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4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DFE31F-DF7C-03CA-0AEC-5005E1383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E2CD1E-35E2-87B4-9744-4C657C248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CEC5BB-39FC-8B9B-B0CF-509F3F57C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97531A-9421-A18B-3A92-F40615115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BE655A-03A0-1535-C7C2-EFCD53DC3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21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9A09FD-0FDE-53BD-232D-4A371F812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F7DA9E-C544-EC4B-9F7E-AA90491F3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59498D-22CC-1549-4F32-377733CB1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481145-6FE7-2D91-2B64-57A2AD48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6A73EC-8E10-DCFC-7E1B-93F99310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8147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DC094E-64DB-9049-E75C-6F0C60B68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2C17F5-E1AB-AB55-9C37-F94FC7A66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FDACAF-7BB3-3C62-0B6A-E22210B30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E85099-5C99-5D70-BFF3-3AC03EED8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78F61F-CAC7-BDA9-0B0E-228618869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7896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9B25FE-54CA-0079-5009-33ECD9527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08C71D-E3C3-7F3C-5C03-CE2771809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C205C5-C296-BF89-E44D-833FA87D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787041-7164-3F26-4AF0-B33609D9D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DB3145-D89D-CBA7-CEAE-FAA1F7A12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5229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857D62-35F3-8D96-99D0-4FAD13590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8822A5-8C35-2123-4AAA-AB2C8291D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9556A1-E74F-A667-711C-B24DAD4B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92BE62-5E8F-BB44-8E70-4F053622C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CB4CEC-05FA-856C-BC2D-7F6A6712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9938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AAFFC-F61B-A5AC-F259-629EC1BF1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FEB08E-F699-D8B8-19FB-75F73ECCE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5A082E-FD77-CEAB-00D4-E98021C0B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445087-A700-38C6-5CB2-C785BE5B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649702-AA53-39B2-526C-9AB3BD87B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828439-D1F3-BBD1-401A-B6F0D72C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95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F50561-1872-28D2-B379-0AE4FAF35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7BA0C5-DB21-AC85-DC93-90909A3BC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1C0234-C254-A0DF-B6CA-B3A335113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F8E983-ACAA-AC46-2067-4AC24994D5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192388F-CF70-7B50-3DC6-204E87D7D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B3C6E6B-8EA0-58D6-078E-15521C218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BF56AF-0370-39CF-B147-5882D604C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AC5CFC-190D-A181-6748-C73D265E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7132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BD2DE-E52F-6A74-9712-29D4B8761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62C8AE0-E54D-990B-8860-C56FC9677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D0F1E5-FB4D-A1B9-7130-4D2860F8B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9500F6-E1C7-CA95-69B3-7AFA55BC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4387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49E8645-3B4B-07B4-6364-F9047D9E7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3E12C16-FC47-F6AB-35C5-28BEDF50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AE8959-1E22-8098-67C5-3D336565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267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B7B47-A68A-F2D9-9FED-DC53A7B84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06E21E-41CB-22D9-AA2A-D9CCF5BE6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486834-9685-281A-6690-F2A6566BC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A1DAC1-DBD8-4BBB-90E0-E3FB0CE4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DD5989-F98B-12A9-7008-C7C112E83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ABA300-732D-08AB-E3FA-7AC29407B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9241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E4C52-8CD9-D68A-F87B-C73D9F197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754CF7-3F96-8DE9-C21C-53158C576C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3BD575-3942-34DE-C552-35956145E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C4B8F9-1591-DB6D-40DF-98CEEAADB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4FC683-AC41-71B0-14DA-5B216FCA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DF9D3F-1B96-6600-8BD0-48A1D8840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6936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E23203-51A5-7462-09C2-C71EBE432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9CB6DE-0958-1EF3-0B81-90C9D8DCD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0EDD9B-3285-741E-23AC-D37241E21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A1D04-2E4D-6045-960A-BDF66AB5718D}" type="datetimeFigureOut">
              <a:rPr lang="es-CR" smtClean="0"/>
              <a:t>23/4/2023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8C8D68-653A-D1EC-2339-F84A8A727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FDA048-63CC-8DD5-C9CF-CBCF125CE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893AB-811F-E64D-81D3-2E9C051CB539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6068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71F2A-D80D-C28B-93B3-9D6C88DB2A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/>
              <a:t>Tsunami </a:t>
            </a:r>
            <a:r>
              <a:rPr lang="es-CR" dirty="0" err="1"/>
              <a:t>Ready</a:t>
            </a:r>
            <a:r>
              <a:rPr lang="es-CR" dirty="0"/>
              <a:t> en América Central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41539D-DAAA-F9B2-600F-3265F1FE44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s-CR" dirty="0"/>
              <a:t>Silvia Chacón Barrantes</a:t>
            </a:r>
          </a:p>
          <a:p>
            <a:r>
              <a:rPr lang="es-CR" dirty="0"/>
              <a:t>Vice </a:t>
            </a:r>
            <a:r>
              <a:rPr lang="es-CR" dirty="0" err="1"/>
              <a:t>Chair</a:t>
            </a:r>
            <a:r>
              <a:rPr lang="es-CR" dirty="0"/>
              <a:t> WG-CA</a:t>
            </a:r>
          </a:p>
        </p:txBody>
      </p:sp>
    </p:spTree>
    <p:extLst>
      <p:ext uri="{BB962C8B-B14F-4D97-AF65-F5344CB8AC3E}">
        <p14:creationId xmlns:p14="http://schemas.microsoft.com/office/powerpoint/2010/main" val="63200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61CFF-663A-0522-1B6D-BA6F2A811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Vencimiento de los reconocimientos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AB5003-474F-B9C1-55B7-FFD9B5C93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En Centroamérica fuimos los primeros en tener comunidades TR en el Pacífico en el 2017:</a:t>
            </a:r>
          </a:p>
          <a:p>
            <a:pPr lvl="1"/>
            <a:r>
              <a:rPr lang="es-CR" dirty="0"/>
              <a:t>Cedeño (Honduras)</a:t>
            </a:r>
          </a:p>
          <a:p>
            <a:pPr lvl="1"/>
            <a:r>
              <a:rPr lang="es-CR" dirty="0" err="1"/>
              <a:t>Ostional</a:t>
            </a:r>
            <a:r>
              <a:rPr lang="es-CR" dirty="0"/>
              <a:t> (Costa Rica)</a:t>
            </a:r>
          </a:p>
          <a:p>
            <a:r>
              <a:rPr lang="es-CR" dirty="0"/>
              <a:t>Pero ninguna de las dos comunidades ha hecho el procedimiento de renovación.</a:t>
            </a:r>
          </a:p>
          <a:p>
            <a:r>
              <a:rPr lang="es-CR" dirty="0"/>
              <a:t>En el caso de </a:t>
            </a:r>
            <a:r>
              <a:rPr lang="es-CR" dirty="0" err="1"/>
              <a:t>Ostional</a:t>
            </a:r>
            <a:r>
              <a:rPr lang="es-CR" dirty="0"/>
              <a:t> hay que volver a hacer todo el trabajo:</a:t>
            </a:r>
          </a:p>
          <a:p>
            <a:pPr lvl="1"/>
            <a:r>
              <a:rPr lang="es-CR" dirty="0"/>
              <a:t>se dañaron las señales </a:t>
            </a:r>
          </a:p>
          <a:p>
            <a:pPr lvl="1"/>
            <a:r>
              <a:rPr lang="es-CR" dirty="0"/>
              <a:t>las personas en el comité de emergencias cambiaron</a:t>
            </a:r>
          </a:p>
        </p:txBody>
      </p:sp>
    </p:spTree>
    <p:extLst>
      <p:ext uri="{BB962C8B-B14F-4D97-AF65-F5344CB8AC3E}">
        <p14:creationId xmlns:p14="http://schemas.microsoft.com/office/powerpoint/2010/main" val="3856818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D88227-1357-13AB-AE08-C2B2EA351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¡Las demás comunidades se vencen este año!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66AA40BA-1840-2F02-DEE1-D8DDA6E183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66270"/>
              </p:ext>
            </p:extLst>
          </p:nvPr>
        </p:nvGraphicFramePr>
        <p:xfrm>
          <a:off x="838200" y="2123242"/>
          <a:ext cx="10515596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28899">
                  <a:extLst>
                    <a:ext uri="{9D8B030D-6E8A-4147-A177-3AD203B41FA5}">
                      <a16:colId xmlns:a16="http://schemas.microsoft.com/office/drawing/2014/main" val="2703200769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2703457272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2807319159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37288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R" dirty="0"/>
                        <a:t>Comunidad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País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Reconocimiento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Renovación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49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R" dirty="0"/>
                        <a:t>La Libertad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El Salvador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992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R" dirty="0"/>
                        <a:t>San José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Guatemala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803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R" dirty="0" err="1"/>
                        <a:t>Sipacate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Guatemala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958708"/>
                  </a:ext>
                </a:extLst>
              </a:tr>
            </a:tbl>
          </a:graphicData>
        </a:graphic>
      </p:graphicFrame>
      <p:graphicFrame>
        <p:nvGraphicFramePr>
          <p:cNvPr id="7" name="Tabla 4">
            <a:extLst>
              <a:ext uri="{FF2B5EF4-FFF2-40B4-BE49-F238E27FC236}">
                <a16:creationId xmlns:a16="http://schemas.microsoft.com/office/drawing/2014/main" id="{A7A7C95B-01EF-C300-1EE1-8893ACE91B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908898"/>
              </p:ext>
            </p:extLst>
          </p:nvPr>
        </p:nvGraphicFramePr>
        <p:xfrm>
          <a:off x="838200" y="4578716"/>
          <a:ext cx="105155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899">
                  <a:extLst>
                    <a:ext uri="{9D8B030D-6E8A-4147-A177-3AD203B41FA5}">
                      <a16:colId xmlns:a16="http://schemas.microsoft.com/office/drawing/2014/main" val="2703200769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2703457272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2807319159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37288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R" dirty="0"/>
                        <a:t>Comunidad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País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Reconocimiento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Renovación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49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R" dirty="0"/>
                        <a:t>Omoa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Honduras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992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R" dirty="0"/>
                        <a:t>Tornabé / Tela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Honduras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803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R" dirty="0" err="1"/>
                        <a:t>Corn</a:t>
                      </a:r>
                      <a:r>
                        <a:rPr lang="es-CR" dirty="0"/>
                        <a:t> Island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Nicaragua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958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R" dirty="0"/>
                        <a:t>Bluefields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Nicaragua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776217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E253F955-2E25-CF55-8F65-8497290E69F4}"/>
              </a:ext>
            </a:extLst>
          </p:cNvPr>
          <p:cNvSpPr txBox="1"/>
          <p:nvPr/>
        </p:nvSpPr>
        <p:spPr>
          <a:xfrm>
            <a:off x="1104405" y="4007504"/>
            <a:ext cx="989373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CR" sz="2400" dirty="0"/>
              <a:t>Caribe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FFA1286-949C-18C4-8217-C575C6259AC3}"/>
              </a:ext>
            </a:extLst>
          </p:cNvPr>
          <p:cNvSpPr txBox="1"/>
          <p:nvPr/>
        </p:nvSpPr>
        <p:spPr>
          <a:xfrm>
            <a:off x="1104405" y="1520378"/>
            <a:ext cx="1138902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CR" sz="2400" dirty="0"/>
              <a:t>Pacífico</a:t>
            </a:r>
          </a:p>
        </p:txBody>
      </p:sp>
    </p:spTree>
    <p:extLst>
      <p:ext uri="{BB962C8B-B14F-4D97-AF65-F5344CB8AC3E}">
        <p14:creationId xmlns:p14="http://schemas.microsoft.com/office/powerpoint/2010/main" val="211280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FC97C-FD7B-D687-BFC8-FF85613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Sostenibilidad de los reconocimientos en la región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37BAEC-24AC-C8CE-9AA6-BFA4BACF0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¿cómo hacemos?</a:t>
            </a:r>
          </a:p>
        </p:txBody>
      </p:sp>
    </p:spTree>
    <p:extLst>
      <p:ext uri="{BB962C8B-B14F-4D97-AF65-F5344CB8AC3E}">
        <p14:creationId xmlns:p14="http://schemas.microsoft.com/office/powerpoint/2010/main" val="2564731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143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Tsunami Ready en América Central</vt:lpstr>
      <vt:lpstr>Vencimiento de los reconocimientos</vt:lpstr>
      <vt:lpstr>¡Las demás comunidades se vencen este año!</vt:lpstr>
      <vt:lpstr>Sostenibilidad de los reconocimientos en la región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Tsunami Ready en América Central</dc:title>
  <dc:creator>SILVIA CHACON  BARRANTES</dc:creator>
  <cp:lastModifiedBy>Tiffay, Celine</cp:lastModifiedBy>
  <cp:revision>2</cp:revision>
  <dcterms:created xsi:type="dcterms:W3CDTF">2023-04-14T21:48:01Z</dcterms:created>
  <dcterms:modified xsi:type="dcterms:W3CDTF">2023-04-24T02:27:07Z</dcterms:modified>
</cp:coreProperties>
</file>