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1131" r:id="rId3"/>
    <p:sldId id="1153" r:id="rId4"/>
    <p:sldId id="1150" r:id="rId5"/>
    <p:sldId id="1133" r:id="rId6"/>
    <p:sldId id="283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xkZVQfZ58bbJr7yHv+WAdMbbB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B4D79E"/>
    <a:srgbClr val="FFBEBE"/>
    <a:srgbClr val="FFEBAF"/>
    <a:srgbClr val="9EA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29ADE-5E28-40BB-B3B2-30A5A973AF2C}" v="263" dt="2023-05-31T01:36:2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7" autoAdjust="0"/>
  </p:normalViewPr>
  <p:slideViewPr>
    <p:cSldViewPr snapToGrid="0">
      <p:cViewPr varScale="1">
        <p:scale>
          <a:sx n="83" d="100"/>
          <a:sy n="83" d="100"/>
        </p:scale>
        <p:origin x="1944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en Jimenez Baron" userId="68448cdf-4ebb-4292-bba1-7886d3e3e150" providerId="ADAL" clId="{B5529ADE-5E28-40BB-B3B2-30A5A973AF2C}"/>
    <pc:docChg chg="undo custSel delSld modSld sldOrd delMainMaster">
      <pc:chgData name="Belen Jimenez Baron" userId="68448cdf-4ebb-4292-bba1-7886d3e3e150" providerId="ADAL" clId="{B5529ADE-5E28-40BB-B3B2-30A5A973AF2C}" dt="2023-05-31T02:30:04.309" v="633" actId="20577"/>
      <pc:docMkLst>
        <pc:docMk/>
      </pc:docMkLst>
      <pc:sldChg chg="modSp mod">
        <pc:chgData name="Belen Jimenez Baron" userId="68448cdf-4ebb-4292-bba1-7886d3e3e150" providerId="ADAL" clId="{B5529ADE-5E28-40BB-B3B2-30A5A973AF2C}" dt="2023-05-31T02:30:04.309" v="633" actId="20577"/>
        <pc:sldMkLst>
          <pc:docMk/>
          <pc:sldMk cId="0" sldId="256"/>
        </pc:sldMkLst>
        <pc:spChg chg="mod">
          <ac:chgData name="Belen Jimenez Baron" userId="68448cdf-4ebb-4292-bba1-7886d3e3e150" providerId="ADAL" clId="{B5529ADE-5E28-40BB-B3B2-30A5A973AF2C}" dt="2023-05-31T02:30:04.309" v="633" actId="20577"/>
          <ac:spMkLst>
            <pc:docMk/>
            <pc:sldMk cId="0" sldId="256"/>
            <ac:spMk id="8" creationId="{4F718F52-1A84-4AEA-B741-3A9F0907EC81}"/>
          </ac:spMkLst>
        </pc:spChg>
        <pc:spChg chg="mod">
          <ac:chgData name="Belen Jimenez Baron" userId="68448cdf-4ebb-4292-bba1-7886d3e3e150" providerId="ADAL" clId="{B5529ADE-5E28-40BB-B3B2-30A5A973AF2C}" dt="2023-05-31T01:43:09.911" v="602" actId="20577"/>
          <ac:spMkLst>
            <pc:docMk/>
            <pc:sldMk cId="0" sldId="256"/>
            <ac:spMk id="10" creationId="{54661C19-F185-4BA5-B07F-D7B81499B4A9}"/>
          </ac:spMkLst>
        </pc:spChg>
      </pc:sldChg>
      <pc:sldChg chg="del">
        <pc:chgData name="Belen Jimenez Baron" userId="68448cdf-4ebb-4292-bba1-7886d3e3e150" providerId="ADAL" clId="{B5529ADE-5E28-40BB-B3B2-30A5A973AF2C}" dt="2023-05-30T20:59:25.725" v="515" actId="47"/>
        <pc:sldMkLst>
          <pc:docMk/>
          <pc:sldMk cId="1616418692" sldId="262"/>
        </pc:sldMkLst>
      </pc:sldChg>
      <pc:sldChg chg="del">
        <pc:chgData name="Belen Jimenez Baron" userId="68448cdf-4ebb-4292-bba1-7886d3e3e150" providerId="ADAL" clId="{B5529ADE-5E28-40BB-B3B2-30A5A973AF2C}" dt="2023-05-30T05:10:08.092" v="487" actId="47"/>
        <pc:sldMkLst>
          <pc:docMk/>
          <pc:sldMk cId="0" sldId="284"/>
        </pc:sldMkLst>
      </pc:sldChg>
      <pc:sldChg chg="del">
        <pc:chgData name="Belen Jimenez Baron" userId="68448cdf-4ebb-4292-bba1-7886d3e3e150" providerId="ADAL" clId="{B5529ADE-5E28-40BB-B3B2-30A5A973AF2C}" dt="2023-05-30T04:54:15.971" v="111" actId="47"/>
        <pc:sldMkLst>
          <pc:docMk/>
          <pc:sldMk cId="1807574267" sldId="288"/>
        </pc:sldMkLst>
      </pc:sldChg>
      <pc:sldChg chg="del">
        <pc:chgData name="Belen Jimenez Baron" userId="68448cdf-4ebb-4292-bba1-7886d3e3e150" providerId="ADAL" clId="{B5529ADE-5E28-40BB-B3B2-30A5A973AF2C}" dt="2023-05-30T04:54:04.310" v="105" actId="47"/>
        <pc:sldMkLst>
          <pc:docMk/>
          <pc:sldMk cId="3783896345" sldId="292"/>
        </pc:sldMkLst>
      </pc:sldChg>
      <pc:sldChg chg="del">
        <pc:chgData name="Belen Jimenez Baron" userId="68448cdf-4ebb-4292-bba1-7886d3e3e150" providerId="ADAL" clId="{B5529ADE-5E28-40BB-B3B2-30A5A973AF2C}" dt="2023-05-30T04:54:06.682" v="107" actId="47"/>
        <pc:sldMkLst>
          <pc:docMk/>
          <pc:sldMk cId="1202883227" sldId="294"/>
        </pc:sldMkLst>
      </pc:sldChg>
      <pc:sldChg chg="del">
        <pc:chgData name="Belen Jimenez Baron" userId="68448cdf-4ebb-4292-bba1-7886d3e3e150" providerId="ADAL" clId="{B5529ADE-5E28-40BB-B3B2-30A5A973AF2C}" dt="2023-05-30T20:59:29.228" v="516" actId="47"/>
        <pc:sldMkLst>
          <pc:docMk/>
          <pc:sldMk cId="0" sldId="542"/>
        </pc:sldMkLst>
      </pc:sldChg>
      <pc:sldChg chg="modSp del mod ord">
        <pc:chgData name="Belen Jimenez Baron" userId="68448cdf-4ebb-4292-bba1-7886d3e3e150" providerId="ADAL" clId="{B5529ADE-5E28-40BB-B3B2-30A5A973AF2C}" dt="2023-05-31T01:40:59.227" v="564" actId="47"/>
        <pc:sldMkLst>
          <pc:docMk/>
          <pc:sldMk cId="1997750944" sldId="620"/>
        </pc:sldMkLst>
        <pc:spChg chg="mod">
          <ac:chgData name="Belen Jimenez Baron" userId="68448cdf-4ebb-4292-bba1-7886d3e3e150" providerId="ADAL" clId="{B5529ADE-5E28-40BB-B3B2-30A5A973AF2C}" dt="2023-05-30T04:25:25.540" v="1" actId="20577"/>
          <ac:spMkLst>
            <pc:docMk/>
            <pc:sldMk cId="1997750944" sldId="620"/>
            <ac:spMk id="3" creationId="{8D14A77A-D658-4514-BCC1-3BFE49DD9882}"/>
          </ac:spMkLst>
        </pc:spChg>
      </pc:sldChg>
      <pc:sldChg chg="del">
        <pc:chgData name="Belen Jimenez Baron" userId="68448cdf-4ebb-4292-bba1-7886d3e3e150" providerId="ADAL" clId="{B5529ADE-5E28-40BB-B3B2-30A5A973AF2C}" dt="2023-05-30T05:10:52.289" v="491" actId="47"/>
        <pc:sldMkLst>
          <pc:docMk/>
          <pc:sldMk cId="509668109" sldId="1104"/>
        </pc:sldMkLst>
      </pc:sldChg>
      <pc:sldChg chg="del">
        <pc:chgData name="Belen Jimenez Baron" userId="68448cdf-4ebb-4292-bba1-7886d3e3e150" providerId="ADAL" clId="{B5529ADE-5E28-40BB-B3B2-30A5A973AF2C}" dt="2023-05-30T05:10:52.289" v="491" actId="47"/>
        <pc:sldMkLst>
          <pc:docMk/>
          <pc:sldMk cId="2990038392" sldId="1118"/>
        </pc:sldMkLst>
      </pc:sldChg>
      <pc:sldChg chg="del">
        <pc:chgData name="Belen Jimenez Baron" userId="68448cdf-4ebb-4292-bba1-7886d3e3e150" providerId="ADAL" clId="{B5529ADE-5E28-40BB-B3B2-30A5A973AF2C}" dt="2023-05-30T04:54:12.449" v="109" actId="47"/>
        <pc:sldMkLst>
          <pc:docMk/>
          <pc:sldMk cId="3797227222" sldId="1127"/>
        </pc:sldMkLst>
      </pc:sldChg>
      <pc:sldChg chg="addSp delSp modSp mod ord">
        <pc:chgData name="Belen Jimenez Baron" userId="68448cdf-4ebb-4292-bba1-7886d3e3e150" providerId="ADAL" clId="{B5529ADE-5E28-40BB-B3B2-30A5A973AF2C}" dt="2023-05-31T01:49:47.567" v="620" actId="1036"/>
        <pc:sldMkLst>
          <pc:docMk/>
          <pc:sldMk cId="1254758140" sldId="1133"/>
        </pc:sldMkLst>
        <pc:spChg chg="mod">
          <ac:chgData name="Belen Jimenez Baron" userId="68448cdf-4ebb-4292-bba1-7886d3e3e150" providerId="ADAL" clId="{B5529ADE-5E28-40BB-B3B2-30A5A973AF2C}" dt="2023-05-30T05:05:17.207" v="240" actId="1076"/>
          <ac:spMkLst>
            <pc:docMk/>
            <pc:sldMk cId="1254758140" sldId="1133"/>
            <ac:spMk id="2" creationId="{F494AFB2-27A9-4D11-A244-BF39E8236F7B}"/>
          </ac:spMkLst>
        </pc:spChg>
        <pc:spChg chg="add mod">
          <ac:chgData name="Belen Jimenez Baron" userId="68448cdf-4ebb-4292-bba1-7886d3e3e150" providerId="ADAL" clId="{B5529ADE-5E28-40BB-B3B2-30A5A973AF2C}" dt="2023-05-30T05:02:59.755" v="213" actId="207"/>
          <ac:spMkLst>
            <pc:docMk/>
            <pc:sldMk cId="1254758140" sldId="1133"/>
            <ac:spMk id="3" creationId="{E791FFC5-EB85-B56D-CFEE-B602D7947514}"/>
          </ac:spMkLst>
        </pc:spChg>
        <pc:spChg chg="add mod">
          <ac:chgData name="Belen Jimenez Baron" userId="68448cdf-4ebb-4292-bba1-7886d3e3e150" providerId="ADAL" clId="{B5529ADE-5E28-40BB-B3B2-30A5A973AF2C}" dt="2023-05-30T05:09:25.347" v="482" actId="207"/>
          <ac:spMkLst>
            <pc:docMk/>
            <pc:sldMk cId="1254758140" sldId="1133"/>
            <ac:spMk id="5" creationId="{04FB3178-45D5-A90A-AE67-79B625DE3834}"/>
          </ac:spMkLst>
        </pc:spChg>
        <pc:spChg chg="add mod">
          <ac:chgData name="Belen Jimenez Baron" userId="68448cdf-4ebb-4292-bba1-7886d3e3e150" providerId="ADAL" clId="{B5529ADE-5E28-40BB-B3B2-30A5A973AF2C}" dt="2023-05-30T05:09:37.630" v="484" actId="1076"/>
          <ac:spMkLst>
            <pc:docMk/>
            <pc:sldMk cId="1254758140" sldId="1133"/>
            <ac:spMk id="6" creationId="{76AAFB92-CAF5-7613-235A-9C0477028148}"/>
          </ac:spMkLst>
        </pc:spChg>
        <pc:spChg chg="del">
          <ac:chgData name="Belen Jimenez Baron" userId="68448cdf-4ebb-4292-bba1-7886d3e3e150" providerId="ADAL" clId="{B5529ADE-5E28-40BB-B3B2-30A5A973AF2C}" dt="2023-05-30T04:53:41.251" v="104" actId="478"/>
          <ac:spMkLst>
            <pc:docMk/>
            <pc:sldMk cId="1254758140" sldId="1133"/>
            <ac:spMk id="9" creationId="{E818D0F7-6289-4FE9-819A-B191DA8CF3F1}"/>
          </ac:spMkLst>
        </pc:spChg>
        <pc:spChg chg="del">
          <ac:chgData name="Belen Jimenez Baron" userId="68448cdf-4ebb-4292-bba1-7886d3e3e150" providerId="ADAL" clId="{B5529ADE-5E28-40BB-B3B2-30A5A973AF2C}" dt="2023-05-30T04:53:39.451" v="103" actId="478"/>
          <ac:spMkLst>
            <pc:docMk/>
            <pc:sldMk cId="1254758140" sldId="1133"/>
            <ac:spMk id="13" creationId="{2B34BDD6-D552-411A-BD59-C1267BF7802F}"/>
          </ac:spMkLst>
        </pc:spChg>
        <pc:spChg chg="mod">
          <ac:chgData name="Belen Jimenez Baron" userId="68448cdf-4ebb-4292-bba1-7886d3e3e150" providerId="ADAL" clId="{B5529ADE-5E28-40BB-B3B2-30A5A973AF2C}" dt="2023-05-30T04:53:24.699" v="95" actId="108"/>
          <ac:spMkLst>
            <pc:docMk/>
            <pc:sldMk cId="1254758140" sldId="1133"/>
            <ac:spMk id="14" creationId="{28B6334C-35BC-43D9-8077-319C2AA0F980}"/>
          </ac:spMkLst>
        </pc:spChg>
        <pc:spChg chg="del">
          <ac:chgData name="Belen Jimenez Baron" userId="68448cdf-4ebb-4292-bba1-7886d3e3e150" providerId="ADAL" clId="{B5529ADE-5E28-40BB-B3B2-30A5A973AF2C}" dt="2023-05-30T04:53:37.282" v="102" actId="478"/>
          <ac:spMkLst>
            <pc:docMk/>
            <pc:sldMk cId="1254758140" sldId="1133"/>
            <ac:spMk id="19" creationId="{0BFE2F76-90FB-4C47-886C-ACD4F666F124}"/>
          </ac:spMkLst>
        </pc:spChg>
        <pc:spChg chg="del mod">
          <ac:chgData name="Belen Jimenez Baron" userId="68448cdf-4ebb-4292-bba1-7886d3e3e150" providerId="ADAL" clId="{B5529ADE-5E28-40BB-B3B2-30A5A973AF2C}" dt="2023-05-30T04:53:30.675" v="98" actId="478"/>
          <ac:spMkLst>
            <pc:docMk/>
            <pc:sldMk cId="1254758140" sldId="1133"/>
            <ac:spMk id="20" creationId="{7BE4975F-1AD3-429C-A38A-50B6AFF561BB}"/>
          </ac:spMkLst>
        </pc:spChg>
        <pc:graphicFrameChg chg="add del mod">
          <ac:chgData name="Belen Jimenez Baron" userId="68448cdf-4ebb-4292-bba1-7886d3e3e150" providerId="ADAL" clId="{B5529ADE-5E28-40BB-B3B2-30A5A973AF2C}" dt="2023-05-30T05:07:29.696" v="347" actId="478"/>
          <ac:graphicFrameMkLst>
            <pc:docMk/>
            <pc:sldMk cId="1254758140" sldId="1133"/>
            <ac:graphicFrameMk id="24" creationId="{333E1C2A-5383-9182-2832-E79466C74BB7}"/>
          </ac:graphicFrameMkLst>
        </pc:graphicFrameChg>
        <pc:graphicFrameChg chg="add mod">
          <ac:chgData name="Belen Jimenez Baron" userId="68448cdf-4ebb-4292-bba1-7886d3e3e150" providerId="ADAL" clId="{B5529ADE-5E28-40BB-B3B2-30A5A973AF2C}" dt="2023-05-31T01:35:21.172" v="520" actId="1076"/>
          <ac:graphicFrameMkLst>
            <pc:docMk/>
            <pc:sldMk cId="1254758140" sldId="1133"/>
            <ac:graphicFrameMk id="25" creationId="{B8E50821-8D58-4E23-17A3-4D88C7EC4DD9}"/>
          </ac:graphicFrameMkLst>
        </pc:graphicFrameChg>
        <pc:graphicFrameChg chg="add mod">
          <ac:chgData name="Belen Jimenez Baron" userId="68448cdf-4ebb-4292-bba1-7886d3e3e150" providerId="ADAL" clId="{B5529ADE-5E28-40BB-B3B2-30A5A973AF2C}" dt="2023-05-31T01:35:32.182" v="524" actId="1076"/>
          <ac:graphicFrameMkLst>
            <pc:docMk/>
            <pc:sldMk cId="1254758140" sldId="1133"/>
            <ac:graphicFrameMk id="26" creationId="{BD41C0F0-DDF4-58FC-5AB7-AF1098C478B2}"/>
          </ac:graphicFrameMkLst>
        </pc:graphicFrameChg>
        <pc:graphicFrameChg chg="add mod">
          <ac:chgData name="Belen Jimenez Baron" userId="68448cdf-4ebb-4292-bba1-7886d3e3e150" providerId="ADAL" clId="{B5529ADE-5E28-40BB-B3B2-30A5A973AF2C}" dt="2023-05-30T05:08:28.270" v="450" actId="20577"/>
          <ac:graphicFrameMkLst>
            <pc:docMk/>
            <pc:sldMk cId="1254758140" sldId="1133"/>
            <ac:graphicFrameMk id="27" creationId="{E4283A08-B357-6EEE-3350-4BA0816A39B3}"/>
          </ac:graphicFrameMkLst>
        </pc:graphicFrameChg>
        <pc:graphicFrameChg chg="add mod">
          <ac:chgData name="Belen Jimenez Baron" userId="68448cdf-4ebb-4292-bba1-7886d3e3e150" providerId="ADAL" clId="{B5529ADE-5E28-40BB-B3B2-30A5A973AF2C}" dt="2023-05-31T01:35:37.190" v="525" actId="1076"/>
          <ac:graphicFrameMkLst>
            <pc:docMk/>
            <pc:sldMk cId="1254758140" sldId="1133"/>
            <ac:graphicFrameMk id="28" creationId="{37EDD51D-616B-1973-48C7-B0F2C510AB36}"/>
          </ac:graphicFrameMkLst>
        </pc:graphicFrameChg>
        <pc:graphicFrameChg chg="mod">
          <ac:chgData name="Belen Jimenez Baron" userId="68448cdf-4ebb-4292-bba1-7886d3e3e150" providerId="ADAL" clId="{B5529ADE-5E28-40BB-B3B2-30A5A973AF2C}" dt="2023-05-31T01:35:11.318" v="517"/>
          <ac:graphicFrameMkLst>
            <pc:docMk/>
            <pc:sldMk cId="1254758140" sldId="1133"/>
            <ac:graphicFrameMk id="103" creationId="{EF58DA49-21C1-4993-BF2F-54183305531C}"/>
          </ac:graphicFrameMkLst>
        </pc:graphicFrameChg>
        <pc:picChg chg="del">
          <ac:chgData name="Belen Jimenez Baron" userId="68448cdf-4ebb-4292-bba1-7886d3e3e150" providerId="ADAL" clId="{B5529ADE-5E28-40BB-B3B2-30A5A973AF2C}" dt="2023-05-30T04:53:35.240" v="101" actId="478"/>
          <ac:picMkLst>
            <pc:docMk/>
            <pc:sldMk cId="1254758140" sldId="1133"/>
            <ac:picMk id="4" creationId="{0BB63A5C-3A0F-45E4-B209-4826458CAAD4}"/>
          </ac:picMkLst>
        </pc:picChg>
        <pc:picChg chg="del">
          <ac:chgData name="Belen Jimenez Baron" userId="68448cdf-4ebb-4292-bba1-7886d3e3e150" providerId="ADAL" clId="{B5529ADE-5E28-40BB-B3B2-30A5A973AF2C}" dt="2023-05-30T04:53:28.939" v="96" actId="478"/>
          <ac:picMkLst>
            <pc:docMk/>
            <pc:sldMk cId="1254758140" sldId="1133"/>
            <ac:picMk id="12" creationId="{70C1AB44-A054-4604-BB4D-01B468F22E4E}"/>
          </ac:picMkLst>
        </pc:picChg>
        <pc:picChg chg="add del mod">
          <ac:chgData name="Belen Jimenez Baron" userId="68448cdf-4ebb-4292-bba1-7886d3e3e150" providerId="ADAL" clId="{B5529ADE-5E28-40BB-B3B2-30A5A973AF2C}" dt="2023-05-31T01:35:42.113" v="526" actId="478"/>
          <ac:picMkLst>
            <pc:docMk/>
            <pc:sldMk cId="1254758140" sldId="1133"/>
            <ac:picMk id="30" creationId="{7CBA2B79-7FB2-8A7E-48D5-B93B2F3756CF}"/>
          </ac:picMkLst>
        </pc:picChg>
        <pc:picChg chg="add del mod">
          <ac:chgData name="Belen Jimenez Baron" userId="68448cdf-4ebb-4292-bba1-7886d3e3e150" providerId="ADAL" clId="{B5529ADE-5E28-40BB-B3B2-30A5A973AF2C}" dt="2023-05-31T01:49:47.567" v="620" actId="1036"/>
          <ac:picMkLst>
            <pc:docMk/>
            <pc:sldMk cId="1254758140" sldId="1133"/>
            <ac:picMk id="99" creationId="{00000000-0000-0000-0000-000000000000}"/>
          </ac:picMkLst>
        </pc:picChg>
        <pc:cxnChg chg="add del mod">
          <ac:chgData name="Belen Jimenez Baron" userId="68448cdf-4ebb-4292-bba1-7886d3e3e150" providerId="ADAL" clId="{B5529ADE-5E28-40BB-B3B2-30A5A973AF2C}" dt="2023-05-30T05:03:05.140" v="214" actId="208"/>
          <ac:cxnSpMkLst>
            <pc:docMk/>
            <pc:sldMk cId="1254758140" sldId="1133"/>
            <ac:cxnSpMk id="8" creationId="{729128F2-C44D-E10A-BE3E-878C4ADD4DF2}"/>
          </ac:cxnSpMkLst>
        </pc:cxnChg>
        <pc:cxnChg chg="add mod">
          <ac:chgData name="Belen Jimenez Baron" userId="68448cdf-4ebb-4292-bba1-7886d3e3e150" providerId="ADAL" clId="{B5529ADE-5E28-40BB-B3B2-30A5A973AF2C}" dt="2023-05-30T05:09:28.695" v="483" actId="208"/>
          <ac:cxnSpMkLst>
            <pc:docMk/>
            <pc:sldMk cId="1254758140" sldId="1133"/>
            <ac:cxnSpMk id="17" creationId="{DC11BFD9-3A7D-799F-7827-6A3B69A92845}"/>
          </ac:cxnSpMkLst>
        </pc:cxnChg>
        <pc:cxnChg chg="add mod">
          <ac:chgData name="Belen Jimenez Baron" userId="68448cdf-4ebb-4292-bba1-7886d3e3e150" providerId="ADAL" clId="{B5529ADE-5E28-40BB-B3B2-30A5A973AF2C}" dt="2023-05-30T05:09:39.657" v="485" actId="14100"/>
          <ac:cxnSpMkLst>
            <pc:docMk/>
            <pc:sldMk cId="1254758140" sldId="1133"/>
            <ac:cxnSpMk id="22" creationId="{FE794963-D611-ED81-9D28-50189811009C}"/>
          </ac:cxnSpMkLst>
        </pc:cxnChg>
      </pc:sldChg>
      <pc:sldChg chg="del">
        <pc:chgData name="Belen Jimenez Baron" userId="68448cdf-4ebb-4292-bba1-7886d3e3e150" providerId="ADAL" clId="{B5529ADE-5E28-40BB-B3B2-30A5A973AF2C}" dt="2023-05-30T05:10:52.289" v="491" actId="47"/>
        <pc:sldMkLst>
          <pc:docMk/>
          <pc:sldMk cId="2683108891" sldId="1142"/>
        </pc:sldMkLst>
      </pc:sldChg>
      <pc:sldChg chg="del">
        <pc:chgData name="Belen Jimenez Baron" userId="68448cdf-4ebb-4292-bba1-7886d3e3e150" providerId="ADAL" clId="{B5529ADE-5E28-40BB-B3B2-30A5A973AF2C}" dt="2023-05-30T05:10:52.289" v="491" actId="47"/>
        <pc:sldMkLst>
          <pc:docMk/>
          <pc:sldMk cId="4049579177" sldId="1143"/>
        </pc:sldMkLst>
      </pc:sldChg>
      <pc:sldChg chg="del">
        <pc:chgData name="Belen Jimenez Baron" userId="68448cdf-4ebb-4292-bba1-7886d3e3e150" providerId="ADAL" clId="{B5529ADE-5E28-40BB-B3B2-30A5A973AF2C}" dt="2023-05-30T05:10:08.092" v="487" actId="47"/>
        <pc:sldMkLst>
          <pc:docMk/>
          <pc:sldMk cId="1140982639" sldId="1144"/>
        </pc:sldMkLst>
      </pc:sldChg>
      <pc:sldChg chg="del">
        <pc:chgData name="Belen Jimenez Baron" userId="68448cdf-4ebb-4292-bba1-7886d3e3e150" providerId="ADAL" clId="{B5529ADE-5E28-40BB-B3B2-30A5A973AF2C}" dt="2023-05-30T04:54:13.577" v="110" actId="47"/>
        <pc:sldMkLst>
          <pc:docMk/>
          <pc:sldMk cId="627742283" sldId="1145"/>
        </pc:sldMkLst>
      </pc:sldChg>
      <pc:sldChg chg="del">
        <pc:chgData name="Belen Jimenez Baron" userId="68448cdf-4ebb-4292-bba1-7886d3e3e150" providerId="ADAL" clId="{B5529ADE-5E28-40BB-B3B2-30A5A973AF2C}" dt="2023-05-30T05:10:52.289" v="491" actId="47"/>
        <pc:sldMkLst>
          <pc:docMk/>
          <pc:sldMk cId="3075800209" sldId="1146"/>
        </pc:sldMkLst>
      </pc:sldChg>
      <pc:sldChg chg="del">
        <pc:chgData name="Belen Jimenez Baron" userId="68448cdf-4ebb-4292-bba1-7886d3e3e150" providerId="ADAL" clId="{B5529ADE-5E28-40BB-B3B2-30A5A973AF2C}" dt="2023-05-30T05:10:52.289" v="491" actId="47"/>
        <pc:sldMkLst>
          <pc:docMk/>
          <pc:sldMk cId="109564268" sldId="1147"/>
        </pc:sldMkLst>
      </pc:sldChg>
      <pc:sldChg chg="addSp delSp modSp mod ord">
        <pc:chgData name="Belen Jimenez Baron" userId="68448cdf-4ebb-4292-bba1-7886d3e3e150" providerId="ADAL" clId="{B5529ADE-5E28-40BB-B3B2-30A5A973AF2C}" dt="2023-05-31T02:29:43.176" v="632" actId="1076"/>
        <pc:sldMkLst>
          <pc:docMk/>
          <pc:sldMk cId="514462658" sldId="1150"/>
        </pc:sldMkLst>
        <pc:spChg chg="add del">
          <ac:chgData name="Belen Jimenez Baron" userId="68448cdf-4ebb-4292-bba1-7886d3e3e150" providerId="ADAL" clId="{B5529ADE-5E28-40BB-B3B2-30A5A973AF2C}" dt="2023-05-31T02:28:39.114" v="622" actId="478"/>
          <ac:spMkLst>
            <pc:docMk/>
            <pc:sldMk cId="514462658" sldId="1150"/>
            <ac:spMk id="2" creationId="{9BE21FD3-038D-52E0-4073-C93AEBCF9DE9}"/>
          </ac:spMkLst>
        </pc:spChg>
        <pc:spChg chg="mod">
          <ac:chgData name="Belen Jimenez Baron" userId="68448cdf-4ebb-4292-bba1-7886d3e3e150" providerId="ADAL" clId="{B5529ADE-5E28-40BB-B3B2-30A5A973AF2C}" dt="2023-05-31T01:36:52.679" v="540" actId="20577"/>
          <ac:spMkLst>
            <pc:docMk/>
            <pc:sldMk cId="514462658" sldId="1150"/>
            <ac:spMk id="4" creationId="{77D619F3-63FC-4B33-BCB3-F7A345EB861F}"/>
          </ac:spMkLst>
        </pc:spChg>
        <pc:spChg chg="add mod">
          <ac:chgData name="Belen Jimenez Baron" userId="68448cdf-4ebb-4292-bba1-7886d3e3e150" providerId="ADAL" clId="{B5529ADE-5E28-40BB-B3B2-30A5A973AF2C}" dt="2023-05-31T02:29:43.176" v="632" actId="1076"/>
          <ac:spMkLst>
            <pc:docMk/>
            <pc:sldMk cId="514462658" sldId="1150"/>
            <ac:spMk id="5" creationId="{B51DF9EC-2BDF-A3E1-8ADC-A08B9B39CDD9}"/>
          </ac:spMkLst>
        </pc:spChg>
        <pc:spChg chg="del mod ord">
          <ac:chgData name="Belen Jimenez Baron" userId="68448cdf-4ebb-4292-bba1-7886d3e3e150" providerId="ADAL" clId="{B5529ADE-5E28-40BB-B3B2-30A5A973AF2C}" dt="2023-05-31T02:29:21.845" v="627" actId="478"/>
          <ac:spMkLst>
            <pc:docMk/>
            <pc:sldMk cId="514462658" sldId="1150"/>
            <ac:spMk id="8" creationId="{FFFDBB5C-4CE5-0E74-DB77-2E2689791E18}"/>
          </ac:spMkLst>
        </pc:spChg>
        <pc:picChg chg="add mod">
          <ac:chgData name="Belen Jimenez Baron" userId="68448cdf-4ebb-4292-bba1-7886d3e3e150" providerId="ADAL" clId="{B5529ADE-5E28-40BB-B3B2-30A5A973AF2C}" dt="2023-05-31T01:38:25.492" v="554" actId="1076"/>
          <ac:picMkLst>
            <pc:docMk/>
            <pc:sldMk cId="514462658" sldId="1150"/>
            <ac:picMk id="3" creationId="{62C4825C-1F9C-78BA-046C-9DAAFFD8E523}"/>
          </ac:picMkLst>
        </pc:picChg>
        <pc:picChg chg="del">
          <ac:chgData name="Belen Jimenez Baron" userId="68448cdf-4ebb-4292-bba1-7886d3e3e150" providerId="ADAL" clId="{B5529ADE-5E28-40BB-B3B2-30A5A973AF2C}" dt="2023-05-31T01:36:21.813" v="527" actId="478"/>
          <ac:picMkLst>
            <pc:docMk/>
            <pc:sldMk cId="514462658" sldId="1150"/>
            <ac:picMk id="11" creationId="{A59B4EB2-9BAA-C9DB-45E2-4DE8EBD87AEF}"/>
          </ac:picMkLst>
        </pc:picChg>
      </pc:sldChg>
      <pc:sldChg chg="del">
        <pc:chgData name="Belen Jimenez Baron" userId="68448cdf-4ebb-4292-bba1-7886d3e3e150" providerId="ADAL" clId="{B5529ADE-5E28-40BB-B3B2-30A5A973AF2C}" dt="2023-05-30T04:54:05.204" v="106" actId="47"/>
        <pc:sldMkLst>
          <pc:docMk/>
          <pc:sldMk cId="3872633697" sldId="1151"/>
        </pc:sldMkLst>
      </pc:sldChg>
      <pc:sldChg chg="addSp delSp modSp mod">
        <pc:chgData name="Belen Jimenez Baron" userId="68448cdf-4ebb-4292-bba1-7886d3e3e150" providerId="ADAL" clId="{B5529ADE-5E28-40BB-B3B2-30A5A973AF2C}" dt="2023-05-31T01:46:32.578" v="619" actId="1036"/>
        <pc:sldMkLst>
          <pc:docMk/>
          <pc:sldMk cId="3074446966" sldId="1153"/>
        </pc:sldMkLst>
        <pc:spChg chg="mod">
          <ac:chgData name="Belen Jimenez Baron" userId="68448cdf-4ebb-4292-bba1-7886d3e3e150" providerId="ADAL" clId="{B5529ADE-5E28-40BB-B3B2-30A5A973AF2C}" dt="2023-05-31T01:44:02.424" v="609" actId="1076"/>
          <ac:spMkLst>
            <pc:docMk/>
            <pc:sldMk cId="3074446966" sldId="1153"/>
            <ac:spMk id="2" creationId="{96DAB039-34C0-0779-C894-D34F81EAB39B}"/>
          </ac:spMkLst>
        </pc:spChg>
        <pc:spChg chg="mod">
          <ac:chgData name="Belen Jimenez Baron" userId="68448cdf-4ebb-4292-bba1-7886d3e3e150" providerId="ADAL" clId="{B5529ADE-5E28-40BB-B3B2-30A5A973AF2C}" dt="2023-05-31T01:46:13.308" v="618" actId="20577"/>
          <ac:spMkLst>
            <pc:docMk/>
            <pc:sldMk cId="3074446966" sldId="1153"/>
            <ac:spMk id="3" creationId="{C6DC39D9-EAC5-085F-346E-9D022D84870A}"/>
          </ac:spMkLst>
        </pc:spChg>
        <pc:spChg chg="add mod">
          <ac:chgData name="Belen Jimenez Baron" userId="68448cdf-4ebb-4292-bba1-7886d3e3e150" providerId="ADAL" clId="{B5529ADE-5E28-40BB-B3B2-30A5A973AF2C}" dt="2023-05-30T04:55:34.586" v="116" actId="1076"/>
          <ac:spMkLst>
            <pc:docMk/>
            <pc:sldMk cId="3074446966" sldId="1153"/>
            <ac:spMk id="8" creationId="{7FB90FDD-8A3C-7FA6-4C96-5AF2E1068109}"/>
          </ac:spMkLst>
        </pc:spChg>
        <pc:spChg chg="add mod">
          <ac:chgData name="Belen Jimenez Baron" userId="68448cdf-4ebb-4292-bba1-7886d3e3e150" providerId="ADAL" clId="{B5529ADE-5E28-40BB-B3B2-30A5A973AF2C}" dt="2023-05-30T04:56:14.041" v="128" actId="20577"/>
          <ac:spMkLst>
            <pc:docMk/>
            <pc:sldMk cId="3074446966" sldId="1153"/>
            <ac:spMk id="9" creationId="{C83A7D49-2A1C-6D77-F41E-7AA93061AE8D}"/>
          </ac:spMkLst>
        </pc:spChg>
        <pc:picChg chg="del mod">
          <ac:chgData name="Belen Jimenez Baron" userId="68448cdf-4ebb-4292-bba1-7886d3e3e150" providerId="ADAL" clId="{B5529ADE-5E28-40BB-B3B2-30A5A973AF2C}" dt="2023-05-30T04:55:18.480" v="112" actId="478"/>
          <ac:picMkLst>
            <pc:docMk/>
            <pc:sldMk cId="3074446966" sldId="1153"/>
            <ac:picMk id="5" creationId="{DAC6E339-5847-8D16-A802-69B9A84D47E4}"/>
          </ac:picMkLst>
        </pc:picChg>
        <pc:picChg chg="add mod">
          <ac:chgData name="Belen Jimenez Baron" userId="68448cdf-4ebb-4292-bba1-7886d3e3e150" providerId="ADAL" clId="{B5529ADE-5E28-40BB-B3B2-30A5A973AF2C}" dt="2023-05-30T05:09:53.216" v="486" actId="1076"/>
          <ac:picMkLst>
            <pc:docMk/>
            <pc:sldMk cId="3074446966" sldId="1153"/>
            <ac:picMk id="6" creationId="{16C0F1E3-F285-C90C-E0C5-65BFA107D3A8}"/>
          </ac:picMkLst>
        </pc:picChg>
        <pc:picChg chg="add mod">
          <ac:chgData name="Belen Jimenez Baron" userId="68448cdf-4ebb-4292-bba1-7886d3e3e150" providerId="ADAL" clId="{B5529ADE-5E28-40BB-B3B2-30A5A973AF2C}" dt="2023-05-30T04:55:24.001" v="114" actId="1076"/>
          <ac:picMkLst>
            <pc:docMk/>
            <pc:sldMk cId="3074446966" sldId="1153"/>
            <ac:picMk id="7" creationId="{CE26D776-A6E6-BBD8-CE0A-6CFC7A34B31A}"/>
          </ac:picMkLst>
        </pc:picChg>
        <pc:picChg chg="mod">
          <ac:chgData name="Belen Jimenez Baron" userId="68448cdf-4ebb-4292-bba1-7886d3e3e150" providerId="ADAL" clId="{B5529ADE-5E28-40BB-B3B2-30A5A973AF2C}" dt="2023-05-31T01:46:32.578" v="619" actId="1036"/>
          <ac:picMkLst>
            <pc:docMk/>
            <pc:sldMk cId="3074446966" sldId="1153"/>
            <ac:picMk id="95" creationId="{00000000-0000-0000-0000-000000000000}"/>
          </ac:picMkLst>
        </pc:picChg>
      </pc:sldChg>
      <pc:sldChg chg="del">
        <pc:chgData name="Belen Jimenez Baron" userId="68448cdf-4ebb-4292-bba1-7886d3e3e150" providerId="ADAL" clId="{B5529ADE-5E28-40BB-B3B2-30A5A973AF2C}" dt="2023-05-30T04:54:07.546" v="108" actId="47"/>
        <pc:sldMkLst>
          <pc:docMk/>
          <pc:sldMk cId="2614896859" sldId="1154"/>
        </pc:sldMkLst>
      </pc:sldChg>
      <pc:sldMasterChg chg="del delSldLayout">
        <pc:chgData name="Belen Jimenez Baron" userId="68448cdf-4ebb-4292-bba1-7886d3e3e150" providerId="ADAL" clId="{B5529ADE-5E28-40BB-B3B2-30A5A973AF2C}" dt="2023-05-31T01:40:59.227" v="564" actId="47"/>
        <pc:sldMasterMkLst>
          <pc:docMk/>
          <pc:sldMasterMk cId="2042079083" sldId="2147483660"/>
        </pc:sldMasterMkLst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1108962250" sldId="2147483661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2802612717" sldId="2147483662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3457687768" sldId="2147483663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3655136057" sldId="2147483664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402543441" sldId="2147483665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4181621786" sldId="2147483666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1431546908" sldId="2147483667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3302830326" sldId="2147483668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605535825" sldId="2147483669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3411847556" sldId="2147483670"/>
          </pc:sldLayoutMkLst>
        </pc:sldLayoutChg>
        <pc:sldLayoutChg chg="del">
          <pc:chgData name="Belen Jimenez Baron" userId="68448cdf-4ebb-4292-bba1-7886d3e3e150" providerId="ADAL" clId="{B5529ADE-5E28-40BB-B3B2-30A5A973AF2C}" dt="2023-05-31T01:40:59.227" v="564" actId="47"/>
          <pc:sldLayoutMkLst>
            <pc:docMk/>
            <pc:sldMasterMk cId="2042079083" sldId="2147483660"/>
            <pc:sldLayoutMk cId="3341083915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9FA47-F8ED-4B11-9FAC-EC35BD4F3E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AE59B-1008-434C-9A54-3EED0A358C41}">
      <dgm:prSet custT="1"/>
      <dgm:spPr/>
      <dgm:t>
        <a:bodyPr/>
        <a:lstStyle/>
        <a:p>
          <a:r>
            <a:rPr lang="en-US" sz="1700" b="1" dirty="0"/>
            <a:t>Contribute Data</a:t>
          </a:r>
          <a:endParaRPr lang="en-US" sz="1700" dirty="0"/>
        </a:p>
      </dgm:t>
    </dgm:pt>
    <dgm:pt modelId="{6DCA6800-E401-4262-A609-063E43428365}" type="parTrans" cxnId="{C130F195-F7F6-4EE3-A37B-895C632A960F}">
      <dgm:prSet/>
      <dgm:spPr/>
      <dgm:t>
        <a:bodyPr/>
        <a:lstStyle/>
        <a:p>
          <a:endParaRPr lang="en-US"/>
        </a:p>
      </dgm:t>
    </dgm:pt>
    <dgm:pt modelId="{722B99CD-08A6-473F-8651-7982B03909A3}" type="sibTrans" cxnId="{C130F195-F7F6-4EE3-A37B-895C632A960F}">
      <dgm:prSet/>
      <dgm:spPr/>
      <dgm:t>
        <a:bodyPr/>
        <a:lstStyle/>
        <a:p>
          <a:endParaRPr lang="en-US"/>
        </a:p>
      </dgm:t>
    </dgm:pt>
    <dgm:pt modelId="{F2CDA7A2-B9E5-4A1A-8E46-A46C50BC9F5B}" type="pres">
      <dgm:prSet presAssocID="{5FD9FA47-F8ED-4B11-9FAC-EC35BD4F3E9D}" presName="Name0" presStyleCnt="0">
        <dgm:presLayoutVars>
          <dgm:dir/>
          <dgm:animLvl val="lvl"/>
          <dgm:resizeHandles val="exact"/>
        </dgm:presLayoutVars>
      </dgm:prSet>
      <dgm:spPr/>
    </dgm:pt>
    <dgm:pt modelId="{FB239CDA-D322-4740-9C75-B54F5BEFEBBD}" type="pres">
      <dgm:prSet presAssocID="{4B5AE59B-1008-434C-9A54-3EED0A358C41}" presName="linNode" presStyleCnt="0"/>
      <dgm:spPr/>
    </dgm:pt>
    <dgm:pt modelId="{FE839FAF-EF21-4041-8947-50B339724128}" type="pres">
      <dgm:prSet presAssocID="{4B5AE59B-1008-434C-9A54-3EED0A358C41}" presName="parentText" presStyleLbl="node1" presStyleIdx="0" presStyleCnt="1" custLinFactNeighborX="-83048" custLinFactNeighborY="-4234">
        <dgm:presLayoutVars>
          <dgm:chMax val="1"/>
          <dgm:bulletEnabled val="1"/>
        </dgm:presLayoutVars>
      </dgm:prSet>
      <dgm:spPr/>
    </dgm:pt>
  </dgm:ptLst>
  <dgm:cxnLst>
    <dgm:cxn modelId="{C130F195-F7F6-4EE3-A37B-895C632A960F}" srcId="{5FD9FA47-F8ED-4B11-9FAC-EC35BD4F3E9D}" destId="{4B5AE59B-1008-434C-9A54-3EED0A358C41}" srcOrd="0" destOrd="0" parTransId="{6DCA6800-E401-4262-A609-063E43428365}" sibTransId="{722B99CD-08A6-473F-8651-7982B03909A3}"/>
    <dgm:cxn modelId="{5127E9A2-05A9-4ABA-B0EB-4C4AC9E7E3B2}" type="presOf" srcId="{5FD9FA47-F8ED-4B11-9FAC-EC35BD4F3E9D}" destId="{F2CDA7A2-B9E5-4A1A-8E46-A46C50BC9F5B}" srcOrd="0" destOrd="0" presId="urn:microsoft.com/office/officeart/2005/8/layout/vList5"/>
    <dgm:cxn modelId="{81011FDB-F4FA-43BE-81BD-53126FAD2BD5}" type="presOf" srcId="{4B5AE59B-1008-434C-9A54-3EED0A358C41}" destId="{FE839FAF-EF21-4041-8947-50B339724128}" srcOrd="0" destOrd="0" presId="urn:microsoft.com/office/officeart/2005/8/layout/vList5"/>
    <dgm:cxn modelId="{09EB0088-CA8A-48C5-81B2-D50E092CF1B6}" type="presParOf" srcId="{F2CDA7A2-B9E5-4A1A-8E46-A46C50BC9F5B}" destId="{FB239CDA-D322-4740-9C75-B54F5BEFEBBD}" srcOrd="0" destOrd="0" presId="urn:microsoft.com/office/officeart/2005/8/layout/vList5"/>
    <dgm:cxn modelId="{B7A91932-F9E3-4E47-BD7C-5AEBC06D2D73}" type="presParOf" srcId="{FB239CDA-D322-4740-9C75-B54F5BEFEBBD}" destId="{FE839FAF-EF21-4041-8947-50B3397241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9FA47-F8ED-4B11-9FAC-EC35BD4F3E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AE59B-1008-434C-9A54-3EED0A358C41}">
      <dgm:prSet custT="1"/>
      <dgm:spPr/>
      <dgm:t>
        <a:bodyPr/>
        <a:lstStyle/>
        <a:p>
          <a:r>
            <a:rPr lang="en-US" sz="1700" b="1" dirty="0"/>
            <a:t>Crowdsourced Bathymetry</a:t>
          </a:r>
          <a:endParaRPr lang="en-US" sz="1700" dirty="0"/>
        </a:p>
      </dgm:t>
    </dgm:pt>
    <dgm:pt modelId="{6DCA6800-E401-4262-A609-063E43428365}" type="parTrans" cxnId="{C130F195-F7F6-4EE3-A37B-895C632A960F}">
      <dgm:prSet/>
      <dgm:spPr/>
      <dgm:t>
        <a:bodyPr/>
        <a:lstStyle/>
        <a:p>
          <a:endParaRPr lang="en-US"/>
        </a:p>
      </dgm:t>
    </dgm:pt>
    <dgm:pt modelId="{722B99CD-08A6-473F-8651-7982B03909A3}" type="sibTrans" cxnId="{C130F195-F7F6-4EE3-A37B-895C632A960F}">
      <dgm:prSet/>
      <dgm:spPr/>
      <dgm:t>
        <a:bodyPr/>
        <a:lstStyle/>
        <a:p>
          <a:endParaRPr lang="en-US"/>
        </a:p>
      </dgm:t>
    </dgm:pt>
    <dgm:pt modelId="{F2CDA7A2-B9E5-4A1A-8E46-A46C50BC9F5B}" type="pres">
      <dgm:prSet presAssocID="{5FD9FA47-F8ED-4B11-9FAC-EC35BD4F3E9D}" presName="Name0" presStyleCnt="0">
        <dgm:presLayoutVars>
          <dgm:dir/>
          <dgm:animLvl val="lvl"/>
          <dgm:resizeHandles val="exact"/>
        </dgm:presLayoutVars>
      </dgm:prSet>
      <dgm:spPr/>
    </dgm:pt>
    <dgm:pt modelId="{FB239CDA-D322-4740-9C75-B54F5BEFEBBD}" type="pres">
      <dgm:prSet presAssocID="{4B5AE59B-1008-434C-9A54-3EED0A358C41}" presName="linNode" presStyleCnt="0"/>
      <dgm:spPr/>
    </dgm:pt>
    <dgm:pt modelId="{FE839FAF-EF21-4041-8947-50B339724128}" type="pres">
      <dgm:prSet presAssocID="{4B5AE59B-1008-434C-9A54-3EED0A358C41}" presName="parentText" presStyleLbl="node1" presStyleIdx="0" presStyleCnt="1" custScaleX="121868" custLinFactX="-51024" custLinFactNeighborX="-100000" custLinFactNeighborY="-30881">
        <dgm:presLayoutVars>
          <dgm:chMax val="1"/>
          <dgm:bulletEnabled val="1"/>
        </dgm:presLayoutVars>
      </dgm:prSet>
      <dgm:spPr/>
    </dgm:pt>
  </dgm:ptLst>
  <dgm:cxnLst>
    <dgm:cxn modelId="{C130F195-F7F6-4EE3-A37B-895C632A960F}" srcId="{5FD9FA47-F8ED-4B11-9FAC-EC35BD4F3E9D}" destId="{4B5AE59B-1008-434C-9A54-3EED0A358C41}" srcOrd="0" destOrd="0" parTransId="{6DCA6800-E401-4262-A609-063E43428365}" sibTransId="{722B99CD-08A6-473F-8651-7982B03909A3}"/>
    <dgm:cxn modelId="{5127E9A2-05A9-4ABA-B0EB-4C4AC9E7E3B2}" type="presOf" srcId="{5FD9FA47-F8ED-4B11-9FAC-EC35BD4F3E9D}" destId="{F2CDA7A2-B9E5-4A1A-8E46-A46C50BC9F5B}" srcOrd="0" destOrd="0" presId="urn:microsoft.com/office/officeart/2005/8/layout/vList5"/>
    <dgm:cxn modelId="{81011FDB-F4FA-43BE-81BD-53126FAD2BD5}" type="presOf" srcId="{4B5AE59B-1008-434C-9A54-3EED0A358C41}" destId="{FE839FAF-EF21-4041-8947-50B339724128}" srcOrd="0" destOrd="0" presId="urn:microsoft.com/office/officeart/2005/8/layout/vList5"/>
    <dgm:cxn modelId="{09EB0088-CA8A-48C5-81B2-D50E092CF1B6}" type="presParOf" srcId="{F2CDA7A2-B9E5-4A1A-8E46-A46C50BC9F5B}" destId="{FB239CDA-D322-4740-9C75-B54F5BEFEBBD}" srcOrd="0" destOrd="0" presId="urn:microsoft.com/office/officeart/2005/8/layout/vList5"/>
    <dgm:cxn modelId="{B7A91932-F9E3-4E47-BD7C-5AEBC06D2D73}" type="presParOf" srcId="{FB239CDA-D322-4740-9C75-B54F5BEFEBBD}" destId="{FE839FAF-EF21-4041-8947-50B3397241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9FA47-F8ED-4B11-9FAC-EC35BD4F3E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AE59B-1008-434C-9A54-3EED0A358C41}">
      <dgm:prSet custT="1"/>
      <dgm:spPr/>
      <dgm:t>
        <a:bodyPr/>
        <a:lstStyle/>
        <a:p>
          <a:r>
            <a:rPr lang="en-US" sz="1700" dirty="0"/>
            <a:t>Collect Data in Transit</a:t>
          </a:r>
        </a:p>
      </dgm:t>
    </dgm:pt>
    <dgm:pt modelId="{6DCA6800-E401-4262-A609-063E43428365}" type="parTrans" cxnId="{C130F195-F7F6-4EE3-A37B-895C632A960F}">
      <dgm:prSet/>
      <dgm:spPr/>
      <dgm:t>
        <a:bodyPr/>
        <a:lstStyle/>
        <a:p>
          <a:endParaRPr lang="en-US"/>
        </a:p>
      </dgm:t>
    </dgm:pt>
    <dgm:pt modelId="{722B99CD-08A6-473F-8651-7982B03909A3}" type="sibTrans" cxnId="{C130F195-F7F6-4EE3-A37B-895C632A960F}">
      <dgm:prSet/>
      <dgm:spPr/>
      <dgm:t>
        <a:bodyPr/>
        <a:lstStyle/>
        <a:p>
          <a:endParaRPr lang="en-US"/>
        </a:p>
      </dgm:t>
    </dgm:pt>
    <dgm:pt modelId="{F2CDA7A2-B9E5-4A1A-8E46-A46C50BC9F5B}" type="pres">
      <dgm:prSet presAssocID="{5FD9FA47-F8ED-4B11-9FAC-EC35BD4F3E9D}" presName="Name0" presStyleCnt="0">
        <dgm:presLayoutVars>
          <dgm:dir/>
          <dgm:animLvl val="lvl"/>
          <dgm:resizeHandles val="exact"/>
        </dgm:presLayoutVars>
      </dgm:prSet>
      <dgm:spPr/>
    </dgm:pt>
    <dgm:pt modelId="{FB239CDA-D322-4740-9C75-B54F5BEFEBBD}" type="pres">
      <dgm:prSet presAssocID="{4B5AE59B-1008-434C-9A54-3EED0A358C41}" presName="linNode" presStyleCnt="0"/>
      <dgm:spPr/>
    </dgm:pt>
    <dgm:pt modelId="{FE839FAF-EF21-4041-8947-50B339724128}" type="pres">
      <dgm:prSet presAssocID="{4B5AE59B-1008-434C-9A54-3EED0A358C41}" presName="parentText" presStyleLbl="node1" presStyleIdx="0" presStyleCnt="1" custScaleX="121868" custLinFactX="-84115" custLinFactNeighborX="-100000" custLinFactNeighborY="15999">
        <dgm:presLayoutVars>
          <dgm:chMax val="1"/>
          <dgm:bulletEnabled val="1"/>
        </dgm:presLayoutVars>
      </dgm:prSet>
      <dgm:spPr/>
    </dgm:pt>
  </dgm:ptLst>
  <dgm:cxnLst>
    <dgm:cxn modelId="{C130F195-F7F6-4EE3-A37B-895C632A960F}" srcId="{5FD9FA47-F8ED-4B11-9FAC-EC35BD4F3E9D}" destId="{4B5AE59B-1008-434C-9A54-3EED0A358C41}" srcOrd="0" destOrd="0" parTransId="{6DCA6800-E401-4262-A609-063E43428365}" sibTransId="{722B99CD-08A6-473F-8651-7982B03909A3}"/>
    <dgm:cxn modelId="{5127E9A2-05A9-4ABA-B0EB-4C4AC9E7E3B2}" type="presOf" srcId="{5FD9FA47-F8ED-4B11-9FAC-EC35BD4F3E9D}" destId="{F2CDA7A2-B9E5-4A1A-8E46-A46C50BC9F5B}" srcOrd="0" destOrd="0" presId="urn:microsoft.com/office/officeart/2005/8/layout/vList5"/>
    <dgm:cxn modelId="{81011FDB-F4FA-43BE-81BD-53126FAD2BD5}" type="presOf" srcId="{4B5AE59B-1008-434C-9A54-3EED0A358C41}" destId="{FE839FAF-EF21-4041-8947-50B339724128}" srcOrd="0" destOrd="0" presId="urn:microsoft.com/office/officeart/2005/8/layout/vList5"/>
    <dgm:cxn modelId="{09EB0088-CA8A-48C5-81B2-D50E092CF1B6}" type="presParOf" srcId="{F2CDA7A2-B9E5-4A1A-8E46-A46C50BC9F5B}" destId="{FB239CDA-D322-4740-9C75-B54F5BEFEBBD}" srcOrd="0" destOrd="0" presId="urn:microsoft.com/office/officeart/2005/8/layout/vList5"/>
    <dgm:cxn modelId="{B7A91932-F9E3-4E47-BD7C-5AEBC06D2D73}" type="presParOf" srcId="{FB239CDA-D322-4740-9C75-B54F5BEFEBBD}" destId="{FE839FAF-EF21-4041-8947-50B3397241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9FA47-F8ED-4B11-9FAC-EC35BD4F3E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AE59B-1008-434C-9A54-3EED0A358C41}">
      <dgm:prSet custT="1"/>
      <dgm:spPr/>
      <dgm:t>
        <a:bodyPr/>
        <a:lstStyle/>
        <a:p>
          <a:r>
            <a:rPr lang="en-US" sz="1700" dirty="0"/>
            <a:t>Fill in the Gaps</a:t>
          </a:r>
        </a:p>
      </dgm:t>
    </dgm:pt>
    <dgm:pt modelId="{6DCA6800-E401-4262-A609-063E43428365}" type="parTrans" cxnId="{C130F195-F7F6-4EE3-A37B-895C632A960F}">
      <dgm:prSet/>
      <dgm:spPr/>
      <dgm:t>
        <a:bodyPr/>
        <a:lstStyle/>
        <a:p>
          <a:endParaRPr lang="en-US"/>
        </a:p>
      </dgm:t>
    </dgm:pt>
    <dgm:pt modelId="{722B99CD-08A6-473F-8651-7982B03909A3}" type="sibTrans" cxnId="{C130F195-F7F6-4EE3-A37B-895C632A960F}">
      <dgm:prSet/>
      <dgm:spPr/>
      <dgm:t>
        <a:bodyPr/>
        <a:lstStyle/>
        <a:p>
          <a:endParaRPr lang="en-US"/>
        </a:p>
      </dgm:t>
    </dgm:pt>
    <dgm:pt modelId="{F2CDA7A2-B9E5-4A1A-8E46-A46C50BC9F5B}" type="pres">
      <dgm:prSet presAssocID="{5FD9FA47-F8ED-4B11-9FAC-EC35BD4F3E9D}" presName="Name0" presStyleCnt="0">
        <dgm:presLayoutVars>
          <dgm:dir/>
          <dgm:animLvl val="lvl"/>
          <dgm:resizeHandles val="exact"/>
        </dgm:presLayoutVars>
      </dgm:prSet>
      <dgm:spPr/>
    </dgm:pt>
    <dgm:pt modelId="{FB239CDA-D322-4740-9C75-B54F5BEFEBBD}" type="pres">
      <dgm:prSet presAssocID="{4B5AE59B-1008-434C-9A54-3EED0A358C41}" presName="linNode" presStyleCnt="0"/>
      <dgm:spPr/>
    </dgm:pt>
    <dgm:pt modelId="{FE839FAF-EF21-4041-8947-50B339724128}" type="pres">
      <dgm:prSet presAssocID="{4B5AE59B-1008-434C-9A54-3EED0A358C41}" presName="parentText" presStyleLbl="node1" presStyleIdx="0" presStyleCnt="1" custScaleX="121868" custLinFactX="-51024" custLinFactNeighborX="-100000" custLinFactNeighborY="-30881">
        <dgm:presLayoutVars>
          <dgm:chMax val="1"/>
          <dgm:bulletEnabled val="1"/>
        </dgm:presLayoutVars>
      </dgm:prSet>
      <dgm:spPr/>
    </dgm:pt>
  </dgm:ptLst>
  <dgm:cxnLst>
    <dgm:cxn modelId="{C130F195-F7F6-4EE3-A37B-895C632A960F}" srcId="{5FD9FA47-F8ED-4B11-9FAC-EC35BD4F3E9D}" destId="{4B5AE59B-1008-434C-9A54-3EED0A358C41}" srcOrd="0" destOrd="0" parTransId="{6DCA6800-E401-4262-A609-063E43428365}" sibTransId="{722B99CD-08A6-473F-8651-7982B03909A3}"/>
    <dgm:cxn modelId="{5127E9A2-05A9-4ABA-B0EB-4C4AC9E7E3B2}" type="presOf" srcId="{5FD9FA47-F8ED-4B11-9FAC-EC35BD4F3E9D}" destId="{F2CDA7A2-B9E5-4A1A-8E46-A46C50BC9F5B}" srcOrd="0" destOrd="0" presId="urn:microsoft.com/office/officeart/2005/8/layout/vList5"/>
    <dgm:cxn modelId="{81011FDB-F4FA-43BE-81BD-53126FAD2BD5}" type="presOf" srcId="{4B5AE59B-1008-434C-9A54-3EED0A358C41}" destId="{FE839FAF-EF21-4041-8947-50B339724128}" srcOrd="0" destOrd="0" presId="urn:microsoft.com/office/officeart/2005/8/layout/vList5"/>
    <dgm:cxn modelId="{09EB0088-CA8A-48C5-81B2-D50E092CF1B6}" type="presParOf" srcId="{F2CDA7A2-B9E5-4A1A-8E46-A46C50BC9F5B}" destId="{FB239CDA-D322-4740-9C75-B54F5BEFEBBD}" srcOrd="0" destOrd="0" presId="urn:microsoft.com/office/officeart/2005/8/layout/vList5"/>
    <dgm:cxn modelId="{B7A91932-F9E3-4E47-BD7C-5AEBC06D2D73}" type="presParOf" srcId="{FB239CDA-D322-4740-9C75-B54F5BEFEBBD}" destId="{FE839FAF-EF21-4041-8947-50B3397241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9FA47-F8ED-4B11-9FAC-EC35BD4F3E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AE59B-1008-434C-9A54-3EED0A358C41}">
      <dgm:prSet custT="1"/>
      <dgm:spPr/>
      <dgm:t>
        <a:bodyPr/>
        <a:lstStyle/>
        <a:p>
          <a:r>
            <a:rPr lang="en-US" sz="1700" dirty="0"/>
            <a:t>Talk about Seabed 2030</a:t>
          </a:r>
        </a:p>
      </dgm:t>
    </dgm:pt>
    <dgm:pt modelId="{6DCA6800-E401-4262-A609-063E43428365}" type="parTrans" cxnId="{C130F195-F7F6-4EE3-A37B-895C632A960F}">
      <dgm:prSet/>
      <dgm:spPr/>
      <dgm:t>
        <a:bodyPr/>
        <a:lstStyle/>
        <a:p>
          <a:endParaRPr lang="en-US"/>
        </a:p>
      </dgm:t>
    </dgm:pt>
    <dgm:pt modelId="{722B99CD-08A6-473F-8651-7982B03909A3}" type="sibTrans" cxnId="{C130F195-F7F6-4EE3-A37B-895C632A960F}">
      <dgm:prSet/>
      <dgm:spPr/>
      <dgm:t>
        <a:bodyPr/>
        <a:lstStyle/>
        <a:p>
          <a:endParaRPr lang="en-US"/>
        </a:p>
      </dgm:t>
    </dgm:pt>
    <dgm:pt modelId="{F2CDA7A2-B9E5-4A1A-8E46-A46C50BC9F5B}" type="pres">
      <dgm:prSet presAssocID="{5FD9FA47-F8ED-4B11-9FAC-EC35BD4F3E9D}" presName="Name0" presStyleCnt="0">
        <dgm:presLayoutVars>
          <dgm:dir/>
          <dgm:animLvl val="lvl"/>
          <dgm:resizeHandles val="exact"/>
        </dgm:presLayoutVars>
      </dgm:prSet>
      <dgm:spPr/>
    </dgm:pt>
    <dgm:pt modelId="{FB239CDA-D322-4740-9C75-B54F5BEFEBBD}" type="pres">
      <dgm:prSet presAssocID="{4B5AE59B-1008-434C-9A54-3EED0A358C41}" presName="linNode" presStyleCnt="0"/>
      <dgm:spPr/>
    </dgm:pt>
    <dgm:pt modelId="{FE839FAF-EF21-4041-8947-50B339724128}" type="pres">
      <dgm:prSet presAssocID="{4B5AE59B-1008-434C-9A54-3EED0A358C41}" presName="parentText" presStyleLbl="node1" presStyleIdx="0" presStyleCnt="1" custScaleX="121868" custLinFactNeighborX="-32218" custLinFactNeighborY="-49675">
        <dgm:presLayoutVars>
          <dgm:chMax val="1"/>
          <dgm:bulletEnabled val="1"/>
        </dgm:presLayoutVars>
      </dgm:prSet>
      <dgm:spPr/>
    </dgm:pt>
  </dgm:ptLst>
  <dgm:cxnLst>
    <dgm:cxn modelId="{C130F195-F7F6-4EE3-A37B-895C632A960F}" srcId="{5FD9FA47-F8ED-4B11-9FAC-EC35BD4F3E9D}" destId="{4B5AE59B-1008-434C-9A54-3EED0A358C41}" srcOrd="0" destOrd="0" parTransId="{6DCA6800-E401-4262-A609-063E43428365}" sibTransId="{722B99CD-08A6-473F-8651-7982B03909A3}"/>
    <dgm:cxn modelId="{5127E9A2-05A9-4ABA-B0EB-4C4AC9E7E3B2}" type="presOf" srcId="{5FD9FA47-F8ED-4B11-9FAC-EC35BD4F3E9D}" destId="{F2CDA7A2-B9E5-4A1A-8E46-A46C50BC9F5B}" srcOrd="0" destOrd="0" presId="urn:microsoft.com/office/officeart/2005/8/layout/vList5"/>
    <dgm:cxn modelId="{81011FDB-F4FA-43BE-81BD-53126FAD2BD5}" type="presOf" srcId="{4B5AE59B-1008-434C-9A54-3EED0A358C41}" destId="{FE839FAF-EF21-4041-8947-50B339724128}" srcOrd="0" destOrd="0" presId="urn:microsoft.com/office/officeart/2005/8/layout/vList5"/>
    <dgm:cxn modelId="{09EB0088-CA8A-48C5-81B2-D50E092CF1B6}" type="presParOf" srcId="{F2CDA7A2-B9E5-4A1A-8E46-A46C50BC9F5B}" destId="{FB239CDA-D322-4740-9C75-B54F5BEFEBBD}" srcOrd="0" destOrd="0" presId="urn:microsoft.com/office/officeart/2005/8/layout/vList5"/>
    <dgm:cxn modelId="{B7A91932-F9E3-4E47-BD7C-5AEBC06D2D73}" type="presParOf" srcId="{FB239CDA-D322-4740-9C75-B54F5BEFEBBD}" destId="{FE839FAF-EF21-4041-8947-50B3397241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39FAF-EF21-4041-8947-50B339724128}">
      <dsp:nvSpPr>
        <dsp:cNvPr id="0" name=""/>
        <dsp:cNvSpPr/>
      </dsp:nvSpPr>
      <dsp:spPr>
        <a:xfrm>
          <a:off x="92235" y="0"/>
          <a:ext cx="1579128" cy="79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Contribute Data</a:t>
          </a:r>
          <a:endParaRPr lang="en-US" sz="1700" kern="1200" dirty="0"/>
        </a:p>
      </dsp:txBody>
      <dsp:txXfrm>
        <a:off x="131125" y="38890"/>
        <a:ext cx="1501348" cy="718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39FAF-EF21-4041-8947-50B339724128}">
      <dsp:nvSpPr>
        <dsp:cNvPr id="0" name=""/>
        <dsp:cNvSpPr/>
      </dsp:nvSpPr>
      <dsp:spPr>
        <a:xfrm>
          <a:off x="0" y="0"/>
          <a:ext cx="1924452" cy="795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Crowdsourced Bathymetry</a:t>
          </a:r>
          <a:endParaRPr lang="en-US" sz="1700" kern="1200" dirty="0"/>
        </a:p>
      </dsp:txBody>
      <dsp:txXfrm>
        <a:off x="38852" y="38852"/>
        <a:ext cx="1846748" cy="718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39FAF-EF21-4041-8947-50B339724128}">
      <dsp:nvSpPr>
        <dsp:cNvPr id="0" name=""/>
        <dsp:cNvSpPr/>
      </dsp:nvSpPr>
      <dsp:spPr>
        <a:xfrm>
          <a:off x="0" y="0"/>
          <a:ext cx="1924452" cy="79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Collect Data in Transit</a:t>
          </a:r>
        </a:p>
      </dsp:txBody>
      <dsp:txXfrm>
        <a:off x="38890" y="38890"/>
        <a:ext cx="1846672" cy="718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39FAF-EF21-4041-8947-50B339724128}">
      <dsp:nvSpPr>
        <dsp:cNvPr id="0" name=""/>
        <dsp:cNvSpPr/>
      </dsp:nvSpPr>
      <dsp:spPr>
        <a:xfrm>
          <a:off x="0" y="0"/>
          <a:ext cx="1924452" cy="79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Fill in the Gaps</a:t>
          </a:r>
        </a:p>
      </dsp:txBody>
      <dsp:txXfrm>
        <a:off x="38890" y="38890"/>
        <a:ext cx="1846672" cy="718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39FAF-EF21-4041-8947-50B339724128}">
      <dsp:nvSpPr>
        <dsp:cNvPr id="0" name=""/>
        <dsp:cNvSpPr/>
      </dsp:nvSpPr>
      <dsp:spPr>
        <a:xfrm>
          <a:off x="722244" y="0"/>
          <a:ext cx="1924452" cy="79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Talk about Seabed 2030</a:t>
          </a:r>
        </a:p>
      </dsp:txBody>
      <dsp:txXfrm>
        <a:off x="761134" y="38890"/>
        <a:ext cx="1846672" cy="71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93da437e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93da437e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There is no mi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99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14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NZ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95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235F7-733C-4EA4-978C-CDEF6496B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F3BBF-0A81-4145-84AB-BA2822ADE6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77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067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abed2030.org/" TargetMode="External"/><Relationship Id="rId5" Type="http://schemas.openxmlformats.org/officeDocument/2006/relationships/hyperlink" Target="mailto:pacific@seabed2030.org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seabed2030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bco.net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9.jp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718F52-1A84-4AEA-B741-3A9F0907EC81}"/>
              </a:ext>
            </a:extLst>
          </p:cNvPr>
          <p:cNvSpPr/>
          <p:nvPr/>
        </p:nvSpPr>
        <p:spPr>
          <a:xfrm>
            <a:off x="6732588" y="449236"/>
            <a:ext cx="5348249" cy="1991379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NZ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Belen Jimenez</a:t>
            </a:r>
          </a:p>
          <a:p>
            <a:pPr lvl="0" algn="ctr">
              <a:lnSpc>
                <a:spcPct val="150000"/>
              </a:lnSpc>
            </a:pPr>
            <a:r>
              <a:rPr lang="en-NZ" sz="18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and West Pacific Regional Data Center</a:t>
            </a:r>
            <a:br>
              <a:rPr lang="en-NZ" sz="18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pacific@seabed2030.org</a:t>
            </a:r>
            <a:endParaRPr lang="en-NZ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https://seabed2030.org</a:t>
            </a:r>
            <a:endParaRPr lang="en-NZ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n-NZ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661C19-F185-4BA5-B07F-D7B81499B4A9}"/>
              </a:ext>
            </a:extLst>
          </p:cNvPr>
          <p:cNvSpPr/>
          <p:nvPr/>
        </p:nvSpPr>
        <p:spPr>
          <a:xfrm>
            <a:off x="0" y="6362483"/>
            <a:ext cx="527304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OGC-14 Meeting, 08 June 2023</a:t>
            </a:r>
            <a:endParaRPr lang="en-NZ" sz="10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711200" y="1158333"/>
            <a:ext cx="10769600" cy="1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7EA39-6E68-45E9-A730-45E9D0DB0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60" y="121787"/>
            <a:ext cx="6602506" cy="6614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96F01-748A-4867-BB41-8D6B27243A8E}"/>
              </a:ext>
            </a:extLst>
          </p:cNvPr>
          <p:cNvSpPr txBox="1"/>
          <p:nvPr/>
        </p:nvSpPr>
        <p:spPr>
          <a:xfrm>
            <a:off x="7099647" y="593367"/>
            <a:ext cx="502495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US" sz="2800" i="1" dirty="0">
                <a:solidFill>
                  <a:schemeClr val="bg1"/>
                </a:solidFill>
              </a:rPr>
              <a:t>It really is …..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endParaRPr lang="en-US" sz="3200" b="1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One Ocean!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endParaRPr lang="en-US" sz="4000" b="1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US" sz="2400" i="1" dirty="0">
                <a:solidFill>
                  <a:schemeClr val="bg1"/>
                </a:solidFill>
              </a:rPr>
              <a:t>Seabed 2030 Vision: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of our Ocean Floor mapped by 2030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DAB039-34C0-0779-C894-D34F81EAB39B}"/>
              </a:ext>
            </a:extLst>
          </p:cNvPr>
          <p:cNvSpPr/>
          <p:nvPr/>
        </p:nvSpPr>
        <p:spPr>
          <a:xfrm>
            <a:off x="4364842" y="1555151"/>
            <a:ext cx="770075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neral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athymetric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hart of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ceans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-</a:t>
            </a:r>
            <a:endParaRPr lang="en-US" sz="2000" dirty="0">
              <a:solidFill>
                <a:srgbClr val="333333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Tx/>
              <a:buNone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Calibri" panose="020F0502020204030204"/>
                <a:cs typeface="Arial" panose="020B0604020202020204" pitchFamily="34" charset="0"/>
              </a:rPr>
              <a:t>A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uthoritative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publicly-available</a:t>
            </a:r>
            <a:endParaRPr lang="en-US" sz="2000" dirty="0">
              <a:solidFill>
                <a:srgbClr val="333333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Tx/>
              <a:buNone/>
              <a:tabLst/>
              <a:defRPr/>
            </a:pPr>
            <a:endParaRPr lang="en-US" sz="2000" b="1" dirty="0">
              <a:solidFill>
                <a:srgbClr val="333333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C39D9-EAC5-085F-346E-9D022D84870A}"/>
              </a:ext>
            </a:extLst>
          </p:cNvPr>
          <p:cNvSpPr/>
          <p:nvPr/>
        </p:nvSpPr>
        <p:spPr>
          <a:xfrm>
            <a:off x="862884" y="454410"/>
            <a:ext cx="10466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GEBCO + Nippon Foundation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Seabed 2030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0F1E3-F285-C90C-E0C5-65BFA107D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928" y="3756596"/>
            <a:ext cx="6970708" cy="2314511"/>
          </a:xfrm>
          <a:prstGeom prst="rect">
            <a:avLst/>
          </a:prstGeom>
        </p:spPr>
      </p:pic>
      <p:pic>
        <p:nvPicPr>
          <p:cNvPr id="7" name="Picture 6" descr="globe2_bright.jpg">
            <a:extLst>
              <a:ext uri="{FF2B5EF4-FFF2-40B4-BE49-F238E27FC236}">
                <a16:creationId xmlns:a16="http://schemas.microsoft.com/office/drawing/2014/main" id="{CE26D776-A6E6-BBD8-CE0A-6CFC7A34B3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3" t="7478" r="4186" b="2895"/>
          <a:stretch/>
        </p:blipFill>
        <p:spPr bwMode="auto">
          <a:xfrm>
            <a:off x="107593" y="1097428"/>
            <a:ext cx="4149656" cy="412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90FDD-8A3C-7FA6-4C96-5AF2E1068109}"/>
              </a:ext>
            </a:extLst>
          </p:cNvPr>
          <p:cNvSpPr txBox="1"/>
          <p:nvPr/>
        </p:nvSpPr>
        <p:spPr>
          <a:xfrm>
            <a:off x="862884" y="5222876"/>
            <a:ext cx="38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hlinkClick r:id="rId6"/>
              </a:rPr>
              <a:t>https://www.gebco.net/</a:t>
            </a:r>
            <a:endParaRPr lang="en-NZ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A7D49-2A1C-6D77-F41E-7AA93061AE8D}"/>
              </a:ext>
            </a:extLst>
          </p:cNvPr>
          <p:cNvSpPr txBox="1"/>
          <p:nvPr/>
        </p:nvSpPr>
        <p:spPr>
          <a:xfrm>
            <a:off x="862884" y="5640328"/>
            <a:ext cx="383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hlinkClick r:id="rId7"/>
              </a:rPr>
              <a:t>https://seabed2030.org/</a:t>
            </a:r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0744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619F3-63FC-4B33-BCB3-F7A345EB861F}"/>
              </a:ext>
            </a:extLst>
          </p:cNvPr>
          <p:cNvSpPr txBox="1"/>
          <p:nvPr/>
        </p:nvSpPr>
        <p:spPr>
          <a:xfrm>
            <a:off x="898766" y="541614"/>
            <a:ext cx="990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progress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 descr="A map of the world">
            <a:extLst>
              <a:ext uri="{FF2B5EF4-FFF2-40B4-BE49-F238E27FC236}">
                <a16:creationId xmlns:a16="http://schemas.microsoft.com/office/drawing/2014/main" id="{62C4825C-1F9C-78BA-046C-9DAAFFD8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01" y="1204503"/>
            <a:ext cx="11868597" cy="5368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1DF9EC-2BDF-A3E1-8ADC-A08B9B39CDD9}"/>
              </a:ext>
            </a:extLst>
          </p:cNvPr>
          <p:cNvSpPr/>
          <p:nvPr/>
        </p:nvSpPr>
        <p:spPr>
          <a:xfrm>
            <a:off x="1865745" y="5653497"/>
            <a:ext cx="2401455" cy="9882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24.9%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" y="96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4AFB2-27A9-4D11-A244-BF39E8236F7B}"/>
              </a:ext>
            </a:extLst>
          </p:cNvPr>
          <p:cNvSpPr txBox="1"/>
          <p:nvPr/>
        </p:nvSpPr>
        <p:spPr>
          <a:xfrm>
            <a:off x="966286" y="701506"/>
            <a:ext cx="990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can you get involved?</a:t>
            </a:r>
            <a:endParaRPr lang="en-GB" sz="2000" b="1" dirty="0"/>
          </a:p>
        </p:txBody>
      </p:sp>
      <p:sp>
        <p:nvSpPr>
          <p:cNvPr id="14" name="Google Shape;247;p20">
            <a:extLst>
              <a:ext uri="{FF2B5EF4-FFF2-40B4-BE49-F238E27FC236}">
                <a16:creationId xmlns:a16="http://schemas.microsoft.com/office/drawing/2014/main" id="{28B6334C-35BC-43D9-8077-319C2AA0F980}"/>
              </a:ext>
            </a:extLst>
          </p:cNvPr>
          <p:cNvSpPr txBox="1"/>
          <p:nvPr/>
        </p:nvSpPr>
        <p:spPr>
          <a:xfrm>
            <a:off x="3770775" y="1778550"/>
            <a:ext cx="4296578" cy="1015663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a-DK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da-DK" sz="6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</a:t>
            </a:r>
            <a:r>
              <a:rPr lang="en-GB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da-DK" sz="6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100%</a:t>
            </a:r>
            <a:endParaRPr dirty="0"/>
          </a:p>
        </p:txBody>
      </p:sp>
      <p:graphicFrame>
        <p:nvGraphicFramePr>
          <p:cNvPr id="103" name="TextBox 2">
            <a:extLst>
              <a:ext uri="{FF2B5EF4-FFF2-40B4-BE49-F238E27FC236}">
                <a16:creationId xmlns:a16="http://schemas.microsoft.com/office/drawing/2014/main" id="{EF58DA49-21C1-4993-BF2F-54183305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805804"/>
              </p:ext>
            </p:extLst>
          </p:nvPr>
        </p:nvGraphicFramePr>
        <p:xfrm>
          <a:off x="1106556" y="3978625"/>
          <a:ext cx="4386469" cy="79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91FFC5-EB85-B56D-CFEE-B602D7947514}"/>
              </a:ext>
            </a:extLst>
          </p:cNvPr>
          <p:cNvSpPr txBox="1"/>
          <p:nvPr/>
        </p:nvSpPr>
        <p:spPr>
          <a:xfrm>
            <a:off x="1988357" y="1529628"/>
            <a:ext cx="185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Data IN 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GEBCO</a:t>
            </a:r>
            <a:endParaRPr lang="en-N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B3178-45D5-A90A-AE67-79B625DE3834}"/>
              </a:ext>
            </a:extLst>
          </p:cNvPr>
          <p:cNvSpPr txBox="1"/>
          <p:nvPr/>
        </p:nvSpPr>
        <p:spPr>
          <a:xfrm>
            <a:off x="3107634" y="3094911"/>
            <a:ext cx="185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Data NOT in GEBCO</a:t>
            </a:r>
            <a:endParaRPr lang="en-N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AFB92-CAF5-7613-235A-9C0477028148}"/>
              </a:ext>
            </a:extLst>
          </p:cNvPr>
          <p:cNvSpPr txBox="1"/>
          <p:nvPr/>
        </p:nvSpPr>
        <p:spPr>
          <a:xfrm>
            <a:off x="5300867" y="3177729"/>
            <a:ext cx="185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Not Mapped</a:t>
            </a:r>
            <a:endParaRPr lang="en-NZ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9128F2-C44D-E10A-BE3E-878C4ADD4DF2}"/>
              </a:ext>
            </a:extLst>
          </p:cNvPr>
          <p:cNvCxnSpPr>
            <a:cxnSpLocks/>
          </p:cNvCxnSpPr>
          <p:nvPr/>
        </p:nvCxnSpPr>
        <p:spPr>
          <a:xfrm>
            <a:off x="3299791" y="1948070"/>
            <a:ext cx="622853" cy="3537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11BFD9-3A7D-799F-7827-6A3B69A92845}"/>
              </a:ext>
            </a:extLst>
          </p:cNvPr>
          <p:cNvCxnSpPr>
            <a:cxnSpLocks/>
          </p:cNvCxnSpPr>
          <p:nvPr/>
        </p:nvCxnSpPr>
        <p:spPr>
          <a:xfrm flipV="1">
            <a:off x="4419600" y="2673170"/>
            <a:ext cx="543339" cy="42174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794963-D611-ED81-9D28-50189811009C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5919064" y="2620797"/>
            <a:ext cx="309456" cy="5569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extBox 2">
            <a:extLst>
              <a:ext uri="{FF2B5EF4-FFF2-40B4-BE49-F238E27FC236}">
                <a16:creationId xmlns:a16="http://schemas.microsoft.com/office/drawing/2014/main" id="{B8E50821-8D58-4E23-17A3-4D88C7EC4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922935"/>
              </p:ext>
            </p:extLst>
          </p:nvPr>
        </p:nvGraphicFramePr>
        <p:xfrm>
          <a:off x="2769704" y="5180109"/>
          <a:ext cx="4386469" cy="79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6" name="TextBox 2">
            <a:extLst>
              <a:ext uri="{FF2B5EF4-FFF2-40B4-BE49-F238E27FC236}">
                <a16:creationId xmlns:a16="http://schemas.microsoft.com/office/drawing/2014/main" id="{BD41C0F0-DDF4-58FC-5AB7-AF1098C47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520318"/>
              </p:ext>
            </p:extLst>
          </p:nvPr>
        </p:nvGraphicFramePr>
        <p:xfrm>
          <a:off x="4691269" y="3991116"/>
          <a:ext cx="4386469" cy="79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7" name="TextBox 2">
            <a:extLst>
              <a:ext uri="{FF2B5EF4-FFF2-40B4-BE49-F238E27FC236}">
                <a16:creationId xmlns:a16="http://schemas.microsoft.com/office/drawing/2014/main" id="{E4283A08-B357-6EEE-3350-4BA0816A3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273947"/>
              </p:ext>
            </p:extLst>
          </p:nvPr>
        </p:nvGraphicFramePr>
        <p:xfrm>
          <a:off x="7116417" y="5095567"/>
          <a:ext cx="4386469" cy="79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8" name="TextBox 2">
            <a:extLst>
              <a:ext uri="{FF2B5EF4-FFF2-40B4-BE49-F238E27FC236}">
                <a16:creationId xmlns:a16="http://schemas.microsoft.com/office/drawing/2014/main" id="{37EDD51D-616B-1973-48C7-B0F2C510A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977211"/>
              </p:ext>
            </p:extLst>
          </p:nvPr>
        </p:nvGraphicFramePr>
        <p:xfrm>
          <a:off x="7538594" y="3639018"/>
          <a:ext cx="4386469" cy="79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125475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4AFB2-27A9-4D11-A244-BF39E8236F7B}"/>
              </a:ext>
            </a:extLst>
          </p:cNvPr>
          <p:cNvSpPr txBox="1"/>
          <p:nvPr/>
        </p:nvSpPr>
        <p:spPr>
          <a:xfrm>
            <a:off x="983695" y="940904"/>
            <a:ext cx="990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BC07F-D59F-46A8-8332-DD639E9EAE92}"/>
              </a:ext>
            </a:extLst>
          </p:cNvPr>
          <p:cNvSpPr txBox="1"/>
          <p:nvPr/>
        </p:nvSpPr>
        <p:spPr>
          <a:xfrm>
            <a:off x="909983" y="1652104"/>
            <a:ext cx="1023951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oogle Shape;303;p24">
            <a:extLst>
              <a:ext uri="{FF2B5EF4-FFF2-40B4-BE49-F238E27FC236}">
                <a16:creationId xmlns:a16="http://schemas.microsoft.com/office/drawing/2014/main" id="{3BBE10F5-2695-4773-8D1C-1FBAA9BBA5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3395" y="1853930"/>
            <a:ext cx="1275959" cy="108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3;p24">
            <a:extLst>
              <a:ext uri="{FF2B5EF4-FFF2-40B4-BE49-F238E27FC236}">
                <a16:creationId xmlns:a16="http://schemas.microsoft.com/office/drawing/2014/main" id="{7DDAA2D0-BE92-471C-948E-35932EEE704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667" y="1854970"/>
            <a:ext cx="1502146" cy="100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6;p24">
            <a:extLst>
              <a:ext uri="{FF2B5EF4-FFF2-40B4-BE49-F238E27FC236}">
                <a16:creationId xmlns:a16="http://schemas.microsoft.com/office/drawing/2014/main" id="{8F6F0F03-D73B-463B-AB98-206BB9DD30E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7223" y="3364682"/>
            <a:ext cx="2239994" cy="44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4;p24">
            <a:extLst>
              <a:ext uri="{FF2B5EF4-FFF2-40B4-BE49-F238E27FC236}">
                <a16:creationId xmlns:a16="http://schemas.microsoft.com/office/drawing/2014/main" id="{BFD7E6F1-6DCD-4FC3-B0C3-EDA35E8011E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7223" y="4043739"/>
            <a:ext cx="2239994" cy="49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00;p24">
            <a:extLst>
              <a:ext uri="{FF2B5EF4-FFF2-40B4-BE49-F238E27FC236}">
                <a16:creationId xmlns:a16="http://schemas.microsoft.com/office/drawing/2014/main" id="{ED6AFA28-5193-4063-BFC3-DDA82DF3DCD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83232" y="4824335"/>
            <a:ext cx="1891906" cy="68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5;p24">
            <a:extLst>
              <a:ext uri="{FF2B5EF4-FFF2-40B4-BE49-F238E27FC236}">
                <a16:creationId xmlns:a16="http://schemas.microsoft.com/office/drawing/2014/main" id="{98E2EB17-C928-45B9-8B15-3734C4119C9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1452" y="4055735"/>
            <a:ext cx="2297424" cy="47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01;p24">
            <a:extLst>
              <a:ext uri="{FF2B5EF4-FFF2-40B4-BE49-F238E27FC236}">
                <a16:creationId xmlns:a16="http://schemas.microsoft.com/office/drawing/2014/main" id="{EB7792F5-B71A-4126-8367-DF3346B58F8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60222" y="4928034"/>
            <a:ext cx="2298654" cy="47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E8B1598-156E-4FEE-AF00-A09340ED59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7220" y="1732600"/>
            <a:ext cx="1275960" cy="1283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D00A8-1C26-49EB-AA6A-B0866D6C85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4306" y="1775220"/>
            <a:ext cx="1162110" cy="1162110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101D12B2-742A-4463-95A8-3585DDE20A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9597" y="3363284"/>
            <a:ext cx="3202667" cy="4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8646</TotalTime>
  <Words>131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Phillips</dc:creator>
  <cp:lastModifiedBy>Belen Jimenez Baron</cp:lastModifiedBy>
  <cp:revision>84</cp:revision>
  <dcterms:created xsi:type="dcterms:W3CDTF">2020-06-08T12:39:17Z</dcterms:created>
  <dcterms:modified xsi:type="dcterms:W3CDTF">2023-05-31T02:30:13Z</dcterms:modified>
</cp:coreProperties>
</file>