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drawing2.xml" ContentType="application/vnd.ms-office.drawingml.diagramDrawing+xml"/>
  <Override PartName="/ppt/theme/theme1.xml" ContentType="application/vnd.openxmlformats-officedocument.theme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544" r:id="rId3"/>
    <p:sldId id="389" r:id="rId4"/>
    <p:sldId id="536" r:id="rId5"/>
    <p:sldId id="545" r:id="rId6"/>
    <p:sldId id="546" r:id="rId7"/>
    <p:sldId id="547" r:id="rId8"/>
    <p:sldId id="548" r:id="rId9"/>
    <p:sldId id="549" r:id="rId10"/>
    <p:sldId id="542" r:id="rId11"/>
    <p:sldId id="537" r:id="rId12"/>
    <p:sldId id="538" r:id="rId13"/>
    <p:sldId id="540" r:id="rId14"/>
    <p:sldId id="54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7251" autoAdjust="0"/>
  </p:normalViewPr>
  <p:slideViewPr>
    <p:cSldViewPr snapToGrid="0">
      <p:cViewPr varScale="1">
        <p:scale>
          <a:sx n="67" d="100"/>
          <a:sy n="67" d="100"/>
        </p:scale>
        <p:origin x="177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D29B5-7749-460D-8863-8AB3B79DCF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003FAC8-0692-48DF-A59F-2DF3FE3565FA}">
      <dgm:prSet phldrT="[Text]" custT="1"/>
      <dgm:spPr/>
      <dgm:t>
        <a:bodyPr/>
        <a:lstStyle/>
        <a:p>
          <a:pPr algn="ctr"/>
          <a:r>
            <a:rPr lang="en-US" sz="2400" b="1" dirty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(GSD/NTRB) </a:t>
          </a:r>
          <a:r>
            <a:rPr lang="en-US" sz="2400" b="1" i="0" u="none" dirty="0">
              <a:solidFill>
                <a:schemeClr val="bg1"/>
              </a:solidFill>
            </a:rPr>
            <a:t>Development of NTRB-approved inundation maps for </a:t>
          </a:r>
          <a:r>
            <a:rPr lang="en-US" sz="2400" b="1" i="0" u="none" dirty="0" err="1">
              <a:solidFill>
                <a:schemeClr val="bg1"/>
              </a:solidFill>
            </a:rPr>
            <a:t>Larnaca</a:t>
          </a:r>
          <a:r>
            <a:rPr lang="en-US" sz="2400" b="1" i="0" u="none" dirty="0">
              <a:solidFill>
                <a:schemeClr val="bg1"/>
              </a:solidFill>
            </a:rPr>
            <a:t>.</a:t>
          </a:r>
          <a:endParaRPr lang="el-GR" sz="2400" b="0" i="0" u="none" dirty="0">
            <a:solidFill>
              <a:schemeClr val="bg1"/>
            </a:solidFill>
          </a:endParaRPr>
        </a:p>
      </dgm:t>
    </dgm:pt>
    <dgm:pt modelId="{802A6E31-FA1D-45A9-8EB1-DB55D2DF6009}" type="parTrans" cxnId="{6E1C1FB7-7353-4182-A6A0-730E41881BBB}">
      <dgm:prSet/>
      <dgm:spPr/>
      <dgm:t>
        <a:bodyPr/>
        <a:lstStyle/>
        <a:p>
          <a:endParaRPr lang="el-GR"/>
        </a:p>
      </dgm:t>
    </dgm:pt>
    <dgm:pt modelId="{156822D5-9989-41BA-B32D-41B8A5828B43}" type="sibTrans" cxnId="{6E1C1FB7-7353-4182-A6A0-730E41881BBB}">
      <dgm:prSet/>
      <dgm:spPr/>
      <dgm:t>
        <a:bodyPr/>
        <a:lstStyle/>
        <a:p>
          <a:endParaRPr lang="el-GR"/>
        </a:p>
      </dgm:t>
    </dgm:pt>
    <dgm:pt modelId="{C09AC137-95B5-4D7F-9339-629D963CC198}">
      <dgm:prSet phldrT="[Text]" custT="1"/>
      <dgm:spPr/>
      <dgm:t>
        <a:bodyPr/>
        <a:lstStyle/>
        <a:p>
          <a:pPr algn="ctr"/>
          <a:r>
            <a:rPr lang="en-US" sz="3000" b="1" dirty="0">
              <a:solidFill>
                <a:srgbClr val="C00000"/>
              </a:solidFill>
            </a:rPr>
            <a:t>WORKSHOP----27/06/23</a:t>
          </a:r>
          <a:endParaRPr lang="el-GR" sz="3000" b="1" dirty="0">
            <a:solidFill>
              <a:srgbClr val="C00000"/>
            </a:solidFill>
          </a:endParaRPr>
        </a:p>
      </dgm:t>
    </dgm:pt>
    <dgm:pt modelId="{D004591C-E57D-435D-A2E9-5F50C5D74BC0}" type="parTrans" cxnId="{ABDDB760-A4C1-498F-AA72-940279ACAC94}">
      <dgm:prSet/>
      <dgm:spPr/>
      <dgm:t>
        <a:bodyPr/>
        <a:lstStyle/>
        <a:p>
          <a:endParaRPr lang="el-GR"/>
        </a:p>
      </dgm:t>
    </dgm:pt>
    <dgm:pt modelId="{71B24EA8-4070-4809-9912-7CC9BC71D708}" type="sibTrans" cxnId="{ABDDB760-A4C1-498F-AA72-940279ACAC94}">
      <dgm:prSet/>
      <dgm:spPr/>
      <dgm:t>
        <a:bodyPr/>
        <a:lstStyle/>
        <a:p>
          <a:endParaRPr lang="el-GR"/>
        </a:p>
      </dgm:t>
    </dgm:pt>
    <dgm:pt modelId="{3A5B2870-6D98-4720-AC82-D08BE08C82C3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(GSD/NTRB)  </a:t>
          </a:r>
          <a:r>
            <a:rPr lang="en-US" sz="2800" b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Mapping and designation of tsunami hazard zones for </a:t>
          </a:r>
          <a:r>
            <a:rPr lang="en-US" sz="2800" b="1" dirty="0" err="1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Larnaca</a:t>
          </a:r>
          <a:r>
            <a:rPr lang="en-US" sz="2800" b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endParaRPr lang="el-GR" sz="2800" dirty="0">
            <a:solidFill>
              <a:schemeClr val="bg1"/>
            </a:solidFill>
          </a:endParaRPr>
        </a:p>
      </dgm:t>
    </dgm:pt>
    <dgm:pt modelId="{79663B1B-E5A0-407C-A198-5C35B1A8466D}" type="parTrans" cxnId="{CBF4D590-0149-4DB1-9CEA-85D8FD0F0020}">
      <dgm:prSet/>
      <dgm:spPr/>
      <dgm:t>
        <a:bodyPr/>
        <a:lstStyle/>
        <a:p>
          <a:endParaRPr lang="el-GR"/>
        </a:p>
      </dgm:t>
    </dgm:pt>
    <dgm:pt modelId="{8BE572AE-225D-4364-8DE6-F1A396D3E94A}" type="sibTrans" cxnId="{CBF4D590-0149-4DB1-9CEA-85D8FD0F0020}">
      <dgm:prSet/>
      <dgm:spPr/>
      <dgm:t>
        <a:bodyPr/>
        <a:lstStyle/>
        <a:p>
          <a:endParaRPr lang="el-GR"/>
        </a:p>
      </dgm:t>
    </dgm:pt>
    <dgm:pt modelId="{4A8A74BA-11A1-4A15-81E8-B6AFD4BF20BC}">
      <dgm:prSet phldrT="[Text]" custT="1"/>
      <dgm:spPr/>
      <dgm:t>
        <a:bodyPr/>
        <a:lstStyle/>
        <a:p>
          <a:pPr algn="ctr"/>
          <a:r>
            <a:rPr lang="en-US" sz="3000" b="1" dirty="0">
              <a:solidFill>
                <a:srgbClr val="C00000"/>
              </a:solidFill>
            </a:rPr>
            <a:t>WORKSHOP-----28/06/23</a:t>
          </a:r>
          <a:endParaRPr lang="el-GR" sz="3000" b="1" dirty="0">
            <a:solidFill>
              <a:srgbClr val="C00000"/>
            </a:solidFill>
          </a:endParaRPr>
        </a:p>
      </dgm:t>
    </dgm:pt>
    <dgm:pt modelId="{1C4185CA-8F3B-41C3-814E-C64494EF5D65}" type="parTrans" cxnId="{D84F225F-8895-42E1-9908-E6456761DE36}">
      <dgm:prSet/>
      <dgm:spPr/>
      <dgm:t>
        <a:bodyPr/>
        <a:lstStyle/>
        <a:p>
          <a:endParaRPr lang="el-GR"/>
        </a:p>
      </dgm:t>
    </dgm:pt>
    <dgm:pt modelId="{492D0236-450A-4235-B3BA-A97386165571}" type="sibTrans" cxnId="{D84F225F-8895-42E1-9908-E6456761DE36}">
      <dgm:prSet/>
      <dgm:spPr/>
      <dgm:t>
        <a:bodyPr/>
        <a:lstStyle/>
        <a:p>
          <a:endParaRPr lang="el-GR"/>
        </a:p>
      </dgm:t>
    </dgm:pt>
    <dgm:pt modelId="{C4FB6DC6-CA6A-4FFB-AFC2-A1FD68962DFA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(GSD/NTRB) </a:t>
          </a:r>
          <a:r>
            <a:rPr lang="en-US" sz="2400" b="1" dirty="0"/>
            <a:t>Development of NTRB-approved tsunami evacuation maps for </a:t>
          </a:r>
          <a:r>
            <a:rPr lang="en-US" sz="2400" b="1" dirty="0" err="1"/>
            <a:t>Larnaca</a:t>
          </a:r>
          <a:r>
            <a:rPr lang="en-US" sz="2400" b="1" dirty="0"/>
            <a:t>.</a:t>
          </a:r>
          <a:endParaRPr lang="el-GR" sz="2400" b="1" dirty="0"/>
        </a:p>
      </dgm:t>
    </dgm:pt>
    <dgm:pt modelId="{5E797154-4E8F-4978-934E-3605BC835733}" type="parTrans" cxnId="{537F1308-5D64-40E4-9E90-9A98E1AE5679}">
      <dgm:prSet/>
      <dgm:spPr/>
      <dgm:t>
        <a:bodyPr/>
        <a:lstStyle/>
        <a:p>
          <a:endParaRPr lang="el-GR"/>
        </a:p>
      </dgm:t>
    </dgm:pt>
    <dgm:pt modelId="{B2226FF3-EEDB-464B-9975-33BF917FA442}" type="sibTrans" cxnId="{537F1308-5D64-40E4-9E90-9A98E1AE5679}">
      <dgm:prSet/>
      <dgm:spPr/>
      <dgm:t>
        <a:bodyPr/>
        <a:lstStyle/>
        <a:p>
          <a:endParaRPr lang="el-GR"/>
        </a:p>
      </dgm:t>
    </dgm:pt>
    <dgm:pt modelId="{1D356C34-9A80-4613-A251-6EF30B6CAB45}">
      <dgm:prSet phldrT="[Text]" custT="1"/>
      <dgm:spPr/>
      <dgm:t>
        <a:bodyPr/>
        <a:lstStyle/>
        <a:p>
          <a:pPr algn="ctr"/>
          <a:endParaRPr lang="el-GR" sz="3600" b="1" dirty="0">
            <a:solidFill>
              <a:srgbClr val="C00000"/>
            </a:solidFill>
          </a:endParaRPr>
        </a:p>
      </dgm:t>
    </dgm:pt>
    <dgm:pt modelId="{89028BB9-C0C4-425D-8E41-44ABB5C880EB}" type="parTrans" cxnId="{6969156E-4121-42DF-946B-20398D3DF51E}">
      <dgm:prSet/>
      <dgm:spPr/>
      <dgm:t>
        <a:bodyPr/>
        <a:lstStyle/>
        <a:p>
          <a:endParaRPr lang="el-GR"/>
        </a:p>
      </dgm:t>
    </dgm:pt>
    <dgm:pt modelId="{76D9DC9E-5DD2-4D41-A43B-151020804462}" type="sibTrans" cxnId="{6969156E-4121-42DF-946B-20398D3DF51E}">
      <dgm:prSet/>
      <dgm:spPr/>
      <dgm:t>
        <a:bodyPr/>
        <a:lstStyle/>
        <a:p>
          <a:endParaRPr lang="el-GR"/>
        </a:p>
      </dgm:t>
    </dgm:pt>
    <dgm:pt modelId="{251D0D63-ED1B-47DF-8F0A-F3C20C59E6E4}">
      <dgm:prSet phldrT="[Text]" custT="1"/>
      <dgm:spPr/>
      <dgm:t>
        <a:bodyPr/>
        <a:lstStyle/>
        <a:p>
          <a:pPr algn="ctr"/>
          <a:r>
            <a:rPr lang="en-US" sz="3000" b="1" dirty="0">
              <a:solidFill>
                <a:srgbClr val="C00000"/>
              </a:solidFill>
            </a:rPr>
            <a:t>WORKSHOP-----SEPTEMBER 2023</a:t>
          </a:r>
          <a:endParaRPr lang="el-GR" sz="3000" b="1" dirty="0">
            <a:solidFill>
              <a:srgbClr val="C00000"/>
            </a:solidFill>
          </a:endParaRPr>
        </a:p>
      </dgm:t>
    </dgm:pt>
    <dgm:pt modelId="{CBF2D0C8-2B67-47E0-9C83-CE5947F8F1B8}" type="parTrans" cxnId="{9CAE5297-B335-4D78-90D2-72CBC3FEA910}">
      <dgm:prSet/>
      <dgm:spPr/>
      <dgm:t>
        <a:bodyPr/>
        <a:lstStyle/>
        <a:p>
          <a:endParaRPr lang="el-GR"/>
        </a:p>
      </dgm:t>
    </dgm:pt>
    <dgm:pt modelId="{BF0E495D-9E4B-4259-9881-63A192A88756}" type="sibTrans" cxnId="{9CAE5297-B335-4D78-90D2-72CBC3FEA910}">
      <dgm:prSet/>
      <dgm:spPr/>
      <dgm:t>
        <a:bodyPr/>
        <a:lstStyle/>
        <a:p>
          <a:endParaRPr lang="el-GR"/>
        </a:p>
      </dgm:t>
    </dgm:pt>
    <dgm:pt modelId="{1D353079-3B9D-43CB-A481-6650C2C485AE}">
      <dgm:prSet phldrT="[Text]" custT="1"/>
      <dgm:spPr/>
      <dgm:t>
        <a:bodyPr/>
        <a:lstStyle/>
        <a:p>
          <a:pPr algn="ctr"/>
          <a:endParaRPr lang="el-GR" sz="3600" b="1" dirty="0">
            <a:solidFill>
              <a:srgbClr val="C00000"/>
            </a:solidFill>
          </a:endParaRPr>
        </a:p>
      </dgm:t>
    </dgm:pt>
    <dgm:pt modelId="{48E9E4CE-7DEC-4589-92F6-420EDCA3A42E}" type="parTrans" cxnId="{8231F17D-891D-42B3-AABD-4343ED35D042}">
      <dgm:prSet/>
      <dgm:spPr/>
      <dgm:t>
        <a:bodyPr/>
        <a:lstStyle/>
        <a:p>
          <a:endParaRPr lang="el-GR"/>
        </a:p>
      </dgm:t>
    </dgm:pt>
    <dgm:pt modelId="{C4F022F5-3784-4FAD-A7DA-9D56372200F0}" type="sibTrans" cxnId="{8231F17D-891D-42B3-AABD-4343ED35D042}">
      <dgm:prSet/>
      <dgm:spPr/>
      <dgm:t>
        <a:bodyPr/>
        <a:lstStyle/>
        <a:p>
          <a:endParaRPr lang="el-GR"/>
        </a:p>
      </dgm:t>
    </dgm:pt>
    <dgm:pt modelId="{A2CB8817-99E0-48C4-A68F-4A0A8964A5F6}">
      <dgm:prSet phldrT="[Text]" custT="1"/>
      <dgm:spPr/>
      <dgm:t>
        <a:bodyPr/>
        <a:lstStyle/>
        <a:p>
          <a:pPr algn="ctr"/>
          <a:endParaRPr lang="el-GR" sz="3600" b="1" dirty="0">
            <a:solidFill>
              <a:srgbClr val="C00000"/>
            </a:solidFill>
          </a:endParaRPr>
        </a:p>
      </dgm:t>
    </dgm:pt>
    <dgm:pt modelId="{F5F0FDC7-9F3C-440C-A5FA-72B4B059F27E}" type="parTrans" cxnId="{0552F797-3152-4F9F-BFF7-BCE327E79A30}">
      <dgm:prSet/>
      <dgm:spPr/>
      <dgm:t>
        <a:bodyPr/>
        <a:lstStyle/>
        <a:p>
          <a:endParaRPr lang="el-GR"/>
        </a:p>
      </dgm:t>
    </dgm:pt>
    <dgm:pt modelId="{1A1F1DC3-0132-4226-8839-408343D1569D}" type="sibTrans" cxnId="{0552F797-3152-4F9F-BFF7-BCE327E79A30}">
      <dgm:prSet/>
      <dgm:spPr/>
      <dgm:t>
        <a:bodyPr/>
        <a:lstStyle/>
        <a:p>
          <a:endParaRPr lang="el-GR"/>
        </a:p>
      </dgm:t>
    </dgm:pt>
    <dgm:pt modelId="{4E4ADB68-251A-4937-A838-31CABCB1B2DE}">
      <dgm:prSet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rPr>
            <a:t>- </a:t>
          </a:r>
          <a:r>
            <a:rPr lang="en-US" sz="2400" b="1" dirty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(GSD/NTRB) </a:t>
          </a:r>
          <a:r>
            <a:rPr lang="en-US" sz="2400" b="1" dirty="0"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rPr>
            <a:t>Final design of information signs for tsunami awareness and evacuation of </a:t>
          </a:r>
          <a:r>
            <a:rPr lang="en-US" sz="2400" b="1" dirty="0" err="1"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rPr>
            <a:t>Larnaca</a:t>
          </a:r>
          <a:r>
            <a:rPr lang="en-US" sz="2400" b="1" dirty="0"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rPr>
            <a:t>.</a:t>
          </a:r>
          <a:endParaRPr lang="el-GR" sz="2400" b="1" dirty="0">
            <a:solidFill>
              <a:schemeClr val="bg1"/>
            </a:solidFill>
            <a:effectLst/>
            <a:latin typeface="+mn-lt"/>
            <a:cs typeface="Arial" panose="020B0604020202020204" pitchFamily="34" charset="0"/>
          </a:endParaRPr>
        </a:p>
      </dgm:t>
    </dgm:pt>
    <dgm:pt modelId="{F8EA4B43-C5A2-4ED9-A600-5262ABC98104}" type="parTrans" cxnId="{0C0A4440-CB9B-4F5D-80E7-173BD59C8DFE}">
      <dgm:prSet/>
      <dgm:spPr/>
      <dgm:t>
        <a:bodyPr/>
        <a:lstStyle/>
        <a:p>
          <a:endParaRPr lang="el-GR"/>
        </a:p>
      </dgm:t>
    </dgm:pt>
    <dgm:pt modelId="{43373EAB-4E79-450F-9CA4-EABFD9823F28}" type="sibTrans" cxnId="{0C0A4440-CB9B-4F5D-80E7-173BD59C8DFE}">
      <dgm:prSet/>
      <dgm:spPr/>
      <dgm:t>
        <a:bodyPr/>
        <a:lstStyle/>
        <a:p>
          <a:endParaRPr lang="el-GR"/>
        </a:p>
      </dgm:t>
    </dgm:pt>
    <dgm:pt modelId="{F4D3E0F0-D842-4569-9B4E-0294880C35B6}">
      <dgm:prSet/>
      <dgm:spPr/>
      <dgm:t>
        <a:bodyPr/>
        <a:lstStyle/>
        <a:p>
          <a:endParaRPr lang="el-GR"/>
        </a:p>
      </dgm:t>
    </dgm:pt>
    <dgm:pt modelId="{51A4C55F-7915-4E61-98DA-A591BD37405D}" type="parTrans" cxnId="{065DF38A-71EF-44B8-A2F6-00C982E1F621}">
      <dgm:prSet/>
      <dgm:spPr/>
      <dgm:t>
        <a:bodyPr/>
        <a:lstStyle/>
        <a:p>
          <a:endParaRPr lang="el-GR"/>
        </a:p>
      </dgm:t>
    </dgm:pt>
    <dgm:pt modelId="{4AD35654-1171-48EF-B36B-115D72F1EB6D}" type="sibTrans" cxnId="{065DF38A-71EF-44B8-A2F6-00C982E1F621}">
      <dgm:prSet/>
      <dgm:spPr/>
      <dgm:t>
        <a:bodyPr/>
        <a:lstStyle/>
        <a:p>
          <a:endParaRPr lang="el-GR"/>
        </a:p>
      </dgm:t>
    </dgm:pt>
    <dgm:pt modelId="{BD56A1A2-0682-4872-8239-862BB6A756DC}">
      <dgm:prSet phldrT="[Text]" custT="1"/>
      <dgm:spPr/>
      <dgm:t>
        <a:bodyPr/>
        <a:lstStyle/>
        <a:p>
          <a:pPr algn="ctr"/>
          <a:endParaRPr lang="el-GR" sz="3000" b="1" dirty="0">
            <a:solidFill>
              <a:srgbClr val="C00000"/>
            </a:solidFill>
          </a:endParaRPr>
        </a:p>
      </dgm:t>
    </dgm:pt>
    <dgm:pt modelId="{F5158C0A-C1A2-4A70-ABE0-2AA1A0109036}" type="parTrans" cxnId="{D5DC7951-1A4B-43F2-A90E-BE3A74E5CB73}">
      <dgm:prSet/>
      <dgm:spPr/>
      <dgm:t>
        <a:bodyPr/>
        <a:lstStyle/>
        <a:p>
          <a:endParaRPr lang="el-GR"/>
        </a:p>
      </dgm:t>
    </dgm:pt>
    <dgm:pt modelId="{4A8A16D3-D69F-49DE-ABE4-8D0FBBBF89B9}" type="sibTrans" cxnId="{D5DC7951-1A4B-43F2-A90E-BE3A74E5CB73}">
      <dgm:prSet/>
      <dgm:spPr/>
      <dgm:t>
        <a:bodyPr/>
        <a:lstStyle/>
        <a:p>
          <a:endParaRPr lang="el-GR"/>
        </a:p>
      </dgm:t>
    </dgm:pt>
    <dgm:pt modelId="{DA33F328-49A3-441A-A876-F31DAF5970BC}">
      <dgm:prSet custT="1"/>
      <dgm:spPr/>
      <dgm:t>
        <a:bodyPr/>
        <a:lstStyle/>
        <a:p>
          <a:pPr algn="ctr"/>
          <a:r>
            <a:rPr lang="en-US" sz="3000" b="1" dirty="0">
              <a:solidFill>
                <a:srgbClr val="C00000"/>
              </a:solidFill>
            </a:rPr>
            <a:t>NOVEMBER 2023</a:t>
          </a:r>
          <a:endParaRPr lang="el-GR" sz="3000" b="1" dirty="0">
            <a:solidFill>
              <a:srgbClr val="C00000"/>
            </a:solidFill>
          </a:endParaRPr>
        </a:p>
      </dgm:t>
    </dgm:pt>
    <dgm:pt modelId="{50B6569D-2CAC-4656-9061-DA9D7F80DA34}" type="parTrans" cxnId="{1F3ECB6F-D194-4FF4-93E0-F8B56C4195DD}">
      <dgm:prSet/>
      <dgm:spPr/>
      <dgm:t>
        <a:bodyPr/>
        <a:lstStyle/>
        <a:p>
          <a:endParaRPr lang="el-GR"/>
        </a:p>
      </dgm:t>
    </dgm:pt>
    <dgm:pt modelId="{318D6D67-B2A4-4D92-86F8-CD6218091FCC}" type="sibTrans" cxnId="{1F3ECB6F-D194-4FF4-93E0-F8B56C4195DD}">
      <dgm:prSet/>
      <dgm:spPr/>
      <dgm:t>
        <a:bodyPr/>
        <a:lstStyle/>
        <a:p>
          <a:endParaRPr lang="el-GR"/>
        </a:p>
      </dgm:t>
    </dgm:pt>
    <dgm:pt modelId="{AD159350-B331-4104-900F-54F0AA0667AA}" type="pres">
      <dgm:prSet presAssocID="{EFDD29B5-7749-460D-8863-8AB3B79DCFDB}" presName="linear" presStyleCnt="0">
        <dgm:presLayoutVars>
          <dgm:animLvl val="lvl"/>
          <dgm:resizeHandles val="exact"/>
        </dgm:presLayoutVars>
      </dgm:prSet>
      <dgm:spPr/>
    </dgm:pt>
    <dgm:pt modelId="{D7DB3373-DCCC-42DA-98A9-394AD76FA94D}" type="pres">
      <dgm:prSet presAssocID="{3003FAC8-0692-48DF-A59F-2DF3FE3565F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CB3BF19-A77D-41EA-96A9-EBA486C6BC05}" type="pres">
      <dgm:prSet presAssocID="{3003FAC8-0692-48DF-A59F-2DF3FE3565FA}" presName="childText" presStyleLbl="revTx" presStyleIdx="0" presStyleCnt="4">
        <dgm:presLayoutVars>
          <dgm:bulletEnabled val="1"/>
        </dgm:presLayoutVars>
      </dgm:prSet>
      <dgm:spPr/>
    </dgm:pt>
    <dgm:pt modelId="{1DFB3AB2-4F70-427A-BBD8-D69F4C1DE99D}" type="pres">
      <dgm:prSet presAssocID="{3A5B2870-6D98-4720-AC82-D08BE08C82C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1602990-BCD2-4F00-B5BA-D359E2B45A11}" type="pres">
      <dgm:prSet presAssocID="{3A5B2870-6D98-4720-AC82-D08BE08C82C3}" presName="childText" presStyleLbl="revTx" presStyleIdx="1" presStyleCnt="4">
        <dgm:presLayoutVars>
          <dgm:bulletEnabled val="1"/>
        </dgm:presLayoutVars>
      </dgm:prSet>
      <dgm:spPr/>
    </dgm:pt>
    <dgm:pt modelId="{C19F65CC-C819-4CA5-AEC6-984C77E0D9ED}" type="pres">
      <dgm:prSet presAssocID="{C4FB6DC6-CA6A-4FFB-AFC2-A1FD68962DFA}" presName="parentText" presStyleLbl="node1" presStyleIdx="2" presStyleCnt="4" custLinFactY="-116659" custLinFactNeighborY="-200000">
        <dgm:presLayoutVars>
          <dgm:chMax val="0"/>
          <dgm:bulletEnabled val="1"/>
        </dgm:presLayoutVars>
      </dgm:prSet>
      <dgm:spPr/>
    </dgm:pt>
    <dgm:pt modelId="{43045E44-FBFF-40BD-BE34-29DBB9A88C84}" type="pres">
      <dgm:prSet presAssocID="{C4FB6DC6-CA6A-4FFB-AFC2-A1FD68962DFA}" presName="childText" presStyleLbl="revTx" presStyleIdx="2" presStyleCnt="4">
        <dgm:presLayoutVars>
          <dgm:bulletEnabled val="1"/>
        </dgm:presLayoutVars>
      </dgm:prSet>
      <dgm:spPr/>
    </dgm:pt>
    <dgm:pt modelId="{F8C1FE3F-D304-4574-9BE7-7F3BECAB85A4}" type="pres">
      <dgm:prSet presAssocID="{4E4ADB68-251A-4937-A838-31CABCB1B2DE}" presName="parentText" presStyleLbl="node1" presStyleIdx="3" presStyleCnt="4" custLinFactY="-1486" custLinFactNeighborY="-100000">
        <dgm:presLayoutVars>
          <dgm:chMax val="0"/>
          <dgm:bulletEnabled val="1"/>
        </dgm:presLayoutVars>
      </dgm:prSet>
      <dgm:spPr/>
    </dgm:pt>
    <dgm:pt modelId="{4DDDFA0B-8027-43B9-9BF2-AC0FA3E6C6F4}" type="pres">
      <dgm:prSet presAssocID="{4E4ADB68-251A-4937-A838-31CABCB1B2DE}" presName="childText" presStyleLbl="revTx" presStyleIdx="3" presStyleCnt="4" custLinFactNeighborY="-45446">
        <dgm:presLayoutVars>
          <dgm:bulletEnabled val="1"/>
        </dgm:presLayoutVars>
      </dgm:prSet>
      <dgm:spPr/>
    </dgm:pt>
  </dgm:ptLst>
  <dgm:cxnLst>
    <dgm:cxn modelId="{537F1308-5D64-40E4-9E90-9A98E1AE5679}" srcId="{EFDD29B5-7749-460D-8863-8AB3B79DCFDB}" destId="{C4FB6DC6-CA6A-4FFB-AFC2-A1FD68962DFA}" srcOrd="2" destOrd="0" parTransId="{5E797154-4E8F-4978-934E-3605BC835733}" sibTransId="{B2226FF3-EEDB-464B-9975-33BF917FA442}"/>
    <dgm:cxn modelId="{C19B7C16-926A-4C84-9BFB-D2CF21EA3D05}" type="presOf" srcId="{4A8A74BA-11A1-4A15-81E8-B6AFD4BF20BC}" destId="{71602990-BCD2-4F00-B5BA-D359E2B45A11}" srcOrd="0" destOrd="0" presId="urn:microsoft.com/office/officeart/2005/8/layout/vList2"/>
    <dgm:cxn modelId="{21B95F2E-9112-486D-BDA5-B0BE473BDA02}" type="presOf" srcId="{C4FB6DC6-CA6A-4FFB-AFC2-A1FD68962DFA}" destId="{C19F65CC-C819-4CA5-AEC6-984C77E0D9ED}" srcOrd="0" destOrd="0" presId="urn:microsoft.com/office/officeart/2005/8/layout/vList2"/>
    <dgm:cxn modelId="{6F08C52F-499E-4891-B38C-EB9B18D43CFD}" type="presOf" srcId="{DA33F328-49A3-441A-A876-F31DAF5970BC}" destId="{4DDDFA0B-8027-43B9-9BF2-AC0FA3E6C6F4}" srcOrd="0" destOrd="0" presId="urn:microsoft.com/office/officeart/2005/8/layout/vList2"/>
    <dgm:cxn modelId="{563C7E32-AB8D-4683-BEE8-B8BD064845D1}" type="presOf" srcId="{4E4ADB68-251A-4937-A838-31CABCB1B2DE}" destId="{F8C1FE3F-D304-4574-9BE7-7F3BECAB85A4}" srcOrd="0" destOrd="0" presId="urn:microsoft.com/office/officeart/2005/8/layout/vList2"/>
    <dgm:cxn modelId="{2578F73B-A858-49C0-9D1E-1D41E67F2F82}" type="presOf" srcId="{C09AC137-95B5-4D7F-9339-629D963CC198}" destId="{DCB3BF19-A77D-41EA-96A9-EBA486C6BC05}" srcOrd="0" destOrd="0" presId="urn:microsoft.com/office/officeart/2005/8/layout/vList2"/>
    <dgm:cxn modelId="{0C0A4440-CB9B-4F5D-80E7-173BD59C8DFE}" srcId="{EFDD29B5-7749-460D-8863-8AB3B79DCFDB}" destId="{4E4ADB68-251A-4937-A838-31CABCB1B2DE}" srcOrd="3" destOrd="0" parTransId="{F8EA4B43-C5A2-4ED9-A600-5262ABC98104}" sibTransId="{43373EAB-4E79-450F-9CA4-EABFD9823F28}"/>
    <dgm:cxn modelId="{D84F225F-8895-42E1-9908-E6456761DE36}" srcId="{3A5B2870-6D98-4720-AC82-D08BE08C82C3}" destId="{4A8A74BA-11A1-4A15-81E8-B6AFD4BF20BC}" srcOrd="0" destOrd="0" parTransId="{1C4185CA-8F3B-41C3-814E-C64494EF5D65}" sibTransId="{492D0236-450A-4235-B3BA-A97386165571}"/>
    <dgm:cxn modelId="{ABDDB760-A4C1-498F-AA72-940279ACAC94}" srcId="{3003FAC8-0692-48DF-A59F-2DF3FE3565FA}" destId="{C09AC137-95B5-4D7F-9339-629D963CC198}" srcOrd="0" destOrd="0" parTransId="{D004591C-E57D-435D-A2E9-5F50C5D74BC0}" sibTransId="{71B24EA8-4070-4809-9912-7CC9BC71D708}"/>
    <dgm:cxn modelId="{F1DAE646-34F6-4E64-BB51-708C4FA4F5AD}" type="presOf" srcId="{BD56A1A2-0682-4872-8239-862BB6A756DC}" destId="{71602990-BCD2-4F00-B5BA-D359E2B45A11}" srcOrd="0" destOrd="2" presId="urn:microsoft.com/office/officeart/2005/8/layout/vList2"/>
    <dgm:cxn modelId="{C872936D-3028-46F1-88CF-7E3C268B2700}" type="presOf" srcId="{1D356C34-9A80-4613-A251-6EF30B6CAB45}" destId="{71602990-BCD2-4F00-B5BA-D359E2B45A11}" srcOrd="0" destOrd="1" presId="urn:microsoft.com/office/officeart/2005/8/layout/vList2"/>
    <dgm:cxn modelId="{6969156E-4121-42DF-946B-20398D3DF51E}" srcId="{3A5B2870-6D98-4720-AC82-D08BE08C82C3}" destId="{1D356C34-9A80-4613-A251-6EF30B6CAB45}" srcOrd="1" destOrd="0" parTransId="{89028BB9-C0C4-425D-8E41-44ABB5C880EB}" sibTransId="{76D9DC9E-5DD2-4D41-A43B-151020804462}"/>
    <dgm:cxn modelId="{1F3ECB6F-D194-4FF4-93E0-F8B56C4195DD}" srcId="{4E4ADB68-251A-4937-A838-31CABCB1B2DE}" destId="{DA33F328-49A3-441A-A876-F31DAF5970BC}" srcOrd="0" destOrd="0" parTransId="{50B6569D-2CAC-4656-9061-DA9D7F80DA34}" sibTransId="{318D6D67-B2A4-4D92-86F8-CD6218091FCC}"/>
    <dgm:cxn modelId="{D5DC7951-1A4B-43F2-A90E-BE3A74E5CB73}" srcId="{3A5B2870-6D98-4720-AC82-D08BE08C82C3}" destId="{BD56A1A2-0682-4872-8239-862BB6A756DC}" srcOrd="2" destOrd="0" parTransId="{F5158C0A-C1A2-4A70-ABE0-2AA1A0109036}" sibTransId="{4A8A16D3-D69F-49DE-ABE4-8D0FBBBF89B9}"/>
    <dgm:cxn modelId="{8231F17D-891D-42B3-AABD-4343ED35D042}" srcId="{3003FAC8-0692-48DF-A59F-2DF3FE3565FA}" destId="{1D353079-3B9D-43CB-A481-6650C2C485AE}" srcOrd="1" destOrd="0" parTransId="{48E9E4CE-7DEC-4589-92F6-420EDCA3A42E}" sibTransId="{C4F022F5-3784-4FAD-A7DA-9D56372200F0}"/>
    <dgm:cxn modelId="{065DF38A-71EF-44B8-A2F6-00C982E1F621}" srcId="{C4FB6DC6-CA6A-4FFB-AFC2-A1FD68962DFA}" destId="{F4D3E0F0-D842-4569-9B4E-0294880C35B6}" srcOrd="0" destOrd="0" parTransId="{51A4C55F-7915-4E61-98DA-A591BD37405D}" sibTransId="{4AD35654-1171-48EF-B36B-115D72F1EB6D}"/>
    <dgm:cxn modelId="{CBF4D590-0149-4DB1-9CEA-85D8FD0F0020}" srcId="{EFDD29B5-7749-460D-8863-8AB3B79DCFDB}" destId="{3A5B2870-6D98-4720-AC82-D08BE08C82C3}" srcOrd="1" destOrd="0" parTransId="{79663B1B-E5A0-407C-A198-5C35B1A8466D}" sibTransId="{8BE572AE-225D-4364-8DE6-F1A396D3E94A}"/>
    <dgm:cxn modelId="{9CAE5297-B335-4D78-90D2-72CBC3FEA910}" srcId="{3A5B2870-6D98-4720-AC82-D08BE08C82C3}" destId="{251D0D63-ED1B-47DF-8F0A-F3C20C59E6E4}" srcOrd="3" destOrd="0" parTransId="{CBF2D0C8-2B67-47E0-9C83-CE5947F8F1B8}" sibTransId="{BF0E495D-9E4B-4259-9881-63A192A88756}"/>
    <dgm:cxn modelId="{0552F797-3152-4F9F-BFF7-BCE327E79A30}" srcId="{3A5B2870-6D98-4720-AC82-D08BE08C82C3}" destId="{A2CB8817-99E0-48C4-A68F-4A0A8964A5F6}" srcOrd="4" destOrd="0" parTransId="{F5F0FDC7-9F3C-440C-A5FA-72B4B059F27E}" sibTransId="{1A1F1DC3-0132-4226-8839-408343D1569D}"/>
    <dgm:cxn modelId="{59B9B3A3-1BDF-41E5-B66C-4AE2285CFE53}" type="presOf" srcId="{3A5B2870-6D98-4720-AC82-D08BE08C82C3}" destId="{1DFB3AB2-4F70-427A-BBD8-D69F4C1DE99D}" srcOrd="0" destOrd="0" presId="urn:microsoft.com/office/officeart/2005/8/layout/vList2"/>
    <dgm:cxn modelId="{CCB27BB5-3750-4D2C-9870-6548A78BD9CE}" type="presOf" srcId="{F4D3E0F0-D842-4569-9B4E-0294880C35B6}" destId="{43045E44-FBFF-40BD-BE34-29DBB9A88C84}" srcOrd="0" destOrd="0" presId="urn:microsoft.com/office/officeart/2005/8/layout/vList2"/>
    <dgm:cxn modelId="{4960BAB6-A103-45B6-BB1D-43C05FD876B3}" type="presOf" srcId="{251D0D63-ED1B-47DF-8F0A-F3C20C59E6E4}" destId="{71602990-BCD2-4F00-B5BA-D359E2B45A11}" srcOrd="0" destOrd="3" presId="urn:microsoft.com/office/officeart/2005/8/layout/vList2"/>
    <dgm:cxn modelId="{6E1C1FB7-7353-4182-A6A0-730E41881BBB}" srcId="{EFDD29B5-7749-460D-8863-8AB3B79DCFDB}" destId="{3003FAC8-0692-48DF-A59F-2DF3FE3565FA}" srcOrd="0" destOrd="0" parTransId="{802A6E31-FA1D-45A9-8EB1-DB55D2DF6009}" sibTransId="{156822D5-9989-41BA-B32D-41B8A5828B43}"/>
    <dgm:cxn modelId="{67A8E9C6-263A-4F62-A18A-16B40C754938}" type="presOf" srcId="{1D353079-3B9D-43CB-A481-6650C2C485AE}" destId="{DCB3BF19-A77D-41EA-96A9-EBA486C6BC05}" srcOrd="0" destOrd="1" presId="urn:microsoft.com/office/officeart/2005/8/layout/vList2"/>
    <dgm:cxn modelId="{E3A648D0-2ECB-4814-BFDB-15182D76B131}" type="presOf" srcId="{A2CB8817-99E0-48C4-A68F-4A0A8964A5F6}" destId="{71602990-BCD2-4F00-B5BA-D359E2B45A11}" srcOrd="0" destOrd="4" presId="urn:microsoft.com/office/officeart/2005/8/layout/vList2"/>
    <dgm:cxn modelId="{25F325D4-AB7F-4E93-AEBD-EE6751AADE67}" type="presOf" srcId="{EFDD29B5-7749-460D-8863-8AB3B79DCFDB}" destId="{AD159350-B331-4104-900F-54F0AA0667AA}" srcOrd="0" destOrd="0" presId="urn:microsoft.com/office/officeart/2005/8/layout/vList2"/>
    <dgm:cxn modelId="{3EDD25ED-6CC0-4F93-B30B-7E4EFF650506}" type="presOf" srcId="{3003FAC8-0692-48DF-A59F-2DF3FE3565FA}" destId="{D7DB3373-DCCC-42DA-98A9-394AD76FA94D}" srcOrd="0" destOrd="0" presId="urn:microsoft.com/office/officeart/2005/8/layout/vList2"/>
    <dgm:cxn modelId="{4ACEBC64-CEED-47B0-9DAB-96DD252629FD}" type="presParOf" srcId="{AD159350-B331-4104-900F-54F0AA0667AA}" destId="{D7DB3373-DCCC-42DA-98A9-394AD76FA94D}" srcOrd="0" destOrd="0" presId="urn:microsoft.com/office/officeart/2005/8/layout/vList2"/>
    <dgm:cxn modelId="{0A73CD37-9FF0-423A-9B6F-ED327ABE995D}" type="presParOf" srcId="{AD159350-B331-4104-900F-54F0AA0667AA}" destId="{DCB3BF19-A77D-41EA-96A9-EBA486C6BC05}" srcOrd="1" destOrd="0" presId="urn:microsoft.com/office/officeart/2005/8/layout/vList2"/>
    <dgm:cxn modelId="{8D1342F2-C7BA-42DD-9163-2E9DD76FFD36}" type="presParOf" srcId="{AD159350-B331-4104-900F-54F0AA0667AA}" destId="{1DFB3AB2-4F70-427A-BBD8-D69F4C1DE99D}" srcOrd="2" destOrd="0" presId="urn:microsoft.com/office/officeart/2005/8/layout/vList2"/>
    <dgm:cxn modelId="{60F6853D-CA64-4300-A5E3-89E78F9D2688}" type="presParOf" srcId="{AD159350-B331-4104-900F-54F0AA0667AA}" destId="{71602990-BCD2-4F00-B5BA-D359E2B45A11}" srcOrd="3" destOrd="0" presId="urn:microsoft.com/office/officeart/2005/8/layout/vList2"/>
    <dgm:cxn modelId="{7922BA1A-362E-48E4-8AF4-AC5B0192F310}" type="presParOf" srcId="{AD159350-B331-4104-900F-54F0AA0667AA}" destId="{C19F65CC-C819-4CA5-AEC6-984C77E0D9ED}" srcOrd="4" destOrd="0" presId="urn:microsoft.com/office/officeart/2005/8/layout/vList2"/>
    <dgm:cxn modelId="{586A3278-E66D-4866-BA74-24665D3D4381}" type="presParOf" srcId="{AD159350-B331-4104-900F-54F0AA0667AA}" destId="{43045E44-FBFF-40BD-BE34-29DBB9A88C84}" srcOrd="5" destOrd="0" presId="urn:microsoft.com/office/officeart/2005/8/layout/vList2"/>
    <dgm:cxn modelId="{1131ADA8-47FD-4315-8645-8AE95D97C059}" type="presParOf" srcId="{AD159350-B331-4104-900F-54F0AA0667AA}" destId="{F8C1FE3F-D304-4574-9BE7-7F3BECAB85A4}" srcOrd="6" destOrd="0" presId="urn:microsoft.com/office/officeart/2005/8/layout/vList2"/>
    <dgm:cxn modelId="{1E6E3008-97F6-44CC-9097-745EAB7A4A5C}" type="presParOf" srcId="{AD159350-B331-4104-900F-54F0AA0667AA}" destId="{4DDDFA0B-8027-43B9-9BF2-AC0FA3E6C6F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557A8-1CAB-46DE-ACC4-595B32783B7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7CEC158-B315-4DDE-AFBD-F36D6EA4D1F9}">
      <dgm:prSet phldrT="[Text]" custT="1"/>
      <dgm:spPr/>
      <dgm:t>
        <a:bodyPr/>
        <a:lstStyle/>
        <a:p>
          <a:r>
            <a:rPr lang="en-US" sz="1700" b="1" dirty="0">
              <a:solidFill>
                <a:srgbClr val="C00000"/>
              </a:solidFill>
              <a:effectLst/>
              <a:latin typeface="+mn-lt"/>
            </a:rPr>
            <a:t>02.06.23</a:t>
          </a:r>
          <a:endParaRPr lang="el-GR" sz="1700" dirty="0"/>
        </a:p>
      </dgm:t>
    </dgm:pt>
    <dgm:pt modelId="{12496546-E471-423F-8637-19403A95A5B5}" type="parTrans" cxnId="{DDAD8B48-8F19-4688-A180-720E9C490CA1}">
      <dgm:prSet/>
      <dgm:spPr/>
      <dgm:t>
        <a:bodyPr/>
        <a:lstStyle/>
        <a:p>
          <a:endParaRPr lang="el-GR"/>
        </a:p>
      </dgm:t>
    </dgm:pt>
    <dgm:pt modelId="{FE1403AF-1915-415B-8EEE-C6BA9F4162E5}" type="sibTrans" cxnId="{DDAD8B48-8F19-4688-A180-720E9C490CA1}">
      <dgm:prSet/>
      <dgm:spPr/>
      <dgm:t>
        <a:bodyPr/>
        <a:lstStyle/>
        <a:p>
          <a:endParaRPr lang="el-GR"/>
        </a:p>
      </dgm:t>
    </dgm:pt>
    <dgm:pt modelId="{A8B90C50-C7FD-4E36-B084-6ACC16264730}">
      <dgm:prSet phldrT="[Text]" custT="1"/>
      <dgm:spPr/>
      <dgm:t>
        <a:bodyPr/>
        <a:lstStyle/>
        <a:p>
          <a:r>
            <a:rPr lang="en-US" sz="2000" b="1" dirty="0"/>
            <a:t>(CD) Workshop</a:t>
          </a:r>
          <a:r>
            <a:rPr lang="en-US" sz="2000" dirty="0"/>
            <a:t> with identified SOP stakeholders prior to SOP drafting.</a:t>
          </a:r>
          <a:endParaRPr lang="el-GR" sz="2000" dirty="0"/>
        </a:p>
      </dgm:t>
    </dgm:pt>
    <dgm:pt modelId="{3C85E767-E4A3-4720-8E81-3411E1FE2B04}" type="parTrans" cxnId="{7DDB48A1-C4E2-47C9-9BD7-E31223033AE0}">
      <dgm:prSet/>
      <dgm:spPr/>
      <dgm:t>
        <a:bodyPr/>
        <a:lstStyle/>
        <a:p>
          <a:endParaRPr lang="el-GR"/>
        </a:p>
      </dgm:t>
    </dgm:pt>
    <dgm:pt modelId="{D3275907-5F6B-44E8-959C-FBE8A230A18C}" type="sibTrans" cxnId="{7DDB48A1-C4E2-47C9-9BD7-E31223033AE0}">
      <dgm:prSet/>
      <dgm:spPr/>
      <dgm:t>
        <a:bodyPr/>
        <a:lstStyle/>
        <a:p>
          <a:endParaRPr lang="el-GR"/>
        </a:p>
      </dgm:t>
    </dgm:pt>
    <dgm:pt modelId="{46EFF2DD-D638-4AD3-9DFF-092B22E25FF8}">
      <dgm:prSet phldrT="[Text]" custT="1"/>
      <dgm:spPr/>
      <dgm:t>
        <a:bodyPr/>
        <a:lstStyle/>
        <a:p>
          <a:r>
            <a:rPr lang="en-US" sz="1700" b="1" dirty="0">
              <a:solidFill>
                <a:srgbClr val="C00000"/>
              </a:solidFill>
            </a:rPr>
            <a:t>06-07.11.23</a:t>
          </a:r>
          <a:endParaRPr lang="el-GR" sz="1700" b="1" dirty="0">
            <a:solidFill>
              <a:srgbClr val="C00000"/>
            </a:solidFill>
          </a:endParaRPr>
        </a:p>
      </dgm:t>
    </dgm:pt>
    <dgm:pt modelId="{C9A54FBC-1D45-4DCA-B975-9F3B0CC9AA55}" type="parTrans" cxnId="{89D5642A-9324-4F18-ACF4-DB19B1DDEA5A}">
      <dgm:prSet/>
      <dgm:spPr/>
      <dgm:t>
        <a:bodyPr/>
        <a:lstStyle/>
        <a:p>
          <a:endParaRPr lang="el-GR"/>
        </a:p>
      </dgm:t>
    </dgm:pt>
    <dgm:pt modelId="{31603CBC-DD39-4305-9BAB-176F5DE4E51F}" type="sibTrans" cxnId="{89D5642A-9324-4F18-ACF4-DB19B1DDEA5A}">
      <dgm:prSet/>
      <dgm:spPr/>
      <dgm:t>
        <a:bodyPr/>
        <a:lstStyle/>
        <a:p>
          <a:endParaRPr lang="el-GR"/>
        </a:p>
      </dgm:t>
    </dgm:pt>
    <dgm:pt modelId="{0AD09073-F9E7-45AF-9DB9-06B7E41BB957}">
      <dgm:prSet phldrT="[Text]" custT="1"/>
      <dgm:spPr/>
      <dgm:t>
        <a:bodyPr/>
        <a:lstStyle/>
        <a:p>
          <a:pPr algn="l">
            <a:buFont typeface="Arial" pitchFamily="34" charset="0"/>
            <a:buChar char="•"/>
          </a:pPr>
          <a:r>
            <a:rPr lang="en-US" sz="2000" b="1" dirty="0">
              <a:solidFill>
                <a:schemeClr val="tx1"/>
              </a:solidFill>
            </a:rPr>
            <a:t>(CD) Tabletop Exercise</a:t>
          </a:r>
          <a:r>
            <a:rPr lang="en-US" sz="2000" b="0" dirty="0">
              <a:solidFill>
                <a:schemeClr val="tx1"/>
              </a:solidFill>
            </a:rPr>
            <a:t> national to community level tsunami exercise</a:t>
          </a:r>
          <a:r>
            <a:rPr lang="en-US" sz="2000" b="1" dirty="0">
              <a:solidFill>
                <a:schemeClr val="tx1"/>
              </a:solidFill>
            </a:rPr>
            <a:t>.</a:t>
          </a:r>
          <a:endParaRPr lang="el-GR" sz="2000" b="1" dirty="0">
            <a:solidFill>
              <a:schemeClr val="tx1"/>
            </a:solidFill>
          </a:endParaRPr>
        </a:p>
      </dgm:t>
    </dgm:pt>
    <dgm:pt modelId="{8C1804D2-0E44-4002-86E5-A0F5B282617B}" type="parTrans" cxnId="{E1463019-B28E-40E1-86EA-4DF14C553181}">
      <dgm:prSet/>
      <dgm:spPr/>
      <dgm:t>
        <a:bodyPr/>
        <a:lstStyle/>
        <a:p>
          <a:endParaRPr lang="el-GR"/>
        </a:p>
      </dgm:t>
    </dgm:pt>
    <dgm:pt modelId="{C79B0438-5590-46A5-B0EE-7C1F8ECBA4B0}" type="sibTrans" cxnId="{E1463019-B28E-40E1-86EA-4DF14C553181}">
      <dgm:prSet/>
      <dgm:spPr/>
      <dgm:t>
        <a:bodyPr/>
        <a:lstStyle/>
        <a:p>
          <a:endParaRPr lang="el-GR"/>
        </a:p>
      </dgm:t>
    </dgm:pt>
    <dgm:pt modelId="{3A99148E-B597-4AF7-8938-BE19F10B46A4}">
      <dgm:prSet custT="1"/>
      <dgm:spPr/>
      <dgm:t>
        <a:bodyPr/>
        <a:lstStyle/>
        <a:p>
          <a:r>
            <a:rPr lang="en-US" sz="1700" b="1" dirty="0">
              <a:solidFill>
                <a:srgbClr val="C00000"/>
              </a:solidFill>
            </a:rPr>
            <a:t>Dec. 2023</a:t>
          </a:r>
          <a:endParaRPr lang="el-GR" sz="1700" b="1" dirty="0">
            <a:solidFill>
              <a:srgbClr val="C00000"/>
            </a:solidFill>
          </a:endParaRPr>
        </a:p>
      </dgm:t>
    </dgm:pt>
    <dgm:pt modelId="{6FA10FB9-397F-4FC5-B239-C9D60FDEAA0E}" type="parTrans" cxnId="{0A83F3E4-C592-47CF-B3AD-D05AC1CA3694}">
      <dgm:prSet/>
      <dgm:spPr/>
      <dgm:t>
        <a:bodyPr/>
        <a:lstStyle/>
        <a:p>
          <a:endParaRPr lang="el-GR"/>
        </a:p>
      </dgm:t>
    </dgm:pt>
    <dgm:pt modelId="{3D44C003-AB37-41E0-85E7-1F3FF3269926}" type="sibTrans" cxnId="{0A83F3E4-C592-47CF-B3AD-D05AC1CA3694}">
      <dgm:prSet/>
      <dgm:spPr/>
      <dgm:t>
        <a:bodyPr/>
        <a:lstStyle/>
        <a:p>
          <a:endParaRPr lang="el-GR"/>
        </a:p>
      </dgm:t>
    </dgm:pt>
    <dgm:pt modelId="{2256F933-90DD-498E-9D09-A5C3EF1598E7}">
      <dgm:prSet custT="1"/>
      <dgm:spPr/>
      <dgm:t>
        <a:bodyPr/>
        <a:lstStyle/>
        <a:p>
          <a:r>
            <a:rPr lang="en-US" sz="1700" b="1" dirty="0">
              <a:solidFill>
                <a:srgbClr val="C00000"/>
              </a:solidFill>
              <a:effectLst/>
              <a:latin typeface="+mn-lt"/>
            </a:rPr>
            <a:t>Jan.</a:t>
          </a:r>
        </a:p>
        <a:p>
          <a:r>
            <a:rPr lang="en-US" sz="1700" b="1" dirty="0">
              <a:solidFill>
                <a:srgbClr val="C00000"/>
              </a:solidFill>
              <a:effectLst/>
              <a:latin typeface="+mn-lt"/>
            </a:rPr>
            <a:t>2024</a:t>
          </a:r>
          <a:endParaRPr lang="el-GR" sz="1700" dirty="0"/>
        </a:p>
      </dgm:t>
    </dgm:pt>
    <dgm:pt modelId="{17FC5FC4-94B0-4544-831C-1AC5408538B9}" type="parTrans" cxnId="{614BC1B5-ACC1-45DE-80FD-33AFCE3D9849}">
      <dgm:prSet/>
      <dgm:spPr/>
      <dgm:t>
        <a:bodyPr/>
        <a:lstStyle/>
        <a:p>
          <a:endParaRPr lang="el-GR"/>
        </a:p>
      </dgm:t>
    </dgm:pt>
    <dgm:pt modelId="{47157563-2585-42E0-A782-BB9B245F44AE}" type="sibTrans" cxnId="{614BC1B5-ACC1-45DE-80FD-33AFCE3D9849}">
      <dgm:prSet/>
      <dgm:spPr/>
      <dgm:t>
        <a:bodyPr/>
        <a:lstStyle/>
        <a:p>
          <a:endParaRPr lang="el-GR"/>
        </a:p>
      </dgm:t>
    </dgm:pt>
    <dgm:pt modelId="{B7F433FE-051C-4B26-ABEC-FB65FE389C33}">
      <dgm:prSet custT="1"/>
      <dgm:spPr/>
      <dgm:t>
        <a:bodyPr/>
        <a:lstStyle/>
        <a:p>
          <a:pPr>
            <a:buFont typeface="Arial" pitchFamily="34" charset="0"/>
            <a:buChar char="•"/>
          </a:pP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(CD) Organization</a:t>
          </a:r>
          <a:endParaRPr lang="el-GR" sz="2000" dirty="0"/>
        </a:p>
      </dgm:t>
    </dgm:pt>
    <dgm:pt modelId="{820F9933-9E18-44CC-9327-A2E441743135}" type="parTrans" cxnId="{F4DD1006-758D-432A-AE95-6B8C1593F282}">
      <dgm:prSet/>
      <dgm:spPr/>
      <dgm:t>
        <a:bodyPr/>
        <a:lstStyle/>
        <a:p>
          <a:endParaRPr lang="el-GR"/>
        </a:p>
      </dgm:t>
    </dgm:pt>
    <dgm:pt modelId="{987AABE3-4ED4-4AA7-B339-5012B75B0A08}" type="sibTrans" cxnId="{F4DD1006-758D-432A-AE95-6B8C1593F282}">
      <dgm:prSet/>
      <dgm:spPr/>
      <dgm:t>
        <a:bodyPr/>
        <a:lstStyle/>
        <a:p>
          <a:endParaRPr lang="el-GR"/>
        </a:p>
      </dgm:t>
    </dgm:pt>
    <dgm:pt modelId="{B41A3929-544A-411D-A47F-F3EEB1CF6E29}">
      <dgm:prSet custT="1"/>
      <dgm:spPr/>
      <dgm:t>
        <a:bodyPr/>
        <a:lstStyle/>
        <a:p>
          <a:pPr>
            <a:buFont typeface="Arial" pitchFamily="34" charset="0"/>
            <a:buNone/>
          </a:pP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National to community level tsunami awareness and SOPs workshop</a:t>
          </a:r>
          <a:r>
            <a:rPr lang="en-US" sz="1800" b="0" dirty="0">
              <a:solidFill>
                <a:schemeClr val="tx1"/>
              </a:solidFill>
              <a:effectLst/>
              <a:latin typeface="+mn-lt"/>
            </a:rPr>
            <a:t>.</a:t>
          </a:r>
          <a:endParaRPr lang="el-GR" sz="1800" dirty="0"/>
        </a:p>
      </dgm:t>
    </dgm:pt>
    <dgm:pt modelId="{B9DBEFB6-C851-4841-B394-A5C4BC752A3E}" type="parTrans" cxnId="{A1606F73-4AF6-4C0D-B343-87474AADC678}">
      <dgm:prSet/>
      <dgm:spPr/>
      <dgm:t>
        <a:bodyPr/>
        <a:lstStyle/>
        <a:p>
          <a:endParaRPr lang="el-GR"/>
        </a:p>
      </dgm:t>
    </dgm:pt>
    <dgm:pt modelId="{F95FBA66-96B3-4999-A904-449954E77C8C}" type="sibTrans" cxnId="{A1606F73-4AF6-4C0D-B343-87474AADC678}">
      <dgm:prSet/>
      <dgm:spPr/>
      <dgm:t>
        <a:bodyPr/>
        <a:lstStyle/>
        <a:p>
          <a:endParaRPr lang="el-GR"/>
        </a:p>
      </dgm:t>
    </dgm:pt>
    <dgm:pt modelId="{F4515F7C-4B2C-49D0-BA0D-042F9E4AC22B}">
      <dgm:prSet custT="1"/>
      <dgm:spPr/>
      <dgm:t>
        <a:bodyPr/>
        <a:lstStyle/>
        <a:p>
          <a:r>
            <a:rPr lang="en-US" sz="2000" b="1" dirty="0"/>
            <a:t>(CD) Development:</a:t>
          </a:r>
          <a:endParaRPr lang="el-GR" sz="2000" dirty="0"/>
        </a:p>
      </dgm:t>
    </dgm:pt>
    <dgm:pt modelId="{62416BBF-05A3-4CDD-97B2-8E489A8C0A2E}" type="parTrans" cxnId="{4C510BF9-909F-4E4D-AD3B-E8C8A7F525AC}">
      <dgm:prSet/>
      <dgm:spPr/>
      <dgm:t>
        <a:bodyPr/>
        <a:lstStyle/>
        <a:p>
          <a:endParaRPr lang="el-GR"/>
        </a:p>
      </dgm:t>
    </dgm:pt>
    <dgm:pt modelId="{F477F7DC-BF93-4ECF-849B-051F86B5447F}" type="sibTrans" cxnId="{4C510BF9-909F-4E4D-AD3B-E8C8A7F525AC}">
      <dgm:prSet/>
      <dgm:spPr/>
      <dgm:t>
        <a:bodyPr/>
        <a:lstStyle/>
        <a:p>
          <a:endParaRPr lang="el-GR"/>
        </a:p>
      </dgm:t>
    </dgm:pt>
    <dgm:pt modelId="{1F3D41F8-3E99-48C6-830C-679C4AB7946F}">
      <dgm:prSet phldrT="[Text]"/>
      <dgm:spPr/>
      <dgm:t>
        <a:bodyPr/>
        <a:lstStyle/>
        <a:p>
          <a:pPr algn="ctr">
            <a:buFont typeface="Arial" pitchFamily="34" charset="0"/>
            <a:buNone/>
          </a:pPr>
          <a:r>
            <a:rPr lang="en-US" sz="1800" b="1" dirty="0">
              <a:solidFill>
                <a:schemeClr val="tx1"/>
              </a:solidFill>
            </a:rPr>
            <a:t>During the NEAMTWS Exercise</a:t>
          </a:r>
          <a:endParaRPr lang="el-GR" sz="1800" b="1" dirty="0">
            <a:solidFill>
              <a:schemeClr val="tx1"/>
            </a:solidFill>
          </a:endParaRPr>
        </a:p>
      </dgm:t>
    </dgm:pt>
    <dgm:pt modelId="{7B8877B4-920C-48A4-B150-C5BAA3F33FA7}" type="parTrans" cxnId="{4C8A896D-B21B-485F-8F75-5939F24839E6}">
      <dgm:prSet/>
      <dgm:spPr/>
      <dgm:t>
        <a:bodyPr/>
        <a:lstStyle/>
        <a:p>
          <a:endParaRPr lang="el-GR"/>
        </a:p>
      </dgm:t>
    </dgm:pt>
    <dgm:pt modelId="{62105627-B75A-4090-98CA-5FEDE1C0EBCD}" type="sibTrans" cxnId="{4C8A896D-B21B-485F-8F75-5939F24839E6}">
      <dgm:prSet/>
      <dgm:spPr/>
      <dgm:t>
        <a:bodyPr/>
        <a:lstStyle/>
        <a:p>
          <a:endParaRPr lang="el-GR"/>
        </a:p>
      </dgm:t>
    </dgm:pt>
    <dgm:pt modelId="{8D43C560-6AC6-4785-9AF2-BFCA31621AAA}">
      <dgm:prSet custT="1"/>
      <dgm:spPr/>
      <dgm:t>
        <a:bodyPr/>
        <a:lstStyle/>
        <a:p>
          <a:r>
            <a:rPr lang="en-US" sz="1700" b="1" dirty="0">
              <a:solidFill>
                <a:srgbClr val="C00000"/>
              </a:solidFill>
            </a:rPr>
            <a:t>Feb. 2024</a:t>
          </a:r>
          <a:endParaRPr lang="el-GR" sz="1700" b="1" dirty="0">
            <a:solidFill>
              <a:srgbClr val="C00000"/>
            </a:solidFill>
          </a:endParaRPr>
        </a:p>
      </dgm:t>
    </dgm:pt>
    <dgm:pt modelId="{A62D9BD5-DC11-4D25-B997-B4F6BEA6BFDE}" type="parTrans" cxnId="{66C1DA3D-19C1-46A2-A6DD-B6E7AB522F1A}">
      <dgm:prSet/>
      <dgm:spPr/>
      <dgm:t>
        <a:bodyPr/>
        <a:lstStyle/>
        <a:p>
          <a:endParaRPr lang="el-GR"/>
        </a:p>
      </dgm:t>
    </dgm:pt>
    <dgm:pt modelId="{A1F15819-52B4-43D3-B2CA-E3DFCB1C61F1}" type="sibTrans" cxnId="{66C1DA3D-19C1-46A2-A6DD-B6E7AB522F1A}">
      <dgm:prSet/>
      <dgm:spPr/>
      <dgm:t>
        <a:bodyPr/>
        <a:lstStyle/>
        <a:p>
          <a:endParaRPr lang="el-GR"/>
        </a:p>
      </dgm:t>
    </dgm:pt>
    <dgm:pt modelId="{C792181E-A2E2-4608-85E6-EAA2332EB2AB}">
      <dgm:prSet custT="1"/>
      <dgm:spPr/>
      <dgm:t>
        <a:bodyPr/>
        <a:lstStyle/>
        <a:p>
          <a:pPr>
            <a:buFont typeface="Arial" pitchFamily="34" charset="0"/>
            <a:buChar char="•"/>
          </a:pP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(CD) Organization</a:t>
          </a:r>
          <a:endParaRPr lang="el-GR" sz="2000" dirty="0"/>
        </a:p>
      </dgm:t>
    </dgm:pt>
    <dgm:pt modelId="{F096F1C6-D59A-43A6-A5AF-FBC24AC3BCED}" type="parTrans" cxnId="{BF316591-4515-4E07-9159-3BE124EFD4AF}">
      <dgm:prSet/>
      <dgm:spPr/>
      <dgm:t>
        <a:bodyPr/>
        <a:lstStyle/>
        <a:p>
          <a:endParaRPr lang="el-GR"/>
        </a:p>
      </dgm:t>
    </dgm:pt>
    <dgm:pt modelId="{C1F18D5D-130D-4D5C-9284-23C835A39F2D}" type="sibTrans" cxnId="{BF316591-4515-4E07-9159-3BE124EFD4AF}">
      <dgm:prSet/>
      <dgm:spPr/>
      <dgm:t>
        <a:bodyPr/>
        <a:lstStyle/>
        <a:p>
          <a:endParaRPr lang="el-GR"/>
        </a:p>
      </dgm:t>
    </dgm:pt>
    <dgm:pt modelId="{608F8CDA-CC19-4488-9131-B3DA8F35F7A3}">
      <dgm:prSet/>
      <dgm:spPr/>
      <dgm:t>
        <a:bodyPr/>
        <a:lstStyle/>
        <a:p>
          <a:endParaRPr lang="el-GR" sz="1300" b="0" dirty="0">
            <a:solidFill>
              <a:schemeClr val="tx1"/>
            </a:solidFill>
            <a:effectLst/>
            <a:latin typeface="+mn-lt"/>
          </a:endParaRPr>
        </a:p>
      </dgm:t>
    </dgm:pt>
    <dgm:pt modelId="{38660EFD-F996-4C4F-992B-102C7682CB1D}" type="parTrans" cxnId="{80767F55-9EF6-41E1-AF83-F246D7B527BE}">
      <dgm:prSet/>
      <dgm:spPr/>
      <dgm:t>
        <a:bodyPr/>
        <a:lstStyle/>
        <a:p>
          <a:endParaRPr lang="el-GR"/>
        </a:p>
      </dgm:t>
    </dgm:pt>
    <dgm:pt modelId="{806A4C85-5EBD-4C13-A0A9-B61C5ADF0B8A}" type="sibTrans" cxnId="{80767F55-9EF6-41E1-AF83-F246D7B527BE}">
      <dgm:prSet/>
      <dgm:spPr/>
      <dgm:t>
        <a:bodyPr/>
        <a:lstStyle/>
        <a:p>
          <a:endParaRPr lang="el-GR"/>
        </a:p>
      </dgm:t>
    </dgm:pt>
    <dgm:pt modelId="{29ED60F3-41C1-47AE-9D98-53E1C9F744B7}">
      <dgm:prSet custT="1"/>
      <dgm:spPr/>
      <dgm:t>
        <a:bodyPr/>
        <a:lstStyle/>
        <a:p>
          <a:pPr>
            <a:buFont typeface="Arial" pitchFamily="34" charset="0"/>
            <a:buNone/>
          </a:pPr>
          <a:r>
            <a:rPr lang="en-US" sz="1800" b="0" dirty="0">
              <a:solidFill>
                <a:schemeClr val="tx1"/>
              </a:solidFill>
              <a:effectLst/>
              <a:latin typeface="+mn-lt"/>
            </a:rPr>
            <a:t>National to community level tsunami awareness and SOPs workshop.</a:t>
          </a:r>
          <a:endParaRPr lang="el-GR" sz="1800" dirty="0"/>
        </a:p>
      </dgm:t>
    </dgm:pt>
    <dgm:pt modelId="{67E88D44-F674-474B-8C73-7B54E92C4E6B}" type="parTrans" cxnId="{7D65F7E2-AB05-4DFF-A2F6-A5AF66CC36B8}">
      <dgm:prSet/>
      <dgm:spPr/>
      <dgm:t>
        <a:bodyPr/>
        <a:lstStyle/>
        <a:p>
          <a:endParaRPr lang="el-GR"/>
        </a:p>
      </dgm:t>
    </dgm:pt>
    <dgm:pt modelId="{55ADBE43-763D-4885-9D4F-071324829846}" type="sibTrans" cxnId="{7D65F7E2-AB05-4DFF-A2F6-A5AF66CC36B8}">
      <dgm:prSet/>
      <dgm:spPr/>
      <dgm:t>
        <a:bodyPr/>
        <a:lstStyle/>
        <a:p>
          <a:endParaRPr lang="el-GR"/>
        </a:p>
      </dgm:t>
    </dgm:pt>
    <dgm:pt modelId="{A05F0136-BF0E-4723-992A-25DD3B52F637}">
      <dgm:prSet custT="1"/>
      <dgm:spPr/>
      <dgm:t>
        <a:bodyPr/>
        <a:lstStyle/>
        <a:p>
          <a:r>
            <a:rPr lang="en-US" sz="2000" dirty="0"/>
            <a:t>Generic national and local tsunami protocol and SOPs.</a:t>
          </a:r>
          <a:endParaRPr lang="el-GR" sz="2000" dirty="0"/>
        </a:p>
      </dgm:t>
    </dgm:pt>
    <dgm:pt modelId="{3F859C79-3753-41B9-913A-F5CDC41F2C4F}" type="parTrans" cxnId="{56168238-D419-4B6B-B3C2-56F91A3B9244}">
      <dgm:prSet/>
      <dgm:spPr/>
      <dgm:t>
        <a:bodyPr/>
        <a:lstStyle/>
        <a:p>
          <a:endParaRPr lang="el-GR"/>
        </a:p>
      </dgm:t>
    </dgm:pt>
    <dgm:pt modelId="{1266DA0C-A6D7-46B3-8FF2-7231C150576A}" type="sibTrans" cxnId="{56168238-D419-4B6B-B3C2-56F91A3B9244}">
      <dgm:prSet/>
      <dgm:spPr/>
      <dgm:t>
        <a:bodyPr/>
        <a:lstStyle/>
        <a:p>
          <a:endParaRPr lang="el-GR"/>
        </a:p>
      </dgm:t>
    </dgm:pt>
    <dgm:pt modelId="{40DA720D-C64A-4F43-840D-310A85D13820}">
      <dgm:prSet phldrT="[Text]" custT="1"/>
      <dgm:spPr/>
      <dgm:t>
        <a:bodyPr/>
        <a:lstStyle/>
        <a:p>
          <a:pPr algn="ctr">
            <a:buFont typeface="Arial" pitchFamily="34" charset="0"/>
            <a:buNone/>
          </a:pPr>
          <a:r>
            <a:rPr lang="en-US" sz="2000" b="1" dirty="0">
              <a:solidFill>
                <a:schemeClr val="tx1"/>
              </a:solidFill>
            </a:rPr>
            <a:t>??????</a:t>
          </a:r>
          <a:endParaRPr lang="el-GR" sz="2000" b="1" dirty="0">
            <a:solidFill>
              <a:schemeClr val="tx1"/>
            </a:solidFill>
          </a:endParaRPr>
        </a:p>
      </dgm:t>
    </dgm:pt>
    <dgm:pt modelId="{F04F91A6-304D-48FE-9406-DB4B5FDE9F6F}" type="parTrans" cxnId="{81340E90-89F8-42D7-AFF0-5D8841476F86}">
      <dgm:prSet/>
      <dgm:spPr/>
      <dgm:t>
        <a:bodyPr/>
        <a:lstStyle/>
        <a:p>
          <a:endParaRPr lang="el-GR"/>
        </a:p>
      </dgm:t>
    </dgm:pt>
    <dgm:pt modelId="{50620CE8-0571-4567-8273-2CF2D9880432}" type="sibTrans" cxnId="{81340E90-89F8-42D7-AFF0-5D8841476F86}">
      <dgm:prSet/>
      <dgm:spPr/>
      <dgm:t>
        <a:bodyPr/>
        <a:lstStyle/>
        <a:p>
          <a:endParaRPr lang="el-GR"/>
        </a:p>
      </dgm:t>
    </dgm:pt>
    <dgm:pt modelId="{53DB4511-7A88-45D4-9A9E-4678AFEBAC9B}" type="pres">
      <dgm:prSet presAssocID="{F85557A8-1CAB-46DE-ACC4-595B32783B7C}" presName="linearFlow" presStyleCnt="0">
        <dgm:presLayoutVars>
          <dgm:dir/>
          <dgm:animLvl val="lvl"/>
          <dgm:resizeHandles val="exact"/>
        </dgm:presLayoutVars>
      </dgm:prSet>
      <dgm:spPr/>
    </dgm:pt>
    <dgm:pt modelId="{A23F92C2-7866-43BA-9A01-3A3CC47F2CE2}" type="pres">
      <dgm:prSet presAssocID="{C7CEC158-B315-4DDE-AFBD-F36D6EA4D1F9}" presName="composite" presStyleCnt="0"/>
      <dgm:spPr/>
    </dgm:pt>
    <dgm:pt modelId="{6F29786D-6847-4902-8184-99180C06D71C}" type="pres">
      <dgm:prSet presAssocID="{C7CEC158-B315-4DDE-AFBD-F36D6EA4D1F9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BB065595-7F8A-44C8-8D3F-A0EEA8B307D1}" type="pres">
      <dgm:prSet presAssocID="{C7CEC158-B315-4DDE-AFBD-F36D6EA4D1F9}" presName="descendantText" presStyleLbl="alignAcc1" presStyleIdx="0" presStyleCnt="5">
        <dgm:presLayoutVars>
          <dgm:bulletEnabled val="1"/>
        </dgm:presLayoutVars>
      </dgm:prSet>
      <dgm:spPr/>
    </dgm:pt>
    <dgm:pt modelId="{DAA23FCE-E1F5-4E36-882A-8E11727D23FB}" type="pres">
      <dgm:prSet presAssocID="{FE1403AF-1915-415B-8EEE-C6BA9F4162E5}" presName="sp" presStyleCnt="0"/>
      <dgm:spPr/>
    </dgm:pt>
    <dgm:pt modelId="{D08B83B3-DA57-4042-B11B-7F85E70CEB95}" type="pres">
      <dgm:prSet presAssocID="{46EFF2DD-D638-4AD3-9DFF-092B22E25FF8}" presName="composite" presStyleCnt="0"/>
      <dgm:spPr/>
    </dgm:pt>
    <dgm:pt modelId="{54AE068A-67B7-4E53-BA1E-543B6C0D58D9}" type="pres">
      <dgm:prSet presAssocID="{46EFF2DD-D638-4AD3-9DFF-092B22E25FF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1950DFF-0F7B-46EB-A659-A2A7B3057265}" type="pres">
      <dgm:prSet presAssocID="{46EFF2DD-D638-4AD3-9DFF-092B22E25FF8}" presName="descendantText" presStyleLbl="alignAcc1" presStyleIdx="1" presStyleCnt="5">
        <dgm:presLayoutVars>
          <dgm:bulletEnabled val="1"/>
        </dgm:presLayoutVars>
      </dgm:prSet>
      <dgm:spPr/>
    </dgm:pt>
    <dgm:pt modelId="{BE394B9B-9A9C-47E6-883D-4A486C73B0F1}" type="pres">
      <dgm:prSet presAssocID="{31603CBC-DD39-4305-9BAB-176F5DE4E51F}" presName="sp" presStyleCnt="0"/>
      <dgm:spPr/>
    </dgm:pt>
    <dgm:pt modelId="{90B482C0-E213-44C5-B6EC-27465430AE8C}" type="pres">
      <dgm:prSet presAssocID="{3A99148E-B597-4AF7-8938-BE19F10B46A4}" presName="composite" presStyleCnt="0"/>
      <dgm:spPr/>
    </dgm:pt>
    <dgm:pt modelId="{F7AB632F-6A64-4D5C-A245-C467998F3219}" type="pres">
      <dgm:prSet presAssocID="{3A99148E-B597-4AF7-8938-BE19F10B46A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5E8C453-AD28-4381-9E4E-0ECAEE663419}" type="pres">
      <dgm:prSet presAssocID="{3A99148E-B597-4AF7-8938-BE19F10B46A4}" presName="descendantText" presStyleLbl="alignAcc1" presStyleIdx="2" presStyleCnt="5">
        <dgm:presLayoutVars>
          <dgm:bulletEnabled val="1"/>
        </dgm:presLayoutVars>
      </dgm:prSet>
      <dgm:spPr/>
    </dgm:pt>
    <dgm:pt modelId="{78B2AE61-39C1-4DDB-8927-67241FDE12E8}" type="pres">
      <dgm:prSet presAssocID="{3D44C003-AB37-41E0-85E7-1F3FF3269926}" presName="sp" presStyleCnt="0"/>
      <dgm:spPr/>
    </dgm:pt>
    <dgm:pt modelId="{3019C091-3A3C-497D-9299-A726032B00D2}" type="pres">
      <dgm:prSet presAssocID="{2256F933-90DD-498E-9D09-A5C3EF1598E7}" presName="composite" presStyleCnt="0"/>
      <dgm:spPr/>
    </dgm:pt>
    <dgm:pt modelId="{8DEDF4CC-6D6A-4DF4-B2F5-5CE548EB655A}" type="pres">
      <dgm:prSet presAssocID="{2256F933-90DD-498E-9D09-A5C3EF1598E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0643E2E7-C73A-4D20-9112-D4F6D3933349}" type="pres">
      <dgm:prSet presAssocID="{2256F933-90DD-498E-9D09-A5C3EF1598E7}" presName="descendantText" presStyleLbl="alignAcc1" presStyleIdx="3" presStyleCnt="5">
        <dgm:presLayoutVars>
          <dgm:bulletEnabled val="1"/>
        </dgm:presLayoutVars>
      </dgm:prSet>
      <dgm:spPr/>
    </dgm:pt>
    <dgm:pt modelId="{3D787758-D25F-46A8-8201-89997D335C86}" type="pres">
      <dgm:prSet presAssocID="{47157563-2585-42E0-A782-BB9B245F44AE}" presName="sp" presStyleCnt="0"/>
      <dgm:spPr/>
    </dgm:pt>
    <dgm:pt modelId="{127517C0-09B4-4EB9-B037-20A91AA9FDE2}" type="pres">
      <dgm:prSet presAssocID="{8D43C560-6AC6-4785-9AF2-BFCA31621AAA}" presName="composite" presStyleCnt="0"/>
      <dgm:spPr/>
    </dgm:pt>
    <dgm:pt modelId="{14DF3CA3-85AA-4844-8828-D813D08DCD10}" type="pres">
      <dgm:prSet presAssocID="{8D43C560-6AC6-4785-9AF2-BFCA31621AAA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F96F9106-18DA-436D-B6BE-DC505A6CAB2C}" type="pres">
      <dgm:prSet presAssocID="{8D43C560-6AC6-4785-9AF2-BFCA31621AAA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F4DD1006-758D-432A-AE95-6B8C1593F282}" srcId="{2256F933-90DD-498E-9D09-A5C3EF1598E7}" destId="{B7F433FE-051C-4B26-ABEC-FB65FE389C33}" srcOrd="0" destOrd="0" parTransId="{820F9933-9E18-44CC-9327-A2E441743135}" sibTransId="{987AABE3-4ED4-4AA7-B339-5012B75B0A08}"/>
    <dgm:cxn modelId="{4D7BAE0D-EBA8-4DD8-8F1B-BE3754720E65}" type="presOf" srcId="{A8B90C50-C7FD-4E36-B084-6ACC16264730}" destId="{BB065595-7F8A-44C8-8D3F-A0EEA8B307D1}" srcOrd="0" destOrd="0" presId="urn:microsoft.com/office/officeart/2005/8/layout/chevron2"/>
    <dgm:cxn modelId="{E1463019-B28E-40E1-86EA-4DF14C553181}" srcId="{46EFF2DD-D638-4AD3-9DFF-092B22E25FF8}" destId="{0AD09073-F9E7-45AF-9DB9-06B7E41BB957}" srcOrd="0" destOrd="0" parTransId="{8C1804D2-0E44-4002-86E5-A0F5B282617B}" sibTransId="{C79B0438-5590-46A5-B0EE-7C1F8ECBA4B0}"/>
    <dgm:cxn modelId="{89D5642A-9324-4F18-ACF4-DB19B1DDEA5A}" srcId="{F85557A8-1CAB-46DE-ACC4-595B32783B7C}" destId="{46EFF2DD-D638-4AD3-9DFF-092B22E25FF8}" srcOrd="1" destOrd="0" parTransId="{C9A54FBC-1D45-4DCA-B975-9F3B0CC9AA55}" sibTransId="{31603CBC-DD39-4305-9BAB-176F5DE4E51F}"/>
    <dgm:cxn modelId="{47268C2D-63F3-4D53-B62C-9C816731743E}" type="presOf" srcId="{F85557A8-1CAB-46DE-ACC4-595B32783B7C}" destId="{53DB4511-7A88-45D4-9A9E-4678AFEBAC9B}" srcOrd="0" destOrd="0" presId="urn:microsoft.com/office/officeart/2005/8/layout/chevron2"/>
    <dgm:cxn modelId="{56168238-D419-4B6B-B3C2-56F91A3B9244}" srcId="{3A99148E-B597-4AF7-8938-BE19F10B46A4}" destId="{A05F0136-BF0E-4723-992A-25DD3B52F637}" srcOrd="1" destOrd="0" parTransId="{3F859C79-3753-41B9-913A-F5CDC41F2C4F}" sibTransId="{1266DA0C-A6D7-46B3-8FF2-7231C150576A}"/>
    <dgm:cxn modelId="{66C1DA3D-19C1-46A2-A6DD-B6E7AB522F1A}" srcId="{F85557A8-1CAB-46DE-ACC4-595B32783B7C}" destId="{8D43C560-6AC6-4785-9AF2-BFCA31621AAA}" srcOrd="4" destOrd="0" parTransId="{A62D9BD5-DC11-4D25-B997-B4F6BEA6BFDE}" sibTransId="{A1F15819-52B4-43D3-B2CA-E3DFCB1C61F1}"/>
    <dgm:cxn modelId="{450FB65E-0C68-4E8E-8252-3A5DD3D0CDE4}" type="presOf" srcId="{46EFF2DD-D638-4AD3-9DFF-092B22E25FF8}" destId="{54AE068A-67B7-4E53-BA1E-543B6C0D58D9}" srcOrd="0" destOrd="0" presId="urn:microsoft.com/office/officeart/2005/8/layout/chevron2"/>
    <dgm:cxn modelId="{67EDA961-622B-42D0-93D8-BA22BE390FAE}" type="presOf" srcId="{2256F933-90DD-498E-9D09-A5C3EF1598E7}" destId="{8DEDF4CC-6D6A-4DF4-B2F5-5CE548EB655A}" srcOrd="0" destOrd="0" presId="urn:microsoft.com/office/officeart/2005/8/layout/chevron2"/>
    <dgm:cxn modelId="{DDAD8B48-8F19-4688-A180-720E9C490CA1}" srcId="{F85557A8-1CAB-46DE-ACC4-595B32783B7C}" destId="{C7CEC158-B315-4DDE-AFBD-F36D6EA4D1F9}" srcOrd="0" destOrd="0" parTransId="{12496546-E471-423F-8637-19403A95A5B5}" sibTransId="{FE1403AF-1915-415B-8EEE-C6BA9F4162E5}"/>
    <dgm:cxn modelId="{4C8A896D-B21B-485F-8F75-5939F24839E6}" srcId="{46EFF2DD-D638-4AD3-9DFF-092B22E25FF8}" destId="{1F3D41F8-3E99-48C6-830C-679C4AB7946F}" srcOrd="2" destOrd="0" parTransId="{7B8877B4-920C-48A4-B150-C5BAA3F33FA7}" sibTransId="{62105627-B75A-4090-98CA-5FEDE1C0EBCD}"/>
    <dgm:cxn modelId="{A1606F73-4AF6-4C0D-B343-87474AADC678}" srcId="{2256F933-90DD-498E-9D09-A5C3EF1598E7}" destId="{B41A3929-544A-411D-A47F-F3EEB1CF6E29}" srcOrd="1" destOrd="0" parTransId="{B9DBEFB6-C851-4841-B394-A5C4BC752A3E}" sibTransId="{F95FBA66-96B3-4999-A904-449954E77C8C}"/>
    <dgm:cxn modelId="{80767F55-9EF6-41E1-AF83-F246D7B527BE}" srcId="{8D43C560-6AC6-4785-9AF2-BFCA31621AAA}" destId="{608F8CDA-CC19-4488-9131-B3DA8F35F7A3}" srcOrd="2" destOrd="0" parTransId="{38660EFD-F996-4C4F-992B-102C7682CB1D}" sibTransId="{806A4C85-5EBD-4C13-A0A9-B61C5ADF0B8A}"/>
    <dgm:cxn modelId="{C7A6C857-31B9-42A9-98F0-694F061719A1}" type="presOf" srcId="{1F3D41F8-3E99-48C6-830C-679C4AB7946F}" destId="{A1950DFF-0F7B-46EB-A659-A2A7B3057265}" srcOrd="0" destOrd="2" presId="urn:microsoft.com/office/officeart/2005/8/layout/chevron2"/>
    <dgm:cxn modelId="{6B02E07A-DA3A-4E72-A94E-8EFD21DCA992}" type="presOf" srcId="{A05F0136-BF0E-4723-992A-25DD3B52F637}" destId="{35E8C453-AD28-4381-9E4E-0ECAEE663419}" srcOrd="0" destOrd="1" presId="urn:microsoft.com/office/officeart/2005/8/layout/chevron2"/>
    <dgm:cxn modelId="{DEE7D98B-43B8-43EF-BE89-687605B4A060}" type="presOf" srcId="{B41A3929-544A-411D-A47F-F3EEB1CF6E29}" destId="{0643E2E7-C73A-4D20-9112-D4F6D3933349}" srcOrd="0" destOrd="1" presId="urn:microsoft.com/office/officeart/2005/8/layout/chevron2"/>
    <dgm:cxn modelId="{81340E90-89F8-42D7-AFF0-5D8841476F86}" srcId="{46EFF2DD-D638-4AD3-9DFF-092B22E25FF8}" destId="{40DA720D-C64A-4F43-840D-310A85D13820}" srcOrd="1" destOrd="0" parTransId="{F04F91A6-304D-48FE-9406-DB4B5FDE9F6F}" sibTransId="{50620CE8-0571-4567-8273-2CF2D9880432}"/>
    <dgm:cxn modelId="{0845DA90-7EF7-4E41-B1C2-0F3D3D73B56C}" type="presOf" srcId="{0AD09073-F9E7-45AF-9DB9-06B7E41BB957}" destId="{A1950DFF-0F7B-46EB-A659-A2A7B3057265}" srcOrd="0" destOrd="0" presId="urn:microsoft.com/office/officeart/2005/8/layout/chevron2"/>
    <dgm:cxn modelId="{BF316591-4515-4E07-9159-3BE124EFD4AF}" srcId="{8D43C560-6AC6-4785-9AF2-BFCA31621AAA}" destId="{C792181E-A2E2-4608-85E6-EAA2332EB2AB}" srcOrd="0" destOrd="0" parTransId="{F096F1C6-D59A-43A6-A5AF-FBC24AC3BCED}" sibTransId="{C1F18D5D-130D-4D5C-9284-23C835A39F2D}"/>
    <dgm:cxn modelId="{B9F83892-37E2-4E5E-B1BA-EE4F2573B5A6}" type="presOf" srcId="{3A99148E-B597-4AF7-8938-BE19F10B46A4}" destId="{F7AB632F-6A64-4D5C-A245-C467998F3219}" srcOrd="0" destOrd="0" presId="urn:microsoft.com/office/officeart/2005/8/layout/chevron2"/>
    <dgm:cxn modelId="{A1153F98-F147-45BB-AE5E-01EB2BB9A71D}" type="presOf" srcId="{C7CEC158-B315-4DDE-AFBD-F36D6EA4D1F9}" destId="{6F29786D-6847-4902-8184-99180C06D71C}" srcOrd="0" destOrd="0" presId="urn:microsoft.com/office/officeart/2005/8/layout/chevron2"/>
    <dgm:cxn modelId="{7DDB48A1-C4E2-47C9-9BD7-E31223033AE0}" srcId="{C7CEC158-B315-4DDE-AFBD-F36D6EA4D1F9}" destId="{A8B90C50-C7FD-4E36-B084-6ACC16264730}" srcOrd="0" destOrd="0" parTransId="{3C85E767-E4A3-4720-8E81-3411E1FE2B04}" sibTransId="{D3275907-5F6B-44E8-959C-FBE8A230A18C}"/>
    <dgm:cxn modelId="{DC98DBA1-31A8-43B5-B98A-7867AE0C0084}" type="presOf" srcId="{C792181E-A2E2-4608-85E6-EAA2332EB2AB}" destId="{F96F9106-18DA-436D-B6BE-DC505A6CAB2C}" srcOrd="0" destOrd="0" presId="urn:microsoft.com/office/officeart/2005/8/layout/chevron2"/>
    <dgm:cxn modelId="{49E246A3-96BD-412C-A94C-E8C42E5AA888}" type="presOf" srcId="{40DA720D-C64A-4F43-840D-310A85D13820}" destId="{A1950DFF-0F7B-46EB-A659-A2A7B3057265}" srcOrd="0" destOrd="1" presId="urn:microsoft.com/office/officeart/2005/8/layout/chevron2"/>
    <dgm:cxn modelId="{DA26CDAA-762E-4785-BDE1-C0B5DB2DF416}" type="presOf" srcId="{B7F433FE-051C-4B26-ABEC-FB65FE389C33}" destId="{0643E2E7-C73A-4D20-9112-D4F6D3933349}" srcOrd="0" destOrd="0" presId="urn:microsoft.com/office/officeart/2005/8/layout/chevron2"/>
    <dgm:cxn modelId="{614BC1B5-ACC1-45DE-80FD-33AFCE3D9849}" srcId="{F85557A8-1CAB-46DE-ACC4-595B32783B7C}" destId="{2256F933-90DD-498E-9D09-A5C3EF1598E7}" srcOrd="3" destOrd="0" parTransId="{17FC5FC4-94B0-4544-831C-1AC5408538B9}" sibTransId="{47157563-2585-42E0-A782-BB9B245F44AE}"/>
    <dgm:cxn modelId="{B9A4F4C7-FEB6-4152-8A29-0649A6508DCA}" type="presOf" srcId="{8D43C560-6AC6-4785-9AF2-BFCA31621AAA}" destId="{14DF3CA3-85AA-4844-8828-D813D08DCD10}" srcOrd="0" destOrd="0" presId="urn:microsoft.com/office/officeart/2005/8/layout/chevron2"/>
    <dgm:cxn modelId="{BDF463CE-6EC7-41B6-96E7-4A1221C7ECD4}" type="presOf" srcId="{608F8CDA-CC19-4488-9131-B3DA8F35F7A3}" destId="{F96F9106-18DA-436D-B6BE-DC505A6CAB2C}" srcOrd="0" destOrd="2" presId="urn:microsoft.com/office/officeart/2005/8/layout/chevron2"/>
    <dgm:cxn modelId="{BBAA02DA-E248-4AC1-B72F-015EC0E78AE3}" type="presOf" srcId="{F4515F7C-4B2C-49D0-BA0D-042F9E4AC22B}" destId="{35E8C453-AD28-4381-9E4E-0ECAEE663419}" srcOrd="0" destOrd="0" presId="urn:microsoft.com/office/officeart/2005/8/layout/chevron2"/>
    <dgm:cxn modelId="{7D65F7E2-AB05-4DFF-A2F6-A5AF66CC36B8}" srcId="{8D43C560-6AC6-4785-9AF2-BFCA31621AAA}" destId="{29ED60F3-41C1-47AE-9D98-53E1C9F744B7}" srcOrd="1" destOrd="0" parTransId="{67E88D44-F674-474B-8C73-7B54E92C4E6B}" sibTransId="{55ADBE43-763D-4885-9D4F-071324829846}"/>
    <dgm:cxn modelId="{0A83F3E4-C592-47CF-B3AD-D05AC1CA3694}" srcId="{F85557A8-1CAB-46DE-ACC4-595B32783B7C}" destId="{3A99148E-B597-4AF7-8938-BE19F10B46A4}" srcOrd="2" destOrd="0" parTransId="{6FA10FB9-397F-4FC5-B239-C9D60FDEAA0E}" sibTransId="{3D44C003-AB37-41E0-85E7-1F3FF3269926}"/>
    <dgm:cxn modelId="{4C510BF9-909F-4E4D-AD3B-E8C8A7F525AC}" srcId="{3A99148E-B597-4AF7-8938-BE19F10B46A4}" destId="{F4515F7C-4B2C-49D0-BA0D-042F9E4AC22B}" srcOrd="0" destOrd="0" parTransId="{62416BBF-05A3-4CDD-97B2-8E489A8C0A2E}" sibTransId="{F477F7DC-BF93-4ECF-849B-051F86B5447F}"/>
    <dgm:cxn modelId="{301BF5FE-DA49-4DBE-9340-90DAAD7D1AD6}" type="presOf" srcId="{29ED60F3-41C1-47AE-9D98-53E1C9F744B7}" destId="{F96F9106-18DA-436D-B6BE-DC505A6CAB2C}" srcOrd="0" destOrd="1" presId="urn:microsoft.com/office/officeart/2005/8/layout/chevron2"/>
    <dgm:cxn modelId="{1DC7AFF1-AF56-4FA5-8D77-8E8D8E5F11D4}" type="presParOf" srcId="{53DB4511-7A88-45D4-9A9E-4678AFEBAC9B}" destId="{A23F92C2-7866-43BA-9A01-3A3CC47F2CE2}" srcOrd="0" destOrd="0" presId="urn:microsoft.com/office/officeart/2005/8/layout/chevron2"/>
    <dgm:cxn modelId="{C1B682B1-8E54-43CC-9B67-13338B06F88B}" type="presParOf" srcId="{A23F92C2-7866-43BA-9A01-3A3CC47F2CE2}" destId="{6F29786D-6847-4902-8184-99180C06D71C}" srcOrd="0" destOrd="0" presId="urn:microsoft.com/office/officeart/2005/8/layout/chevron2"/>
    <dgm:cxn modelId="{232070F3-2867-44E8-8F05-8E5ABD153199}" type="presParOf" srcId="{A23F92C2-7866-43BA-9A01-3A3CC47F2CE2}" destId="{BB065595-7F8A-44C8-8D3F-A0EEA8B307D1}" srcOrd="1" destOrd="0" presId="urn:microsoft.com/office/officeart/2005/8/layout/chevron2"/>
    <dgm:cxn modelId="{7B14FA0F-5CCB-430A-8CFC-A6B31DA13E9F}" type="presParOf" srcId="{53DB4511-7A88-45D4-9A9E-4678AFEBAC9B}" destId="{DAA23FCE-E1F5-4E36-882A-8E11727D23FB}" srcOrd="1" destOrd="0" presId="urn:microsoft.com/office/officeart/2005/8/layout/chevron2"/>
    <dgm:cxn modelId="{F19DDF32-25A9-4033-89CD-00FDEFAB6C33}" type="presParOf" srcId="{53DB4511-7A88-45D4-9A9E-4678AFEBAC9B}" destId="{D08B83B3-DA57-4042-B11B-7F85E70CEB95}" srcOrd="2" destOrd="0" presId="urn:microsoft.com/office/officeart/2005/8/layout/chevron2"/>
    <dgm:cxn modelId="{C171EA37-B0FD-42E0-A34B-C8DFEE412261}" type="presParOf" srcId="{D08B83B3-DA57-4042-B11B-7F85E70CEB95}" destId="{54AE068A-67B7-4E53-BA1E-543B6C0D58D9}" srcOrd="0" destOrd="0" presId="urn:microsoft.com/office/officeart/2005/8/layout/chevron2"/>
    <dgm:cxn modelId="{64CCF074-E421-4628-B55B-889C27918B92}" type="presParOf" srcId="{D08B83B3-DA57-4042-B11B-7F85E70CEB95}" destId="{A1950DFF-0F7B-46EB-A659-A2A7B3057265}" srcOrd="1" destOrd="0" presId="urn:microsoft.com/office/officeart/2005/8/layout/chevron2"/>
    <dgm:cxn modelId="{B06DD3BC-B0BC-48AB-B4CA-91D7160CC56F}" type="presParOf" srcId="{53DB4511-7A88-45D4-9A9E-4678AFEBAC9B}" destId="{BE394B9B-9A9C-47E6-883D-4A486C73B0F1}" srcOrd="3" destOrd="0" presId="urn:microsoft.com/office/officeart/2005/8/layout/chevron2"/>
    <dgm:cxn modelId="{B2E5D442-116A-4043-B8C2-79DDD58F502F}" type="presParOf" srcId="{53DB4511-7A88-45D4-9A9E-4678AFEBAC9B}" destId="{90B482C0-E213-44C5-B6EC-27465430AE8C}" srcOrd="4" destOrd="0" presId="urn:microsoft.com/office/officeart/2005/8/layout/chevron2"/>
    <dgm:cxn modelId="{4BAA31A2-6480-4F99-9E22-0465571CF726}" type="presParOf" srcId="{90B482C0-E213-44C5-B6EC-27465430AE8C}" destId="{F7AB632F-6A64-4D5C-A245-C467998F3219}" srcOrd="0" destOrd="0" presId="urn:microsoft.com/office/officeart/2005/8/layout/chevron2"/>
    <dgm:cxn modelId="{A6099B1E-5A3E-4E64-A18B-C32DA703DF0C}" type="presParOf" srcId="{90B482C0-E213-44C5-B6EC-27465430AE8C}" destId="{35E8C453-AD28-4381-9E4E-0ECAEE663419}" srcOrd="1" destOrd="0" presId="urn:microsoft.com/office/officeart/2005/8/layout/chevron2"/>
    <dgm:cxn modelId="{A97D63CD-5410-4D8D-84E4-8E953E224578}" type="presParOf" srcId="{53DB4511-7A88-45D4-9A9E-4678AFEBAC9B}" destId="{78B2AE61-39C1-4DDB-8927-67241FDE12E8}" srcOrd="5" destOrd="0" presId="urn:microsoft.com/office/officeart/2005/8/layout/chevron2"/>
    <dgm:cxn modelId="{DCB77AF9-E7EC-47A9-92F7-E4E110E2C7B1}" type="presParOf" srcId="{53DB4511-7A88-45D4-9A9E-4678AFEBAC9B}" destId="{3019C091-3A3C-497D-9299-A726032B00D2}" srcOrd="6" destOrd="0" presId="urn:microsoft.com/office/officeart/2005/8/layout/chevron2"/>
    <dgm:cxn modelId="{E1841FD5-5490-4F15-8A9D-7ABDA64279AE}" type="presParOf" srcId="{3019C091-3A3C-497D-9299-A726032B00D2}" destId="{8DEDF4CC-6D6A-4DF4-B2F5-5CE548EB655A}" srcOrd="0" destOrd="0" presId="urn:microsoft.com/office/officeart/2005/8/layout/chevron2"/>
    <dgm:cxn modelId="{3857D6AD-6559-4DDF-94D3-7CF7D3B44132}" type="presParOf" srcId="{3019C091-3A3C-497D-9299-A726032B00D2}" destId="{0643E2E7-C73A-4D20-9112-D4F6D3933349}" srcOrd="1" destOrd="0" presId="urn:microsoft.com/office/officeart/2005/8/layout/chevron2"/>
    <dgm:cxn modelId="{987B70A3-677A-4F14-8368-E7AFD3435AF9}" type="presParOf" srcId="{53DB4511-7A88-45D4-9A9E-4678AFEBAC9B}" destId="{3D787758-D25F-46A8-8201-89997D335C86}" srcOrd="7" destOrd="0" presId="urn:microsoft.com/office/officeart/2005/8/layout/chevron2"/>
    <dgm:cxn modelId="{F24EDA0A-4895-4164-885B-A94583553B10}" type="presParOf" srcId="{53DB4511-7A88-45D4-9A9E-4678AFEBAC9B}" destId="{127517C0-09B4-4EB9-B037-20A91AA9FDE2}" srcOrd="8" destOrd="0" presId="urn:microsoft.com/office/officeart/2005/8/layout/chevron2"/>
    <dgm:cxn modelId="{C2D6258F-4FEC-418E-940C-75C0AB0AC5F4}" type="presParOf" srcId="{127517C0-09B4-4EB9-B037-20A91AA9FDE2}" destId="{14DF3CA3-85AA-4844-8828-D813D08DCD10}" srcOrd="0" destOrd="0" presId="urn:microsoft.com/office/officeart/2005/8/layout/chevron2"/>
    <dgm:cxn modelId="{A12F28DC-64AC-4DAB-8650-03E6D210921A}" type="presParOf" srcId="{127517C0-09B4-4EB9-B037-20A91AA9FDE2}" destId="{F96F9106-18DA-436D-B6BE-DC505A6CAB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9997FD-58AF-4893-9018-31DAC0E2A3B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0E11333-FA70-4B3C-BEEB-F279B4438ACE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Mar. 2023</a:t>
          </a:r>
          <a:endParaRPr lang="el-GR" b="1" dirty="0">
            <a:solidFill>
              <a:srgbClr val="C00000"/>
            </a:solidFill>
          </a:endParaRPr>
        </a:p>
      </dgm:t>
    </dgm:pt>
    <dgm:pt modelId="{2B16A32C-FA4C-4934-ACDC-13EF4DD5ED61}" type="parTrans" cxnId="{D85C2E61-82D5-4E5C-94F8-A677C92E1D03}">
      <dgm:prSet/>
      <dgm:spPr/>
      <dgm:t>
        <a:bodyPr/>
        <a:lstStyle/>
        <a:p>
          <a:endParaRPr lang="el-GR"/>
        </a:p>
      </dgm:t>
    </dgm:pt>
    <dgm:pt modelId="{A3B71CC0-BCFF-4767-A899-56D6D28EABA7}" type="sibTrans" cxnId="{D85C2E61-82D5-4E5C-94F8-A677C92E1D03}">
      <dgm:prSet/>
      <dgm:spPr/>
      <dgm:t>
        <a:bodyPr/>
        <a:lstStyle/>
        <a:p>
          <a:endParaRPr lang="el-GR"/>
        </a:p>
      </dgm:t>
    </dgm:pt>
    <dgm:pt modelId="{F76552C7-CC17-4336-9077-CA8F09722782}">
      <dgm:prSet phldrT="[Text]" custT="1"/>
      <dgm:spPr/>
      <dgm:t>
        <a:bodyPr/>
        <a:lstStyle/>
        <a:p>
          <a:r>
            <a:rPr lang="en-US" sz="2000" b="1" dirty="0"/>
            <a:t>(CUT) Data Collection </a:t>
          </a:r>
          <a:r>
            <a:rPr lang="en-US" sz="2000" b="0" dirty="0"/>
            <a:t>People at risk in the tsunami hazard zone, economic, infrastructural, political.</a:t>
          </a:r>
          <a:endParaRPr lang="el-GR" sz="2000" dirty="0"/>
        </a:p>
      </dgm:t>
    </dgm:pt>
    <dgm:pt modelId="{B64DC71D-5010-4B2E-A83E-6B80ADEFCD6E}" type="parTrans" cxnId="{78154B81-83A1-4E24-935A-B798ED5149CC}">
      <dgm:prSet/>
      <dgm:spPr/>
      <dgm:t>
        <a:bodyPr/>
        <a:lstStyle/>
        <a:p>
          <a:endParaRPr lang="el-GR"/>
        </a:p>
      </dgm:t>
    </dgm:pt>
    <dgm:pt modelId="{2D82E7F8-2F7D-4614-85A5-E598D618218E}" type="sibTrans" cxnId="{78154B81-83A1-4E24-935A-B798ED5149CC}">
      <dgm:prSet/>
      <dgm:spPr/>
      <dgm:t>
        <a:bodyPr/>
        <a:lstStyle/>
        <a:p>
          <a:endParaRPr lang="el-GR"/>
        </a:p>
      </dgm:t>
    </dgm:pt>
    <dgm:pt modelId="{F71F6D0D-EB63-4F17-A1A8-8C665C683574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Dec. 2023</a:t>
          </a:r>
          <a:endParaRPr lang="el-GR" b="1" dirty="0">
            <a:solidFill>
              <a:srgbClr val="C00000"/>
            </a:solidFill>
          </a:endParaRPr>
        </a:p>
      </dgm:t>
    </dgm:pt>
    <dgm:pt modelId="{12818D48-9067-4D14-A330-37BB4CCFA53E}" type="parTrans" cxnId="{61042BC0-CF60-452C-A6EF-30C8FD3128CC}">
      <dgm:prSet/>
      <dgm:spPr/>
      <dgm:t>
        <a:bodyPr/>
        <a:lstStyle/>
        <a:p>
          <a:endParaRPr lang="el-GR"/>
        </a:p>
      </dgm:t>
    </dgm:pt>
    <dgm:pt modelId="{126E52BB-3150-43FD-B961-F2CD54733256}" type="sibTrans" cxnId="{61042BC0-CF60-452C-A6EF-30C8FD3128CC}">
      <dgm:prSet/>
      <dgm:spPr/>
      <dgm:t>
        <a:bodyPr/>
        <a:lstStyle/>
        <a:p>
          <a:endParaRPr lang="el-GR"/>
        </a:p>
      </dgm:t>
    </dgm:pt>
    <dgm:pt modelId="{46FFA0D8-74DA-4A2F-B114-18D704E2F693}">
      <dgm:prSet phldrT="[Text]" custT="1"/>
      <dgm:spPr/>
      <dgm:t>
        <a:bodyPr/>
        <a:lstStyle/>
        <a:p>
          <a:pPr>
            <a:buFont typeface="Arial" pitchFamily="34" charset="0"/>
            <a:buChar char="•"/>
          </a:pPr>
          <a:r>
            <a:rPr lang="en-US" sz="2000" b="1" dirty="0">
              <a:solidFill>
                <a:schemeClr val="tx1"/>
              </a:solidFill>
            </a:rPr>
            <a:t>(CD) Development of National and local tsunami awareness material for the general public.</a:t>
          </a:r>
          <a:endParaRPr lang="el-GR" sz="2000" dirty="0"/>
        </a:p>
      </dgm:t>
    </dgm:pt>
    <dgm:pt modelId="{DE82F922-31EC-4A2A-B72F-711E05E5BD83}" type="parTrans" cxnId="{CCE150F8-2CA1-426C-AED0-95F36292DAF4}">
      <dgm:prSet/>
      <dgm:spPr/>
      <dgm:t>
        <a:bodyPr/>
        <a:lstStyle/>
        <a:p>
          <a:endParaRPr lang="el-GR"/>
        </a:p>
      </dgm:t>
    </dgm:pt>
    <dgm:pt modelId="{905AD76E-BED8-457E-A55F-0E8D678B1A78}" type="sibTrans" cxnId="{CCE150F8-2CA1-426C-AED0-95F36292DAF4}">
      <dgm:prSet/>
      <dgm:spPr/>
      <dgm:t>
        <a:bodyPr/>
        <a:lstStyle/>
        <a:p>
          <a:endParaRPr lang="el-GR"/>
        </a:p>
      </dgm:t>
    </dgm:pt>
    <dgm:pt modelId="{F8448E4B-EF17-46CF-A301-768CB46C2FF6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Dec. 2023</a:t>
          </a:r>
          <a:endParaRPr lang="el-GR" b="1" dirty="0">
            <a:solidFill>
              <a:srgbClr val="C00000"/>
            </a:solidFill>
          </a:endParaRPr>
        </a:p>
      </dgm:t>
    </dgm:pt>
    <dgm:pt modelId="{46ACACEC-1F49-453C-AB8C-6489CE274D03}" type="parTrans" cxnId="{4F7AEE17-B7BC-4C69-8E94-2C4ACC08DE7C}">
      <dgm:prSet/>
      <dgm:spPr/>
      <dgm:t>
        <a:bodyPr/>
        <a:lstStyle/>
        <a:p>
          <a:endParaRPr lang="el-GR"/>
        </a:p>
      </dgm:t>
    </dgm:pt>
    <dgm:pt modelId="{B618B82B-8B8C-4536-A5D2-E76EACEC4CB1}" type="sibTrans" cxnId="{4F7AEE17-B7BC-4C69-8E94-2C4ACC08DE7C}">
      <dgm:prSet/>
      <dgm:spPr/>
      <dgm:t>
        <a:bodyPr/>
        <a:lstStyle/>
        <a:p>
          <a:endParaRPr lang="el-GR"/>
        </a:p>
      </dgm:t>
    </dgm:pt>
    <dgm:pt modelId="{68FC4F8B-36A7-43FE-B1AF-61B299279DCC}">
      <dgm:prSet phldrT="[Text]" custT="1"/>
      <dgm:spPr/>
      <dgm:t>
        <a:bodyPr/>
        <a:lstStyle/>
        <a:p>
          <a:r>
            <a:rPr lang="en-US" sz="2000" b="1" dirty="0"/>
            <a:t>(CD) Development:</a:t>
          </a:r>
          <a:endParaRPr lang="el-GR" sz="2000" dirty="0"/>
        </a:p>
      </dgm:t>
    </dgm:pt>
    <dgm:pt modelId="{67471FDF-904D-4A7A-B839-BD8D4AAF37B5}" type="parTrans" cxnId="{74EEC06C-BBF9-4C0F-8D26-2D4A7E8EBC77}">
      <dgm:prSet/>
      <dgm:spPr/>
      <dgm:t>
        <a:bodyPr/>
        <a:lstStyle/>
        <a:p>
          <a:endParaRPr lang="el-GR"/>
        </a:p>
      </dgm:t>
    </dgm:pt>
    <dgm:pt modelId="{2C59AACC-9CCA-47CD-9C31-CF4F003DDD5C}" type="sibTrans" cxnId="{74EEC06C-BBF9-4C0F-8D26-2D4A7E8EBC77}">
      <dgm:prSet/>
      <dgm:spPr/>
      <dgm:t>
        <a:bodyPr/>
        <a:lstStyle/>
        <a:p>
          <a:endParaRPr lang="el-GR"/>
        </a:p>
      </dgm:t>
    </dgm:pt>
    <dgm:pt modelId="{9E848D9B-9710-4834-B6FD-66091473FB4D}">
      <dgm:prSet custT="1"/>
      <dgm:spPr/>
      <dgm:t>
        <a:bodyPr/>
        <a:lstStyle/>
        <a:p>
          <a:r>
            <a:rPr lang="en-US" sz="2000" dirty="0"/>
            <a:t>Generic national and local tsunami protocol and SOPs</a:t>
          </a:r>
          <a:endParaRPr lang="el-GR" sz="2000" dirty="0"/>
        </a:p>
      </dgm:t>
    </dgm:pt>
    <dgm:pt modelId="{C732F344-B04E-4371-9A2D-38D85FADE05D}" type="parTrans" cxnId="{0B5E83D6-423B-4452-9C83-8D0181A9507A}">
      <dgm:prSet/>
      <dgm:spPr/>
      <dgm:t>
        <a:bodyPr/>
        <a:lstStyle/>
        <a:p>
          <a:endParaRPr lang="el-GR"/>
        </a:p>
      </dgm:t>
    </dgm:pt>
    <dgm:pt modelId="{1A35B346-36F5-47D8-B5C1-21E9A8F02C60}" type="sibTrans" cxnId="{0B5E83D6-423B-4452-9C83-8D0181A9507A}">
      <dgm:prSet/>
      <dgm:spPr/>
      <dgm:t>
        <a:bodyPr/>
        <a:lstStyle/>
        <a:p>
          <a:endParaRPr lang="el-GR"/>
        </a:p>
      </dgm:t>
    </dgm:pt>
    <dgm:pt modelId="{4E260271-F6A5-482E-AB1E-36F89E1D2B65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Dec.</a:t>
          </a:r>
          <a:r>
            <a:rPr lang="en-US" b="1" baseline="0" dirty="0">
              <a:solidFill>
                <a:srgbClr val="C00000"/>
              </a:solidFill>
            </a:rPr>
            <a:t> 2023</a:t>
          </a:r>
          <a:endParaRPr lang="el-GR" b="1" dirty="0">
            <a:solidFill>
              <a:srgbClr val="C00000"/>
            </a:solidFill>
          </a:endParaRPr>
        </a:p>
      </dgm:t>
    </dgm:pt>
    <dgm:pt modelId="{8DE84846-FC7A-4757-A245-AD74A30A6441}" type="parTrans" cxnId="{4AC5E36D-BAD3-45D3-A7B5-B22E1319C71D}">
      <dgm:prSet/>
      <dgm:spPr/>
      <dgm:t>
        <a:bodyPr/>
        <a:lstStyle/>
        <a:p>
          <a:endParaRPr lang="el-GR"/>
        </a:p>
      </dgm:t>
    </dgm:pt>
    <dgm:pt modelId="{F8363FEA-8744-47B8-98C9-B0AC3235FA6A}" type="sibTrans" cxnId="{4AC5E36D-BAD3-45D3-A7B5-B22E1319C71D}">
      <dgm:prSet/>
      <dgm:spPr/>
      <dgm:t>
        <a:bodyPr/>
        <a:lstStyle/>
        <a:p>
          <a:endParaRPr lang="el-GR"/>
        </a:p>
      </dgm:t>
    </dgm:pt>
    <dgm:pt modelId="{D2677654-A3F5-4CB7-B993-00786F93DD04}">
      <dgm:prSet custT="1"/>
      <dgm:spPr/>
      <dgm:t>
        <a:bodyPr/>
        <a:lstStyle/>
        <a:p>
          <a:pPr algn="l">
            <a:buFont typeface="Arial" pitchFamily="34" charset="0"/>
            <a:buChar char="•"/>
          </a:pPr>
          <a:endParaRPr lang="el-GR" sz="2400" dirty="0">
            <a:highlight>
              <a:srgbClr val="FF9900"/>
            </a:highlight>
          </a:endParaRPr>
        </a:p>
      </dgm:t>
    </dgm:pt>
    <dgm:pt modelId="{33D717E4-2C2E-4AC1-AFCF-CFCE1866EE74}" type="parTrans" cxnId="{D016F409-D624-4FA1-BDE3-646DB9FCD228}">
      <dgm:prSet/>
      <dgm:spPr/>
      <dgm:t>
        <a:bodyPr/>
        <a:lstStyle/>
        <a:p>
          <a:endParaRPr lang="el-GR"/>
        </a:p>
      </dgm:t>
    </dgm:pt>
    <dgm:pt modelId="{358160AC-6932-463A-97C8-DB0E208AB432}" type="sibTrans" cxnId="{D016F409-D624-4FA1-BDE3-646DB9FCD228}">
      <dgm:prSet/>
      <dgm:spPr/>
      <dgm:t>
        <a:bodyPr/>
        <a:lstStyle/>
        <a:p>
          <a:endParaRPr lang="el-GR"/>
        </a:p>
      </dgm:t>
    </dgm:pt>
    <dgm:pt modelId="{EA6CC69C-81D8-432B-8D9D-648D1D2C625C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Jan 2024</a:t>
          </a:r>
          <a:endParaRPr lang="el-GR" b="1" dirty="0">
            <a:solidFill>
              <a:srgbClr val="C00000"/>
            </a:solidFill>
          </a:endParaRPr>
        </a:p>
      </dgm:t>
    </dgm:pt>
    <dgm:pt modelId="{F97E8B7C-3F11-4320-9B5A-43BE08CC66ED}" type="parTrans" cxnId="{DCC22453-0E35-4B7D-8A1E-5029E4B28EF1}">
      <dgm:prSet/>
      <dgm:spPr/>
      <dgm:t>
        <a:bodyPr/>
        <a:lstStyle/>
        <a:p>
          <a:endParaRPr lang="el-GR"/>
        </a:p>
      </dgm:t>
    </dgm:pt>
    <dgm:pt modelId="{E22C2E6C-2D16-4925-8C9E-2013C391DFD0}" type="sibTrans" cxnId="{DCC22453-0E35-4B7D-8A1E-5029E4B28EF1}">
      <dgm:prSet/>
      <dgm:spPr/>
      <dgm:t>
        <a:bodyPr/>
        <a:lstStyle/>
        <a:p>
          <a:endParaRPr lang="el-GR"/>
        </a:p>
      </dgm:t>
    </dgm:pt>
    <dgm:pt modelId="{5B44AD3F-4397-4B8B-94FD-3E4E289E523A}">
      <dgm:prSet phldrT="[Text]" custT="1"/>
      <dgm:spPr/>
      <dgm:t>
        <a:bodyPr/>
        <a:lstStyle/>
        <a:p>
          <a:r>
            <a:rPr lang="en-US" sz="2000" b="1" dirty="0"/>
            <a:t>(CD) Development:</a:t>
          </a:r>
          <a:endParaRPr lang="el-GR" sz="2000" dirty="0"/>
        </a:p>
      </dgm:t>
    </dgm:pt>
    <dgm:pt modelId="{1DEAE06E-110B-440A-AA53-67D0C559EA6F}" type="parTrans" cxnId="{E9805D61-D72E-47EB-84FD-EDD865DFA867}">
      <dgm:prSet/>
      <dgm:spPr/>
      <dgm:t>
        <a:bodyPr/>
        <a:lstStyle/>
        <a:p>
          <a:endParaRPr lang="el-GR"/>
        </a:p>
      </dgm:t>
    </dgm:pt>
    <dgm:pt modelId="{3C95A7B4-92EE-42AE-8124-0F6F450D9F0A}" type="sibTrans" cxnId="{E9805D61-D72E-47EB-84FD-EDD865DFA867}">
      <dgm:prSet/>
      <dgm:spPr/>
      <dgm:t>
        <a:bodyPr/>
        <a:lstStyle/>
        <a:p>
          <a:endParaRPr lang="el-GR"/>
        </a:p>
      </dgm:t>
    </dgm:pt>
    <dgm:pt modelId="{0A000330-84F5-4478-A142-46E702270ED9}">
      <dgm:prSet custT="1"/>
      <dgm:spPr/>
      <dgm:t>
        <a:bodyPr/>
        <a:lstStyle/>
        <a:p>
          <a:r>
            <a:rPr lang="en-US" sz="2000" dirty="0"/>
            <a:t>Generic national and local tsunami protocol and SOPs</a:t>
          </a:r>
          <a:endParaRPr lang="el-GR" sz="2000" dirty="0"/>
        </a:p>
      </dgm:t>
    </dgm:pt>
    <dgm:pt modelId="{5092BCF7-7B43-4C61-8932-3FFD42241AD2}" type="parTrans" cxnId="{FFA96874-E181-4E99-9A73-8D8997FB5426}">
      <dgm:prSet/>
      <dgm:spPr/>
      <dgm:t>
        <a:bodyPr/>
        <a:lstStyle/>
        <a:p>
          <a:endParaRPr lang="el-GR"/>
        </a:p>
      </dgm:t>
    </dgm:pt>
    <dgm:pt modelId="{C903893F-8809-4A57-9BF0-1BD9E3BC09D8}" type="sibTrans" cxnId="{FFA96874-E181-4E99-9A73-8D8997FB5426}">
      <dgm:prSet/>
      <dgm:spPr/>
      <dgm:t>
        <a:bodyPr/>
        <a:lstStyle/>
        <a:p>
          <a:endParaRPr lang="el-GR"/>
        </a:p>
      </dgm:t>
    </dgm:pt>
    <dgm:pt modelId="{904F84A6-8CC9-491E-BD90-AF18789E1ED2}">
      <dgm:prSet custT="1"/>
      <dgm:spPr/>
      <dgm:t>
        <a:bodyPr/>
        <a:lstStyle/>
        <a:p>
          <a:pPr algn="just">
            <a:buFont typeface="Arial" pitchFamily="34" charset="0"/>
            <a:buChar char="•"/>
          </a:pPr>
          <a:r>
            <a:rPr lang="it-IT" sz="2000" b="1" dirty="0">
              <a:highlight>
                <a:srgbClr val="FF9900"/>
              </a:highlight>
            </a:rPr>
            <a:t>(NTRB) Preparation of </a:t>
          </a:r>
          <a:r>
            <a:rPr lang="en-US" sz="2000" b="1" dirty="0">
              <a:highlight>
                <a:srgbClr val="FF9900"/>
              </a:highlight>
            </a:rPr>
            <a:t>information signs for tsunami awareness and evacuation information of </a:t>
          </a:r>
          <a:r>
            <a:rPr lang="en-US" sz="2000" b="1" dirty="0" err="1">
              <a:highlight>
                <a:srgbClr val="FF9900"/>
              </a:highlight>
            </a:rPr>
            <a:t>Larnaca</a:t>
          </a:r>
          <a:r>
            <a:rPr lang="en-US" sz="2000" b="1" dirty="0">
              <a:highlight>
                <a:srgbClr val="FF9900"/>
              </a:highlight>
            </a:rPr>
            <a:t>/ sign posts for evacuation directions for </a:t>
          </a:r>
          <a:r>
            <a:rPr lang="en-US" sz="2000" b="1" dirty="0" err="1">
              <a:highlight>
                <a:srgbClr val="FF9900"/>
              </a:highlight>
            </a:rPr>
            <a:t>Larnaca</a:t>
          </a:r>
          <a:r>
            <a:rPr lang="en-US" sz="2000" b="1" dirty="0">
              <a:highlight>
                <a:srgbClr val="FF9900"/>
              </a:highlight>
            </a:rPr>
            <a:t>.</a:t>
          </a:r>
          <a:endParaRPr lang="el-GR" sz="2000" b="1" dirty="0">
            <a:highlight>
              <a:srgbClr val="FF9900"/>
            </a:highlight>
          </a:endParaRPr>
        </a:p>
      </dgm:t>
    </dgm:pt>
    <dgm:pt modelId="{75B20727-0BEE-4CBD-893F-6257350EC7FA}" type="parTrans" cxnId="{AF22333A-A46D-4DBB-8E52-374BDAA686EA}">
      <dgm:prSet/>
      <dgm:spPr/>
      <dgm:t>
        <a:bodyPr/>
        <a:lstStyle/>
        <a:p>
          <a:endParaRPr lang="el-GR"/>
        </a:p>
      </dgm:t>
    </dgm:pt>
    <dgm:pt modelId="{C82EA6AF-E6E4-4C2F-9D15-06C9E9F1DE9A}" type="sibTrans" cxnId="{AF22333A-A46D-4DBB-8E52-374BDAA686EA}">
      <dgm:prSet/>
      <dgm:spPr/>
      <dgm:t>
        <a:bodyPr/>
        <a:lstStyle/>
        <a:p>
          <a:endParaRPr lang="el-GR"/>
        </a:p>
      </dgm:t>
    </dgm:pt>
    <dgm:pt modelId="{1FCA8B1F-45FB-4EEE-A38F-8B83BA6125BE}">
      <dgm:prSet/>
      <dgm:spPr/>
      <dgm:t>
        <a:bodyPr/>
        <a:lstStyle/>
        <a:p>
          <a:pPr algn="l">
            <a:buFont typeface="Arial" pitchFamily="34" charset="0"/>
            <a:buChar char="•"/>
          </a:pPr>
          <a:endParaRPr lang="el-GR" sz="800" dirty="0"/>
        </a:p>
      </dgm:t>
    </dgm:pt>
    <dgm:pt modelId="{B5943BC9-041C-4461-9390-B3387DD5B263}" type="parTrans" cxnId="{F031CBF6-8998-4C6B-9A4B-0101AE4D854E}">
      <dgm:prSet/>
      <dgm:spPr/>
      <dgm:t>
        <a:bodyPr/>
        <a:lstStyle/>
        <a:p>
          <a:endParaRPr lang="el-GR"/>
        </a:p>
      </dgm:t>
    </dgm:pt>
    <dgm:pt modelId="{6A867981-A1C1-4EC3-8466-41B951B40CB6}" type="sibTrans" cxnId="{F031CBF6-8998-4C6B-9A4B-0101AE4D854E}">
      <dgm:prSet/>
      <dgm:spPr/>
      <dgm:t>
        <a:bodyPr/>
        <a:lstStyle/>
        <a:p>
          <a:endParaRPr lang="el-GR"/>
        </a:p>
      </dgm:t>
    </dgm:pt>
    <dgm:pt modelId="{9AFC6903-E738-496A-A90A-262FE919D2AF}" type="pres">
      <dgm:prSet presAssocID="{F49997FD-58AF-4893-9018-31DAC0E2A3BC}" presName="linearFlow" presStyleCnt="0">
        <dgm:presLayoutVars>
          <dgm:dir/>
          <dgm:animLvl val="lvl"/>
          <dgm:resizeHandles val="exact"/>
        </dgm:presLayoutVars>
      </dgm:prSet>
      <dgm:spPr/>
    </dgm:pt>
    <dgm:pt modelId="{ED8D5D0D-B82D-4C89-AECF-E32AEF6CD80C}" type="pres">
      <dgm:prSet presAssocID="{90E11333-FA70-4B3C-BEEB-F279B4438ACE}" presName="composite" presStyleCnt="0"/>
      <dgm:spPr/>
    </dgm:pt>
    <dgm:pt modelId="{E83CB3AF-BA8F-4B02-8C2C-BD421A532078}" type="pres">
      <dgm:prSet presAssocID="{90E11333-FA70-4B3C-BEEB-F279B4438AC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B5EB03A-D676-460A-9FD3-E53510455D9C}" type="pres">
      <dgm:prSet presAssocID="{90E11333-FA70-4B3C-BEEB-F279B4438ACE}" presName="descendantText" presStyleLbl="alignAcc1" presStyleIdx="0" presStyleCnt="5">
        <dgm:presLayoutVars>
          <dgm:bulletEnabled val="1"/>
        </dgm:presLayoutVars>
      </dgm:prSet>
      <dgm:spPr/>
    </dgm:pt>
    <dgm:pt modelId="{36ABD9E2-ABDF-476B-977D-EC72529909F6}" type="pres">
      <dgm:prSet presAssocID="{A3B71CC0-BCFF-4767-A899-56D6D28EABA7}" presName="sp" presStyleCnt="0"/>
      <dgm:spPr/>
    </dgm:pt>
    <dgm:pt modelId="{9A20D0E5-8468-4B60-84E4-8426A767A346}" type="pres">
      <dgm:prSet presAssocID="{F71F6D0D-EB63-4F17-A1A8-8C665C683574}" presName="composite" presStyleCnt="0"/>
      <dgm:spPr/>
    </dgm:pt>
    <dgm:pt modelId="{926D9F22-840A-472E-9158-0D5B55102D07}" type="pres">
      <dgm:prSet presAssocID="{F71F6D0D-EB63-4F17-A1A8-8C665C683574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1E2B2562-9BE5-4841-8FBB-AF62C4FE0732}" type="pres">
      <dgm:prSet presAssocID="{F71F6D0D-EB63-4F17-A1A8-8C665C683574}" presName="descendantText" presStyleLbl="alignAcc1" presStyleIdx="1" presStyleCnt="5">
        <dgm:presLayoutVars>
          <dgm:bulletEnabled val="1"/>
        </dgm:presLayoutVars>
      </dgm:prSet>
      <dgm:spPr/>
    </dgm:pt>
    <dgm:pt modelId="{98A8ABE1-54D6-4608-BFFF-1C2A42B6D7FF}" type="pres">
      <dgm:prSet presAssocID="{126E52BB-3150-43FD-B961-F2CD54733256}" presName="sp" presStyleCnt="0"/>
      <dgm:spPr/>
    </dgm:pt>
    <dgm:pt modelId="{C2CE4C04-758F-4BDE-B0C7-426D8F40998D}" type="pres">
      <dgm:prSet presAssocID="{F8448E4B-EF17-46CF-A301-768CB46C2FF6}" presName="composite" presStyleCnt="0"/>
      <dgm:spPr/>
    </dgm:pt>
    <dgm:pt modelId="{ACAA868C-3D1E-40E3-A8BE-7605FE2F3247}" type="pres">
      <dgm:prSet presAssocID="{F8448E4B-EF17-46CF-A301-768CB46C2FF6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6D219970-1543-4EA9-B9E2-83331B39B170}" type="pres">
      <dgm:prSet presAssocID="{F8448E4B-EF17-46CF-A301-768CB46C2FF6}" presName="descendantText" presStyleLbl="alignAcc1" presStyleIdx="2" presStyleCnt="5" custLinFactNeighborX="35557" custLinFactNeighborY="-1155">
        <dgm:presLayoutVars>
          <dgm:bulletEnabled val="1"/>
        </dgm:presLayoutVars>
      </dgm:prSet>
      <dgm:spPr/>
    </dgm:pt>
    <dgm:pt modelId="{3CBBD952-BA59-45EA-B307-9D8A0A0C9D30}" type="pres">
      <dgm:prSet presAssocID="{B618B82B-8B8C-4536-A5D2-E76EACEC4CB1}" presName="sp" presStyleCnt="0"/>
      <dgm:spPr/>
    </dgm:pt>
    <dgm:pt modelId="{AF7607E7-821E-416F-A7C9-6830D389A427}" type="pres">
      <dgm:prSet presAssocID="{4E260271-F6A5-482E-AB1E-36F89E1D2B65}" presName="composite" presStyleCnt="0"/>
      <dgm:spPr/>
    </dgm:pt>
    <dgm:pt modelId="{3062E3D4-EADF-48F4-8F27-86C111D85CCB}" type="pres">
      <dgm:prSet presAssocID="{4E260271-F6A5-482E-AB1E-36F89E1D2B6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E3BE083F-9B97-429F-8747-51BB182D416E}" type="pres">
      <dgm:prSet presAssocID="{4E260271-F6A5-482E-AB1E-36F89E1D2B65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48E55907-FFC3-4883-B664-C8564964976B}" type="pres">
      <dgm:prSet presAssocID="{F8363FEA-8744-47B8-98C9-B0AC3235FA6A}" presName="sp" presStyleCnt="0"/>
      <dgm:spPr/>
    </dgm:pt>
    <dgm:pt modelId="{D6B848B8-5E7E-4473-8FDE-B917874761F9}" type="pres">
      <dgm:prSet presAssocID="{EA6CC69C-81D8-432B-8D9D-648D1D2C625C}" presName="composite" presStyleCnt="0"/>
      <dgm:spPr/>
    </dgm:pt>
    <dgm:pt modelId="{96E0197D-017F-4D56-948D-15318F4A1798}" type="pres">
      <dgm:prSet presAssocID="{EA6CC69C-81D8-432B-8D9D-648D1D2C625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586D973-4B31-467F-9DBD-E073242FB494}" type="pres">
      <dgm:prSet presAssocID="{EA6CC69C-81D8-432B-8D9D-648D1D2C625C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D016F409-D624-4FA1-BDE3-646DB9FCD228}" srcId="{4E260271-F6A5-482E-AB1E-36F89E1D2B65}" destId="{D2677654-A3F5-4CB7-B993-00786F93DD04}" srcOrd="0" destOrd="0" parTransId="{33D717E4-2C2E-4AC1-AFCF-CFCE1866EE74}" sibTransId="{358160AC-6932-463A-97C8-DB0E208AB432}"/>
    <dgm:cxn modelId="{856A240C-6F02-4D30-A17F-6767FA47AAA7}" type="presOf" srcId="{EA6CC69C-81D8-432B-8D9D-648D1D2C625C}" destId="{96E0197D-017F-4D56-948D-15318F4A1798}" srcOrd="0" destOrd="0" presId="urn:microsoft.com/office/officeart/2005/8/layout/chevron2"/>
    <dgm:cxn modelId="{0F307E13-6B57-46B3-8AF5-4A0920C01166}" type="presOf" srcId="{9E848D9B-9710-4834-B6FD-66091473FB4D}" destId="{6D219970-1543-4EA9-B9E2-83331B39B170}" srcOrd="0" destOrd="1" presId="urn:microsoft.com/office/officeart/2005/8/layout/chevron2"/>
    <dgm:cxn modelId="{4F7AEE17-B7BC-4C69-8E94-2C4ACC08DE7C}" srcId="{F49997FD-58AF-4893-9018-31DAC0E2A3BC}" destId="{F8448E4B-EF17-46CF-A301-768CB46C2FF6}" srcOrd="2" destOrd="0" parTransId="{46ACACEC-1F49-453C-AB8C-6489CE274D03}" sibTransId="{B618B82B-8B8C-4536-A5D2-E76EACEC4CB1}"/>
    <dgm:cxn modelId="{26CDCC24-0248-4F91-AB3E-84FF28CE4C74}" type="presOf" srcId="{46FFA0D8-74DA-4A2F-B114-18D704E2F693}" destId="{1E2B2562-9BE5-4841-8FBB-AF62C4FE0732}" srcOrd="0" destOrd="0" presId="urn:microsoft.com/office/officeart/2005/8/layout/chevron2"/>
    <dgm:cxn modelId="{BC336027-BD5F-4DC2-B0A2-2287BFC94AE2}" type="presOf" srcId="{F76552C7-CC17-4336-9077-CA8F09722782}" destId="{3B5EB03A-D676-460A-9FD3-E53510455D9C}" srcOrd="0" destOrd="0" presId="urn:microsoft.com/office/officeart/2005/8/layout/chevron2"/>
    <dgm:cxn modelId="{AF22333A-A46D-4DBB-8E52-374BDAA686EA}" srcId="{4E260271-F6A5-482E-AB1E-36F89E1D2B65}" destId="{904F84A6-8CC9-491E-BD90-AF18789E1ED2}" srcOrd="1" destOrd="0" parTransId="{75B20727-0BEE-4CBD-893F-6257350EC7FA}" sibTransId="{C82EA6AF-E6E4-4C2F-9D15-06C9E9F1DE9A}"/>
    <dgm:cxn modelId="{4189AE5F-BC54-40C6-9F3D-40B388E9A48D}" type="presOf" srcId="{90E11333-FA70-4B3C-BEEB-F279B4438ACE}" destId="{E83CB3AF-BA8F-4B02-8C2C-BD421A532078}" srcOrd="0" destOrd="0" presId="urn:microsoft.com/office/officeart/2005/8/layout/chevron2"/>
    <dgm:cxn modelId="{D85C2E61-82D5-4E5C-94F8-A677C92E1D03}" srcId="{F49997FD-58AF-4893-9018-31DAC0E2A3BC}" destId="{90E11333-FA70-4B3C-BEEB-F279B4438ACE}" srcOrd="0" destOrd="0" parTransId="{2B16A32C-FA4C-4934-ACDC-13EF4DD5ED61}" sibTransId="{A3B71CC0-BCFF-4767-A899-56D6D28EABA7}"/>
    <dgm:cxn modelId="{E9805D61-D72E-47EB-84FD-EDD865DFA867}" srcId="{EA6CC69C-81D8-432B-8D9D-648D1D2C625C}" destId="{5B44AD3F-4397-4B8B-94FD-3E4E289E523A}" srcOrd="0" destOrd="0" parTransId="{1DEAE06E-110B-440A-AA53-67D0C559EA6F}" sibTransId="{3C95A7B4-92EE-42AE-8124-0F6F450D9F0A}"/>
    <dgm:cxn modelId="{74EEC06C-BBF9-4C0F-8D26-2D4A7E8EBC77}" srcId="{F8448E4B-EF17-46CF-A301-768CB46C2FF6}" destId="{68FC4F8B-36A7-43FE-B1AF-61B299279DCC}" srcOrd="0" destOrd="0" parTransId="{67471FDF-904D-4A7A-B839-BD8D4AAF37B5}" sibTransId="{2C59AACC-9CCA-47CD-9C31-CF4F003DDD5C}"/>
    <dgm:cxn modelId="{4AC5E36D-BAD3-45D3-A7B5-B22E1319C71D}" srcId="{F49997FD-58AF-4893-9018-31DAC0E2A3BC}" destId="{4E260271-F6A5-482E-AB1E-36F89E1D2B65}" srcOrd="3" destOrd="0" parTransId="{8DE84846-FC7A-4757-A245-AD74A30A6441}" sibTransId="{F8363FEA-8744-47B8-98C9-B0AC3235FA6A}"/>
    <dgm:cxn modelId="{BB5A936F-7099-4731-9EFF-7C535B45B39E}" type="presOf" srcId="{F8448E4B-EF17-46CF-A301-768CB46C2FF6}" destId="{ACAA868C-3D1E-40E3-A8BE-7605FE2F3247}" srcOrd="0" destOrd="0" presId="urn:microsoft.com/office/officeart/2005/8/layout/chevron2"/>
    <dgm:cxn modelId="{DCC22453-0E35-4B7D-8A1E-5029E4B28EF1}" srcId="{F49997FD-58AF-4893-9018-31DAC0E2A3BC}" destId="{EA6CC69C-81D8-432B-8D9D-648D1D2C625C}" srcOrd="4" destOrd="0" parTransId="{F97E8B7C-3F11-4320-9B5A-43BE08CC66ED}" sibTransId="{E22C2E6C-2D16-4925-8C9E-2013C391DFD0}"/>
    <dgm:cxn modelId="{FFA96874-E181-4E99-9A73-8D8997FB5426}" srcId="{EA6CC69C-81D8-432B-8D9D-648D1D2C625C}" destId="{0A000330-84F5-4478-A142-46E702270ED9}" srcOrd="1" destOrd="0" parTransId="{5092BCF7-7B43-4C61-8932-3FFD42241AD2}" sibTransId="{C903893F-8809-4A57-9BF0-1BD9E3BC09D8}"/>
    <dgm:cxn modelId="{1440D77B-E2AC-4E11-B511-1F7B4ACFC896}" type="presOf" srcId="{1FCA8B1F-45FB-4EEE-A38F-8B83BA6125BE}" destId="{E3BE083F-9B97-429F-8747-51BB182D416E}" srcOrd="0" destOrd="2" presId="urn:microsoft.com/office/officeart/2005/8/layout/chevron2"/>
    <dgm:cxn modelId="{78154B81-83A1-4E24-935A-B798ED5149CC}" srcId="{90E11333-FA70-4B3C-BEEB-F279B4438ACE}" destId="{F76552C7-CC17-4336-9077-CA8F09722782}" srcOrd="0" destOrd="0" parTransId="{B64DC71D-5010-4B2E-A83E-6B80ADEFCD6E}" sibTransId="{2D82E7F8-2F7D-4614-85A5-E598D618218E}"/>
    <dgm:cxn modelId="{36F73D8B-D5BC-4812-9ADA-2A4169D4F60A}" type="presOf" srcId="{F49997FD-58AF-4893-9018-31DAC0E2A3BC}" destId="{9AFC6903-E738-496A-A90A-262FE919D2AF}" srcOrd="0" destOrd="0" presId="urn:microsoft.com/office/officeart/2005/8/layout/chevron2"/>
    <dgm:cxn modelId="{8E018F91-B034-49E0-8BE8-BA254653BFBD}" type="presOf" srcId="{904F84A6-8CC9-491E-BD90-AF18789E1ED2}" destId="{E3BE083F-9B97-429F-8747-51BB182D416E}" srcOrd="0" destOrd="1" presId="urn:microsoft.com/office/officeart/2005/8/layout/chevron2"/>
    <dgm:cxn modelId="{7BC4B2AB-AF3C-4EBE-BDC1-375A902C1567}" type="presOf" srcId="{4E260271-F6A5-482E-AB1E-36F89E1D2B65}" destId="{3062E3D4-EADF-48F4-8F27-86C111D85CCB}" srcOrd="0" destOrd="0" presId="urn:microsoft.com/office/officeart/2005/8/layout/chevron2"/>
    <dgm:cxn modelId="{38F2DCB0-6E9B-49F2-8946-9B727392A852}" type="presOf" srcId="{0A000330-84F5-4478-A142-46E702270ED9}" destId="{2586D973-4B31-467F-9DBD-E073242FB494}" srcOrd="0" destOrd="1" presId="urn:microsoft.com/office/officeart/2005/8/layout/chevron2"/>
    <dgm:cxn modelId="{C931B4B4-3212-4B32-8692-391F6E42D8D4}" type="presOf" srcId="{5B44AD3F-4397-4B8B-94FD-3E4E289E523A}" destId="{2586D973-4B31-467F-9DBD-E073242FB494}" srcOrd="0" destOrd="0" presId="urn:microsoft.com/office/officeart/2005/8/layout/chevron2"/>
    <dgm:cxn modelId="{61042BC0-CF60-452C-A6EF-30C8FD3128CC}" srcId="{F49997FD-58AF-4893-9018-31DAC0E2A3BC}" destId="{F71F6D0D-EB63-4F17-A1A8-8C665C683574}" srcOrd="1" destOrd="0" parTransId="{12818D48-9067-4D14-A330-37BB4CCFA53E}" sibTransId="{126E52BB-3150-43FD-B961-F2CD54733256}"/>
    <dgm:cxn modelId="{B9CEE5CC-EA62-4DE5-9688-6446C653A73F}" type="presOf" srcId="{68FC4F8B-36A7-43FE-B1AF-61B299279DCC}" destId="{6D219970-1543-4EA9-B9E2-83331B39B170}" srcOrd="0" destOrd="0" presId="urn:microsoft.com/office/officeart/2005/8/layout/chevron2"/>
    <dgm:cxn modelId="{0B5E83D6-423B-4452-9C83-8D0181A9507A}" srcId="{F8448E4B-EF17-46CF-A301-768CB46C2FF6}" destId="{9E848D9B-9710-4834-B6FD-66091473FB4D}" srcOrd="1" destOrd="0" parTransId="{C732F344-B04E-4371-9A2D-38D85FADE05D}" sibTransId="{1A35B346-36F5-47D8-B5C1-21E9A8F02C60}"/>
    <dgm:cxn modelId="{BBD30EEA-C976-4D8E-A85D-88EBD084E0B9}" type="presOf" srcId="{F71F6D0D-EB63-4F17-A1A8-8C665C683574}" destId="{926D9F22-840A-472E-9158-0D5B55102D07}" srcOrd="0" destOrd="0" presId="urn:microsoft.com/office/officeart/2005/8/layout/chevron2"/>
    <dgm:cxn modelId="{C974C0F3-B500-4E09-A318-1F0A7A7A6B6A}" type="presOf" srcId="{D2677654-A3F5-4CB7-B993-00786F93DD04}" destId="{E3BE083F-9B97-429F-8747-51BB182D416E}" srcOrd="0" destOrd="0" presId="urn:microsoft.com/office/officeart/2005/8/layout/chevron2"/>
    <dgm:cxn modelId="{F031CBF6-8998-4C6B-9A4B-0101AE4D854E}" srcId="{4E260271-F6A5-482E-AB1E-36F89E1D2B65}" destId="{1FCA8B1F-45FB-4EEE-A38F-8B83BA6125BE}" srcOrd="2" destOrd="0" parTransId="{B5943BC9-041C-4461-9390-B3387DD5B263}" sibTransId="{6A867981-A1C1-4EC3-8466-41B951B40CB6}"/>
    <dgm:cxn modelId="{CCE150F8-2CA1-426C-AED0-95F36292DAF4}" srcId="{F71F6D0D-EB63-4F17-A1A8-8C665C683574}" destId="{46FFA0D8-74DA-4A2F-B114-18D704E2F693}" srcOrd="0" destOrd="0" parTransId="{DE82F922-31EC-4A2A-B72F-711E05E5BD83}" sibTransId="{905AD76E-BED8-457E-A55F-0E8D678B1A78}"/>
    <dgm:cxn modelId="{BFDA956E-5529-4F01-A87F-8E6B9206D6CB}" type="presParOf" srcId="{9AFC6903-E738-496A-A90A-262FE919D2AF}" destId="{ED8D5D0D-B82D-4C89-AECF-E32AEF6CD80C}" srcOrd="0" destOrd="0" presId="urn:microsoft.com/office/officeart/2005/8/layout/chevron2"/>
    <dgm:cxn modelId="{B54E28BE-0C76-4068-8223-7ECB4418446B}" type="presParOf" srcId="{ED8D5D0D-B82D-4C89-AECF-E32AEF6CD80C}" destId="{E83CB3AF-BA8F-4B02-8C2C-BD421A532078}" srcOrd="0" destOrd="0" presId="urn:microsoft.com/office/officeart/2005/8/layout/chevron2"/>
    <dgm:cxn modelId="{76520C6B-BF5A-467B-B3E9-C17F1CD48FF1}" type="presParOf" srcId="{ED8D5D0D-B82D-4C89-AECF-E32AEF6CD80C}" destId="{3B5EB03A-D676-460A-9FD3-E53510455D9C}" srcOrd="1" destOrd="0" presId="urn:microsoft.com/office/officeart/2005/8/layout/chevron2"/>
    <dgm:cxn modelId="{4075F6DB-CF5B-4608-8414-7C9A6214DCF1}" type="presParOf" srcId="{9AFC6903-E738-496A-A90A-262FE919D2AF}" destId="{36ABD9E2-ABDF-476B-977D-EC72529909F6}" srcOrd="1" destOrd="0" presId="urn:microsoft.com/office/officeart/2005/8/layout/chevron2"/>
    <dgm:cxn modelId="{5BE58205-FF15-40F4-B725-B8A0674D50D8}" type="presParOf" srcId="{9AFC6903-E738-496A-A90A-262FE919D2AF}" destId="{9A20D0E5-8468-4B60-84E4-8426A767A346}" srcOrd="2" destOrd="0" presId="urn:microsoft.com/office/officeart/2005/8/layout/chevron2"/>
    <dgm:cxn modelId="{A6102018-16EB-40FC-B108-31C5D3670B44}" type="presParOf" srcId="{9A20D0E5-8468-4B60-84E4-8426A767A346}" destId="{926D9F22-840A-472E-9158-0D5B55102D07}" srcOrd="0" destOrd="0" presId="urn:microsoft.com/office/officeart/2005/8/layout/chevron2"/>
    <dgm:cxn modelId="{70C51F7A-B484-47EB-A992-E9EA3D2F233C}" type="presParOf" srcId="{9A20D0E5-8468-4B60-84E4-8426A767A346}" destId="{1E2B2562-9BE5-4841-8FBB-AF62C4FE0732}" srcOrd="1" destOrd="0" presId="urn:microsoft.com/office/officeart/2005/8/layout/chevron2"/>
    <dgm:cxn modelId="{6C441E7A-D97B-4AE8-99F9-C359746B0C52}" type="presParOf" srcId="{9AFC6903-E738-496A-A90A-262FE919D2AF}" destId="{98A8ABE1-54D6-4608-BFFF-1C2A42B6D7FF}" srcOrd="3" destOrd="0" presId="urn:microsoft.com/office/officeart/2005/8/layout/chevron2"/>
    <dgm:cxn modelId="{CE9A1D08-81CA-4A4C-AFDC-C6F90CA53891}" type="presParOf" srcId="{9AFC6903-E738-496A-A90A-262FE919D2AF}" destId="{C2CE4C04-758F-4BDE-B0C7-426D8F40998D}" srcOrd="4" destOrd="0" presId="urn:microsoft.com/office/officeart/2005/8/layout/chevron2"/>
    <dgm:cxn modelId="{46617BF7-3753-46AD-98D9-96A90F70E3D4}" type="presParOf" srcId="{C2CE4C04-758F-4BDE-B0C7-426D8F40998D}" destId="{ACAA868C-3D1E-40E3-A8BE-7605FE2F3247}" srcOrd="0" destOrd="0" presId="urn:microsoft.com/office/officeart/2005/8/layout/chevron2"/>
    <dgm:cxn modelId="{05CB17C3-D288-4C90-AC98-CBB6F93770EF}" type="presParOf" srcId="{C2CE4C04-758F-4BDE-B0C7-426D8F40998D}" destId="{6D219970-1543-4EA9-B9E2-83331B39B170}" srcOrd="1" destOrd="0" presId="urn:microsoft.com/office/officeart/2005/8/layout/chevron2"/>
    <dgm:cxn modelId="{8D160841-1DDC-4093-8F23-EE8B76B51A3F}" type="presParOf" srcId="{9AFC6903-E738-496A-A90A-262FE919D2AF}" destId="{3CBBD952-BA59-45EA-B307-9D8A0A0C9D30}" srcOrd="5" destOrd="0" presId="urn:microsoft.com/office/officeart/2005/8/layout/chevron2"/>
    <dgm:cxn modelId="{982ED4B5-EEEC-4268-B2C6-21B3B8AEA67B}" type="presParOf" srcId="{9AFC6903-E738-496A-A90A-262FE919D2AF}" destId="{AF7607E7-821E-416F-A7C9-6830D389A427}" srcOrd="6" destOrd="0" presId="urn:microsoft.com/office/officeart/2005/8/layout/chevron2"/>
    <dgm:cxn modelId="{6ED6C520-0E72-412A-BA99-A083E7731573}" type="presParOf" srcId="{AF7607E7-821E-416F-A7C9-6830D389A427}" destId="{3062E3D4-EADF-48F4-8F27-86C111D85CCB}" srcOrd="0" destOrd="0" presId="urn:microsoft.com/office/officeart/2005/8/layout/chevron2"/>
    <dgm:cxn modelId="{CC6F9795-BA58-4998-86A2-ED7590E405C7}" type="presParOf" srcId="{AF7607E7-821E-416F-A7C9-6830D389A427}" destId="{E3BE083F-9B97-429F-8747-51BB182D416E}" srcOrd="1" destOrd="0" presId="urn:microsoft.com/office/officeart/2005/8/layout/chevron2"/>
    <dgm:cxn modelId="{4F6E72D0-68E0-4730-B2EF-5EA673E8423E}" type="presParOf" srcId="{9AFC6903-E738-496A-A90A-262FE919D2AF}" destId="{48E55907-FFC3-4883-B664-C8564964976B}" srcOrd="7" destOrd="0" presId="urn:microsoft.com/office/officeart/2005/8/layout/chevron2"/>
    <dgm:cxn modelId="{F0D2E458-CF7B-4EB5-B8D4-8320C8C19486}" type="presParOf" srcId="{9AFC6903-E738-496A-A90A-262FE919D2AF}" destId="{D6B848B8-5E7E-4473-8FDE-B917874761F9}" srcOrd="8" destOrd="0" presId="urn:microsoft.com/office/officeart/2005/8/layout/chevron2"/>
    <dgm:cxn modelId="{DEFBDC52-612D-4EC6-A4BB-D43F5CA06D8F}" type="presParOf" srcId="{D6B848B8-5E7E-4473-8FDE-B917874761F9}" destId="{96E0197D-017F-4D56-948D-15318F4A1798}" srcOrd="0" destOrd="0" presId="urn:microsoft.com/office/officeart/2005/8/layout/chevron2"/>
    <dgm:cxn modelId="{52A3DC68-A705-497C-BED2-D4B1A67C725E}" type="presParOf" srcId="{D6B848B8-5E7E-4473-8FDE-B917874761F9}" destId="{2586D973-4B31-467F-9DBD-E073242FB4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12DD8E-F2BC-4E94-8587-D6440F84FF9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9AAABC5-D90E-4026-AB50-7764CB408F7E}">
      <dgm:prSet phldrT="[Text]" custT="1"/>
      <dgm:spPr/>
      <dgm:t>
        <a:bodyPr/>
        <a:lstStyle/>
        <a:p>
          <a:pPr algn="ctr"/>
          <a:r>
            <a:rPr lang="en-US" sz="2400" b="1" dirty="0">
              <a:solidFill>
                <a:srgbClr val="C00000"/>
              </a:solidFill>
            </a:rPr>
            <a:t>Sep. 2023</a:t>
          </a:r>
          <a:endParaRPr lang="el-GR" sz="2400" b="1" dirty="0">
            <a:solidFill>
              <a:srgbClr val="C00000"/>
            </a:solidFill>
          </a:endParaRPr>
        </a:p>
      </dgm:t>
    </dgm:pt>
    <dgm:pt modelId="{14E93EE1-9C80-46B3-827E-8F8CD3ED4E6A}" type="parTrans" cxnId="{EC8539C9-E1BE-42A0-8303-658E39F9A13E}">
      <dgm:prSet/>
      <dgm:spPr/>
      <dgm:t>
        <a:bodyPr/>
        <a:lstStyle/>
        <a:p>
          <a:endParaRPr lang="el-GR"/>
        </a:p>
      </dgm:t>
    </dgm:pt>
    <dgm:pt modelId="{F9801A47-8F33-4BCB-ACA2-C145B7ABA1E8}" type="sibTrans" cxnId="{EC8539C9-E1BE-42A0-8303-658E39F9A13E}">
      <dgm:prSet/>
      <dgm:spPr/>
      <dgm:t>
        <a:bodyPr/>
        <a:lstStyle/>
        <a:p>
          <a:endParaRPr lang="el-GR"/>
        </a:p>
      </dgm:t>
    </dgm:pt>
    <dgm:pt modelId="{A60338A6-C8EB-415C-9798-EBB03D02A76A}">
      <dgm:prSet phldrT="[Text]" custT="1"/>
      <dgm:spPr/>
      <dgm:t>
        <a:bodyPr/>
        <a:lstStyle/>
        <a:p>
          <a:pPr>
            <a:buFont typeface="Arial" pitchFamily="34" charset="0"/>
            <a:buChar char="•"/>
          </a:pPr>
          <a:r>
            <a:rPr lang="en-US" sz="24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(CMMI) </a:t>
          </a:r>
          <a:r>
            <a:rPr lang="en-US" sz="2400" b="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Supply and installation of IDSL(s) in </a:t>
          </a:r>
          <a:r>
            <a:rPr lang="en-US" sz="2400" b="0" dirty="0" err="1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Larnaca</a:t>
          </a:r>
          <a:r>
            <a:rPr lang="en-US" sz="2400" b="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(</a:t>
          </a:r>
          <a:r>
            <a:rPr lang="en-US" sz="2400" b="0" u="sng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funded and coordinated by UNESCO</a:t>
          </a:r>
          <a:r>
            <a:rPr lang="en-US" sz="2400" b="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).</a:t>
          </a:r>
          <a:endParaRPr lang="el-GR" sz="2400" b="0" dirty="0">
            <a:solidFill>
              <a:schemeClr val="tx1"/>
            </a:solidFill>
          </a:endParaRPr>
        </a:p>
      </dgm:t>
    </dgm:pt>
    <dgm:pt modelId="{D315DA61-935B-4B4E-996E-10A10015E925}" type="parTrans" cxnId="{193427D5-BDBD-4727-B26C-568AF2F6EF33}">
      <dgm:prSet/>
      <dgm:spPr/>
      <dgm:t>
        <a:bodyPr/>
        <a:lstStyle/>
        <a:p>
          <a:endParaRPr lang="el-GR"/>
        </a:p>
      </dgm:t>
    </dgm:pt>
    <dgm:pt modelId="{62BAF283-A052-4D83-9884-8293854E08DF}" type="sibTrans" cxnId="{193427D5-BDBD-4727-B26C-568AF2F6EF33}">
      <dgm:prSet/>
      <dgm:spPr/>
      <dgm:t>
        <a:bodyPr/>
        <a:lstStyle/>
        <a:p>
          <a:endParaRPr lang="el-GR"/>
        </a:p>
      </dgm:t>
    </dgm:pt>
    <dgm:pt modelId="{B7177163-423D-414F-80B4-7691BF8B76B1}">
      <dgm:prSet phldrT="[Text]" custT="1"/>
      <dgm:spPr/>
      <dgm:t>
        <a:bodyPr/>
        <a:lstStyle/>
        <a:p>
          <a:pPr>
            <a:buFont typeface="Arial" pitchFamily="34" charset="0"/>
            <a:buNone/>
          </a:pPr>
          <a:r>
            <a:rPr lang="en-US" sz="2400" b="1" dirty="0">
              <a:solidFill>
                <a:srgbClr val="C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Sep. 2023</a:t>
          </a:r>
          <a:endParaRPr lang="el-GR" sz="2400" dirty="0"/>
        </a:p>
      </dgm:t>
    </dgm:pt>
    <dgm:pt modelId="{0C29B87C-67D8-4543-9421-A6C685C307A7}" type="parTrans" cxnId="{C7CAD1FC-B6B1-4AED-881E-5BD8BF3768C0}">
      <dgm:prSet/>
      <dgm:spPr/>
      <dgm:t>
        <a:bodyPr/>
        <a:lstStyle/>
        <a:p>
          <a:endParaRPr lang="el-GR"/>
        </a:p>
      </dgm:t>
    </dgm:pt>
    <dgm:pt modelId="{1D966A6D-6447-41D9-A221-FEB14E262BCB}" type="sibTrans" cxnId="{C7CAD1FC-B6B1-4AED-881E-5BD8BF3768C0}">
      <dgm:prSet/>
      <dgm:spPr/>
      <dgm:t>
        <a:bodyPr/>
        <a:lstStyle/>
        <a:p>
          <a:endParaRPr lang="el-GR"/>
        </a:p>
      </dgm:t>
    </dgm:pt>
    <dgm:pt modelId="{3D5231F2-7641-46CA-9AFA-7B8C94E62185}">
      <dgm:prSet phldrT="[Text]" custT="1"/>
      <dgm:spPr/>
      <dgm:t>
        <a:bodyPr/>
        <a:lstStyle/>
        <a:p>
          <a:pPr algn="just"/>
          <a:r>
            <a:rPr lang="en-US" sz="2400" b="1" dirty="0"/>
            <a:t>(CMMI/GSD</a:t>
          </a:r>
          <a:r>
            <a:rPr lang="en-US" sz="2400" b="0" dirty="0"/>
            <a:t>) Supply and installation of siren(s) and /or other alerting equipment in </a:t>
          </a:r>
          <a:r>
            <a:rPr lang="en-US" sz="2400" b="0" dirty="0" err="1"/>
            <a:t>Larnaca</a:t>
          </a:r>
          <a:r>
            <a:rPr lang="en-US" sz="2400" b="0" dirty="0"/>
            <a:t> (funded and coordinated by UNESCO).</a:t>
          </a:r>
          <a:endParaRPr lang="el-GR" sz="2400" b="0" dirty="0"/>
        </a:p>
      </dgm:t>
    </dgm:pt>
    <dgm:pt modelId="{D76C523F-5B4C-4AFF-A9E7-AF8AE08B8361}" type="parTrans" cxnId="{F595CAB7-C262-4E24-9414-8D7852992694}">
      <dgm:prSet/>
      <dgm:spPr/>
      <dgm:t>
        <a:bodyPr/>
        <a:lstStyle/>
        <a:p>
          <a:endParaRPr lang="el-GR"/>
        </a:p>
      </dgm:t>
    </dgm:pt>
    <dgm:pt modelId="{886F2B95-B24D-483F-B325-13DFFD79895F}" type="sibTrans" cxnId="{F595CAB7-C262-4E24-9414-8D7852992694}">
      <dgm:prSet/>
      <dgm:spPr/>
      <dgm:t>
        <a:bodyPr/>
        <a:lstStyle/>
        <a:p>
          <a:endParaRPr lang="el-GR"/>
        </a:p>
      </dgm:t>
    </dgm:pt>
    <dgm:pt modelId="{8CE773DE-15BF-4746-B839-973246F78214}">
      <dgm:prSet custT="1"/>
      <dgm:spPr/>
      <dgm:t>
        <a:bodyPr/>
        <a:lstStyle/>
        <a:p>
          <a:r>
            <a:rPr lang="en-US" sz="2400" b="1" dirty="0">
              <a:solidFill>
                <a:srgbClr val="C00000"/>
              </a:solidFill>
            </a:rPr>
            <a:t>Feb.2024</a:t>
          </a:r>
          <a:endParaRPr lang="el-GR" sz="2400" b="1" dirty="0">
            <a:solidFill>
              <a:srgbClr val="C00000"/>
            </a:solidFill>
          </a:endParaRPr>
        </a:p>
      </dgm:t>
    </dgm:pt>
    <dgm:pt modelId="{93A801A8-DF51-4A5D-A1FF-B5EBF8D51446}" type="parTrans" cxnId="{CBF910CC-C8C6-41A2-9A11-3286A0AC6336}">
      <dgm:prSet/>
      <dgm:spPr/>
      <dgm:t>
        <a:bodyPr/>
        <a:lstStyle/>
        <a:p>
          <a:endParaRPr lang="el-GR"/>
        </a:p>
      </dgm:t>
    </dgm:pt>
    <dgm:pt modelId="{AC985FF1-D954-4490-BB89-5999DA65EE1C}" type="sibTrans" cxnId="{CBF910CC-C8C6-41A2-9A11-3286A0AC6336}">
      <dgm:prSet/>
      <dgm:spPr/>
      <dgm:t>
        <a:bodyPr/>
        <a:lstStyle/>
        <a:p>
          <a:endParaRPr lang="el-GR"/>
        </a:p>
      </dgm:t>
    </dgm:pt>
    <dgm:pt modelId="{975C1AD9-F95D-4071-BA1D-1E8E424701CA}">
      <dgm:prSet custT="1"/>
      <dgm:spPr/>
      <dgm:t>
        <a:bodyPr/>
        <a:lstStyle/>
        <a:p>
          <a:pPr algn="just"/>
          <a:r>
            <a:rPr lang="en-US" sz="2100" b="1" dirty="0"/>
            <a:t>(CD) </a:t>
          </a:r>
          <a:r>
            <a:rPr lang="en-US" sz="2400" b="0" dirty="0"/>
            <a:t>Integrate tsunami detection and alerting systems into national sea level hazard warning systems.</a:t>
          </a:r>
          <a:endParaRPr lang="el-GR" sz="2400" b="0" dirty="0"/>
        </a:p>
      </dgm:t>
    </dgm:pt>
    <dgm:pt modelId="{15B1F475-713B-43AB-BC63-E2B548F8606B}" type="parTrans" cxnId="{6462D893-495C-4139-BD65-CF3D1D96E9BC}">
      <dgm:prSet/>
      <dgm:spPr/>
      <dgm:t>
        <a:bodyPr/>
        <a:lstStyle/>
        <a:p>
          <a:endParaRPr lang="el-GR"/>
        </a:p>
      </dgm:t>
    </dgm:pt>
    <dgm:pt modelId="{583ECF3F-E8B5-48AE-B346-11316E0F78B9}" type="sibTrans" cxnId="{6462D893-495C-4139-BD65-CF3D1D96E9BC}">
      <dgm:prSet/>
      <dgm:spPr/>
      <dgm:t>
        <a:bodyPr/>
        <a:lstStyle/>
        <a:p>
          <a:endParaRPr lang="el-GR"/>
        </a:p>
      </dgm:t>
    </dgm:pt>
    <dgm:pt modelId="{029B1256-7E8E-4203-BC11-C9E5E37D1467}">
      <dgm:prSet/>
      <dgm:spPr/>
      <dgm:t>
        <a:bodyPr/>
        <a:lstStyle/>
        <a:p>
          <a:pPr algn="l"/>
          <a:endParaRPr lang="el-GR" sz="2100" dirty="0"/>
        </a:p>
      </dgm:t>
    </dgm:pt>
    <dgm:pt modelId="{F955E47D-11A5-4735-8230-5E88DD6268FB}" type="parTrans" cxnId="{E03142BC-B5F8-42E1-9AF4-E0D235FA1D94}">
      <dgm:prSet/>
      <dgm:spPr/>
      <dgm:t>
        <a:bodyPr/>
        <a:lstStyle/>
        <a:p>
          <a:endParaRPr lang="el-GR"/>
        </a:p>
      </dgm:t>
    </dgm:pt>
    <dgm:pt modelId="{A7433279-DA08-44EA-A1D6-3E859733575E}" type="sibTrans" cxnId="{E03142BC-B5F8-42E1-9AF4-E0D235FA1D94}">
      <dgm:prSet/>
      <dgm:spPr/>
      <dgm:t>
        <a:bodyPr/>
        <a:lstStyle/>
        <a:p>
          <a:endParaRPr lang="el-GR"/>
        </a:p>
      </dgm:t>
    </dgm:pt>
    <dgm:pt modelId="{DD85B445-4CE6-49B6-AA28-630A97BB3821}" type="pres">
      <dgm:prSet presAssocID="{5712DD8E-F2BC-4E94-8587-D6440F84FF9B}" presName="linearFlow" presStyleCnt="0">
        <dgm:presLayoutVars>
          <dgm:dir/>
          <dgm:animLvl val="lvl"/>
          <dgm:resizeHandles val="exact"/>
        </dgm:presLayoutVars>
      </dgm:prSet>
      <dgm:spPr/>
    </dgm:pt>
    <dgm:pt modelId="{56A5BC18-BA1D-4BE8-AC22-F11328D56948}" type="pres">
      <dgm:prSet presAssocID="{39AAABC5-D90E-4026-AB50-7764CB408F7E}" presName="composite" presStyleCnt="0"/>
      <dgm:spPr/>
    </dgm:pt>
    <dgm:pt modelId="{B9FC9CD6-07E7-41AB-A8F6-26516369CDA6}" type="pres">
      <dgm:prSet presAssocID="{39AAABC5-D90E-4026-AB50-7764CB408F7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8B25917-812E-4415-870B-F0B9E1A156E8}" type="pres">
      <dgm:prSet presAssocID="{39AAABC5-D90E-4026-AB50-7764CB408F7E}" presName="descendantText" presStyleLbl="alignAcc1" presStyleIdx="0" presStyleCnt="3" custLinFactNeighborX="-188" custLinFactNeighborY="-460">
        <dgm:presLayoutVars>
          <dgm:bulletEnabled val="1"/>
        </dgm:presLayoutVars>
      </dgm:prSet>
      <dgm:spPr/>
    </dgm:pt>
    <dgm:pt modelId="{0A1D5B31-569A-49EA-8BAD-908C1B3C16CA}" type="pres">
      <dgm:prSet presAssocID="{F9801A47-8F33-4BCB-ACA2-C145B7ABA1E8}" presName="sp" presStyleCnt="0"/>
      <dgm:spPr/>
    </dgm:pt>
    <dgm:pt modelId="{F2695F07-0EC9-4B0E-8DDD-31212334F719}" type="pres">
      <dgm:prSet presAssocID="{B7177163-423D-414F-80B4-7691BF8B76B1}" presName="composite" presStyleCnt="0"/>
      <dgm:spPr/>
    </dgm:pt>
    <dgm:pt modelId="{DB65ECD0-4AE6-4C1E-A01C-AC8DA1790374}" type="pres">
      <dgm:prSet presAssocID="{B7177163-423D-414F-80B4-7691BF8B76B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BD6D63D-B2AD-4DEC-A9A8-393DC1125E92}" type="pres">
      <dgm:prSet presAssocID="{B7177163-423D-414F-80B4-7691BF8B76B1}" presName="descendantText" presStyleLbl="alignAcc1" presStyleIdx="1" presStyleCnt="3">
        <dgm:presLayoutVars>
          <dgm:bulletEnabled val="1"/>
        </dgm:presLayoutVars>
      </dgm:prSet>
      <dgm:spPr/>
    </dgm:pt>
    <dgm:pt modelId="{ACC3AE75-291F-4F3A-A379-68020F9DF4D9}" type="pres">
      <dgm:prSet presAssocID="{1D966A6D-6447-41D9-A221-FEB14E262BCB}" presName="sp" presStyleCnt="0"/>
      <dgm:spPr/>
    </dgm:pt>
    <dgm:pt modelId="{6D6D7B02-E27E-4241-93E5-3A9646B48A7F}" type="pres">
      <dgm:prSet presAssocID="{8CE773DE-15BF-4746-B839-973246F78214}" presName="composite" presStyleCnt="0"/>
      <dgm:spPr/>
    </dgm:pt>
    <dgm:pt modelId="{417E7AB5-3657-4F14-A571-0BD82B2B82C6}" type="pres">
      <dgm:prSet presAssocID="{8CE773DE-15BF-4746-B839-973246F7821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69A53D1-9FFB-4409-952B-215FCBEB356D}" type="pres">
      <dgm:prSet presAssocID="{8CE773DE-15BF-4746-B839-973246F7821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D447425-2C7B-4C3E-931E-82883828108D}" type="presOf" srcId="{A60338A6-C8EB-415C-9798-EBB03D02A76A}" destId="{98B25917-812E-4415-870B-F0B9E1A156E8}" srcOrd="0" destOrd="0" presId="urn:microsoft.com/office/officeart/2005/8/layout/chevron2"/>
    <dgm:cxn modelId="{F64B0937-F298-44EB-BFAD-5C728A5E1F49}" type="presOf" srcId="{39AAABC5-D90E-4026-AB50-7764CB408F7E}" destId="{B9FC9CD6-07E7-41AB-A8F6-26516369CDA6}" srcOrd="0" destOrd="0" presId="urn:microsoft.com/office/officeart/2005/8/layout/chevron2"/>
    <dgm:cxn modelId="{C0975F59-85C9-4CE5-A96C-77DFE9BC92D7}" type="presOf" srcId="{029B1256-7E8E-4203-BC11-C9E5E37D1467}" destId="{F69A53D1-9FFB-4409-952B-215FCBEB356D}" srcOrd="0" destOrd="1" presId="urn:microsoft.com/office/officeart/2005/8/layout/chevron2"/>
    <dgm:cxn modelId="{41E6E086-F87A-4DD9-A6F6-468B011AFE99}" type="presOf" srcId="{B7177163-423D-414F-80B4-7691BF8B76B1}" destId="{DB65ECD0-4AE6-4C1E-A01C-AC8DA1790374}" srcOrd="0" destOrd="0" presId="urn:microsoft.com/office/officeart/2005/8/layout/chevron2"/>
    <dgm:cxn modelId="{6462D893-495C-4139-BD65-CF3D1D96E9BC}" srcId="{8CE773DE-15BF-4746-B839-973246F78214}" destId="{975C1AD9-F95D-4071-BA1D-1E8E424701CA}" srcOrd="0" destOrd="0" parTransId="{15B1F475-713B-43AB-BC63-E2B548F8606B}" sibTransId="{583ECF3F-E8B5-48AE-B346-11316E0F78B9}"/>
    <dgm:cxn modelId="{9D058B97-4EA5-401D-9AF9-181D886A96B5}" type="presOf" srcId="{3D5231F2-7641-46CA-9AFA-7B8C94E62185}" destId="{2BD6D63D-B2AD-4DEC-A9A8-393DC1125E92}" srcOrd="0" destOrd="0" presId="urn:microsoft.com/office/officeart/2005/8/layout/chevron2"/>
    <dgm:cxn modelId="{C6F1E0AC-37B7-4B05-834B-5AF96F307690}" type="presOf" srcId="{5712DD8E-F2BC-4E94-8587-D6440F84FF9B}" destId="{DD85B445-4CE6-49B6-AA28-630A97BB3821}" srcOrd="0" destOrd="0" presId="urn:microsoft.com/office/officeart/2005/8/layout/chevron2"/>
    <dgm:cxn modelId="{522C90B4-B688-4252-BA53-5E503ACACA04}" type="presOf" srcId="{8CE773DE-15BF-4746-B839-973246F78214}" destId="{417E7AB5-3657-4F14-A571-0BD82B2B82C6}" srcOrd="0" destOrd="0" presId="urn:microsoft.com/office/officeart/2005/8/layout/chevron2"/>
    <dgm:cxn modelId="{F595CAB7-C262-4E24-9414-8D7852992694}" srcId="{B7177163-423D-414F-80B4-7691BF8B76B1}" destId="{3D5231F2-7641-46CA-9AFA-7B8C94E62185}" srcOrd="0" destOrd="0" parTransId="{D76C523F-5B4C-4AFF-A9E7-AF8AE08B8361}" sibTransId="{886F2B95-B24D-483F-B325-13DFFD79895F}"/>
    <dgm:cxn modelId="{E03142BC-B5F8-42E1-9AF4-E0D235FA1D94}" srcId="{8CE773DE-15BF-4746-B839-973246F78214}" destId="{029B1256-7E8E-4203-BC11-C9E5E37D1467}" srcOrd="1" destOrd="0" parTransId="{F955E47D-11A5-4735-8230-5E88DD6268FB}" sibTransId="{A7433279-DA08-44EA-A1D6-3E859733575E}"/>
    <dgm:cxn modelId="{EC8539C9-E1BE-42A0-8303-658E39F9A13E}" srcId="{5712DD8E-F2BC-4E94-8587-D6440F84FF9B}" destId="{39AAABC5-D90E-4026-AB50-7764CB408F7E}" srcOrd="0" destOrd="0" parTransId="{14E93EE1-9C80-46B3-827E-8F8CD3ED4E6A}" sibTransId="{F9801A47-8F33-4BCB-ACA2-C145B7ABA1E8}"/>
    <dgm:cxn modelId="{CBF910CC-C8C6-41A2-9A11-3286A0AC6336}" srcId="{5712DD8E-F2BC-4E94-8587-D6440F84FF9B}" destId="{8CE773DE-15BF-4746-B839-973246F78214}" srcOrd="2" destOrd="0" parTransId="{93A801A8-DF51-4A5D-A1FF-B5EBF8D51446}" sibTransId="{AC985FF1-D954-4490-BB89-5999DA65EE1C}"/>
    <dgm:cxn modelId="{193427D5-BDBD-4727-B26C-568AF2F6EF33}" srcId="{39AAABC5-D90E-4026-AB50-7764CB408F7E}" destId="{A60338A6-C8EB-415C-9798-EBB03D02A76A}" srcOrd="0" destOrd="0" parTransId="{D315DA61-935B-4B4E-996E-10A10015E925}" sibTransId="{62BAF283-A052-4D83-9884-8293854E08DF}"/>
    <dgm:cxn modelId="{B50C03E3-0232-486D-9CC7-B8C2BE536BE3}" type="presOf" srcId="{975C1AD9-F95D-4071-BA1D-1E8E424701CA}" destId="{F69A53D1-9FFB-4409-952B-215FCBEB356D}" srcOrd="0" destOrd="0" presId="urn:microsoft.com/office/officeart/2005/8/layout/chevron2"/>
    <dgm:cxn modelId="{C7CAD1FC-B6B1-4AED-881E-5BD8BF3768C0}" srcId="{5712DD8E-F2BC-4E94-8587-D6440F84FF9B}" destId="{B7177163-423D-414F-80B4-7691BF8B76B1}" srcOrd="1" destOrd="0" parTransId="{0C29B87C-67D8-4543-9421-A6C685C307A7}" sibTransId="{1D966A6D-6447-41D9-A221-FEB14E262BCB}"/>
    <dgm:cxn modelId="{9525BB1F-D463-4094-A465-98328BDFEAE8}" type="presParOf" srcId="{DD85B445-4CE6-49B6-AA28-630A97BB3821}" destId="{56A5BC18-BA1D-4BE8-AC22-F11328D56948}" srcOrd="0" destOrd="0" presId="urn:microsoft.com/office/officeart/2005/8/layout/chevron2"/>
    <dgm:cxn modelId="{9A9D256D-C417-4488-86B9-A15CF63D83D5}" type="presParOf" srcId="{56A5BC18-BA1D-4BE8-AC22-F11328D56948}" destId="{B9FC9CD6-07E7-41AB-A8F6-26516369CDA6}" srcOrd="0" destOrd="0" presId="urn:microsoft.com/office/officeart/2005/8/layout/chevron2"/>
    <dgm:cxn modelId="{81B7D30A-E8AC-40B5-9125-966A0EF5C5E1}" type="presParOf" srcId="{56A5BC18-BA1D-4BE8-AC22-F11328D56948}" destId="{98B25917-812E-4415-870B-F0B9E1A156E8}" srcOrd="1" destOrd="0" presId="urn:microsoft.com/office/officeart/2005/8/layout/chevron2"/>
    <dgm:cxn modelId="{3B28920C-92B6-4B08-BFEA-274114B709B3}" type="presParOf" srcId="{DD85B445-4CE6-49B6-AA28-630A97BB3821}" destId="{0A1D5B31-569A-49EA-8BAD-908C1B3C16CA}" srcOrd="1" destOrd="0" presId="urn:microsoft.com/office/officeart/2005/8/layout/chevron2"/>
    <dgm:cxn modelId="{76A6CE67-2703-4ABA-AB79-780885A6FD99}" type="presParOf" srcId="{DD85B445-4CE6-49B6-AA28-630A97BB3821}" destId="{F2695F07-0EC9-4B0E-8DDD-31212334F719}" srcOrd="2" destOrd="0" presId="urn:microsoft.com/office/officeart/2005/8/layout/chevron2"/>
    <dgm:cxn modelId="{7A316005-DA91-461E-9CD8-58ECA0218051}" type="presParOf" srcId="{F2695F07-0EC9-4B0E-8DDD-31212334F719}" destId="{DB65ECD0-4AE6-4C1E-A01C-AC8DA1790374}" srcOrd="0" destOrd="0" presId="urn:microsoft.com/office/officeart/2005/8/layout/chevron2"/>
    <dgm:cxn modelId="{B16AE7DE-9055-46E5-A6D3-213B26EE79E8}" type="presParOf" srcId="{F2695F07-0EC9-4B0E-8DDD-31212334F719}" destId="{2BD6D63D-B2AD-4DEC-A9A8-393DC1125E92}" srcOrd="1" destOrd="0" presId="urn:microsoft.com/office/officeart/2005/8/layout/chevron2"/>
    <dgm:cxn modelId="{8ABD5279-FA0B-488E-8233-BA9CE192E69A}" type="presParOf" srcId="{DD85B445-4CE6-49B6-AA28-630A97BB3821}" destId="{ACC3AE75-291F-4F3A-A379-68020F9DF4D9}" srcOrd="3" destOrd="0" presId="urn:microsoft.com/office/officeart/2005/8/layout/chevron2"/>
    <dgm:cxn modelId="{58364EF9-E1E1-49B4-AAC2-BB65722EF2F9}" type="presParOf" srcId="{DD85B445-4CE6-49B6-AA28-630A97BB3821}" destId="{6D6D7B02-E27E-4241-93E5-3A9646B48A7F}" srcOrd="4" destOrd="0" presId="urn:microsoft.com/office/officeart/2005/8/layout/chevron2"/>
    <dgm:cxn modelId="{D7244B41-F2AD-4489-A9BB-8620F58049F5}" type="presParOf" srcId="{6D6D7B02-E27E-4241-93E5-3A9646B48A7F}" destId="{417E7AB5-3657-4F14-A571-0BD82B2B82C6}" srcOrd="0" destOrd="0" presId="urn:microsoft.com/office/officeart/2005/8/layout/chevron2"/>
    <dgm:cxn modelId="{B2246075-6884-4B9A-B51E-F4F1F661D48E}" type="presParOf" srcId="{6D6D7B02-E27E-4241-93E5-3A9646B48A7F}" destId="{F69A53D1-9FFB-4409-952B-215FCBEB35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B3373-DCCC-42DA-98A9-394AD76FA94D}">
      <dsp:nvSpPr>
        <dsp:cNvPr id="0" name=""/>
        <dsp:cNvSpPr/>
      </dsp:nvSpPr>
      <dsp:spPr>
        <a:xfrm>
          <a:off x="0" y="7108"/>
          <a:ext cx="7836926" cy="755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(GSD/NTRB) </a:t>
          </a:r>
          <a:r>
            <a:rPr lang="en-US" sz="2400" b="1" i="0" u="none" kern="1200" dirty="0">
              <a:solidFill>
                <a:schemeClr val="bg1"/>
              </a:solidFill>
            </a:rPr>
            <a:t>Development of NTRB-approved inundation maps for </a:t>
          </a:r>
          <a:r>
            <a:rPr lang="en-US" sz="2400" b="1" i="0" u="none" kern="1200" dirty="0" err="1">
              <a:solidFill>
                <a:schemeClr val="bg1"/>
              </a:solidFill>
            </a:rPr>
            <a:t>Larnaca</a:t>
          </a:r>
          <a:r>
            <a:rPr lang="en-US" sz="2400" b="1" i="0" u="none" kern="1200" dirty="0">
              <a:solidFill>
                <a:schemeClr val="bg1"/>
              </a:solidFill>
            </a:rPr>
            <a:t>.</a:t>
          </a:r>
          <a:endParaRPr lang="el-GR" sz="2400" b="0" i="0" u="none" kern="1200" dirty="0">
            <a:solidFill>
              <a:schemeClr val="bg1"/>
            </a:solidFill>
          </a:endParaRPr>
        </a:p>
      </dsp:txBody>
      <dsp:txXfrm>
        <a:off x="36876" y="43984"/>
        <a:ext cx="7763174" cy="681657"/>
      </dsp:txXfrm>
    </dsp:sp>
    <dsp:sp modelId="{DCB3BF19-A77D-41EA-96A9-EBA486C6BC05}">
      <dsp:nvSpPr>
        <dsp:cNvPr id="0" name=""/>
        <dsp:cNvSpPr/>
      </dsp:nvSpPr>
      <dsp:spPr>
        <a:xfrm>
          <a:off x="0" y="762517"/>
          <a:ext cx="7836926" cy="747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822" tIns="38100" rIns="213360" bIns="38100" numCol="1" spcCol="1270" anchor="t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1" kern="1200" dirty="0">
              <a:solidFill>
                <a:srgbClr val="C00000"/>
              </a:solidFill>
            </a:rPr>
            <a:t>WORKSHOP----27/06/23</a:t>
          </a:r>
          <a:endParaRPr lang="el-GR" sz="3000" b="1" kern="1200" dirty="0">
            <a:solidFill>
              <a:srgbClr val="C00000"/>
            </a:solidFill>
          </a:endParaRP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l-GR" sz="3600" b="1" kern="1200" dirty="0">
            <a:solidFill>
              <a:srgbClr val="C00000"/>
            </a:solidFill>
          </a:endParaRPr>
        </a:p>
      </dsp:txBody>
      <dsp:txXfrm>
        <a:off x="0" y="762517"/>
        <a:ext cx="7836926" cy="747097"/>
      </dsp:txXfrm>
    </dsp:sp>
    <dsp:sp modelId="{1DFB3AB2-4F70-427A-BBD8-D69F4C1DE99D}">
      <dsp:nvSpPr>
        <dsp:cNvPr id="0" name=""/>
        <dsp:cNvSpPr/>
      </dsp:nvSpPr>
      <dsp:spPr>
        <a:xfrm>
          <a:off x="0" y="1509615"/>
          <a:ext cx="7836926" cy="755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(GSD/NTRB)  </a:t>
          </a:r>
          <a:r>
            <a:rPr lang="en-US" sz="2800" b="1" kern="12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Mapping and designation of tsunami hazard zones for </a:t>
          </a:r>
          <a:r>
            <a:rPr lang="en-US" sz="2800" b="1" kern="1200" dirty="0" err="1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Larnaca</a:t>
          </a:r>
          <a:r>
            <a:rPr lang="en-US" sz="2800" b="1" kern="12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endParaRPr lang="el-GR" sz="2800" kern="1200" dirty="0">
            <a:solidFill>
              <a:schemeClr val="bg1"/>
            </a:solidFill>
          </a:endParaRPr>
        </a:p>
      </dsp:txBody>
      <dsp:txXfrm>
        <a:off x="36876" y="1546491"/>
        <a:ext cx="7763174" cy="681657"/>
      </dsp:txXfrm>
    </dsp:sp>
    <dsp:sp modelId="{71602990-BCD2-4F00-B5BA-D359E2B45A11}">
      <dsp:nvSpPr>
        <dsp:cNvPr id="0" name=""/>
        <dsp:cNvSpPr/>
      </dsp:nvSpPr>
      <dsp:spPr>
        <a:xfrm>
          <a:off x="0" y="2265025"/>
          <a:ext cx="7836926" cy="1860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822" tIns="38100" rIns="213360" bIns="38100" numCol="1" spcCol="1270" anchor="t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1" kern="1200" dirty="0">
              <a:solidFill>
                <a:srgbClr val="C00000"/>
              </a:solidFill>
            </a:rPr>
            <a:t>WORKSHOP-----28/06/23</a:t>
          </a:r>
          <a:endParaRPr lang="el-GR" sz="3000" b="1" kern="1200" dirty="0">
            <a:solidFill>
              <a:srgbClr val="C00000"/>
            </a:solidFill>
          </a:endParaRP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l-GR" sz="3600" b="1" kern="1200" dirty="0">
            <a:solidFill>
              <a:srgbClr val="C00000"/>
            </a:solidFill>
          </a:endParaRP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l-GR" sz="3000" b="1" kern="1200" dirty="0">
            <a:solidFill>
              <a:srgbClr val="C00000"/>
            </a:solidFill>
          </a:endParaRP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1" kern="1200" dirty="0">
              <a:solidFill>
                <a:srgbClr val="C00000"/>
              </a:solidFill>
            </a:rPr>
            <a:t>WORKSHOP-----SEPTEMBER 2023</a:t>
          </a:r>
          <a:endParaRPr lang="el-GR" sz="3000" b="1" kern="1200" dirty="0">
            <a:solidFill>
              <a:srgbClr val="C00000"/>
            </a:solidFill>
          </a:endParaRP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l-GR" sz="3600" b="1" kern="1200" dirty="0">
            <a:solidFill>
              <a:srgbClr val="C00000"/>
            </a:solidFill>
          </a:endParaRPr>
        </a:p>
      </dsp:txBody>
      <dsp:txXfrm>
        <a:off x="0" y="2265025"/>
        <a:ext cx="7836926" cy="1860695"/>
      </dsp:txXfrm>
    </dsp:sp>
    <dsp:sp modelId="{C19F65CC-C819-4CA5-AEC6-984C77E0D9ED}">
      <dsp:nvSpPr>
        <dsp:cNvPr id="0" name=""/>
        <dsp:cNvSpPr/>
      </dsp:nvSpPr>
      <dsp:spPr>
        <a:xfrm>
          <a:off x="0" y="3131698"/>
          <a:ext cx="7836926" cy="755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(GSD/NTRB) </a:t>
          </a:r>
          <a:r>
            <a:rPr lang="en-US" sz="2400" b="1" kern="1200" dirty="0"/>
            <a:t>Development of NTRB-approved tsunami evacuation maps for </a:t>
          </a:r>
          <a:r>
            <a:rPr lang="en-US" sz="2400" b="1" kern="1200" dirty="0" err="1"/>
            <a:t>Larnaca</a:t>
          </a:r>
          <a:r>
            <a:rPr lang="en-US" sz="2400" b="1" kern="1200" dirty="0"/>
            <a:t>.</a:t>
          </a:r>
          <a:endParaRPr lang="el-GR" sz="2400" b="1" kern="1200" dirty="0"/>
        </a:p>
      </dsp:txBody>
      <dsp:txXfrm>
        <a:off x="36876" y="3168574"/>
        <a:ext cx="7763174" cy="681657"/>
      </dsp:txXfrm>
    </dsp:sp>
    <dsp:sp modelId="{43045E44-FBFF-40BD-BE34-29DBB9A88C84}">
      <dsp:nvSpPr>
        <dsp:cNvPr id="0" name=""/>
        <dsp:cNvSpPr/>
      </dsp:nvSpPr>
      <dsp:spPr>
        <a:xfrm>
          <a:off x="0" y="4881131"/>
          <a:ext cx="7836926" cy="56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82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l-GR" sz="400" kern="1200"/>
        </a:p>
      </dsp:txBody>
      <dsp:txXfrm>
        <a:off x="0" y="4881131"/>
        <a:ext cx="7836926" cy="56384"/>
      </dsp:txXfrm>
    </dsp:sp>
    <dsp:sp modelId="{F8C1FE3F-D304-4574-9BE7-7F3BECAB85A4}">
      <dsp:nvSpPr>
        <dsp:cNvPr id="0" name=""/>
        <dsp:cNvSpPr/>
      </dsp:nvSpPr>
      <dsp:spPr>
        <a:xfrm>
          <a:off x="0" y="4587982"/>
          <a:ext cx="7836926" cy="755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rPr>
            <a:t>- </a:t>
          </a:r>
          <a:r>
            <a:rPr lang="en-US" sz="2400" b="1" kern="1200" dirty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(GSD/NTRB) </a:t>
          </a:r>
          <a:r>
            <a:rPr lang="en-US" sz="2400" b="1" kern="1200" dirty="0"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rPr>
            <a:t>Final design of information signs for tsunami awareness and evacuation of </a:t>
          </a:r>
          <a:r>
            <a:rPr lang="en-US" sz="2400" b="1" kern="1200" dirty="0" err="1"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rPr>
            <a:t>Larnaca</a:t>
          </a:r>
          <a:r>
            <a:rPr lang="en-US" sz="2400" b="1" kern="1200" dirty="0"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rPr>
            <a:t>.</a:t>
          </a:r>
          <a:endParaRPr lang="el-GR" sz="2400" b="1" kern="1200" dirty="0">
            <a:solidFill>
              <a:schemeClr val="bg1"/>
            </a:solidFill>
            <a:effectLst/>
            <a:latin typeface="+mn-lt"/>
            <a:cs typeface="Arial" panose="020B0604020202020204" pitchFamily="34" charset="0"/>
          </a:endParaRPr>
        </a:p>
      </dsp:txBody>
      <dsp:txXfrm>
        <a:off x="36876" y="4624858"/>
        <a:ext cx="7763174" cy="681657"/>
      </dsp:txXfrm>
    </dsp:sp>
    <dsp:sp modelId="{4DDDFA0B-8027-43B9-9BF2-AC0FA3E6C6F4}">
      <dsp:nvSpPr>
        <dsp:cNvPr id="0" name=""/>
        <dsp:cNvSpPr/>
      </dsp:nvSpPr>
      <dsp:spPr>
        <a:xfrm>
          <a:off x="0" y="5349622"/>
          <a:ext cx="7836926" cy="338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822" tIns="38100" rIns="213360" bIns="38100" numCol="1" spcCol="1270" anchor="t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1" kern="1200" dirty="0">
              <a:solidFill>
                <a:srgbClr val="C00000"/>
              </a:solidFill>
            </a:rPr>
            <a:t>NOVEMBER 2023</a:t>
          </a:r>
          <a:endParaRPr lang="el-GR" sz="3000" b="1" kern="1200" dirty="0">
            <a:solidFill>
              <a:srgbClr val="C00000"/>
            </a:solidFill>
          </a:endParaRPr>
        </a:p>
      </dsp:txBody>
      <dsp:txXfrm>
        <a:off x="0" y="5349622"/>
        <a:ext cx="7836926" cy="338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9786D-6847-4902-8184-99180C06D71C}">
      <dsp:nvSpPr>
        <dsp:cNvPr id="0" name=""/>
        <dsp:cNvSpPr/>
      </dsp:nvSpPr>
      <dsp:spPr>
        <a:xfrm rot="5400000">
          <a:off x="-186455" y="192469"/>
          <a:ext cx="1243037" cy="870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  <a:effectLst/>
              <a:latin typeface="+mn-lt"/>
            </a:rPr>
            <a:t>02.06.23</a:t>
          </a:r>
          <a:endParaRPr lang="el-GR" sz="1700" kern="1200" dirty="0"/>
        </a:p>
      </dsp:txBody>
      <dsp:txXfrm rot="-5400000">
        <a:off x="1" y="441076"/>
        <a:ext cx="870126" cy="372911"/>
      </dsp:txXfrm>
    </dsp:sp>
    <dsp:sp modelId="{BB065595-7F8A-44C8-8D3F-A0EEA8B307D1}">
      <dsp:nvSpPr>
        <dsp:cNvPr id="0" name=""/>
        <dsp:cNvSpPr/>
      </dsp:nvSpPr>
      <dsp:spPr>
        <a:xfrm rot="5400000">
          <a:off x="4639254" y="-3763114"/>
          <a:ext cx="807974" cy="83462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(CD) Workshop</a:t>
          </a:r>
          <a:r>
            <a:rPr lang="en-US" sz="2000" kern="1200" dirty="0"/>
            <a:t> with identified SOP stakeholders prior to SOP drafting.</a:t>
          </a:r>
          <a:endParaRPr lang="el-GR" sz="2000" kern="1200" dirty="0"/>
        </a:p>
      </dsp:txBody>
      <dsp:txXfrm rot="-5400000">
        <a:off x="870126" y="45456"/>
        <a:ext cx="8306789" cy="729090"/>
      </dsp:txXfrm>
    </dsp:sp>
    <dsp:sp modelId="{54AE068A-67B7-4E53-BA1E-543B6C0D58D9}">
      <dsp:nvSpPr>
        <dsp:cNvPr id="0" name=""/>
        <dsp:cNvSpPr/>
      </dsp:nvSpPr>
      <dsp:spPr>
        <a:xfrm rot="5400000">
          <a:off x="-186455" y="1320009"/>
          <a:ext cx="1243037" cy="870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06-07.11.23</a:t>
          </a:r>
          <a:endParaRPr lang="el-GR" sz="1700" b="1" kern="1200" dirty="0">
            <a:solidFill>
              <a:srgbClr val="C00000"/>
            </a:solidFill>
          </a:endParaRPr>
        </a:p>
      </dsp:txBody>
      <dsp:txXfrm rot="-5400000">
        <a:off x="1" y="1568616"/>
        <a:ext cx="870126" cy="372911"/>
      </dsp:txXfrm>
    </dsp:sp>
    <dsp:sp modelId="{A1950DFF-0F7B-46EB-A659-A2A7B3057265}">
      <dsp:nvSpPr>
        <dsp:cNvPr id="0" name=""/>
        <dsp:cNvSpPr/>
      </dsp:nvSpPr>
      <dsp:spPr>
        <a:xfrm rot="5400000">
          <a:off x="4639042" y="-2635362"/>
          <a:ext cx="808399" cy="83462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US" sz="2000" b="1" kern="1200" dirty="0">
              <a:solidFill>
                <a:schemeClr val="tx1"/>
              </a:solidFill>
            </a:rPr>
            <a:t>(CD) Tabletop Exercise</a:t>
          </a:r>
          <a:r>
            <a:rPr lang="en-US" sz="2000" b="0" kern="1200" dirty="0">
              <a:solidFill>
                <a:schemeClr val="tx1"/>
              </a:solidFill>
            </a:rPr>
            <a:t> national to community level tsunami exercise</a:t>
          </a:r>
          <a:r>
            <a:rPr lang="en-US" sz="2000" b="1" kern="1200" dirty="0">
              <a:solidFill>
                <a:schemeClr val="tx1"/>
              </a:solidFill>
            </a:rPr>
            <a:t>.</a:t>
          </a:r>
          <a:endParaRPr lang="el-GR" sz="2000" b="1" kern="1200" dirty="0">
            <a:solidFill>
              <a:schemeClr val="tx1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None/>
          </a:pPr>
          <a:r>
            <a:rPr lang="en-US" sz="2000" b="1" kern="1200" dirty="0">
              <a:solidFill>
                <a:schemeClr val="tx1"/>
              </a:solidFill>
            </a:rPr>
            <a:t>??????</a:t>
          </a:r>
          <a:endParaRPr lang="el-GR" sz="2000" b="1" kern="1200" dirty="0">
            <a:solidFill>
              <a:schemeClr val="tx1"/>
            </a:solidFill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None/>
          </a:pPr>
          <a:r>
            <a:rPr lang="en-US" sz="1800" b="1" kern="1200" dirty="0">
              <a:solidFill>
                <a:schemeClr val="tx1"/>
              </a:solidFill>
            </a:rPr>
            <a:t>During the NEAMTWS Exercise</a:t>
          </a:r>
          <a:endParaRPr lang="el-GR" sz="1800" b="1" kern="1200" dirty="0">
            <a:solidFill>
              <a:schemeClr val="tx1"/>
            </a:solidFill>
          </a:endParaRPr>
        </a:p>
      </dsp:txBody>
      <dsp:txXfrm rot="-5400000">
        <a:off x="870127" y="1173016"/>
        <a:ext cx="8306768" cy="729473"/>
      </dsp:txXfrm>
    </dsp:sp>
    <dsp:sp modelId="{F7AB632F-6A64-4D5C-A245-C467998F3219}">
      <dsp:nvSpPr>
        <dsp:cNvPr id="0" name=""/>
        <dsp:cNvSpPr/>
      </dsp:nvSpPr>
      <dsp:spPr>
        <a:xfrm rot="5400000">
          <a:off x="-186455" y="2447549"/>
          <a:ext cx="1243037" cy="870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Dec. 2023</a:t>
          </a:r>
          <a:endParaRPr lang="el-GR" sz="1700" b="1" kern="1200" dirty="0">
            <a:solidFill>
              <a:srgbClr val="C00000"/>
            </a:solidFill>
          </a:endParaRPr>
        </a:p>
      </dsp:txBody>
      <dsp:txXfrm rot="-5400000">
        <a:off x="1" y="2696156"/>
        <a:ext cx="870126" cy="372911"/>
      </dsp:txXfrm>
    </dsp:sp>
    <dsp:sp modelId="{35E8C453-AD28-4381-9E4E-0ECAEE663419}">
      <dsp:nvSpPr>
        <dsp:cNvPr id="0" name=""/>
        <dsp:cNvSpPr/>
      </dsp:nvSpPr>
      <dsp:spPr>
        <a:xfrm rot="5400000">
          <a:off x="4639254" y="-1508034"/>
          <a:ext cx="807974" cy="83462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(CD) Development: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Generic national and local tsunami protocol and SOPs.</a:t>
          </a:r>
          <a:endParaRPr lang="el-GR" sz="2000" kern="1200" dirty="0"/>
        </a:p>
      </dsp:txBody>
      <dsp:txXfrm rot="-5400000">
        <a:off x="870126" y="2300536"/>
        <a:ext cx="8306789" cy="729090"/>
      </dsp:txXfrm>
    </dsp:sp>
    <dsp:sp modelId="{8DEDF4CC-6D6A-4DF4-B2F5-5CE548EB655A}">
      <dsp:nvSpPr>
        <dsp:cNvPr id="0" name=""/>
        <dsp:cNvSpPr/>
      </dsp:nvSpPr>
      <dsp:spPr>
        <a:xfrm rot="5400000">
          <a:off x="-186455" y="3575089"/>
          <a:ext cx="1243037" cy="870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  <a:effectLst/>
              <a:latin typeface="+mn-lt"/>
            </a:rPr>
            <a:t>Jan.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  <a:effectLst/>
              <a:latin typeface="+mn-lt"/>
            </a:rPr>
            <a:t>2024</a:t>
          </a:r>
          <a:endParaRPr lang="el-GR" sz="1700" kern="1200" dirty="0"/>
        </a:p>
      </dsp:txBody>
      <dsp:txXfrm rot="-5400000">
        <a:off x="1" y="3823696"/>
        <a:ext cx="870126" cy="372911"/>
      </dsp:txXfrm>
    </dsp:sp>
    <dsp:sp modelId="{0643E2E7-C73A-4D20-9112-D4F6D3933349}">
      <dsp:nvSpPr>
        <dsp:cNvPr id="0" name=""/>
        <dsp:cNvSpPr/>
      </dsp:nvSpPr>
      <dsp:spPr>
        <a:xfrm rot="5400000">
          <a:off x="4639254" y="-380495"/>
          <a:ext cx="807974" cy="83462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(CD) Organization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None/>
          </a:pP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National to community level tsunami awareness and SOPs workshop</a:t>
          </a:r>
          <a:r>
            <a:rPr lang="en-US" sz="1800" b="0" kern="1200" dirty="0">
              <a:solidFill>
                <a:schemeClr val="tx1"/>
              </a:solidFill>
              <a:effectLst/>
              <a:latin typeface="+mn-lt"/>
            </a:rPr>
            <a:t>.</a:t>
          </a:r>
          <a:endParaRPr lang="el-GR" sz="1800" kern="1200" dirty="0"/>
        </a:p>
      </dsp:txBody>
      <dsp:txXfrm rot="-5400000">
        <a:off x="870126" y="3428075"/>
        <a:ext cx="8306789" cy="729090"/>
      </dsp:txXfrm>
    </dsp:sp>
    <dsp:sp modelId="{14DF3CA3-85AA-4844-8828-D813D08DCD10}">
      <dsp:nvSpPr>
        <dsp:cNvPr id="0" name=""/>
        <dsp:cNvSpPr/>
      </dsp:nvSpPr>
      <dsp:spPr>
        <a:xfrm rot="5400000">
          <a:off x="-186455" y="4702629"/>
          <a:ext cx="1243037" cy="870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Feb. 2024</a:t>
          </a:r>
          <a:endParaRPr lang="el-GR" sz="1700" b="1" kern="1200" dirty="0">
            <a:solidFill>
              <a:srgbClr val="C00000"/>
            </a:solidFill>
          </a:endParaRPr>
        </a:p>
      </dsp:txBody>
      <dsp:txXfrm rot="-5400000">
        <a:off x="1" y="4951236"/>
        <a:ext cx="870126" cy="372911"/>
      </dsp:txXfrm>
    </dsp:sp>
    <dsp:sp modelId="{F96F9106-18DA-436D-B6BE-DC505A6CAB2C}">
      <dsp:nvSpPr>
        <dsp:cNvPr id="0" name=""/>
        <dsp:cNvSpPr/>
      </dsp:nvSpPr>
      <dsp:spPr>
        <a:xfrm rot="5400000">
          <a:off x="4639254" y="747044"/>
          <a:ext cx="807974" cy="83462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(CD) Organization</a:t>
          </a:r>
          <a:endParaRPr lang="el-GR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None/>
          </a:pPr>
          <a:r>
            <a:rPr lang="en-US" sz="1800" b="0" kern="1200" dirty="0">
              <a:solidFill>
                <a:schemeClr val="tx1"/>
              </a:solidFill>
              <a:effectLst/>
              <a:latin typeface="+mn-lt"/>
            </a:rPr>
            <a:t>National to community level tsunami awareness and SOPs workshop.</a:t>
          </a:r>
          <a:endParaRPr lang="el-GR" sz="18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300" b="0" kern="1200" dirty="0">
            <a:solidFill>
              <a:schemeClr val="tx1"/>
            </a:solidFill>
            <a:effectLst/>
            <a:latin typeface="+mn-lt"/>
          </a:endParaRPr>
        </a:p>
      </dsp:txBody>
      <dsp:txXfrm rot="-5400000">
        <a:off x="870126" y="4555614"/>
        <a:ext cx="8306789" cy="729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CB3AF-BA8F-4B02-8C2C-BD421A532078}">
      <dsp:nvSpPr>
        <dsp:cNvPr id="0" name=""/>
        <dsp:cNvSpPr/>
      </dsp:nvSpPr>
      <dsp:spPr>
        <a:xfrm rot="5400000">
          <a:off x="-201019" y="205831"/>
          <a:ext cx="1340128" cy="938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Mar. 2023</a:t>
          </a:r>
          <a:endParaRPr lang="el-GR" sz="1700" b="1" kern="1200" dirty="0">
            <a:solidFill>
              <a:srgbClr val="C00000"/>
            </a:solidFill>
          </a:endParaRPr>
        </a:p>
      </dsp:txBody>
      <dsp:txXfrm rot="-5400000">
        <a:off x="0" y="473857"/>
        <a:ext cx="938090" cy="402038"/>
      </dsp:txXfrm>
    </dsp:sp>
    <dsp:sp modelId="{3B5EB03A-D676-460A-9FD3-E53510455D9C}">
      <dsp:nvSpPr>
        <dsp:cNvPr id="0" name=""/>
        <dsp:cNvSpPr/>
      </dsp:nvSpPr>
      <dsp:spPr>
        <a:xfrm rot="5400000">
          <a:off x="4173525" y="-3230622"/>
          <a:ext cx="871083" cy="73419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(CUT) Data Collection </a:t>
          </a:r>
          <a:r>
            <a:rPr lang="en-US" sz="2000" b="0" kern="1200" dirty="0"/>
            <a:t>People at risk in the tsunami hazard zone, economic, infrastructural, political.</a:t>
          </a:r>
          <a:endParaRPr lang="el-GR" sz="2000" kern="1200" dirty="0"/>
        </a:p>
      </dsp:txBody>
      <dsp:txXfrm rot="-5400000">
        <a:off x="938090" y="47336"/>
        <a:ext cx="7299431" cy="786037"/>
      </dsp:txXfrm>
    </dsp:sp>
    <dsp:sp modelId="{926D9F22-840A-472E-9158-0D5B55102D07}">
      <dsp:nvSpPr>
        <dsp:cNvPr id="0" name=""/>
        <dsp:cNvSpPr/>
      </dsp:nvSpPr>
      <dsp:spPr>
        <a:xfrm rot="5400000">
          <a:off x="-201019" y="1431116"/>
          <a:ext cx="1340128" cy="938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Dec. 2023</a:t>
          </a:r>
          <a:endParaRPr lang="el-GR" sz="1700" b="1" kern="1200" dirty="0">
            <a:solidFill>
              <a:srgbClr val="C00000"/>
            </a:solidFill>
          </a:endParaRPr>
        </a:p>
      </dsp:txBody>
      <dsp:txXfrm rot="-5400000">
        <a:off x="0" y="1699142"/>
        <a:ext cx="938090" cy="402038"/>
      </dsp:txXfrm>
    </dsp:sp>
    <dsp:sp modelId="{1E2B2562-9BE5-4841-8FBB-AF62C4FE0732}">
      <dsp:nvSpPr>
        <dsp:cNvPr id="0" name=""/>
        <dsp:cNvSpPr/>
      </dsp:nvSpPr>
      <dsp:spPr>
        <a:xfrm rot="5400000">
          <a:off x="4173525" y="-2005338"/>
          <a:ext cx="871083" cy="73419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US" sz="2000" b="1" kern="1200" dirty="0">
              <a:solidFill>
                <a:schemeClr val="tx1"/>
              </a:solidFill>
            </a:rPr>
            <a:t>(CD) Development of National and local tsunami awareness material for the general public.</a:t>
          </a:r>
          <a:endParaRPr lang="el-GR" sz="2000" kern="1200" dirty="0"/>
        </a:p>
      </dsp:txBody>
      <dsp:txXfrm rot="-5400000">
        <a:off x="938090" y="1272620"/>
        <a:ext cx="7299431" cy="786037"/>
      </dsp:txXfrm>
    </dsp:sp>
    <dsp:sp modelId="{ACAA868C-3D1E-40E3-A8BE-7605FE2F3247}">
      <dsp:nvSpPr>
        <dsp:cNvPr id="0" name=""/>
        <dsp:cNvSpPr/>
      </dsp:nvSpPr>
      <dsp:spPr>
        <a:xfrm rot="5400000">
          <a:off x="-201019" y="2656400"/>
          <a:ext cx="1340128" cy="938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Dec. 2023</a:t>
          </a:r>
          <a:endParaRPr lang="el-GR" sz="1700" b="1" kern="1200" dirty="0">
            <a:solidFill>
              <a:srgbClr val="C00000"/>
            </a:solidFill>
          </a:endParaRPr>
        </a:p>
      </dsp:txBody>
      <dsp:txXfrm rot="-5400000">
        <a:off x="0" y="2924426"/>
        <a:ext cx="938090" cy="402038"/>
      </dsp:txXfrm>
    </dsp:sp>
    <dsp:sp modelId="{6D219970-1543-4EA9-B9E2-83331B39B170}">
      <dsp:nvSpPr>
        <dsp:cNvPr id="0" name=""/>
        <dsp:cNvSpPr/>
      </dsp:nvSpPr>
      <dsp:spPr>
        <a:xfrm rot="5400000">
          <a:off x="4173525" y="-790114"/>
          <a:ext cx="871083" cy="73419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(CD) Development: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Generic national and local tsunami protocol and SOPs</a:t>
          </a:r>
          <a:endParaRPr lang="el-GR" sz="2000" kern="1200" dirty="0"/>
        </a:p>
      </dsp:txBody>
      <dsp:txXfrm rot="-5400000">
        <a:off x="938090" y="2487844"/>
        <a:ext cx="7299431" cy="786037"/>
      </dsp:txXfrm>
    </dsp:sp>
    <dsp:sp modelId="{3062E3D4-EADF-48F4-8F27-86C111D85CCB}">
      <dsp:nvSpPr>
        <dsp:cNvPr id="0" name=""/>
        <dsp:cNvSpPr/>
      </dsp:nvSpPr>
      <dsp:spPr>
        <a:xfrm rot="5400000">
          <a:off x="-201019" y="3881685"/>
          <a:ext cx="1340128" cy="938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Dec.</a:t>
          </a:r>
          <a:r>
            <a:rPr lang="en-US" sz="1700" b="1" kern="1200" baseline="0" dirty="0">
              <a:solidFill>
                <a:srgbClr val="C00000"/>
              </a:solidFill>
            </a:rPr>
            <a:t> 2023</a:t>
          </a:r>
          <a:endParaRPr lang="el-GR" sz="1700" b="1" kern="1200" dirty="0">
            <a:solidFill>
              <a:srgbClr val="C00000"/>
            </a:solidFill>
          </a:endParaRPr>
        </a:p>
      </dsp:txBody>
      <dsp:txXfrm rot="-5400000">
        <a:off x="0" y="4149711"/>
        <a:ext cx="938090" cy="402038"/>
      </dsp:txXfrm>
    </dsp:sp>
    <dsp:sp modelId="{E3BE083F-9B97-429F-8747-51BB182D416E}">
      <dsp:nvSpPr>
        <dsp:cNvPr id="0" name=""/>
        <dsp:cNvSpPr/>
      </dsp:nvSpPr>
      <dsp:spPr>
        <a:xfrm rot="5400000">
          <a:off x="4173525" y="445230"/>
          <a:ext cx="871083" cy="73419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endParaRPr lang="el-GR" sz="2400" kern="1200" dirty="0">
            <a:highlight>
              <a:srgbClr val="FF9900"/>
            </a:highligh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it-IT" sz="2000" b="1" kern="1200" dirty="0">
              <a:highlight>
                <a:srgbClr val="FF9900"/>
              </a:highlight>
            </a:rPr>
            <a:t>(NTRB) Preparation of </a:t>
          </a:r>
          <a:r>
            <a:rPr lang="en-US" sz="2000" b="1" kern="1200" dirty="0">
              <a:highlight>
                <a:srgbClr val="FF9900"/>
              </a:highlight>
            </a:rPr>
            <a:t>information signs for tsunami awareness and evacuation information of </a:t>
          </a:r>
          <a:r>
            <a:rPr lang="en-US" sz="2000" b="1" kern="1200" dirty="0" err="1">
              <a:highlight>
                <a:srgbClr val="FF9900"/>
              </a:highlight>
            </a:rPr>
            <a:t>Larnaca</a:t>
          </a:r>
          <a:r>
            <a:rPr lang="en-US" sz="2000" b="1" kern="1200" dirty="0">
              <a:highlight>
                <a:srgbClr val="FF9900"/>
              </a:highlight>
            </a:rPr>
            <a:t>/ sign posts for evacuation directions for </a:t>
          </a:r>
          <a:r>
            <a:rPr lang="en-US" sz="2000" b="1" kern="1200" dirty="0" err="1">
              <a:highlight>
                <a:srgbClr val="FF9900"/>
              </a:highlight>
            </a:rPr>
            <a:t>Larnaca</a:t>
          </a:r>
          <a:r>
            <a:rPr lang="en-US" sz="2000" b="1" kern="1200" dirty="0">
              <a:highlight>
                <a:srgbClr val="FF9900"/>
              </a:highlight>
            </a:rPr>
            <a:t>.</a:t>
          </a:r>
          <a:endParaRPr lang="el-GR" sz="2000" b="1" kern="1200" dirty="0">
            <a:highlight>
              <a:srgbClr val="FF9900"/>
            </a:highlight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endParaRPr lang="el-GR" sz="800" kern="1200" dirty="0"/>
        </a:p>
      </dsp:txBody>
      <dsp:txXfrm rot="-5400000">
        <a:off x="938090" y="3723189"/>
        <a:ext cx="7299431" cy="786037"/>
      </dsp:txXfrm>
    </dsp:sp>
    <dsp:sp modelId="{96E0197D-017F-4D56-948D-15318F4A1798}">
      <dsp:nvSpPr>
        <dsp:cNvPr id="0" name=""/>
        <dsp:cNvSpPr/>
      </dsp:nvSpPr>
      <dsp:spPr>
        <a:xfrm rot="5400000">
          <a:off x="-201019" y="5106969"/>
          <a:ext cx="1340128" cy="938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C00000"/>
              </a:solidFill>
            </a:rPr>
            <a:t>Jan 2024</a:t>
          </a:r>
          <a:endParaRPr lang="el-GR" sz="1700" b="1" kern="1200" dirty="0">
            <a:solidFill>
              <a:srgbClr val="C00000"/>
            </a:solidFill>
          </a:endParaRPr>
        </a:p>
      </dsp:txBody>
      <dsp:txXfrm rot="-5400000">
        <a:off x="0" y="5374995"/>
        <a:ext cx="938090" cy="402038"/>
      </dsp:txXfrm>
    </dsp:sp>
    <dsp:sp modelId="{2586D973-4B31-467F-9DBD-E073242FB494}">
      <dsp:nvSpPr>
        <dsp:cNvPr id="0" name=""/>
        <dsp:cNvSpPr/>
      </dsp:nvSpPr>
      <dsp:spPr>
        <a:xfrm rot="5400000">
          <a:off x="4173525" y="1670515"/>
          <a:ext cx="871083" cy="73419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(CD) Development: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Generic national and local tsunami protocol and SOPs</a:t>
          </a:r>
          <a:endParaRPr lang="el-GR" sz="2000" kern="1200" dirty="0"/>
        </a:p>
      </dsp:txBody>
      <dsp:txXfrm rot="-5400000">
        <a:off x="938090" y="4948474"/>
        <a:ext cx="7299431" cy="786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C9CD6-07E7-41AB-A8F6-26516369CDA6}">
      <dsp:nvSpPr>
        <dsp:cNvPr id="0" name=""/>
        <dsp:cNvSpPr/>
      </dsp:nvSpPr>
      <dsp:spPr>
        <a:xfrm rot="5400000">
          <a:off x="-334142" y="339746"/>
          <a:ext cx="2227615" cy="15593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</a:rPr>
            <a:t>Sep. 2023</a:t>
          </a:r>
          <a:endParaRPr lang="el-GR" sz="2400" b="1" kern="1200" dirty="0">
            <a:solidFill>
              <a:srgbClr val="C00000"/>
            </a:solidFill>
          </a:endParaRPr>
        </a:p>
      </dsp:txBody>
      <dsp:txXfrm rot="-5400000">
        <a:off x="1" y="785270"/>
        <a:ext cx="1559331" cy="668284"/>
      </dsp:txXfrm>
    </dsp:sp>
    <dsp:sp modelId="{98B25917-812E-4415-870B-F0B9E1A156E8}">
      <dsp:nvSpPr>
        <dsp:cNvPr id="0" name=""/>
        <dsp:cNvSpPr/>
      </dsp:nvSpPr>
      <dsp:spPr>
        <a:xfrm rot="5400000">
          <a:off x="3773387" y="-2225144"/>
          <a:ext cx="1447950" cy="5898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US" sz="2400" b="1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(CMMI) </a:t>
          </a:r>
          <a:r>
            <a:rPr lang="en-US" sz="2400" b="0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Supply and installation of IDSL(s) in </a:t>
          </a:r>
          <a:r>
            <a:rPr lang="en-US" sz="2400" b="0" kern="1200" dirty="0" err="1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Larnaca</a:t>
          </a:r>
          <a:r>
            <a:rPr lang="en-US" sz="2400" b="0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(</a:t>
          </a:r>
          <a:r>
            <a:rPr lang="en-US" sz="2400" b="0" u="sng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funded and coordinated by UNESCO</a:t>
          </a:r>
          <a:r>
            <a:rPr lang="en-US" sz="2400" b="0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).</a:t>
          </a:r>
          <a:endParaRPr lang="el-GR" sz="2400" b="0" kern="1200" dirty="0">
            <a:solidFill>
              <a:schemeClr val="tx1"/>
            </a:solidFill>
          </a:endParaRPr>
        </a:p>
      </dsp:txBody>
      <dsp:txXfrm rot="-5400000">
        <a:off x="1548243" y="70683"/>
        <a:ext cx="5827556" cy="1306584"/>
      </dsp:txXfrm>
    </dsp:sp>
    <dsp:sp modelId="{DB65ECD0-4AE6-4C1E-A01C-AC8DA1790374}">
      <dsp:nvSpPr>
        <dsp:cNvPr id="0" name=""/>
        <dsp:cNvSpPr/>
      </dsp:nvSpPr>
      <dsp:spPr>
        <a:xfrm rot="5400000">
          <a:off x="-334142" y="2378437"/>
          <a:ext cx="2227615" cy="15593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2400" b="1" kern="1200" dirty="0">
              <a:solidFill>
                <a:srgbClr val="C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Sep. 2023</a:t>
          </a:r>
          <a:endParaRPr lang="el-GR" sz="2400" kern="1200" dirty="0"/>
        </a:p>
      </dsp:txBody>
      <dsp:txXfrm rot="-5400000">
        <a:off x="1" y="2823961"/>
        <a:ext cx="1559331" cy="668284"/>
      </dsp:txXfrm>
    </dsp:sp>
    <dsp:sp modelId="{2BD6D63D-B2AD-4DEC-A9A8-393DC1125E92}">
      <dsp:nvSpPr>
        <dsp:cNvPr id="0" name=""/>
        <dsp:cNvSpPr/>
      </dsp:nvSpPr>
      <dsp:spPr>
        <a:xfrm rot="5400000">
          <a:off x="3784475" y="-180849"/>
          <a:ext cx="1447950" cy="5898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(CMMI/GSD</a:t>
          </a:r>
          <a:r>
            <a:rPr lang="en-US" sz="2400" b="0" kern="1200" dirty="0"/>
            <a:t>) Supply and installation of siren(s) and /or other alerting equipment in </a:t>
          </a:r>
          <a:r>
            <a:rPr lang="en-US" sz="2400" b="0" kern="1200" dirty="0" err="1"/>
            <a:t>Larnaca</a:t>
          </a:r>
          <a:r>
            <a:rPr lang="en-US" sz="2400" b="0" kern="1200" dirty="0"/>
            <a:t> (funded and coordinated by UNESCO).</a:t>
          </a:r>
          <a:endParaRPr lang="el-GR" sz="2400" b="0" kern="1200" dirty="0"/>
        </a:p>
      </dsp:txBody>
      <dsp:txXfrm rot="-5400000">
        <a:off x="1559331" y="2114978"/>
        <a:ext cx="5827556" cy="1306584"/>
      </dsp:txXfrm>
    </dsp:sp>
    <dsp:sp modelId="{417E7AB5-3657-4F14-A571-0BD82B2B82C6}">
      <dsp:nvSpPr>
        <dsp:cNvPr id="0" name=""/>
        <dsp:cNvSpPr/>
      </dsp:nvSpPr>
      <dsp:spPr>
        <a:xfrm rot="5400000">
          <a:off x="-334142" y="4417128"/>
          <a:ext cx="2227615" cy="15593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</a:rPr>
            <a:t>Feb.2024</a:t>
          </a:r>
          <a:endParaRPr lang="el-GR" sz="2400" b="1" kern="1200" dirty="0">
            <a:solidFill>
              <a:srgbClr val="C00000"/>
            </a:solidFill>
          </a:endParaRPr>
        </a:p>
      </dsp:txBody>
      <dsp:txXfrm rot="-5400000">
        <a:off x="1" y="4862652"/>
        <a:ext cx="1559331" cy="668284"/>
      </dsp:txXfrm>
    </dsp:sp>
    <dsp:sp modelId="{F69A53D1-9FFB-4409-952B-215FCBEB356D}">
      <dsp:nvSpPr>
        <dsp:cNvPr id="0" name=""/>
        <dsp:cNvSpPr/>
      </dsp:nvSpPr>
      <dsp:spPr>
        <a:xfrm rot="5400000">
          <a:off x="3784475" y="1857841"/>
          <a:ext cx="1447950" cy="5898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(CD) </a:t>
          </a:r>
          <a:r>
            <a:rPr lang="en-US" sz="2400" b="0" kern="1200" dirty="0"/>
            <a:t>Integrate tsunami detection and alerting systems into national sea level hazard warning systems.</a:t>
          </a:r>
          <a:endParaRPr lang="el-GR" sz="24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100" kern="1200" dirty="0"/>
        </a:p>
      </dsp:txBody>
      <dsp:txXfrm rot="-5400000">
        <a:off x="1559331" y="4153669"/>
        <a:ext cx="5827556" cy="1306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05BD0-711F-4714-833C-3090808780E6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FA05C-B4BC-4361-9A64-F5F33F63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5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05C-B4BC-4361-9A64-F5F33F63FC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6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FA05C-B4BC-4361-9A64-F5F33F63FC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00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 should be at a community level not in </a:t>
            </a:r>
            <a:r>
              <a:rPr lang="en-US"/>
              <a:t>national level…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FA05C-B4BC-4361-9A64-F5F33F63FC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7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They cannot give a </a:t>
            </a:r>
            <a:r>
              <a:rPr lang="en-US" b="0" dirty="0" err="1"/>
              <a:t>qoutation</a:t>
            </a:r>
            <a:r>
              <a:rPr lang="en-US" b="0" dirty="0"/>
              <a:t> without a preparation related to the number of sirens.</a:t>
            </a:r>
          </a:p>
          <a:p>
            <a:endParaRPr lang="el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FA05C-B4BC-4361-9A64-F5F33F63FC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55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Sops –discussed</a:t>
            </a:r>
          </a:p>
          <a:p>
            <a:endParaRPr lang="en-US" dirty="0"/>
          </a:p>
          <a:p>
            <a:r>
              <a:rPr lang="en-US" dirty="0"/>
              <a:t>Tsunami ready board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05C-B4BC-4361-9A64-F5F33F63FC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05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05C-B4BC-4361-9A64-F5F33F63FC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1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the use of a wrong link lot of answers were overwritten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FA05C-B4BC-4361-9A64-F5F33F63FC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35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FA05C-B4BC-4361-9A64-F5F33F63FC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4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FA05C-B4BC-4361-9A64-F5F33F63FC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5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FA05C-B4BC-4361-9A64-F5F33F63FC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80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(75.6%) recognized the importance of collective actions in reducing or avoiding the impact of sea level related disasters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(23.1%) still believe that the impact of a natural disaster cannot be reduced.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FA05C-B4BC-4361-9A64-F5F33F63FC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6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</a:rPr>
              <a:t>They do not know such plan or an undertaken for a such disaster..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FA05C-B4BC-4361-9A64-F5F33F63FC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7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FA05C-B4BC-4361-9A64-F5F33F63FC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D334-DCD3-4F1E-AA94-372B077F2DDB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AAA-FB28-4BAA-9E89-241B71AA7F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78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D334-DCD3-4F1E-AA94-372B077F2DDB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AAA-FB28-4BAA-9E89-241B71AA7F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6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D334-DCD3-4F1E-AA94-372B077F2DDB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AAA-FB28-4BAA-9E89-241B71AA7F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95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D334-DCD3-4F1E-AA94-372B077F2DDB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AAA-FB28-4BAA-9E89-241B71AA7F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49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D334-DCD3-4F1E-AA94-372B077F2DDB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AAA-FB28-4BAA-9E89-241B71AA7F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24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D334-DCD3-4F1E-AA94-372B077F2DDB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AAA-FB28-4BAA-9E89-241B71AA7F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49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D334-DCD3-4F1E-AA94-372B077F2DDB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AAA-FB28-4BAA-9E89-241B71AA7F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92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D334-DCD3-4F1E-AA94-372B077F2DDB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AAA-FB28-4BAA-9E89-241B71AA7F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81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D334-DCD3-4F1E-AA94-372B077F2DDB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AAA-FB28-4BAA-9E89-241B71AA7F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19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D334-DCD3-4F1E-AA94-372B077F2DDB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AAA-FB28-4BAA-9E89-241B71AA7F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22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D334-DCD3-4F1E-AA94-372B077F2DDB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AAA-FB28-4BAA-9E89-241B71AA7F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58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FD334-DCD3-4F1E-AA94-372B077F2DDB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C5AAA-FB28-4BAA-9E89-241B71AA7F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42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microsoft.com/office/2007/relationships/diagramDrawing" Target="../diagrams/drawing4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4257" y="149773"/>
            <a:ext cx="8209935" cy="1856105"/>
          </a:xfrm>
        </p:spPr>
        <p:txBody>
          <a:bodyPr>
            <a:normAutofit/>
          </a:bodyPr>
          <a:lstStyle/>
          <a:p>
            <a:r>
              <a:rPr lang="en-US" sz="4800" b="1" dirty="0"/>
              <a:t>Project </a:t>
            </a:r>
            <a:r>
              <a:rPr lang="en-US" sz="4800" b="1" dirty="0" err="1"/>
              <a:t>CoastWAVE</a:t>
            </a:r>
            <a:br>
              <a:rPr lang="en-US" sz="4800" b="1" dirty="0"/>
            </a:br>
            <a:r>
              <a:rPr lang="en-US" sz="2800" dirty="0"/>
              <a:t>IOC EU ECHO NEAMTWS</a:t>
            </a:r>
            <a:br>
              <a:rPr lang="en-US" sz="3600" dirty="0">
                <a:solidFill>
                  <a:srgbClr val="0070C0"/>
                </a:solidFill>
              </a:rPr>
            </a:br>
            <a:endParaRPr lang="fr-FR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339" y="2005878"/>
            <a:ext cx="10019057" cy="4564435"/>
          </a:xfrm>
        </p:spPr>
        <p:txBody>
          <a:bodyPr>
            <a:normAutofit fontScale="32500" lnSpcReduction="20000"/>
          </a:bodyPr>
          <a:lstStyle/>
          <a:p>
            <a:r>
              <a:rPr lang="en-US" sz="8000" b="1" dirty="0">
                <a:latin typeface="72 Light" panose="020B0303030000000003" pitchFamily="34" charset="0"/>
                <a:cs typeface="72 Light" panose="020B0303030000000003" pitchFamily="34" charset="0"/>
              </a:rPr>
              <a:t>Strengthening the Resilience of Coastal Communities in the North East Atlantic, Mediterranean Region to the Impact of Tsunamis and Other Sea Level-Related Coastal Hazards Project</a:t>
            </a:r>
          </a:p>
          <a:p>
            <a:endParaRPr lang="en-US" sz="6200" b="1" dirty="0">
              <a:solidFill>
                <a:schemeClr val="accent5"/>
              </a:solidFill>
            </a:endParaRPr>
          </a:p>
          <a:p>
            <a:r>
              <a:rPr lang="en-US" sz="12800" b="1" dirty="0">
                <a:solidFill>
                  <a:schemeClr val="accent5"/>
                </a:solidFill>
              </a:rPr>
              <a:t>Project Meeting (Cyprus)</a:t>
            </a:r>
          </a:p>
          <a:p>
            <a:r>
              <a:rPr lang="en-US" sz="11200" b="1" dirty="0">
                <a:solidFill>
                  <a:srgbClr val="00B050"/>
                </a:solidFill>
              </a:rPr>
              <a:t>30/05/2023</a:t>
            </a:r>
          </a:p>
          <a:p>
            <a:endParaRPr lang="en-US" sz="7200" b="1" dirty="0"/>
          </a:p>
          <a:p>
            <a:endParaRPr lang="en-US" sz="7200" b="1" dirty="0"/>
          </a:p>
          <a:p>
            <a:r>
              <a:rPr lang="en-US" sz="8000" b="1" dirty="0"/>
              <a:t>Cyprus Geological Survey Department (Tsunami National Contact) </a:t>
            </a:r>
          </a:p>
          <a:p>
            <a:r>
              <a:rPr lang="en-US" sz="8000" b="1" i="1" dirty="0"/>
              <a:t>Representing the NEAMTWS Cyprus National Committee</a:t>
            </a:r>
          </a:p>
          <a:p>
            <a:endParaRPr lang="en-US" sz="7200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fr-FR" dirty="0"/>
          </a:p>
        </p:txBody>
      </p:sp>
      <p:pic>
        <p:nvPicPr>
          <p:cNvPr id="4" name="Picture 3" descr="C:\Users\d_chang-seng\Documents\IOC 2015-2020\Logos\combined_unesco_ioc_blue_en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9" y="130810"/>
            <a:ext cx="1536700" cy="1442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99" y="0"/>
            <a:ext cx="1739900" cy="157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C4A52C33-B07A-4D14-9E21-4E352BA4F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0" y="149773"/>
            <a:ext cx="1275878" cy="127334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45DFE5-5BA1-4FD1-9AAB-54B27721E9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821" y="97613"/>
            <a:ext cx="1608438" cy="14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0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3307F-4804-5131-852B-FD98913A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3" y="12808"/>
            <a:ext cx="10515600" cy="50356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Activity 8</a:t>
            </a:r>
            <a:endParaRPr lang="el-GR" sz="36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B2A6ED-1CF3-74BD-6198-16B9DF589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05" y="0"/>
            <a:ext cx="1675362" cy="1536666"/>
          </a:xfrm>
          <a:prstGeom prst="rect">
            <a:avLst/>
          </a:prstGeom>
        </p:spPr>
      </p:pic>
      <p:pic>
        <p:nvPicPr>
          <p:cNvPr id="15" name="Picture 22">
            <a:extLst>
              <a:ext uri="{FF2B5EF4-FFF2-40B4-BE49-F238E27FC236}">
                <a16:creationId xmlns:a16="http://schemas.microsoft.com/office/drawing/2014/main" id="{0FB032FC-A285-56F2-13D4-47798CB4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2215" y="123517"/>
            <a:ext cx="1268576" cy="126606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EDA980-9EC6-A1A9-6F2B-239988A99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89" y="4880141"/>
            <a:ext cx="2269292" cy="1674568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859C6A-2566-E46C-336A-48E964BA6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37004"/>
              </p:ext>
            </p:extLst>
          </p:nvPr>
        </p:nvGraphicFramePr>
        <p:xfrm>
          <a:off x="74173" y="516367"/>
          <a:ext cx="7836926" cy="6038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Picture 13" descr="C:\Users\d_chang-seng\Documents\IOC 2015-2020\Logos\combined_unesco_ioc_blue_eng.png">
            <a:extLst>
              <a:ext uri="{FF2B5EF4-FFF2-40B4-BE49-F238E27FC236}">
                <a16:creationId xmlns:a16="http://schemas.microsoft.com/office/drawing/2014/main" id="{9C9DA626-EB09-4013-13FB-7D0C1EC46ADF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435" y="233186"/>
            <a:ext cx="1292645" cy="11563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D96A1F-625F-8C85-67A0-507624CE6E7C}"/>
              </a:ext>
            </a:extLst>
          </p:cNvPr>
          <p:cNvSpPr/>
          <p:nvPr/>
        </p:nvSpPr>
        <p:spPr>
          <a:xfrm>
            <a:off x="8354218" y="1874728"/>
            <a:ext cx="38377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Tsunami Modelling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Evacuation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SOPs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Infrastructure</a:t>
            </a:r>
            <a:endParaRPr lang="el-GR" sz="2800" dirty="0">
              <a:solidFill>
                <a:schemeClr val="bg2">
                  <a:lumMod val="90000"/>
                </a:schemeClr>
              </a:solidFill>
            </a:endParaRPr>
          </a:p>
          <a:p>
            <a:endParaRPr lang="el-GR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864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3307F-4804-5131-852B-FD98913A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3" y="12808"/>
            <a:ext cx="10515600" cy="10799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SOPs</a:t>
            </a:r>
            <a:endParaRPr lang="el-GR" b="1" dirty="0">
              <a:solidFill>
                <a:srgbClr val="00B05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B2A6ED-1CF3-74BD-6198-16B9DF5896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9451"/>
          <a:stretch/>
        </p:blipFill>
        <p:spPr>
          <a:xfrm>
            <a:off x="10703859" y="62757"/>
            <a:ext cx="1366221" cy="1536666"/>
          </a:xfrm>
          <a:prstGeom prst="rect">
            <a:avLst/>
          </a:prstGeom>
        </p:spPr>
      </p:pic>
      <p:pic>
        <p:nvPicPr>
          <p:cNvPr id="15" name="Picture 22">
            <a:extLst>
              <a:ext uri="{FF2B5EF4-FFF2-40B4-BE49-F238E27FC236}">
                <a16:creationId xmlns:a16="http://schemas.microsoft.com/office/drawing/2014/main" id="{0FB032FC-A285-56F2-13D4-47798CB4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8279" y="123517"/>
            <a:ext cx="1268576" cy="126606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EDA980-9EC6-A1A9-6F2B-239988A99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617" y="5181599"/>
            <a:ext cx="2104390" cy="1552883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AC8FE59-5267-49BC-AA27-463639C37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394767"/>
              </p:ext>
            </p:extLst>
          </p:nvPr>
        </p:nvGraphicFramePr>
        <p:xfrm>
          <a:off x="121921" y="1092775"/>
          <a:ext cx="9216358" cy="576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645087D-11E4-B17B-4DFF-D4CB85EC71FE}"/>
              </a:ext>
            </a:extLst>
          </p:cNvPr>
          <p:cNvSpPr/>
          <p:nvPr/>
        </p:nvSpPr>
        <p:spPr>
          <a:xfrm>
            <a:off x="8991600" y="1874728"/>
            <a:ext cx="32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Tsunami Modelling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Evacuation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SOPs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Infrastructure</a:t>
            </a:r>
            <a:endParaRPr lang="el-GR" sz="2800" dirty="0">
              <a:solidFill>
                <a:schemeClr val="bg2">
                  <a:lumMod val="90000"/>
                </a:schemeClr>
              </a:solidFill>
            </a:endParaRPr>
          </a:p>
          <a:p>
            <a:endParaRPr lang="el-GR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58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3307F-4804-5131-852B-FD98913A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3" y="12807"/>
            <a:ext cx="10515600" cy="82539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Activity 9</a:t>
            </a:r>
            <a:endParaRPr lang="el-GR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AAF164B-6833-4061-1381-07B322769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397153"/>
              </p:ext>
            </p:extLst>
          </p:nvPr>
        </p:nvGraphicFramePr>
        <p:xfrm>
          <a:off x="74173" y="666750"/>
          <a:ext cx="8280045" cy="625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292D545-19ED-F26D-2571-ED792F0D699E}"/>
              </a:ext>
            </a:extLst>
          </p:cNvPr>
          <p:cNvSpPr/>
          <p:nvPr/>
        </p:nvSpPr>
        <p:spPr>
          <a:xfrm>
            <a:off x="8354218" y="1874728"/>
            <a:ext cx="38377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Tsunami Modelling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Evacuation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SOPs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Public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Public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Infrastructure</a:t>
            </a:r>
            <a:endParaRPr lang="el-GR" sz="2800" dirty="0">
              <a:solidFill>
                <a:schemeClr val="bg2">
                  <a:lumMod val="90000"/>
                </a:schemeClr>
              </a:solidFill>
            </a:endParaRPr>
          </a:p>
          <a:p>
            <a:endParaRPr lang="el-GR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949A2-48AD-9038-EC4E-7BBC9D6BB4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05" y="0"/>
            <a:ext cx="1675362" cy="1536666"/>
          </a:xfrm>
          <a:prstGeom prst="rect">
            <a:avLst/>
          </a:prstGeom>
        </p:spPr>
      </p:pic>
      <p:pic>
        <p:nvPicPr>
          <p:cNvPr id="8" name="Picture 22">
            <a:extLst>
              <a:ext uri="{FF2B5EF4-FFF2-40B4-BE49-F238E27FC236}">
                <a16:creationId xmlns:a16="http://schemas.microsoft.com/office/drawing/2014/main" id="{B02CE745-7727-9376-9506-33C0090D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2215" y="123517"/>
            <a:ext cx="1268576" cy="126606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83384A-215B-8788-349C-000EF249B7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89" y="4880141"/>
            <a:ext cx="2269292" cy="167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3307F-4804-5131-852B-FD98913A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277" y="6005891"/>
            <a:ext cx="2874537" cy="85210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Activity 11</a:t>
            </a:r>
            <a:endParaRPr lang="el-GR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B2A6ED-1CF3-74BD-6198-16B9DF589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05" y="0"/>
            <a:ext cx="1675362" cy="1536666"/>
          </a:xfrm>
          <a:prstGeom prst="rect">
            <a:avLst/>
          </a:prstGeom>
        </p:spPr>
      </p:pic>
      <p:pic>
        <p:nvPicPr>
          <p:cNvPr id="15" name="Picture 22">
            <a:extLst>
              <a:ext uri="{FF2B5EF4-FFF2-40B4-BE49-F238E27FC236}">
                <a16:creationId xmlns:a16="http://schemas.microsoft.com/office/drawing/2014/main" id="{0FB032FC-A285-56F2-13D4-47798CB4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2215" y="123517"/>
            <a:ext cx="1268576" cy="126606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EDA980-9EC6-A1A9-6F2B-239988A99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89" y="4880141"/>
            <a:ext cx="2269292" cy="1674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2C03BA-BE3D-E51B-FB65-24364C3FD65D}"/>
              </a:ext>
            </a:extLst>
          </p:cNvPr>
          <p:cNvSpPr/>
          <p:nvPr/>
        </p:nvSpPr>
        <p:spPr>
          <a:xfrm>
            <a:off x="8354218" y="1874728"/>
            <a:ext cx="38377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Tsunami Modelling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Evacuation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SOPs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Infrastructure</a:t>
            </a:r>
            <a:endParaRPr lang="el-GR" sz="2800" dirty="0"/>
          </a:p>
          <a:p>
            <a:endParaRPr lang="el-GR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1DD2C05-A148-6FA4-B719-038A9DB44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720348"/>
              </p:ext>
            </p:extLst>
          </p:nvPr>
        </p:nvGraphicFramePr>
        <p:xfrm>
          <a:off x="132273" y="427830"/>
          <a:ext cx="7457571" cy="631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Picture 13" descr="C:\Users\d_chang-seng\Documents\IOC 2015-2020\Logos\combined_unesco_ioc_blue_eng.png">
            <a:extLst>
              <a:ext uri="{FF2B5EF4-FFF2-40B4-BE49-F238E27FC236}">
                <a16:creationId xmlns:a16="http://schemas.microsoft.com/office/drawing/2014/main" id="{9C9DA626-EB09-4013-13FB-7D0C1EC46ADF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39" y="88564"/>
            <a:ext cx="1454307" cy="1301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ADE339-86D2-4220-B200-3C095E38F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14196" r="3669" b="16820"/>
          <a:stretch/>
        </p:blipFill>
        <p:spPr>
          <a:xfrm>
            <a:off x="1316650" y="1581150"/>
            <a:ext cx="9558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2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D033-887E-F727-2669-9DC824E0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Local Partners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857859-E368-31BF-A63C-A4CB66D474FF}"/>
              </a:ext>
            </a:extLst>
          </p:cNvPr>
          <p:cNvSpPr txBox="1">
            <a:spLocks/>
          </p:cNvSpPr>
          <p:nvPr/>
        </p:nvSpPr>
        <p:spPr>
          <a:xfrm>
            <a:off x="201227" y="681036"/>
            <a:ext cx="11789545" cy="49758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8000" dirty="0"/>
          </a:p>
          <a:p>
            <a:r>
              <a:rPr lang="en-US" sz="8000" i="1" dirty="0">
                <a:solidFill>
                  <a:schemeClr val="bg1">
                    <a:lumMod val="65000"/>
                  </a:schemeClr>
                </a:solidFill>
              </a:rPr>
              <a:t>Preliminary information concerning key national stakeholders and partners that you envisage for this project: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b="1" u="sng" dirty="0"/>
              <a:t>Members and the observers of NEAMTWS Cyprus National Committee</a:t>
            </a:r>
            <a:r>
              <a:rPr lang="en-US" sz="8000" b="1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b="1" dirty="0"/>
              <a:t>1. Cyprus Geological Survey Department (GSD),</a:t>
            </a:r>
            <a:r>
              <a:rPr lang="en-US" sz="8000" dirty="0"/>
              <a:t> </a:t>
            </a:r>
            <a:r>
              <a:rPr lang="en-GB" sz="8000" dirty="0"/>
              <a:t>the designated Tsunami National Contact, the </a:t>
            </a:r>
            <a:r>
              <a:rPr lang="en-US" sz="8000" dirty="0"/>
              <a:t>technical advisor of the state for all geo-matters. It </a:t>
            </a:r>
            <a:r>
              <a:rPr lang="en-GB" sz="8000" dirty="0"/>
              <a:t>owns and </a:t>
            </a:r>
            <a:r>
              <a:rPr lang="en-US" sz="8000" dirty="0"/>
              <a:t>operates the national seismic network. </a:t>
            </a:r>
            <a:r>
              <a:rPr lang="en-US" sz="8000" b="1" i="1" dirty="0">
                <a:solidFill>
                  <a:srgbClr val="00B050"/>
                </a:solidFill>
              </a:rPr>
              <a:t>(Sylvana Pilidou, Iordanis Dimitriadis)</a:t>
            </a:r>
            <a:endParaRPr lang="en-US" sz="8000" b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b="1" dirty="0"/>
              <a:t>2. Cyprus Civil </a:t>
            </a:r>
            <a:r>
              <a:rPr lang="en-GB" sz="8000" b="1" dirty="0"/>
              <a:t>Defence (CD),</a:t>
            </a:r>
            <a:r>
              <a:rPr lang="en-GB" sz="8000" dirty="0"/>
              <a:t> the designated </a:t>
            </a:r>
            <a:r>
              <a:rPr lang="en-US" sz="8000" dirty="0"/>
              <a:t>Tsunami Warning Focal Point</a:t>
            </a:r>
            <a:r>
              <a:rPr lang="en-GB" sz="8000" dirty="0"/>
              <a:t>, the national civil protection </a:t>
            </a:r>
            <a:r>
              <a:rPr lang="en-US" sz="8000" dirty="0"/>
              <a:t>entity </a:t>
            </a:r>
            <a:r>
              <a:rPr lang="en-GB" sz="8000" dirty="0"/>
              <a:t>of the country.</a:t>
            </a:r>
            <a:r>
              <a:rPr lang="en-US" sz="8000" i="1" dirty="0"/>
              <a:t> </a:t>
            </a:r>
            <a:r>
              <a:rPr lang="en-US" sz="8000" b="1" i="1" dirty="0">
                <a:solidFill>
                  <a:srgbClr val="00B050"/>
                </a:solidFill>
              </a:rPr>
              <a:t>(Nikolas Paris)</a:t>
            </a:r>
            <a:endParaRPr lang="en-US" sz="8000" b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8000" b="1" dirty="0"/>
              <a:t>3. Cyprus Department of Lands and Surveys (DLS),</a:t>
            </a:r>
            <a:r>
              <a:rPr lang="en-GB" sz="8000" dirty="0"/>
              <a:t> the national </a:t>
            </a:r>
            <a:r>
              <a:rPr lang="en-US" sz="8000" dirty="0"/>
              <a:t>agency and state advisor for </a:t>
            </a:r>
            <a:r>
              <a:rPr lang="en-GB" sz="8000" dirty="0"/>
              <a:t>cartographic, geodetic and hydrographic </a:t>
            </a:r>
            <a:r>
              <a:rPr lang="en-US" sz="8000" dirty="0"/>
              <a:t>issues</a:t>
            </a:r>
            <a:r>
              <a:rPr lang="en-GB" sz="8000" dirty="0"/>
              <a:t>. It operates the national GNSS and sea-level networks. </a:t>
            </a:r>
            <a:r>
              <a:rPr lang="en-US" sz="8000" b="1" i="1" dirty="0">
                <a:solidFill>
                  <a:srgbClr val="00B050"/>
                </a:solidFill>
              </a:rPr>
              <a:t>(Giorgos Kokosis)</a:t>
            </a:r>
            <a:endParaRPr lang="en-US" sz="8000" b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8000" b="1" dirty="0"/>
              <a:t>4. Oceanography Centre of the</a:t>
            </a:r>
            <a:r>
              <a:rPr lang="en-US" sz="8000" b="1" dirty="0"/>
              <a:t> University of Cyprus (UCY)</a:t>
            </a:r>
            <a:r>
              <a:rPr lang="en-US" sz="8000" dirty="0"/>
              <a:t>, the leading university and the most active research institution in Cyprus. Was involved in NEAMTWS activities in the last 15 years and was a partner in various tsunami-related projects. </a:t>
            </a:r>
            <a:r>
              <a:rPr lang="en-US" sz="8000" b="1" i="1" dirty="0">
                <a:solidFill>
                  <a:srgbClr val="00B050"/>
                </a:solidFill>
              </a:rPr>
              <a:t>(Georgios Georgiou)</a:t>
            </a:r>
          </a:p>
          <a:p>
            <a:pPr marL="0" indent="0">
              <a:buNone/>
            </a:pPr>
            <a:r>
              <a:rPr lang="en-US" sz="8000" b="1" i="1" dirty="0"/>
              <a:t>5. The Cyprus Marine and Maritime Institute. </a:t>
            </a:r>
            <a:r>
              <a:rPr lang="en-US" sz="8000" b="1" i="1" dirty="0">
                <a:solidFill>
                  <a:srgbClr val="00B050"/>
                </a:solidFill>
              </a:rPr>
              <a:t>(Nicholas Flourentzou)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b="1" u="sng" dirty="0"/>
              <a:t>Other partners and stakeholders: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8000" b="1" dirty="0"/>
              <a:t>6. Cyprus University of Technology (CUT)</a:t>
            </a:r>
            <a:r>
              <a:rPr lang="en-GB" sz="8000" dirty="0"/>
              <a:t>, one of the biggest universities in Cyprus, achieved international research excellence. </a:t>
            </a:r>
            <a:r>
              <a:rPr lang="en-US" sz="8000" b="1" i="1" dirty="0">
                <a:solidFill>
                  <a:srgbClr val="00B050"/>
                </a:solidFill>
              </a:rPr>
              <a:t>(Nicholas </a:t>
            </a:r>
            <a:r>
              <a:rPr lang="en-US" sz="8000" b="1" i="1" dirty="0" err="1">
                <a:solidFill>
                  <a:srgbClr val="00B050"/>
                </a:solidFill>
              </a:rPr>
              <a:t>Kyriakides</a:t>
            </a:r>
            <a:r>
              <a:rPr lang="en-US" sz="8000" b="1" i="1" dirty="0">
                <a:solidFill>
                  <a:srgbClr val="00B050"/>
                </a:solidFill>
              </a:rPr>
              <a:t>)</a:t>
            </a:r>
            <a:endParaRPr lang="en-US" sz="8000" b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8000" b="1" dirty="0"/>
              <a:t>7. Frederick Research Centre (FRC)</a:t>
            </a:r>
            <a:r>
              <a:rPr lang="en-GB" sz="8000" dirty="0"/>
              <a:t>, one of the leading research centres in Cyprus, with experience in implementing safety, risk and post-disaster management projects. </a:t>
            </a:r>
            <a:r>
              <a:rPr lang="en-US" sz="8000" b="1" i="1" dirty="0">
                <a:solidFill>
                  <a:srgbClr val="00B050"/>
                </a:solidFill>
              </a:rPr>
              <a:t>(Dr. Petros Christou)</a:t>
            </a:r>
          </a:p>
          <a:p>
            <a:pPr marL="0" indent="0">
              <a:buNone/>
            </a:pPr>
            <a:r>
              <a:rPr lang="en-US" sz="8000" b="1" dirty="0"/>
              <a:t>8. </a:t>
            </a:r>
            <a:r>
              <a:rPr lang="en-US" sz="8000" b="1" dirty="0" err="1"/>
              <a:t>Larnaca</a:t>
            </a:r>
            <a:r>
              <a:rPr lang="en-US" sz="8000" b="1" dirty="0"/>
              <a:t> Municipality</a:t>
            </a:r>
          </a:p>
          <a:p>
            <a:pPr marL="0" indent="0">
              <a:buNone/>
            </a:pPr>
            <a:endParaRPr lang="fr-FR" sz="49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868" y="342900"/>
            <a:ext cx="11794716" cy="6375155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10100" dirty="0">
                <a:solidFill>
                  <a:srgbClr val="C00000"/>
                </a:solidFill>
              </a:rPr>
              <a:t>Current Progress - Cyprus</a:t>
            </a:r>
            <a:endParaRPr lang="en-US" sz="12800" dirty="0">
              <a:solidFill>
                <a:srgbClr val="C00000"/>
              </a:solidFill>
            </a:endParaRPr>
          </a:p>
          <a:p>
            <a:pPr algn="l"/>
            <a:r>
              <a:rPr lang="en-US" sz="4500" b="1" dirty="0"/>
              <a:t>  </a:t>
            </a:r>
          </a:p>
          <a:p>
            <a:pPr algn="l"/>
            <a:r>
              <a:rPr lang="en-US" sz="4500" b="1" dirty="0"/>
              <a:t>  1. Identify Partners in Cyprus – </a:t>
            </a:r>
            <a:r>
              <a:rPr lang="en-US" sz="4400" b="1" dirty="0">
                <a:solidFill>
                  <a:srgbClr val="00B050"/>
                </a:solidFill>
              </a:rPr>
              <a:t>DONE</a:t>
            </a:r>
          </a:p>
          <a:p>
            <a:pPr algn="l"/>
            <a:r>
              <a:rPr lang="en-US" sz="4500" b="1" dirty="0"/>
              <a:t>  2. Shortlist Suitable Municipalities/Communities and make final choice – </a:t>
            </a:r>
            <a:r>
              <a:rPr lang="en-US" sz="4500" b="1" dirty="0">
                <a:solidFill>
                  <a:srgbClr val="00B050"/>
                </a:solidFill>
              </a:rPr>
              <a:t>DONE</a:t>
            </a:r>
            <a:endParaRPr lang="en-US" sz="4500" b="1" dirty="0"/>
          </a:p>
          <a:p>
            <a:pPr algn="l"/>
            <a:r>
              <a:rPr lang="en-US" sz="4500" b="1" dirty="0"/>
              <a:t>  3. Basic Activities Plan – </a:t>
            </a:r>
            <a:r>
              <a:rPr lang="en-US" sz="4500" b="1" dirty="0">
                <a:solidFill>
                  <a:srgbClr val="00B050"/>
                </a:solidFill>
              </a:rPr>
              <a:t>DONE</a:t>
            </a:r>
            <a:endParaRPr lang="en-US" sz="4500" b="1" dirty="0"/>
          </a:p>
          <a:p>
            <a:pPr algn="l"/>
            <a:r>
              <a:rPr lang="en-US" sz="4500" b="1" dirty="0"/>
              <a:t>  4. Submit Cyprus Technical Proposal – </a:t>
            </a:r>
            <a:r>
              <a:rPr lang="en-US" sz="4500" b="1" dirty="0">
                <a:solidFill>
                  <a:srgbClr val="00B050"/>
                </a:solidFill>
              </a:rPr>
              <a:t>DONE &amp; ACCEPTED</a:t>
            </a:r>
          </a:p>
          <a:p>
            <a:pPr algn="l"/>
            <a:r>
              <a:rPr lang="en-US" sz="4500" b="1" dirty="0"/>
              <a:t>  5. Collaboration agreement with </a:t>
            </a:r>
            <a:r>
              <a:rPr lang="en-US" sz="4500" b="1" dirty="0" err="1"/>
              <a:t>Larnaca</a:t>
            </a:r>
            <a:r>
              <a:rPr lang="en-US" sz="4500" b="1" dirty="0"/>
              <a:t> Municipality – </a:t>
            </a:r>
            <a:r>
              <a:rPr lang="en-US" sz="4500" b="1" dirty="0">
                <a:solidFill>
                  <a:srgbClr val="00B050"/>
                </a:solidFill>
              </a:rPr>
              <a:t>DONE &amp; ACCEPTED</a:t>
            </a:r>
            <a:endParaRPr lang="en-US" sz="4500" b="1" dirty="0"/>
          </a:p>
          <a:p>
            <a:pPr algn="l"/>
            <a:r>
              <a:rPr lang="en-US" sz="4500" b="1" dirty="0"/>
              <a:t>  6. Submit Cyprus Financial Proposal – </a:t>
            </a:r>
            <a:r>
              <a:rPr lang="en-US" sz="4500" b="1" dirty="0">
                <a:solidFill>
                  <a:srgbClr val="00B050"/>
                </a:solidFill>
              </a:rPr>
              <a:t>DONE &amp; </a:t>
            </a:r>
            <a:r>
              <a:rPr lang="en-US" sz="4400" b="1" dirty="0">
                <a:solidFill>
                  <a:srgbClr val="00B050"/>
                </a:solidFill>
              </a:rPr>
              <a:t>APPROVED</a:t>
            </a:r>
          </a:p>
          <a:p>
            <a:pPr algn="l"/>
            <a:r>
              <a:rPr lang="en-US" sz="4500" b="1" dirty="0"/>
              <a:t>  7. GSD signs Contract with UNESCO – </a:t>
            </a:r>
            <a:r>
              <a:rPr lang="en-US" sz="4500" b="1" dirty="0">
                <a:solidFill>
                  <a:srgbClr val="00B050"/>
                </a:solidFill>
              </a:rPr>
              <a:t>DONE</a:t>
            </a:r>
          </a:p>
          <a:p>
            <a:pPr algn="l"/>
            <a:r>
              <a:rPr lang="en-US" sz="4500" b="1" dirty="0">
                <a:solidFill>
                  <a:srgbClr val="00B050"/>
                </a:solidFill>
              </a:rPr>
              <a:t>  </a:t>
            </a:r>
            <a:r>
              <a:rPr lang="en-US" sz="4400" b="1" dirty="0"/>
              <a:t>8. National Tsunami Ready Board Establishment </a:t>
            </a:r>
            <a:r>
              <a:rPr lang="en-US" sz="4500" b="1" dirty="0"/>
              <a:t>– </a:t>
            </a:r>
            <a:r>
              <a:rPr lang="en-US" sz="4500" b="1" dirty="0">
                <a:solidFill>
                  <a:srgbClr val="00B050"/>
                </a:solidFill>
              </a:rPr>
              <a:t>DONE   </a:t>
            </a:r>
            <a:endParaRPr lang="en-US" sz="4500" b="1" dirty="0"/>
          </a:p>
          <a:p>
            <a:pPr algn="l"/>
            <a:r>
              <a:rPr lang="en-US" sz="4500" b="1" dirty="0"/>
              <a:t>  9. GSD signs contracts with local partners – </a:t>
            </a:r>
            <a:r>
              <a:rPr lang="en-US" sz="4500" b="1" dirty="0">
                <a:solidFill>
                  <a:srgbClr val="00B050"/>
                </a:solidFill>
              </a:rPr>
              <a:t>DONE</a:t>
            </a:r>
          </a:p>
          <a:p>
            <a:pPr algn="l"/>
            <a:r>
              <a:rPr lang="en-US" sz="4500" b="1" dirty="0"/>
              <a:t>10. Implementation of </a:t>
            </a:r>
            <a:r>
              <a:rPr lang="en-US" sz="4500" b="1" dirty="0">
                <a:highlight>
                  <a:srgbClr val="FF9900"/>
                </a:highlight>
              </a:rPr>
              <a:t>Activities 4 &amp; 5 </a:t>
            </a:r>
            <a:r>
              <a:rPr lang="en-US" sz="4500" b="1" dirty="0"/>
              <a:t>(</a:t>
            </a:r>
            <a:r>
              <a:rPr lang="en-US" sz="4500" b="1" dirty="0">
                <a:solidFill>
                  <a:schemeClr val="accent1">
                    <a:lumMod val="75000"/>
                  </a:schemeClr>
                </a:solidFill>
              </a:rPr>
              <a:t>Risk Perception</a:t>
            </a:r>
            <a:r>
              <a:rPr lang="en-US" sz="4500" b="1" dirty="0"/>
              <a:t>) –</a:t>
            </a:r>
            <a:r>
              <a:rPr lang="en-US" sz="4500" b="1" dirty="0">
                <a:solidFill>
                  <a:srgbClr val="00B050"/>
                </a:solidFill>
              </a:rPr>
              <a:t>DONE</a:t>
            </a:r>
            <a:r>
              <a:rPr lang="en-US" sz="4500" b="1" dirty="0"/>
              <a:t> </a:t>
            </a:r>
            <a:r>
              <a:rPr lang="en-US" sz="3800" b="1" dirty="0"/>
              <a:t>(GSD -&gt; FRC)</a:t>
            </a:r>
          </a:p>
          <a:p>
            <a:pPr algn="l"/>
            <a:r>
              <a:rPr lang="en-US" sz="4500" b="1" dirty="0"/>
              <a:t>11. Implementation of </a:t>
            </a:r>
            <a:r>
              <a:rPr lang="en-US" sz="4500" b="1" dirty="0">
                <a:highlight>
                  <a:srgbClr val="FF9900"/>
                </a:highlight>
              </a:rPr>
              <a:t>Activity 7</a:t>
            </a:r>
            <a:r>
              <a:rPr lang="en-US" sz="4500" b="1" dirty="0"/>
              <a:t> (</a:t>
            </a:r>
            <a:r>
              <a:rPr lang="en-US" sz="4500" b="1" dirty="0">
                <a:solidFill>
                  <a:schemeClr val="accent1">
                    <a:lumMod val="75000"/>
                  </a:schemeClr>
                </a:solidFill>
              </a:rPr>
              <a:t>SOPs</a:t>
            </a:r>
            <a:r>
              <a:rPr lang="en-US" sz="4500" b="1" dirty="0"/>
              <a:t>) – </a:t>
            </a:r>
            <a:r>
              <a:rPr lang="en-US" sz="4500" b="1" dirty="0">
                <a:solidFill>
                  <a:srgbClr val="FF6600"/>
                </a:solidFill>
              </a:rPr>
              <a:t>TENDER PROCESS</a:t>
            </a:r>
            <a:r>
              <a:rPr lang="en-US" sz="4500" b="1" dirty="0">
                <a:solidFill>
                  <a:schemeClr val="bg1">
                    <a:lumMod val="65000"/>
                  </a:schemeClr>
                </a:solidFill>
              </a:rPr>
              <a:t>, att. SOP workshop, </a:t>
            </a:r>
            <a:r>
              <a:rPr lang="en-US" sz="4500" b="1" dirty="0">
                <a:solidFill>
                  <a:schemeClr val="bg1">
                    <a:lumMod val="50000"/>
                  </a:schemeClr>
                </a:solidFill>
              </a:rPr>
              <a:t>Discussing options with potential consultant</a:t>
            </a:r>
            <a:r>
              <a:rPr lang="en-US" sz="45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4500" b="1" dirty="0"/>
              <a:t>(</a:t>
            </a:r>
            <a:r>
              <a:rPr lang="en-US" sz="3800" b="1" dirty="0"/>
              <a:t>GSD -&gt; CCD)</a:t>
            </a:r>
          </a:p>
          <a:p>
            <a:pPr algn="l"/>
            <a:r>
              <a:rPr lang="en-US" sz="4500" b="1" dirty="0"/>
              <a:t>12. Implementation of </a:t>
            </a:r>
            <a:r>
              <a:rPr lang="en-US" sz="4500" b="1" dirty="0">
                <a:highlight>
                  <a:srgbClr val="FF9900"/>
                </a:highlight>
              </a:rPr>
              <a:t>Activity 8</a:t>
            </a:r>
            <a:r>
              <a:rPr lang="en-US" sz="4500" b="1" dirty="0"/>
              <a:t> (</a:t>
            </a:r>
            <a:r>
              <a:rPr lang="en-US" sz="4500" b="1" dirty="0">
                <a:solidFill>
                  <a:schemeClr val="accent1">
                    <a:lumMod val="75000"/>
                  </a:schemeClr>
                </a:solidFill>
              </a:rPr>
              <a:t>Inundation &amp; Evacuation Maps</a:t>
            </a:r>
            <a:r>
              <a:rPr lang="en-US" sz="4500" b="1" dirty="0"/>
              <a:t>) – </a:t>
            </a:r>
            <a:r>
              <a:rPr lang="en-US" sz="4500" b="1" dirty="0">
                <a:solidFill>
                  <a:schemeClr val="accent2"/>
                </a:solidFill>
              </a:rPr>
              <a:t>STARTED </a:t>
            </a:r>
            <a:r>
              <a:rPr lang="en-US" sz="4500" b="1" dirty="0">
                <a:solidFill>
                  <a:schemeClr val="bg1">
                    <a:lumMod val="65000"/>
                  </a:schemeClr>
                </a:solidFill>
              </a:rPr>
              <a:t>Awarded Consultancy in December 2022, through tendering procedure </a:t>
            </a:r>
            <a:r>
              <a:rPr lang="en-US" sz="4500" b="1" dirty="0"/>
              <a:t>(</a:t>
            </a:r>
            <a:r>
              <a:rPr lang="en-US" sz="3800" b="1" dirty="0"/>
              <a:t>GSD)</a:t>
            </a:r>
            <a:r>
              <a:rPr lang="en-US" sz="4500" b="1" dirty="0"/>
              <a:t>  -- </a:t>
            </a:r>
            <a:r>
              <a:rPr lang="en-US" sz="3800" dirty="0"/>
              <a:t>topo &amp; bathy data from DSL</a:t>
            </a:r>
          </a:p>
          <a:p>
            <a:pPr algn="l"/>
            <a:r>
              <a:rPr lang="en-US" sz="4500" b="1" dirty="0"/>
              <a:t>13.</a:t>
            </a:r>
            <a:r>
              <a:rPr lang="en-US" sz="4500" b="1" dirty="0">
                <a:solidFill>
                  <a:srgbClr val="00B050"/>
                </a:solidFill>
              </a:rPr>
              <a:t> </a:t>
            </a:r>
            <a:r>
              <a:rPr lang="en-US" sz="4500" b="1" dirty="0"/>
              <a:t>Implementation of </a:t>
            </a:r>
            <a:r>
              <a:rPr lang="en-US" sz="4500" b="1" dirty="0">
                <a:highlight>
                  <a:srgbClr val="FF9900"/>
                </a:highlight>
              </a:rPr>
              <a:t>Activities 9 to 11 – STARTED</a:t>
            </a:r>
            <a:endParaRPr lang="en-US" sz="6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7200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fr-FR" dirty="0"/>
          </a:p>
        </p:txBody>
      </p:sp>
      <p:pic>
        <p:nvPicPr>
          <p:cNvPr id="9" name="Picture 8" descr="C:\Users\d_chang-seng\Documents\IOC 2015-2020\Logos\combined_unesco_ioc_blue_eng.png">
            <a:extLst>
              <a:ext uri="{FF2B5EF4-FFF2-40B4-BE49-F238E27FC236}">
                <a16:creationId xmlns:a16="http://schemas.microsoft.com/office/drawing/2014/main" id="{ED6BC48C-6F88-42EE-8900-178AE293DF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581" y="1954700"/>
            <a:ext cx="1717726" cy="153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29916A-E309-4575-AC9C-C76CC4388B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38" y="21511"/>
            <a:ext cx="1737194" cy="1593379"/>
          </a:xfrm>
          <a:prstGeom prst="rect">
            <a:avLst/>
          </a:prstGeom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id="{C4A52C33-B07A-4D14-9E21-4E352BA4F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796" y="139945"/>
            <a:ext cx="1268576" cy="1266060"/>
          </a:xfrm>
          <a:prstGeom prst="rect">
            <a:avLst/>
          </a:prstGeom>
          <a:noFill/>
        </p:spPr>
      </p:pic>
      <p:pic>
        <p:nvPicPr>
          <p:cNvPr id="2" name="Picture 1" descr="C:\Users\d_chang-seng\Documents\IOC 2015-2020\Logos\combined_unesco_ioc_blue_eng.png">
            <a:extLst>
              <a:ext uri="{FF2B5EF4-FFF2-40B4-BE49-F238E27FC236}">
                <a16:creationId xmlns:a16="http://schemas.microsoft.com/office/drawing/2014/main" id="{1E098BA6-B804-E3BD-4F7E-5935087C1B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95" y="155418"/>
            <a:ext cx="1481749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36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3307F-4804-5131-852B-FD98913A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3" y="12807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Activities 4 &amp; 5</a:t>
            </a:r>
            <a:endParaRPr lang="el-GR" sz="4800" dirty="0">
              <a:solidFill>
                <a:srgbClr val="C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B2A6ED-1CF3-74BD-6198-16B9DF589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05" y="0"/>
            <a:ext cx="1675362" cy="1536666"/>
          </a:xfrm>
          <a:prstGeom prst="rect">
            <a:avLst/>
          </a:prstGeom>
        </p:spPr>
      </p:pic>
      <p:pic>
        <p:nvPicPr>
          <p:cNvPr id="14" name="Picture 13" descr="C:\Users\d_chang-seng\Documents\IOC 2015-2020\Logos\combined_unesco_ioc_blue_eng.png">
            <a:extLst>
              <a:ext uri="{FF2B5EF4-FFF2-40B4-BE49-F238E27FC236}">
                <a16:creationId xmlns:a16="http://schemas.microsoft.com/office/drawing/2014/main" id="{9C9DA626-EB09-4013-13FB-7D0C1EC46AD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97" y="113964"/>
            <a:ext cx="1481749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2">
            <a:extLst>
              <a:ext uri="{FF2B5EF4-FFF2-40B4-BE49-F238E27FC236}">
                <a16:creationId xmlns:a16="http://schemas.microsoft.com/office/drawing/2014/main" id="{0FB032FC-A285-56F2-13D4-47798CB4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2215" y="123517"/>
            <a:ext cx="1268576" cy="126606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EDA980-9EC6-A1A9-6F2B-239988A994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89" y="4880141"/>
            <a:ext cx="2269292" cy="16745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1819D8-379D-77AD-EC66-F6239DD8D15C}"/>
              </a:ext>
            </a:extLst>
          </p:cNvPr>
          <p:cNvSpPr/>
          <p:nvPr/>
        </p:nvSpPr>
        <p:spPr>
          <a:xfrm>
            <a:off x="8354218" y="1874728"/>
            <a:ext cx="38377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Public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Tsunami Modelling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Evacuation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SOPs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Infrastructure</a:t>
            </a:r>
            <a:endParaRPr lang="el-GR" sz="2800" dirty="0">
              <a:solidFill>
                <a:schemeClr val="bg2">
                  <a:lumMod val="90000"/>
                </a:schemeClr>
              </a:solidFill>
            </a:endParaRPr>
          </a:p>
          <a:p>
            <a:endParaRPr lang="el-GR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46644-D6EA-F4C8-73A5-228626EAC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630" y="1536666"/>
            <a:ext cx="7847086" cy="434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5D04D1-1615-2D1A-5B74-CA930CFC4AB8}"/>
              </a:ext>
            </a:extLst>
          </p:cNvPr>
          <p:cNvSpPr txBox="1"/>
          <p:nvPr/>
        </p:nvSpPr>
        <p:spPr>
          <a:xfrm>
            <a:off x="74173" y="5060216"/>
            <a:ext cx="406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Population: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51500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Sample:  345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Female: 183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ale: 157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3307F-4804-5131-852B-FD98913A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3" y="12807"/>
            <a:ext cx="7062380" cy="1325563"/>
          </a:xfrm>
        </p:spPr>
        <p:txBody>
          <a:bodyPr>
            <a:normAutofit/>
          </a:bodyPr>
          <a:lstStyle/>
          <a:p>
            <a:pPr marL="457200" lvl="1">
              <a:lnSpc>
                <a:spcPct val="107000"/>
              </a:lnSpc>
              <a:spcBef>
                <a:spcPts val="200"/>
              </a:spcBef>
            </a:pPr>
            <a:r>
              <a:rPr lang="en-US" sz="440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Awareness/Knowledge</a:t>
            </a:r>
            <a:endParaRPr lang="el-GR" sz="4400" dirty="0"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B2A6ED-1CF3-74BD-6198-16B9DF589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05" y="0"/>
            <a:ext cx="1675362" cy="1536666"/>
          </a:xfrm>
          <a:prstGeom prst="rect">
            <a:avLst/>
          </a:prstGeom>
        </p:spPr>
      </p:pic>
      <p:pic>
        <p:nvPicPr>
          <p:cNvPr id="14" name="Picture 13" descr="C:\Users\d_chang-seng\Documents\IOC 2015-2020\Logos\combined_unesco_ioc_blue_eng.png">
            <a:extLst>
              <a:ext uri="{FF2B5EF4-FFF2-40B4-BE49-F238E27FC236}">
                <a16:creationId xmlns:a16="http://schemas.microsoft.com/office/drawing/2014/main" id="{9C9DA626-EB09-4013-13FB-7D0C1EC46AD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97" y="113964"/>
            <a:ext cx="1481749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2">
            <a:extLst>
              <a:ext uri="{FF2B5EF4-FFF2-40B4-BE49-F238E27FC236}">
                <a16:creationId xmlns:a16="http://schemas.microsoft.com/office/drawing/2014/main" id="{0FB032FC-A285-56F2-13D4-47798CB4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2215" y="123517"/>
            <a:ext cx="1268576" cy="126606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EDA980-9EC6-A1A9-6F2B-239988A994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89" y="4880141"/>
            <a:ext cx="2269292" cy="16745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1819D8-379D-77AD-EC66-F6239DD8D15C}"/>
              </a:ext>
            </a:extLst>
          </p:cNvPr>
          <p:cNvSpPr/>
          <p:nvPr/>
        </p:nvSpPr>
        <p:spPr>
          <a:xfrm>
            <a:off x="8354218" y="1874728"/>
            <a:ext cx="38377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Public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Tsunami Modelling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Evacuation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SOPs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Infrastructure</a:t>
            </a:r>
            <a:endParaRPr lang="el-GR" sz="2800" dirty="0">
              <a:solidFill>
                <a:schemeClr val="bg2">
                  <a:lumMod val="90000"/>
                </a:schemeClr>
              </a:solidFill>
            </a:endParaRPr>
          </a:p>
          <a:p>
            <a:endParaRPr lang="el-GR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25603-8501-E68B-8F67-49D1C9DD63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405" y="1988691"/>
            <a:ext cx="8365786" cy="3904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41306A-3498-D29D-2881-4B4C088D2C80}"/>
              </a:ext>
            </a:extLst>
          </p:cNvPr>
          <p:cNvSpPr txBox="1"/>
          <p:nvPr/>
        </p:nvSpPr>
        <p:spPr>
          <a:xfrm>
            <a:off x="1741714" y="5861785"/>
            <a:ext cx="1001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92.4% 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A8913-FDEE-B860-BE6E-0D10FAC60942}"/>
              </a:ext>
            </a:extLst>
          </p:cNvPr>
          <p:cNvSpPr txBox="1"/>
          <p:nvPr/>
        </p:nvSpPr>
        <p:spPr>
          <a:xfrm>
            <a:off x="4354286" y="5893056"/>
            <a:ext cx="82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76.8%</a:t>
            </a:r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DB6751-A75B-6A4B-0FEC-AA026DEB9D8F}"/>
              </a:ext>
            </a:extLst>
          </p:cNvPr>
          <p:cNvSpPr txBox="1"/>
          <p:nvPr/>
        </p:nvSpPr>
        <p:spPr>
          <a:xfrm>
            <a:off x="6935703" y="5822353"/>
            <a:ext cx="789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42.4%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68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9B2A6ED-1CF3-74BD-6198-16B9DF589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05" y="0"/>
            <a:ext cx="1675362" cy="1536666"/>
          </a:xfrm>
          <a:prstGeom prst="rect">
            <a:avLst/>
          </a:prstGeom>
        </p:spPr>
      </p:pic>
      <p:pic>
        <p:nvPicPr>
          <p:cNvPr id="15" name="Picture 22">
            <a:extLst>
              <a:ext uri="{FF2B5EF4-FFF2-40B4-BE49-F238E27FC236}">
                <a16:creationId xmlns:a16="http://schemas.microsoft.com/office/drawing/2014/main" id="{0FB032FC-A285-56F2-13D4-47798CB4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2215" y="123517"/>
            <a:ext cx="1268576" cy="126606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EDA980-9EC6-A1A9-6F2B-239988A99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89" y="4880141"/>
            <a:ext cx="2269292" cy="16745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1819D8-379D-77AD-EC66-F6239DD8D15C}"/>
              </a:ext>
            </a:extLst>
          </p:cNvPr>
          <p:cNvSpPr/>
          <p:nvPr/>
        </p:nvSpPr>
        <p:spPr>
          <a:xfrm>
            <a:off x="8354218" y="1874728"/>
            <a:ext cx="38377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Public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Tsunami Modelling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Evacuation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SOPs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Infrastructure</a:t>
            </a:r>
            <a:endParaRPr lang="el-GR" sz="2800" dirty="0">
              <a:solidFill>
                <a:schemeClr val="bg2">
                  <a:lumMod val="90000"/>
                </a:schemeClr>
              </a:solidFill>
            </a:endParaRPr>
          </a:p>
          <a:p>
            <a:endParaRPr lang="el-GR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0F240-E9F0-3072-52F6-83C8BFC68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93" y="756547"/>
            <a:ext cx="7353258" cy="4532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8FF8F5-01EF-92A0-9BAD-7AFBB2E19A35}"/>
              </a:ext>
            </a:extLst>
          </p:cNvPr>
          <p:cNvSpPr txBox="1"/>
          <p:nvPr/>
        </p:nvSpPr>
        <p:spPr>
          <a:xfrm>
            <a:off x="789783" y="57174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Respondents’ expected height of a possible tsunami event.</a:t>
            </a:r>
            <a:endParaRPr lang="el-GR" sz="18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C:\Users\d_chang-seng\Documents\IOC 2015-2020\Logos\combined_unesco_ioc_blue_eng.png">
            <a:extLst>
              <a:ext uri="{FF2B5EF4-FFF2-40B4-BE49-F238E27FC236}">
                <a16:creationId xmlns:a16="http://schemas.microsoft.com/office/drawing/2014/main" id="{9C9DA626-EB09-4013-13FB-7D0C1EC46AD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011" y="113964"/>
            <a:ext cx="1415235" cy="12660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EAF60FC-9CEE-E0C7-7782-A0F13518B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" y="-23572"/>
            <a:ext cx="6090809" cy="1036526"/>
          </a:xfrm>
        </p:spPr>
        <p:txBody>
          <a:bodyPr>
            <a:normAutofit/>
          </a:bodyPr>
          <a:lstStyle/>
          <a:p>
            <a:pPr marL="457200" lvl="1">
              <a:lnSpc>
                <a:spcPct val="107000"/>
              </a:lnSpc>
              <a:spcBef>
                <a:spcPts val="200"/>
              </a:spcBef>
            </a:pPr>
            <a:r>
              <a:rPr lang="en-US" sz="360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Awareness/Knowledge</a:t>
            </a:r>
            <a:endParaRPr lang="el-GR" sz="3600" dirty="0"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9B2A6ED-1CF3-74BD-6198-16B9DF589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05" y="0"/>
            <a:ext cx="1675362" cy="1536666"/>
          </a:xfrm>
          <a:prstGeom prst="rect">
            <a:avLst/>
          </a:prstGeom>
        </p:spPr>
      </p:pic>
      <p:pic>
        <p:nvPicPr>
          <p:cNvPr id="15" name="Picture 22">
            <a:extLst>
              <a:ext uri="{FF2B5EF4-FFF2-40B4-BE49-F238E27FC236}">
                <a16:creationId xmlns:a16="http://schemas.microsoft.com/office/drawing/2014/main" id="{0FB032FC-A285-56F2-13D4-47798CB4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2215" y="123517"/>
            <a:ext cx="1268576" cy="126606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EDA980-9EC6-A1A9-6F2B-239988A99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89" y="4880141"/>
            <a:ext cx="2269292" cy="16745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1819D8-379D-77AD-EC66-F6239DD8D15C}"/>
              </a:ext>
            </a:extLst>
          </p:cNvPr>
          <p:cNvSpPr/>
          <p:nvPr/>
        </p:nvSpPr>
        <p:spPr>
          <a:xfrm>
            <a:off x="8354218" y="1874728"/>
            <a:ext cx="38377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Public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Tsunami Modelling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Evacuation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SOPs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Infrastructure</a:t>
            </a:r>
            <a:endParaRPr lang="el-GR" sz="2800" dirty="0">
              <a:solidFill>
                <a:schemeClr val="bg2">
                  <a:lumMod val="90000"/>
                </a:schemeClr>
              </a:solidFill>
            </a:endParaRPr>
          </a:p>
          <a:p>
            <a:endParaRPr lang="el-GR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FF8F5-01EF-92A0-9BAD-7AFBB2E19A35}"/>
              </a:ext>
            </a:extLst>
          </p:cNvPr>
          <p:cNvSpPr txBox="1"/>
          <p:nvPr/>
        </p:nvSpPr>
        <p:spPr>
          <a:xfrm>
            <a:off x="789783" y="57174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Respondents’ expected height of a possible tsunami event.</a:t>
            </a:r>
            <a:endParaRPr lang="el-GR" sz="18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6F079-E873-F0C0-2925-6714DA95F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19" y="1131887"/>
            <a:ext cx="7501671" cy="3929229"/>
          </a:xfrm>
          <a:prstGeom prst="rect">
            <a:avLst/>
          </a:prstGeom>
        </p:spPr>
      </p:pic>
      <p:pic>
        <p:nvPicPr>
          <p:cNvPr id="14" name="Picture 13" descr="C:\Users\d_chang-seng\Documents\IOC 2015-2020\Logos\combined_unesco_ioc_blue_eng.png">
            <a:extLst>
              <a:ext uri="{FF2B5EF4-FFF2-40B4-BE49-F238E27FC236}">
                <a16:creationId xmlns:a16="http://schemas.microsoft.com/office/drawing/2014/main" id="{9C9DA626-EB09-4013-13FB-7D0C1EC46AD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97" y="113964"/>
            <a:ext cx="1481749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456936D-344A-7AEC-36FD-57F9ADC1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57800" cy="1325563"/>
          </a:xfrm>
        </p:spPr>
        <p:txBody>
          <a:bodyPr>
            <a:normAutofit/>
          </a:bodyPr>
          <a:lstStyle/>
          <a:p>
            <a:pPr marL="457200" lvl="1">
              <a:lnSpc>
                <a:spcPct val="107000"/>
              </a:lnSpc>
              <a:spcBef>
                <a:spcPts val="200"/>
              </a:spcBef>
            </a:pPr>
            <a:r>
              <a:rPr lang="en-US" sz="360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Awareness/Knowledge</a:t>
            </a:r>
            <a:endParaRPr lang="el-GR" sz="3600" dirty="0"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4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9B2A6ED-1CF3-74BD-6198-16B9DF589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05" y="0"/>
            <a:ext cx="1675362" cy="1536666"/>
          </a:xfrm>
          <a:prstGeom prst="rect">
            <a:avLst/>
          </a:prstGeom>
        </p:spPr>
      </p:pic>
      <p:pic>
        <p:nvPicPr>
          <p:cNvPr id="15" name="Picture 22">
            <a:extLst>
              <a:ext uri="{FF2B5EF4-FFF2-40B4-BE49-F238E27FC236}">
                <a16:creationId xmlns:a16="http://schemas.microsoft.com/office/drawing/2014/main" id="{0FB032FC-A285-56F2-13D4-47798CB4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2215" y="123517"/>
            <a:ext cx="1268576" cy="126606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EDA980-9EC6-A1A9-6F2B-239988A99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89" y="4880141"/>
            <a:ext cx="2269292" cy="16745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1819D8-379D-77AD-EC66-F6239DD8D15C}"/>
              </a:ext>
            </a:extLst>
          </p:cNvPr>
          <p:cNvSpPr/>
          <p:nvPr/>
        </p:nvSpPr>
        <p:spPr>
          <a:xfrm>
            <a:off x="8354218" y="1874728"/>
            <a:ext cx="38377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Public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Tsunami Modelling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Evacuation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SOPs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Infrastructure</a:t>
            </a:r>
            <a:endParaRPr lang="el-GR" sz="2800" dirty="0">
              <a:solidFill>
                <a:schemeClr val="bg2">
                  <a:lumMod val="90000"/>
                </a:schemeClr>
              </a:solidFill>
            </a:endParaRPr>
          </a:p>
          <a:p>
            <a:endParaRPr lang="el-GR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pic>
        <p:nvPicPr>
          <p:cNvPr id="14" name="Picture 13" descr="C:\Users\d_chang-seng\Documents\IOC 2015-2020\Logos\combined_unesco_ioc_blue_eng.png">
            <a:extLst>
              <a:ext uri="{FF2B5EF4-FFF2-40B4-BE49-F238E27FC236}">
                <a16:creationId xmlns:a16="http://schemas.microsoft.com/office/drawing/2014/main" id="{9C9DA626-EB09-4013-13FB-7D0C1EC46AD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14" y="113965"/>
            <a:ext cx="1364832" cy="12209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944D3E-7D16-55C0-A1BF-E6F1AA6F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" y="9371"/>
            <a:ext cx="6776609" cy="1325563"/>
          </a:xfrm>
        </p:spPr>
        <p:txBody>
          <a:bodyPr>
            <a:normAutofit/>
          </a:bodyPr>
          <a:lstStyle/>
          <a:p>
            <a:pPr marL="457200" lvl="1">
              <a:lnSpc>
                <a:spcPct val="107000"/>
              </a:lnSpc>
              <a:spcBef>
                <a:spcPts val="200"/>
              </a:spcBef>
            </a:pP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Assessment, </a:t>
            </a:r>
            <a:b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Preparedness and Response </a:t>
            </a:r>
            <a:endParaRPr lang="el-GR" sz="3600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8F87A2-D37D-330E-1A3B-50C59BED5D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73" y="1747107"/>
            <a:ext cx="8397327" cy="3970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42A78E-01E7-AE78-AE77-19372782D5DF}"/>
              </a:ext>
            </a:extLst>
          </p:cNvPr>
          <p:cNvSpPr txBox="1"/>
          <p:nvPr/>
        </p:nvSpPr>
        <p:spPr>
          <a:xfrm>
            <a:off x="1596572" y="6185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Actions for Reducing Impact of Sea-level Related Disasters.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AD46C-4F44-6AA2-AA11-1A0C4FFAEE25}"/>
              </a:ext>
            </a:extLst>
          </p:cNvPr>
          <p:cNvSpPr txBox="1"/>
          <p:nvPr/>
        </p:nvSpPr>
        <p:spPr>
          <a:xfrm>
            <a:off x="4162517" y="5243500"/>
            <a:ext cx="990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(75.6%) </a:t>
            </a:r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EA971D-BE73-EA7A-7CFF-F9406C8807E3}"/>
              </a:ext>
            </a:extLst>
          </p:cNvPr>
          <p:cNvSpPr txBox="1"/>
          <p:nvPr/>
        </p:nvSpPr>
        <p:spPr>
          <a:xfrm>
            <a:off x="6647543" y="5711452"/>
            <a:ext cx="928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(23.1%)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17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9B2A6ED-1CF3-74BD-6198-16B9DF589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05" y="0"/>
            <a:ext cx="1675362" cy="1536666"/>
          </a:xfrm>
          <a:prstGeom prst="rect">
            <a:avLst/>
          </a:prstGeom>
        </p:spPr>
      </p:pic>
      <p:pic>
        <p:nvPicPr>
          <p:cNvPr id="15" name="Picture 22">
            <a:extLst>
              <a:ext uri="{FF2B5EF4-FFF2-40B4-BE49-F238E27FC236}">
                <a16:creationId xmlns:a16="http://schemas.microsoft.com/office/drawing/2014/main" id="{0FB032FC-A285-56F2-13D4-47798CB4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2215" y="123517"/>
            <a:ext cx="1268576" cy="126606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EDA980-9EC6-A1A9-6F2B-239988A99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89" y="4880141"/>
            <a:ext cx="2269292" cy="16745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1819D8-379D-77AD-EC66-F6239DD8D15C}"/>
              </a:ext>
            </a:extLst>
          </p:cNvPr>
          <p:cNvSpPr/>
          <p:nvPr/>
        </p:nvSpPr>
        <p:spPr>
          <a:xfrm>
            <a:off x="8354218" y="1874728"/>
            <a:ext cx="38377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Public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Tsunami Modelling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Evacuation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SOPs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Public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Infrastructure</a:t>
            </a:r>
            <a:endParaRPr lang="el-GR" sz="2800" dirty="0">
              <a:solidFill>
                <a:schemeClr val="bg2">
                  <a:lumMod val="90000"/>
                </a:schemeClr>
              </a:solidFill>
            </a:endParaRPr>
          </a:p>
          <a:p>
            <a:endParaRPr lang="el-GR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pic>
        <p:nvPicPr>
          <p:cNvPr id="14" name="Picture 13" descr="C:\Users\d_chang-seng\Documents\IOC 2015-2020\Logos\combined_unesco_ioc_blue_eng.png">
            <a:extLst>
              <a:ext uri="{FF2B5EF4-FFF2-40B4-BE49-F238E27FC236}">
                <a16:creationId xmlns:a16="http://schemas.microsoft.com/office/drawing/2014/main" id="{9C9DA626-EB09-4013-13FB-7D0C1EC46AD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47" y="139766"/>
            <a:ext cx="1481749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944D3E-7D16-55C0-A1BF-E6F1AA6F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" y="27548"/>
            <a:ext cx="6890909" cy="1325563"/>
          </a:xfrm>
        </p:spPr>
        <p:txBody>
          <a:bodyPr>
            <a:normAutofit/>
          </a:bodyPr>
          <a:lstStyle/>
          <a:p>
            <a:pPr marL="457200" lvl="1">
              <a:lnSpc>
                <a:spcPct val="107000"/>
              </a:lnSpc>
              <a:spcBef>
                <a:spcPts val="200"/>
              </a:spcBef>
            </a:pPr>
            <a:r>
              <a:rPr lang="en-US" sz="36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Assessment, </a:t>
            </a:r>
            <a:br>
              <a:rPr lang="en-US" sz="36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Preparedness and Response </a:t>
            </a:r>
            <a:endParaRPr lang="el-GR" sz="3600" b="1" dirty="0"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2A78E-01E7-AE78-AE77-19372782D5DF}"/>
              </a:ext>
            </a:extLst>
          </p:cNvPr>
          <p:cNvSpPr txBox="1"/>
          <p:nvPr/>
        </p:nvSpPr>
        <p:spPr>
          <a:xfrm>
            <a:off x="791908" y="5950597"/>
            <a:ext cx="7692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Awareness of Existence of Municipality Evacuation or Resettlement Plans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334FC-D4BB-14E9-0BFC-23D690A168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407" y="1246107"/>
            <a:ext cx="7303964" cy="470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8" ma:contentTypeDescription="Create a new document." ma:contentTypeScope="" ma:versionID="2d6d9b0649838f4639e7d6d7bf98869e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62d3ca47894f15f1f66ac91f582a5c04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774A74-491E-48AA-824D-B3DA864DBC16}"/>
</file>

<file path=customXml/itemProps2.xml><?xml version="1.0" encoding="utf-8"?>
<ds:datastoreItem xmlns:ds="http://schemas.openxmlformats.org/officeDocument/2006/customXml" ds:itemID="{0CB1E3D1-D048-40EE-A7A3-7BDFB961076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8496</TotalTime>
  <Words>1163</Words>
  <Application>Microsoft Office PowerPoint</Application>
  <PresentationFormat>Widescreen</PresentationFormat>
  <Paragraphs>201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72 Light</vt:lpstr>
      <vt:lpstr>Arial</vt:lpstr>
      <vt:lpstr>Calibri</vt:lpstr>
      <vt:lpstr>Calibri Light</vt:lpstr>
      <vt:lpstr>Times New Roman</vt:lpstr>
      <vt:lpstr>Office Theme</vt:lpstr>
      <vt:lpstr>Project CoastWAVE IOC EU ECHO NEAMTWS </vt:lpstr>
      <vt:lpstr>Local Partners</vt:lpstr>
      <vt:lpstr>PowerPoint Presentation</vt:lpstr>
      <vt:lpstr>Activities 4 &amp; 5</vt:lpstr>
      <vt:lpstr>Awareness/Knowledge</vt:lpstr>
      <vt:lpstr>Awareness/Knowledge</vt:lpstr>
      <vt:lpstr>Awareness/Knowledge</vt:lpstr>
      <vt:lpstr>Assessment,  Preparedness and Response </vt:lpstr>
      <vt:lpstr>Assessment,  Preparedness and Response </vt:lpstr>
      <vt:lpstr>Activity 8</vt:lpstr>
      <vt:lpstr>SOPs</vt:lpstr>
      <vt:lpstr>Activity 9</vt:lpstr>
      <vt:lpstr>Activity 11</vt:lpstr>
      <vt:lpstr>PowerPoint Presentation</vt:lpstr>
    </vt:vector>
  </TitlesOfParts>
  <Company>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Kick-Off Workshop IOC EU ECHO NEAMTWS</dc:title>
  <dc:creator>Chang Seng, Denis</dc:creator>
  <cp:lastModifiedBy>Nikolas Papadimitriou</cp:lastModifiedBy>
  <cp:revision>422</cp:revision>
  <dcterms:created xsi:type="dcterms:W3CDTF">2021-12-07T12:57:39Z</dcterms:created>
  <dcterms:modified xsi:type="dcterms:W3CDTF">2023-05-30T10:41:59Z</dcterms:modified>
</cp:coreProperties>
</file>