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341" r:id="rId2"/>
    <p:sldId id="271" r:id="rId3"/>
    <p:sldId id="344" r:id="rId4"/>
    <p:sldId id="346" r:id="rId5"/>
    <p:sldId id="258" r:id="rId6"/>
    <p:sldId id="260" r:id="rId7"/>
    <p:sldId id="279" r:id="rId8"/>
    <p:sldId id="302" r:id="rId9"/>
    <p:sldId id="345" r:id="rId10"/>
    <p:sldId id="261" r:id="rId11"/>
    <p:sldId id="343" r:id="rId12"/>
    <p:sldId id="270" r:id="rId13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59"/>
    <p:restoredTop sz="94707"/>
  </p:normalViewPr>
  <p:slideViewPr>
    <p:cSldViewPr snapToGrid="0" snapToObjects="1" showGuides="1">
      <p:cViewPr varScale="1">
        <p:scale>
          <a:sx n="85" d="100"/>
          <a:sy n="85" d="100"/>
        </p:scale>
        <p:origin x="1880" y="2176"/>
      </p:cViewPr>
      <p:guideLst>
        <p:guide orient="horz" pos="2160"/>
        <p:guide pos="3120"/>
        <p:guide pos="5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675FA-6466-3C45-BBDF-D45D660CE00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C677-244C-2543-89A5-91D8EFA70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3C677-244C-2543-89A5-91D8EFA70A55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2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EuroGOOS</a:t>
            </a:r>
            <a:r>
              <a:rPr lang="de-DE" dirty="0"/>
              <a:t> Biological </a:t>
            </a:r>
            <a:r>
              <a:rPr lang="de-DE" dirty="0" err="1"/>
              <a:t>Observations</a:t>
            </a:r>
            <a:r>
              <a:rPr lang="de-DE" dirty="0"/>
              <a:t> Working Group (BIOWG)</a:t>
            </a:r>
          </a:p>
          <a:p>
            <a:r>
              <a:rPr lang="de-DE" dirty="0" err="1"/>
              <a:t>EuroGOOS</a:t>
            </a:r>
            <a:r>
              <a:rPr lang="de-DE" dirty="0"/>
              <a:t> Data Management, Exchange, </a:t>
            </a:r>
            <a:r>
              <a:rPr lang="de-DE" dirty="0" err="1"/>
              <a:t>and</a:t>
            </a:r>
            <a:r>
              <a:rPr lang="de-DE" dirty="0"/>
              <a:t> Quality Working Group (DATAMEQ WG)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3C677-244C-2543-89A5-91D8EFA70A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8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D472564B-9288-6B4B-AE55-2DA4B5B2FD62}"/>
              </a:ext>
            </a:extLst>
          </p:cNvPr>
          <p:cNvGrpSpPr/>
          <p:nvPr userDrawn="1"/>
        </p:nvGrpSpPr>
        <p:grpSpPr>
          <a:xfrm>
            <a:off x="-871440" y="2964255"/>
            <a:ext cx="11219416" cy="3999090"/>
            <a:chOff x="-871440" y="2943806"/>
            <a:chExt cx="11219416" cy="3999090"/>
          </a:xfrm>
        </p:grpSpPr>
        <p:sp>
          <p:nvSpPr>
            <p:cNvPr id="9" name="Rechteck 10">
              <a:extLst>
                <a:ext uri="{FF2B5EF4-FFF2-40B4-BE49-F238E27FC236}">
                  <a16:creationId xmlns:a16="http://schemas.microsoft.com/office/drawing/2014/main" id="{01EE14A5-F554-F046-8CF0-D710AD837250}"/>
                </a:ext>
              </a:extLst>
            </p:cNvPr>
            <p:cNvSpPr/>
            <p:nvPr userDrawn="1"/>
          </p:nvSpPr>
          <p:spPr>
            <a:xfrm>
              <a:off x="0" y="3123689"/>
              <a:ext cx="9906000" cy="3819207"/>
            </a:xfrm>
            <a:prstGeom prst="rect">
              <a:avLst/>
            </a:prstGeom>
            <a:gradFill flip="none" rotWithShape="1">
              <a:gsLst>
                <a:gs pos="0">
                  <a:srgbClr val="48398E"/>
                </a:gs>
                <a:gs pos="46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ihandform 12">
              <a:extLst>
                <a:ext uri="{FF2B5EF4-FFF2-40B4-BE49-F238E27FC236}">
                  <a16:creationId xmlns:a16="http://schemas.microsoft.com/office/drawing/2014/main" id="{235D6A6C-BE23-8D41-8EFE-18B556D30F2C}"/>
                </a:ext>
              </a:extLst>
            </p:cNvPr>
            <p:cNvSpPr/>
            <p:nvPr userDrawn="1"/>
          </p:nvSpPr>
          <p:spPr>
            <a:xfrm>
              <a:off x="-212449" y="3033497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ihandform 13">
              <a:extLst>
                <a:ext uri="{FF2B5EF4-FFF2-40B4-BE49-F238E27FC236}">
                  <a16:creationId xmlns:a16="http://schemas.microsoft.com/office/drawing/2014/main" id="{09F69427-128F-1B46-B5FE-28786A548A33}"/>
                </a:ext>
              </a:extLst>
            </p:cNvPr>
            <p:cNvSpPr/>
            <p:nvPr userDrawn="1"/>
          </p:nvSpPr>
          <p:spPr>
            <a:xfrm>
              <a:off x="-871440" y="2943806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ihandform 14">
              <a:extLst>
                <a:ext uri="{FF2B5EF4-FFF2-40B4-BE49-F238E27FC236}">
                  <a16:creationId xmlns:a16="http://schemas.microsoft.com/office/drawing/2014/main" id="{5546005F-22E4-8B4F-83E9-473CDACCA560}"/>
                </a:ext>
              </a:extLst>
            </p:cNvPr>
            <p:cNvSpPr/>
            <p:nvPr userDrawn="1"/>
          </p:nvSpPr>
          <p:spPr>
            <a:xfrm>
              <a:off x="-383898" y="3040300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Grafik 11">
            <a:extLst>
              <a:ext uri="{FF2B5EF4-FFF2-40B4-BE49-F238E27FC236}">
                <a16:creationId xmlns:a16="http://schemas.microsoft.com/office/drawing/2014/main" id="{5817D093-E44D-D348-B94B-F53DA93E5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361" y="1319865"/>
            <a:ext cx="6307278" cy="126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861" y="3568750"/>
            <a:ext cx="8420100" cy="1853958"/>
          </a:xfrm>
          <a:effectLst>
            <a:outerShdw blurRad="50800" sx="60000" sy="60000" algn="tl" rotWithShape="0">
              <a:schemeClr val="accent6">
                <a:alpha val="2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4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3845" y="5703548"/>
            <a:ext cx="8417116" cy="442610"/>
          </a:xfr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Event, 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808B8-2344-194C-87CC-D241CCD4F8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6146800"/>
            <a:ext cx="8420100" cy="472049"/>
          </a:xfrm>
        </p:spPr>
        <p:txBody>
          <a:bodyPr/>
          <a:lstStyle>
            <a:lvl1pPr marL="0" indent="0">
              <a:buNone/>
              <a:defRPr/>
            </a:lvl1pPr>
            <a:lvl2pPr marL="269875" indent="0">
              <a:buNone/>
              <a:defRPr/>
            </a:lvl2pPr>
            <a:lvl3pPr marL="539750" indent="0">
              <a:buNone/>
              <a:defRPr/>
            </a:lvl3pPr>
            <a:lvl4pPr marL="801688" indent="0">
              <a:buNone/>
              <a:defRPr/>
            </a:lvl4pPr>
            <a:lvl5pPr marL="1071563" indent="0">
              <a:buNone/>
              <a:defRPr/>
            </a:lvl5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FFDEC3C-109B-B24D-8F43-214743B2C684}"/>
              </a:ext>
            </a:extLst>
          </p:cNvPr>
          <p:cNvSpPr txBox="1">
            <a:spLocks/>
          </p:cNvSpPr>
          <p:nvPr userDrawn="1"/>
        </p:nvSpPr>
        <p:spPr>
          <a:xfrm>
            <a:off x="7445515" y="5740199"/>
            <a:ext cx="23293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8288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100" b="0" dirty="0">
                <a:solidFill>
                  <a:schemeClr val="bg1"/>
                </a:solidFill>
              </a:rPr>
              <a:t>This project has received funding from the European Union's Horizon 2020 research and innovation programme under grant agreement No 862626.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2D841-F54A-F144-9E4D-292A9976B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85" y="5740199"/>
            <a:ext cx="1437999" cy="1005854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892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14">
            <a:extLst>
              <a:ext uri="{FF2B5EF4-FFF2-40B4-BE49-F238E27FC236}">
                <a16:creationId xmlns:a16="http://schemas.microsoft.com/office/drawing/2014/main" id="{2C7D9BC6-5297-9F4D-A3BF-74C7C0AD9183}"/>
              </a:ext>
            </a:extLst>
          </p:cNvPr>
          <p:cNvGrpSpPr/>
          <p:nvPr userDrawn="1"/>
        </p:nvGrpSpPr>
        <p:grpSpPr>
          <a:xfrm>
            <a:off x="-871440" y="790220"/>
            <a:ext cx="11219416" cy="6067782"/>
            <a:chOff x="-871440" y="790220"/>
            <a:chExt cx="11219416" cy="606778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D154D40-DA3B-2141-9B5E-DBD0EFACEAC2}"/>
                </a:ext>
              </a:extLst>
            </p:cNvPr>
            <p:cNvSpPr/>
            <p:nvPr userDrawn="1"/>
          </p:nvSpPr>
          <p:spPr>
            <a:xfrm>
              <a:off x="0" y="978326"/>
              <a:ext cx="9906000" cy="5879676"/>
            </a:xfrm>
            <a:prstGeom prst="rect">
              <a:avLst/>
            </a:prstGeom>
            <a:gradFill flip="none" rotWithShape="1">
              <a:gsLst>
                <a:gs pos="0">
                  <a:srgbClr val="48398E"/>
                </a:gs>
                <a:gs pos="46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4354D5EA-11D2-2B44-A440-489C8215466E}"/>
                </a:ext>
              </a:extLst>
            </p:cNvPr>
            <p:cNvSpPr/>
            <p:nvPr userDrawn="1"/>
          </p:nvSpPr>
          <p:spPr>
            <a:xfrm>
              <a:off x="-212449" y="879911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0452B351-C98B-3B40-9AB9-57B46D19EA8B}"/>
                </a:ext>
              </a:extLst>
            </p:cNvPr>
            <p:cNvSpPr/>
            <p:nvPr userDrawn="1"/>
          </p:nvSpPr>
          <p:spPr>
            <a:xfrm>
              <a:off x="-871440" y="790220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15C1D55C-B6D7-8743-AA63-336C75DD8462}"/>
                </a:ext>
              </a:extLst>
            </p:cNvPr>
            <p:cNvSpPr/>
            <p:nvPr userDrawn="1"/>
          </p:nvSpPr>
          <p:spPr>
            <a:xfrm>
              <a:off x="-383898" y="886714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Grafik 6">
            <a:extLst>
              <a:ext uri="{FF2B5EF4-FFF2-40B4-BE49-F238E27FC236}">
                <a16:creationId xmlns:a16="http://schemas.microsoft.com/office/drawing/2014/main" id="{72012F07-F76E-814D-92F5-9832825F5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4" y="1658732"/>
            <a:ext cx="8543925" cy="4724705"/>
          </a:xfrm>
        </p:spPr>
        <p:txBody>
          <a:bodyPr/>
          <a:lstStyle>
            <a:lvl1pPr marL="269875" indent="-269875">
              <a:tabLst/>
              <a:defRPr/>
            </a:lvl1pPr>
            <a:lvl2pPr marL="536575" indent="-268288">
              <a:tabLst/>
              <a:defRPr/>
            </a:lvl2pPr>
            <a:lvl3pPr marL="804863" indent="-268288">
              <a:tabLst/>
              <a:defRPr/>
            </a:lvl3pPr>
            <a:lvl4pPr marL="1073150" indent="-268288">
              <a:tabLst/>
              <a:defRPr/>
            </a:lvl4pPr>
            <a:lvl5pPr marL="1335088" indent="-261938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446" y="6551425"/>
            <a:ext cx="2228850" cy="270000"/>
          </a:xfrm>
        </p:spPr>
        <p:txBody>
          <a:bodyPr/>
          <a:lstStyle/>
          <a:p>
            <a:fld id="{077075F8-E5D3-7D4E-960E-D761C35B63C3}" type="datetime1">
              <a:rPr lang="de-DE" smtClean="0"/>
              <a:t>06.06.23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3737" y="6551425"/>
            <a:ext cx="2228850" cy="270000"/>
          </a:xfrm>
        </p:spPr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</p:spTree>
    <p:extLst>
      <p:ext uri="{BB962C8B-B14F-4D97-AF65-F5344CB8AC3E}">
        <p14:creationId xmlns:p14="http://schemas.microsoft.com/office/powerpoint/2010/main" val="1568819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9B99DCFB-7A73-C54B-BBE7-5478C6D4AD62}"/>
              </a:ext>
            </a:extLst>
          </p:cNvPr>
          <p:cNvGrpSpPr/>
          <p:nvPr userDrawn="1"/>
        </p:nvGrpSpPr>
        <p:grpSpPr>
          <a:xfrm>
            <a:off x="-871440" y="2956506"/>
            <a:ext cx="11219416" cy="3999090"/>
            <a:chOff x="-871440" y="2943806"/>
            <a:chExt cx="11219416" cy="3999090"/>
          </a:xfrm>
        </p:grpSpPr>
        <p:sp>
          <p:nvSpPr>
            <p:cNvPr id="9" name="Rechteck 10">
              <a:extLst>
                <a:ext uri="{FF2B5EF4-FFF2-40B4-BE49-F238E27FC236}">
                  <a16:creationId xmlns:a16="http://schemas.microsoft.com/office/drawing/2014/main" id="{654234CB-B856-8747-926F-1FD4B138F83C}"/>
                </a:ext>
              </a:extLst>
            </p:cNvPr>
            <p:cNvSpPr/>
            <p:nvPr userDrawn="1"/>
          </p:nvSpPr>
          <p:spPr>
            <a:xfrm>
              <a:off x="0" y="3123689"/>
              <a:ext cx="9906000" cy="3819207"/>
            </a:xfrm>
            <a:prstGeom prst="rect">
              <a:avLst/>
            </a:prstGeom>
            <a:gradFill flip="none" rotWithShape="1">
              <a:gsLst>
                <a:gs pos="0">
                  <a:srgbClr val="48398E"/>
                </a:gs>
                <a:gs pos="46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ihandform 12">
              <a:extLst>
                <a:ext uri="{FF2B5EF4-FFF2-40B4-BE49-F238E27FC236}">
                  <a16:creationId xmlns:a16="http://schemas.microsoft.com/office/drawing/2014/main" id="{B5748B2E-952A-E741-9AB8-BA83CF2D4C09}"/>
                </a:ext>
              </a:extLst>
            </p:cNvPr>
            <p:cNvSpPr/>
            <p:nvPr userDrawn="1"/>
          </p:nvSpPr>
          <p:spPr>
            <a:xfrm>
              <a:off x="-212449" y="3033497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ihandform 13">
              <a:extLst>
                <a:ext uri="{FF2B5EF4-FFF2-40B4-BE49-F238E27FC236}">
                  <a16:creationId xmlns:a16="http://schemas.microsoft.com/office/drawing/2014/main" id="{8EAB0B90-93FF-8044-9C57-494A9D56779C}"/>
                </a:ext>
              </a:extLst>
            </p:cNvPr>
            <p:cNvSpPr/>
            <p:nvPr userDrawn="1"/>
          </p:nvSpPr>
          <p:spPr>
            <a:xfrm>
              <a:off x="-871440" y="2943806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ihandform 14">
              <a:extLst>
                <a:ext uri="{FF2B5EF4-FFF2-40B4-BE49-F238E27FC236}">
                  <a16:creationId xmlns:a16="http://schemas.microsoft.com/office/drawing/2014/main" id="{641FDD70-33A2-544C-B34B-5EED18D23528}"/>
                </a:ext>
              </a:extLst>
            </p:cNvPr>
            <p:cNvSpPr/>
            <p:nvPr userDrawn="1"/>
          </p:nvSpPr>
          <p:spPr>
            <a:xfrm>
              <a:off x="-383898" y="3040300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583" y="2697618"/>
            <a:ext cx="8543925" cy="2852737"/>
          </a:xfrm>
          <a:effectLst>
            <a:outerShdw blurRad="50800" sx="60000" sy="60000" algn="tl" rotWithShape="0">
              <a:schemeClr val="accent6">
                <a:alpha val="2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5951-2B24-A742-875E-AED8708C9658}" type="datetime1">
              <a:rPr lang="de-DE" smtClean="0"/>
              <a:t>06.06.23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F11026-A1A4-0D48-AE71-A56B1275A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4">
            <a:extLst>
              <a:ext uri="{FF2B5EF4-FFF2-40B4-BE49-F238E27FC236}">
                <a16:creationId xmlns:a16="http://schemas.microsoft.com/office/drawing/2014/main" id="{11E95DF8-B020-C04F-AFDD-623126585151}"/>
              </a:ext>
            </a:extLst>
          </p:cNvPr>
          <p:cNvGrpSpPr/>
          <p:nvPr userDrawn="1"/>
        </p:nvGrpSpPr>
        <p:grpSpPr>
          <a:xfrm>
            <a:off x="-871440" y="790220"/>
            <a:ext cx="11219416" cy="6067782"/>
            <a:chOff x="-871440" y="790220"/>
            <a:chExt cx="11219416" cy="6067782"/>
          </a:xfrm>
        </p:grpSpPr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E940F118-512D-2C4F-8406-7E88992DFB54}"/>
                </a:ext>
              </a:extLst>
            </p:cNvPr>
            <p:cNvSpPr/>
            <p:nvPr userDrawn="1"/>
          </p:nvSpPr>
          <p:spPr>
            <a:xfrm>
              <a:off x="0" y="978326"/>
              <a:ext cx="9906000" cy="5879676"/>
            </a:xfrm>
            <a:prstGeom prst="rect">
              <a:avLst/>
            </a:prstGeom>
            <a:gradFill flip="none" rotWithShape="1">
              <a:gsLst>
                <a:gs pos="0">
                  <a:srgbClr val="48398E"/>
                </a:gs>
                <a:gs pos="46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ihandform 8">
              <a:extLst>
                <a:ext uri="{FF2B5EF4-FFF2-40B4-BE49-F238E27FC236}">
                  <a16:creationId xmlns:a16="http://schemas.microsoft.com/office/drawing/2014/main" id="{9EC2EC6A-D932-3942-B1DB-DA70A83E66B3}"/>
                </a:ext>
              </a:extLst>
            </p:cNvPr>
            <p:cNvSpPr/>
            <p:nvPr userDrawn="1"/>
          </p:nvSpPr>
          <p:spPr>
            <a:xfrm>
              <a:off x="-212449" y="879911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ihandform 9">
              <a:extLst>
                <a:ext uri="{FF2B5EF4-FFF2-40B4-BE49-F238E27FC236}">
                  <a16:creationId xmlns:a16="http://schemas.microsoft.com/office/drawing/2014/main" id="{F7CFC205-E1F4-1748-A3BD-E736D03B7FFB}"/>
                </a:ext>
              </a:extLst>
            </p:cNvPr>
            <p:cNvSpPr/>
            <p:nvPr userDrawn="1"/>
          </p:nvSpPr>
          <p:spPr>
            <a:xfrm>
              <a:off x="-871440" y="790220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ihandform 10">
              <a:extLst>
                <a:ext uri="{FF2B5EF4-FFF2-40B4-BE49-F238E27FC236}">
                  <a16:creationId xmlns:a16="http://schemas.microsoft.com/office/drawing/2014/main" id="{60EEB69D-6337-AE46-B44B-2AD834CF26E7}"/>
                </a:ext>
              </a:extLst>
            </p:cNvPr>
            <p:cNvSpPr/>
            <p:nvPr userDrawn="1"/>
          </p:nvSpPr>
          <p:spPr>
            <a:xfrm>
              <a:off x="-383898" y="886714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996" y="1663200"/>
            <a:ext cx="4428000" cy="4650456"/>
          </a:xfrm>
        </p:spPr>
        <p:txBody>
          <a:bodyPr/>
          <a:lstStyle>
            <a:lvl1pPr marL="274638" indent="-274638">
              <a:tabLst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E699-87D3-2D43-B95C-00BE6E87DC19}" type="datetime1">
              <a:rPr lang="de-DE" smtClean="0"/>
              <a:t>06.06.23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  <a:p>
            <a:endParaRPr lang="de-DE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B0CF336D-04BA-EB42-950F-C1296E1ED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5190C8A-06D9-D74E-8756-D8EAB94302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600" y="1663200"/>
            <a:ext cx="4428000" cy="4650456"/>
          </a:xfrm>
        </p:spPr>
        <p:txBody>
          <a:bodyPr/>
          <a:lstStyle>
            <a:lvl1pPr marL="269875" indent="-269875">
              <a:tabLst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805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6">
            <a:extLst>
              <a:ext uri="{FF2B5EF4-FFF2-40B4-BE49-F238E27FC236}">
                <a16:creationId xmlns:a16="http://schemas.microsoft.com/office/drawing/2014/main" id="{1B188C76-3AF2-B14A-AF4B-45276BBFEED2}"/>
              </a:ext>
            </a:extLst>
          </p:cNvPr>
          <p:cNvGrpSpPr/>
          <p:nvPr userDrawn="1"/>
        </p:nvGrpSpPr>
        <p:grpSpPr>
          <a:xfrm>
            <a:off x="-871440" y="790220"/>
            <a:ext cx="11320552" cy="6067782"/>
            <a:chOff x="-871440" y="790220"/>
            <a:chExt cx="11320552" cy="6067782"/>
          </a:xfrm>
        </p:grpSpPr>
        <p:grpSp>
          <p:nvGrpSpPr>
            <p:cNvPr id="7" name="Gruppieren 5">
              <a:extLst>
                <a:ext uri="{FF2B5EF4-FFF2-40B4-BE49-F238E27FC236}">
                  <a16:creationId xmlns:a16="http://schemas.microsoft.com/office/drawing/2014/main" id="{C88AA092-4E04-4342-8A75-76FAA3735DCE}"/>
                </a:ext>
              </a:extLst>
            </p:cNvPr>
            <p:cNvGrpSpPr/>
            <p:nvPr userDrawn="1"/>
          </p:nvGrpSpPr>
          <p:grpSpPr>
            <a:xfrm>
              <a:off x="-871440" y="790220"/>
              <a:ext cx="11219416" cy="6067782"/>
              <a:chOff x="-871440" y="790220"/>
              <a:chExt cx="11219416" cy="6067782"/>
            </a:xfrm>
          </p:grpSpPr>
          <p:sp>
            <p:nvSpPr>
              <p:cNvPr id="11" name="Rechteck 6">
                <a:extLst>
                  <a:ext uri="{FF2B5EF4-FFF2-40B4-BE49-F238E27FC236}">
                    <a16:creationId xmlns:a16="http://schemas.microsoft.com/office/drawing/2014/main" id="{B7C79053-4206-6B4C-8890-5F97CB57063B}"/>
                  </a:ext>
                </a:extLst>
              </p:cNvPr>
              <p:cNvSpPr/>
              <p:nvPr userDrawn="1"/>
            </p:nvSpPr>
            <p:spPr>
              <a:xfrm>
                <a:off x="0" y="978326"/>
                <a:ext cx="9906000" cy="5879676"/>
              </a:xfrm>
              <a:prstGeom prst="rect">
                <a:avLst/>
              </a:prstGeom>
              <a:gradFill flip="none" rotWithShape="1">
                <a:gsLst>
                  <a:gs pos="0">
                    <a:srgbClr val="48398E"/>
                  </a:gs>
                  <a:gs pos="46000">
                    <a:schemeClr val="accent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ihandform 7">
                <a:extLst>
                  <a:ext uri="{FF2B5EF4-FFF2-40B4-BE49-F238E27FC236}">
                    <a16:creationId xmlns:a16="http://schemas.microsoft.com/office/drawing/2014/main" id="{45ABCA6A-040F-E24C-BB7B-8AF1BE4C7531}"/>
                  </a:ext>
                </a:extLst>
              </p:cNvPr>
              <p:cNvSpPr/>
              <p:nvPr userDrawn="1"/>
            </p:nvSpPr>
            <p:spPr>
              <a:xfrm>
                <a:off x="-212449" y="879911"/>
                <a:ext cx="10560425" cy="212303"/>
              </a:xfrm>
              <a:custGeom>
                <a:avLst/>
                <a:gdLst>
                  <a:gd name="connsiteX0" fmla="*/ 0 w 10497671"/>
                  <a:gd name="connsiteY0" fmla="*/ 448446 h 448446"/>
                  <a:gd name="connsiteX1" fmla="*/ 2366682 w 10497671"/>
                  <a:gd name="connsiteY1" fmla="*/ 210 h 448446"/>
                  <a:gd name="connsiteX2" fmla="*/ 4966447 w 10497671"/>
                  <a:gd name="connsiteY2" fmla="*/ 385693 h 448446"/>
                  <a:gd name="connsiteX3" fmla="*/ 7521388 w 10497671"/>
                  <a:gd name="connsiteY3" fmla="*/ 80893 h 448446"/>
                  <a:gd name="connsiteX4" fmla="*/ 9359153 w 10497671"/>
                  <a:gd name="connsiteY4" fmla="*/ 394657 h 448446"/>
                  <a:gd name="connsiteX5" fmla="*/ 10497671 w 10497671"/>
                  <a:gd name="connsiteY5" fmla="*/ 161575 h 448446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4966447 w 10478825"/>
                  <a:gd name="connsiteY2" fmla="*/ 502352 h 565105"/>
                  <a:gd name="connsiteX3" fmla="*/ 7521388 w 10478825"/>
                  <a:gd name="connsiteY3" fmla="*/ 197552 h 565105"/>
                  <a:gd name="connsiteX4" fmla="*/ 9359153 w 10478825"/>
                  <a:gd name="connsiteY4" fmla="*/ 511316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4966447 w 10478825"/>
                  <a:gd name="connsiteY2" fmla="*/ 502352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5220879 w 10478825"/>
                  <a:gd name="connsiteY2" fmla="*/ 285948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47836 w 10478825"/>
                  <a:gd name="connsiteY1" fmla="*/ 39582 h 565105"/>
                  <a:gd name="connsiteX2" fmla="*/ 5220879 w 10478825"/>
                  <a:gd name="connsiteY2" fmla="*/ 285948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26645 w 10384591"/>
                  <a:gd name="connsiteY2" fmla="*/ 285948 h 449174"/>
                  <a:gd name="connsiteX3" fmla="*/ 7427154 w 10384591"/>
                  <a:gd name="connsiteY3" fmla="*/ 197552 h 449174"/>
                  <a:gd name="connsiteX4" fmla="*/ 9085874 w 10384591"/>
                  <a:gd name="connsiteY4" fmla="*/ 263997 h 449174"/>
                  <a:gd name="connsiteX5" fmla="*/ 10384591 w 10384591"/>
                  <a:gd name="connsiteY5" fmla="*/ 0 h 449174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92609 w 10384591"/>
                  <a:gd name="connsiteY2" fmla="*/ 378692 h 449174"/>
                  <a:gd name="connsiteX3" fmla="*/ 7427154 w 10384591"/>
                  <a:gd name="connsiteY3" fmla="*/ 197552 h 449174"/>
                  <a:gd name="connsiteX4" fmla="*/ 9085874 w 10384591"/>
                  <a:gd name="connsiteY4" fmla="*/ 263997 h 449174"/>
                  <a:gd name="connsiteX5" fmla="*/ 10384591 w 10384591"/>
                  <a:gd name="connsiteY5" fmla="*/ 0 h 449174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92609 w 10384591"/>
                  <a:gd name="connsiteY2" fmla="*/ 378692 h 449174"/>
                  <a:gd name="connsiteX3" fmla="*/ 7427154 w 10384591"/>
                  <a:gd name="connsiteY3" fmla="*/ 197552 h 449174"/>
                  <a:gd name="connsiteX4" fmla="*/ 9434540 w 10384591"/>
                  <a:gd name="connsiteY4" fmla="*/ 325826 h 449174"/>
                  <a:gd name="connsiteX5" fmla="*/ 10384591 w 10384591"/>
                  <a:gd name="connsiteY5" fmla="*/ 0 h 449174"/>
                  <a:gd name="connsiteX0" fmla="*/ 0 w 10394014"/>
                  <a:gd name="connsiteY0" fmla="*/ 409904 h 409904"/>
                  <a:gd name="connsiteX1" fmla="*/ 2253602 w 10394014"/>
                  <a:gd name="connsiteY1" fmla="*/ 312 h 409904"/>
                  <a:gd name="connsiteX2" fmla="*/ 5192609 w 10394014"/>
                  <a:gd name="connsiteY2" fmla="*/ 339422 h 409904"/>
                  <a:gd name="connsiteX3" fmla="*/ 7427154 w 10394014"/>
                  <a:gd name="connsiteY3" fmla="*/ 158282 h 409904"/>
                  <a:gd name="connsiteX4" fmla="*/ 9434540 w 10394014"/>
                  <a:gd name="connsiteY4" fmla="*/ 286556 h 409904"/>
                  <a:gd name="connsiteX5" fmla="*/ 10394014 w 10394014"/>
                  <a:gd name="connsiteY5" fmla="*/ 76660 h 409904"/>
                  <a:gd name="connsiteX0" fmla="*/ 0 w 10394014"/>
                  <a:gd name="connsiteY0" fmla="*/ 409904 h 409904"/>
                  <a:gd name="connsiteX1" fmla="*/ 2253602 w 10394014"/>
                  <a:gd name="connsiteY1" fmla="*/ 312 h 409904"/>
                  <a:gd name="connsiteX2" fmla="*/ 5192609 w 10394014"/>
                  <a:gd name="connsiteY2" fmla="*/ 339422 h 409904"/>
                  <a:gd name="connsiteX3" fmla="*/ 7427154 w 10394014"/>
                  <a:gd name="connsiteY3" fmla="*/ 158282 h 409904"/>
                  <a:gd name="connsiteX4" fmla="*/ 9001063 w 10394014"/>
                  <a:gd name="connsiteY4" fmla="*/ 302014 h 409904"/>
                  <a:gd name="connsiteX5" fmla="*/ 10394014 w 10394014"/>
                  <a:gd name="connsiteY5" fmla="*/ 76660 h 409904"/>
                  <a:gd name="connsiteX0" fmla="*/ 0 w 10394014"/>
                  <a:gd name="connsiteY0" fmla="*/ 409889 h 409889"/>
                  <a:gd name="connsiteX1" fmla="*/ 2253602 w 10394014"/>
                  <a:gd name="connsiteY1" fmla="*/ 297 h 409889"/>
                  <a:gd name="connsiteX2" fmla="*/ 5192609 w 10394014"/>
                  <a:gd name="connsiteY2" fmla="*/ 339407 h 409889"/>
                  <a:gd name="connsiteX3" fmla="*/ 6890020 w 10394014"/>
                  <a:gd name="connsiteY3" fmla="*/ 57794 h 409889"/>
                  <a:gd name="connsiteX4" fmla="*/ 9001063 w 10394014"/>
                  <a:gd name="connsiteY4" fmla="*/ 301999 h 409889"/>
                  <a:gd name="connsiteX5" fmla="*/ 10394014 w 10394014"/>
                  <a:gd name="connsiteY5" fmla="*/ 76645 h 409889"/>
                  <a:gd name="connsiteX0" fmla="*/ 0 w 10394014"/>
                  <a:gd name="connsiteY0" fmla="*/ 409889 h 409889"/>
                  <a:gd name="connsiteX1" fmla="*/ 2253602 w 10394014"/>
                  <a:gd name="connsiteY1" fmla="*/ 297 h 409889"/>
                  <a:gd name="connsiteX2" fmla="*/ 5192609 w 10394014"/>
                  <a:gd name="connsiteY2" fmla="*/ 339407 h 409889"/>
                  <a:gd name="connsiteX3" fmla="*/ 6890020 w 10394014"/>
                  <a:gd name="connsiteY3" fmla="*/ 57794 h 409889"/>
                  <a:gd name="connsiteX4" fmla="*/ 9132991 w 10394014"/>
                  <a:gd name="connsiteY4" fmla="*/ 379286 h 409889"/>
                  <a:gd name="connsiteX5" fmla="*/ 10394014 w 10394014"/>
                  <a:gd name="connsiteY5" fmla="*/ 76645 h 409889"/>
                  <a:gd name="connsiteX0" fmla="*/ 0 w 10394014"/>
                  <a:gd name="connsiteY0" fmla="*/ 409596 h 409596"/>
                  <a:gd name="connsiteX1" fmla="*/ 2253602 w 10394014"/>
                  <a:gd name="connsiteY1" fmla="*/ 4 h 409596"/>
                  <a:gd name="connsiteX2" fmla="*/ 4485854 w 10394014"/>
                  <a:gd name="connsiteY2" fmla="*/ 400944 h 409596"/>
                  <a:gd name="connsiteX3" fmla="*/ 6890020 w 10394014"/>
                  <a:gd name="connsiteY3" fmla="*/ 57501 h 409596"/>
                  <a:gd name="connsiteX4" fmla="*/ 9132991 w 10394014"/>
                  <a:gd name="connsiteY4" fmla="*/ 378993 h 409596"/>
                  <a:gd name="connsiteX5" fmla="*/ 10394014 w 10394014"/>
                  <a:gd name="connsiteY5" fmla="*/ 76352 h 409596"/>
                  <a:gd name="connsiteX0" fmla="*/ 0 w 10394014"/>
                  <a:gd name="connsiteY0" fmla="*/ 352126 h 352126"/>
                  <a:gd name="connsiteX1" fmla="*/ 1725892 w 10394014"/>
                  <a:gd name="connsiteY1" fmla="*/ 43007 h 352126"/>
                  <a:gd name="connsiteX2" fmla="*/ 4485854 w 10394014"/>
                  <a:gd name="connsiteY2" fmla="*/ 343474 h 352126"/>
                  <a:gd name="connsiteX3" fmla="*/ 6890020 w 10394014"/>
                  <a:gd name="connsiteY3" fmla="*/ 31 h 352126"/>
                  <a:gd name="connsiteX4" fmla="*/ 9132991 w 10394014"/>
                  <a:gd name="connsiteY4" fmla="*/ 321523 h 352126"/>
                  <a:gd name="connsiteX5" fmla="*/ 10394014 w 10394014"/>
                  <a:gd name="connsiteY5" fmla="*/ 18882 h 352126"/>
                  <a:gd name="connsiteX0" fmla="*/ 0 w 10412861"/>
                  <a:gd name="connsiteY0" fmla="*/ 267111 h 343602"/>
                  <a:gd name="connsiteX1" fmla="*/ 1744739 w 10412861"/>
                  <a:gd name="connsiteY1" fmla="*/ 43007 h 343602"/>
                  <a:gd name="connsiteX2" fmla="*/ 4504701 w 10412861"/>
                  <a:gd name="connsiteY2" fmla="*/ 343474 h 343602"/>
                  <a:gd name="connsiteX3" fmla="*/ 6908867 w 10412861"/>
                  <a:gd name="connsiteY3" fmla="*/ 31 h 343602"/>
                  <a:gd name="connsiteX4" fmla="*/ 9151838 w 10412861"/>
                  <a:gd name="connsiteY4" fmla="*/ 321523 h 343602"/>
                  <a:gd name="connsiteX5" fmla="*/ 10412861 w 10412861"/>
                  <a:gd name="connsiteY5" fmla="*/ 18882 h 34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2861" h="343602">
                    <a:moveTo>
                      <a:pt x="0" y="267111"/>
                    </a:moveTo>
                    <a:cubicBezTo>
                      <a:pt x="769470" y="48222"/>
                      <a:pt x="993956" y="30280"/>
                      <a:pt x="1744739" y="43007"/>
                    </a:cubicBezTo>
                    <a:cubicBezTo>
                      <a:pt x="2495522" y="55734"/>
                      <a:pt x="3644013" y="350637"/>
                      <a:pt x="4504701" y="343474"/>
                    </a:cubicBezTo>
                    <a:cubicBezTo>
                      <a:pt x="5365389" y="336311"/>
                      <a:pt x="6134344" y="3690"/>
                      <a:pt x="6908867" y="31"/>
                    </a:cubicBezTo>
                    <a:cubicBezTo>
                      <a:pt x="7683390" y="-3627"/>
                      <a:pt x="8567839" y="318381"/>
                      <a:pt x="9151838" y="321523"/>
                    </a:cubicBezTo>
                    <a:cubicBezTo>
                      <a:pt x="9735837" y="324665"/>
                      <a:pt x="10218626" y="75658"/>
                      <a:pt x="10412861" y="18882"/>
                    </a:cubicBezTo>
                  </a:path>
                </a:pathLst>
              </a:custGeom>
              <a:noFill/>
              <a:ln w="254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ihandform 8">
                <a:extLst>
                  <a:ext uri="{FF2B5EF4-FFF2-40B4-BE49-F238E27FC236}">
                    <a16:creationId xmlns:a16="http://schemas.microsoft.com/office/drawing/2014/main" id="{B9E89EC9-D4FC-2648-8680-1ADFBFB3780F}"/>
                  </a:ext>
                </a:extLst>
              </p:cNvPr>
              <p:cNvSpPr/>
              <p:nvPr userDrawn="1"/>
            </p:nvSpPr>
            <p:spPr>
              <a:xfrm>
                <a:off x="-871440" y="790220"/>
                <a:ext cx="10810098" cy="225201"/>
              </a:xfrm>
              <a:custGeom>
                <a:avLst/>
                <a:gdLst>
                  <a:gd name="connsiteX0" fmla="*/ 0 w 10497671"/>
                  <a:gd name="connsiteY0" fmla="*/ 448446 h 448446"/>
                  <a:gd name="connsiteX1" fmla="*/ 2366682 w 10497671"/>
                  <a:gd name="connsiteY1" fmla="*/ 210 h 448446"/>
                  <a:gd name="connsiteX2" fmla="*/ 4966447 w 10497671"/>
                  <a:gd name="connsiteY2" fmla="*/ 385693 h 448446"/>
                  <a:gd name="connsiteX3" fmla="*/ 7521388 w 10497671"/>
                  <a:gd name="connsiteY3" fmla="*/ 80893 h 448446"/>
                  <a:gd name="connsiteX4" fmla="*/ 9359153 w 10497671"/>
                  <a:gd name="connsiteY4" fmla="*/ 394657 h 448446"/>
                  <a:gd name="connsiteX5" fmla="*/ 10497671 w 10497671"/>
                  <a:gd name="connsiteY5" fmla="*/ 161575 h 448446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4966447 w 10478825"/>
                  <a:gd name="connsiteY2" fmla="*/ 502352 h 565105"/>
                  <a:gd name="connsiteX3" fmla="*/ 7521388 w 10478825"/>
                  <a:gd name="connsiteY3" fmla="*/ 197552 h 565105"/>
                  <a:gd name="connsiteX4" fmla="*/ 9359153 w 10478825"/>
                  <a:gd name="connsiteY4" fmla="*/ 511316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4966447 w 10478825"/>
                  <a:gd name="connsiteY2" fmla="*/ 502352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5220879 w 10478825"/>
                  <a:gd name="connsiteY2" fmla="*/ 285948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47836 w 10478825"/>
                  <a:gd name="connsiteY1" fmla="*/ 39582 h 565105"/>
                  <a:gd name="connsiteX2" fmla="*/ 5220879 w 10478825"/>
                  <a:gd name="connsiteY2" fmla="*/ 285948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26645 w 10384591"/>
                  <a:gd name="connsiteY2" fmla="*/ 285948 h 449174"/>
                  <a:gd name="connsiteX3" fmla="*/ 7427154 w 10384591"/>
                  <a:gd name="connsiteY3" fmla="*/ 197552 h 449174"/>
                  <a:gd name="connsiteX4" fmla="*/ 9085874 w 10384591"/>
                  <a:gd name="connsiteY4" fmla="*/ 263997 h 449174"/>
                  <a:gd name="connsiteX5" fmla="*/ 10384591 w 10384591"/>
                  <a:gd name="connsiteY5" fmla="*/ 0 h 449174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92609 w 10384591"/>
                  <a:gd name="connsiteY2" fmla="*/ 378692 h 449174"/>
                  <a:gd name="connsiteX3" fmla="*/ 7427154 w 10384591"/>
                  <a:gd name="connsiteY3" fmla="*/ 197552 h 449174"/>
                  <a:gd name="connsiteX4" fmla="*/ 9085874 w 10384591"/>
                  <a:gd name="connsiteY4" fmla="*/ 263997 h 449174"/>
                  <a:gd name="connsiteX5" fmla="*/ 10384591 w 10384591"/>
                  <a:gd name="connsiteY5" fmla="*/ 0 h 449174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92609 w 10384591"/>
                  <a:gd name="connsiteY2" fmla="*/ 378692 h 449174"/>
                  <a:gd name="connsiteX3" fmla="*/ 7427154 w 10384591"/>
                  <a:gd name="connsiteY3" fmla="*/ 197552 h 449174"/>
                  <a:gd name="connsiteX4" fmla="*/ 9434540 w 10384591"/>
                  <a:gd name="connsiteY4" fmla="*/ 325826 h 449174"/>
                  <a:gd name="connsiteX5" fmla="*/ 10384591 w 10384591"/>
                  <a:gd name="connsiteY5" fmla="*/ 0 h 449174"/>
                  <a:gd name="connsiteX0" fmla="*/ 0 w 10394014"/>
                  <a:gd name="connsiteY0" fmla="*/ 409904 h 409904"/>
                  <a:gd name="connsiteX1" fmla="*/ 2253602 w 10394014"/>
                  <a:gd name="connsiteY1" fmla="*/ 312 h 409904"/>
                  <a:gd name="connsiteX2" fmla="*/ 5192609 w 10394014"/>
                  <a:gd name="connsiteY2" fmla="*/ 339422 h 409904"/>
                  <a:gd name="connsiteX3" fmla="*/ 7427154 w 10394014"/>
                  <a:gd name="connsiteY3" fmla="*/ 158282 h 409904"/>
                  <a:gd name="connsiteX4" fmla="*/ 9434540 w 10394014"/>
                  <a:gd name="connsiteY4" fmla="*/ 286556 h 409904"/>
                  <a:gd name="connsiteX5" fmla="*/ 10394014 w 10394014"/>
                  <a:gd name="connsiteY5" fmla="*/ 76660 h 409904"/>
                  <a:gd name="connsiteX0" fmla="*/ 0 w 10394014"/>
                  <a:gd name="connsiteY0" fmla="*/ 409904 h 409904"/>
                  <a:gd name="connsiteX1" fmla="*/ 2253602 w 10394014"/>
                  <a:gd name="connsiteY1" fmla="*/ 312 h 409904"/>
                  <a:gd name="connsiteX2" fmla="*/ 5192609 w 10394014"/>
                  <a:gd name="connsiteY2" fmla="*/ 339422 h 409904"/>
                  <a:gd name="connsiteX3" fmla="*/ 7427154 w 10394014"/>
                  <a:gd name="connsiteY3" fmla="*/ 158282 h 409904"/>
                  <a:gd name="connsiteX4" fmla="*/ 9001063 w 10394014"/>
                  <a:gd name="connsiteY4" fmla="*/ 302014 h 409904"/>
                  <a:gd name="connsiteX5" fmla="*/ 10394014 w 10394014"/>
                  <a:gd name="connsiteY5" fmla="*/ 76660 h 409904"/>
                  <a:gd name="connsiteX0" fmla="*/ 0 w 10394014"/>
                  <a:gd name="connsiteY0" fmla="*/ 409889 h 409889"/>
                  <a:gd name="connsiteX1" fmla="*/ 2253602 w 10394014"/>
                  <a:gd name="connsiteY1" fmla="*/ 297 h 409889"/>
                  <a:gd name="connsiteX2" fmla="*/ 5192609 w 10394014"/>
                  <a:gd name="connsiteY2" fmla="*/ 339407 h 409889"/>
                  <a:gd name="connsiteX3" fmla="*/ 6890020 w 10394014"/>
                  <a:gd name="connsiteY3" fmla="*/ 57794 h 409889"/>
                  <a:gd name="connsiteX4" fmla="*/ 9001063 w 10394014"/>
                  <a:gd name="connsiteY4" fmla="*/ 301999 h 409889"/>
                  <a:gd name="connsiteX5" fmla="*/ 10394014 w 10394014"/>
                  <a:gd name="connsiteY5" fmla="*/ 76645 h 409889"/>
                  <a:gd name="connsiteX0" fmla="*/ 0 w 10394014"/>
                  <a:gd name="connsiteY0" fmla="*/ 409889 h 409889"/>
                  <a:gd name="connsiteX1" fmla="*/ 2253602 w 10394014"/>
                  <a:gd name="connsiteY1" fmla="*/ 297 h 409889"/>
                  <a:gd name="connsiteX2" fmla="*/ 5192609 w 10394014"/>
                  <a:gd name="connsiteY2" fmla="*/ 339407 h 409889"/>
                  <a:gd name="connsiteX3" fmla="*/ 6890020 w 10394014"/>
                  <a:gd name="connsiteY3" fmla="*/ 57794 h 409889"/>
                  <a:gd name="connsiteX4" fmla="*/ 9132991 w 10394014"/>
                  <a:gd name="connsiteY4" fmla="*/ 379286 h 409889"/>
                  <a:gd name="connsiteX5" fmla="*/ 10394014 w 10394014"/>
                  <a:gd name="connsiteY5" fmla="*/ 76645 h 409889"/>
                  <a:gd name="connsiteX0" fmla="*/ 0 w 10394014"/>
                  <a:gd name="connsiteY0" fmla="*/ 409596 h 409596"/>
                  <a:gd name="connsiteX1" fmla="*/ 2253602 w 10394014"/>
                  <a:gd name="connsiteY1" fmla="*/ 4 h 409596"/>
                  <a:gd name="connsiteX2" fmla="*/ 4485854 w 10394014"/>
                  <a:gd name="connsiteY2" fmla="*/ 400944 h 409596"/>
                  <a:gd name="connsiteX3" fmla="*/ 6890020 w 10394014"/>
                  <a:gd name="connsiteY3" fmla="*/ 57501 h 409596"/>
                  <a:gd name="connsiteX4" fmla="*/ 9132991 w 10394014"/>
                  <a:gd name="connsiteY4" fmla="*/ 378993 h 409596"/>
                  <a:gd name="connsiteX5" fmla="*/ 10394014 w 10394014"/>
                  <a:gd name="connsiteY5" fmla="*/ 76352 h 409596"/>
                  <a:gd name="connsiteX0" fmla="*/ 0 w 10394014"/>
                  <a:gd name="connsiteY0" fmla="*/ 352126 h 352126"/>
                  <a:gd name="connsiteX1" fmla="*/ 1725892 w 10394014"/>
                  <a:gd name="connsiteY1" fmla="*/ 43007 h 352126"/>
                  <a:gd name="connsiteX2" fmla="*/ 4485854 w 10394014"/>
                  <a:gd name="connsiteY2" fmla="*/ 343474 h 352126"/>
                  <a:gd name="connsiteX3" fmla="*/ 6890020 w 10394014"/>
                  <a:gd name="connsiteY3" fmla="*/ 31 h 352126"/>
                  <a:gd name="connsiteX4" fmla="*/ 9132991 w 10394014"/>
                  <a:gd name="connsiteY4" fmla="*/ 321523 h 352126"/>
                  <a:gd name="connsiteX5" fmla="*/ 10394014 w 10394014"/>
                  <a:gd name="connsiteY5" fmla="*/ 18882 h 352126"/>
                  <a:gd name="connsiteX0" fmla="*/ 0 w 10412861"/>
                  <a:gd name="connsiteY0" fmla="*/ 267111 h 343602"/>
                  <a:gd name="connsiteX1" fmla="*/ 1744739 w 10412861"/>
                  <a:gd name="connsiteY1" fmla="*/ 43007 h 343602"/>
                  <a:gd name="connsiteX2" fmla="*/ 4504701 w 10412861"/>
                  <a:gd name="connsiteY2" fmla="*/ 343474 h 343602"/>
                  <a:gd name="connsiteX3" fmla="*/ 6908867 w 10412861"/>
                  <a:gd name="connsiteY3" fmla="*/ 31 h 343602"/>
                  <a:gd name="connsiteX4" fmla="*/ 9151838 w 10412861"/>
                  <a:gd name="connsiteY4" fmla="*/ 321523 h 343602"/>
                  <a:gd name="connsiteX5" fmla="*/ 10412861 w 10412861"/>
                  <a:gd name="connsiteY5" fmla="*/ 18882 h 34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2861" h="343602">
                    <a:moveTo>
                      <a:pt x="0" y="267111"/>
                    </a:moveTo>
                    <a:cubicBezTo>
                      <a:pt x="769470" y="48222"/>
                      <a:pt x="993956" y="30280"/>
                      <a:pt x="1744739" y="43007"/>
                    </a:cubicBezTo>
                    <a:cubicBezTo>
                      <a:pt x="2495522" y="55734"/>
                      <a:pt x="3644013" y="350637"/>
                      <a:pt x="4504701" y="343474"/>
                    </a:cubicBezTo>
                    <a:cubicBezTo>
                      <a:pt x="5365389" y="336311"/>
                      <a:pt x="6134344" y="3690"/>
                      <a:pt x="6908867" y="31"/>
                    </a:cubicBezTo>
                    <a:cubicBezTo>
                      <a:pt x="7683390" y="-3627"/>
                      <a:pt x="8567839" y="318381"/>
                      <a:pt x="9151838" y="321523"/>
                    </a:cubicBezTo>
                    <a:cubicBezTo>
                      <a:pt x="9735837" y="324665"/>
                      <a:pt x="10218626" y="75658"/>
                      <a:pt x="10412861" y="1888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ihandform 9">
                <a:extLst>
                  <a:ext uri="{FF2B5EF4-FFF2-40B4-BE49-F238E27FC236}">
                    <a16:creationId xmlns:a16="http://schemas.microsoft.com/office/drawing/2014/main" id="{501C5D96-78FE-2940-A093-D903121D42B2}"/>
                  </a:ext>
                </a:extLst>
              </p:cNvPr>
              <p:cNvSpPr/>
              <p:nvPr userDrawn="1"/>
            </p:nvSpPr>
            <p:spPr>
              <a:xfrm>
                <a:off x="-383898" y="886714"/>
                <a:ext cx="10560425" cy="212303"/>
              </a:xfrm>
              <a:custGeom>
                <a:avLst/>
                <a:gdLst>
                  <a:gd name="connsiteX0" fmla="*/ 0 w 10497671"/>
                  <a:gd name="connsiteY0" fmla="*/ 448446 h 448446"/>
                  <a:gd name="connsiteX1" fmla="*/ 2366682 w 10497671"/>
                  <a:gd name="connsiteY1" fmla="*/ 210 h 448446"/>
                  <a:gd name="connsiteX2" fmla="*/ 4966447 w 10497671"/>
                  <a:gd name="connsiteY2" fmla="*/ 385693 h 448446"/>
                  <a:gd name="connsiteX3" fmla="*/ 7521388 w 10497671"/>
                  <a:gd name="connsiteY3" fmla="*/ 80893 h 448446"/>
                  <a:gd name="connsiteX4" fmla="*/ 9359153 w 10497671"/>
                  <a:gd name="connsiteY4" fmla="*/ 394657 h 448446"/>
                  <a:gd name="connsiteX5" fmla="*/ 10497671 w 10497671"/>
                  <a:gd name="connsiteY5" fmla="*/ 161575 h 448446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4966447 w 10478825"/>
                  <a:gd name="connsiteY2" fmla="*/ 502352 h 565105"/>
                  <a:gd name="connsiteX3" fmla="*/ 7521388 w 10478825"/>
                  <a:gd name="connsiteY3" fmla="*/ 197552 h 565105"/>
                  <a:gd name="connsiteX4" fmla="*/ 9359153 w 10478825"/>
                  <a:gd name="connsiteY4" fmla="*/ 511316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4966447 w 10478825"/>
                  <a:gd name="connsiteY2" fmla="*/ 502352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66682 w 10478825"/>
                  <a:gd name="connsiteY1" fmla="*/ 116869 h 565105"/>
                  <a:gd name="connsiteX2" fmla="*/ 5220879 w 10478825"/>
                  <a:gd name="connsiteY2" fmla="*/ 285948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478825"/>
                  <a:gd name="connsiteY0" fmla="*/ 565105 h 565105"/>
                  <a:gd name="connsiteX1" fmla="*/ 2347836 w 10478825"/>
                  <a:gd name="connsiteY1" fmla="*/ 39582 h 565105"/>
                  <a:gd name="connsiteX2" fmla="*/ 5220879 w 10478825"/>
                  <a:gd name="connsiteY2" fmla="*/ 285948 h 565105"/>
                  <a:gd name="connsiteX3" fmla="*/ 7521388 w 10478825"/>
                  <a:gd name="connsiteY3" fmla="*/ 197552 h 565105"/>
                  <a:gd name="connsiteX4" fmla="*/ 9180108 w 10478825"/>
                  <a:gd name="connsiteY4" fmla="*/ 263997 h 565105"/>
                  <a:gd name="connsiteX5" fmla="*/ 10478825 w 10478825"/>
                  <a:gd name="connsiteY5" fmla="*/ 0 h 565105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26645 w 10384591"/>
                  <a:gd name="connsiteY2" fmla="*/ 285948 h 449174"/>
                  <a:gd name="connsiteX3" fmla="*/ 7427154 w 10384591"/>
                  <a:gd name="connsiteY3" fmla="*/ 197552 h 449174"/>
                  <a:gd name="connsiteX4" fmla="*/ 9085874 w 10384591"/>
                  <a:gd name="connsiteY4" fmla="*/ 263997 h 449174"/>
                  <a:gd name="connsiteX5" fmla="*/ 10384591 w 10384591"/>
                  <a:gd name="connsiteY5" fmla="*/ 0 h 449174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92609 w 10384591"/>
                  <a:gd name="connsiteY2" fmla="*/ 378692 h 449174"/>
                  <a:gd name="connsiteX3" fmla="*/ 7427154 w 10384591"/>
                  <a:gd name="connsiteY3" fmla="*/ 197552 h 449174"/>
                  <a:gd name="connsiteX4" fmla="*/ 9085874 w 10384591"/>
                  <a:gd name="connsiteY4" fmla="*/ 263997 h 449174"/>
                  <a:gd name="connsiteX5" fmla="*/ 10384591 w 10384591"/>
                  <a:gd name="connsiteY5" fmla="*/ 0 h 449174"/>
                  <a:gd name="connsiteX0" fmla="*/ 0 w 10384591"/>
                  <a:gd name="connsiteY0" fmla="*/ 449174 h 449174"/>
                  <a:gd name="connsiteX1" fmla="*/ 2253602 w 10384591"/>
                  <a:gd name="connsiteY1" fmla="*/ 39582 h 449174"/>
                  <a:gd name="connsiteX2" fmla="*/ 5192609 w 10384591"/>
                  <a:gd name="connsiteY2" fmla="*/ 378692 h 449174"/>
                  <a:gd name="connsiteX3" fmla="*/ 7427154 w 10384591"/>
                  <a:gd name="connsiteY3" fmla="*/ 197552 h 449174"/>
                  <a:gd name="connsiteX4" fmla="*/ 9434540 w 10384591"/>
                  <a:gd name="connsiteY4" fmla="*/ 325826 h 449174"/>
                  <a:gd name="connsiteX5" fmla="*/ 10384591 w 10384591"/>
                  <a:gd name="connsiteY5" fmla="*/ 0 h 449174"/>
                  <a:gd name="connsiteX0" fmla="*/ 0 w 10394014"/>
                  <a:gd name="connsiteY0" fmla="*/ 409904 h 409904"/>
                  <a:gd name="connsiteX1" fmla="*/ 2253602 w 10394014"/>
                  <a:gd name="connsiteY1" fmla="*/ 312 h 409904"/>
                  <a:gd name="connsiteX2" fmla="*/ 5192609 w 10394014"/>
                  <a:gd name="connsiteY2" fmla="*/ 339422 h 409904"/>
                  <a:gd name="connsiteX3" fmla="*/ 7427154 w 10394014"/>
                  <a:gd name="connsiteY3" fmla="*/ 158282 h 409904"/>
                  <a:gd name="connsiteX4" fmla="*/ 9434540 w 10394014"/>
                  <a:gd name="connsiteY4" fmla="*/ 286556 h 409904"/>
                  <a:gd name="connsiteX5" fmla="*/ 10394014 w 10394014"/>
                  <a:gd name="connsiteY5" fmla="*/ 76660 h 409904"/>
                  <a:gd name="connsiteX0" fmla="*/ 0 w 10394014"/>
                  <a:gd name="connsiteY0" fmla="*/ 409904 h 409904"/>
                  <a:gd name="connsiteX1" fmla="*/ 2253602 w 10394014"/>
                  <a:gd name="connsiteY1" fmla="*/ 312 h 409904"/>
                  <a:gd name="connsiteX2" fmla="*/ 5192609 w 10394014"/>
                  <a:gd name="connsiteY2" fmla="*/ 339422 h 409904"/>
                  <a:gd name="connsiteX3" fmla="*/ 7427154 w 10394014"/>
                  <a:gd name="connsiteY3" fmla="*/ 158282 h 409904"/>
                  <a:gd name="connsiteX4" fmla="*/ 9001063 w 10394014"/>
                  <a:gd name="connsiteY4" fmla="*/ 302014 h 409904"/>
                  <a:gd name="connsiteX5" fmla="*/ 10394014 w 10394014"/>
                  <a:gd name="connsiteY5" fmla="*/ 76660 h 409904"/>
                  <a:gd name="connsiteX0" fmla="*/ 0 w 10394014"/>
                  <a:gd name="connsiteY0" fmla="*/ 409889 h 409889"/>
                  <a:gd name="connsiteX1" fmla="*/ 2253602 w 10394014"/>
                  <a:gd name="connsiteY1" fmla="*/ 297 h 409889"/>
                  <a:gd name="connsiteX2" fmla="*/ 5192609 w 10394014"/>
                  <a:gd name="connsiteY2" fmla="*/ 339407 h 409889"/>
                  <a:gd name="connsiteX3" fmla="*/ 6890020 w 10394014"/>
                  <a:gd name="connsiteY3" fmla="*/ 57794 h 409889"/>
                  <a:gd name="connsiteX4" fmla="*/ 9001063 w 10394014"/>
                  <a:gd name="connsiteY4" fmla="*/ 301999 h 409889"/>
                  <a:gd name="connsiteX5" fmla="*/ 10394014 w 10394014"/>
                  <a:gd name="connsiteY5" fmla="*/ 76645 h 409889"/>
                  <a:gd name="connsiteX0" fmla="*/ 0 w 10394014"/>
                  <a:gd name="connsiteY0" fmla="*/ 409889 h 409889"/>
                  <a:gd name="connsiteX1" fmla="*/ 2253602 w 10394014"/>
                  <a:gd name="connsiteY1" fmla="*/ 297 h 409889"/>
                  <a:gd name="connsiteX2" fmla="*/ 5192609 w 10394014"/>
                  <a:gd name="connsiteY2" fmla="*/ 339407 h 409889"/>
                  <a:gd name="connsiteX3" fmla="*/ 6890020 w 10394014"/>
                  <a:gd name="connsiteY3" fmla="*/ 57794 h 409889"/>
                  <a:gd name="connsiteX4" fmla="*/ 9132991 w 10394014"/>
                  <a:gd name="connsiteY4" fmla="*/ 379286 h 409889"/>
                  <a:gd name="connsiteX5" fmla="*/ 10394014 w 10394014"/>
                  <a:gd name="connsiteY5" fmla="*/ 76645 h 409889"/>
                  <a:gd name="connsiteX0" fmla="*/ 0 w 10394014"/>
                  <a:gd name="connsiteY0" fmla="*/ 409596 h 409596"/>
                  <a:gd name="connsiteX1" fmla="*/ 2253602 w 10394014"/>
                  <a:gd name="connsiteY1" fmla="*/ 4 h 409596"/>
                  <a:gd name="connsiteX2" fmla="*/ 4485854 w 10394014"/>
                  <a:gd name="connsiteY2" fmla="*/ 400944 h 409596"/>
                  <a:gd name="connsiteX3" fmla="*/ 6890020 w 10394014"/>
                  <a:gd name="connsiteY3" fmla="*/ 57501 h 409596"/>
                  <a:gd name="connsiteX4" fmla="*/ 9132991 w 10394014"/>
                  <a:gd name="connsiteY4" fmla="*/ 378993 h 409596"/>
                  <a:gd name="connsiteX5" fmla="*/ 10394014 w 10394014"/>
                  <a:gd name="connsiteY5" fmla="*/ 76352 h 409596"/>
                  <a:gd name="connsiteX0" fmla="*/ 0 w 10394014"/>
                  <a:gd name="connsiteY0" fmla="*/ 352126 h 352126"/>
                  <a:gd name="connsiteX1" fmla="*/ 1725892 w 10394014"/>
                  <a:gd name="connsiteY1" fmla="*/ 43007 h 352126"/>
                  <a:gd name="connsiteX2" fmla="*/ 4485854 w 10394014"/>
                  <a:gd name="connsiteY2" fmla="*/ 343474 h 352126"/>
                  <a:gd name="connsiteX3" fmla="*/ 6890020 w 10394014"/>
                  <a:gd name="connsiteY3" fmla="*/ 31 h 352126"/>
                  <a:gd name="connsiteX4" fmla="*/ 9132991 w 10394014"/>
                  <a:gd name="connsiteY4" fmla="*/ 321523 h 352126"/>
                  <a:gd name="connsiteX5" fmla="*/ 10394014 w 10394014"/>
                  <a:gd name="connsiteY5" fmla="*/ 18882 h 352126"/>
                  <a:gd name="connsiteX0" fmla="*/ 0 w 10412861"/>
                  <a:gd name="connsiteY0" fmla="*/ 267111 h 343602"/>
                  <a:gd name="connsiteX1" fmla="*/ 1744739 w 10412861"/>
                  <a:gd name="connsiteY1" fmla="*/ 43007 h 343602"/>
                  <a:gd name="connsiteX2" fmla="*/ 4504701 w 10412861"/>
                  <a:gd name="connsiteY2" fmla="*/ 343474 h 343602"/>
                  <a:gd name="connsiteX3" fmla="*/ 6908867 w 10412861"/>
                  <a:gd name="connsiteY3" fmla="*/ 31 h 343602"/>
                  <a:gd name="connsiteX4" fmla="*/ 9151838 w 10412861"/>
                  <a:gd name="connsiteY4" fmla="*/ 321523 h 343602"/>
                  <a:gd name="connsiteX5" fmla="*/ 10412861 w 10412861"/>
                  <a:gd name="connsiteY5" fmla="*/ 18882 h 34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2861" h="343602">
                    <a:moveTo>
                      <a:pt x="0" y="267111"/>
                    </a:moveTo>
                    <a:cubicBezTo>
                      <a:pt x="769470" y="48222"/>
                      <a:pt x="993956" y="30280"/>
                      <a:pt x="1744739" y="43007"/>
                    </a:cubicBezTo>
                    <a:cubicBezTo>
                      <a:pt x="2495522" y="55734"/>
                      <a:pt x="3644013" y="350637"/>
                      <a:pt x="4504701" y="343474"/>
                    </a:cubicBezTo>
                    <a:cubicBezTo>
                      <a:pt x="5365389" y="336311"/>
                      <a:pt x="6134344" y="3690"/>
                      <a:pt x="6908867" y="31"/>
                    </a:cubicBezTo>
                    <a:cubicBezTo>
                      <a:pt x="7683390" y="-3627"/>
                      <a:pt x="8567839" y="318381"/>
                      <a:pt x="9151838" y="321523"/>
                    </a:cubicBezTo>
                    <a:cubicBezTo>
                      <a:pt x="9735837" y="324665"/>
                      <a:pt x="10218626" y="75658"/>
                      <a:pt x="10412861" y="18882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Freihandform 11">
              <a:extLst>
                <a:ext uri="{FF2B5EF4-FFF2-40B4-BE49-F238E27FC236}">
                  <a16:creationId xmlns:a16="http://schemas.microsoft.com/office/drawing/2014/main" id="{07AF604F-7DA9-3D47-A900-8E9B48997D55}"/>
                </a:ext>
              </a:extLst>
            </p:cNvPr>
            <p:cNvSpPr/>
            <p:nvPr userDrawn="1"/>
          </p:nvSpPr>
          <p:spPr>
            <a:xfrm>
              <a:off x="-111313" y="6212742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ihandform 10">
              <a:extLst>
                <a:ext uri="{FF2B5EF4-FFF2-40B4-BE49-F238E27FC236}">
                  <a16:creationId xmlns:a16="http://schemas.microsoft.com/office/drawing/2014/main" id="{8613B6B2-5AF4-9146-AD33-6AF90A55936B}"/>
                </a:ext>
              </a:extLst>
            </p:cNvPr>
            <p:cNvSpPr/>
            <p:nvPr userDrawn="1"/>
          </p:nvSpPr>
          <p:spPr>
            <a:xfrm>
              <a:off x="-545292" y="1401838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5151CB3A-ECE0-A249-B568-A255B790B3D3}"/>
                </a:ext>
              </a:extLst>
            </p:cNvPr>
            <p:cNvSpPr/>
            <p:nvPr userDrawn="1"/>
          </p:nvSpPr>
          <p:spPr>
            <a:xfrm>
              <a:off x="-111312" y="1511300"/>
              <a:ext cx="10126446" cy="4794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C48B-FEC1-344C-B453-079FAB5341DC}" type="datetime1">
              <a:rPr lang="de-DE" smtClean="0"/>
              <a:t>06.06.23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  <p:pic>
        <p:nvPicPr>
          <p:cNvPr id="15" name="Grafik 6">
            <a:extLst>
              <a:ext uri="{FF2B5EF4-FFF2-40B4-BE49-F238E27FC236}">
                <a16:creationId xmlns:a16="http://schemas.microsoft.com/office/drawing/2014/main" id="{10AAB588-2E85-1740-91E9-DCBE5BAEF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7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5D5DE5-E2F7-144B-B5B2-840087445A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01664"/>
            <a:ext cx="9906000" cy="5856337"/>
          </a:xfrm>
          <a:custGeom>
            <a:avLst/>
            <a:gdLst>
              <a:gd name="connsiteX0" fmla="*/ 0 w 9906000"/>
              <a:gd name="connsiteY0" fmla="*/ 0 h 5720963"/>
              <a:gd name="connsiteX1" fmla="*/ 8952487 w 9906000"/>
              <a:gd name="connsiteY1" fmla="*/ 0 h 5720963"/>
              <a:gd name="connsiteX2" fmla="*/ 9906000 w 9906000"/>
              <a:gd name="connsiteY2" fmla="*/ 953513 h 5720963"/>
              <a:gd name="connsiteX3" fmla="*/ 9906000 w 9906000"/>
              <a:gd name="connsiteY3" fmla="*/ 5720963 h 5720963"/>
              <a:gd name="connsiteX4" fmla="*/ 0 w 9906000"/>
              <a:gd name="connsiteY4" fmla="*/ 5720963 h 5720963"/>
              <a:gd name="connsiteX5" fmla="*/ 0 w 9906000"/>
              <a:gd name="connsiteY5" fmla="*/ 0 h 5720963"/>
              <a:gd name="connsiteX0" fmla="*/ 0 w 9906000"/>
              <a:gd name="connsiteY0" fmla="*/ 24497 h 5745460"/>
              <a:gd name="connsiteX1" fmla="*/ 8952487 w 9906000"/>
              <a:gd name="connsiteY1" fmla="*/ 24497 h 5745460"/>
              <a:gd name="connsiteX2" fmla="*/ 9906000 w 9906000"/>
              <a:gd name="connsiteY2" fmla="*/ 0 h 5745460"/>
              <a:gd name="connsiteX3" fmla="*/ 9906000 w 9906000"/>
              <a:gd name="connsiteY3" fmla="*/ 5745460 h 5745460"/>
              <a:gd name="connsiteX4" fmla="*/ 0 w 9906000"/>
              <a:gd name="connsiteY4" fmla="*/ 5745460 h 5745460"/>
              <a:gd name="connsiteX5" fmla="*/ 0 w 9906000"/>
              <a:gd name="connsiteY5" fmla="*/ 24497 h 5745460"/>
              <a:gd name="connsiteX0" fmla="*/ 0 w 9906000"/>
              <a:gd name="connsiteY0" fmla="*/ 24497 h 5745460"/>
              <a:gd name="connsiteX1" fmla="*/ 9254636 w 9906000"/>
              <a:gd name="connsiteY1" fmla="*/ 111961 h 5745460"/>
              <a:gd name="connsiteX2" fmla="*/ 9906000 w 9906000"/>
              <a:gd name="connsiteY2" fmla="*/ 0 h 5745460"/>
              <a:gd name="connsiteX3" fmla="*/ 9906000 w 9906000"/>
              <a:gd name="connsiteY3" fmla="*/ 5745460 h 5745460"/>
              <a:gd name="connsiteX4" fmla="*/ 0 w 9906000"/>
              <a:gd name="connsiteY4" fmla="*/ 5745460 h 5745460"/>
              <a:gd name="connsiteX5" fmla="*/ 0 w 9906000"/>
              <a:gd name="connsiteY5" fmla="*/ 24497 h 5745460"/>
              <a:gd name="connsiteX0" fmla="*/ 0 w 9906000"/>
              <a:gd name="connsiteY0" fmla="*/ 24497 h 5745460"/>
              <a:gd name="connsiteX1" fmla="*/ 9254636 w 9906000"/>
              <a:gd name="connsiteY1" fmla="*/ 111961 h 5745460"/>
              <a:gd name="connsiteX2" fmla="*/ 9906000 w 9906000"/>
              <a:gd name="connsiteY2" fmla="*/ 0 h 5745460"/>
              <a:gd name="connsiteX3" fmla="*/ 9906000 w 9906000"/>
              <a:gd name="connsiteY3" fmla="*/ 5745460 h 5745460"/>
              <a:gd name="connsiteX4" fmla="*/ 0 w 9906000"/>
              <a:gd name="connsiteY4" fmla="*/ 5745460 h 5745460"/>
              <a:gd name="connsiteX5" fmla="*/ 0 w 9906000"/>
              <a:gd name="connsiteY5" fmla="*/ 24497 h 5745460"/>
              <a:gd name="connsiteX0" fmla="*/ 0 w 9906000"/>
              <a:gd name="connsiteY0" fmla="*/ 24497 h 5745460"/>
              <a:gd name="connsiteX1" fmla="*/ 9254636 w 9906000"/>
              <a:gd name="connsiteY1" fmla="*/ 111961 h 5745460"/>
              <a:gd name="connsiteX2" fmla="*/ 9906000 w 9906000"/>
              <a:gd name="connsiteY2" fmla="*/ 0 h 5745460"/>
              <a:gd name="connsiteX3" fmla="*/ 9906000 w 9906000"/>
              <a:gd name="connsiteY3" fmla="*/ 5745460 h 5745460"/>
              <a:gd name="connsiteX4" fmla="*/ 0 w 9906000"/>
              <a:gd name="connsiteY4" fmla="*/ 5745460 h 5745460"/>
              <a:gd name="connsiteX5" fmla="*/ 0 w 9906000"/>
              <a:gd name="connsiteY5" fmla="*/ 24497 h 5745460"/>
              <a:gd name="connsiteX0" fmla="*/ 0 w 9906000"/>
              <a:gd name="connsiteY0" fmla="*/ 379537 h 6100500"/>
              <a:gd name="connsiteX1" fmla="*/ 6941489 w 9906000"/>
              <a:gd name="connsiteY1" fmla="*/ 530611 h 6100500"/>
              <a:gd name="connsiteX2" fmla="*/ 9254636 w 9906000"/>
              <a:gd name="connsiteY2" fmla="*/ 467001 h 6100500"/>
              <a:gd name="connsiteX3" fmla="*/ 9906000 w 9906000"/>
              <a:gd name="connsiteY3" fmla="*/ 355040 h 6100500"/>
              <a:gd name="connsiteX4" fmla="*/ 9906000 w 9906000"/>
              <a:gd name="connsiteY4" fmla="*/ 6100500 h 6100500"/>
              <a:gd name="connsiteX5" fmla="*/ 0 w 9906000"/>
              <a:gd name="connsiteY5" fmla="*/ 6100500 h 6100500"/>
              <a:gd name="connsiteX6" fmla="*/ 0 w 9906000"/>
              <a:gd name="connsiteY6" fmla="*/ 379537 h 6100500"/>
              <a:gd name="connsiteX0" fmla="*/ 0 w 9906000"/>
              <a:gd name="connsiteY0" fmla="*/ 454582 h 6175545"/>
              <a:gd name="connsiteX1" fmla="*/ 6949440 w 9906000"/>
              <a:gd name="connsiteY1" fmla="*/ 319409 h 6175545"/>
              <a:gd name="connsiteX2" fmla="*/ 9254636 w 9906000"/>
              <a:gd name="connsiteY2" fmla="*/ 542046 h 6175545"/>
              <a:gd name="connsiteX3" fmla="*/ 9906000 w 9906000"/>
              <a:gd name="connsiteY3" fmla="*/ 430085 h 6175545"/>
              <a:gd name="connsiteX4" fmla="*/ 9906000 w 9906000"/>
              <a:gd name="connsiteY4" fmla="*/ 6175545 h 6175545"/>
              <a:gd name="connsiteX5" fmla="*/ 0 w 9906000"/>
              <a:gd name="connsiteY5" fmla="*/ 6175545 h 6175545"/>
              <a:gd name="connsiteX6" fmla="*/ 0 w 9906000"/>
              <a:gd name="connsiteY6" fmla="*/ 454582 h 6175545"/>
              <a:gd name="connsiteX0" fmla="*/ 0 w 9906000"/>
              <a:gd name="connsiteY0" fmla="*/ 589776 h 6310739"/>
              <a:gd name="connsiteX1" fmla="*/ 3339548 w 9906000"/>
              <a:gd name="connsiteY1" fmla="*/ 168357 h 6310739"/>
              <a:gd name="connsiteX2" fmla="*/ 6949440 w 9906000"/>
              <a:gd name="connsiteY2" fmla="*/ 454603 h 6310739"/>
              <a:gd name="connsiteX3" fmla="*/ 9254636 w 9906000"/>
              <a:gd name="connsiteY3" fmla="*/ 677240 h 6310739"/>
              <a:gd name="connsiteX4" fmla="*/ 9906000 w 9906000"/>
              <a:gd name="connsiteY4" fmla="*/ 565279 h 6310739"/>
              <a:gd name="connsiteX5" fmla="*/ 9906000 w 9906000"/>
              <a:gd name="connsiteY5" fmla="*/ 6310739 h 6310739"/>
              <a:gd name="connsiteX6" fmla="*/ 0 w 9906000"/>
              <a:gd name="connsiteY6" fmla="*/ 6310739 h 6310739"/>
              <a:gd name="connsiteX7" fmla="*/ 0 w 9906000"/>
              <a:gd name="connsiteY7" fmla="*/ 589776 h 6310739"/>
              <a:gd name="connsiteX0" fmla="*/ 0 w 9906000"/>
              <a:gd name="connsiteY0" fmla="*/ 428808 h 6149771"/>
              <a:gd name="connsiteX1" fmla="*/ 4309607 w 9906000"/>
              <a:gd name="connsiteY1" fmla="*/ 516273 h 6149771"/>
              <a:gd name="connsiteX2" fmla="*/ 6949440 w 9906000"/>
              <a:gd name="connsiteY2" fmla="*/ 293635 h 6149771"/>
              <a:gd name="connsiteX3" fmla="*/ 9254636 w 9906000"/>
              <a:gd name="connsiteY3" fmla="*/ 516272 h 6149771"/>
              <a:gd name="connsiteX4" fmla="*/ 9906000 w 9906000"/>
              <a:gd name="connsiteY4" fmla="*/ 404311 h 6149771"/>
              <a:gd name="connsiteX5" fmla="*/ 9906000 w 9906000"/>
              <a:gd name="connsiteY5" fmla="*/ 6149771 h 6149771"/>
              <a:gd name="connsiteX6" fmla="*/ 0 w 9906000"/>
              <a:gd name="connsiteY6" fmla="*/ 6149771 h 6149771"/>
              <a:gd name="connsiteX7" fmla="*/ 0 w 9906000"/>
              <a:gd name="connsiteY7" fmla="*/ 428808 h 6149771"/>
              <a:gd name="connsiteX0" fmla="*/ 0 w 9906000"/>
              <a:gd name="connsiteY0" fmla="*/ 590404 h 6311367"/>
              <a:gd name="connsiteX1" fmla="*/ 1494845 w 9906000"/>
              <a:gd name="connsiteY1" fmla="*/ 192839 h 6311367"/>
              <a:gd name="connsiteX2" fmla="*/ 4309607 w 9906000"/>
              <a:gd name="connsiteY2" fmla="*/ 677869 h 6311367"/>
              <a:gd name="connsiteX3" fmla="*/ 6949440 w 9906000"/>
              <a:gd name="connsiteY3" fmla="*/ 455231 h 6311367"/>
              <a:gd name="connsiteX4" fmla="*/ 9254636 w 9906000"/>
              <a:gd name="connsiteY4" fmla="*/ 677868 h 6311367"/>
              <a:gd name="connsiteX5" fmla="*/ 9906000 w 9906000"/>
              <a:gd name="connsiteY5" fmla="*/ 565907 h 6311367"/>
              <a:gd name="connsiteX6" fmla="*/ 9906000 w 9906000"/>
              <a:gd name="connsiteY6" fmla="*/ 6311367 h 6311367"/>
              <a:gd name="connsiteX7" fmla="*/ 0 w 9906000"/>
              <a:gd name="connsiteY7" fmla="*/ 6311367 h 6311367"/>
              <a:gd name="connsiteX8" fmla="*/ 0 w 9906000"/>
              <a:gd name="connsiteY8" fmla="*/ 590404 h 6311367"/>
              <a:gd name="connsiteX0" fmla="*/ 0 w 9906000"/>
              <a:gd name="connsiteY0" fmla="*/ 485278 h 6206241"/>
              <a:gd name="connsiteX1" fmla="*/ 1566406 w 9906000"/>
              <a:gd name="connsiteY1" fmla="*/ 381912 h 6206241"/>
              <a:gd name="connsiteX2" fmla="*/ 4309607 w 9906000"/>
              <a:gd name="connsiteY2" fmla="*/ 572743 h 6206241"/>
              <a:gd name="connsiteX3" fmla="*/ 6949440 w 9906000"/>
              <a:gd name="connsiteY3" fmla="*/ 350105 h 6206241"/>
              <a:gd name="connsiteX4" fmla="*/ 9254636 w 9906000"/>
              <a:gd name="connsiteY4" fmla="*/ 572742 h 6206241"/>
              <a:gd name="connsiteX5" fmla="*/ 9906000 w 9906000"/>
              <a:gd name="connsiteY5" fmla="*/ 460781 h 6206241"/>
              <a:gd name="connsiteX6" fmla="*/ 9906000 w 9906000"/>
              <a:gd name="connsiteY6" fmla="*/ 6206241 h 6206241"/>
              <a:gd name="connsiteX7" fmla="*/ 0 w 9906000"/>
              <a:gd name="connsiteY7" fmla="*/ 6206241 h 6206241"/>
              <a:gd name="connsiteX8" fmla="*/ 0 w 9906000"/>
              <a:gd name="connsiteY8" fmla="*/ 485278 h 6206241"/>
              <a:gd name="connsiteX0" fmla="*/ 0 w 9906000"/>
              <a:gd name="connsiteY0" fmla="*/ 464187 h 6185150"/>
              <a:gd name="connsiteX1" fmla="*/ 1566406 w 9906000"/>
              <a:gd name="connsiteY1" fmla="*/ 360821 h 6185150"/>
              <a:gd name="connsiteX2" fmla="*/ 4309607 w 9906000"/>
              <a:gd name="connsiteY2" fmla="*/ 551652 h 6185150"/>
              <a:gd name="connsiteX3" fmla="*/ 6949440 w 9906000"/>
              <a:gd name="connsiteY3" fmla="*/ 329014 h 6185150"/>
              <a:gd name="connsiteX4" fmla="*/ 9254636 w 9906000"/>
              <a:gd name="connsiteY4" fmla="*/ 551651 h 6185150"/>
              <a:gd name="connsiteX5" fmla="*/ 9906000 w 9906000"/>
              <a:gd name="connsiteY5" fmla="*/ 439690 h 6185150"/>
              <a:gd name="connsiteX6" fmla="*/ 9906000 w 9906000"/>
              <a:gd name="connsiteY6" fmla="*/ 6185150 h 6185150"/>
              <a:gd name="connsiteX7" fmla="*/ 0 w 9906000"/>
              <a:gd name="connsiteY7" fmla="*/ 6185150 h 6185150"/>
              <a:gd name="connsiteX8" fmla="*/ 0 w 9906000"/>
              <a:gd name="connsiteY8" fmla="*/ 464187 h 6185150"/>
              <a:gd name="connsiteX0" fmla="*/ 0 w 9906000"/>
              <a:gd name="connsiteY0" fmla="*/ 148444 h 5869407"/>
              <a:gd name="connsiteX1" fmla="*/ 1566406 w 9906000"/>
              <a:gd name="connsiteY1" fmla="*/ 45078 h 5869407"/>
              <a:gd name="connsiteX2" fmla="*/ 4309607 w 9906000"/>
              <a:gd name="connsiteY2" fmla="*/ 235909 h 5869407"/>
              <a:gd name="connsiteX3" fmla="*/ 6949440 w 9906000"/>
              <a:gd name="connsiteY3" fmla="*/ 13271 h 5869407"/>
              <a:gd name="connsiteX4" fmla="*/ 9254636 w 9906000"/>
              <a:gd name="connsiteY4" fmla="*/ 235908 h 5869407"/>
              <a:gd name="connsiteX5" fmla="*/ 9906000 w 9906000"/>
              <a:gd name="connsiteY5" fmla="*/ 123947 h 5869407"/>
              <a:gd name="connsiteX6" fmla="*/ 9906000 w 9906000"/>
              <a:gd name="connsiteY6" fmla="*/ 5869407 h 5869407"/>
              <a:gd name="connsiteX7" fmla="*/ 0 w 9906000"/>
              <a:gd name="connsiteY7" fmla="*/ 5869407 h 5869407"/>
              <a:gd name="connsiteX8" fmla="*/ 0 w 9906000"/>
              <a:gd name="connsiteY8" fmla="*/ 148444 h 5869407"/>
              <a:gd name="connsiteX0" fmla="*/ 0 w 9906000"/>
              <a:gd name="connsiteY0" fmla="*/ 148444 h 5869407"/>
              <a:gd name="connsiteX1" fmla="*/ 1566406 w 9906000"/>
              <a:gd name="connsiteY1" fmla="*/ 45078 h 5869407"/>
              <a:gd name="connsiteX2" fmla="*/ 4309607 w 9906000"/>
              <a:gd name="connsiteY2" fmla="*/ 235909 h 5869407"/>
              <a:gd name="connsiteX3" fmla="*/ 6949440 w 9906000"/>
              <a:gd name="connsiteY3" fmla="*/ 13271 h 5869407"/>
              <a:gd name="connsiteX4" fmla="*/ 9254636 w 9906000"/>
              <a:gd name="connsiteY4" fmla="*/ 235908 h 5869407"/>
              <a:gd name="connsiteX5" fmla="*/ 9906000 w 9906000"/>
              <a:gd name="connsiteY5" fmla="*/ 123947 h 5869407"/>
              <a:gd name="connsiteX6" fmla="*/ 9906000 w 9906000"/>
              <a:gd name="connsiteY6" fmla="*/ 5869407 h 5869407"/>
              <a:gd name="connsiteX7" fmla="*/ 0 w 9906000"/>
              <a:gd name="connsiteY7" fmla="*/ 5869407 h 5869407"/>
              <a:gd name="connsiteX8" fmla="*/ 0 w 9906000"/>
              <a:gd name="connsiteY8" fmla="*/ 148444 h 5869407"/>
              <a:gd name="connsiteX0" fmla="*/ 0 w 9906000"/>
              <a:gd name="connsiteY0" fmla="*/ 136293 h 5857256"/>
              <a:gd name="connsiteX1" fmla="*/ 1566406 w 9906000"/>
              <a:gd name="connsiteY1" fmla="*/ 32927 h 5857256"/>
              <a:gd name="connsiteX2" fmla="*/ 4309607 w 9906000"/>
              <a:gd name="connsiteY2" fmla="*/ 223758 h 5857256"/>
              <a:gd name="connsiteX3" fmla="*/ 6949440 w 9906000"/>
              <a:gd name="connsiteY3" fmla="*/ 1120 h 5857256"/>
              <a:gd name="connsiteX4" fmla="*/ 9254636 w 9906000"/>
              <a:gd name="connsiteY4" fmla="*/ 223757 h 5857256"/>
              <a:gd name="connsiteX5" fmla="*/ 9906000 w 9906000"/>
              <a:gd name="connsiteY5" fmla="*/ 111796 h 5857256"/>
              <a:gd name="connsiteX6" fmla="*/ 9906000 w 9906000"/>
              <a:gd name="connsiteY6" fmla="*/ 5857256 h 5857256"/>
              <a:gd name="connsiteX7" fmla="*/ 0 w 9906000"/>
              <a:gd name="connsiteY7" fmla="*/ 5857256 h 5857256"/>
              <a:gd name="connsiteX8" fmla="*/ 0 w 9906000"/>
              <a:gd name="connsiteY8" fmla="*/ 136293 h 5857256"/>
              <a:gd name="connsiteX0" fmla="*/ 0 w 9906000"/>
              <a:gd name="connsiteY0" fmla="*/ 136293 h 5857256"/>
              <a:gd name="connsiteX1" fmla="*/ 1566406 w 9906000"/>
              <a:gd name="connsiteY1" fmla="*/ 32927 h 5857256"/>
              <a:gd name="connsiteX2" fmla="*/ 4309607 w 9906000"/>
              <a:gd name="connsiteY2" fmla="*/ 223758 h 5857256"/>
              <a:gd name="connsiteX3" fmla="*/ 6949440 w 9906000"/>
              <a:gd name="connsiteY3" fmla="*/ 1120 h 5857256"/>
              <a:gd name="connsiteX4" fmla="*/ 9159221 w 9906000"/>
              <a:gd name="connsiteY4" fmla="*/ 199903 h 5857256"/>
              <a:gd name="connsiteX5" fmla="*/ 9906000 w 9906000"/>
              <a:gd name="connsiteY5" fmla="*/ 111796 h 5857256"/>
              <a:gd name="connsiteX6" fmla="*/ 9906000 w 9906000"/>
              <a:gd name="connsiteY6" fmla="*/ 5857256 h 5857256"/>
              <a:gd name="connsiteX7" fmla="*/ 0 w 9906000"/>
              <a:gd name="connsiteY7" fmla="*/ 5857256 h 5857256"/>
              <a:gd name="connsiteX8" fmla="*/ 0 w 9906000"/>
              <a:gd name="connsiteY8" fmla="*/ 136293 h 5857256"/>
              <a:gd name="connsiteX0" fmla="*/ 0 w 9906000"/>
              <a:gd name="connsiteY0" fmla="*/ 136293 h 5857256"/>
              <a:gd name="connsiteX1" fmla="*/ 1566406 w 9906000"/>
              <a:gd name="connsiteY1" fmla="*/ 32927 h 5857256"/>
              <a:gd name="connsiteX2" fmla="*/ 4309607 w 9906000"/>
              <a:gd name="connsiteY2" fmla="*/ 223758 h 5857256"/>
              <a:gd name="connsiteX3" fmla="*/ 6949440 w 9906000"/>
              <a:gd name="connsiteY3" fmla="*/ 1120 h 5857256"/>
              <a:gd name="connsiteX4" fmla="*/ 9159221 w 9906000"/>
              <a:gd name="connsiteY4" fmla="*/ 199903 h 5857256"/>
              <a:gd name="connsiteX5" fmla="*/ 9906000 w 9906000"/>
              <a:gd name="connsiteY5" fmla="*/ 111796 h 5857256"/>
              <a:gd name="connsiteX6" fmla="*/ 9906000 w 9906000"/>
              <a:gd name="connsiteY6" fmla="*/ 5857256 h 5857256"/>
              <a:gd name="connsiteX7" fmla="*/ 0 w 9906000"/>
              <a:gd name="connsiteY7" fmla="*/ 5857256 h 5857256"/>
              <a:gd name="connsiteX8" fmla="*/ 0 w 9906000"/>
              <a:gd name="connsiteY8" fmla="*/ 136293 h 5857256"/>
              <a:gd name="connsiteX0" fmla="*/ 0 w 9906000"/>
              <a:gd name="connsiteY0" fmla="*/ 136293 h 5857256"/>
              <a:gd name="connsiteX1" fmla="*/ 1566406 w 9906000"/>
              <a:gd name="connsiteY1" fmla="*/ 32927 h 5857256"/>
              <a:gd name="connsiteX2" fmla="*/ 4309607 w 9906000"/>
              <a:gd name="connsiteY2" fmla="*/ 223758 h 5857256"/>
              <a:gd name="connsiteX3" fmla="*/ 6949440 w 9906000"/>
              <a:gd name="connsiteY3" fmla="*/ 1120 h 5857256"/>
              <a:gd name="connsiteX4" fmla="*/ 9159221 w 9906000"/>
              <a:gd name="connsiteY4" fmla="*/ 199903 h 5857256"/>
              <a:gd name="connsiteX5" fmla="*/ 9906000 w 9906000"/>
              <a:gd name="connsiteY5" fmla="*/ 111796 h 5857256"/>
              <a:gd name="connsiteX6" fmla="*/ 9906000 w 9906000"/>
              <a:gd name="connsiteY6" fmla="*/ 5857256 h 5857256"/>
              <a:gd name="connsiteX7" fmla="*/ 0 w 9906000"/>
              <a:gd name="connsiteY7" fmla="*/ 5857256 h 5857256"/>
              <a:gd name="connsiteX8" fmla="*/ 0 w 9906000"/>
              <a:gd name="connsiteY8" fmla="*/ 136293 h 5857256"/>
              <a:gd name="connsiteX0" fmla="*/ 0 w 9906000"/>
              <a:gd name="connsiteY0" fmla="*/ 136293 h 5857256"/>
              <a:gd name="connsiteX1" fmla="*/ 1566406 w 9906000"/>
              <a:gd name="connsiteY1" fmla="*/ 32927 h 5857256"/>
              <a:gd name="connsiteX2" fmla="*/ 4309607 w 9906000"/>
              <a:gd name="connsiteY2" fmla="*/ 223758 h 5857256"/>
              <a:gd name="connsiteX3" fmla="*/ 6949440 w 9906000"/>
              <a:gd name="connsiteY3" fmla="*/ 1120 h 5857256"/>
              <a:gd name="connsiteX4" fmla="*/ 9254637 w 9906000"/>
              <a:gd name="connsiteY4" fmla="*/ 207855 h 5857256"/>
              <a:gd name="connsiteX5" fmla="*/ 9906000 w 9906000"/>
              <a:gd name="connsiteY5" fmla="*/ 111796 h 5857256"/>
              <a:gd name="connsiteX6" fmla="*/ 9906000 w 9906000"/>
              <a:gd name="connsiteY6" fmla="*/ 5857256 h 5857256"/>
              <a:gd name="connsiteX7" fmla="*/ 0 w 9906000"/>
              <a:gd name="connsiteY7" fmla="*/ 5857256 h 5857256"/>
              <a:gd name="connsiteX8" fmla="*/ 0 w 9906000"/>
              <a:gd name="connsiteY8" fmla="*/ 136293 h 5857256"/>
              <a:gd name="connsiteX0" fmla="*/ 0 w 9906000"/>
              <a:gd name="connsiteY0" fmla="*/ 136293 h 5857256"/>
              <a:gd name="connsiteX1" fmla="*/ 1566406 w 9906000"/>
              <a:gd name="connsiteY1" fmla="*/ 32927 h 5857256"/>
              <a:gd name="connsiteX2" fmla="*/ 4309607 w 9906000"/>
              <a:gd name="connsiteY2" fmla="*/ 223758 h 5857256"/>
              <a:gd name="connsiteX3" fmla="*/ 6949440 w 9906000"/>
              <a:gd name="connsiteY3" fmla="*/ 1120 h 5857256"/>
              <a:gd name="connsiteX4" fmla="*/ 9254637 w 9906000"/>
              <a:gd name="connsiteY4" fmla="*/ 207855 h 5857256"/>
              <a:gd name="connsiteX5" fmla="*/ 9906000 w 9906000"/>
              <a:gd name="connsiteY5" fmla="*/ 111796 h 5857256"/>
              <a:gd name="connsiteX6" fmla="*/ 9906000 w 9906000"/>
              <a:gd name="connsiteY6" fmla="*/ 5857256 h 5857256"/>
              <a:gd name="connsiteX7" fmla="*/ 0 w 9906000"/>
              <a:gd name="connsiteY7" fmla="*/ 5857256 h 5857256"/>
              <a:gd name="connsiteX8" fmla="*/ 0 w 9906000"/>
              <a:gd name="connsiteY8" fmla="*/ 136293 h 5857256"/>
              <a:gd name="connsiteX0" fmla="*/ 0 w 9906000"/>
              <a:gd name="connsiteY0" fmla="*/ 136337 h 5857300"/>
              <a:gd name="connsiteX1" fmla="*/ 1566406 w 9906000"/>
              <a:gd name="connsiteY1" fmla="*/ 32971 h 5857300"/>
              <a:gd name="connsiteX2" fmla="*/ 4222796 w 9906000"/>
              <a:gd name="connsiteY2" fmla="*/ 212227 h 5857300"/>
              <a:gd name="connsiteX3" fmla="*/ 6949440 w 9906000"/>
              <a:gd name="connsiteY3" fmla="*/ 1164 h 5857300"/>
              <a:gd name="connsiteX4" fmla="*/ 9254637 w 9906000"/>
              <a:gd name="connsiteY4" fmla="*/ 207899 h 5857300"/>
              <a:gd name="connsiteX5" fmla="*/ 9906000 w 9906000"/>
              <a:gd name="connsiteY5" fmla="*/ 111840 h 5857300"/>
              <a:gd name="connsiteX6" fmla="*/ 9906000 w 9906000"/>
              <a:gd name="connsiteY6" fmla="*/ 5857300 h 5857300"/>
              <a:gd name="connsiteX7" fmla="*/ 0 w 9906000"/>
              <a:gd name="connsiteY7" fmla="*/ 5857300 h 5857300"/>
              <a:gd name="connsiteX8" fmla="*/ 0 w 9906000"/>
              <a:gd name="connsiteY8" fmla="*/ 136337 h 5857300"/>
              <a:gd name="connsiteX0" fmla="*/ 0 w 9906000"/>
              <a:gd name="connsiteY0" fmla="*/ 136437 h 5857400"/>
              <a:gd name="connsiteX1" fmla="*/ 1566406 w 9906000"/>
              <a:gd name="connsiteY1" fmla="*/ 33071 h 5857400"/>
              <a:gd name="connsiteX2" fmla="*/ 4222796 w 9906000"/>
              <a:gd name="connsiteY2" fmla="*/ 212327 h 5857400"/>
              <a:gd name="connsiteX3" fmla="*/ 6949440 w 9906000"/>
              <a:gd name="connsiteY3" fmla="*/ 1264 h 5857400"/>
              <a:gd name="connsiteX4" fmla="*/ 9254637 w 9906000"/>
              <a:gd name="connsiteY4" fmla="*/ 207999 h 5857400"/>
              <a:gd name="connsiteX5" fmla="*/ 9906000 w 9906000"/>
              <a:gd name="connsiteY5" fmla="*/ 111940 h 5857400"/>
              <a:gd name="connsiteX6" fmla="*/ 9906000 w 9906000"/>
              <a:gd name="connsiteY6" fmla="*/ 5857400 h 5857400"/>
              <a:gd name="connsiteX7" fmla="*/ 0 w 9906000"/>
              <a:gd name="connsiteY7" fmla="*/ 5857400 h 5857400"/>
              <a:gd name="connsiteX8" fmla="*/ 0 w 9906000"/>
              <a:gd name="connsiteY8" fmla="*/ 136437 h 5857400"/>
              <a:gd name="connsiteX0" fmla="*/ 0 w 9906000"/>
              <a:gd name="connsiteY0" fmla="*/ 136437 h 5857400"/>
              <a:gd name="connsiteX1" fmla="*/ 1566406 w 9906000"/>
              <a:gd name="connsiteY1" fmla="*/ 33071 h 5857400"/>
              <a:gd name="connsiteX2" fmla="*/ 4222796 w 9906000"/>
              <a:gd name="connsiteY2" fmla="*/ 212327 h 5857400"/>
              <a:gd name="connsiteX3" fmla="*/ 6949440 w 9906000"/>
              <a:gd name="connsiteY3" fmla="*/ 1264 h 5857400"/>
              <a:gd name="connsiteX4" fmla="*/ 9254637 w 9906000"/>
              <a:gd name="connsiteY4" fmla="*/ 207999 h 5857400"/>
              <a:gd name="connsiteX5" fmla="*/ 9906000 w 9906000"/>
              <a:gd name="connsiteY5" fmla="*/ 111940 h 5857400"/>
              <a:gd name="connsiteX6" fmla="*/ 9906000 w 9906000"/>
              <a:gd name="connsiteY6" fmla="*/ 5857400 h 5857400"/>
              <a:gd name="connsiteX7" fmla="*/ 0 w 9906000"/>
              <a:gd name="connsiteY7" fmla="*/ 5857400 h 5857400"/>
              <a:gd name="connsiteX8" fmla="*/ 0 w 9906000"/>
              <a:gd name="connsiteY8" fmla="*/ 136437 h 5857400"/>
              <a:gd name="connsiteX0" fmla="*/ 0 w 9906000"/>
              <a:gd name="connsiteY0" fmla="*/ 135220 h 5856183"/>
              <a:gd name="connsiteX1" fmla="*/ 1566406 w 9906000"/>
              <a:gd name="connsiteY1" fmla="*/ 31854 h 5856183"/>
              <a:gd name="connsiteX2" fmla="*/ 4222796 w 9906000"/>
              <a:gd name="connsiteY2" fmla="*/ 211110 h 5856183"/>
              <a:gd name="connsiteX3" fmla="*/ 6949440 w 9906000"/>
              <a:gd name="connsiteY3" fmla="*/ 47 h 5856183"/>
              <a:gd name="connsiteX4" fmla="*/ 9254637 w 9906000"/>
              <a:gd name="connsiteY4" fmla="*/ 206782 h 5856183"/>
              <a:gd name="connsiteX5" fmla="*/ 9906000 w 9906000"/>
              <a:gd name="connsiteY5" fmla="*/ 110723 h 5856183"/>
              <a:gd name="connsiteX6" fmla="*/ 9906000 w 9906000"/>
              <a:gd name="connsiteY6" fmla="*/ 5856183 h 5856183"/>
              <a:gd name="connsiteX7" fmla="*/ 0 w 9906000"/>
              <a:gd name="connsiteY7" fmla="*/ 5856183 h 5856183"/>
              <a:gd name="connsiteX8" fmla="*/ 0 w 9906000"/>
              <a:gd name="connsiteY8" fmla="*/ 135220 h 5856183"/>
              <a:gd name="connsiteX0" fmla="*/ 0 w 9906000"/>
              <a:gd name="connsiteY0" fmla="*/ 135220 h 5856183"/>
              <a:gd name="connsiteX1" fmla="*/ 1566406 w 9906000"/>
              <a:gd name="connsiteY1" fmla="*/ 31854 h 5856183"/>
              <a:gd name="connsiteX2" fmla="*/ 4222796 w 9906000"/>
              <a:gd name="connsiteY2" fmla="*/ 211110 h 5856183"/>
              <a:gd name="connsiteX3" fmla="*/ 6949440 w 9906000"/>
              <a:gd name="connsiteY3" fmla="*/ 47 h 5856183"/>
              <a:gd name="connsiteX4" fmla="*/ 9254637 w 9906000"/>
              <a:gd name="connsiteY4" fmla="*/ 206782 h 5856183"/>
              <a:gd name="connsiteX5" fmla="*/ 9906000 w 9906000"/>
              <a:gd name="connsiteY5" fmla="*/ 110723 h 5856183"/>
              <a:gd name="connsiteX6" fmla="*/ 9906000 w 9906000"/>
              <a:gd name="connsiteY6" fmla="*/ 5856183 h 5856183"/>
              <a:gd name="connsiteX7" fmla="*/ 0 w 9906000"/>
              <a:gd name="connsiteY7" fmla="*/ 5856183 h 5856183"/>
              <a:gd name="connsiteX8" fmla="*/ 0 w 9906000"/>
              <a:gd name="connsiteY8" fmla="*/ 135220 h 5856183"/>
              <a:gd name="connsiteX0" fmla="*/ 0 w 9906000"/>
              <a:gd name="connsiteY0" fmla="*/ 135374 h 5856337"/>
              <a:gd name="connsiteX1" fmla="*/ 1566406 w 9906000"/>
              <a:gd name="connsiteY1" fmla="*/ 32008 h 5856337"/>
              <a:gd name="connsiteX2" fmla="*/ 4222796 w 9906000"/>
              <a:gd name="connsiteY2" fmla="*/ 211264 h 5856337"/>
              <a:gd name="connsiteX3" fmla="*/ 6949440 w 9906000"/>
              <a:gd name="connsiteY3" fmla="*/ 201 h 5856337"/>
              <a:gd name="connsiteX4" fmla="*/ 9254637 w 9906000"/>
              <a:gd name="connsiteY4" fmla="*/ 206936 h 5856337"/>
              <a:gd name="connsiteX5" fmla="*/ 9906000 w 9906000"/>
              <a:gd name="connsiteY5" fmla="*/ 110877 h 5856337"/>
              <a:gd name="connsiteX6" fmla="*/ 9906000 w 9906000"/>
              <a:gd name="connsiteY6" fmla="*/ 5856337 h 5856337"/>
              <a:gd name="connsiteX7" fmla="*/ 0 w 9906000"/>
              <a:gd name="connsiteY7" fmla="*/ 5856337 h 5856337"/>
              <a:gd name="connsiteX8" fmla="*/ 0 w 9906000"/>
              <a:gd name="connsiteY8" fmla="*/ 135374 h 58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0" h="5856337">
                <a:moveTo>
                  <a:pt x="0" y="135374"/>
                </a:moveTo>
                <a:cubicBezTo>
                  <a:pt x="758024" y="-9738"/>
                  <a:pt x="1261606" y="25383"/>
                  <a:pt x="1566406" y="32008"/>
                </a:cubicBezTo>
                <a:cubicBezTo>
                  <a:pt x="2284674" y="46585"/>
                  <a:pt x="3319484" y="202256"/>
                  <a:pt x="4222796" y="211264"/>
                </a:cubicBezTo>
                <a:cubicBezTo>
                  <a:pt x="5155044" y="231846"/>
                  <a:pt x="5876128" y="-3640"/>
                  <a:pt x="6949440" y="201"/>
                </a:cubicBezTo>
                <a:cubicBezTo>
                  <a:pt x="7454938" y="-7583"/>
                  <a:pt x="8744650" y="212344"/>
                  <a:pt x="9254637" y="206936"/>
                </a:cubicBezTo>
                <a:cubicBezTo>
                  <a:pt x="9549107" y="202881"/>
                  <a:pt x="9657074" y="140246"/>
                  <a:pt x="9906000" y="110877"/>
                </a:cubicBezTo>
                <a:lnTo>
                  <a:pt x="9906000" y="5856337"/>
                </a:lnTo>
                <a:lnTo>
                  <a:pt x="0" y="5856337"/>
                </a:lnTo>
                <a:lnTo>
                  <a:pt x="0" y="135374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3813-5DB8-1140-9158-53980305D4EC}" type="datetime1">
              <a:rPr lang="de-DE" smtClean="0"/>
              <a:t>06.06.23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2EBAD-AD4A-7144-A2F1-EEB1AD61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097134-FEF8-2A48-A8DF-1B8E70D55EA0}"/>
              </a:ext>
            </a:extLst>
          </p:cNvPr>
          <p:cNvGrpSpPr/>
          <p:nvPr userDrawn="1"/>
        </p:nvGrpSpPr>
        <p:grpSpPr>
          <a:xfrm>
            <a:off x="-871440" y="790220"/>
            <a:ext cx="11047967" cy="308797"/>
            <a:chOff x="-871440" y="790220"/>
            <a:chExt cx="11047967" cy="308797"/>
          </a:xfrm>
        </p:grpSpPr>
        <p:sp>
          <p:nvSpPr>
            <p:cNvPr id="13" name="Freihandform 9">
              <a:extLst>
                <a:ext uri="{FF2B5EF4-FFF2-40B4-BE49-F238E27FC236}">
                  <a16:creationId xmlns:a16="http://schemas.microsoft.com/office/drawing/2014/main" id="{301CC2A8-6972-E54D-9B38-998B458AD3F9}"/>
                </a:ext>
              </a:extLst>
            </p:cNvPr>
            <p:cNvSpPr/>
            <p:nvPr userDrawn="1"/>
          </p:nvSpPr>
          <p:spPr>
            <a:xfrm>
              <a:off x="-871440" y="790220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ihandform 10">
              <a:extLst>
                <a:ext uri="{FF2B5EF4-FFF2-40B4-BE49-F238E27FC236}">
                  <a16:creationId xmlns:a16="http://schemas.microsoft.com/office/drawing/2014/main" id="{4AF793F5-4857-5640-9B15-2197FAC30E02}"/>
                </a:ext>
              </a:extLst>
            </p:cNvPr>
            <p:cNvSpPr/>
            <p:nvPr userDrawn="1"/>
          </p:nvSpPr>
          <p:spPr>
            <a:xfrm>
              <a:off x="-383898" y="886714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Grafik 6">
            <a:extLst>
              <a:ext uri="{FF2B5EF4-FFF2-40B4-BE49-F238E27FC236}">
                <a16:creationId xmlns:a16="http://schemas.microsoft.com/office/drawing/2014/main" id="{59B82215-C144-1E40-87E7-8863DE5B1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3D7-7A0C-4244-B169-2371A927D3DC}" type="datetime1">
              <a:rPr lang="de-DE" smtClean="0"/>
              <a:t>06.06.23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1EDD30-7AB1-6C4E-B903-575E978A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9B99DCFB-7A73-C54B-BBE7-5478C6D4AD62}"/>
              </a:ext>
            </a:extLst>
          </p:cNvPr>
          <p:cNvGrpSpPr/>
          <p:nvPr userDrawn="1"/>
        </p:nvGrpSpPr>
        <p:grpSpPr>
          <a:xfrm>
            <a:off x="-871440" y="2956506"/>
            <a:ext cx="11219416" cy="3999090"/>
            <a:chOff x="-871440" y="2943806"/>
            <a:chExt cx="11219416" cy="3999090"/>
          </a:xfrm>
        </p:grpSpPr>
        <p:sp>
          <p:nvSpPr>
            <p:cNvPr id="9" name="Rechteck 10">
              <a:extLst>
                <a:ext uri="{FF2B5EF4-FFF2-40B4-BE49-F238E27FC236}">
                  <a16:creationId xmlns:a16="http://schemas.microsoft.com/office/drawing/2014/main" id="{654234CB-B856-8747-926F-1FD4B138F83C}"/>
                </a:ext>
              </a:extLst>
            </p:cNvPr>
            <p:cNvSpPr/>
            <p:nvPr userDrawn="1"/>
          </p:nvSpPr>
          <p:spPr>
            <a:xfrm>
              <a:off x="0" y="3123689"/>
              <a:ext cx="9906000" cy="3819207"/>
            </a:xfrm>
            <a:prstGeom prst="rect">
              <a:avLst/>
            </a:prstGeom>
            <a:gradFill flip="none" rotWithShape="1">
              <a:gsLst>
                <a:gs pos="0">
                  <a:srgbClr val="48398E"/>
                </a:gs>
                <a:gs pos="46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ihandform 12">
              <a:extLst>
                <a:ext uri="{FF2B5EF4-FFF2-40B4-BE49-F238E27FC236}">
                  <a16:creationId xmlns:a16="http://schemas.microsoft.com/office/drawing/2014/main" id="{B5748B2E-952A-E741-9AB8-BA83CF2D4C09}"/>
                </a:ext>
              </a:extLst>
            </p:cNvPr>
            <p:cNvSpPr/>
            <p:nvPr userDrawn="1"/>
          </p:nvSpPr>
          <p:spPr>
            <a:xfrm>
              <a:off x="-212449" y="3033497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ihandform 13">
              <a:extLst>
                <a:ext uri="{FF2B5EF4-FFF2-40B4-BE49-F238E27FC236}">
                  <a16:creationId xmlns:a16="http://schemas.microsoft.com/office/drawing/2014/main" id="{8EAB0B90-93FF-8044-9C57-494A9D56779C}"/>
                </a:ext>
              </a:extLst>
            </p:cNvPr>
            <p:cNvSpPr/>
            <p:nvPr userDrawn="1"/>
          </p:nvSpPr>
          <p:spPr>
            <a:xfrm>
              <a:off x="-871440" y="2943806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ihandform 14">
              <a:extLst>
                <a:ext uri="{FF2B5EF4-FFF2-40B4-BE49-F238E27FC236}">
                  <a16:creationId xmlns:a16="http://schemas.microsoft.com/office/drawing/2014/main" id="{641FDD70-33A2-544C-B34B-5EED18D23528}"/>
                </a:ext>
              </a:extLst>
            </p:cNvPr>
            <p:cNvSpPr/>
            <p:nvPr userDrawn="1"/>
          </p:nvSpPr>
          <p:spPr>
            <a:xfrm>
              <a:off x="-383898" y="3040300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2C72-88CE-A242-9618-77E8E8D3EBDF}" type="datetime1">
              <a:rPr lang="de-DE" smtClean="0"/>
              <a:t>06.06.23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F11026-A1A4-0D48-AE71-A56B1275A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7" y="174109"/>
            <a:ext cx="841748" cy="168791"/>
          </a:xfrm>
          <a:prstGeom prst="rect">
            <a:avLst/>
          </a:prstGeom>
        </p:spPr>
      </p:pic>
      <p:sp>
        <p:nvSpPr>
          <p:cNvPr id="13" name="Textfeld 4">
            <a:extLst>
              <a:ext uri="{FF2B5EF4-FFF2-40B4-BE49-F238E27FC236}">
                <a16:creationId xmlns:a16="http://schemas.microsoft.com/office/drawing/2014/main" id="{C77D96FE-A91C-9B44-B915-21AD88294F6D}"/>
              </a:ext>
            </a:extLst>
          </p:cNvPr>
          <p:cNvSpPr txBox="1"/>
          <p:nvPr userDrawn="1"/>
        </p:nvSpPr>
        <p:spPr>
          <a:xfrm>
            <a:off x="1371583" y="1203517"/>
            <a:ext cx="7164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accent1"/>
                </a:solidFill>
                <a:effectLst>
                  <a:reflection blurRad="50800" stA="25000" endPos="36000" dir="5400000" sy="-100000" algn="bl" rotWithShape="0"/>
                </a:effectLst>
              </a:rPr>
              <a:t>Thank you</a:t>
            </a:r>
          </a:p>
        </p:txBody>
      </p:sp>
      <p:sp>
        <p:nvSpPr>
          <p:cNvPr id="15" name="Textfeld 5">
            <a:extLst>
              <a:ext uri="{FF2B5EF4-FFF2-40B4-BE49-F238E27FC236}">
                <a16:creationId xmlns:a16="http://schemas.microsoft.com/office/drawing/2014/main" id="{D6879E02-53DB-E246-8AC9-43EF12E65F6E}"/>
              </a:ext>
            </a:extLst>
          </p:cNvPr>
          <p:cNvSpPr txBox="1"/>
          <p:nvPr userDrawn="1"/>
        </p:nvSpPr>
        <p:spPr>
          <a:xfrm>
            <a:off x="4664859" y="3962640"/>
            <a:ext cx="499254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60"/>
              </a:lnSpc>
              <a:spcBef>
                <a:spcPts val="1000"/>
              </a:spcBef>
            </a:pPr>
            <a:r>
              <a:rPr lang="en-GB" b="1" dirty="0">
                <a:solidFill>
                  <a:schemeClr val="bg1"/>
                </a:solidFill>
              </a:rPr>
              <a:t>Project coordination</a:t>
            </a:r>
          </a:p>
          <a:p>
            <a:pPr>
              <a:lnSpc>
                <a:spcPts val="2260"/>
              </a:lnSpc>
              <a:spcBef>
                <a:spcPts val="1000"/>
              </a:spcBef>
            </a:pPr>
            <a:r>
              <a:rPr lang="en-GB" dirty="0">
                <a:solidFill>
                  <a:schemeClr val="bg1"/>
                </a:solidFill>
              </a:rPr>
              <a:t>GEOMAR Helmholtz Centre for Ocean Research Kiel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Duesternbrooker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Weg</a:t>
            </a:r>
            <a:r>
              <a:rPr lang="en-GB" dirty="0">
                <a:solidFill>
                  <a:schemeClr val="bg1"/>
                </a:solidFill>
              </a:rPr>
              <a:t> 20, 24105 Kiel, Germany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Project leader: Toste </a:t>
            </a:r>
            <a:r>
              <a:rPr lang="en-GB" dirty="0" err="1">
                <a:solidFill>
                  <a:schemeClr val="bg1"/>
                </a:solidFill>
              </a:rPr>
              <a:t>Tanhua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Project manager: Nicole </a:t>
            </a:r>
            <a:r>
              <a:rPr lang="en-GB" dirty="0" err="1">
                <a:solidFill>
                  <a:schemeClr val="bg1"/>
                </a:solidFill>
              </a:rPr>
              <a:t>Köstner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Finance manager: Anja Wenzel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A20B08-6F0C-EC48-87DC-497A468AE263}"/>
              </a:ext>
            </a:extLst>
          </p:cNvPr>
          <p:cNvGrpSpPr/>
          <p:nvPr userDrawn="1"/>
        </p:nvGrpSpPr>
        <p:grpSpPr>
          <a:xfrm>
            <a:off x="973288" y="3962706"/>
            <a:ext cx="3189416" cy="1664512"/>
            <a:chOff x="973288" y="4241672"/>
            <a:chExt cx="3189416" cy="1664512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5E9CB17-5809-3D42-A9DA-B5071AF6AADE}"/>
                </a:ext>
              </a:extLst>
            </p:cNvPr>
            <p:cNvSpPr txBox="1"/>
            <p:nvPr userDrawn="1"/>
          </p:nvSpPr>
          <p:spPr>
            <a:xfrm>
              <a:off x="1413691" y="5536852"/>
              <a:ext cx="1410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@</a:t>
              </a:r>
              <a:r>
                <a:rPr lang="en-US" dirty="0" err="1">
                  <a:solidFill>
                    <a:schemeClr val="bg1"/>
                  </a:solidFill>
                </a:rPr>
                <a:t>Euro_Sea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7" name="Grafik 10">
              <a:extLst>
                <a:ext uri="{FF2B5EF4-FFF2-40B4-BE49-F238E27FC236}">
                  <a16:creationId xmlns:a16="http://schemas.microsoft.com/office/drawing/2014/main" id="{9B11878D-1DD9-EC45-93C3-E0F88B1AC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13" y="5536852"/>
              <a:ext cx="382466" cy="315912"/>
            </a:xfrm>
            <a:prstGeom prst="rect">
              <a:avLst/>
            </a:prstGeom>
          </p:spPr>
        </p:pic>
        <p:sp>
          <p:nvSpPr>
            <p:cNvPr id="18" name="Textfeld 5">
              <a:extLst>
                <a:ext uri="{FF2B5EF4-FFF2-40B4-BE49-F238E27FC236}">
                  <a16:creationId xmlns:a16="http://schemas.microsoft.com/office/drawing/2014/main" id="{9989CDBE-32A7-CF4E-B59F-ADFD856D4CCA}"/>
                </a:ext>
              </a:extLst>
            </p:cNvPr>
            <p:cNvSpPr txBox="1"/>
            <p:nvPr userDrawn="1"/>
          </p:nvSpPr>
          <p:spPr>
            <a:xfrm>
              <a:off x="973288" y="4241672"/>
              <a:ext cx="318941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60"/>
                </a:lnSpc>
                <a:spcBef>
                  <a:spcPts val="1000"/>
                </a:spcBef>
              </a:pPr>
              <a:r>
                <a:rPr lang="en-GB" b="1" dirty="0">
                  <a:solidFill>
                    <a:schemeClr val="bg1"/>
                  </a:solidFill>
                </a:rPr>
                <a:t>For more information</a:t>
              </a:r>
            </a:p>
            <a:p>
              <a:pPr>
                <a:lnSpc>
                  <a:spcPts val="2260"/>
                </a:lnSpc>
                <a:spcBef>
                  <a:spcPts val="10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www.eurosea.eu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 err="1">
                  <a:solidFill>
                    <a:schemeClr val="bg1"/>
                  </a:solidFill>
                </a:rPr>
                <a:t>eurosea@geomar.de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3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orient="horz" pos="26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14">
            <a:extLst>
              <a:ext uri="{FF2B5EF4-FFF2-40B4-BE49-F238E27FC236}">
                <a16:creationId xmlns:a16="http://schemas.microsoft.com/office/drawing/2014/main" id="{2C7D9BC6-5297-9F4D-A3BF-74C7C0AD9183}"/>
              </a:ext>
            </a:extLst>
          </p:cNvPr>
          <p:cNvGrpSpPr/>
          <p:nvPr userDrawn="1"/>
        </p:nvGrpSpPr>
        <p:grpSpPr>
          <a:xfrm>
            <a:off x="-871440" y="672455"/>
            <a:ext cx="11219416" cy="6185547"/>
            <a:chOff x="-871440" y="790220"/>
            <a:chExt cx="11219416" cy="606778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D154D40-DA3B-2141-9B5E-DBD0EFACEAC2}"/>
                </a:ext>
              </a:extLst>
            </p:cNvPr>
            <p:cNvSpPr/>
            <p:nvPr userDrawn="1"/>
          </p:nvSpPr>
          <p:spPr>
            <a:xfrm>
              <a:off x="0" y="978326"/>
              <a:ext cx="9906000" cy="5879676"/>
            </a:xfrm>
            <a:prstGeom prst="rect">
              <a:avLst/>
            </a:prstGeom>
            <a:gradFill flip="none" rotWithShape="1">
              <a:gsLst>
                <a:gs pos="0">
                  <a:srgbClr val="48398E"/>
                </a:gs>
                <a:gs pos="46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4354D5EA-11D2-2B44-A440-489C8215466E}"/>
                </a:ext>
              </a:extLst>
            </p:cNvPr>
            <p:cNvSpPr/>
            <p:nvPr userDrawn="1"/>
          </p:nvSpPr>
          <p:spPr>
            <a:xfrm>
              <a:off x="-212449" y="879911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0452B351-C98B-3B40-9AB9-57B46D19EA8B}"/>
                </a:ext>
              </a:extLst>
            </p:cNvPr>
            <p:cNvSpPr/>
            <p:nvPr userDrawn="1"/>
          </p:nvSpPr>
          <p:spPr>
            <a:xfrm>
              <a:off x="-871440" y="790220"/>
              <a:ext cx="10810098" cy="225201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15C1D55C-B6D7-8743-AA63-336C75DD8462}"/>
                </a:ext>
              </a:extLst>
            </p:cNvPr>
            <p:cNvSpPr/>
            <p:nvPr userDrawn="1"/>
          </p:nvSpPr>
          <p:spPr>
            <a:xfrm>
              <a:off x="-383898" y="886714"/>
              <a:ext cx="10560425" cy="212303"/>
            </a:xfrm>
            <a:custGeom>
              <a:avLst/>
              <a:gdLst>
                <a:gd name="connsiteX0" fmla="*/ 0 w 10497671"/>
                <a:gd name="connsiteY0" fmla="*/ 448446 h 448446"/>
                <a:gd name="connsiteX1" fmla="*/ 2366682 w 10497671"/>
                <a:gd name="connsiteY1" fmla="*/ 210 h 448446"/>
                <a:gd name="connsiteX2" fmla="*/ 4966447 w 10497671"/>
                <a:gd name="connsiteY2" fmla="*/ 385693 h 448446"/>
                <a:gd name="connsiteX3" fmla="*/ 7521388 w 10497671"/>
                <a:gd name="connsiteY3" fmla="*/ 80893 h 448446"/>
                <a:gd name="connsiteX4" fmla="*/ 9359153 w 10497671"/>
                <a:gd name="connsiteY4" fmla="*/ 394657 h 448446"/>
                <a:gd name="connsiteX5" fmla="*/ 10497671 w 10497671"/>
                <a:gd name="connsiteY5" fmla="*/ 161575 h 448446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359153 w 10478825"/>
                <a:gd name="connsiteY4" fmla="*/ 511316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4966447 w 10478825"/>
                <a:gd name="connsiteY2" fmla="*/ 502352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66682 w 10478825"/>
                <a:gd name="connsiteY1" fmla="*/ 116869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478825"/>
                <a:gd name="connsiteY0" fmla="*/ 565105 h 565105"/>
                <a:gd name="connsiteX1" fmla="*/ 2347836 w 10478825"/>
                <a:gd name="connsiteY1" fmla="*/ 39582 h 565105"/>
                <a:gd name="connsiteX2" fmla="*/ 5220879 w 10478825"/>
                <a:gd name="connsiteY2" fmla="*/ 285948 h 565105"/>
                <a:gd name="connsiteX3" fmla="*/ 7521388 w 10478825"/>
                <a:gd name="connsiteY3" fmla="*/ 197552 h 565105"/>
                <a:gd name="connsiteX4" fmla="*/ 9180108 w 10478825"/>
                <a:gd name="connsiteY4" fmla="*/ 263997 h 565105"/>
                <a:gd name="connsiteX5" fmla="*/ 10478825 w 10478825"/>
                <a:gd name="connsiteY5" fmla="*/ 0 h 565105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26645 w 10384591"/>
                <a:gd name="connsiteY2" fmla="*/ 285948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085874 w 10384591"/>
                <a:gd name="connsiteY4" fmla="*/ 263997 h 449174"/>
                <a:gd name="connsiteX5" fmla="*/ 10384591 w 10384591"/>
                <a:gd name="connsiteY5" fmla="*/ 0 h 449174"/>
                <a:gd name="connsiteX0" fmla="*/ 0 w 10384591"/>
                <a:gd name="connsiteY0" fmla="*/ 449174 h 449174"/>
                <a:gd name="connsiteX1" fmla="*/ 2253602 w 10384591"/>
                <a:gd name="connsiteY1" fmla="*/ 39582 h 449174"/>
                <a:gd name="connsiteX2" fmla="*/ 5192609 w 10384591"/>
                <a:gd name="connsiteY2" fmla="*/ 378692 h 449174"/>
                <a:gd name="connsiteX3" fmla="*/ 7427154 w 10384591"/>
                <a:gd name="connsiteY3" fmla="*/ 197552 h 449174"/>
                <a:gd name="connsiteX4" fmla="*/ 9434540 w 10384591"/>
                <a:gd name="connsiteY4" fmla="*/ 325826 h 449174"/>
                <a:gd name="connsiteX5" fmla="*/ 10384591 w 10384591"/>
                <a:gd name="connsiteY5" fmla="*/ 0 h 44917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434540 w 10394014"/>
                <a:gd name="connsiteY4" fmla="*/ 286556 h 409904"/>
                <a:gd name="connsiteX5" fmla="*/ 10394014 w 10394014"/>
                <a:gd name="connsiteY5" fmla="*/ 76660 h 409904"/>
                <a:gd name="connsiteX0" fmla="*/ 0 w 10394014"/>
                <a:gd name="connsiteY0" fmla="*/ 409904 h 409904"/>
                <a:gd name="connsiteX1" fmla="*/ 2253602 w 10394014"/>
                <a:gd name="connsiteY1" fmla="*/ 312 h 409904"/>
                <a:gd name="connsiteX2" fmla="*/ 5192609 w 10394014"/>
                <a:gd name="connsiteY2" fmla="*/ 339422 h 409904"/>
                <a:gd name="connsiteX3" fmla="*/ 7427154 w 10394014"/>
                <a:gd name="connsiteY3" fmla="*/ 158282 h 409904"/>
                <a:gd name="connsiteX4" fmla="*/ 9001063 w 10394014"/>
                <a:gd name="connsiteY4" fmla="*/ 302014 h 409904"/>
                <a:gd name="connsiteX5" fmla="*/ 10394014 w 10394014"/>
                <a:gd name="connsiteY5" fmla="*/ 76660 h 409904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001063 w 10394014"/>
                <a:gd name="connsiteY4" fmla="*/ 301999 h 409889"/>
                <a:gd name="connsiteX5" fmla="*/ 10394014 w 10394014"/>
                <a:gd name="connsiteY5" fmla="*/ 76645 h 409889"/>
                <a:gd name="connsiteX0" fmla="*/ 0 w 10394014"/>
                <a:gd name="connsiteY0" fmla="*/ 409889 h 409889"/>
                <a:gd name="connsiteX1" fmla="*/ 2253602 w 10394014"/>
                <a:gd name="connsiteY1" fmla="*/ 297 h 409889"/>
                <a:gd name="connsiteX2" fmla="*/ 5192609 w 10394014"/>
                <a:gd name="connsiteY2" fmla="*/ 339407 h 409889"/>
                <a:gd name="connsiteX3" fmla="*/ 6890020 w 10394014"/>
                <a:gd name="connsiteY3" fmla="*/ 57794 h 409889"/>
                <a:gd name="connsiteX4" fmla="*/ 9132991 w 10394014"/>
                <a:gd name="connsiteY4" fmla="*/ 379286 h 409889"/>
                <a:gd name="connsiteX5" fmla="*/ 10394014 w 10394014"/>
                <a:gd name="connsiteY5" fmla="*/ 76645 h 409889"/>
                <a:gd name="connsiteX0" fmla="*/ 0 w 10394014"/>
                <a:gd name="connsiteY0" fmla="*/ 409596 h 409596"/>
                <a:gd name="connsiteX1" fmla="*/ 2253602 w 10394014"/>
                <a:gd name="connsiteY1" fmla="*/ 4 h 409596"/>
                <a:gd name="connsiteX2" fmla="*/ 4485854 w 10394014"/>
                <a:gd name="connsiteY2" fmla="*/ 400944 h 409596"/>
                <a:gd name="connsiteX3" fmla="*/ 6890020 w 10394014"/>
                <a:gd name="connsiteY3" fmla="*/ 57501 h 409596"/>
                <a:gd name="connsiteX4" fmla="*/ 9132991 w 10394014"/>
                <a:gd name="connsiteY4" fmla="*/ 378993 h 409596"/>
                <a:gd name="connsiteX5" fmla="*/ 10394014 w 10394014"/>
                <a:gd name="connsiteY5" fmla="*/ 76352 h 409596"/>
                <a:gd name="connsiteX0" fmla="*/ 0 w 10394014"/>
                <a:gd name="connsiteY0" fmla="*/ 352126 h 352126"/>
                <a:gd name="connsiteX1" fmla="*/ 1725892 w 10394014"/>
                <a:gd name="connsiteY1" fmla="*/ 43007 h 352126"/>
                <a:gd name="connsiteX2" fmla="*/ 4485854 w 10394014"/>
                <a:gd name="connsiteY2" fmla="*/ 343474 h 352126"/>
                <a:gd name="connsiteX3" fmla="*/ 6890020 w 10394014"/>
                <a:gd name="connsiteY3" fmla="*/ 31 h 352126"/>
                <a:gd name="connsiteX4" fmla="*/ 9132991 w 10394014"/>
                <a:gd name="connsiteY4" fmla="*/ 321523 h 352126"/>
                <a:gd name="connsiteX5" fmla="*/ 10394014 w 10394014"/>
                <a:gd name="connsiteY5" fmla="*/ 18882 h 352126"/>
                <a:gd name="connsiteX0" fmla="*/ 0 w 10412861"/>
                <a:gd name="connsiteY0" fmla="*/ 267111 h 343602"/>
                <a:gd name="connsiteX1" fmla="*/ 1744739 w 10412861"/>
                <a:gd name="connsiteY1" fmla="*/ 43007 h 343602"/>
                <a:gd name="connsiteX2" fmla="*/ 4504701 w 10412861"/>
                <a:gd name="connsiteY2" fmla="*/ 343474 h 343602"/>
                <a:gd name="connsiteX3" fmla="*/ 6908867 w 10412861"/>
                <a:gd name="connsiteY3" fmla="*/ 31 h 343602"/>
                <a:gd name="connsiteX4" fmla="*/ 9151838 w 10412861"/>
                <a:gd name="connsiteY4" fmla="*/ 321523 h 343602"/>
                <a:gd name="connsiteX5" fmla="*/ 10412861 w 10412861"/>
                <a:gd name="connsiteY5" fmla="*/ 18882 h 34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2861" h="343602">
                  <a:moveTo>
                    <a:pt x="0" y="267111"/>
                  </a:moveTo>
                  <a:cubicBezTo>
                    <a:pt x="769470" y="48222"/>
                    <a:pt x="993956" y="30280"/>
                    <a:pt x="1744739" y="43007"/>
                  </a:cubicBezTo>
                  <a:cubicBezTo>
                    <a:pt x="2495522" y="55734"/>
                    <a:pt x="3644013" y="350637"/>
                    <a:pt x="4504701" y="343474"/>
                  </a:cubicBezTo>
                  <a:cubicBezTo>
                    <a:pt x="5365389" y="336311"/>
                    <a:pt x="6134344" y="3690"/>
                    <a:pt x="6908867" y="31"/>
                  </a:cubicBezTo>
                  <a:cubicBezTo>
                    <a:pt x="7683390" y="-3627"/>
                    <a:pt x="8567839" y="318381"/>
                    <a:pt x="9151838" y="321523"/>
                  </a:cubicBezTo>
                  <a:cubicBezTo>
                    <a:pt x="9735837" y="324665"/>
                    <a:pt x="10218626" y="75658"/>
                    <a:pt x="10412861" y="1888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4" y="985874"/>
            <a:ext cx="9359763" cy="5412604"/>
          </a:xfrm>
        </p:spPr>
        <p:txBody>
          <a:bodyPr/>
          <a:lstStyle>
            <a:lvl1pPr marL="269875" indent="-269875">
              <a:tabLst/>
              <a:defRPr/>
            </a:lvl1pPr>
            <a:lvl2pPr marL="536575" indent="-268288">
              <a:tabLst/>
              <a:defRPr/>
            </a:lvl2pPr>
            <a:lvl3pPr marL="804863" indent="-268288">
              <a:tabLst/>
              <a:defRPr/>
            </a:lvl3pPr>
            <a:lvl4pPr marL="1073150" indent="-268288">
              <a:tabLst/>
              <a:defRPr/>
            </a:lvl4pPr>
            <a:lvl5pPr marL="1335088" indent="-261938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446" y="6551425"/>
            <a:ext cx="2228850" cy="270000"/>
          </a:xfrm>
        </p:spPr>
        <p:txBody>
          <a:bodyPr/>
          <a:lstStyle/>
          <a:p>
            <a:fld id="{B4BFE7AC-1C6D-F441-8CC4-A8EE5190F3EC}" type="datetime1">
              <a:rPr lang="de-DE" smtClean="0"/>
              <a:t>06.06.23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3737" y="6551425"/>
            <a:ext cx="2228850" cy="270000"/>
          </a:xfrm>
        </p:spPr>
        <p:txBody>
          <a:bodyPr/>
          <a:lstStyle/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  <p:pic>
        <p:nvPicPr>
          <p:cNvPr id="13" name="Grafik 11">
            <a:extLst>
              <a:ext uri="{FF2B5EF4-FFF2-40B4-BE49-F238E27FC236}">
                <a16:creationId xmlns:a16="http://schemas.microsoft.com/office/drawing/2014/main" id="{1BABBAB8-2E2A-40D4-8D14-FFE600890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786" y="143469"/>
            <a:ext cx="2838977" cy="56779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2AAE37-1660-4ADF-8CBE-1DECDE3AE0A4}"/>
              </a:ext>
            </a:extLst>
          </p:cNvPr>
          <p:cNvSpPr txBox="1">
            <a:spLocks/>
          </p:cNvSpPr>
          <p:nvPr userDrawn="1"/>
        </p:nvSpPr>
        <p:spPr>
          <a:xfrm>
            <a:off x="7691371" y="152801"/>
            <a:ext cx="214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8288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800" b="0" dirty="0">
                <a:solidFill>
                  <a:srgbClr val="48398E"/>
                </a:solidFill>
              </a:rPr>
              <a:t>This project has received funding from the European Union's Horizon 2020 research and innovation programme under grant agreement No 862626.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67AAAF-E843-4CBE-B123-81B4871F2C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103" y="220916"/>
            <a:ext cx="575268" cy="402355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60837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414" y="77119"/>
            <a:ext cx="8543925" cy="787307"/>
          </a:xfrm>
          <a:prstGeom prst="rect">
            <a:avLst/>
          </a:prstGeom>
          <a:effectLst>
            <a:outerShdw blurRad="50800" sx="60000" sy="60000" algn="tl" rotWithShape="0">
              <a:schemeClr val="accent6">
                <a:alpha val="2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299" y="164718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9875" lvl="0" indent="-269875">
              <a:lnSpc>
                <a:spcPts val="2680"/>
              </a:lnSpc>
              <a:spcBef>
                <a:spcPts val="800"/>
              </a:spcBef>
              <a:buClrTx/>
              <a:buFont typeface="Systemschrift"/>
              <a:buChar char="●"/>
              <a:tabLst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200" y="6551425"/>
            <a:ext cx="2228850" cy="270000"/>
          </a:xfrm>
          <a:prstGeom prst="rect">
            <a:avLst/>
          </a:prstGeom>
        </p:spPr>
        <p:txBody>
          <a:bodyPr/>
          <a:lstStyle>
            <a:lvl1pPr>
              <a:defRPr lang="de-DE" sz="1050" smtClean="0">
                <a:solidFill>
                  <a:schemeClr val="bg1"/>
                </a:solidFill>
              </a:defRPr>
            </a:lvl1pPr>
          </a:lstStyle>
          <a:p>
            <a:fld id="{BA378F38-2814-7A48-9E4F-25AF330AA167}" type="datetime1">
              <a:rPr lang="de-DE" smtClean="0"/>
              <a:t>06.06.23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551425"/>
            <a:ext cx="3343275" cy="270000"/>
          </a:xfrm>
          <a:prstGeom prst="rect">
            <a:avLst/>
          </a:prstGeom>
        </p:spPr>
        <p:txBody>
          <a:bodyPr/>
          <a:lstStyle>
            <a:lvl1pPr>
              <a:defRPr lang="en-GB" sz="1050">
                <a:solidFill>
                  <a:schemeClr val="bg1"/>
                </a:solidFill>
              </a:defRPr>
            </a:lvl1pPr>
          </a:lstStyle>
          <a:p>
            <a:pPr algn="ctr"/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1429" y="6551425"/>
            <a:ext cx="2228850" cy="270000"/>
          </a:xfrm>
          <a:prstGeom prst="rect">
            <a:avLst/>
          </a:prstGeom>
        </p:spPr>
        <p:txBody>
          <a:bodyPr/>
          <a:lstStyle>
            <a:lvl1pPr algn="r">
              <a:defRPr lang="en-GB" sz="1050" b="1" smtClean="0">
                <a:solidFill>
                  <a:schemeClr val="bg1"/>
                </a:solidFill>
              </a:defRPr>
            </a:lvl1pPr>
          </a:lstStyle>
          <a:p>
            <a:fld id="{0F55CA3C-856B-A848-A9EE-128E8F59F686}" type="slidenum">
              <a:rPr lang="de-DE" smtClean="0"/>
              <a:pPr/>
              <a:t>‹#›</a:t>
            </a:fld>
            <a:r>
              <a:rPr lang="de-DE" dirty="0"/>
              <a:t> | 12</a:t>
            </a:r>
          </a:p>
        </p:txBody>
      </p:sp>
    </p:spTree>
    <p:extLst>
      <p:ext uri="{BB962C8B-B14F-4D97-AF65-F5344CB8AC3E}">
        <p14:creationId xmlns:p14="http://schemas.microsoft.com/office/powerpoint/2010/main" val="36288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  <p:sldLayoutId id="2147483673" r:id="rId8"/>
    <p:sldLayoutId id="214748367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accent1"/>
          </a:solidFill>
          <a:effectLst>
            <a:reflection blurRad="50800" stA="20000" endPos="60000" dir="5400000" sy="-100000" algn="bl" rotWithShape="0"/>
          </a:effectLst>
          <a:latin typeface="+mn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ts val="2680"/>
        </a:lnSpc>
        <a:spcBef>
          <a:spcPts val="800"/>
        </a:spcBef>
        <a:buClr>
          <a:schemeClr val="bg1"/>
        </a:buClr>
        <a:buFont typeface="System Font Regular"/>
        <a:buChar char="●"/>
        <a:tabLst/>
        <a:defRPr lang="en-US" sz="2400" kern="1200" smtClean="0">
          <a:solidFill>
            <a:schemeClr val="bg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ts val="2680"/>
        </a:lnSpc>
        <a:spcBef>
          <a:spcPts val="800"/>
        </a:spcBef>
        <a:buClr>
          <a:schemeClr val="bg1"/>
        </a:buClr>
        <a:buFont typeface="System Font Regular"/>
        <a:buChar char="●"/>
        <a:tabLst/>
        <a:defRPr lang="en-US" sz="2400" kern="1200" smtClean="0">
          <a:solidFill>
            <a:schemeClr val="bg1"/>
          </a:solidFill>
          <a:latin typeface="+mn-lt"/>
          <a:ea typeface="+mn-ea"/>
          <a:cs typeface="+mn-cs"/>
        </a:defRPr>
      </a:lvl2pPr>
      <a:lvl3pPr marL="801688" indent="-261938" algn="l" defTabSz="914400" rtl="0" eaLnBrk="1" latinLnBrk="0" hangingPunct="1">
        <a:lnSpc>
          <a:spcPts val="2680"/>
        </a:lnSpc>
        <a:spcBef>
          <a:spcPts val="800"/>
        </a:spcBef>
        <a:buClr>
          <a:schemeClr val="bg1"/>
        </a:buClr>
        <a:buFont typeface="System Font Regular"/>
        <a:buChar char="●"/>
        <a:tabLst/>
        <a:defRPr lang="en-US" sz="2400" kern="1200" smtClean="0">
          <a:solidFill>
            <a:schemeClr val="bg1"/>
          </a:solidFill>
          <a:latin typeface="+mn-lt"/>
          <a:ea typeface="+mn-ea"/>
          <a:cs typeface="+mn-cs"/>
        </a:defRPr>
      </a:lvl3pPr>
      <a:lvl4pPr marL="1071563" indent="-269875" algn="l" defTabSz="914400" rtl="0" eaLnBrk="1" latinLnBrk="0" hangingPunct="1">
        <a:lnSpc>
          <a:spcPts val="2680"/>
        </a:lnSpc>
        <a:spcBef>
          <a:spcPts val="800"/>
        </a:spcBef>
        <a:buClr>
          <a:schemeClr val="bg1"/>
        </a:buClr>
        <a:buFont typeface="System Font Regular"/>
        <a:buChar char="●"/>
        <a:tabLst/>
        <a:defRPr lang="en-US" sz="2400" kern="1200" smtClean="0">
          <a:solidFill>
            <a:schemeClr val="bg1"/>
          </a:solidFill>
          <a:latin typeface="+mn-lt"/>
          <a:ea typeface="+mn-ea"/>
          <a:cs typeface="+mn-cs"/>
        </a:defRPr>
      </a:lvl4pPr>
      <a:lvl5pPr marL="1341438" indent="-269875" algn="l" defTabSz="914400" rtl="0" eaLnBrk="1" latinLnBrk="0" hangingPunct="1">
        <a:lnSpc>
          <a:spcPts val="2680"/>
        </a:lnSpc>
        <a:spcBef>
          <a:spcPts val="800"/>
        </a:spcBef>
        <a:buClr>
          <a:schemeClr val="bg1"/>
        </a:buClr>
        <a:buFont typeface="System Font Regular"/>
        <a:buChar char="●"/>
        <a:tabLst/>
        <a:defRPr lang="en-US" sz="24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600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  <p15:guide id="7" orient="horz" pos="3385" userDrawn="1">
          <p15:clr>
            <a:srgbClr val="F26B43"/>
          </p15:clr>
        </p15:guide>
        <p15:guide id="8" pos="6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tiff"/><Relationship Id="rId3" Type="http://schemas.openxmlformats.org/officeDocument/2006/relationships/image" Target="../media/image12.png"/><Relationship Id="rId21" Type="http://schemas.openxmlformats.org/officeDocument/2006/relationships/image" Target="../media/image30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png"/><Relationship Id="rId25" Type="http://schemas.openxmlformats.org/officeDocument/2006/relationships/image" Target="../media/image34.tiff"/><Relationship Id="rId2" Type="http://schemas.openxmlformats.org/officeDocument/2006/relationships/image" Target="../media/image11.png"/><Relationship Id="rId16" Type="http://schemas.openxmlformats.org/officeDocument/2006/relationships/image" Target="../media/image25.tif"/><Relationship Id="rId20" Type="http://schemas.openxmlformats.org/officeDocument/2006/relationships/image" Target="../media/image29.jp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tiff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jp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4.jpe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3.jpeg"/><Relationship Id="rId17" Type="http://schemas.openxmlformats.org/officeDocument/2006/relationships/image" Target="../media/image68.tiff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jpeg"/><Relationship Id="rId5" Type="http://schemas.openxmlformats.org/officeDocument/2006/relationships/image" Target="../media/image57.jpeg"/><Relationship Id="rId15" Type="http://schemas.openxmlformats.org/officeDocument/2006/relationships/image" Target="../media/image66.jpeg"/><Relationship Id="rId10" Type="http://schemas.openxmlformats.org/officeDocument/2006/relationships/image" Target="../media/image44.gif"/><Relationship Id="rId19" Type="http://schemas.openxmlformats.org/officeDocument/2006/relationships/image" Target="../media/image70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8.jpe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nel.org/tgcat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79.tiff"/><Relationship Id="rId4" Type="http://schemas.openxmlformats.org/officeDocument/2006/relationships/image" Target="../media/image75.tiff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88F8-2F4A-754B-8DAE-CB3449D9D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176" y="2787201"/>
            <a:ext cx="8420100" cy="1853958"/>
          </a:xfrm>
        </p:spPr>
        <p:txBody>
          <a:bodyPr/>
          <a:lstStyle/>
          <a:p>
            <a:r>
              <a:rPr lang="de-DE" dirty="0"/>
              <a:t>European observation networks</a:t>
            </a:r>
            <a:br>
              <a:rPr lang="de-DE" dirty="0"/>
            </a:br>
            <a:r>
              <a:rPr lang="de-DE" dirty="0"/>
              <a:t>assessment in the </a:t>
            </a:r>
            <a:r>
              <a:rPr lang="de-DE" dirty="0" err="1"/>
              <a:t>EuroSea</a:t>
            </a:r>
            <a:r>
              <a:rPr lang="de-DE" dirty="0"/>
              <a:t> Project</a:t>
            </a:r>
            <a:endParaRPr lang="en-GB" b="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397E0-9BFC-E248-B0F5-CB47C6629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176" y="6419846"/>
            <a:ext cx="8417116" cy="442610"/>
          </a:xfrm>
        </p:spPr>
        <p:txBody>
          <a:bodyPr>
            <a:normAutofit/>
          </a:bodyPr>
          <a:lstStyle/>
          <a:p>
            <a:r>
              <a:rPr lang="en-GB" sz="2000" dirty="0"/>
              <a:t>OCG-14 meeting 6. June 2023, hybrid/Cape Town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BD34A-8766-B444-B9B2-4D62E40F6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176" y="4821403"/>
            <a:ext cx="8420100" cy="995289"/>
          </a:xfrm>
        </p:spPr>
        <p:txBody>
          <a:bodyPr>
            <a:normAutofit/>
          </a:bodyPr>
          <a:lstStyle/>
          <a:p>
            <a:r>
              <a:rPr lang="en-GB" sz="2000" u="sng" dirty="0"/>
              <a:t>J. Karstensen GEOMAR </a:t>
            </a:r>
            <a:r>
              <a:rPr lang="en-GB" sz="2000" dirty="0"/>
              <a:t>&amp; G. </a:t>
            </a:r>
            <a:r>
              <a:rPr lang="en-GB" sz="2000" dirty="0" err="1"/>
              <a:t>Petihakis</a:t>
            </a:r>
            <a:r>
              <a:rPr lang="en-GB" sz="2000" dirty="0"/>
              <a:t> HCMR &amp; </a:t>
            </a:r>
            <a:r>
              <a:rPr lang="en-GB" sz="2000" i="1" dirty="0"/>
              <a:t>help of: V. Fernandez </a:t>
            </a:r>
            <a:r>
              <a:rPr lang="en-GB" sz="2000" i="1" dirty="0" err="1"/>
              <a:t>EuroGOOS</a:t>
            </a:r>
            <a:br>
              <a:rPr lang="en-GB" sz="2000" dirty="0"/>
            </a:br>
            <a:r>
              <a:rPr lang="en-GB" sz="2000" dirty="0"/>
              <a:t>co-lead: WP3 Network Integration &amp; Improvement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7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F93C-CA5F-1E40-A6FA-D296D8BC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WP3 synthesis of improvement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F1B3-08E8-6143-BA61-4CFB8BE8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4" y="1299577"/>
            <a:ext cx="5142139" cy="472470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D3.2 (initial 2019)/D3.18 (Final 2023) Assessment of the EuroSea observational and thematic networks coordination</a:t>
            </a:r>
          </a:p>
          <a:p>
            <a:pPr>
              <a:lnSpc>
                <a:spcPct val="100000"/>
              </a:lnSpc>
            </a:pPr>
            <a:endParaRPr lang="en-GB" sz="1050" b="1" u="sng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300" b="1" dirty="0">
                <a:latin typeface="+mj-lt"/>
              </a:rPr>
              <a:t>Internal organization </a:t>
            </a:r>
            <a:br>
              <a:rPr lang="en-US" sz="2300" b="1" dirty="0">
                <a:latin typeface="+mj-lt"/>
              </a:rPr>
            </a:b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ToR</a:t>
            </a:r>
            <a:r>
              <a:rPr lang="en-US" sz="1800" dirty="0">
                <a:latin typeface="+mj-lt"/>
              </a:rPr>
              <a:t>, Website, Institutions, Governance, Representative, link to global networks)</a:t>
            </a:r>
          </a:p>
          <a:p>
            <a:pPr>
              <a:lnSpc>
                <a:spcPct val="100000"/>
              </a:lnSpc>
            </a:pPr>
            <a:r>
              <a:rPr lang="en-US" sz="2300" b="1" dirty="0">
                <a:latin typeface="+mj-lt"/>
              </a:rPr>
              <a:t>Network Performance &amp; Targets </a:t>
            </a:r>
            <a:br>
              <a:rPr lang="en-US" sz="2300" b="1" dirty="0">
                <a:latin typeface="+mj-lt"/>
              </a:rPr>
            </a:br>
            <a:r>
              <a:rPr lang="en-US" sz="1600" dirty="0">
                <a:latin typeface="+mj-lt"/>
              </a:rPr>
              <a:t>(Best Practices, Data QC &amp; QA strategies, Metadata &amp; data access)</a:t>
            </a:r>
          </a:p>
          <a:p>
            <a:pPr>
              <a:lnSpc>
                <a:spcPct val="100000"/>
              </a:lnSpc>
            </a:pPr>
            <a:r>
              <a:rPr lang="en-US" sz="2300" b="1" dirty="0">
                <a:latin typeface="+mj-lt"/>
              </a:rPr>
              <a:t>Visibility of the network</a:t>
            </a:r>
            <a:r>
              <a:rPr lang="en-US" sz="2300" dirty="0">
                <a:latin typeface="+mj-lt"/>
              </a:rPr>
              <a:t> </a:t>
            </a:r>
            <a:br>
              <a:rPr lang="en-US" sz="2300" dirty="0">
                <a:latin typeface="+mj-lt"/>
              </a:rPr>
            </a:br>
            <a:r>
              <a:rPr lang="en-US" sz="1600" dirty="0">
                <a:latin typeface="+mj-lt"/>
              </a:rPr>
              <a:t>(Metadata delivery, BP accessibility, Key performance indicators, GTS, Data policy)</a:t>
            </a:r>
          </a:p>
          <a:p>
            <a:pPr>
              <a:lnSpc>
                <a:spcPct val="100000"/>
              </a:lnSpc>
            </a:pPr>
            <a:r>
              <a:rPr lang="en-US" sz="2300" b="1" dirty="0">
                <a:latin typeface="+mj-lt"/>
              </a:rPr>
              <a:t>Coverage and Facilities</a:t>
            </a:r>
            <a:r>
              <a:rPr lang="en-US" sz="2300" dirty="0">
                <a:latin typeface="+mj-lt"/>
              </a:rPr>
              <a:t> </a:t>
            </a:r>
            <a:br>
              <a:rPr lang="en-US" sz="2300" dirty="0">
                <a:latin typeface="+mj-lt"/>
              </a:rPr>
            </a:br>
            <a:r>
              <a:rPr lang="en-US" sz="1600" dirty="0">
                <a:latin typeface="+mj-lt"/>
              </a:rPr>
              <a:t>(Driver operations, Driver observing, Dialogue with </a:t>
            </a:r>
            <a:r>
              <a:rPr lang="en-US" sz="1600" dirty="0" err="1">
                <a:latin typeface="+mj-lt"/>
              </a:rPr>
              <a:t>othernetworks</a:t>
            </a:r>
            <a:r>
              <a:rPr lang="en-US" sz="1600" dirty="0">
                <a:latin typeface="+mj-lt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300" b="1" dirty="0">
                <a:latin typeface="+mj-lt"/>
              </a:rPr>
              <a:t>Future aspirations</a:t>
            </a:r>
            <a:r>
              <a:rPr lang="en-US" sz="2300" dirty="0">
                <a:latin typeface="+mj-lt"/>
              </a:rPr>
              <a:t> </a:t>
            </a:r>
            <a:br>
              <a:rPr lang="en-US" sz="2300" dirty="0">
                <a:latin typeface="+mj-lt"/>
              </a:rPr>
            </a:br>
            <a:r>
              <a:rPr lang="en-US" sz="1600" dirty="0">
                <a:latin typeface="+mj-lt"/>
              </a:rPr>
              <a:t>(Network in 2030, Challenges &amp; opportunities)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D115BF1-54D9-354B-A531-45D2733F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8358">
            <a:off x="5846962" y="1234033"/>
            <a:ext cx="3646216" cy="51598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8966E4-4F00-E745-8E44-30406F66A56B}"/>
              </a:ext>
            </a:extLst>
          </p:cNvPr>
          <p:cNvSpPr/>
          <p:nvPr/>
        </p:nvSpPr>
        <p:spPr>
          <a:xfrm>
            <a:off x="273414" y="6228600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+mj-lt"/>
              </a:rPr>
              <a:t>https://</a:t>
            </a:r>
            <a:r>
              <a:rPr lang="en-GB" sz="1200" i="1" dirty="0" err="1">
                <a:solidFill>
                  <a:schemeClr val="bg1"/>
                </a:solidFill>
                <a:latin typeface="+mj-lt"/>
              </a:rPr>
              <a:t>eurosea.eu</a:t>
            </a:r>
            <a:r>
              <a:rPr lang="en-GB" sz="1200" i="1" dirty="0">
                <a:solidFill>
                  <a:schemeClr val="bg1"/>
                </a:solidFill>
                <a:latin typeface="+mj-lt"/>
              </a:rPr>
              <a:t>/download/</a:t>
            </a:r>
            <a:r>
              <a:rPr lang="en-GB" sz="1200" i="1" dirty="0" err="1">
                <a:solidFill>
                  <a:schemeClr val="bg1"/>
                </a:solidFill>
                <a:latin typeface="+mj-lt"/>
              </a:rPr>
              <a:t>outputs_and_reports</a:t>
            </a:r>
            <a:r>
              <a:rPr lang="en-GB" sz="1200" i="1" dirty="0">
                <a:solidFill>
                  <a:schemeClr val="bg1"/>
                </a:solidFill>
                <a:latin typeface="+mj-lt"/>
              </a:rPr>
              <a:t>/deliverables/EuroSea-D3.2-Observing-Networks-Initial-Assessment.pdf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B7718-EEE5-5043-A45A-53427BD4AD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6313">
            <a:off x="5651771" y="1212365"/>
            <a:ext cx="3916150" cy="44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3219-CFC4-9A4C-B095-B6B1C2F5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WP3 brief summary with reflections on OCG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730A-C9EC-B446-BDA1-4C32959F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4" y="1281659"/>
            <a:ext cx="9486025" cy="55763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700" dirty="0">
                <a:cs typeface="Arial Hebrew Light" pitchFamily="2" charset="-79"/>
              </a:rPr>
              <a:t>Primary objective of networks is providing a home &amp; coordination of communities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700" dirty="0">
                <a:cs typeface="Arial Hebrew Light" pitchFamily="2" charset="-79"/>
              </a:rPr>
              <a:t>Augmented observatories show great progress (OMICS) but not well integrated in observation groups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Coordination &amp; building communities requires funding: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Staff &amp; meetings, Manager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Websites / data tool, shared document (Best Practice) &amp; Software development and maintenance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 How much? cost items needed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Network KPIs to help individual network to develop – guidelines are needed!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Better integrate European coordination groups into OCG networks e.g. </a:t>
            </a:r>
            <a:r>
              <a:rPr lang="en-US" sz="1700" dirty="0" err="1"/>
              <a:t>EuroGOOS</a:t>
            </a:r>
            <a:r>
              <a:rPr lang="en-US" sz="1700" dirty="0"/>
              <a:t> TT representative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The success of the coordination goes back to the Nations: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Are the “contact points” in a position to represent the landscape (hydrographic offices, science)?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How to get volunteers on board and also keep their interest and engagement?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Reward volunteers efforts &amp; work (e.g. certificates, statistics, cool stories, ...)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Integrate data/metadata management with the Nations NODC as the key component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/>
              <a:t>Agreements/directives with legal/financial consequence are a success e.g. MSFD</a:t>
            </a:r>
            <a:br>
              <a:rPr lang="en-US" sz="1700" dirty="0"/>
            </a:br>
            <a:r>
              <a:rPr lang="en-US" sz="1700" dirty="0"/>
              <a:t>(maybe the outcome of EU DG MARE “consultation on Ocean Observation”)</a:t>
            </a:r>
          </a:p>
          <a:p>
            <a:pPr lvl="1">
              <a:spcBef>
                <a:spcPts val="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793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52514-F7E6-2841-B65D-CF84D8DD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8C2A-C088-6649-9362-F780BAB3821D}" type="datetime1">
              <a:rPr lang="de-DE" smtClean="0"/>
              <a:t>06.06.23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4C12D-05A9-7742-BE87-94D14B72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5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26F2BCC3-3522-3C48-B507-21595C816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866" y="1661306"/>
            <a:ext cx="6369543" cy="519669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14000"/>
              </a:prstClr>
            </a:outerShdw>
            <a:softEdge rad="0"/>
          </a:effectLst>
        </p:spPr>
      </p:pic>
      <p:sp>
        <p:nvSpPr>
          <p:cNvPr id="42" name="Freihandform 11">
            <a:extLst>
              <a:ext uri="{FF2B5EF4-FFF2-40B4-BE49-F238E27FC236}">
                <a16:creationId xmlns:a16="http://schemas.microsoft.com/office/drawing/2014/main" id="{DEB391F5-4074-42C9-84E0-199E07372720}"/>
              </a:ext>
            </a:extLst>
          </p:cNvPr>
          <p:cNvSpPr/>
          <p:nvPr/>
        </p:nvSpPr>
        <p:spPr>
          <a:xfrm>
            <a:off x="-155145" y="6485937"/>
            <a:ext cx="10560425" cy="212303"/>
          </a:xfrm>
          <a:custGeom>
            <a:avLst/>
            <a:gdLst>
              <a:gd name="connsiteX0" fmla="*/ 0 w 10497671"/>
              <a:gd name="connsiteY0" fmla="*/ 448446 h 448446"/>
              <a:gd name="connsiteX1" fmla="*/ 2366682 w 10497671"/>
              <a:gd name="connsiteY1" fmla="*/ 210 h 448446"/>
              <a:gd name="connsiteX2" fmla="*/ 4966447 w 10497671"/>
              <a:gd name="connsiteY2" fmla="*/ 385693 h 448446"/>
              <a:gd name="connsiteX3" fmla="*/ 7521388 w 10497671"/>
              <a:gd name="connsiteY3" fmla="*/ 80893 h 448446"/>
              <a:gd name="connsiteX4" fmla="*/ 9359153 w 10497671"/>
              <a:gd name="connsiteY4" fmla="*/ 394657 h 448446"/>
              <a:gd name="connsiteX5" fmla="*/ 10497671 w 10497671"/>
              <a:gd name="connsiteY5" fmla="*/ 161575 h 448446"/>
              <a:gd name="connsiteX0" fmla="*/ 0 w 10478825"/>
              <a:gd name="connsiteY0" fmla="*/ 565105 h 565105"/>
              <a:gd name="connsiteX1" fmla="*/ 2366682 w 10478825"/>
              <a:gd name="connsiteY1" fmla="*/ 116869 h 565105"/>
              <a:gd name="connsiteX2" fmla="*/ 4966447 w 10478825"/>
              <a:gd name="connsiteY2" fmla="*/ 502352 h 565105"/>
              <a:gd name="connsiteX3" fmla="*/ 7521388 w 10478825"/>
              <a:gd name="connsiteY3" fmla="*/ 197552 h 565105"/>
              <a:gd name="connsiteX4" fmla="*/ 9359153 w 10478825"/>
              <a:gd name="connsiteY4" fmla="*/ 511316 h 565105"/>
              <a:gd name="connsiteX5" fmla="*/ 10478825 w 10478825"/>
              <a:gd name="connsiteY5" fmla="*/ 0 h 565105"/>
              <a:gd name="connsiteX0" fmla="*/ 0 w 10478825"/>
              <a:gd name="connsiteY0" fmla="*/ 565105 h 565105"/>
              <a:gd name="connsiteX1" fmla="*/ 2366682 w 10478825"/>
              <a:gd name="connsiteY1" fmla="*/ 116869 h 565105"/>
              <a:gd name="connsiteX2" fmla="*/ 4966447 w 10478825"/>
              <a:gd name="connsiteY2" fmla="*/ 502352 h 565105"/>
              <a:gd name="connsiteX3" fmla="*/ 7521388 w 10478825"/>
              <a:gd name="connsiteY3" fmla="*/ 197552 h 565105"/>
              <a:gd name="connsiteX4" fmla="*/ 9180108 w 10478825"/>
              <a:gd name="connsiteY4" fmla="*/ 263997 h 565105"/>
              <a:gd name="connsiteX5" fmla="*/ 10478825 w 10478825"/>
              <a:gd name="connsiteY5" fmla="*/ 0 h 565105"/>
              <a:gd name="connsiteX0" fmla="*/ 0 w 10478825"/>
              <a:gd name="connsiteY0" fmla="*/ 565105 h 565105"/>
              <a:gd name="connsiteX1" fmla="*/ 2366682 w 10478825"/>
              <a:gd name="connsiteY1" fmla="*/ 116869 h 565105"/>
              <a:gd name="connsiteX2" fmla="*/ 5220879 w 10478825"/>
              <a:gd name="connsiteY2" fmla="*/ 285948 h 565105"/>
              <a:gd name="connsiteX3" fmla="*/ 7521388 w 10478825"/>
              <a:gd name="connsiteY3" fmla="*/ 197552 h 565105"/>
              <a:gd name="connsiteX4" fmla="*/ 9180108 w 10478825"/>
              <a:gd name="connsiteY4" fmla="*/ 263997 h 565105"/>
              <a:gd name="connsiteX5" fmla="*/ 10478825 w 10478825"/>
              <a:gd name="connsiteY5" fmla="*/ 0 h 565105"/>
              <a:gd name="connsiteX0" fmla="*/ 0 w 10478825"/>
              <a:gd name="connsiteY0" fmla="*/ 565105 h 565105"/>
              <a:gd name="connsiteX1" fmla="*/ 2347836 w 10478825"/>
              <a:gd name="connsiteY1" fmla="*/ 39582 h 565105"/>
              <a:gd name="connsiteX2" fmla="*/ 5220879 w 10478825"/>
              <a:gd name="connsiteY2" fmla="*/ 285948 h 565105"/>
              <a:gd name="connsiteX3" fmla="*/ 7521388 w 10478825"/>
              <a:gd name="connsiteY3" fmla="*/ 197552 h 565105"/>
              <a:gd name="connsiteX4" fmla="*/ 9180108 w 10478825"/>
              <a:gd name="connsiteY4" fmla="*/ 263997 h 565105"/>
              <a:gd name="connsiteX5" fmla="*/ 10478825 w 10478825"/>
              <a:gd name="connsiteY5" fmla="*/ 0 h 565105"/>
              <a:gd name="connsiteX0" fmla="*/ 0 w 10384591"/>
              <a:gd name="connsiteY0" fmla="*/ 449174 h 449174"/>
              <a:gd name="connsiteX1" fmla="*/ 2253602 w 10384591"/>
              <a:gd name="connsiteY1" fmla="*/ 39582 h 449174"/>
              <a:gd name="connsiteX2" fmla="*/ 5126645 w 10384591"/>
              <a:gd name="connsiteY2" fmla="*/ 285948 h 449174"/>
              <a:gd name="connsiteX3" fmla="*/ 7427154 w 10384591"/>
              <a:gd name="connsiteY3" fmla="*/ 197552 h 449174"/>
              <a:gd name="connsiteX4" fmla="*/ 9085874 w 10384591"/>
              <a:gd name="connsiteY4" fmla="*/ 263997 h 449174"/>
              <a:gd name="connsiteX5" fmla="*/ 10384591 w 10384591"/>
              <a:gd name="connsiteY5" fmla="*/ 0 h 449174"/>
              <a:gd name="connsiteX0" fmla="*/ 0 w 10384591"/>
              <a:gd name="connsiteY0" fmla="*/ 449174 h 449174"/>
              <a:gd name="connsiteX1" fmla="*/ 2253602 w 10384591"/>
              <a:gd name="connsiteY1" fmla="*/ 39582 h 449174"/>
              <a:gd name="connsiteX2" fmla="*/ 5192609 w 10384591"/>
              <a:gd name="connsiteY2" fmla="*/ 378692 h 449174"/>
              <a:gd name="connsiteX3" fmla="*/ 7427154 w 10384591"/>
              <a:gd name="connsiteY3" fmla="*/ 197552 h 449174"/>
              <a:gd name="connsiteX4" fmla="*/ 9085874 w 10384591"/>
              <a:gd name="connsiteY4" fmla="*/ 263997 h 449174"/>
              <a:gd name="connsiteX5" fmla="*/ 10384591 w 10384591"/>
              <a:gd name="connsiteY5" fmla="*/ 0 h 449174"/>
              <a:gd name="connsiteX0" fmla="*/ 0 w 10384591"/>
              <a:gd name="connsiteY0" fmla="*/ 449174 h 449174"/>
              <a:gd name="connsiteX1" fmla="*/ 2253602 w 10384591"/>
              <a:gd name="connsiteY1" fmla="*/ 39582 h 449174"/>
              <a:gd name="connsiteX2" fmla="*/ 5192609 w 10384591"/>
              <a:gd name="connsiteY2" fmla="*/ 378692 h 449174"/>
              <a:gd name="connsiteX3" fmla="*/ 7427154 w 10384591"/>
              <a:gd name="connsiteY3" fmla="*/ 197552 h 449174"/>
              <a:gd name="connsiteX4" fmla="*/ 9434540 w 10384591"/>
              <a:gd name="connsiteY4" fmla="*/ 325826 h 449174"/>
              <a:gd name="connsiteX5" fmla="*/ 10384591 w 10384591"/>
              <a:gd name="connsiteY5" fmla="*/ 0 h 449174"/>
              <a:gd name="connsiteX0" fmla="*/ 0 w 10394014"/>
              <a:gd name="connsiteY0" fmla="*/ 409904 h 409904"/>
              <a:gd name="connsiteX1" fmla="*/ 2253602 w 10394014"/>
              <a:gd name="connsiteY1" fmla="*/ 312 h 409904"/>
              <a:gd name="connsiteX2" fmla="*/ 5192609 w 10394014"/>
              <a:gd name="connsiteY2" fmla="*/ 339422 h 409904"/>
              <a:gd name="connsiteX3" fmla="*/ 7427154 w 10394014"/>
              <a:gd name="connsiteY3" fmla="*/ 158282 h 409904"/>
              <a:gd name="connsiteX4" fmla="*/ 9434540 w 10394014"/>
              <a:gd name="connsiteY4" fmla="*/ 286556 h 409904"/>
              <a:gd name="connsiteX5" fmla="*/ 10394014 w 10394014"/>
              <a:gd name="connsiteY5" fmla="*/ 76660 h 409904"/>
              <a:gd name="connsiteX0" fmla="*/ 0 w 10394014"/>
              <a:gd name="connsiteY0" fmla="*/ 409904 h 409904"/>
              <a:gd name="connsiteX1" fmla="*/ 2253602 w 10394014"/>
              <a:gd name="connsiteY1" fmla="*/ 312 h 409904"/>
              <a:gd name="connsiteX2" fmla="*/ 5192609 w 10394014"/>
              <a:gd name="connsiteY2" fmla="*/ 339422 h 409904"/>
              <a:gd name="connsiteX3" fmla="*/ 7427154 w 10394014"/>
              <a:gd name="connsiteY3" fmla="*/ 158282 h 409904"/>
              <a:gd name="connsiteX4" fmla="*/ 9001063 w 10394014"/>
              <a:gd name="connsiteY4" fmla="*/ 302014 h 409904"/>
              <a:gd name="connsiteX5" fmla="*/ 10394014 w 10394014"/>
              <a:gd name="connsiteY5" fmla="*/ 76660 h 409904"/>
              <a:gd name="connsiteX0" fmla="*/ 0 w 10394014"/>
              <a:gd name="connsiteY0" fmla="*/ 409889 h 409889"/>
              <a:gd name="connsiteX1" fmla="*/ 2253602 w 10394014"/>
              <a:gd name="connsiteY1" fmla="*/ 297 h 409889"/>
              <a:gd name="connsiteX2" fmla="*/ 5192609 w 10394014"/>
              <a:gd name="connsiteY2" fmla="*/ 339407 h 409889"/>
              <a:gd name="connsiteX3" fmla="*/ 6890020 w 10394014"/>
              <a:gd name="connsiteY3" fmla="*/ 57794 h 409889"/>
              <a:gd name="connsiteX4" fmla="*/ 9001063 w 10394014"/>
              <a:gd name="connsiteY4" fmla="*/ 301999 h 409889"/>
              <a:gd name="connsiteX5" fmla="*/ 10394014 w 10394014"/>
              <a:gd name="connsiteY5" fmla="*/ 76645 h 409889"/>
              <a:gd name="connsiteX0" fmla="*/ 0 w 10394014"/>
              <a:gd name="connsiteY0" fmla="*/ 409889 h 409889"/>
              <a:gd name="connsiteX1" fmla="*/ 2253602 w 10394014"/>
              <a:gd name="connsiteY1" fmla="*/ 297 h 409889"/>
              <a:gd name="connsiteX2" fmla="*/ 5192609 w 10394014"/>
              <a:gd name="connsiteY2" fmla="*/ 339407 h 409889"/>
              <a:gd name="connsiteX3" fmla="*/ 6890020 w 10394014"/>
              <a:gd name="connsiteY3" fmla="*/ 57794 h 409889"/>
              <a:gd name="connsiteX4" fmla="*/ 9132991 w 10394014"/>
              <a:gd name="connsiteY4" fmla="*/ 379286 h 409889"/>
              <a:gd name="connsiteX5" fmla="*/ 10394014 w 10394014"/>
              <a:gd name="connsiteY5" fmla="*/ 76645 h 409889"/>
              <a:gd name="connsiteX0" fmla="*/ 0 w 10394014"/>
              <a:gd name="connsiteY0" fmla="*/ 409596 h 409596"/>
              <a:gd name="connsiteX1" fmla="*/ 2253602 w 10394014"/>
              <a:gd name="connsiteY1" fmla="*/ 4 h 409596"/>
              <a:gd name="connsiteX2" fmla="*/ 4485854 w 10394014"/>
              <a:gd name="connsiteY2" fmla="*/ 400944 h 409596"/>
              <a:gd name="connsiteX3" fmla="*/ 6890020 w 10394014"/>
              <a:gd name="connsiteY3" fmla="*/ 57501 h 409596"/>
              <a:gd name="connsiteX4" fmla="*/ 9132991 w 10394014"/>
              <a:gd name="connsiteY4" fmla="*/ 378993 h 409596"/>
              <a:gd name="connsiteX5" fmla="*/ 10394014 w 10394014"/>
              <a:gd name="connsiteY5" fmla="*/ 76352 h 409596"/>
              <a:gd name="connsiteX0" fmla="*/ 0 w 10394014"/>
              <a:gd name="connsiteY0" fmla="*/ 352126 h 352126"/>
              <a:gd name="connsiteX1" fmla="*/ 1725892 w 10394014"/>
              <a:gd name="connsiteY1" fmla="*/ 43007 h 352126"/>
              <a:gd name="connsiteX2" fmla="*/ 4485854 w 10394014"/>
              <a:gd name="connsiteY2" fmla="*/ 343474 h 352126"/>
              <a:gd name="connsiteX3" fmla="*/ 6890020 w 10394014"/>
              <a:gd name="connsiteY3" fmla="*/ 31 h 352126"/>
              <a:gd name="connsiteX4" fmla="*/ 9132991 w 10394014"/>
              <a:gd name="connsiteY4" fmla="*/ 321523 h 352126"/>
              <a:gd name="connsiteX5" fmla="*/ 10394014 w 10394014"/>
              <a:gd name="connsiteY5" fmla="*/ 18882 h 352126"/>
              <a:gd name="connsiteX0" fmla="*/ 0 w 10412861"/>
              <a:gd name="connsiteY0" fmla="*/ 267111 h 343602"/>
              <a:gd name="connsiteX1" fmla="*/ 1744739 w 10412861"/>
              <a:gd name="connsiteY1" fmla="*/ 43007 h 343602"/>
              <a:gd name="connsiteX2" fmla="*/ 4504701 w 10412861"/>
              <a:gd name="connsiteY2" fmla="*/ 343474 h 343602"/>
              <a:gd name="connsiteX3" fmla="*/ 6908867 w 10412861"/>
              <a:gd name="connsiteY3" fmla="*/ 31 h 343602"/>
              <a:gd name="connsiteX4" fmla="*/ 9151838 w 10412861"/>
              <a:gd name="connsiteY4" fmla="*/ 321523 h 343602"/>
              <a:gd name="connsiteX5" fmla="*/ 10412861 w 10412861"/>
              <a:gd name="connsiteY5" fmla="*/ 18882 h 3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2861" h="343602">
                <a:moveTo>
                  <a:pt x="0" y="267111"/>
                </a:moveTo>
                <a:cubicBezTo>
                  <a:pt x="769470" y="48222"/>
                  <a:pt x="993956" y="30280"/>
                  <a:pt x="1744739" y="43007"/>
                </a:cubicBezTo>
                <a:cubicBezTo>
                  <a:pt x="2495522" y="55734"/>
                  <a:pt x="3644013" y="350637"/>
                  <a:pt x="4504701" y="343474"/>
                </a:cubicBezTo>
                <a:cubicBezTo>
                  <a:pt x="5365389" y="336311"/>
                  <a:pt x="6134344" y="3690"/>
                  <a:pt x="6908867" y="31"/>
                </a:cubicBezTo>
                <a:cubicBezTo>
                  <a:pt x="7683390" y="-3627"/>
                  <a:pt x="8567839" y="318381"/>
                  <a:pt x="9151838" y="321523"/>
                </a:cubicBezTo>
                <a:cubicBezTo>
                  <a:pt x="9735837" y="324665"/>
                  <a:pt x="10218626" y="75658"/>
                  <a:pt x="10412861" y="18882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E67BC6-464B-4978-B5EE-76224708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24" y="1253188"/>
            <a:ext cx="9359763" cy="524587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err="1"/>
              <a:t>EuroSea</a:t>
            </a:r>
            <a:r>
              <a:rPr lang="en-GB" b="1" dirty="0"/>
              <a:t>: Improving and Integrating European Ocean Observing and Forecasting Systems for sustainable use of the Oceans </a:t>
            </a:r>
          </a:p>
        </p:txBody>
      </p:sp>
      <p:sp>
        <p:nvSpPr>
          <p:cNvPr id="41" name="Freihandform 10">
            <a:extLst>
              <a:ext uri="{FF2B5EF4-FFF2-40B4-BE49-F238E27FC236}">
                <a16:creationId xmlns:a16="http://schemas.microsoft.com/office/drawing/2014/main" id="{4BA6AA79-80BD-427B-B0C3-A708E11A389A}"/>
              </a:ext>
            </a:extLst>
          </p:cNvPr>
          <p:cNvSpPr/>
          <p:nvPr/>
        </p:nvSpPr>
        <p:spPr>
          <a:xfrm>
            <a:off x="-240870" y="2177000"/>
            <a:ext cx="10560425" cy="212303"/>
          </a:xfrm>
          <a:custGeom>
            <a:avLst/>
            <a:gdLst>
              <a:gd name="connsiteX0" fmla="*/ 0 w 10497671"/>
              <a:gd name="connsiteY0" fmla="*/ 448446 h 448446"/>
              <a:gd name="connsiteX1" fmla="*/ 2366682 w 10497671"/>
              <a:gd name="connsiteY1" fmla="*/ 210 h 448446"/>
              <a:gd name="connsiteX2" fmla="*/ 4966447 w 10497671"/>
              <a:gd name="connsiteY2" fmla="*/ 385693 h 448446"/>
              <a:gd name="connsiteX3" fmla="*/ 7521388 w 10497671"/>
              <a:gd name="connsiteY3" fmla="*/ 80893 h 448446"/>
              <a:gd name="connsiteX4" fmla="*/ 9359153 w 10497671"/>
              <a:gd name="connsiteY4" fmla="*/ 394657 h 448446"/>
              <a:gd name="connsiteX5" fmla="*/ 10497671 w 10497671"/>
              <a:gd name="connsiteY5" fmla="*/ 161575 h 448446"/>
              <a:gd name="connsiteX0" fmla="*/ 0 w 10478825"/>
              <a:gd name="connsiteY0" fmla="*/ 565105 h 565105"/>
              <a:gd name="connsiteX1" fmla="*/ 2366682 w 10478825"/>
              <a:gd name="connsiteY1" fmla="*/ 116869 h 565105"/>
              <a:gd name="connsiteX2" fmla="*/ 4966447 w 10478825"/>
              <a:gd name="connsiteY2" fmla="*/ 502352 h 565105"/>
              <a:gd name="connsiteX3" fmla="*/ 7521388 w 10478825"/>
              <a:gd name="connsiteY3" fmla="*/ 197552 h 565105"/>
              <a:gd name="connsiteX4" fmla="*/ 9359153 w 10478825"/>
              <a:gd name="connsiteY4" fmla="*/ 511316 h 565105"/>
              <a:gd name="connsiteX5" fmla="*/ 10478825 w 10478825"/>
              <a:gd name="connsiteY5" fmla="*/ 0 h 565105"/>
              <a:gd name="connsiteX0" fmla="*/ 0 w 10478825"/>
              <a:gd name="connsiteY0" fmla="*/ 565105 h 565105"/>
              <a:gd name="connsiteX1" fmla="*/ 2366682 w 10478825"/>
              <a:gd name="connsiteY1" fmla="*/ 116869 h 565105"/>
              <a:gd name="connsiteX2" fmla="*/ 4966447 w 10478825"/>
              <a:gd name="connsiteY2" fmla="*/ 502352 h 565105"/>
              <a:gd name="connsiteX3" fmla="*/ 7521388 w 10478825"/>
              <a:gd name="connsiteY3" fmla="*/ 197552 h 565105"/>
              <a:gd name="connsiteX4" fmla="*/ 9180108 w 10478825"/>
              <a:gd name="connsiteY4" fmla="*/ 263997 h 565105"/>
              <a:gd name="connsiteX5" fmla="*/ 10478825 w 10478825"/>
              <a:gd name="connsiteY5" fmla="*/ 0 h 565105"/>
              <a:gd name="connsiteX0" fmla="*/ 0 w 10478825"/>
              <a:gd name="connsiteY0" fmla="*/ 565105 h 565105"/>
              <a:gd name="connsiteX1" fmla="*/ 2366682 w 10478825"/>
              <a:gd name="connsiteY1" fmla="*/ 116869 h 565105"/>
              <a:gd name="connsiteX2" fmla="*/ 5220879 w 10478825"/>
              <a:gd name="connsiteY2" fmla="*/ 285948 h 565105"/>
              <a:gd name="connsiteX3" fmla="*/ 7521388 w 10478825"/>
              <a:gd name="connsiteY3" fmla="*/ 197552 h 565105"/>
              <a:gd name="connsiteX4" fmla="*/ 9180108 w 10478825"/>
              <a:gd name="connsiteY4" fmla="*/ 263997 h 565105"/>
              <a:gd name="connsiteX5" fmla="*/ 10478825 w 10478825"/>
              <a:gd name="connsiteY5" fmla="*/ 0 h 565105"/>
              <a:gd name="connsiteX0" fmla="*/ 0 w 10478825"/>
              <a:gd name="connsiteY0" fmla="*/ 565105 h 565105"/>
              <a:gd name="connsiteX1" fmla="*/ 2347836 w 10478825"/>
              <a:gd name="connsiteY1" fmla="*/ 39582 h 565105"/>
              <a:gd name="connsiteX2" fmla="*/ 5220879 w 10478825"/>
              <a:gd name="connsiteY2" fmla="*/ 285948 h 565105"/>
              <a:gd name="connsiteX3" fmla="*/ 7521388 w 10478825"/>
              <a:gd name="connsiteY3" fmla="*/ 197552 h 565105"/>
              <a:gd name="connsiteX4" fmla="*/ 9180108 w 10478825"/>
              <a:gd name="connsiteY4" fmla="*/ 263997 h 565105"/>
              <a:gd name="connsiteX5" fmla="*/ 10478825 w 10478825"/>
              <a:gd name="connsiteY5" fmla="*/ 0 h 565105"/>
              <a:gd name="connsiteX0" fmla="*/ 0 w 10384591"/>
              <a:gd name="connsiteY0" fmla="*/ 449174 h 449174"/>
              <a:gd name="connsiteX1" fmla="*/ 2253602 w 10384591"/>
              <a:gd name="connsiteY1" fmla="*/ 39582 h 449174"/>
              <a:gd name="connsiteX2" fmla="*/ 5126645 w 10384591"/>
              <a:gd name="connsiteY2" fmla="*/ 285948 h 449174"/>
              <a:gd name="connsiteX3" fmla="*/ 7427154 w 10384591"/>
              <a:gd name="connsiteY3" fmla="*/ 197552 h 449174"/>
              <a:gd name="connsiteX4" fmla="*/ 9085874 w 10384591"/>
              <a:gd name="connsiteY4" fmla="*/ 263997 h 449174"/>
              <a:gd name="connsiteX5" fmla="*/ 10384591 w 10384591"/>
              <a:gd name="connsiteY5" fmla="*/ 0 h 449174"/>
              <a:gd name="connsiteX0" fmla="*/ 0 w 10384591"/>
              <a:gd name="connsiteY0" fmla="*/ 449174 h 449174"/>
              <a:gd name="connsiteX1" fmla="*/ 2253602 w 10384591"/>
              <a:gd name="connsiteY1" fmla="*/ 39582 h 449174"/>
              <a:gd name="connsiteX2" fmla="*/ 5192609 w 10384591"/>
              <a:gd name="connsiteY2" fmla="*/ 378692 h 449174"/>
              <a:gd name="connsiteX3" fmla="*/ 7427154 w 10384591"/>
              <a:gd name="connsiteY3" fmla="*/ 197552 h 449174"/>
              <a:gd name="connsiteX4" fmla="*/ 9085874 w 10384591"/>
              <a:gd name="connsiteY4" fmla="*/ 263997 h 449174"/>
              <a:gd name="connsiteX5" fmla="*/ 10384591 w 10384591"/>
              <a:gd name="connsiteY5" fmla="*/ 0 h 449174"/>
              <a:gd name="connsiteX0" fmla="*/ 0 w 10384591"/>
              <a:gd name="connsiteY0" fmla="*/ 449174 h 449174"/>
              <a:gd name="connsiteX1" fmla="*/ 2253602 w 10384591"/>
              <a:gd name="connsiteY1" fmla="*/ 39582 h 449174"/>
              <a:gd name="connsiteX2" fmla="*/ 5192609 w 10384591"/>
              <a:gd name="connsiteY2" fmla="*/ 378692 h 449174"/>
              <a:gd name="connsiteX3" fmla="*/ 7427154 w 10384591"/>
              <a:gd name="connsiteY3" fmla="*/ 197552 h 449174"/>
              <a:gd name="connsiteX4" fmla="*/ 9434540 w 10384591"/>
              <a:gd name="connsiteY4" fmla="*/ 325826 h 449174"/>
              <a:gd name="connsiteX5" fmla="*/ 10384591 w 10384591"/>
              <a:gd name="connsiteY5" fmla="*/ 0 h 449174"/>
              <a:gd name="connsiteX0" fmla="*/ 0 w 10394014"/>
              <a:gd name="connsiteY0" fmla="*/ 409904 h 409904"/>
              <a:gd name="connsiteX1" fmla="*/ 2253602 w 10394014"/>
              <a:gd name="connsiteY1" fmla="*/ 312 h 409904"/>
              <a:gd name="connsiteX2" fmla="*/ 5192609 w 10394014"/>
              <a:gd name="connsiteY2" fmla="*/ 339422 h 409904"/>
              <a:gd name="connsiteX3" fmla="*/ 7427154 w 10394014"/>
              <a:gd name="connsiteY3" fmla="*/ 158282 h 409904"/>
              <a:gd name="connsiteX4" fmla="*/ 9434540 w 10394014"/>
              <a:gd name="connsiteY4" fmla="*/ 286556 h 409904"/>
              <a:gd name="connsiteX5" fmla="*/ 10394014 w 10394014"/>
              <a:gd name="connsiteY5" fmla="*/ 76660 h 409904"/>
              <a:gd name="connsiteX0" fmla="*/ 0 w 10394014"/>
              <a:gd name="connsiteY0" fmla="*/ 409904 h 409904"/>
              <a:gd name="connsiteX1" fmla="*/ 2253602 w 10394014"/>
              <a:gd name="connsiteY1" fmla="*/ 312 h 409904"/>
              <a:gd name="connsiteX2" fmla="*/ 5192609 w 10394014"/>
              <a:gd name="connsiteY2" fmla="*/ 339422 h 409904"/>
              <a:gd name="connsiteX3" fmla="*/ 7427154 w 10394014"/>
              <a:gd name="connsiteY3" fmla="*/ 158282 h 409904"/>
              <a:gd name="connsiteX4" fmla="*/ 9001063 w 10394014"/>
              <a:gd name="connsiteY4" fmla="*/ 302014 h 409904"/>
              <a:gd name="connsiteX5" fmla="*/ 10394014 w 10394014"/>
              <a:gd name="connsiteY5" fmla="*/ 76660 h 409904"/>
              <a:gd name="connsiteX0" fmla="*/ 0 w 10394014"/>
              <a:gd name="connsiteY0" fmla="*/ 409889 h 409889"/>
              <a:gd name="connsiteX1" fmla="*/ 2253602 w 10394014"/>
              <a:gd name="connsiteY1" fmla="*/ 297 h 409889"/>
              <a:gd name="connsiteX2" fmla="*/ 5192609 w 10394014"/>
              <a:gd name="connsiteY2" fmla="*/ 339407 h 409889"/>
              <a:gd name="connsiteX3" fmla="*/ 6890020 w 10394014"/>
              <a:gd name="connsiteY3" fmla="*/ 57794 h 409889"/>
              <a:gd name="connsiteX4" fmla="*/ 9001063 w 10394014"/>
              <a:gd name="connsiteY4" fmla="*/ 301999 h 409889"/>
              <a:gd name="connsiteX5" fmla="*/ 10394014 w 10394014"/>
              <a:gd name="connsiteY5" fmla="*/ 76645 h 409889"/>
              <a:gd name="connsiteX0" fmla="*/ 0 w 10394014"/>
              <a:gd name="connsiteY0" fmla="*/ 409889 h 409889"/>
              <a:gd name="connsiteX1" fmla="*/ 2253602 w 10394014"/>
              <a:gd name="connsiteY1" fmla="*/ 297 h 409889"/>
              <a:gd name="connsiteX2" fmla="*/ 5192609 w 10394014"/>
              <a:gd name="connsiteY2" fmla="*/ 339407 h 409889"/>
              <a:gd name="connsiteX3" fmla="*/ 6890020 w 10394014"/>
              <a:gd name="connsiteY3" fmla="*/ 57794 h 409889"/>
              <a:gd name="connsiteX4" fmla="*/ 9132991 w 10394014"/>
              <a:gd name="connsiteY4" fmla="*/ 379286 h 409889"/>
              <a:gd name="connsiteX5" fmla="*/ 10394014 w 10394014"/>
              <a:gd name="connsiteY5" fmla="*/ 76645 h 409889"/>
              <a:gd name="connsiteX0" fmla="*/ 0 w 10394014"/>
              <a:gd name="connsiteY0" fmla="*/ 409596 h 409596"/>
              <a:gd name="connsiteX1" fmla="*/ 2253602 w 10394014"/>
              <a:gd name="connsiteY1" fmla="*/ 4 h 409596"/>
              <a:gd name="connsiteX2" fmla="*/ 4485854 w 10394014"/>
              <a:gd name="connsiteY2" fmla="*/ 400944 h 409596"/>
              <a:gd name="connsiteX3" fmla="*/ 6890020 w 10394014"/>
              <a:gd name="connsiteY3" fmla="*/ 57501 h 409596"/>
              <a:gd name="connsiteX4" fmla="*/ 9132991 w 10394014"/>
              <a:gd name="connsiteY4" fmla="*/ 378993 h 409596"/>
              <a:gd name="connsiteX5" fmla="*/ 10394014 w 10394014"/>
              <a:gd name="connsiteY5" fmla="*/ 76352 h 409596"/>
              <a:gd name="connsiteX0" fmla="*/ 0 w 10394014"/>
              <a:gd name="connsiteY0" fmla="*/ 352126 h 352126"/>
              <a:gd name="connsiteX1" fmla="*/ 1725892 w 10394014"/>
              <a:gd name="connsiteY1" fmla="*/ 43007 h 352126"/>
              <a:gd name="connsiteX2" fmla="*/ 4485854 w 10394014"/>
              <a:gd name="connsiteY2" fmla="*/ 343474 h 352126"/>
              <a:gd name="connsiteX3" fmla="*/ 6890020 w 10394014"/>
              <a:gd name="connsiteY3" fmla="*/ 31 h 352126"/>
              <a:gd name="connsiteX4" fmla="*/ 9132991 w 10394014"/>
              <a:gd name="connsiteY4" fmla="*/ 321523 h 352126"/>
              <a:gd name="connsiteX5" fmla="*/ 10394014 w 10394014"/>
              <a:gd name="connsiteY5" fmla="*/ 18882 h 352126"/>
              <a:gd name="connsiteX0" fmla="*/ 0 w 10412861"/>
              <a:gd name="connsiteY0" fmla="*/ 267111 h 343602"/>
              <a:gd name="connsiteX1" fmla="*/ 1744739 w 10412861"/>
              <a:gd name="connsiteY1" fmla="*/ 43007 h 343602"/>
              <a:gd name="connsiteX2" fmla="*/ 4504701 w 10412861"/>
              <a:gd name="connsiteY2" fmla="*/ 343474 h 343602"/>
              <a:gd name="connsiteX3" fmla="*/ 6908867 w 10412861"/>
              <a:gd name="connsiteY3" fmla="*/ 31 h 343602"/>
              <a:gd name="connsiteX4" fmla="*/ 9151838 w 10412861"/>
              <a:gd name="connsiteY4" fmla="*/ 321523 h 343602"/>
              <a:gd name="connsiteX5" fmla="*/ 10412861 w 10412861"/>
              <a:gd name="connsiteY5" fmla="*/ 18882 h 3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2861" h="343602">
                <a:moveTo>
                  <a:pt x="0" y="267111"/>
                </a:moveTo>
                <a:cubicBezTo>
                  <a:pt x="769470" y="48222"/>
                  <a:pt x="993956" y="30280"/>
                  <a:pt x="1744739" y="43007"/>
                </a:cubicBezTo>
                <a:cubicBezTo>
                  <a:pt x="2495522" y="55734"/>
                  <a:pt x="3644013" y="350637"/>
                  <a:pt x="4504701" y="343474"/>
                </a:cubicBezTo>
                <a:cubicBezTo>
                  <a:pt x="5365389" y="336311"/>
                  <a:pt x="6134344" y="3690"/>
                  <a:pt x="6908867" y="31"/>
                </a:cubicBezTo>
                <a:cubicBezTo>
                  <a:pt x="7683390" y="-3627"/>
                  <a:pt x="8567839" y="318381"/>
                  <a:pt x="9151838" y="321523"/>
                </a:cubicBezTo>
                <a:cubicBezTo>
                  <a:pt x="9735837" y="324665"/>
                  <a:pt x="10218626" y="75658"/>
                  <a:pt x="10412861" y="18882"/>
                </a:cubicBezTo>
              </a:path>
            </a:pathLst>
          </a:cu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uppieren 32">
            <a:extLst>
              <a:ext uri="{FF2B5EF4-FFF2-40B4-BE49-F238E27FC236}">
                <a16:creationId xmlns:a16="http://schemas.microsoft.com/office/drawing/2014/main" id="{7BB7FE54-3954-7E47-A6FB-17ACA44DBE76}"/>
              </a:ext>
            </a:extLst>
          </p:cNvPr>
          <p:cNvGrpSpPr/>
          <p:nvPr/>
        </p:nvGrpSpPr>
        <p:grpSpPr>
          <a:xfrm>
            <a:off x="5740361" y="5343348"/>
            <a:ext cx="3184515" cy="1041250"/>
            <a:chOff x="5141237" y="4871363"/>
            <a:chExt cx="3486032" cy="1169489"/>
          </a:xfrm>
        </p:grpSpPr>
        <p:sp>
          <p:nvSpPr>
            <p:cNvPr id="47" name="Abgerundetes Rechteck 6">
              <a:extLst>
                <a:ext uri="{FF2B5EF4-FFF2-40B4-BE49-F238E27FC236}">
                  <a16:creationId xmlns:a16="http://schemas.microsoft.com/office/drawing/2014/main" id="{429A45EC-A453-1043-809B-D3738D04CC1A}"/>
                </a:ext>
              </a:extLst>
            </p:cNvPr>
            <p:cNvSpPr/>
            <p:nvPr/>
          </p:nvSpPr>
          <p:spPr>
            <a:xfrm flipH="1" flipV="1">
              <a:off x="5141237" y="4871363"/>
              <a:ext cx="3486032" cy="1169489"/>
            </a:xfrm>
            <a:custGeom>
              <a:avLst/>
              <a:gdLst>
                <a:gd name="connsiteX0" fmla="*/ 0 w 2935008"/>
                <a:gd name="connsiteY0" fmla="*/ 204321 h 1225899"/>
                <a:gd name="connsiteX1" fmla="*/ 204321 w 2935008"/>
                <a:gd name="connsiteY1" fmla="*/ 0 h 1225899"/>
                <a:gd name="connsiteX2" fmla="*/ 2730687 w 2935008"/>
                <a:gd name="connsiteY2" fmla="*/ 0 h 1225899"/>
                <a:gd name="connsiteX3" fmla="*/ 2935008 w 2935008"/>
                <a:gd name="connsiteY3" fmla="*/ 204321 h 1225899"/>
                <a:gd name="connsiteX4" fmla="*/ 2935008 w 2935008"/>
                <a:gd name="connsiteY4" fmla="*/ 1021578 h 1225899"/>
                <a:gd name="connsiteX5" fmla="*/ 2730687 w 2935008"/>
                <a:gd name="connsiteY5" fmla="*/ 1225899 h 1225899"/>
                <a:gd name="connsiteX6" fmla="*/ 204321 w 2935008"/>
                <a:gd name="connsiteY6" fmla="*/ 1225899 h 1225899"/>
                <a:gd name="connsiteX7" fmla="*/ 0 w 2935008"/>
                <a:gd name="connsiteY7" fmla="*/ 1021578 h 1225899"/>
                <a:gd name="connsiteX8" fmla="*/ 0 w 2935008"/>
                <a:gd name="connsiteY8" fmla="*/ 204321 h 1225899"/>
                <a:gd name="connsiteX0" fmla="*/ 0 w 2935008"/>
                <a:gd name="connsiteY0" fmla="*/ 207077 h 1228655"/>
                <a:gd name="connsiteX1" fmla="*/ 204321 w 2935008"/>
                <a:gd name="connsiteY1" fmla="*/ 2756 h 1228655"/>
                <a:gd name="connsiteX2" fmla="*/ 934497 w 2935008"/>
                <a:gd name="connsiteY2" fmla="*/ 0 h 1228655"/>
                <a:gd name="connsiteX3" fmla="*/ 2730687 w 2935008"/>
                <a:gd name="connsiteY3" fmla="*/ 2756 h 1228655"/>
                <a:gd name="connsiteX4" fmla="*/ 2935008 w 2935008"/>
                <a:gd name="connsiteY4" fmla="*/ 207077 h 1228655"/>
                <a:gd name="connsiteX5" fmla="*/ 2935008 w 2935008"/>
                <a:gd name="connsiteY5" fmla="*/ 1024334 h 1228655"/>
                <a:gd name="connsiteX6" fmla="*/ 2730687 w 2935008"/>
                <a:gd name="connsiteY6" fmla="*/ 1228655 h 1228655"/>
                <a:gd name="connsiteX7" fmla="*/ 204321 w 2935008"/>
                <a:gd name="connsiteY7" fmla="*/ 1228655 h 1228655"/>
                <a:gd name="connsiteX8" fmla="*/ 0 w 2935008"/>
                <a:gd name="connsiteY8" fmla="*/ 1024334 h 1228655"/>
                <a:gd name="connsiteX9" fmla="*/ 0 w 2935008"/>
                <a:gd name="connsiteY9" fmla="*/ 207077 h 1228655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35008 w 2935008"/>
                <a:gd name="connsiteY6" fmla="*/ 1034383 h 1238704"/>
                <a:gd name="connsiteX7" fmla="*/ 2730687 w 2935008"/>
                <a:gd name="connsiteY7" fmla="*/ 1238704 h 1238704"/>
                <a:gd name="connsiteX8" fmla="*/ 204321 w 2935008"/>
                <a:gd name="connsiteY8" fmla="*/ 1238704 h 1238704"/>
                <a:gd name="connsiteX9" fmla="*/ 0 w 2935008"/>
                <a:gd name="connsiteY9" fmla="*/ 1034383 h 1238704"/>
                <a:gd name="connsiteX10" fmla="*/ 0 w 2935008"/>
                <a:gd name="connsiteY10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04321 w 2935008"/>
                <a:gd name="connsiteY9" fmla="*/ 1238704 h 1238704"/>
                <a:gd name="connsiteX10" fmla="*/ 0 w 2935008"/>
                <a:gd name="connsiteY10" fmla="*/ 1034383 h 1238704"/>
                <a:gd name="connsiteX11" fmla="*/ 0 w 2935008"/>
                <a:gd name="connsiteY11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204321 w 2935008"/>
                <a:gd name="connsiteY10" fmla="*/ 1238704 h 1238704"/>
                <a:gd name="connsiteX11" fmla="*/ 0 w 2935008"/>
                <a:gd name="connsiteY11" fmla="*/ 1034383 h 1238704"/>
                <a:gd name="connsiteX12" fmla="*/ 0 w 2935008"/>
                <a:gd name="connsiteY12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813916 w 2935008"/>
                <a:gd name="connsiteY10" fmla="*/ 1235947 h 1238704"/>
                <a:gd name="connsiteX11" fmla="*/ 204321 w 2935008"/>
                <a:gd name="connsiteY11" fmla="*/ 1238704 h 1238704"/>
                <a:gd name="connsiteX12" fmla="*/ 0 w 2935008"/>
                <a:gd name="connsiteY12" fmla="*/ 1034383 h 1238704"/>
                <a:gd name="connsiteX13" fmla="*/ 0 w 2935008"/>
                <a:gd name="connsiteY13" fmla="*/ 217126 h 1238704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66972 w 2935008"/>
                <a:gd name="connsiteY4" fmla="*/ 56348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07077 h 1243761"/>
                <a:gd name="connsiteX1" fmla="*/ 204321 w 2935008"/>
                <a:gd name="connsiteY1" fmla="*/ 2756 h 1243761"/>
                <a:gd name="connsiteX2" fmla="*/ 934497 w 2935008"/>
                <a:gd name="connsiteY2" fmla="*/ 0 h 1243761"/>
                <a:gd name="connsiteX3" fmla="*/ 2340708 w 2935008"/>
                <a:gd name="connsiteY3" fmla="*/ 4465 h 1243761"/>
                <a:gd name="connsiteX4" fmla="*/ 2766972 w 2935008"/>
                <a:gd name="connsiteY4" fmla="*/ 46299 h 1243761"/>
                <a:gd name="connsiteX5" fmla="*/ 2935008 w 2935008"/>
                <a:gd name="connsiteY5" fmla="*/ 207077 h 1243761"/>
                <a:gd name="connsiteX6" fmla="*/ 2924070 w 2935008"/>
                <a:gd name="connsiteY6" fmla="*/ 622997 h 1243761"/>
                <a:gd name="connsiteX7" fmla="*/ 2935008 w 2935008"/>
                <a:gd name="connsiteY7" fmla="*/ 1024334 h 1243761"/>
                <a:gd name="connsiteX8" fmla="*/ 2730687 w 2935008"/>
                <a:gd name="connsiteY8" fmla="*/ 1228655 h 1243761"/>
                <a:gd name="connsiteX9" fmla="*/ 2280976 w 2935008"/>
                <a:gd name="connsiteY9" fmla="*/ 1225898 h 1243761"/>
                <a:gd name="connsiteX10" fmla="*/ 813916 w 2935008"/>
                <a:gd name="connsiteY10" fmla="*/ 1225898 h 1243761"/>
                <a:gd name="connsiteX11" fmla="*/ 204321 w 2935008"/>
                <a:gd name="connsiteY11" fmla="*/ 1228655 h 1243761"/>
                <a:gd name="connsiteX12" fmla="*/ 0 w 2935008"/>
                <a:gd name="connsiteY12" fmla="*/ 1024334 h 1243761"/>
                <a:gd name="connsiteX13" fmla="*/ 0 w 2935008"/>
                <a:gd name="connsiteY13" fmla="*/ 207077 h 1243761"/>
                <a:gd name="connsiteX0" fmla="*/ 15073 w 2950081"/>
                <a:gd name="connsiteY0" fmla="*/ 207077 h 1243761"/>
                <a:gd name="connsiteX1" fmla="*/ 219394 w 2950081"/>
                <a:gd name="connsiteY1" fmla="*/ 2756 h 1243761"/>
                <a:gd name="connsiteX2" fmla="*/ 949570 w 2950081"/>
                <a:gd name="connsiteY2" fmla="*/ 0 h 1243761"/>
                <a:gd name="connsiteX3" fmla="*/ 2355781 w 2950081"/>
                <a:gd name="connsiteY3" fmla="*/ 4465 h 1243761"/>
                <a:gd name="connsiteX4" fmla="*/ 2782045 w 2950081"/>
                <a:gd name="connsiteY4" fmla="*/ 46299 h 1243761"/>
                <a:gd name="connsiteX5" fmla="*/ 2950081 w 2950081"/>
                <a:gd name="connsiteY5" fmla="*/ 207077 h 1243761"/>
                <a:gd name="connsiteX6" fmla="*/ 2939143 w 2950081"/>
                <a:gd name="connsiteY6" fmla="*/ 622997 h 1243761"/>
                <a:gd name="connsiteX7" fmla="*/ 2950081 w 2950081"/>
                <a:gd name="connsiteY7" fmla="*/ 1024334 h 1243761"/>
                <a:gd name="connsiteX8" fmla="*/ 2745760 w 2950081"/>
                <a:gd name="connsiteY8" fmla="*/ 1228655 h 1243761"/>
                <a:gd name="connsiteX9" fmla="*/ 2296049 w 2950081"/>
                <a:gd name="connsiteY9" fmla="*/ 1225898 h 1243761"/>
                <a:gd name="connsiteX10" fmla="*/ 828989 w 2950081"/>
                <a:gd name="connsiteY10" fmla="*/ 1225898 h 1243761"/>
                <a:gd name="connsiteX11" fmla="*/ 219394 w 2950081"/>
                <a:gd name="connsiteY11" fmla="*/ 1228655 h 1243761"/>
                <a:gd name="connsiteX12" fmla="*/ 15073 w 2950081"/>
                <a:gd name="connsiteY12" fmla="*/ 1024334 h 1243761"/>
                <a:gd name="connsiteX13" fmla="*/ 0 w 2950081"/>
                <a:gd name="connsiteY13" fmla="*/ 538145 h 1243761"/>
                <a:gd name="connsiteX14" fmla="*/ 15073 w 2950081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2330 w 2957338"/>
                <a:gd name="connsiteY12" fmla="*/ 1024334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9587 w 2957338"/>
                <a:gd name="connsiteY12" fmla="*/ 1089648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44"/>
                <a:gd name="connsiteY0" fmla="*/ 226093 h 1262777"/>
                <a:gd name="connsiteX1" fmla="*/ 226651 w 2957344"/>
                <a:gd name="connsiteY1" fmla="*/ 21772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7451 w 2957344"/>
                <a:gd name="connsiteY1" fmla="*/ 65315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753627 w 2957344"/>
                <a:gd name="connsiteY2" fmla="*/ 33530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7344" h="1262777">
                  <a:moveTo>
                    <a:pt x="22330" y="226093"/>
                  </a:moveTo>
                  <a:cubicBezTo>
                    <a:pt x="22330" y="113250"/>
                    <a:pt x="157351" y="43543"/>
                    <a:pt x="270194" y="43543"/>
                  </a:cubicBezTo>
                  <a:lnTo>
                    <a:pt x="753627" y="33530"/>
                  </a:lnTo>
                  <a:lnTo>
                    <a:pt x="2363038" y="23481"/>
                  </a:lnTo>
                  <a:lnTo>
                    <a:pt x="2847359" y="0"/>
                  </a:lnTo>
                  <a:cubicBezTo>
                    <a:pt x="2960202" y="0"/>
                    <a:pt x="2957338" y="113250"/>
                    <a:pt x="2957338" y="226093"/>
                  </a:cubicBezTo>
                  <a:lnTo>
                    <a:pt x="2946400" y="642013"/>
                  </a:lnTo>
                  <a:lnTo>
                    <a:pt x="2957338" y="1043350"/>
                  </a:lnTo>
                  <a:cubicBezTo>
                    <a:pt x="2957338" y="1156193"/>
                    <a:pt x="2865860" y="1247671"/>
                    <a:pt x="2753017" y="1247671"/>
                  </a:cubicBezTo>
                  <a:cubicBezTo>
                    <a:pt x="2603113" y="1246752"/>
                    <a:pt x="2423065" y="1275978"/>
                    <a:pt x="2303306" y="1244914"/>
                  </a:cubicBezTo>
                  <a:cubicBezTo>
                    <a:pt x="1814286" y="1244914"/>
                    <a:pt x="1325266" y="1285107"/>
                    <a:pt x="836246" y="1244914"/>
                  </a:cubicBezTo>
                  <a:lnTo>
                    <a:pt x="226651" y="1247671"/>
                  </a:lnTo>
                  <a:cubicBezTo>
                    <a:pt x="113808" y="1247671"/>
                    <a:pt x="29587" y="1221507"/>
                    <a:pt x="29587" y="1108664"/>
                  </a:cubicBezTo>
                  <a:lnTo>
                    <a:pt x="0" y="905504"/>
                  </a:lnTo>
                  <a:lnTo>
                    <a:pt x="22330" y="22609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8" name="Untertitel 2">
              <a:extLst>
                <a:ext uri="{FF2B5EF4-FFF2-40B4-BE49-F238E27FC236}">
                  <a16:creationId xmlns:a16="http://schemas.microsoft.com/office/drawing/2014/main" id="{A4A74F6C-7067-264A-BFD9-EE8EB3F39469}"/>
                </a:ext>
              </a:extLst>
            </p:cNvPr>
            <p:cNvSpPr txBox="1">
              <a:spLocks/>
            </p:cNvSpPr>
            <p:nvPr/>
          </p:nvSpPr>
          <p:spPr>
            <a:xfrm>
              <a:off x="5543833" y="4964182"/>
              <a:ext cx="2690656" cy="9838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40"/>
                </a:lnSpc>
                <a:spcBef>
                  <a:spcPts val="0"/>
                </a:spcBef>
                <a:buClr>
                  <a:schemeClr val="accent3"/>
                </a:buClr>
                <a:buNone/>
              </a:pPr>
              <a:r>
                <a:rPr lang="en-US" sz="2000" b="1" dirty="0"/>
                <a:t>Significance for an economically viable </a:t>
              </a:r>
              <a:br>
                <a:rPr lang="en-US" sz="2000" b="1" dirty="0"/>
              </a:br>
              <a:r>
                <a:rPr lang="en-US" sz="2000" b="1" dirty="0"/>
                <a:t>&amp; healthy society</a:t>
              </a:r>
            </a:p>
          </p:txBody>
        </p:sp>
      </p:grpSp>
      <p:grpSp>
        <p:nvGrpSpPr>
          <p:cNvPr id="49" name="Gruppieren 2">
            <a:extLst>
              <a:ext uri="{FF2B5EF4-FFF2-40B4-BE49-F238E27FC236}">
                <a16:creationId xmlns:a16="http://schemas.microsoft.com/office/drawing/2014/main" id="{483784D3-426A-2A43-A3F2-6EB6AE3B68ED}"/>
              </a:ext>
            </a:extLst>
          </p:cNvPr>
          <p:cNvGrpSpPr/>
          <p:nvPr/>
        </p:nvGrpSpPr>
        <p:grpSpPr>
          <a:xfrm>
            <a:off x="990562" y="3050223"/>
            <a:ext cx="3039313" cy="1109830"/>
            <a:chOff x="409656" y="1701396"/>
            <a:chExt cx="3327082" cy="1246516"/>
          </a:xfrm>
        </p:grpSpPr>
        <p:sp>
          <p:nvSpPr>
            <p:cNvPr id="50" name="Abgerundetes Rechteck 6">
              <a:extLst>
                <a:ext uri="{FF2B5EF4-FFF2-40B4-BE49-F238E27FC236}">
                  <a16:creationId xmlns:a16="http://schemas.microsoft.com/office/drawing/2014/main" id="{4148F0BD-271E-DF44-BB2C-79E942F32BA5}"/>
                </a:ext>
              </a:extLst>
            </p:cNvPr>
            <p:cNvSpPr/>
            <p:nvPr/>
          </p:nvSpPr>
          <p:spPr>
            <a:xfrm>
              <a:off x="409656" y="1701396"/>
              <a:ext cx="3327082" cy="1143367"/>
            </a:xfrm>
            <a:custGeom>
              <a:avLst/>
              <a:gdLst>
                <a:gd name="connsiteX0" fmla="*/ 0 w 2935008"/>
                <a:gd name="connsiteY0" fmla="*/ 204321 h 1225899"/>
                <a:gd name="connsiteX1" fmla="*/ 204321 w 2935008"/>
                <a:gd name="connsiteY1" fmla="*/ 0 h 1225899"/>
                <a:gd name="connsiteX2" fmla="*/ 2730687 w 2935008"/>
                <a:gd name="connsiteY2" fmla="*/ 0 h 1225899"/>
                <a:gd name="connsiteX3" fmla="*/ 2935008 w 2935008"/>
                <a:gd name="connsiteY3" fmla="*/ 204321 h 1225899"/>
                <a:gd name="connsiteX4" fmla="*/ 2935008 w 2935008"/>
                <a:gd name="connsiteY4" fmla="*/ 1021578 h 1225899"/>
                <a:gd name="connsiteX5" fmla="*/ 2730687 w 2935008"/>
                <a:gd name="connsiteY5" fmla="*/ 1225899 h 1225899"/>
                <a:gd name="connsiteX6" fmla="*/ 204321 w 2935008"/>
                <a:gd name="connsiteY6" fmla="*/ 1225899 h 1225899"/>
                <a:gd name="connsiteX7" fmla="*/ 0 w 2935008"/>
                <a:gd name="connsiteY7" fmla="*/ 1021578 h 1225899"/>
                <a:gd name="connsiteX8" fmla="*/ 0 w 2935008"/>
                <a:gd name="connsiteY8" fmla="*/ 204321 h 1225899"/>
                <a:gd name="connsiteX0" fmla="*/ 0 w 2935008"/>
                <a:gd name="connsiteY0" fmla="*/ 207077 h 1228655"/>
                <a:gd name="connsiteX1" fmla="*/ 204321 w 2935008"/>
                <a:gd name="connsiteY1" fmla="*/ 2756 h 1228655"/>
                <a:gd name="connsiteX2" fmla="*/ 934497 w 2935008"/>
                <a:gd name="connsiteY2" fmla="*/ 0 h 1228655"/>
                <a:gd name="connsiteX3" fmla="*/ 2730687 w 2935008"/>
                <a:gd name="connsiteY3" fmla="*/ 2756 h 1228655"/>
                <a:gd name="connsiteX4" fmla="*/ 2935008 w 2935008"/>
                <a:gd name="connsiteY4" fmla="*/ 207077 h 1228655"/>
                <a:gd name="connsiteX5" fmla="*/ 2935008 w 2935008"/>
                <a:gd name="connsiteY5" fmla="*/ 1024334 h 1228655"/>
                <a:gd name="connsiteX6" fmla="*/ 2730687 w 2935008"/>
                <a:gd name="connsiteY6" fmla="*/ 1228655 h 1228655"/>
                <a:gd name="connsiteX7" fmla="*/ 204321 w 2935008"/>
                <a:gd name="connsiteY7" fmla="*/ 1228655 h 1228655"/>
                <a:gd name="connsiteX8" fmla="*/ 0 w 2935008"/>
                <a:gd name="connsiteY8" fmla="*/ 1024334 h 1228655"/>
                <a:gd name="connsiteX9" fmla="*/ 0 w 2935008"/>
                <a:gd name="connsiteY9" fmla="*/ 207077 h 1228655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35008 w 2935008"/>
                <a:gd name="connsiteY6" fmla="*/ 1034383 h 1238704"/>
                <a:gd name="connsiteX7" fmla="*/ 2730687 w 2935008"/>
                <a:gd name="connsiteY7" fmla="*/ 1238704 h 1238704"/>
                <a:gd name="connsiteX8" fmla="*/ 204321 w 2935008"/>
                <a:gd name="connsiteY8" fmla="*/ 1238704 h 1238704"/>
                <a:gd name="connsiteX9" fmla="*/ 0 w 2935008"/>
                <a:gd name="connsiteY9" fmla="*/ 1034383 h 1238704"/>
                <a:gd name="connsiteX10" fmla="*/ 0 w 2935008"/>
                <a:gd name="connsiteY10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04321 w 2935008"/>
                <a:gd name="connsiteY9" fmla="*/ 1238704 h 1238704"/>
                <a:gd name="connsiteX10" fmla="*/ 0 w 2935008"/>
                <a:gd name="connsiteY10" fmla="*/ 1034383 h 1238704"/>
                <a:gd name="connsiteX11" fmla="*/ 0 w 2935008"/>
                <a:gd name="connsiteY11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204321 w 2935008"/>
                <a:gd name="connsiteY10" fmla="*/ 1238704 h 1238704"/>
                <a:gd name="connsiteX11" fmla="*/ 0 w 2935008"/>
                <a:gd name="connsiteY11" fmla="*/ 1034383 h 1238704"/>
                <a:gd name="connsiteX12" fmla="*/ 0 w 2935008"/>
                <a:gd name="connsiteY12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813916 w 2935008"/>
                <a:gd name="connsiteY10" fmla="*/ 1235947 h 1238704"/>
                <a:gd name="connsiteX11" fmla="*/ 204321 w 2935008"/>
                <a:gd name="connsiteY11" fmla="*/ 1238704 h 1238704"/>
                <a:gd name="connsiteX12" fmla="*/ 0 w 2935008"/>
                <a:gd name="connsiteY12" fmla="*/ 1034383 h 1238704"/>
                <a:gd name="connsiteX13" fmla="*/ 0 w 2935008"/>
                <a:gd name="connsiteY13" fmla="*/ 217126 h 1238704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66972 w 2935008"/>
                <a:gd name="connsiteY4" fmla="*/ 56348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07077 h 1243761"/>
                <a:gd name="connsiteX1" fmla="*/ 204321 w 2935008"/>
                <a:gd name="connsiteY1" fmla="*/ 2756 h 1243761"/>
                <a:gd name="connsiteX2" fmla="*/ 934497 w 2935008"/>
                <a:gd name="connsiteY2" fmla="*/ 0 h 1243761"/>
                <a:gd name="connsiteX3" fmla="*/ 2340708 w 2935008"/>
                <a:gd name="connsiteY3" fmla="*/ 4465 h 1243761"/>
                <a:gd name="connsiteX4" fmla="*/ 2766972 w 2935008"/>
                <a:gd name="connsiteY4" fmla="*/ 46299 h 1243761"/>
                <a:gd name="connsiteX5" fmla="*/ 2935008 w 2935008"/>
                <a:gd name="connsiteY5" fmla="*/ 207077 h 1243761"/>
                <a:gd name="connsiteX6" fmla="*/ 2924070 w 2935008"/>
                <a:gd name="connsiteY6" fmla="*/ 622997 h 1243761"/>
                <a:gd name="connsiteX7" fmla="*/ 2935008 w 2935008"/>
                <a:gd name="connsiteY7" fmla="*/ 1024334 h 1243761"/>
                <a:gd name="connsiteX8" fmla="*/ 2730687 w 2935008"/>
                <a:gd name="connsiteY8" fmla="*/ 1228655 h 1243761"/>
                <a:gd name="connsiteX9" fmla="*/ 2280976 w 2935008"/>
                <a:gd name="connsiteY9" fmla="*/ 1225898 h 1243761"/>
                <a:gd name="connsiteX10" fmla="*/ 813916 w 2935008"/>
                <a:gd name="connsiteY10" fmla="*/ 1225898 h 1243761"/>
                <a:gd name="connsiteX11" fmla="*/ 204321 w 2935008"/>
                <a:gd name="connsiteY11" fmla="*/ 1228655 h 1243761"/>
                <a:gd name="connsiteX12" fmla="*/ 0 w 2935008"/>
                <a:gd name="connsiteY12" fmla="*/ 1024334 h 1243761"/>
                <a:gd name="connsiteX13" fmla="*/ 0 w 2935008"/>
                <a:gd name="connsiteY13" fmla="*/ 207077 h 1243761"/>
                <a:gd name="connsiteX0" fmla="*/ 15073 w 2950081"/>
                <a:gd name="connsiteY0" fmla="*/ 207077 h 1243761"/>
                <a:gd name="connsiteX1" fmla="*/ 219394 w 2950081"/>
                <a:gd name="connsiteY1" fmla="*/ 2756 h 1243761"/>
                <a:gd name="connsiteX2" fmla="*/ 949570 w 2950081"/>
                <a:gd name="connsiteY2" fmla="*/ 0 h 1243761"/>
                <a:gd name="connsiteX3" fmla="*/ 2355781 w 2950081"/>
                <a:gd name="connsiteY3" fmla="*/ 4465 h 1243761"/>
                <a:gd name="connsiteX4" fmla="*/ 2782045 w 2950081"/>
                <a:gd name="connsiteY4" fmla="*/ 46299 h 1243761"/>
                <a:gd name="connsiteX5" fmla="*/ 2950081 w 2950081"/>
                <a:gd name="connsiteY5" fmla="*/ 207077 h 1243761"/>
                <a:gd name="connsiteX6" fmla="*/ 2939143 w 2950081"/>
                <a:gd name="connsiteY6" fmla="*/ 622997 h 1243761"/>
                <a:gd name="connsiteX7" fmla="*/ 2950081 w 2950081"/>
                <a:gd name="connsiteY7" fmla="*/ 1024334 h 1243761"/>
                <a:gd name="connsiteX8" fmla="*/ 2745760 w 2950081"/>
                <a:gd name="connsiteY8" fmla="*/ 1228655 h 1243761"/>
                <a:gd name="connsiteX9" fmla="*/ 2296049 w 2950081"/>
                <a:gd name="connsiteY9" fmla="*/ 1225898 h 1243761"/>
                <a:gd name="connsiteX10" fmla="*/ 828989 w 2950081"/>
                <a:gd name="connsiteY10" fmla="*/ 1225898 h 1243761"/>
                <a:gd name="connsiteX11" fmla="*/ 219394 w 2950081"/>
                <a:gd name="connsiteY11" fmla="*/ 1228655 h 1243761"/>
                <a:gd name="connsiteX12" fmla="*/ 15073 w 2950081"/>
                <a:gd name="connsiteY12" fmla="*/ 1024334 h 1243761"/>
                <a:gd name="connsiteX13" fmla="*/ 0 w 2950081"/>
                <a:gd name="connsiteY13" fmla="*/ 538145 h 1243761"/>
                <a:gd name="connsiteX14" fmla="*/ 15073 w 2950081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2330 w 2957338"/>
                <a:gd name="connsiteY12" fmla="*/ 1024334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9587 w 2957338"/>
                <a:gd name="connsiteY12" fmla="*/ 1089648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44"/>
                <a:gd name="connsiteY0" fmla="*/ 226093 h 1262777"/>
                <a:gd name="connsiteX1" fmla="*/ 226651 w 2957344"/>
                <a:gd name="connsiteY1" fmla="*/ 21772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7451 w 2957344"/>
                <a:gd name="connsiteY1" fmla="*/ 65315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753627 w 2957344"/>
                <a:gd name="connsiteY2" fmla="*/ 33530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02612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363038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22330 w 2957344"/>
                <a:gd name="connsiteY14" fmla="*/ 202612 h 1239296"/>
                <a:gd name="connsiteX0" fmla="*/ 22330 w 2957344"/>
                <a:gd name="connsiteY0" fmla="*/ 202612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22330 w 2957344"/>
                <a:gd name="connsiteY14" fmla="*/ 202612 h 1239296"/>
                <a:gd name="connsiteX0" fmla="*/ 16362 w 2957344"/>
                <a:gd name="connsiteY0" fmla="*/ 234811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83462 w 2957344"/>
                <a:gd name="connsiteY2" fmla="*/ 20781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83462 w 2957344"/>
                <a:gd name="connsiteY2" fmla="*/ 42247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68360 h 1239296"/>
                <a:gd name="connsiteX2" fmla="*/ 783462 w 2957344"/>
                <a:gd name="connsiteY2" fmla="*/ 42247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210289 w 2940982"/>
                <a:gd name="connsiteY11" fmla="*/ 1224190 h 1239296"/>
                <a:gd name="connsiteX12" fmla="*/ 13225 w 2940982"/>
                <a:gd name="connsiteY12" fmla="*/ 1085183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210289 w 2940982"/>
                <a:gd name="connsiteY11" fmla="*/ 1224190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47616"/>
                <a:gd name="connsiteX1" fmla="*/ 200129 w 2940982"/>
                <a:gd name="connsiteY1" fmla="*/ 68360 h 1247616"/>
                <a:gd name="connsiteX2" fmla="*/ 767100 w 2940982"/>
                <a:gd name="connsiteY2" fmla="*/ 42247 h 1247616"/>
                <a:gd name="connsiteX3" fmla="*/ 2400380 w 2940982"/>
                <a:gd name="connsiteY3" fmla="*/ 0 h 1247616"/>
                <a:gd name="connsiteX4" fmla="*/ 2830997 w 2940982"/>
                <a:gd name="connsiteY4" fmla="*/ 19451 h 1247616"/>
                <a:gd name="connsiteX5" fmla="*/ 2940976 w 2940982"/>
                <a:gd name="connsiteY5" fmla="*/ 202612 h 1247616"/>
                <a:gd name="connsiteX6" fmla="*/ 2930038 w 2940982"/>
                <a:gd name="connsiteY6" fmla="*/ 618532 h 1247616"/>
                <a:gd name="connsiteX7" fmla="*/ 2940976 w 2940982"/>
                <a:gd name="connsiteY7" fmla="*/ 1019869 h 1247616"/>
                <a:gd name="connsiteX8" fmla="*/ 2736655 w 2940982"/>
                <a:gd name="connsiteY8" fmla="*/ 1224190 h 1247616"/>
                <a:gd name="connsiteX9" fmla="*/ 2286944 w 2940982"/>
                <a:gd name="connsiteY9" fmla="*/ 1221433 h 1247616"/>
                <a:gd name="connsiteX10" fmla="*/ 873588 w 2940982"/>
                <a:gd name="connsiteY10" fmla="*/ 1232166 h 1247616"/>
                <a:gd name="connsiteX11" fmla="*/ 162552 w 2940982"/>
                <a:gd name="connsiteY11" fmla="*/ 1202723 h 1247616"/>
                <a:gd name="connsiteX12" fmla="*/ 7257 w 2940982"/>
                <a:gd name="connsiteY12" fmla="*/ 1031518 h 1247616"/>
                <a:gd name="connsiteX13" fmla="*/ 1539 w 2940982"/>
                <a:gd name="connsiteY13" fmla="*/ 501001 h 1247616"/>
                <a:gd name="connsiteX14" fmla="*/ 0 w 2940982"/>
                <a:gd name="connsiteY14" fmla="*/ 234811 h 1247616"/>
                <a:gd name="connsiteX0" fmla="*/ 0 w 2940982"/>
                <a:gd name="connsiteY0" fmla="*/ 234811 h 1238395"/>
                <a:gd name="connsiteX1" fmla="*/ 200129 w 2940982"/>
                <a:gd name="connsiteY1" fmla="*/ 68360 h 1238395"/>
                <a:gd name="connsiteX2" fmla="*/ 767100 w 2940982"/>
                <a:gd name="connsiteY2" fmla="*/ 42247 h 1238395"/>
                <a:gd name="connsiteX3" fmla="*/ 2400380 w 2940982"/>
                <a:gd name="connsiteY3" fmla="*/ 0 h 1238395"/>
                <a:gd name="connsiteX4" fmla="*/ 2830997 w 2940982"/>
                <a:gd name="connsiteY4" fmla="*/ 19451 h 1238395"/>
                <a:gd name="connsiteX5" fmla="*/ 2940976 w 2940982"/>
                <a:gd name="connsiteY5" fmla="*/ 202612 h 1238395"/>
                <a:gd name="connsiteX6" fmla="*/ 2930038 w 2940982"/>
                <a:gd name="connsiteY6" fmla="*/ 618532 h 1238395"/>
                <a:gd name="connsiteX7" fmla="*/ 2940976 w 2940982"/>
                <a:gd name="connsiteY7" fmla="*/ 1019869 h 1238395"/>
                <a:gd name="connsiteX8" fmla="*/ 2736655 w 2940982"/>
                <a:gd name="connsiteY8" fmla="*/ 1224190 h 1238395"/>
                <a:gd name="connsiteX9" fmla="*/ 2286944 w 2940982"/>
                <a:gd name="connsiteY9" fmla="*/ 1221433 h 1238395"/>
                <a:gd name="connsiteX10" fmla="*/ 873588 w 2940982"/>
                <a:gd name="connsiteY10" fmla="*/ 1232166 h 1238395"/>
                <a:gd name="connsiteX11" fmla="*/ 162552 w 2940982"/>
                <a:gd name="connsiteY11" fmla="*/ 1202723 h 1238395"/>
                <a:gd name="connsiteX12" fmla="*/ 7257 w 2940982"/>
                <a:gd name="connsiteY12" fmla="*/ 1031518 h 1238395"/>
                <a:gd name="connsiteX13" fmla="*/ 1539 w 2940982"/>
                <a:gd name="connsiteY13" fmla="*/ 501001 h 1238395"/>
                <a:gd name="connsiteX14" fmla="*/ 0 w 2940982"/>
                <a:gd name="connsiteY14" fmla="*/ 234811 h 1238395"/>
                <a:gd name="connsiteX0" fmla="*/ 0 w 2940982"/>
                <a:gd name="connsiteY0" fmla="*/ 234811 h 1244011"/>
                <a:gd name="connsiteX1" fmla="*/ 200129 w 2940982"/>
                <a:gd name="connsiteY1" fmla="*/ 68360 h 1244011"/>
                <a:gd name="connsiteX2" fmla="*/ 767100 w 2940982"/>
                <a:gd name="connsiteY2" fmla="*/ 42247 h 1244011"/>
                <a:gd name="connsiteX3" fmla="*/ 2400380 w 2940982"/>
                <a:gd name="connsiteY3" fmla="*/ 0 h 1244011"/>
                <a:gd name="connsiteX4" fmla="*/ 2830997 w 2940982"/>
                <a:gd name="connsiteY4" fmla="*/ 19451 h 1244011"/>
                <a:gd name="connsiteX5" fmla="*/ 2940976 w 2940982"/>
                <a:gd name="connsiteY5" fmla="*/ 202612 h 1244011"/>
                <a:gd name="connsiteX6" fmla="*/ 2930038 w 2940982"/>
                <a:gd name="connsiteY6" fmla="*/ 618532 h 1244011"/>
                <a:gd name="connsiteX7" fmla="*/ 2940976 w 2940982"/>
                <a:gd name="connsiteY7" fmla="*/ 1019869 h 1244011"/>
                <a:gd name="connsiteX8" fmla="*/ 2736655 w 2940982"/>
                <a:gd name="connsiteY8" fmla="*/ 1224190 h 1244011"/>
                <a:gd name="connsiteX9" fmla="*/ 2107932 w 2940982"/>
                <a:gd name="connsiteY9" fmla="*/ 1232166 h 1244011"/>
                <a:gd name="connsiteX10" fmla="*/ 873588 w 2940982"/>
                <a:gd name="connsiteY10" fmla="*/ 1232166 h 1244011"/>
                <a:gd name="connsiteX11" fmla="*/ 162552 w 2940982"/>
                <a:gd name="connsiteY11" fmla="*/ 1202723 h 1244011"/>
                <a:gd name="connsiteX12" fmla="*/ 7257 w 2940982"/>
                <a:gd name="connsiteY12" fmla="*/ 1031518 h 1244011"/>
                <a:gd name="connsiteX13" fmla="*/ 1539 w 2940982"/>
                <a:gd name="connsiteY13" fmla="*/ 501001 h 1244011"/>
                <a:gd name="connsiteX14" fmla="*/ 0 w 2940982"/>
                <a:gd name="connsiteY14" fmla="*/ 234811 h 1244011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940976 w 2940982"/>
                <a:gd name="connsiteY7" fmla="*/ 1019869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899207 w 2940982"/>
                <a:gd name="connsiteY7" fmla="*/ 1078900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899207 w 2940982"/>
                <a:gd name="connsiteY7" fmla="*/ 1078900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0982" h="1242252">
                  <a:moveTo>
                    <a:pt x="0" y="234811"/>
                  </a:moveTo>
                  <a:cubicBezTo>
                    <a:pt x="0" y="121968"/>
                    <a:pt x="87286" y="68360"/>
                    <a:pt x="200129" y="68360"/>
                  </a:cubicBezTo>
                  <a:lnTo>
                    <a:pt x="767100" y="42247"/>
                  </a:lnTo>
                  <a:lnTo>
                    <a:pt x="2400380" y="0"/>
                  </a:lnTo>
                  <a:lnTo>
                    <a:pt x="2830997" y="19451"/>
                  </a:lnTo>
                  <a:cubicBezTo>
                    <a:pt x="2943840" y="19451"/>
                    <a:pt x="2940976" y="89769"/>
                    <a:pt x="2940976" y="202612"/>
                  </a:cubicBezTo>
                  <a:lnTo>
                    <a:pt x="2930038" y="618532"/>
                  </a:lnTo>
                  <a:lnTo>
                    <a:pt x="2899207" y="1078900"/>
                  </a:lnTo>
                  <a:cubicBezTo>
                    <a:pt x="2899207" y="1164911"/>
                    <a:pt x="2873366" y="1213457"/>
                    <a:pt x="2760523" y="1213457"/>
                  </a:cubicBezTo>
                  <a:cubicBezTo>
                    <a:pt x="2610619" y="1212538"/>
                    <a:pt x="2227691" y="1263230"/>
                    <a:pt x="2107932" y="1232166"/>
                  </a:cubicBezTo>
                  <a:cubicBezTo>
                    <a:pt x="1618912" y="1232166"/>
                    <a:pt x="1386476" y="1250892"/>
                    <a:pt x="873588" y="1232166"/>
                  </a:cubicBezTo>
                  <a:cubicBezTo>
                    <a:pt x="654477" y="1225929"/>
                    <a:pt x="381663" y="1241159"/>
                    <a:pt x="162552" y="1202723"/>
                  </a:cubicBezTo>
                  <a:cubicBezTo>
                    <a:pt x="49709" y="1202723"/>
                    <a:pt x="7257" y="1144361"/>
                    <a:pt x="7257" y="1031518"/>
                  </a:cubicBezTo>
                  <a:lnTo>
                    <a:pt x="1539" y="501001"/>
                  </a:lnTo>
                  <a:lnTo>
                    <a:pt x="0" y="234811"/>
                  </a:ln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1" name="Untertitel 2">
              <a:extLst>
                <a:ext uri="{FF2B5EF4-FFF2-40B4-BE49-F238E27FC236}">
                  <a16:creationId xmlns:a16="http://schemas.microsoft.com/office/drawing/2014/main" id="{E23175E1-A421-684C-B395-DFF60CD6A8B3}"/>
                </a:ext>
              </a:extLst>
            </p:cNvPr>
            <p:cNvSpPr txBox="1">
              <a:spLocks/>
            </p:cNvSpPr>
            <p:nvPr/>
          </p:nvSpPr>
          <p:spPr>
            <a:xfrm>
              <a:off x="541912" y="1952625"/>
              <a:ext cx="3053065" cy="99528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40"/>
                </a:lnSpc>
                <a:spcBef>
                  <a:spcPts val="0"/>
                </a:spcBef>
                <a:buClr>
                  <a:schemeClr val="accent3"/>
                </a:buClr>
                <a:buNone/>
              </a:pPr>
              <a:r>
                <a:rPr lang="en-US" sz="2000" b="1" dirty="0"/>
                <a:t>Improve the European ocean observing system</a:t>
              </a:r>
              <a:endParaRPr lang="de-DE" sz="20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52" name="Gruppieren 30">
            <a:extLst>
              <a:ext uri="{FF2B5EF4-FFF2-40B4-BE49-F238E27FC236}">
                <a16:creationId xmlns:a16="http://schemas.microsoft.com/office/drawing/2014/main" id="{6156F94D-783E-5546-B300-3F71DA39CB38}"/>
              </a:ext>
            </a:extLst>
          </p:cNvPr>
          <p:cNvGrpSpPr/>
          <p:nvPr/>
        </p:nvGrpSpPr>
        <p:grpSpPr>
          <a:xfrm>
            <a:off x="5737114" y="3060147"/>
            <a:ext cx="3189374" cy="1137455"/>
            <a:chOff x="5135918" y="1674784"/>
            <a:chExt cx="3491351" cy="1277543"/>
          </a:xfrm>
        </p:grpSpPr>
        <p:sp>
          <p:nvSpPr>
            <p:cNvPr id="53" name="Abgerundetes Rechteck 6">
              <a:extLst>
                <a:ext uri="{FF2B5EF4-FFF2-40B4-BE49-F238E27FC236}">
                  <a16:creationId xmlns:a16="http://schemas.microsoft.com/office/drawing/2014/main" id="{98BC80AE-4D81-AB40-949A-A4F4C9297544}"/>
                </a:ext>
              </a:extLst>
            </p:cNvPr>
            <p:cNvSpPr/>
            <p:nvPr/>
          </p:nvSpPr>
          <p:spPr>
            <a:xfrm>
              <a:off x="5135918" y="1674784"/>
              <a:ext cx="3491351" cy="1225025"/>
            </a:xfrm>
            <a:custGeom>
              <a:avLst/>
              <a:gdLst>
                <a:gd name="connsiteX0" fmla="*/ 0 w 2935008"/>
                <a:gd name="connsiteY0" fmla="*/ 204321 h 1225899"/>
                <a:gd name="connsiteX1" fmla="*/ 204321 w 2935008"/>
                <a:gd name="connsiteY1" fmla="*/ 0 h 1225899"/>
                <a:gd name="connsiteX2" fmla="*/ 2730687 w 2935008"/>
                <a:gd name="connsiteY2" fmla="*/ 0 h 1225899"/>
                <a:gd name="connsiteX3" fmla="*/ 2935008 w 2935008"/>
                <a:gd name="connsiteY3" fmla="*/ 204321 h 1225899"/>
                <a:gd name="connsiteX4" fmla="*/ 2935008 w 2935008"/>
                <a:gd name="connsiteY4" fmla="*/ 1021578 h 1225899"/>
                <a:gd name="connsiteX5" fmla="*/ 2730687 w 2935008"/>
                <a:gd name="connsiteY5" fmla="*/ 1225899 h 1225899"/>
                <a:gd name="connsiteX6" fmla="*/ 204321 w 2935008"/>
                <a:gd name="connsiteY6" fmla="*/ 1225899 h 1225899"/>
                <a:gd name="connsiteX7" fmla="*/ 0 w 2935008"/>
                <a:gd name="connsiteY7" fmla="*/ 1021578 h 1225899"/>
                <a:gd name="connsiteX8" fmla="*/ 0 w 2935008"/>
                <a:gd name="connsiteY8" fmla="*/ 204321 h 1225899"/>
                <a:gd name="connsiteX0" fmla="*/ 0 w 2935008"/>
                <a:gd name="connsiteY0" fmla="*/ 207077 h 1228655"/>
                <a:gd name="connsiteX1" fmla="*/ 204321 w 2935008"/>
                <a:gd name="connsiteY1" fmla="*/ 2756 h 1228655"/>
                <a:gd name="connsiteX2" fmla="*/ 934497 w 2935008"/>
                <a:gd name="connsiteY2" fmla="*/ 0 h 1228655"/>
                <a:gd name="connsiteX3" fmla="*/ 2730687 w 2935008"/>
                <a:gd name="connsiteY3" fmla="*/ 2756 h 1228655"/>
                <a:gd name="connsiteX4" fmla="*/ 2935008 w 2935008"/>
                <a:gd name="connsiteY4" fmla="*/ 207077 h 1228655"/>
                <a:gd name="connsiteX5" fmla="*/ 2935008 w 2935008"/>
                <a:gd name="connsiteY5" fmla="*/ 1024334 h 1228655"/>
                <a:gd name="connsiteX6" fmla="*/ 2730687 w 2935008"/>
                <a:gd name="connsiteY6" fmla="*/ 1228655 h 1228655"/>
                <a:gd name="connsiteX7" fmla="*/ 204321 w 2935008"/>
                <a:gd name="connsiteY7" fmla="*/ 1228655 h 1228655"/>
                <a:gd name="connsiteX8" fmla="*/ 0 w 2935008"/>
                <a:gd name="connsiteY8" fmla="*/ 1024334 h 1228655"/>
                <a:gd name="connsiteX9" fmla="*/ 0 w 2935008"/>
                <a:gd name="connsiteY9" fmla="*/ 207077 h 1228655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35008 w 2935008"/>
                <a:gd name="connsiteY6" fmla="*/ 1034383 h 1238704"/>
                <a:gd name="connsiteX7" fmla="*/ 2730687 w 2935008"/>
                <a:gd name="connsiteY7" fmla="*/ 1238704 h 1238704"/>
                <a:gd name="connsiteX8" fmla="*/ 204321 w 2935008"/>
                <a:gd name="connsiteY8" fmla="*/ 1238704 h 1238704"/>
                <a:gd name="connsiteX9" fmla="*/ 0 w 2935008"/>
                <a:gd name="connsiteY9" fmla="*/ 1034383 h 1238704"/>
                <a:gd name="connsiteX10" fmla="*/ 0 w 2935008"/>
                <a:gd name="connsiteY10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04321 w 2935008"/>
                <a:gd name="connsiteY9" fmla="*/ 1238704 h 1238704"/>
                <a:gd name="connsiteX10" fmla="*/ 0 w 2935008"/>
                <a:gd name="connsiteY10" fmla="*/ 1034383 h 1238704"/>
                <a:gd name="connsiteX11" fmla="*/ 0 w 2935008"/>
                <a:gd name="connsiteY11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204321 w 2935008"/>
                <a:gd name="connsiteY10" fmla="*/ 1238704 h 1238704"/>
                <a:gd name="connsiteX11" fmla="*/ 0 w 2935008"/>
                <a:gd name="connsiteY11" fmla="*/ 1034383 h 1238704"/>
                <a:gd name="connsiteX12" fmla="*/ 0 w 2935008"/>
                <a:gd name="connsiteY12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813916 w 2935008"/>
                <a:gd name="connsiteY10" fmla="*/ 1235947 h 1238704"/>
                <a:gd name="connsiteX11" fmla="*/ 204321 w 2935008"/>
                <a:gd name="connsiteY11" fmla="*/ 1238704 h 1238704"/>
                <a:gd name="connsiteX12" fmla="*/ 0 w 2935008"/>
                <a:gd name="connsiteY12" fmla="*/ 1034383 h 1238704"/>
                <a:gd name="connsiteX13" fmla="*/ 0 w 2935008"/>
                <a:gd name="connsiteY13" fmla="*/ 217126 h 1238704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66972 w 2935008"/>
                <a:gd name="connsiteY4" fmla="*/ 56348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07077 h 1243761"/>
                <a:gd name="connsiteX1" fmla="*/ 204321 w 2935008"/>
                <a:gd name="connsiteY1" fmla="*/ 2756 h 1243761"/>
                <a:gd name="connsiteX2" fmla="*/ 934497 w 2935008"/>
                <a:gd name="connsiteY2" fmla="*/ 0 h 1243761"/>
                <a:gd name="connsiteX3" fmla="*/ 2340708 w 2935008"/>
                <a:gd name="connsiteY3" fmla="*/ 4465 h 1243761"/>
                <a:gd name="connsiteX4" fmla="*/ 2766972 w 2935008"/>
                <a:gd name="connsiteY4" fmla="*/ 46299 h 1243761"/>
                <a:gd name="connsiteX5" fmla="*/ 2935008 w 2935008"/>
                <a:gd name="connsiteY5" fmla="*/ 207077 h 1243761"/>
                <a:gd name="connsiteX6" fmla="*/ 2924070 w 2935008"/>
                <a:gd name="connsiteY6" fmla="*/ 622997 h 1243761"/>
                <a:gd name="connsiteX7" fmla="*/ 2935008 w 2935008"/>
                <a:gd name="connsiteY7" fmla="*/ 1024334 h 1243761"/>
                <a:gd name="connsiteX8" fmla="*/ 2730687 w 2935008"/>
                <a:gd name="connsiteY8" fmla="*/ 1228655 h 1243761"/>
                <a:gd name="connsiteX9" fmla="*/ 2280976 w 2935008"/>
                <a:gd name="connsiteY9" fmla="*/ 1225898 h 1243761"/>
                <a:gd name="connsiteX10" fmla="*/ 813916 w 2935008"/>
                <a:gd name="connsiteY10" fmla="*/ 1225898 h 1243761"/>
                <a:gd name="connsiteX11" fmla="*/ 204321 w 2935008"/>
                <a:gd name="connsiteY11" fmla="*/ 1228655 h 1243761"/>
                <a:gd name="connsiteX12" fmla="*/ 0 w 2935008"/>
                <a:gd name="connsiteY12" fmla="*/ 1024334 h 1243761"/>
                <a:gd name="connsiteX13" fmla="*/ 0 w 2935008"/>
                <a:gd name="connsiteY13" fmla="*/ 207077 h 1243761"/>
                <a:gd name="connsiteX0" fmla="*/ 15073 w 2950081"/>
                <a:gd name="connsiteY0" fmla="*/ 207077 h 1243761"/>
                <a:gd name="connsiteX1" fmla="*/ 219394 w 2950081"/>
                <a:gd name="connsiteY1" fmla="*/ 2756 h 1243761"/>
                <a:gd name="connsiteX2" fmla="*/ 949570 w 2950081"/>
                <a:gd name="connsiteY2" fmla="*/ 0 h 1243761"/>
                <a:gd name="connsiteX3" fmla="*/ 2355781 w 2950081"/>
                <a:gd name="connsiteY3" fmla="*/ 4465 h 1243761"/>
                <a:gd name="connsiteX4" fmla="*/ 2782045 w 2950081"/>
                <a:gd name="connsiteY4" fmla="*/ 46299 h 1243761"/>
                <a:gd name="connsiteX5" fmla="*/ 2950081 w 2950081"/>
                <a:gd name="connsiteY5" fmla="*/ 207077 h 1243761"/>
                <a:gd name="connsiteX6" fmla="*/ 2939143 w 2950081"/>
                <a:gd name="connsiteY6" fmla="*/ 622997 h 1243761"/>
                <a:gd name="connsiteX7" fmla="*/ 2950081 w 2950081"/>
                <a:gd name="connsiteY7" fmla="*/ 1024334 h 1243761"/>
                <a:gd name="connsiteX8" fmla="*/ 2745760 w 2950081"/>
                <a:gd name="connsiteY8" fmla="*/ 1228655 h 1243761"/>
                <a:gd name="connsiteX9" fmla="*/ 2296049 w 2950081"/>
                <a:gd name="connsiteY9" fmla="*/ 1225898 h 1243761"/>
                <a:gd name="connsiteX10" fmla="*/ 828989 w 2950081"/>
                <a:gd name="connsiteY10" fmla="*/ 1225898 h 1243761"/>
                <a:gd name="connsiteX11" fmla="*/ 219394 w 2950081"/>
                <a:gd name="connsiteY11" fmla="*/ 1228655 h 1243761"/>
                <a:gd name="connsiteX12" fmla="*/ 15073 w 2950081"/>
                <a:gd name="connsiteY12" fmla="*/ 1024334 h 1243761"/>
                <a:gd name="connsiteX13" fmla="*/ 0 w 2950081"/>
                <a:gd name="connsiteY13" fmla="*/ 538145 h 1243761"/>
                <a:gd name="connsiteX14" fmla="*/ 15073 w 2950081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2330 w 2957338"/>
                <a:gd name="connsiteY12" fmla="*/ 1024334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9587 w 2957338"/>
                <a:gd name="connsiteY12" fmla="*/ 1089648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44"/>
                <a:gd name="connsiteY0" fmla="*/ 226093 h 1262777"/>
                <a:gd name="connsiteX1" fmla="*/ 226651 w 2957344"/>
                <a:gd name="connsiteY1" fmla="*/ 21772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7451 w 2957344"/>
                <a:gd name="connsiteY1" fmla="*/ 65315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753627 w 2957344"/>
                <a:gd name="connsiteY2" fmla="*/ 33530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7344" h="1262777">
                  <a:moveTo>
                    <a:pt x="22330" y="226093"/>
                  </a:moveTo>
                  <a:cubicBezTo>
                    <a:pt x="22330" y="113250"/>
                    <a:pt x="157351" y="43543"/>
                    <a:pt x="270194" y="43543"/>
                  </a:cubicBezTo>
                  <a:lnTo>
                    <a:pt x="753627" y="33530"/>
                  </a:lnTo>
                  <a:lnTo>
                    <a:pt x="2363038" y="23481"/>
                  </a:lnTo>
                  <a:lnTo>
                    <a:pt x="2847359" y="0"/>
                  </a:lnTo>
                  <a:cubicBezTo>
                    <a:pt x="2960202" y="0"/>
                    <a:pt x="2957338" y="113250"/>
                    <a:pt x="2957338" y="226093"/>
                  </a:cubicBezTo>
                  <a:lnTo>
                    <a:pt x="2946400" y="642013"/>
                  </a:lnTo>
                  <a:lnTo>
                    <a:pt x="2957338" y="1043350"/>
                  </a:lnTo>
                  <a:cubicBezTo>
                    <a:pt x="2957338" y="1156193"/>
                    <a:pt x="2865860" y="1247671"/>
                    <a:pt x="2753017" y="1247671"/>
                  </a:cubicBezTo>
                  <a:cubicBezTo>
                    <a:pt x="2603113" y="1246752"/>
                    <a:pt x="2423065" y="1275978"/>
                    <a:pt x="2303306" y="1244914"/>
                  </a:cubicBezTo>
                  <a:cubicBezTo>
                    <a:pt x="1814286" y="1244914"/>
                    <a:pt x="1325266" y="1285107"/>
                    <a:pt x="836246" y="1244914"/>
                  </a:cubicBezTo>
                  <a:lnTo>
                    <a:pt x="226651" y="1247671"/>
                  </a:lnTo>
                  <a:cubicBezTo>
                    <a:pt x="113808" y="1247671"/>
                    <a:pt x="29587" y="1221507"/>
                    <a:pt x="29587" y="1108664"/>
                  </a:cubicBezTo>
                  <a:lnTo>
                    <a:pt x="0" y="905504"/>
                  </a:lnTo>
                  <a:lnTo>
                    <a:pt x="22330" y="22609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5" name="Untertitel 2">
              <a:extLst>
                <a:ext uri="{FF2B5EF4-FFF2-40B4-BE49-F238E27FC236}">
                  <a16:creationId xmlns:a16="http://schemas.microsoft.com/office/drawing/2014/main" id="{49C07D73-DF80-9E4A-8117-1E84A244718C}"/>
                </a:ext>
              </a:extLst>
            </p:cNvPr>
            <p:cNvSpPr txBox="1">
              <a:spLocks/>
            </p:cNvSpPr>
            <p:nvPr/>
          </p:nvSpPr>
          <p:spPr>
            <a:xfrm>
              <a:off x="5823789" y="1968478"/>
              <a:ext cx="2234256" cy="9838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40"/>
                </a:lnSpc>
                <a:spcBef>
                  <a:spcPts val="0"/>
                </a:spcBef>
                <a:buClr>
                  <a:schemeClr val="accent3"/>
                </a:buClr>
                <a:buFont typeface="Arial" panose="020B0604020202020204" pitchFamily="34" charset="0"/>
                <a:buNone/>
              </a:pPr>
              <a:r>
                <a:rPr lang="en-US" sz="2000" b="1" dirty="0"/>
                <a:t>Integration into </a:t>
              </a:r>
              <a:br>
                <a:rPr lang="en-US" sz="2000" b="1" dirty="0"/>
              </a:br>
              <a:r>
                <a:rPr lang="en-US" sz="2000" b="1" dirty="0"/>
                <a:t>global context</a:t>
              </a:r>
              <a:endParaRPr lang="de-DE" sz="20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57" name="Gruppieren 20">
            <a:extLst>
              <a:ext uri="{FF2B5EF4-FFF2-40B4-BE49-F238E27FC236}">
                <a16:creationId xmlns:a16="http://schemas.microsoft.com/office/drawing/2014/main" id="{DBF38612-2095-E64C-8EEE-8C5256FD3308}"/>
              </a:ext>
            </a:extLst>
          </p:cNvPr>
          <p:cNvGrpSpPr/>
          <p:nvPr/>
        </p:nvGrpSpPr>
        <p:grpSpPr>
          <a:xfrm>
            <a:off x="915959" y="4215802"/>
            <a:ext cx="3039313" cy="1017992"/>
            <a:chOff x="409656" y="3323259"/>
            <a:chExt cx="3327082" cy="1143367"/>
          </a:xfrm>
        </p:grpSpPr>
        <p:sp>
          <p:nvSpPr>
            <p:cNvPr id="60" name="Abgerundetes Rechteck 6">
              <a:extLst>
                <a:ext uri="{FF2B5EF4-FFF2-40B4-BE49-F238E27FC236}">
                  <a16:creationId xmlns:a16="http://schemas.microsoft.com/office/drawing/2014/main" id="{44E42CDE-194A-F242-81A8-BAC2968818B4}"/>
                </a:ext>
              </a:extLst>
            </p:cNvPr>
            <p:cNvSpPr/>
            <p:nvPr/>
          </p:nvSpPr>
          <p:spPr>
            <a:xfrm flipV="1">
              <a:off x="409656" y="3323259"/>
              <a:ext cx="3327082" cy="1143367"/>
            </a:xfrm>
            <a:custGeom>
              <a:avLst/>
              <a:gdLst>
                <a:gd name="connsiteX0" fmla="*/ 0 w 2935008"/>
                <a:gd name="connsiteY0" fmla="*/ 204321 h 1225899"/>
                <a:gd name="connsiteX1" fmla="*/ 204321 w 2935008"/>
                <a:gd name="connsiteY1" fmla="*/ 0 h 1225899"/>
                <a:gd name="connsiteX2" fmla="*/ 2730687 w 2935008"/>
                <a:gd name="connsiteY2" fmla="*/ 0 h 1225899"/>
                <a:gd name="connsiteX3" fmla="*/ 2935008 w 2935008"/>
                <a:gd name="connsiteY3" fmla="*/ 204321 h 1225899"/>
                <a:gd name="connsiteX4" fmla="*/ 2935008 w 2935008"/>
                <a:gd name="connsiteY4" fmla="*/ 1021578 h 1225899"/>
                <a:gd name="connsiteX5" fmla="*/ 2730687 w 2935008"/>
                <a:gd name="connsiteY5" fmla="*/ 1225899 h 1225899"/>
                <a:gd name="connsiteX6" fmla="*/ 204321 w 2935008"/>
                <a:gd name="connsiteY6" fmla="*/ 1225899 h 1225899"/>
                <a:gd name="connsiteX7" fmla="*/ 0 w 2935008"/>
                <a:gd name="connsiteY7" fmla="*/ 1021578 h 1225899"/>
                <a:gd name="connsiteX8" fmla="*/ 0 w 2935008"/>
                <a:gd name="connsiteY8" fmla="*/ 204321 h 1225899"/>
                <a:gd name="connsiteX0" fmla="*/ 0 w 2935008"/>
                <a:gd name="connsiteY0" fmla="*/ 207077 h 1228655"/>
                <a:gd name="connsiteX1" fmla="*/ 204321 w 2935008"/>
                <a:gd name="connsiteY1" fmla="*/ 2756 h 1228655"/>
                <a:gd name="connsiteX2" fmla="*/ 934497 w 2935008"/>
                <a:gd name="connsiteY2" fmla="*/ 0 h 1228655"/>
                <a:gd name="connsiteX3" fmla="*/ 2730687 w 2935008"/>
                <a:gd name="connsiteY3" fmla="*/ 2756 h 1228655"/>
                <a:gd name="connsiteX4" fmla="*/ 2935008 w 2935008"/>
                <a:gd name="connsiteY4" fmla="*/ 207077 h 1228655"/>
                <a:gd name="connsiteX5" fmla="*/ 2935008 w 2935008"/>
                <a:gd name="connsiteY5" fmla="*/ 1024334 h 1228655"/>
                <a:gd name="connsiteX6" fmla="*/ 2730687 w 2935008"/>
                <a:gd name="connsiteY6" fmla="*/ 1228655 h 1228655"/>
                <a:gd name="connsiteX7" fmla="*/ 204321 w 2935008"/>
                <a:gd name="connsiteY7" fmla="*/ 1228655 h 1228655"/>
                <a:gd name="connsiteX8" fmla="*/ 0 w 2935008"/>
                <a:gd name="connsiteY8" fmla="*/ 1024334 h 1228655"/>
                <a:gd name="connsiteX9" fmla="*/ 0 w 2935008"/>
                <a:gd name="connsiteY9" fmla="*/ 207077 h 1228655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35008 w 2935008"/>
                <a:gd name="connsiteY6" fmla="*/ 1034383 h 1238704"/>
                <a:gd name="connsiteX7" fmla="*/ 2730687 w 2935008"/>
                <a:gd name="connsiteY7" fmla="*/ 1238704 h 1238704"/>
                <a:gd name="connsiteX8" fmla="*/ 204321 w 2935008"/>
                <a:gd name="connsiteY8" fmla="*/ 1238704 h 1238704"/>
                <a:gd name="connsiteX9" fmla="*/ 0 w 2935008"/>
                <a:gd name="connsiteY9" fmla="*/ 1034383 h 1238704"/>
                <a:gd name="connsiteX10" fmla="*/ 0 w 2935008"/>
                <a:gd name="connsiteY10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04321 w 2935008"/>
                <a:gd name="connsiteY9" fmla="*/ 1238704 h 1238704"/>
                <a:gd name="connsiteX10" fmla="*/ 0 w 2935008"/>
                <a:gd name="connsiteY10" fmla="*/ 1034383 h 1238704"/>
                <a:gd name="connsiteX11" fmla="*/ 0 w 2935008"/>
                <a:gd name="connsiteY11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204321 w 2935008"/>
                <a:gd name="connsiteY10" fmla="*/ 1238704 h 1238704"/>
                <a:gd name="connsiteX11" fmla="*/ 0 w 2935008"/>
                <a:gd name="connsiteY11" fmla="*/ 1034383 h 1238704"/>
                <a:gd name="connsiteX12" fmla="*/ 0 w 2935008"/>
                <a:gd name="connsiteY12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813916 w 2935008"/>
                <a:gd name="connsiteY10" fmla="*/ 1235947 h 1238704"/>
                <a:gd name="connsiteX11" fmla="*/ 204321 w 2935008"/>
                <a:gd name="connsiteY11" fmla="*/ 1238704 h 1238704"/>
                <a:gd name="connsiteX12" fmla="*/ 0 w 2935008"/>
                <a:gd name="connsiteY12" fmla="*/ 1034383 h 1238704"/>
                <a:gd name="connsiteX13" fmla="*/ 0 w 2935008"/>
                <a:gd name="connsiteY13" fmla="*/ 217126 h 1238704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66972 w 2935008"/>
                <a:gd name="connsiteY4" fmla="*/ 56348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07077 h 1243761"/>
                <a:gd name="connsiteX1" fmla="*/ 204321 w 2935008"/>
                <a:gd name="connsiteY1" fmla="*/ 2756 h 1243761"/>
                <a:gd name="connsiteX2" fmla="*/ 934497 w 2935008"/>
                <a:gd name="connsiteY2" fmla="*/ 0 h 1243761"/>
                <a:gd name="connsiteX3" fmla="*/ 2340708 w 2935008"/>
                <a:gd name="connsiteY3" fmla="*/ 4465 h 1243761"/>
                <a:gd name="connsiteX4" fmla="*/ 2766972 w 2935008"/>
                <a:gd name="connsiteY4" fmla="*/ 46299 h 1243761"/>
                <a:gd name="connsiteX5" fmla="*/ 2935008 w 2935008"/>
                <a:gd name="connsiteY5" fmla="*/ 207077 h 1243761"/>
                <a:gd name="connsiteX6" fmla="*/ 2924070 w 2935008"/>
                <a:gd name="connsiteY6" fmla="*/ 622997 h 1243761"/>
                <a:gd name="connsiteX7" fmla="*/ 2935008 w 2935008"/>
                <a:gd name="connsiteY7" fmla="*/ 1024334 h 1243761"/>
                <a:gd name="connsiteX8" fmla="*/ 2730687 w 2935008"/>
                <a:gd name="connsiteY8" fmla="*/ 1228655 h 1243761"/>
                <a:gd name="connsiteX9" fmla="*/ 2280976 w 2935008"/>
                <a:gd name="connsiteY9" fmla="*/ 1225898 h 1243761"/>
                <a:gd name="connsiteX10" fmla="*/ 813916 w 2935008"/>
                <a:gd name="connsiteY10" fmla="*/ 1225898 h 1243761"/>
                <a:gd name="connsiteX11" fmla="*/ 204321 w 2935008"/>
                <a:gd name="connsiteY11" fmla="*/ 1228655 h 1243761"/>
                <a:gd name="connsiteX12" fmla="*/ 0 w 2935008"/>
                <a:gd name="connsiteY12" fmla="*/ 1024334 h 1243761"/>
                <a:gd name="connsiteX13" fmla="*/ 0 w 2935008"/>
                <a:gd name="connsiteY13" fmla="*/ 207077 h 1243761"/>
                <a:gd name="connsiteX0" fmla="*/ 15073 w 2950081"/>
                <a:gd name="connsiteY0" fmla="*/ 207077 h 1243761"/>
                <a:gd name="connsiteX1" fmla="*/ 219394 w 2950081"/>
                <a:gd name="connsiteY1" fmla="*/ 2756 h 1243761"/>
                <a:gd name="connsiteX2" fmla="*/ 949570 w 2950081"/>
                <a:gd name="connsiteY2" fmla="*/ 0 h 1243761"/>
                <a:gd name="connsiteX3" fmla="*/ 2355781 w 2950081"/>
                <a:gd name="connsiteY3" fmla="*/ 4465 h 1243761"/>
                <a:gd name="connsiteX4" fmla="*/ 2782045 w 2950081"/>
                <a:gd name="connsiteY4" fmla="*/ 46299 h 1243761"/>
                <a:gd name="connsiteX5" fmla="*/ 2950081 w 2950081"/>
                <a:gd name="connsiteY5" fmla="*/ 207077 h 1243761"/>
                <a:gd name="connsiteX6" fmla="*/ 2939143 w 2950081"/>
                <a:gd name="connsiteY6" fmla="*/ 622997 h 1243761"/>
                <a:gd name="connsiteX7" fmla="*/ 2950081 w 2950081"/>
                <a:gd name="connsiteY7" fmla="*/ 1024334 h 1243761"/>
                <a:gd name="connsiteX8" fmla="*/ 2745760 w 2950081"/>
                <a:gd name="connsiteY8" fmla="*/ 1228655 h 1243761"/>
                <a:gd name="connsiteX9" fmla="*/ 2296049 w 2950081"/>
                <a:gd name="connsiteY9" fmla="*/ 1225898 h 1243761"/>
                <a:gd name="connsiteX10" fmla="*/ 828989 w 2950081"/>
                <a:gd name="connsiteY10" fmla="*/ 1225898 h 1243761"/>
                <a:gd name="connsiteX11" fmla="*/ 219394 w 2950081"/>
                <a:gd name="connsiteY11" fmla="*/ 1228655 h 1243761"/>
                <a:gd name="connsiteX12" fmla="*/ 15073 w 2950081"/>
                <a:gd name="connsiteY12" fmla="*/ 1024334 h 1243761"/>
                <a:gd name="connsiteX13" fmla="*/ 0 w 2950081"/>
                <a:gd name="connsiteY13" fmla="*/ 538145 h 1243761"/>
                <a:gd name="connsiteX14" fmla="*/ 15073 w 2950081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2330 w 2957338"/>
                <a:gd name="connsiteY12" fmla="*/ 1024334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9587 w 2957338"/>
                <a:gd name="connsiteY12" fmla="*/ 1089648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44"/>
                <a:gd name="connsiteY0" fmla="*/ 226093 h 1262777"/>
                <a:gd name="connsiteX1" fmla="*/ 226651 w 2957344"/>
                <a:gd name="connsiteY1" fmla="*/ 21772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7451 w 2957344"/>
                <a:gd name="connsiteY1" fmla="*/ 65315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753627 w 2957344"/>
                <a:gd name="connsiteY2" fmla="*/ 33530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02612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363038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22330 w 2957344"/>
                <a:gd name="connsiteY14" fmla="*/ 202612 h 1239296"/>
                <a:gd name="connsiteX0" fmla="*/ 22330 w 2957344"/>
                <a:gd name="connsiteY0" fmla="*/ 202612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22330 w 2957344"/>
                <a:gd name="connsiteY14" fmla="*/ 202612 h 1239296"/>
                <a:gd name="connsiteX0" fmla="*/ 16362 w 2957344"/>
                <a:gd name="connsiteY0" fmla="*/ 234811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83462 w 2957344"/>
                <a:gd name="connsiteY2" fmla="*/ 20781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83462 w 2957344"/>
                <a:gd name="connsiteY2" fmla="*/ 42247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68360 h 1239296"/>
                <a:gd name="connsiteX2" fmla="*/ 783462 w 2957344"/>
                <a:gd name="connsiteY2" fmla="*/ 42247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210289 w 2940982"/>
                <a:gd name="connsiteY11" fmla="*/ 1224190 h 1239296"/>
                <a:gd name="connsiteX12" fmla="*/ 13225 w 2940982"/>
                <a:gd name="connsiteY12" fmla="*/ 1085183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210289 w 2940982"/>
                <a:gd name="connsiteY11" fmla="*/ 1224190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47616"/>
                <a:gd name="connsiteX1" fmla="*/ 200129 w 2940982"/>
                <a:gd name="connsiteY1" fmla="*/ 68360 h 1247616"/>
                <a:gd name="connsiteX2" fmla="*/ 767100 w 2940982"/>
                <a:gd name="connsiteY2" fmla="*/ 42247 h 1247616"/>
                <a:gd name="connsiteX3" fmla="*/ 2400380 w 2940982"/>
                <a:gd name="connsiteY3" fmla="*/ 0 h 1247616"/>
                <a:gd name="connsiteX4" fmla="*/ 2830997 w 2940982"/>
                <a:gd name="connsiteY4" fmla="*/ 19451 h 1247616"/>
                <a:gd name="connsiteX5" fmla="*/ 2940976 w 2940982"/>
                <a:gd name="connsiteY5" fmla="*/ 202612 h 1247616"/>
                <a:gd name="connsiteX6" fmla="*/ 2930038 w 2940982"/>
                <a:gd name="connsiteY6" fmla="*/ 618532 h 1247616"/>
                <a:gd name="connsiteX7" fmla="*/ 2940976 w 2940982"/>
                <a:gd name="connsiteY7" fmla="*/ 1019869 h 1247616"/>
                <a:gd name="connsiteX8" fmla="*/ 2736655 w 2940982"/>
                <a:gd name="connsiteY8" fmla="*/ 1224190 h 1247616"/>
                <a:gd name="connsiteX9" fmla="*/ 2286944 w 2940982"/>
                <a:gd name="connsiteY9" fmla="*/ 1221433 h 1247616"/>
                <a:gd name="connsiteX10" fmla="*/ 873588 w 2940982"/>
                <a:gd name="connsiteY10" fmla="*/ 1232166 h 1247616"/>
                <a:gd name="connsiteX11" fmla="*/ 162552 w 2940982"/>
                <a:gd name="connsiteY11" fmla="*/ 1202723 h 1247616"/>
                <a:gd name="connsiteX12" fmla="*/ 7257 w 2940982"/>
                <a:gd name="connsiteY12" fmla="*/ 1031518 h 1247616"/>
                <a:gd name="connsiteX13" fmla="*/ 1539 w 2940982"/>
                <a:gd name="connsiteY13" fmla="*/ 501001 h 1247616"/>
                <a:gd name="connsiteX14" fmla="*/ 0 w 2940982"/>
                <a:gd name="connsiteY14" fmla="*/ 234811 h 1247616"/>
                <a:gd name="connsiteX0" fmla="*/ 0 w 2940982"/>
                <a:gd name="connsiteY0" fmla="*/ 234811 h 1238395"/>
                <a:gd name="connsiteX1" fmla="*/ 200129 w 2940982"/>
                <a:gd name="connsiteY1" fmla="*/ 68360 h 1238395"/>
                <a:gd name="connsiteX2" fmla="*/ 767100 w 2940982"/>
                <a:gd name="connsiteY2" fmla="*/ 42247 h 1238395"/>
                <a:gd name="connsiteX3" fmla="*/ 2400380 w 2940982"/>
                <a:gd name="connsiteY3" fmla="*/ 0 h 1238395"/>
                <a:gd name="connsiteX4" fmla="*/ 2830997 w 2940982"/>
                <a:gd name="connsiteY4" fmla="*/ 19451 h 1238395"/>
                <a:gd name="connsiteX5" fmla="*/ 2940976 w 2940982"/>
                <a:gd name="connsiteY5" fmla="*/ 202612 h 1238395"/>
                <a:gd name="connsiteX6" fmla="*/ 2930038 w 2940982"/>
                <a:gd name="connsiteY6" fmla="*/ 618532 h 1238395"/>
                <a:gd name="connsiteX7" fmla="*/ 2940976 w 2940982"/>
                <a:gd name="connsiteY7" fmla="*/ 1019869 h 1238395"/>
                <a:gd name="connsiteX8" fmla="*/ 2736655 w 2940982"/>
                <a:gd name="connsiteY8" fmla="*/ 1224190 h 1238395"/>
                <a:gd name="connsiteX9" fmla="*/ 2286944 w 2940982"/>
                <a:gd name="connsiteY9" fmla="*/ 1221433 h 1238395"/>
                <a:gd name="connsiteX10" fmla="*/ 873588 w 2940982"/>
                <a:gd name="connsiteY10" fmla="*/ 1232166 h 1238395"/>
                <a:gd name="connsiteX11" fmla="*/ 162552 w 2940982"/>
                <a:gd name="connsiteY11" fmla="*/ 1202723 h 1238395"/>
                <a:gd name="connsiteX12" fmla="*/ 7257 w 2940982"/>
                <a:gd name="connsiteY12" fmla="*/ 1031518 h 1238395"/>
                <a:gd name="connsiteX13" fmla="*/ 1539 w 2940982"/>
                <a:gd name="connsiteY13" fmla="*/ 501001 h 1238395"/>
                <a:gd name="connsiteX14" fmla="*/ 0 w 2940982"/>
                <a:gd name="connsiteY14" fmla="*/ 234811 h 1238395"/>
                <a:gd name="connsiteX0" fmla="*/ 0 w 2940982"/>
                <a:gd name="connsiteY0" fmla="*/ 234811 h 1244011"/>
                <a:gd name="connsiteX1" fmla="*/ 200129 w 2940982"/>
                <a:gd name="connsiteY1" fmla="*/ 68360 h 1244011"/>
                <a:gd name="connsiteX2" fmla="*/ 767100 w 2940982"/>
                <a:gd name="connsiteY2" fmla="*/ 42247 h 1244011"/>
                <a:gd name="connsiteX3" fmla="*/ 2400380 w 2940982"/>
                <a:gd name="connsiteY3" fmla="*/ 0 h 1244011"/>
                <a:gd name="connsiteX4" fmla="*/ 2830997 w 2940982"/>
                <a:gd name="connsiteY4" fmla="*/ 19451 h 1244011"/>
                <a:gd name="connsiteX5" fmla="*/ 2940976 w 2940982"/>
                <a:gd name="connsiteY5" fmla="*/ 202612 h 1244011"/>
                <a:gd name="connsiteX6" fmla="*/ 2930038 w 2940982"/>
                <a:gd name="connsiteY6" fmla="*/ 618532 h 1244011"/>
                <a:gd name="connsiteX7" fmla="*/ 2940976 w 2940982"/>
                <a:gd name="connsiteY7" fmla="*/ 1019869 h 1244011"/>
                <a:gd name="connsiteX8" fmla="*/ 2736655 w 2940982"/>
                <a:gd name="connsiteY8" fmla="*/ 1224190 h 1244011"/>
                <a:gd name="connsiteX9" fmla="*/ 2107932 w 2940982"/>
                <a:gd name="connsiteY9" fmla="*/ 1232166 h 1244011"/>
                <a:gd name="connsiteX10" fmla="*/ 873588 w 2940982"/>
                <a:gd name="connsiteY10" fmla="*/ 1232166 h 1244011"/>
                <a:gd name="connsiteX11" fmla="*/ 162552 w 2940982"/>
                <a:gd name="connsiteY11" fmla="*/ 1202723 h 1244011"/>
                <a:gd name="connsiteX12" fmla="*/ 7257 w 2940982"/>
                <a:gd name="connsiteY12" fmla="*/ 1031518 h 1244011"/>
                <a:gd name="connsiteX13" fmla="*/ 1539 w 2940982"/>
                <a:gd name="connsiteY13" fmla="*/ 501001 h 1244011"/>
                <a:gd name="connsiteX14" fmla="*/ 0 w 2940982"/>
                <a:gd name="connsiteY14" fmla="*/ 234811 h 1244011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940976 w 2940982"/>
                <a:gd name="connsiteY7" fmla="*/ 1019869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899207 w 2940982"/>
                <a:gd name="connsiteY7" fmla="*/ 1078900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899207 w 2940982"/>
                <a:gd name="connsiteY7" fmla="*/ 1078900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0982" h="1242252">
                  <a:moveTo>
                    <a:pt x="0" y="234811"/>
                  </a:moveTo>
                  <a:cubicBezTo>
                    <a:pt x="0" y="121968"/>
                    <a:pt x="87286" y="68360"/>
                    <a:pt x="200129" y="68360"/>
                  </a:cubicBezTo>
                  <a:lnTo>
                    <a:pt x="767100" y="42247"/>
                  </a:lnTo>
                  <a:lnTo>
                    <a:pt x="2400380" y="0"/>
                  </a:lnTo>
                  <a:lnTo>
                    <a:pt x="2830997" y="19451"/>
                  </a:lnTo>
                  <a:cubicBezTo>
                    <a:pt x="2943840" y="19451"/>
                    <a:pt x="2940976" y="89769"/>
                    <a:pt x="2940976" y="202612"/>
                  </a:cubicBezTo>
                  <a:lnTo>
                    <a:pt x="2930038" y="618532"/>
                  </a:lnTo>
                  <a:lnTo>
                    <a:pt x="2899207" y="1078900"/>
                  </a:lnTo>
                  <a:cubicBezTo>
                    <a:pt x="2899207" y="1164911"/>
                    <a:pt x="2873366" y="1213457"/>
                    <a:pt x="2760523" y="1213457"/>
                  </a:cubicBezTo>
                  <a:cubicBezTo>
                    <a:pt x="2610619" y="1212538"/>
                    <a:pt x="2227691" y="1263230"/>
                    <a:pt x="2107932" y="1232166"/>
                  </a:cubicBezTo>
                  <a:cubicBezTo>
                    <a:pt x="1618912" y="1232166"/>
                    <a:pt x="1386476" y="1250892"/>
                    <a:pt x="873588" y="1232166"/>
                  </a:cubicBezTo>
                  <a:cubicBezTo>
                    <a:pt x="654477" y="1225929"/>
                    <a:pt x="381663" y="1241159"/>
                    <a:pt x="162552" y="1202723"/>
                  </a:cubicBezTo>
                  <a:cubicBezTo>
                    <a:pt x="49709" y="1202723"/>
                    <a:pt x="7257" y="1144361"/>
                    <a:pt x="7257" y="1031518"/>
                  </a:cubicBezTo>
                  <a:lnTo>
                    <a:pt x="1539" y="501001"/>
                  </a:lnTo>
                  <a:lnTo>
                    <a:pt x="0" y="234811"/>
                  </a:ln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2" name="Untertitel 2">
              <a:extLst>
                <a:ext uri="{FF2B5EF4-FFF2-40B4-BE49-F238E27FC236}">
                  <a16:creationId xmlns:a16="http://schemas.microsoft.com/office/drawing/2014/main" id="{49F869A3-AFC9-854A-B8AF-69B0D6AADAD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550609"/>
              <a:ext cx="3173537" cy="80708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40"/>
                </a:lnSpc>
                <a:spcBef>
                  <a:spcPts val="0"/>
                </a:spcBef>
                <a:buClr>
                  <a:schemeClr val="accent3"/>
                </a:buClr>
                <a:buNone/>
              </a:pPr>
              <a:r>
                <a:rPr lang="en-US" sz="2000" b="1" dirty="0"/>
                <a:t>Deliver ocean </a:t>
              </a:r>
              <a:br>
                <a:rPr lang="en-US" sz="2000" b="1" dirty="0"/>
              </a:br>
              <a:r>
                <a:rPr lang="en-US" sz="2000" b="1" dirty="0"/>
                <a:t>observations &amp; forecasts</a:t>
              </a:r>
              <a:endParaRPr lang="de-DE" sz="20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69" name="Gruppieren 31">
            <a:extLst>
              <a:ext uri="{FF2B5EF4-FFF2-40B4-BE49-F238E27FC236}">
                <a16:creationId xmlns:a16="http://schemas.microsoft.com/office/drawing/2014/main" id="{347F3DAA-A9D1-C840-9588-0EF4F09FB879}"/>
              </a:ext>
            </a:extLst>
          </p:cNvPr>
          <p:cNvGrpSpPr/>
          <p:nvPr/>
        </p:nvGrpSpPr>
        <p:grpSpPr>
          <a:xfrm>
            <a:off x="5730978" y="4188489"/>
            <a:ext cx="3976718" cy="1124308"/>
            <a:chOff x="5135918" y="3295946"/>
            <a:chExt cx="4353243" cy="1262777"/>
          </a:xfrm>
        </p:grpSpPr>
        <p:sp>
          <p:nvSpPr>
            <p:cNvPr id="70" name="Abgerundetes Rechteck 6">
              <a:extLst>
                <a:ext uri="{FF2B5EF4-FFF2-40B4-BE49-F238E27FC236}">
                  <a16:creationId xmlns:a16="http://schemas.microsoft.com/office/drawing/2014/main" id="{F928D589-E46E-DA40-9B8C-5BE9A08365C9}"/>
                </a:ext>
              </a:extLst>
            </p:cNvPr>
            <p:cNvSpPr/>
            <p:nvPr/>
          </p:nvSpPr>
          <p:spPr>
            <a:xfrm flipV="1">
              <a:off x="5135918" y="3295946"/>
              <a:ext cx="4353243" cy="1262777"/>
            </a:xfrm>
            <a:custGeom>
              <a:avLst/>
              <a:gdLst>
                <a:gd name="connsiteX0" fmla="*/ 0 w 2935008"/>
                <a:gd name="connsiteY0" fmla="*/ 204321 h 1225899"/>
                <a:gd name="connsiteX1" fmla="*/ 204321 w 2935008"/>
                <a:gd name="connsiteY1" fmla="*/ 0 h 1225899"/>
                <a:gd name="connsiteX2" fmla="*/ 2730687 w 2935008"/>
                <a:gd name="connsiteY2" fmla="*/ 0 h 1225899"/>
                <a:gd name="connsiteX3" fmla="*/ 2935008 w 2935008"/>
                <a:gd name="connsiteY3" fmla="*/ 204321 h 1225899"/>
                <a:gd name="connsiteX4" fmla="*/ 2935008 w 2935008"/>
                <a:gd name="connsiteY4" fmla="*/ 1021578 h 1225899"/>
                <a:gd name="connsiteX5" fmla="*/ 2730687 w 2935008"/>
                <a:gd name="connsiteY5" fmla="*/ 1225899 h 1225899"/>
                <a:gd name="connsiteX6" fmla="*/ 204321 w 2935008"/>
                <a:gd name="connsiteY6" fmla="*/ 1225899 h 1225899"/>
                <a:gd name="connsiteX7" fmla="*/ 0 w 2935008"/>
                <a:gd name="connsiteY7" fmla="*/ 1021578 h 1225899"/>
                <a:gd name="connsiteX8" fmla="*/ 0 w 2935008"/>
                <a:gd name="connsiteY8" fmla="*/ 204321 h 1225899"/>
                <a:gd name="connsiteX0" fmla="*/ 0 w 2935008"/>
                <a:gd name="connsiteY0" fmla="*/ 207077 h 1228655"/>
                <a:gd name="connsiteX1" fmla="*/ 204321 w 2935008"/>
                <a:gd name="connsiteY1" fmla="*/ 2756 h 1228655"/>
                <a:gd name="connsiteX2" fmla="*/ 934497 w 2935008"/>
                <a:gd name="connsiteY2" fmla="*/ 0 h 1228655"/>
                <a:gd name="connsiteX3" fmla="*/ 2730687 w 2935008"/>
                <a:gd name="connsiteY3" fmla="*/ 2756 h 1228655"/>
                <a:gd name="connsiteX4" fmla="*/ 2935008 w 2935008"/>
                <a:gd name="connsiteY4" fmla="*/ 207077 h 1228655"/>
                <a:gd name="connsiteX5" fmla="*/ 2935008 w 2935008"/>
                <a:gd name="connsiteY5" fmla="*/ 1024334 h 1228655"/>
                <a:gd name="connsiteX6" fmla="*/ 2730687 w 2935008"/>
                <a:gd name="connsiteY6" fmla="*/ 1228655 h 1228655"/>
                <a:gd name="connsiteX7" fmla="*/ 204321 w 2935008"/>
                <a:gd name="connsiteY7" fmla="*/ 1228655 h 1228655"/>
                <a:gd name="connsiteX8" fmla="*/ 0 w 2935008"/>
                <a:gd name="connsiteY8" fmla="*/ 1024334 h 1228655"/>
                <a:gd name="connsiteX9" fmla="*/ 0 w 2935008"/>
                <a:gd name="connsiteY9" fmla="*/ 207077 h 1228655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35008 w 2935008"/>
                <a:gd name="connsiteY6" fmla="*/ 1034383 h 1238704"/>
                <a:gd name="connsiteX7" fmla="*/ 2730687 w 2935008"/>
                <a:gd name="connsiteY7" fmla="*/ 1238704 h 1238704"/>
                <a:gd name="connsiteX8" fmla="*/ 204321 w 2935008"/>
                <a:gd name="connsiteY8" fmla="*/ 1238704 h 1238704"/>
                <a:gd name="connsiteX9" fmla="*/ 0 w 2935008"/>
                <a:gd name="connsiteY9" fmla="*/ 1034383 h 1238704"/>
                <a:gd name="connsiteX10" fmla="*/ 0 w 2935008"/>
                <a:gd name="connsiteY10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04321 w 2935008"/>
                <a:gd name="connsiteY9" fmla="*/ 1238704 h 1238704"/>
                <a:gd name="connsiteX10" fmla="*/ 0 w 2935008"/>
                <a:gd name="connsiteY10" fmla="*/ 1034383 h 1238704"/>
                <a:gd name="connsiteX11" fmla="*/ 0 w 2935008"/>
                <a:gd name="connsiteY11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204321 w 2935008"/>
                <a:gd name="connsiteY10" fmla="*/ 1238704 h 1238704"/>
                <a:gd name="connsiteX11" fmla="*/ 0 w 2935008"/>
                <a:gd name="connsiteY11" fmla="*/ 1034383 h 1238704"/>
                <a:gd name="connsiteX12" fmla="*/ 0 w 2935008"/>
                <a:gd name="connsiteY12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813916 w 2935008"/>
                <a:gd name="connsiteY10" fmla="*/ 1235947 h 1238704"/>
                <a:gd name="connsiteX11" fmla="*/ 204321 w 2935008"/>
                <a:gd name="connsiteY11" fmla="*/ 1238704 h 1238704"/>
                <a:gd name="connsiteX12" fmla="*/ 0 w 2935008"/>
                <a:gd name="connsiteY12" fmla="*/ 1034383 h 1238704"/>
                <a:gd name="connsiteX13" fmla="*/ 0 w 2935008"/>
                <a:gd name="connsiteY13" fmla="*/ 217126 h 1238704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66972 w 2935008"/>
                <a:gd name="connsiteY4" fmla="*/ 56348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07077 h 1243761"/>
                <a:gd name="connsiteX1" fmla="*/ 204321 w 2935008"/>
                <a:gd name="connsiteY1" fmla="*/ 2756 h 1243761"/>
                <a:gd name="connsiteX2" fmla="*/ 934497 w 2935008"/>
                <a:gd name="connsiteY2" fmla="*/ 0 h 1243761"/>
                <a:gd name="connsiteX3" fmla="*/ 2340708 w 2935008"/>
                <a:gd name="connsiteY3" fmla="*/ 4465 h 1243761"/>
                <a:gd name="connsiteX4" fmla="*/ 2766972 w 2935008"/>
                <a:gd name="connsiteY4" fmla="*/ 46299 h 1243761"/>
                <a:gd name="connsiteX5" fmla="*/ 2935008 w 2935008"/>
                <a:gd name="connsiteY5" fmla="*/ 207077 h 1243761"/>
                <a:gd name="connsiteX6" fmla="*/ 2924070 w 2935008"/>
                <a:gd name="connsiteY6" fmla="*/ 622997 h 1243761"/>
                <a:gd name="connsiteX7" fmla="*/ 2935008 w 2935008"/>
                <a:gd name="connsiteY7" fmla="*/ 1024334 h 1243761"/>
                <a:gd name="connsiteX8" fmla="*/ 2730687 w 2935008"/>
                <a:gd name="connsiteY8" fmla="*/ 1228655 h 1243761"/>
                <a:gd name="connsiteX9" fmla="*/ 2280976 w 2935008"/>
                <a:gd name="connsiteY9" fmla="*/ 1225898 h 1243761"/>
                <a:gd name="connsiteX10" fmla="*/ 813916 w 2935008"/>
                <a:gd name="connsiteY10" fmla="*/ 1225898 h 1243761"/>
                <a:gd name="connsiteX11" fmla="*/ 204321 w 2935008"/>
                <a:gd name="connsiteY11" fmla="*/ 1228655 h 1243761"/>
                <a:gd name="connsiteX12" fmla="*/ 0 w 2935008"/>
                <a:gd name="connsiteY12" fmla="*/ 1024334 h 1243761"/>
                <a:gd name="connsiteX13" fmla="*/ 0 w 2935008"/>
                <a:gd name="connsiteY13" fmla="*/ 207077 h 1243761"/>
                <a:gd name="connsiteX0" fmla="*/ 15073 w 2950081"/>
                <a:gd name="connsiteY0" fmla="*/ 207077 h 1243761"/>
                <a:gd name="connsiteX1" fmla="*/ 219394 w 2950081"/>
                <a:gd name="connsiteY1" fmla="*/ 2756 h 1243761"/>
                <a:gd name="connsiteX2" fmla="*/ 949570 w 2950081"/>
                <a:gd name="connsiteY2" fmla="*/ 0 h 1243761"/>
                <a:gd name="connsiteX3" fmla="*/ 2355781 w 2950081"/>
                <a:gd name="connsiteY3" fmla="*/ 4465 h 1243761"/>
                <a:gd name="connsiteX4" fmla="*/ 2782045 w 2950081"/>
                <a:gd name="connsiteY4" fmla="*/ 46299 h 1243761"/>
                <a:gd name="connsiteX5" fmla="*/ 2950081 w 2950081"/>
                <a:gd name="connsiteY5" fmla="*/ 207077 h 1243761"/>
                <a:gd name="connsiteX6" fmla="*/ 2939143 w 2950081"/>
                <a:gd name="connsiteY6" fmla="*/ 622997 h 1243761"/>
                <a:gd name="connsiteX7" fmla="*/ 2950081 w 2950081"/>
                <a:gd name="connsiteY7" fmla="*/ 1024334 h 1243761"/>
                <a:gd name="connsiteX8" fmla="*/ 2745760 w 2950081"/>
                <a:gd name="connsiteY8" fmla="*/ 1228655 h 1243761"/>
                <a:gd name="connsiteX9" fmla="*/ 2296049 w 2950081"/>
                <a:gd name="connsiteY9" fmla="*/ 1225898 h 1243761"/>
                <a:gd name="connsiteX10" fmla="*/ 828989 w 2950081"/>
                <a:gd name="connsiteY10" fmla="*/ 1225898 h 1243761"/>
                <a:gd name="connsiteX11" fmla="*/ 219394 w 2950081"/>
                <a:gd name="connsiteY11" fmla="*/ 1228655 h 1243761"/>
                <a:gd name="connsiteX12" fmla="*/ 15073 w 2950081"/>
                <a:gd name="connsiteY12" fmla="*/ 1024334 h 1243761"/>
                <a:gd name="connsiteX13" fmla="*/ 0 w 2950081"/>
                <a:gd name="connsiteY13" fmla="*/ 538145 h 1243761"/>
                <a:gd name="connsiteX14" fmla="*/ 15073 w 2950081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2330 w 2957338"/>
                <a:gd name="connsiteY12" fmla="*/ 1024334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9587 w 2957338"/>
                <a:gd name="connsiteY12" fmla="*/ 1089648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44"/>
                <a:gd name="connsiteY0" fmla="*/ 226093 h 1262777"/>
                <a:gd name="connsiteX1" fmla="*/ 226651 w 2957344"/>
                <a:gd name="connsiteY1" fmla="*/ 21772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7451 w 2957344"/>
                <a:gd name="connsiteY1" fmla="*/ 65315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753627 w 2957344"/>
                <a:gd name="connsiteY2" fmla="*/ 33530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7344" h="1262777">
                  <a:moveTo>
                    <a:pt x="22330" y="226093"/>
                  </a:moveTo>
                  <a:cubicBezTo>
                    <a:pt x="22330" y="113250"/>
                    <a:pt x="157351" y="43543"/>
                    <a:pt x="270194" y="43543"/>
                  </a:cubicBezTo>
                  <a:lnTo>
                    <a:pt x="753627" y="33530"/>
                  </a:lnTo>
                  <a:lnTo>
                    <a:pt x="2363038" y="23481"/>
                  </a:lnTo>
                  <a:lnTo>
                    <a:pt x="2847359" y="0"/>
                  </a:lnTo>
                  <a:cubicBezTo>
                    <a:pt x="2960202" y="0"/>
                    <a:pt x="2957338" y="113250"/>
                    <a:pt x="2957338" y="226093"/>
                  </a:cubicBezTo>
                  <a:lnTo>
                    <a:pt x="2946400" y="642013"/>
                  </a:lnTo>
                  <a:lnTo>
                    <a:pt x="2957338" y="1043350"/>
                  </a:lnTo>
                  <a:cubicBezTo>
                    <a:pt x="2957338" y="1156193"/>
                    <a:pt x="2865860" y="1247671"/>
                    <a:pt x="2753017" y="1247671"/>
                  </a:cubicBezTo>
                  <a:cubicBezTo>
                    <a:pt x="2603113" y="1246752"/>
                    <a:pt x="2423065" y="1275978"/>
                    <a:pt x="2303306" y="1244914"/>
                  </a:cubicBezTo>
                  <a:cubicBezTo>
                    <a:pt x="1814286" y="1244914"/>
                    <a:pt x="1325266" y="1285107"/>
                    <a:pt x="836246" y="1244914"/>
                  </a:cubicBezTo>
                  <a:lnTo>
                    <a:pt x="226651" y="1247671"/>
                  </a:lnTo>
                  <a:cubicBezTo>
                    <a:pt x="113808" y="1247671"/>
                    <a:pt x="29587" y="1221507"/>
                    <a:pt x="29587" y="1108664"/>
                  </a:cubicBezTo>
                  <a:lnTo>
                    <a:pt x="0" y="905504"/>
                  </a:lnTo>
                  <a:lnTo>
                    <a:pt x="22330" y="22609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1" name="Untertitel 2">
              <a:extLst>
                <a:ext uri="{FF2B5EF4-FFF2-40B4-BE49-F238E27FC236}">
                  <a16:creationId xmlns:a16="http://schemas.microsoft.com/office/drawing/2014/main" id="{50991C51-9594-884D-BA2B-83D8554561F9}"/>
                </a:ext>
              </a:extLst>
            </p:cNvPr>
            <p:cNvSpPr txBox="1">
              <a:spLocks/>
            </p:cNvSpPr>
            <p:nvPr/>
          </p:nvSpPr>
          <p:spPr>
            <a:xfrm>
              <a:off x="5257643" y="3435409"/>
              <a:ext cx="4146589" cy="98384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40"/>
                </a:lnSpc>
                <a:spcBef>
                  <a:spcPts val="0"/>
                </a:spcBef>
                <a:buClr>
                  <a:schemeClr val="accent3"/>
                </a:buClr>
                <a:buNone/>
              </a:pPr>
              <a:r>
                <a:rPr lang="en-US" sz="2000" b="1" dirty="0"/>
                <a:t>Knowledge about ocean climate, marine ecosystems &amp; their vulnerability to human impacts</a:t>
              </a:r>
            </a:p>
          </p:txBody>
        </p:sp>
      </p:grpSp>
      <p:sp>
        <p:nvSpPr>
          <p:cNvPr id="72" name="Pfeil nach rechts 12">
            <a:extLst>
              <a:ext uri="{FF2B5EF4-FFF2-40B4-BE49-F238E27FC236}">
                <a16:creationId xmlns:a16="http://schemas.microsoft.com/office/drawing/2014/main" id="{E28E687B-B7DE-F246-A513-616FE5CA8842}"/>
              </a:ext>
            </a:extLst>
          </p:cNvPr>
          <p:cNvSpPr/>
          <p:nvPr/>
        </p:nvSpPr>
        <p:spPr>
          <a:xfrm>
            <a:off x="4420570" y="5670196"/>
            <a:ext cx="682267" cy="459231"/>
          </a:xfrm>
          <a:custGeom>
            <a:avLst/>
            <a:gdLst>
              <a:gd name="connsiteX0" fmla="*/ 0 w 853843"/>
              <a:gd name="connsiteY0" fmla="*/ 113543 h 454172"/>
              <a:gd name="connsiteX1" fmla="*/ 535923 w 853843"/>
              <a:gd name="connsiteY1" fmla="*/ 113543 h 454172"/>
              <a:gd name="connsiteX2" fmla="*/ 535923 w 853843"/>
              <a:gd name="connsiteY2" fmla="*/ 0 h 454172"/>
              <a:gd name="connsiteX3" fmla="*/ 853843 w 853843"/>
              <a:gd name="connsiteY3" fmla="*/ 227086 h 454172"/>
              <a:gd name="connsiteX4" fmla="*/ 535923 w 853843"/>
              <a:gd name="connsiteY4" fmla="*/ 454172 h 454172"/>
              <a:gd name="connsiteX5" fmla="*/ 535923 w 853843"/>
              <a:gd name="connsiteY5" fmla="*/ 340629 h 454172"/>
              <a:gd name="connsiteX6" fmla="*/ 0 w 853843"/>
              <a:gd name="connsiteY6" fmla="*/ 340629 h 454172"/>
              <a:gd name="connsiteX7" fmla="*/ 0 w 853843"/>
              <a:gd name="connsiteY7" fmla="*/ 113543 h 454172"/>
              <a:gd name="connsiteX0" fmla="*/ 0 w 853843"/>
              <a:gd name="connsiteY0" fmla="*/ 113543 h 454172"/>
              <a:gd name="connsiteX1" fmla="*/ 193780 w 853843"/>
              <a:gd name="connsiteY1" fmla="*/ 115057 h 454172"/>
              <a:gd name="connsiteX2" fmla="*/ 535923 w 853843"/>
              <a:gd name="connsiteY2" fmla="*/ 113543 h 454172"/>
              <a:gd name="connsiteX3" fmla="*/ 535923 w 853843"/>
              <a:gd name="connsiteY3" fmla="*/ 0 h 454172"/>
              <a:gd name="connsiteX4" fmla="*/ 853843 w 853843"/>
              <a:gd name="connsiteY4" fmla="*/ 227086 h 454172"/>
              <a:gd name="connsiteX5" fmla="*/ 535923 w 853843"/>
              <a:gd name="connsiteY5" fmla="*/ 454172 h 454172"/>
              <a:gd name="connsiteX6" fmla="*/ 535923 w 853843"/>
              <a:gd name="connsiteY6" fmla="*/ 340629 h 454172"/>
              <a:gd name="connsiteX7" fmla="*/ 0 w 853843"/>
              <a:gd name="connsiteY7" fmla="*/ 340629 h 454172"/>
              <a:gd name="connsiteX8" fmla="*/ 0 w 853843"/>
              <a:gd name="connsiteY8" fmla="*/ 113543 h 454172"/>
              <a:gd name="connsiteX0" fmla="*/ 0 w 853843"/>
              <a:gd name="connsiteY0" fmla="*/ 113543 h 454172"/>
              <a:gd name="connsiteX1" fmla="*/ 205892 w 853843"/>
              <a:gd name="connsiteY1" fmla="*/ 127168 h 454172"/>
              <a:gd name="connsiteX2" fmla="*/ 535923 w 853843"/>
              <a:gd name="connsiteY2" fmla="*/ 113543 h 454172"/>
              <a:gd name="connsiteX3" fmla="*/ 535923 w 853843"/>
              <a:gd name="connsiteY3" fmla="*/ 0 h 454172"/>
              <a:gd name="connsiteX4" fmla="*/ 853843 w 853843"/>
              <a:gd name="connsiteY4" fmla="*/ 227086 h 454172"/>
              <a:gd name="connsiteX5" fmla="*/ 535923 w 853843"/>
              <a:gd name="connsiteY5" fmla="*/ 454172 h 454172"/>
              <a:gd name="connsiteX6" fmla="*/ 535923 w 853843"/>
              <a:gd name="connsiteY6" fmla="*/ 340629 h 454172"/>
              <a:gd name="connsiteX7" fmla="*/ 0 w 853843"/>
              <a:gd name="connsiteY7" fmla="*/ 340629 h 454172"/>
              <a:gd name="connsiteX8" fmla="*/ 0 w 853843"/>
              <a:gd name="connsiteY8" fmla="*/ 113543 h 454172"/>
              <a:gd name="connsiteX0" fmla="*/ 0 w 859899"/>
              <a:gd name="connsiteY0" fmla="*/ 131710 h 454172"/>
              <a:gd name="connsiteX1" fmla="*/ 211948 w 859899"/>
              <a:gd name="connsiteY1" fmla="*/ 127168 h 454172"/>
              <a:gd name="connsiteX2" fmla="*/ 541979 w 859899"/>
              <a:gd name="connsiteY2" fmla="*/ 113543 h 454172"/>
              <a:gd name="connsiteX3" fmla="*/ 541979 w 859899"/>
              <a:gd name="connsiteY3" fmla="*/ 0 h 454172"/>
              <a:gd name="connsiteX4" fmla="*/ 859899 w 859899"/>
              <a:gd name="connsiteY4" fmla="*/ 227086 h 454172"/>
              <a:gd name="connsiteX5" fmla="*/ 541979 w 859899"/>
              <a:gd name="connsiteY5" fmla="*/ 454172 h 454172"/>
              <a:gd name="connsiteX6" fmla="*/ 541979 w 859899"/>
              <a:gd name="connsiteY6" fmla="*/ 340629 h 454172"/>
              <a:gd name="connsiteX7" fmla="*/ 6056 w 859899"/>
              <a:gd name="connsiteY7" fmla="*/ 340629 h 454172"/>
              <a:gd name="connsiteX8" fmla="*/ 0 w 859899"/>
              <a:gd name="connsiteY8" fmla="*/ 131710 h 454172"/>
              <a:gd name="connsiteX0" fmla="*/ 0 w 878066"/>
              <a:gd name="connsiteY0" fmla="*/ 143821 h 454172"/>
              <a:gd name="connsiteX1" fmla="*/ 230115 w 878066"/>
              <a:gd name="connsiteY1" fmla="*/ 127168 h 454172"/>
              <a:gd name="connsiteX2" fmla="*/ 560146 w 878066"/>
              <a:gd name="connsiteY2" fmla="*/ 113543 h 454172"/>
              <a:gd name="connsiteX3" fmla="*/ 560146 w 878066"/>
              <a:gd name="connsiteY3" fmla="*/ 0 h 454172"/>
              <a:gd name="connsiteX4" fmla="*/ 878066 w 878066"/>
              <a:gd name="connsiteY4" fmla="*/ 227086 h 454172"/>
              <a:gd name="connsiteX5" fmla="*/ 560146 w 878066"/>
              <a:gd name="connsiteY5" fmla="*/ 454172 h 454172"/>
              <a:gd name="connsiteX6" fmla="*/ 560146 w 878066"/>
              <a:gd name="connsiteY6" fmla="*/ 340629 h 454172"/>
              <a:gd name="connsiteX7" fmla="*/ 24223 w 878066"/>
              <a:gd name="connsiteY7" fmla="*/ 340629 h 454172"/>
              <a:gd name="connsiteX8" fmla="*/ 0 w 878066"/>
              <a:gd name="connsiteY8" fmla="*/ 143821 h 454172"/>
              <a:gd name="connsiteX0" fmla="*/ 0 w 878066"/>
              <a:gd name="connsiteY0" fmla="*/ 143821 h 454172"/>
              <a:gd name="connsiteX1" fmla="*/ 230115 w 878066"/>
              <a:gd name="connsiteY1" fmla="*/ 127168 h 454172"/>
              <a:gd name="connsiteX2" fmla="*/ 560146 w 878066"/>
              <a:gd name="connsiteY2" fmla="*/ 113543 h 454172"/>
              <a:gd name="connsiteX3" fmla="*/ 560146 w 878066"/>
              <a:gd name="connsiteY3" fmla="*/ 0 h 454172"/>
              <a:gd name="connsiteX4" fmla="*/ 714564 w 878066"/>
              <a:gd name="connsiteY4" fmla="*/ 102945 h 454172"/>
              <a:gd name="connsiteX5" fmla="*/ 878066 w 878066"/>
              <a:gd name="connsiteY5" fmla="*/ 227086 h 454172"/>
              <a:gd name="connsiteX6" fmla="*/ 560146 w 878066"/>
              <a:gd name="connsiteY6" fmla="*/ 454172 h 454172"/>
              <a:gd name="connsiteX7" fmla="*/ 560146 w 878066"/>
              <a:gd name="connsiteY7" fmla="*/ 340629 h 454172"/>
              <a:gd name="connsiteX8" fmla="*/ 24223 w 878066"/>
              <a:gd name="connsiteY8" fmla="*/ 340629 h 454172"/>
              <a:gd name="connsiteX9" fmla="*/ 0 w 878066"/>
              <a:gd name="connsiteY9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560146 w 896233"/>
              <a:gd name="connsiteY6" fmla="*/ 454172 h 454172"/>
              <a:gd name="connsiteX7" fmla="*/ 560146 w 896233"/>
              <a:gd name="connsiteY7" fmla="*/ 340629 h 454172"/>
              <a:gd name="connsiteX8" fmla="*/ 24223 w 896233"/>
              <a:gd name="connsiteY8" fmla="*/ 340629 h 454172"/>
              <a:gd name="connsiteX9" fmla="*/ 0 w 896233"/>
              <a:gd name="connsiteY9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560146 w 896233"/>
              <a:gd name="connsiteY6" fmla="*/ 454172 h 454172"/>
              <a:gd name="connsiteX7" fmla="*/ 560146 w 896233"/>
              <a:gd name="connsiteY7" fmla="*/ 340629 h 454172"/>
              <a:gd name="connsiteX8" fmla="*/ 375449 w 896233"/>
              <a:gd name="connsiteY8" fmla="*/ 345171 h 454172"/>
              <a:gd name="connsiteX9" fmla="*/ 24223 w 896233"/>
              <a:gd name="connsiteY9" fmla="*/ 340629 h 454172"/>
              <a:gd name="connsiteX10" fmla="*/ 0 w 896233"/>
              <a:gd name="connsiteY10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647952 w 896233"/>
              <a:gd name="connsiteY6" fmla="*/ 411783 h 454172"/>
              <a:gd name="connsiteX7" fmla="*/ 560146 w 896233"/>
              <a:gd name="connsiteY7" fmla="*/ 454172 h 454172"/>
              <a:gd name="connsiteX8" fmla="*/ 560146 w 896233"/>
              <a:gd name="connsiteY8" fmla="*/ 340629 h 454172"/>
              <a:gd name="connsiteX9" fmla="*/ 375449 w 896233"/>
              <a:gd name="connsiteY9" fmla="*/ 345171 h 454172"/>
              <a:gd name="connsiteX10" fmla="*/ 24223 w 896233"/>
              <a:gd name="connsiteY10" fmla="*/ 340629 h 454172"/>
              <a:gd name="connsiteX11" fmla="*/ 0 w 896233"/>
              <a:gd name="connsiteY11" fmla="*/ 143821 h 45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233" h="454172">
                <a:moveTo>
                  <a:pt x="0" y="143821"/>
                </a:moveTo>
                <a:lnTo>
                  <a:pt x="230115" y="127168"/>
                </a:lnTo>
                <a:lnTo>
                  <a:pt x="560146" y="113543"/>
                </a:lnTo>
                <a:lnTo>
                  <a:pt x="560146" y="0"/>
                </a:lnTo>
                <a:lnTo>
                  <a:pt x="714564" y="102945"/>
                </a:lnTo>
                <a:lnTo>
                  <a:pt x="896233" y="245253"/>
                </a:lnTo>
                <a:lnTo>
                  <a:pt x="647952" y="411783"/>
                </a:lnTo>
                <a:lnTo>
                  <a:pt x="560146" y="454172"/>
                </a:lnTo>
                <a:lnTo>
                  <a:pt x="560146" y="340629"/>
                </a:lnTo>
                <a:lnTo>
                  <a:pt x="375449" y="345171"/>
                </a:lnTo>
                <a:lnTo>
                  <a:pt x="24223" y="340629"/>
                </a:lnTo>
                <a:lnTo>
                  <a:pt x="0" y="143821"/>
                </a:lnTo>
                <a:close/>
              </a:path>
            </a:pathLst>
          </a:custGeom>
          <a:solidFill>
            <a:schemeClr val="bg2"/>
          </a:solidFill>
          <a:ln w="444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3" name="Pfeil nach rechts 12">
            <a:extLst>
              <a:ext uri="{FF2B5EF4-FFF2-40B4-BE49-F238E27FC236}">
                <a16:creationId xmlns:a16="http://schemas.microsoft.com/office/drawing/2014/main" id="{C7C358EF-26EB-F94B-A0F9-9F0B845BC24B}"/>
              </a:ext>
            </a:extLst>
          </p:cNvPr>
          <p:cNvSpPr/>
          <p:nvPr/>
        </p:nvSpPr>
        <p:spPr>
          <a:xfrm>
            <a:off x="4442801" y="3191895"/>
            <a:ext cx="682267" cy="459231"/>
          </a:xfrm>
          <a:custGeom>
            <a:avLst/>
            <a:gdLst>
              <a:gd name="connsiteX0" fmla="*/ 0 w 853843"/>
              <a:gd name="connsiteY0" fmla="*/ 113543 h 454172"/>
              <a:gd name="connsiteX1" fmla="*/ 535923 w 853843"/>
              <a:gd name="connsiteY1" fmla="*/ 113543 h 454172"/>
              <a:gd name="connsiteX2" fmla="*/ 535923 w 853843"/>
              <a:gd name="connsiteY2" fmla="*/ 0 h 454172"/>
              <a:gd name="connsiteX3" fmla="*/ 853843 w 853843"/>
              <a:gd name="connsiteY3" fmla="*/ 227086 h 454172"/>
              <a:gd name="connsiteX4" fmla="*/ 535923 w 853843"/>
              <a:gd name="connsiteY4" fmla="*/ 454172 h 454172"/>
              <a:gd name="connsiteX5" fmla="*/ 535923 w 853843"/>
              <a:gd name="connsiteY5" fmla="*/ 340629 h 454172"/>
              <a:gd name="connsiteX6" fmla="*/ 0 w 853843"/>
              <a:gd name="connsiteY6" fmla="*/ 340629 h 454172"/>
              <a:gd name="connsiteX7" fmla="*/ 0 w 853843"/>
              <a:gd name="connsiteY7" fmla="*/ 113543 h 454172"/>
              <a:gd name="connsiteX0" fmla="*/ 0 w 853843"/>
              <a:gd name="connsiteY0" fmla="*/ 113543 h 454172"/>
              <a:gd name="connsiteX1" fmla="*/ 193780 w 853843"/>
              <a:gd name="connsiteY1" fmla="*/ 115057 h 454172"/>
              <a:gd name="connsiteX2" fmla="*/ 535923 w 853843"/>
              <a:gd name="connsiteY2" fmla="*/ 113543 h 454172"/>
              <a:gd name="connsiteX3" fmla="*/ 535923 w 853843"/>
              <a:gd name="connsiteY3" fmla="*/ 0 h 454172"/>
              <a:gd name="connsiteX4" fmla="*/ 853843 w 853843"/>
              <a:gd name="connsiteY4" fmla="*/ 227086 h 454172"/>
              <a:gd name="connsiteX5" fmla="*/ 535923 w 853843"/>
              <a:gd name="connsiteY5" fmla="*/ 454172 h 454172"/>
              <a:gd name="connsiteX6" fmla="*/ 535923 w 853843"/>
              <a:gd name="connsiteY6" fmla="*/ 340629 h 454172"/>
              <a:gd name="connsiteX7" fmla="*/ 0 w 853843"/>
              <a:gd name="connsiteY7" fmla="*/ 340629 h 454172"/>
              <a:gd name="connsiteX8" fmla="*/ 0 w 853843"/>
              <a:gd name="connsiteY8" fmla="*/ 113543 h 454172"/>
              <a:gd name="connsiteX0" fmla="*/ 0 w 853843"/>
              <a:gd name="connsiteY0" fmla="*/ 113543 h 454172"/>
              <a:gd name="connsiteX1" fmla="*/ 205892 w 853843"/>
              <a:gd name="connsiteY1" fmla="*/ 127168 h 454172"/>
              <a:gd name="connsiteX2" fmla="*/ 535923 w 853843"/>
              <a:gd name="connsiteY2" fmla="*/ 113543 h 454172"/>
              <a:gd name="connsiteX3" fmla="*/ 535923 w 853843"/>
              <a:gd name="connsiteY3" fmla="*/ 0 h 454172"/>
              <a:gd name="connsiteX4" fmla="*/ 853843 w 853843"/>
              <a:gd name="connsiteY4" fmla="*/ 227086 h 454172"/>
              <a:gd name="connsiteX5" fmla="*/ 535923 w 853843"/>
              <a:gd name="connsiteY5" fmla="*/ 454172 h 454172"/>
              <a:gd name="connsiteX6" fmla="*/ 535923 w 853843"/>
              <a:gd name="connsiteY6" fmla="*/ 340629 h 454172"/>
              <a:gd name="connsiteX7" fmla="*/ 0 w 853843"/>
              <a:gd name="connsiteY7" fmla="*/ 340629 h 454172"/>
              <a:gd name="connsiteX8" fmla="*/ 0 w 853843"/>
              <a:gd name="connsiteY8" fmla="*/ 113543 h 454172"/>
              <a:gd name="connsiteX0" fmla="*/ 0 w 859899"/>
              <a:gd name="connsiteY0" fmla="*/ 131710 h 454172"/>
              <a:gd name="connsiteX1" fmla="*/ 211948 w 859899"/>
              <a:gd name="connsiteY1" fmla="*/ 127168 h 454172"/>
              <a:gd name="connsiteX2" fmla="*/ 541979 w 859899"/>
              <a:gd name="connsiteY2" fmla="*/ 113543 h 454172"/>
              <a:gd name="connsiteX3" fmla="*/ 541979 w 859899"/>
              <a:gd name="connsiteY3" fmla="*/ 0 h 454172"/>
              <a:gd name="connsiteX4" fmla="*/ 859899 w 859899"/>
              <a:gd name="connsiteY4" fmla="*/ 227086 h 454172"/>
              <a:gd name="connsiteX5" fmla="*/ 541979 w 859899"/>
              <a:gd name="connsiteY5" fmla="*/ 454172 h 454172"/>
              <a:gd name="connsiteX6" fmla="*/ 541979 w 859899"/>
              <a:gd name="connsiteY6" fmla="*/ 340629 h 454172"/>
              <a:gd name="connsiteX7" fmla="*/ 6056 w 859899"/>
              <a:gd name="connsiteY7" fmla="*/ 340629 h 454172"/>
              <a:gd name="connsiteX8" fmla="*/ 0 w 859899"/>
              <a:gd name="connsiteY8" fmla="*/ 131710 h 454172"/>
              <a:gd name="connsiteX0" fmla="*/ 0 w 878066"/>
              <a:gd name="connsiteY0" fmla="*/ 143821 h 454172"/>
              <a:gd name="connsiteX1" fmla="*/ 230115 w 878066"/>
              <a:gd name="connsiteY1" fmla="*/ 127168 h 454172"/>
              <a:gd name="connsiteX2" fmla="*/ 560146 w 878066"/>
              <a:gd name="connsiteY2" fmla="*/ 113543 h 454172"/>
              <a:gd name="connsiteX3" fmla="*/ 560146 w 878066"/>
              <a:gd name="connsiteY3" fmla="*/ 0 h 454172"/>
              <a:gd name="connsiteX4" fmla="*/ 878066 w 878066"/>
              <a:gd name="connsiteY4" fmla="*/ 227086 h 454172"/>
              <a:gd name="connsiteX5" fmla="*/ 560146 w 878066"/>
              <a:gd name="connsiteY5" fmla="*/ 454172 h 454172"/>
              <a:gd name="connsiteX6" fmla="*/ 560146 w 878066"/>
              <a:gd name="connsiteY6" fmla="*/ 340629 h 454172"/>
              <a:gd name="connsiteX7" fmla="*/ 24223 w 878066"/>
              <a:gd name="connsiteY7" fmla="*/ 340629 h 454172"/>
              <a:gd name="connsiteX8" fmla="*/ 0 w 878066"/>
              <a:gd name="connsiteY8" fmla="*/ 143821 h 454172"/>
              <a:gd name="connsiteX0" fmla="*/ 0 w 878066"/>
              <a:gd name="connsiteY0" fmla="*/ 143821 h 454172"/>
              <a:gd name="connsiteX1" fmla="*/ 230115 w 878066"/>
              <a:gd name="connsiteY1" fmla="*/ 127168 h 454172"/>
              <a:gd name="connsiteX2" fmla="*/ 560146 w 878066"/>
              <a:gd name="connsiteY2" fmla="*/ 113543 h 454172"/>
              <a:gd name="connsiteX3" fmla="*/ 560146 w 878066"/>
              <a:gd name="connsiteY3" fmla="*/ 0 h 454172"/>
              <a:gd name="connsiteX4" fmla="*/ 714564 w 878066"/>
              <a:gd name="connsiteY4" fmla="*/ 102945 h 454172"/>
              <a:gd name="connsiteX5" fmla="*/ 878066 w 878066"/>
              <a:gd name="connsiteY5" fmla="*/ 227086 h 454172"/>
              <a:gd name="connsiteX6" fmla="*/ 560146 w 878066"/>
              <a:gd name="connsiteY6" fmla="*/ 454172 h 454172"/>
              <a:gd name="connsiteX7" fmla="*/ 560146 w 878066"/>
              <a:gd name="connsiteY7" fmla="*/ 340629 h 454172"/>
              <a:gd name="connsiteX8" fmla="*/ 24223 w 878066"/>
              <a:gd name="connsiteY8" fmla="*/ 340629 h 454172"/>
              <a:gd name="connsiteX9" fmla="*/ 0 w 878066"/>
              <a:gd name="connsiteY9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560146 w 896233"/>
              <a:gd name="connsiteY6" fmla="*/ 454172 h 454172"/>
              <a:gd name="connsiteX7" fmla="*/ 560146 w 896233"/>
              <a:gd name="connsiteY7" fmla="*/ 340629 h 454172"/>
              <a:gd name="connsiteX8" fmla="*/ 24223 w 896233"/>
              <a:gd name="connsiteY8" fmla="*/ 340629 h 454172"/>
              <a:gd name="connsiteX9" fmla="*/ 0 w 896233"/>
              <a:gd name="connsiteY9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560146 w 896233"/>
              <a:gd name="connsiteY6" fmla="*/ 454172 h 454172"/>
              <a:gd name="connsiteX7" fmla="*/ 560146 w 896233"/>
              <a:gd name="connsiteY7" fmla="*/ 340629 h 454172"/>
              <a:gd name="connsiteX8" fmla="*/ 375449 w 896233"/>
              <a:gd name="connsiteY8" fmla="*/ 345171 h 454172"/>
              <a:gd name="connsiteX9" fmla="*/ 24223 w 896233"/>
              <a:gd name="connsiteY9" fmla="*/ 340629 h 454172"/>
              <a:gd name="connsiteX10" fmla="*/ 0 w 896233"/>
              <a:gd name="connsiteY10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647952 w 896233"/>
              <a:gd name="connsiteY6" fmla="*/ 411783 h 454172"/>
              <a:gd name="connsiteX7" fmla="*/ 560146 w 896233"/>
              <a:gd name="connsiteY7" fmla="*/ 454172 h 454172"/>
              <a:gd name="connsiteX8" fmla="*/ 560146 w 896233"/>
              <a:gd name="connsiteY8" fmla="*/ 340629 h 454172"/>
              <a:gd name="connsiteX9" fmla="*/ 375449 w 896233"/>
              <a:gd name="connsiteY9" fmla="*/ 345171 h 454172"/>
              <a:gd name="connsiteX10" fmla="*/ 24223 w 896233"/>
              <a:gd name="connsiteY10" fmla="*/ 340629 h 454172"/>
              <a:gd name="connsiteX11" fmla="*/ 0 w 896233"/>
              <a:gd name="connsiteY11" fmla="*/ 143821 h 45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233" h="454172">
                <a:moveTo>
                  <a:pt x="0" y="143821"/>
                </a:moveTo>
                <a:lnTo>
                  <a:pt x="230115" y="127168"/>
                </a:lnTo>
                <a:lnTo>
                  <a:pt x="560146" y="113543"/>
                </a:lnTo>
                <a:lnTo>
                  <a:pt x="560146" y="0"/>
                </a:lnTo>
                <a:lnTo>
                  <a:pt x="714564" y="102945"/>
                </a:lnTo>
                <a:lnTo>
                  <a:pt x="896233" y="245253"/>
                </a:lnTo>
                <a:lnTo>
                  <a:pt x="647952" y="411783"/>
                </a:lnTo>
                <a:lnTo>
                  <a:pt x="560146" y="454172"/>
                </a:lnTo>
                <a:lnTo>
                  <a:pt x="560146" y="340629"/>
                </a:lnTo>
                <a:lnTo>
                  <a:pt x="375449" y="345171"/>
                </a:lnTo>
                <a:lnTo>
                  <a:pt x="24223" y="340629"/>
                </a:lnTo>
                <a:lnTo>
                  <a:pt x="0" y="143821"/>
                </a:lnTo>
                <a:close/>
              </a:path>
            </a:pathLst>
          </a:custGeom>
          <a:solidFill>
            <a:schemeClr val="bg2"/>
          </a:solidFill>
          <a:ln w="444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Pfeil nach rechts 12">
            <a:extLst>
              <a:ext uri="{FF2B5EF4-FFF2-40B4-BE49-F238E27FC236}">
                <a16:creationId xmlns:a16="http://schemas.microsoft.com/office/drawing/2014/main" id="{C9AAE9F4-5971-D24A-8F31-A728FB86AD2B}"/>
              </a:ext>
            </a:extLst>
          </p:cNvPr>
          <p:cNvSpPr/>
          <p:nvPr/>
        </p:nvSpPr>
        <p:spPr>
          <a:xfrm flipV="1">
            <a:off x="4341497" y="4600303"/>
            <a:ext cx="682267" cy="459231"/>
          </a:xfrm>
          <a:custGeom>
            <a:avLst/>
            <a:gdLst>
              <a:gd name="connsiteX0" fmla="*/ 0 w 853843"/>
              <a:gd name="connsiteY0" fmla="*/ 113543 h 454172"/>
              <a:gd name="connsiteX1" fmla="*/ 535923 w 853843"/>
              <a:gd name="connsiteY1" fmla="*/ 113543 h 454172"/>
              <a:gd name="connsiteX2" fmla="*/ 535923 w 853843"/>
              <a:gd name="connsiteY2" fmla="*/ 0 h 454172"/>
              <a:gd name="connsiteX3" fmla="*/ 853843 w 853843"/>
              <a:gd name="connsiteY3" fmla="*/ 227086 h 454172"/>
              <a:gd name="connsiteX4" fmla="*/ 535923 w 853843"/>
              <a:gd name="connsiteY4" fmla="*/ 454172 h 454172"/>
              <a:gd name="connsiteX5" fmla="*/ 535923 w 853843"/>
              <a:gd name="connsiteY5" fmla="*/ 340629 h 454172"/>
              <a:gd name="connsiteX6" fmla="*/ 0 w 853843"/>
              <a:gd name="connsiteY6" fmla="*/ 340629 h 454172"/>
              <a:gd name="connsiteX7" fmla="*/ 0 w 853843"/>
              <a:gd name="connsiteY7" fmla="*/ 113543 h 454172"/>
              <a:gd name="connsiteX0" fmla="*/ 0 w 853843"/>
              <a:gd name="connsiteY0" fmla="*/ 113543 h 454172"/>
              <a:gd name="connsiteX1" fmla="*/ 193780 w 853843"/>
              <a:gd name="connsiteY1" fmla="*/ 115057 h 454172"/>
              <a:gd name="connsiteX2" fmla="*/ 535923 w 853843"/>
              <a:gd name="connsiteY2" fmla="*/ 113543 h 454172"/>
              <a:gd name="connsiteX3" fmla="*/ 535923 w 853843"/>
              <a:gd name="connsiteY3" fmla="*/ 0 h 454172"/>
              <a:gd name="connsiteX4" fmla="*/ 853843 w 853843"/>
              <a:gd name="connsiteY4" fmla="*/ 227086 h 454172"/>
              <a:gd name="connsiteX5" fmla="*/ 535923 w 853843"/>
              <a:gd name="connsiteY5" fmla="*/ 454172 h 454172"/>
              <a:gd name="connsiteX6" fmla="*/ 535923 w 853843"/>
              <a:gd name="connsiteY6" fmla="*/ 340629 h 454172"/>
              <a:gd name="connsiteX7" fmla="*/ 0 w 853843"/>
              <a:gd name="connsiteY7" fmla="*/ 340629 h 454172"/>
              <a:gd name="connsiteX8" fmla="*/ 0 w 853843"/>
              <a:gd name="connsiteY8" fmla="*/ 113543 h 454172"/>
              <a:gd name="connsiteX0" fmla="*/ 0 w 853843"/>
              <a:gd name="connsiteY0" fmla="*/ 113543 h 454172"/>
              <a:gd name="connsiteX1" fmla="*/ 205892 w 853843"/>
              <a:gd name="connsiteY1" fmla="*/ 127168 h 454172"/>
              <a:gd name="connsiteX2" fmla="*/ 535923 w 853843"/>
              <a:gd name="connsiteY2" fmla="*/ 113543 h 454172"/>
              <a:gd name="connsiteX3" fmla="*/ 535923 w 853843"/>
              <a:gd name="connsiteY3" fmla="*/ 0 h 454172"/>
              <a:gd name="connsiteX4" fmla="*/ 853843 w 853843"/>
              <a:gd name="connsiteY4" fmla="*/ 227086 h 454172"/>
              <a:gd name="connsiteX5" fmla="*/ 535923 w 853843"/>
              <a:gd name="connsiteY5" fmla="*/ 454172 h 454172"/>
              <a:gd name="connsiteX6" fmla="*/ 535923 w 853843"/>
              <a:gd name="connsiteY6" fmla="*/ 340629 h 454172"/>
              <a:gd name="connsiteX7" fmla="*/ 0 w 853843"/>
              <a:gd name="connsiteY7" fmla="*/ 340629 h 454172"/>
              <a:gd name="connsiteX8" fmla="*/ 0 w 853843"/>
              <a:gd name="connsiteY8" fmla="*/ 113543 h 454172"/>
              <a:gd name="connsiteX0" fmla="*/ 0 w 859899"/>
              <a:gd name="connsiteY0" fmla="*/ 131710 h 454172"/>
              <a:gd name="connsiteX1" fmla="*/ 211948 w 859899"/>
              <a:gd name="connsiteY1" fmla="*/ 127168 h 454172"/>
              <a:gd name="connsiteX2" fmla="*/ 541979 w 859899"/>
              <a:gd name="connsiteY2" fmla="*/ 113543 h 454172"/>
              <a:gd name="connsiteX3" fmla="*/ 541979 w 859899"/>
              <a:gd name="connsiteY3" fmla="*/ 0 h 454172"/>
              <a:gd name="connsiteX4" fmla="*/ 859899 w 859899"/>
              <a:gd name="connsiteY4" fmla="*/ 227086 h 454172"/>
              <a:gd name="connsiteX5" fmla="*/ 541979 w 859899"/>
              <a:gd name="connsiteY5" fmla="*/ 454172 h 454172"/>
              <a:gd name="connsiteX6" fmla="*/ 541979 w 859899"/>
              <a:gd name="connsiteY6" fmla="*/ 340629 h 454172"/>
              <a:gd name="connsiteX7" fmla="*/ 6056 w 859899"/>
              <a:gd name="connsiteY7" fmla="*/ 340629 h 454172"/>
              <a:gd name="connsiteX8" fmla="*/ 0 w 859899"/>
              <a:gd name="connsiteY8" fmla="*/ 131710 h 454172"/>
              <a:gd name="connsiteX0" fmla="*/ 0 w 878066"/>
              <a:gd name="connsiteY0" fmla="*/ 143821 h 454172"/>
              <a:gd name="connsiteX1" fmla="*/ 230115 w 878066"/>
              <a:gd name="connsiteY1" fmla="*/ 127168 h 454172"/>
              <a:gd name="connsiteX2" fmla="*/ 560146 w 878066"/>
              <a:gd name="connsiteY2" fmla="*/ 113543 h 454172"/>
              <a:gd name="connsiteX3" fmla="*/ 560146 w 878066"/>
              <a:gd name="connsiteY3" fmla="*/ 0 h 454172"/>
              <a:gd name="connsiteX4" fmla="*/ 878066 w 878066"/>
              <a:gd name="connsiteY4" fmla="*/ 227086 h 454172"/>
              <a:gd name="connsiteX5" fmla="*/ 560146 w 878066"/>
              <a:gd name="connsiteY5" fmla="*/ 454172 h 454172"/>
              <a:gd name="connsiteX6" fmla="*/ 560146 w 878066"/>
              <a:gd name="connsiteY6" fmla="*/ 340629 h 454172"/>
              <a:gd name="connsiteX7" fmla="*/ 24223 w 878066"/>
              <a:gd name="connsiteY7" fmla="*/ 340629 h 454172"/>
              <a:gd name="connsiteX8" fmla="*/ 0 w 878066"/>
              <a:gd name="connsiteY8" fmla="*/ 143821 h 454172"/>
              <a:gd name="connsiteX0" fmla="*/ 0 w 878066"/>
              <a:gd name="connsiteY0" fmla="*/ 143821 h 454172"/>
              <a:gd name="connsiteX1" fmla="*/ 230115 w 878066"/>
              <a:gd name="connsiteY1" fmla="*/ 127168 h 454172"/>
              <a:gd name="connsiteX2" fmla="*/ 560146 w 878066"/>
              <a:gd name="connsiteY2" fmla="*/ 113543 h 454172"/>
              <a:gd name="connsiteX3" fmla="*/ 560146 w 878066"/>
              <a:gd name="connsiteY3" fmla="*/ 0 h 454172"/>
              <a:gd name="connsiteX4" fmla="*/ 714564 w 878066"/>
              <a:gd name="connsiteY4" fmla="*/ 102945 h 454172"/>
              <a:gd name="connsiteX5" fmla="*/ 878066 w 878066"/>
              <a:gd name="connsiteY5" fmla="*/ 227086 h 454172"/>
              <a:gd name="connsiteX6" fmla="*/ 560146 w 878066"/>
              <a:gd name="connsiteY6" fmla="*/ 454172 h 454172"/>
              <a:gd name="connsiteX7" fmla="*/ 560146 w 878066"/>
              <a:gd name="connsiteY7" fmla="*/ 340629 h 454172"/>
              <a:gd name="connsiteX8" fmla="*/ 24223 w 878066"/>
              <a:gd name="connsiteY8" fmla="*/ 340629 h 454172"/>
              <a:gd name="connsiteX9" fmla="*/ 0 w 878066"/>
              <a:gd name="connsiteY9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560146 w 896233"/>
              <a:gd name="connsiteY6" fmla="*/ 454172 h 454172"/>
              <a:gd name="connsiteX7" fmla="*/ 560146 w 896233"/>
              <a:gd name="connsiteY7" fmla="*/ 340629 h 454172"/>
              <a:gd name="connsiteX8" fmla="*/ 24223 w 896233"/>
              <a:gd name="connsiteY8" fmla="*/ 340629 h 454172"/>
              <a:gd name="connsiteX9" fmla="*/ 0 w 896233"/>
              <a:gd name="connsiteY9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560146 w 896233"/>
              <a:gd name="connsiteY6" fmla="*/ 454172 h 454172"/>
              <a:gd name="connsiteX7" fmla="*/ 560146 w 896233"/>
              <a:gd name="connsiteY7" fmla="*/ 340629 h 454172"/>
              <a:gd name="connsiteX8" fmla="*/ 375449 w 896233"/>
              <a:gd name="connsiteY8" fmla="*/ 345171 h 454172"/>
              <a:gd name="connsiteX9" fmla="*/ 24223 w 896233"/>
              <a:gd name="connsiteY9" fmla="*/ 340629 h 454172"/>
              <a:gd name="connsiteX10" fmla="*/ 0 w 896233"/>
              <a:gd name="connsiteY10" fmla="*/ 143821 h 454172"/>
              <a:gd name="connsiteX0" fmla="*/ 0 w 896233"/>
              <a:gd name="connsiteY0" fmla="*/ 143821 h 454172"/>
              <a:gd name="connsiteX1" fmla="*/ 230115 w 896233"/>
              <a:gd name="connsiteY1" fmla="*/ 127168 h 454172"/>
              <a:gd name="connsiteX2" fmla="*/ 560146 w 896233"/>
              <a:gd name="connsiteY2" fmla="*/ 113543 h 454172"/>
              <a:gd name="connsiteX3" fmla="*/ 560146 w 896233"/>
              <a:gd name="connsiteY3" fmla="*/ 0 h 454172"/>
              <a:gd name="connsiteX4" fmla="*/ 714564 w 896233"/>
              <a:gd name="connsiteY4" fmla="*/ 102945 h 454172"/>
              <a:gd name="connsiteX5" fmla="*/ 896233 w 896233"/>
              <a:gd name="connsiteY5" fmla="*/ 245253 h 454172"/>
              <a:gd name="connsiteX6" fmla="*/ 647952 w 896233"/>
              <a:gd name="connsiteY6" fmla="*/ 411783 h 454172"/>
              <a:gd name="connsiteX7" fmla="*/ 560146 w 896233"/>
              <a:gd name="connsiteY7" fmla="*/ 454172 h 454172"/>
              <a:gd name="connsiteX8" fmla="*/ 560146 w 896233"/>
              <a:gd name="connsiteY8" fmla="*/ 340629 h 454172"/>
              <a:gd name="connsiteX9" fmla="*/ 375449 w 896233"/>
              <a:gd name="connsiteY9" fmla="*/ 345171 h 454172"/>
              <a:gd name="connsiteX10" fmla="*/ 24223 w 896233"/>
              <a:gd name="connsiteY10" fmla="*/ 340629 h 454172"/>
              <a:gd name="connsiteX11" fmla="*/ 0 w 896233"/>
              <a:gd name="connsiteY11" fmla="*/ 143821 h 45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233" h="454172">
                <a:moveTo>
                  <a:pt x="0" y="143821"/>
                </a:moveTo>
                <a:lnTo>
                  <a:pt x="230115" y="127168"/>
                </a:lnTo>
                <a:lnTo>
                  <a:pt x="560146" y="113543"/>
                </a:lnTo>
                <a:lnTo>
                  <a:pt x="560146" y="0"/>
                </a:lnTo>
                <a:lnTo>
                  <a:pt x="714564" y="102945"/>
                </a:lnTo>
                <a:lnTo>
                  <a:pt x="896233" y="245253"/>
                </a:lnTo>
                <a:lnTo>
                  <a:pt x="647952" y="411783"/>
                </a:lnTo>
                <a:lnTo>
                  <a:pt x="560146" y="454172"/>
                </a:lnTo>
                <a:lnTo>
                  <a:pt x="560146" y="340629"/>
                </a:lnTo>
                <a:lnTo>
                  <a:pt x="375449" y="345171"/>
                </a:lnTo>
                <a:lnTo>
                  <a:pt x="24223" y="340629"/>
                </a:lnTo>
                <a:lnTo>
                  <a:pt x="0" y="143821"/>
                </a:lnTo>
                <a:close/>
              </a:path>
            </a:pathLst>
          </a:custGeom>
          <a:solidFill>
            <a:schemeClr val="bg2"/>
          </a:solidFill>
          <a:ln w="44450" cap="rnd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75" name="Gruppieren 29">
            <a:extLst>
              <a:ext uri="{FF2B5EF4-FFF2-40B4-BE49-F238E27FC236}">
                <a16:creationId xmlns:a16="http://schemas.microsoft.com/office/drawing/2014/main" id="{6D7271A0-4572-0949-9832-10B7D12C5D03}"/>
              </a:ext>
            </a:extLst>
          </p:cNvPr>
          <p:cNvGrpSpPr/>
          <p:nvPr/>
        </p:nvGrpSpPr>
        <p:grpSpPr>
          <a:xfrm>
            <a:off x="995031" y="5343349"/>
            <a:ext cx="3039313" cy="1017992"/>
            <a:chOff x="409655" y="4871364"/>
            <a:chExt cx="3327082" cy="1143367"/>
          </a:xfrm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grpSpPr>
        <p:sp>
          <p:nvSpPr>
            <p:cNvPr id="76" name="Abgerundetes Rechteck 6">
              <a:extLst>
                <a:ext uri="{FF2B5EF4-FFF2-40B4-BE49-F238E27FC236}">
                  <a16:creationId xmlns:a16="http://schemas.microsoft.com/office/drawing/2014/main" id="{882E529A-6CFA-D841-BAC6-579842FBF63C}"/>
                </a:ext>
              </a:extLst>
            </p:cNvPr>
            <p:cNvSpPr/>
            <p:nvPr/>
          </p:nvSpPr>
          <p:spPr>
            <a:xfrm flipH="1">
              <a:off x="409655" y="4871364"/>
              <a:ext cx="3327082" cy="1143367"/>
            </a:xfrm>
            <a:custGeom>
              <a:avLst/>
              <a:gdLst>
                <a:gd name="connsiteX0" fmla="*/ 0 w 2935008"/>
                <a:gd name="connsiteY0" fmla="*/ 204321 h 1225899"/>
                <a:gd name="connsiteX1" fmla="*/ 204321 w 2935008"/>
                <a:gd name="connsiteY1" fmla="*/ 0 h 1225899"/>
                <a:gd name="connsiteX2" fmla="*/ 2730687 w 2935008"/>
                <a:gd name="connsiteY2" fmla="*/ 0 h 1225899"/>
                <a:gd name="connsiteX3" fmla="*/ 2935008 w 2935008"/>
                <a:gd name="connsiteY3" fmla="*/ 204321 h 1225899"/>
                <a:gd name="connsiteX4" fmla="*/ 2935008 w 2935008"/>
                <a:gd name="connsiteY4" fmla="*/ 1021578 h 1225899"/>
                <a:gd name="connsiteX5" fmla="*/ 2730687 w 2935008"/>
                <a:gd name="connsiteY5" fmla="*/ 1225899 h 1225899"/>
                <a:gd name="connsiteX6" fmla="*/ 204321 w 2935008"/>
                <a:gd name="connsiteY6" fmla="*/ 1225899 h 1225899"/>
                <a:gd name="connsiteX7" fmla="*/ 0 w 2935008"/>
                <a:gd name="connsiteY7" fmla="*/ 1021578 h 1225899"/>
                <a:gd name="connsiteX8" fmla="*/ 0 w 2935008"/>
                <a:gd name="connsiteY8" fmla="*/ 204321 h 1225899"/>
                <a:gd name="connsiteX0" fmla="*/ 0 w 2935008"/>
                <a:gd name="connsiteY0" fmla="*/ 207077 h 1228655"/>
                <a:gd name="connsiteX1" fmla="*/ 204321 w 2935008"/>
                <a:gd name="connsiteY1" fmla="*/ 2756 h 1228655"/>
                <a:gd name="connsiteX2" fmla="*/ 934497 w 2935008"/>
                <a:gd name="connsiteY2" fmla="*/ 0 h 1228655"/>
                <a:gd name="connsiteX3" fmla="*/ 2730687 w 2935008"/>
                <a:gd name="connsiteY3" fmla="*/ 2756 h 1228655"/>
                <a:gd name="connsiteX4" fmla="*/ 2935008 w 2935008"/>
                <a:gd name="connsiteY4" fmla="*/ 207077 h 1228655"/>
                <a:gd name="connsiteX5" fmla="*/ 2935008 w 2935008"/>
                <a:gd name="connsiteY5" fmla="*/ 1024334 h 1228655"/>
                <a:gd name="connsiteX6" fmla="*/ 2730687 w 2935008"/>
                <a:gd name="connsiteY6" fmla="*/ 1228655 h 1228655"/>
                <a:gd name="connsiteX7" fmla="*/ 204321 w 2935008"/>
                <a:gd name="connsiteY7" fmla="*/ 1228655 h 1228655"/>
                <a:gd name="connsiteX8" fmla="*/ 0 w 2935008"/>
                <a:gd name="connsiteY8" fmla="*/ 1024334 h 1228655"/>
                <a:gd name="connsiteX9" fmla="*/ 0 w 2935008"/>
                <a:gd name="connsiteY9" fmla="*/ 207077 h 1228655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35008 w 2935008"/>
                <a:gd name="connsiteY6" fmla="*/ 1034383 h 1238704"/>
                <a:gd name="connsiteX7" fmla="*/ 2730687 w 2935008"/>
                <a:gd name="connsiteY7" fmla="*/ 1238704 h 1238704"/>
                <a:gd name="connsiteX8" fmla="*/ 204321 w 2935008"/>
                <a:gd name="connsiteY8" fmla="*/ 1238704 h 1238704"/>
                <a:gd name="connsiteX9" fmla="*/ 0 w 2935008"/>
                <a:gd name="connsiteY9" fmla="*/ 1034383 h 1238704"/>
                <a:gd name="connsiteX10" fmla="*/ 0 w 2935008"/>
                <a:gd name="connsiteY10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04321 w 2935008"/>
                <a:gd name="connsiteY9" fmla="*/ 1238704 h 1238704"/>
                <a:gd name="connsiteX10" fmla="*/ 0 w 2935008"/>
                <a:gd name="connsiteY10" fmla="*/ 1034383 h 1238704"/>
                <a:gd name="connsiteX11" fmla="*/ 0 w 2935008"/>
                <a:gd name="connsiteY11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204321 w 2935008"/>
                <a:gd name="connsiteY10" fmla="*/ 1238704 h 1238704"/>
                <a:gd name="connsiteX11" fmla="*/ 0 w 2935008"/>
                <a:gd name="connsiteY11" fmla="*/ 1034383 h 1238704"/>
                <a:gd name="connsiteX12" fmla="*/ 0 w 2935008"/>
                <a:gd name="connsiteY12" fmla="*/ 217126 h 1238704"/>
                <a:gd name="connsiteX0" fmla="*/ 0 w 2935008"/>
                <a:gd name="connsiteY0" fmla="*/ 217126 h 1238704"/>
                <a:gd name="connsiteX1" fmla="*/ 204321 w 2935008"/>
                <a:gd name="connsiteY1" fmla="*/ 12805 h 1238704"/>
                <a:gd name="connsiteX2" fmla="*/ 934497 w 2935008"/>
                <a:gd name="connsiteY2" fmla="*/ 10049 h 1238704"/>
                <a:gd name="connsiteX3" fmla="*/ 2522136 w 2935008"/>
                <a:gd name="connsiteY3" fmla="*/ 0 h 1238704"/>
                <a:gd name="connsiteX4" fmla="*/ 2730687 w 2935008"/>
                <a:gd name="connsiteY4" fmla="*/ 12805 h 1238704"/>
                <a:gd name="connsiteX5" fmla="*/ 2935008 w 2935008"/>
                <a:gd name="connsiteY5" fmla="*/ 217126 h 1238704"/>
                <a:gd name="connsiteX6" fmla="*/ 2924070 w 2935008"/>
                <a:gd name="connsiteY6" fmla="*/ 633046 h 1238704"/>
                <a:gd name="connsiteX7" fmla="*/ 2935008 w 2935008"/>
                <a:gd name="connsiteY7" fmla="*/ 1034383 h 1238704"/>
                <a:gd name="connsiteX8" fmla="*/ 2730687 w 2935008"/>
                <a:gd name="connsiteY8" fmla="*/ 1238704 h 1238704"/>
                <a:gd name="connsiteX9" fmla="*/ 2280976 w 2935008"/>
                <a:gd name="connsiteY9" fmla="*/ 1235947 h 1238704"/>
                <a:gd name="connsiteX10" fmla="*/ 813916 w 2935008"/>
                <a:gd name="connsiteY10" fmla="*/ 1235947 h 1238704"/>
                <a:gd name="connsiteX11" fmla="*/ 204321 w 2935008"/>
                <a:gd name="connsiteY11" fmla="*/ 1238704 h 1238704"/>
                <a:gd name="connsiteX12" fmla="*/ 0 w 2935008"/>
                <a:gd name="connsiteY12" fmla="*/ 1034383 h 1238704"/>
                <a:gd name="connsiteX13" fmla="*/ 0 w 2935008"/>
                <a:gd name="connsiteY13" fmla="*/ 217126 h 1238704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30687 w 2935008"/>
                <a:gd name="connsiteY4" fmla="*/ 12805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17126 h 1253810"/>
                <a:gd name="connsiteX1" fmla="*/ 204321 w 2935008"/>
                <a:gd name="connsiteY1" fmla="*/ 12805 h 1253810"/>
                <a:gd name="connsiteX2" fmla="*/ 934497 w 2935008"/>
                <a:gd name="connsiteY2" fmla="*/ 10049 h 1253810"/>
                <a:gd name="connsiteX3" fmla="*/ 2522136 w 2935008"/>
                <a:gd name="connsiteY3" fmla="*/ 0 h 1253810"/>
                <a:gd name="connsiteX4" fmla="*/ 2766972 w 2935008"/>
                <a:gd name="connsiteY4" fmla="*/ 56348 h 1253810"/>
                <a:gd name="connsiteX5" fmla="*/ 2935008 w 2935008"/>
                <a:gd name="connsiteY5" fmla="*/ 217126 h 1253810"/>
                <a:gd name="connsiteX6" fmla="*/ 2924070 w 2935008"/>
                <a:gd name="connsiteY6" fmla="*/ 633046 h 1253810"/>
                <a:gd name="connsiteX7" fmla="*/ 2935008 w 2935008"/>
                <a:gd name="connsiteY7" fmla="*/ 1034383 h 1253810"/>
                <a:gd name="connsiteX8" fmla="*/ 2730687 w 2935008"/>
                <a:gd name="connsiteY8" fmla="*/ 1238704 h 1253810"/>
                <a:gd name="connsiteX9" fmla="*/ 2280976 w 2935008"/>
                <a:gd name="connsiteY9" fmla="*/ 1235947 h 1253810"/>
                <a:gd name="connsiteX10" fmla="*/ 813916 w 2935008"/>
                <a:gd name="connsiteY10" fmla="*/ 1235947 h 1253810"/>
                <a:gd name="connsiteX11" fmla="*/ 204321 w 2935008"/>
                <a:gd name="connsiteY11" fmla="*/ 1238704 h 1253810"/>
                <a:gd name="connsiteX12" fmla="*/ 0 w 2935008"/>
                <a:gd name="connsiteY12" fmla="*/ 1034383 h 1253810"/>
                <a:gd name="connsiteX13" fmla="*/ 0 w 2935008"/>
                <a:gd name="connsiteY13" fmla="*/ 217126 h 1253810"/>
                <a:gd name="connsiteX0" fmla="*/ 0 w 2935008"/>
                <a:gd name="connsiteY0" fmla="*/ 207077 h 1243761"/>
                <a:gd name="connsiteX1" fmla="*/ 204321 w 2935008"/>
                <a:gd name="connsiteY1" fmla="*/ 2756 h 1243761"/>
                <a:gd name="connsiteX2" fmla="*/ 934497 w 2935008"/>
                <a:gd name="connsiteY2" fmla="*/ 0 h 1243761"/>
                <a:gd name="connsiteX3" fmla="*/ 2340708 w 2935008"/>
                <a:gd name="connsiteY3" fmla="*/ 4465 h 1243761"/>
                <a:gd name="connsiteX4" fmla="*/ 2766972 w 2935008"/>
                <a:gd name="connsiteY4" fmla="*/ 46299 h 1243761"/>
                <a:gd name="connsiteX5" fmla="*/ 2935008 w 2935008"/>
                <a:gd name="connsiteY5" fmla="*/ 207077 h 1243761"/>
                <a:gd name="connsiteX6" fmla="*/ 2924070 w 2935008"/>
                <a:gd name="connsiteY6" fmla="*/ 622997 h 1243761"/>
                <a:gd name="connsiteX7" fmla="*/ 2935008 w 2935008"/>
                <a:gd name="connsiteY7" fmla="*/ 1024334 h 1243761"/>
                <a:gd name="connsiteX8" fmla="*/ 2730687 w 2935008"/>
                <a:gd name="connsiteY8" fmla="*/ 1228655 h 1243761"/>
                <a:gd name="connsiteX9" fmla="*/ 2280976 w 2935008"/>
                <a:gd name="connsiteY9" fmla="*/ 1225898 h 1243761"/>
                <a:gd name="connsiteX10" fmla="*/ 813916 w 2935008"/>
                <a:gd name="connsiteY10" fmla="*/ 1225898 h 1243761"/>
                <a:gd name="connsiteX11" fmla="*/ 204321 w 2935008"/>
                <a:gd name="connsiteY11" fmla="*/ 1228655 h 1243761"/>
                <a:gd name="connsiteX12" fmla="*/ 0 w 2935008"/>
                <a:gd name="connsiteY12" fmla="*/ 1024334 h 1243761"/>
                <a:gd name="connsiteX13" fmla="*/ 0 w 2935008"/>
                <a:gd name="connsiteY13" fmla="*/ 207077 h 1243761"/>
                <a:gd name="connsiteX0" fmla="*/ 15073 w 2950081"/>
                <a:gd name="connsiteY0" fmla="*/ 207077 h 1243761"/>
                <a:gd name="connsiteX1" fmla="*/ 219394 w 2950081"/>
                <a:gd name="connsiteY1" fmla="*/ 2756 h 1243761"/>
                <a:gd name="connsiteX2" fmla="*/ 949570 w 2950081"/>
                <a:gd name="connsiteY2" fmla="*/ 0 h 1243761"/>
                <a:gd name="connsiteX3" fmla="*/ 2355781 w 2950081"/>
                <a:gd name="connsiteY3" fmla="*/ 4465 h 1243761"/>
                <a:gd name="connsiteX4" fmla="*/ 2782045 w 2950081"/>
                <a:gd name="connsiteY4" fmla="*/ 46299 h 1243761"/>
                <a:gd name="connsiteX5" fmla="*/ 2950081 w 2950081"/>
                <a:gd name="connsiteY5" fmla="*/ 207077 h 1243761"/>
                <a:gd name="connsiteX6" fmla="*/ 2939143 w 2950081"/>
                <a:gd name="connsiteY6" fmla="*/ 622997 h 1243761"/>
                <a:gd name="connsiteX7" fmla="*/ 2950081 w 2950081"/>
                <a:gd name="connsiteY7" fmla="*/ 1024334 h 1243761"/>
                <a:gd name="connsiteX8" fmla="*/ 2745760 w 2950081"/>
                <a:gd name="connsiteY8" fmla="*/ 1228655 h 1243761"/>
                <a:gd name="connsiteX9" fmla="*/ 2296049 w 2950081"/>
                <a:gd name="connsiteY9" fmla="*/ 1225898 h 1243761"/>
                <a:gd name="connsiteX10" fmla="*/ 828989 w 2950081"/>
                <a:gd name="connsiteY10" fmla="*/ 1225898 h 1243761"/>
                <a:gd name="connsiteX11" fmla="*/ 219394 w 2950081"/>
                <a:gd name="connsiteY11" fmla="*/ 1228655 h 1243761"/>
                <a:gd name="connsiteX12" fmla="*/ 15073 w 2950081"/>
                <a:gd name="connsiteY12" fmla="*/ 1024334 h 1243761"/>
                <a:gd name="connsiteX13" fmla="*/ 0 w 2950081"/>
                <a:gd name="connsiteY13" fmla="*/ 538145 h 1243761"/>
                <a:gd name="connsiteX14" fmla="*/ 15073 w 2950081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2330 w 2957338"/>
                <a:gd name="connsiteY12" fmla="*/ 1024334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38"/>
                <a:gd name="connsiteY0" fmla="*/ 207077 h 1243761"/>
                <a:gd name="connsiteX1" fmla="*/ 226651 w 2957338"/>
                <a:gd name="connsiteY1" fmla="*/ 2756 h 1243761"/>
                <a:gd name="connsiteX2" fmla="*/ 956827 w 2957338"/>
                <a:gd name="connsiteY2" fmla="*/ 0 h 1243761"/>
                <a:gd name="connsiteX3" fmla="*/ 2363038 w 2957338"/>
                <a:gd name="connsiteY3" fmla="*/ 4465 h 1243761"/>
                <a:gd name="connsiteX4" fmla="*/ 2789302 w 2957338"/>
                <a:gd name="connsiteY4" fmla="*/ 46299 h 1243761"/>
                <a:gd name="connsiteX5" fmla="*/ 2957338 w 2957338"/>
                <a:gd name="connsiteY5" fmla="*/ 207077 h 1243761"/>
                <a:gd name="connsiteX6" fmla="*/ 2946400 w 2957338"/>
                <a:gd name="connsiteY6" fmla="*/ 622997 h 1243761"/>
                <a:gd name="connsiteX7" fmla="*/ 2957338 w 2957338"/>
                <a:gd name="connsiteY7" fmla="*/ 1024334 h 1243761"/>
                <a:gd name="connsiteX8" fmla="*/ 2753017 w 2957338"/>
                <a:gd name="connsiteY8" fmla="*/ 1228655 h 1243761"/>
                <a:gd name="connsiteX9" fmla="*/ 2303306 w 2957338"/>
                <a:gd name="connsiteY9" fmla="*/ 1225898 h 1243761"/>
                <a:gd name="connsiteX10" fmla="*/ 836246 w 2957338"/>
                <a:gd name="connsiteY10" fmla="*/ 1225898 h 1243761"/>
                <a:gd name="connsiteX11" fmla="*/ 226651 w 2957338"/>
                <a:gd name="connsiteY11" fmla="*/ 1228655 h 1243761"/>
                <a:gd name="connsiteX12" fmla="*/ 29587 w 2957338"/>
                <a:gd name="connsiteY12" fmla="*/ 1089648 h 1243761"/>
                <a:gd name="connsiteX13" fmla="*/ 0 w 2957338"/>
                <a:gd name="connsiteY13" fmla="*/ 886488 h 1243761"/>
                <a:gd name="connsiteX14" fmla="*/ 22330 w 2957338"/>
                <a:gd name="connsiteY14" fmla="*/ 207077 h 1243761"/>
                <a:gd name="connsiteX0" fmla="*/ 22330 w 2957344"/>
                <a:gd name="connsiteY0" fmla="*/ 226093 h 1262777"/>
                <a:gd name="connsiteX1" fmla="*/ 226651 w 2957344"/>
                <a:gd name="connsiteY1" fmla="*/ 21772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7451 w 2957344"/>
                <a:gd name="connsiteY1" fmla="*/ 65315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956827 w 2957344"/>
                <a:gd name="connsiteY2" fmla="*/ 19016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26093 h 1262777"/>
                <a:gd name="connsiteX1" fmla="*/ 270194 w 2957344"/>
                <a:gd name="connsiteY1" fmla="*/ 43543 h 1262777"/>
                <a:gd name="connsiteX2" fmla="*/ 753627 w 2957344"/>
                <a:gd name="connsiteY2" fmla="*/ 33530 h 1262777"/>
                <a:gd name="connsiteX3" fmla="*/ 2363038 w 2957344"/>
                <a:gd name="connsiteY3" fmla="*/ 23481 h 1262777"/>
                <a:gd name="connsiteX4" fmla="*/ 2847359 w 2957344"/>
                <a:gd name="connsiteY4" fmla="*/ 0 h 1262777"/>
                <a:gd name="connsiteX5" fmla="*/ 2957338 w 2957344"/>
                <a:gd name="connsiteY5" fmla="*/ 226093 h 1262777"/>
                <a:gd name="connsiteX6" fmla="*/ 2946400 w 2957344"/>
                <a:gd name="connsiteY6" fmla="*/ 642013 h 1262777"/>
                <a:gd name="connsiteX7" fmla="*/ 2957338 w 2957344"/>
                <a:gd name="connsiteY7" fmla="*/ 1043350 h 1262777"/>
                <a:gd name="connsiteX8" fmla="*/ 2753017 w 2957344"/>
                <a:gd name="connsiteY8" fmla="*/ 1247671 h 1262777"/>
                <a:gd name="connsiteX9" fmla="*/ 2303306 w 2957344"/>
                <a:gd name="connsiteY9" fmla="*/ 1244914 h 1262777"/>
                <a:gd name="connsiteX10" fmla="*/ 836246 w 2957344"/>
                <a:gd name="connsiteY10" fmla="*/ 1244914 h 1262777"/>
                <a:gd name="connsiteX11" fmla="*/ 226651 w 2957344"/>
                <a:gd name="connsiteY11" fmla="*/ 1247671 h 1262777"/>
                <a:gd name="connsiteX12" fmla="*/ 29587 w 2957344"/>
                <a:gd name="connsiteY12" fmla="*/ 1108664 h 1262777"/>
                <a:gd name="connsiteX13" fmla="*/ 0 w 2957344"/>
                <a:gd name="connsiteY13" fmla="*/ 905504 h 1262777"/>
                <a:gd name="connsiteX14" fmla="*/ 22330 w 2957344"/>
                <a:gd name="connsiteY14" fmla="*/ 226093 h 1262777"/>
                <a:gd name="connsiteX0" fmla="*/ 22330 w 2957344"/>
                <a:gd name="connsiteY0" fmla="*/ 202612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363038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22330 w 2957344"/>
                <a:gd name="connsiteY14" fmla="*/ 202612 h 1239296"/>
                <a:gd name="connsiteX0" fmla="*/ 22330 w 2957344"/>
                <a:gd name="connsiteY0" fmla="*/ 202612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22330 w 2957344"/>
                <a:gd name="connsiteY14" fmla="*/ 202612 h 1239296"/>
                <a:gd name="connsiteX0" fmla="*/ 16362 w 2957344"/>
                <a:gd name="connsiteY0" fmla="*/ 234811 h 1239296"/>
                <a:gd name="connsiteX1" fmla="*/ 270194 w 2957344"/>
                <a:gd name="connsiteY1" fmla="*/ 20062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53627 w 2957344"/>
                <a:gd name="connsiteY2" fmla="*/ 10049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83462 w 2957344"/>
                <a:gd name="connsiteY2" fmla="*/ 20781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52260 h 1239296"/>
                <a:gd name="connsiteX2" fmla="*/ 783462 w 2957344"/>
                <a:gd name="connsiteY2" fmla="*/ 42247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16362 w 2957344"/>
                <a:gd name="connsiteY0" fmla="*/ 234811 h 1239296"/>
                <a:gd name="connsiteX1" fmla="*/ 216491 w 2957344"/>
                <a:gd name="connsiteY1" fmla="*/ 68360 h 1239296"/>
                <a:gd name="connsiteX2" fmla="*/ 783462 w 2957344"/>
                <a:gd name="connsiteY2" fmla="*/ 42247 h 1239296"/>
                <a:gd name="connsiteX3" fmla="*/ 2416742 w 2957344"/>
                <a:gd name="connsiteY3" fmla="*/ 0 h 1239296"/>
                <a:gd name="connsiteX4" fmla="*/ 2847359 w 2957344"/>
                <a:gd name="connsiteY4" fmla="*/ 19451 h 1239296"/>
                <a:gd name="connsiteX5" fmla="*/ 2957338 w 2957344"/>
                <a:gd name="connsiteY5" fmla="*/ 202612 h 1239296"/>
                <a:gd name="connsiteX6" fmla="*/ 2946400 w 2957344"/>
                <a:gd name="connsiteY6" fmla="*/ 618532 h 1239296"/>
                <a:gd name="connsiteX7" fmla="*/ 2957338 w 2957344"/>
                <a:gd name="connsiteY7" fmla="*/ 1019869 h 1239296"/>
                <a:gd name="connsiteX8" fmla="*/ 2753017 w 2957344"/>
                <a:gd name="connsiteY8" fmla="*/ 1224190 h 1239296"/>
                <a:gd name="connsiteX9" fmla="*/ 2303306 w 2957344"/>
                <a:gd name="connsiteY9" fmla="*/ 1221433 h 1239296"/>
                <a:gd name="connsiteX10" fmla="*/ 836246 w 2957344"/>
                <a:gd name="connsiteY10" fmla="*/ 1221433 h 1239296"/>
                <a:gd name="connsiteX11" fmla="*/ 226651 w 2957344"/>
                <a:gd name="connsiteY11" fmla="*/ 1224190 h 1239296"/>
                <a:gd name="connsiteX12" fmla="*/ 29587 w 2957344"/>
                <a:gd name="connsiteY12" fmla="*/ 1085183 h 1239296"/>
                <a:gd name="connsiteX13" fmla="*/ 0 w 2957344"/>
                <a:gd name="connsiteY13" fmla="*/ 882023 h 1239296"/>
                <a:gd name="connsiteX14" fmla="*/ 16362 w 2957344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210289 w 2940982"/>
                <a:gd name="connsiteY11" fmla="*/ 1224190 h 1239296"/>
                <a:gd name="connsiteX12" fmla="*/ 13225 w 2940982"/>
                <a:gd name="connsiteY12" fmla="*/ 1085183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210289 w 2940982"/>
                <a:gd name="connsiteY11" fmla="*/ 1224190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39296"/>
                <a:gd name="connsiteX1" fmla="*/ 200129 w 2940982"/>
                <a:gd name="connsiteY1" fmla="*/ 68360 h 1239296"/>
                <a:gd name="connsiteX2" fmla="*/ 767100 w 2940982"/>
                <a:gd name="connsiteY2" fmla="*/ 42247 h 1239296"/>
                <a:gd name="connsiteX3" fmla="*/ 2400380 w 2940982"/>
                <a:gd name="connsiteY3" fmla="*/ 0 h 1239296"/>
                <a:gd name="connsiteX4" fmla="*/ 2830997 w 2940982"/>
                <a:gd name="connsiteY4" fmla="*/ 19451 h 1239296"/>
                <a:gd name="connsiteX5" fmla="*/ 2940976 w 2940982"/>
                <a:gd name="connsiteY5" fmla="*/ 202612 h 1239296"/>
                <a:gd name="connsiteX6" fmla="*/ 2930038 w 2940982"/>
                <a:gd name="connsiteY6" fmla="*/ 618532 h 1239296"/>
                <a:gd name="connsiteX7" fmla="*/ 2940976 w 2940982"/>
                <a:gd name="connsiteY7" fmla="*/ 1019869 h 1239296"/>
                <a:gd name="connsiteX8" fmla="*/ 2736655 w 2940982"/>
                <a:gd name="connsiteY8" fmla="*/ 1224190 h 1239296"/>
                <a:gd name="connsiteX9" fmla="*/ 2286944 w 2940982"/>
                <a:gd name="connsiteY9" fmla="*/ 1221433 h 1239296"/>
                <a:gd name="connsiteX10" fmla="*/ 819884 w 2940982"/>
                <a:gd name="connsiteY10" fmla="*/ 1221433 h 1239296"/>
                <a:gd name="connsiteX11" fmla="*/ 162552 w 2940982"/>
                <a:gd name="connsiteY11" fmla="*/ 1202723 h 1239296"/>
                <a:gd name="connsiteX12" fmla="*/ 7257 w 2940982"/>
                <a:gd name="connsiteY12" fmla="*/ 1031518 h 1239296"/>
                <a:gd name="connsiteX13" fmla="*/ 1539 w 2940982"/>
                <a:gd name="connsiteY13" fmla="*/ 501001 h 1239296"/>
                <a:gd name="connsiteX14" fmla="*/ 0 w 2940982"/>
                <a:gd name="connsiteY14" fmla="*/ 234811 h 1239296"/>
                <a:gd name="connsiteX0" fmla="*/ 0 w 2940982"/>
                <a:gd name="connsiteY0" fmla="*/ 234811 h 1247616"/>
                <a:gd name="connsiteX1" fmla="*/ 200129 w 2940982"/>
                <a:gd name="connsiteY1" fmla="*/ 68360 h 1247616"/>
                <a:gd name="connsiteX2" fmla="*/ 767100 w 2940982"/>
                <a:gd name="connsiteY2" fmla="*/ 42247 h 1247616"/>
                <a:gd name="connsiteX3" fmla="*/ 2400380 w 2940982"/>
                <a:gd name="connsiteY3" fmla="*/ 0 h 1247616"/>
                <a:gd name="connsiteX4" fmla="*/ 2830997 w 2940982"/>
                <a:gd name="connsiteY4" fmla="*/ 19451 h 1247616"/>
                <a:gd name="connsiteX5" fmla="*/ 2940976 w 2940982"/>
                <a:gd name="connsiteY5" fmla="*/ 202612 h 1247616"/>
                <a:gd name="connsiteX6" fmla="*/ 2930038 w 2940982"/>
                <a:gd name="connsiteY6" fmla="*/ 618532 h 1247616"/>
                <a:gd name="connsiteX7" fmla="*/ 2940976 w 2940982"/>
                <a:gd name="connsiteY7" fmla="*/ 1019869 h 1247616"/>
                <a:gd name="connsiteX8" fmla="*/ 2736655 w 2940982"/>
                <a:gd name="connsiteY8" fmla="*/ 1224190 h 1247616"/>
                <a:gd name="connsiteX9" fmla="*/ 2286944 w 2940982"/>
                <a:gd name="connsiteY9" fmla="*/ 1221433 h 1247616"/>
                <a:gd name="connsiteX10" fmla="*/ 873588 w 2940982"/>
                <a:gd name="connsiteY10" fmla="*/ 1232166 h 1247616"/>
                <a:gd name="connsiteX11" fmla="*/ 162552 w 2940982"/>
                <a:gd name="connsiteY11" fmla="*/ 1202723 h 1247616"/>
                <a:gd name="connsiteX12" fmla="*/ 7257 w 2940982"/>
                <a:gd name="connsiteY12" fmla="*/ 1031518 h 1247616"/>
                <a:gd name="connsiteX13" fmla="*/ 1539 w 2940982"/>
                <a:gd name="connsiteY13" fmla="*/ 501001 h 1247616"/>
                <a:gd name="connsiteX14" fmla="*/ 0 w 2940982"/>
                <a:gd name="connsiteY14" fmla="*/ 234811 h 1247616"/>
                <a:gd name="connsiteX0" fmla="*/ 0 w 2940982"/>
                <a:gd name="connsiteY0" fmla="*/ 234811 h 1238395"/>
                <a:gd name="connsiteX1" fmla="*/ 200129 w 2940982"/>
                <a:gd name="connsiteY1" fmla="*/ 68360 h 1238395"/>
                <a:gd name="connsiteX2" fmla="*/ 767100 w 2940982"/>
                <a:gd name="connsiteY2" fmla="*/ 42247 h 1238395"/>
                <a:gd name="connsiteX3" fmla="*/ 2400380 w 2940982"/>
                <a:gd name="connsiteY3" fmla="*/ 0 h 1238395"/>
                <a:gd name="connsiteX4" fmla="*/ 2830997 w 2940982"/>
                <a:gd name="connsiteY4" fmla="*/ 19451 h 1238395"/>
                <a:gd name="connsiteX5" fmla="*/ 2940976 w 2940982"/>
                <a:gd name="connsiteY5" fmla="*/ 202612 h 1238395"/>
                <a:gd name="connsiteX6" fmla="*/ 2930038 w 2940982"/>
                <a:gd name="connsiteY6" fmla="*/ 618532 h 1238395"/>
                <a:gd name="connsiteX7" fmla="*/ 2940976 w 2940982"/>
                <a:gd name="connsiteY7" fmla="*/ 1019869 h 1238395"/>
                <a:gd name="connsiteX8" fmla="*/ 2736655 w 2940982"/>
                <a:gd name="connsiteY8" fmla="*/ 1224190 h 1238395"/>
                <a:gd name="connsiteX9" fmla="*/ 2286944 w 2940982"/>
                <a:gd name="connsiteY9" fmla="*/ 1221433 h 1238395"/>
                <a:gd name="connsiteX10" fmla="*/ 873588 w 2940982"/>
                <a:gd name="connsiteY10" fmla="*/ 1232166 h 1238395"/>
                <a:gd name="connsiteX11" fmla="*/ 162552 w 2940982"/>
                <a:gd name="connsiteY11" fmla="*/ 1202723 h 1238395"/>
                <a:gd name="connsiteX12" fmla="*/ 7257 w 2940982"/>
                <a:gd name="connsiteY12" fmla="*/ 1031518 h 1238395"/>
                <a:gd name="connsiteX13" fmla="*/ 1539 w 2940982"/>
                <a:gd name="connsiteY13" fmla="*/ 501001 h 1238395"/>
                <a:gd name="connsiteX14" fmla="*/ 0 w 2940982"/>
                <a:gd name="connsiteY14" fmla="*/ 234811 h 1238395"/>
                <a:gd name="connsiteX0" fmla="*/ 0 w 2940982"/>
                <a:gd name="connsiteY0" fmla="*/ 234811 h 1244011"/>
                <a:gd name="connsiteX1" fmla="*/ 200129 w 2940982"/>
                <a:gd name="connsiteY1" fmla="*/ 68360 h 1244011"/>
                <a:gd name="connsiteX2" fmla="*/ 767100 w 2940982"/>
                <a:gd name="connsiteY2" fmla="*/ 42247 h 1244011"/>
                <a:gd name="connsiteX3" fmla="*/ 2400380 w 2940982"/>
                <a:gd name="connsiteY3" fmla="*/ 0 h 1244011"/>
                <a:gd name="connsiteX4" fmla="*/ 2830997 w 2940982"/>
                <a:gd name="connsiteY4" fmla="*/ 19451 h 1244011"/>
                <a:gd name="connsiteX5" fmla="*/ 2940976 w 2940982"/>
                <a:gd name="connsiteY5" fmla="*/ 202612 h 1244011"/>
                <a:gd name="connsiteX6" fmla="*/ 2930038 w 2940982"/>
                <a:gd name="connsiteY6" fmla="*/ 618532 h 1244011"/>
                <a:gd name="connsiteX7" fmla="*/ 2940976 w 2940982"/>
                <a:gd name="connsiteY7" fmla="*/ 1019869 h 1244011"/>
                <a:gd name="connsiteX8" fmla="*/ 2736655 w 2940982"/>
                <a:gd name="connsiteY8" fmla="*/ 1224190 h 1244011"/>
                <a:gd name="connsiteX9" fmla="*/ 2107932 w 2940982"/>
                <a:gd name="connsiteY9" fmla="*/ 1232166 h 1244011"/>
                <a:gd name="connsiteX10" fmla="*/ 873588 w 2940982"/>
                <a:gd name="connsiteY10" fmla="*/ 1232166 h 1244011"/>
                <a:gd name="connsiteX11" fmla="*/ 162552 w 2940982"/>
                <a:gd name="connsiteY11" fmla="*/ 1202723 h 1244011"/>
                <a:gd name="connsiteX12" fmla="*/ 7257 w 2940982"/>
                <a:gd name="connsiteY12" fmla="*/ 1031518 h 1244011"/>
                <a:gd name="connsiteX13" fmla="*/ 1539 w 2940982"/>
                <a:gd name="connsiteY13" fmla="*/ 501001 h 1244011"/>
                <a:gd name="connsiteX14" fmla="*/ 0 w 2940982"/>
                <a:gd name="connsiteY14" fmla="*/ 234811 h 1244011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940976 w 2940982"/>
                <a:gd name="connsiteY7" fmla="*/ 1019869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899207 w 2940982"/>
                <a:gd name="connsiteY7" fmla="*/ 1078900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  <a:gd name="connsiteX0" fmla="*/ 0 w 2940982"/>
                <a:gd name="connsiteY0" fmla="*/ 234811 h 1242252"/>
                <a:gd name="connsiteX1" fmla="*/ 200129 w 2940982"/>
                <a:gd name="connsiteY1" fmla="*/ 68360 h 1242252"/>
                <a:gd name="connsiteX2" fmla="*/ 767100 w 2940982"/>
                <a:gd name="connsiteY2" fmla="*/ 42247 h 1242252"/>
                <a:gd name="connsiteX3" fmla="*/ 2400380 w 2940982"/>
                <a:gd name="connsiteY3" fmla="*/ 0 h 1242252"/>
                <a:gd name="connsiteX4" fmla="*/ 2830997 w 2940982"/>
                <a:gd name="connsiteY4" fmla="*/ 19451 h 1242252"/>
                <a:gd name="connsiteX5" fmla="*/ 2940976 w 2940982"/>
                <a:gd name="connsiteY5" fmla="*/ 202612 h 1242252"/>
                <a:gd name="connsiteX6" fmla="*/ 2930038 w 2940982"/>
                <a:gd name="connsiteY6" fmla="*/ 618532 h 1242252"/>
                <a:gd name="connsiteX7" fmla="*/ 2899207 w 2940982"/>
                <a:gd name="connsiteY7" fmla="*/ 1078900 h 1242252"/>
                <a:gd name="connsiteX8" fmla="*/ 2760523 w 2940982"/>
                <a:gd name="connsiteY8" fmla="*/ 1213457 h 1242252"/>
                <a:gd name="connsiteX9" fmla="*/ 2107932 w 2940982"/>
                <a:gd name="connsiteY9" fmla="*/ 1232166 h 1242252"/>
                <a:gd name="connsiteX10" fmla="*/ 873588 w 2940982"/>
                <a:gd name="connsiteY10" fmla="*/ 1232166 h 1242252"/>
                <a:gd name="connsiteX11" fmla="*/ 162552 w 2940982"/>
                <a:gd name="connsiteY11" fmla="*/ 1202723 h 1242252"/>
                <a:gd name="connsiteX12" fmla="*/ 7257 w 2940982"/>
                <a:gd name="connsiteY12" fmla="*/ 1031518 h 1242252"/>
                <a:gd name="connsiteX13" fmla="*/ 1539 w 2940982"/>
                <a:gd name="connsiteY13" fmla="*/ 501001 h 1242252"/>
                <a:gd name="connsiteX14" fmla="*/ 0 w 2940982"/>
                <a:gd name="connsiteY14" fmla="*/ 234811 h 124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0982" h="1242252">
                  <a:moveTo>
                    <a:pt x="0" y="234811"/>
                  </a:moveTo>
                  <a:cubicBezTo>
                    <a:pt x="0" y="121968"/>
                    <a:pt x="87286" y="68360"/>
                    <a:pt x="200129" y="68360"/>
                  </a:cubicBezTo>
                  <a:lnTo>
                    <a:pt x="767100" y="42247"/>
                  </a:lnTo>
                  <a:lnTo>
                    <a:pt x="2400380" y="0"/>
                  </a:lnTo>
                  <a:lnTo>
                    <a:pt x="2830997" y="19451"/>
                  </a:lnTo>
                  <a:cubicBezTo>
                    <a:pt x="2943840" y="19451"/>
                    <a:pt x="2940976" y="89769"/>
                    <a:pt x="2940976" y="202612"/>
                  </a:cubicBezTo>
                  <a:lnTo>
                    <a:pt x="2930038" y="618532"/>
                  </a:lnTo>
                  <a:lnTo>
                    <a:pt x="2899207" y="1078900"/>
                  </a:lnTo>
                  <a:cubicBezTo>
                    <a:pt x="2899207" y="1164911"/>
                    <a:pt x="2873366" y="1213457"/>
                    <a:pt x="2760523" y="1213457"/>
                  </a:cubicBezTo>
                  <a:cubicBezTo>
                    <a:pt x="2610619" y="1212538"/>
                    <a:pt x="2227691" y="1263230"/>
                    <a:pt x="2107932" y="1232166"/>
                  </a:cubicBezTo>
                  <a:cubicBezTo>
                    <a:pt x="1618912" y="1232166"/>
                    <a:pt x="1386476" y="1250892"/>
                    <a:pt x="873588" y="1232166"/>
                  </a:cubicBezTo>
                  <a:cubicBezTo>
                    <a:pt x="654477" y="1225929"/>
                    <a:pt x="381663" y="1241159"/>
                    <a:pt x="162552" y="1202723"/>
                  </a:cubicBezTo>
                  <a:cubicBezTo>
                    <a:pt x="49709" y="1202723"/>
                    <a:pt x="7257" y="1144361"/>
                    <a:pt x="7257" y="1031518"/>
                  </a:cubicBezTo>
                  <a:lnTo>
                    <a:pt x="1539" y="501001"/>
                  </a:lnTo>
                  <a:lnTo>
                    <a:pt x="0" y="234811"/>
                  </a:ln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7" name="Untertitel 2">
              <a:extLst>
                <a:ext uri="{FF2B5EF4-FFF2-40B4-BE49-F238E27FC236}">
                  <a16:creationId xmlns:a16="http://schemas.microsoft.com/office/drawing/2014/main" id="{DAF69055-835E-AB45-BCB2-F9364A6B79BB}"/>
                </a:ext>
              </a:extLst>
            </p:cNvPr>
            <p:cNvSpPr txBox="1">
              <a:spLocks/>
            </p:cNvSpPr>
            <p:nvPr/>
          </p:nvSpPr>
          <p:spPr>
            <a:xfrm>
              <a:off x="500333" y="5118089"/>
              <a:ext cx="3139452" cy="8904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69875" indent="-269875" algn="l" defTabSz="914400" rtl="0" eaLnBrk="1" latinLnBrk="0" hangingPunct="1">
                <a:lnSpc>
                  <a:spcPts val="2680"/>
                </a:lnSpc>
                <a:spcBef>
                  <a:spcPts val="800"/>
                </a:spcBef>
                <a:buClrTx/>
                <a:buFont typeface="Systemschrift"/>
                <a:buChar char="●"/>
                <a:tabLst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40"/>
                </a:lnSpc>
                <a:spcBef>
                  <a:spcPts val="0"/>
                </a:spcBef>
                <a:buClr>
                  <a:schemeClr val="accent3"/>
                </a:buClr>
                <a:buFont typeface="Systemschrift"/>
                <a:buNone/>
              </a:pPr>
              <a:r>
                <a:rPr lang="en-US" sz="2000" b="1" dirty="0">
                  <a:solidFill>
                    <a:schemeClr val="tx1"/>
                  </a:solidFill>
                </a:rPr>
                <a:t>Demonstrate the importance of the ocean </a:t>
              </a:r>
              <a:endParaRPr lang="de-DE" sz="20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5ED49-EEFF-0B43-8469-E81405B00129}"/>
              </a:ext>
            </a:extLst>
          </p:cNvPr>
          <p:cNvSpPr txBox="1"/>
          <p:nvPr/>
        </p:nvSpPr>
        <p:spPr>
          <a:xfrm>
            <a:off x="873666" y="2516578"/>
            <a:ext cx="7976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EU Project: 2019 – 2023; 16 countries/55 partners; 12.3 Mio. Euro Budget</a:t>
            </a:r>
          </a:p>
        </p:txBody>
      </p:sp>
    </p:spTree>
    <p:extLst>
      <p:ext uri="{BB962C8B-B14F-4D97-AF65-F5344CB8AC3E}">
        <p14:creationId xmlns:p14="http://schemas.microsoft.com/office/powerpoint/2010/main" val="28349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11DA-E563-EA49-A774-EAF792F0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facts about the European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66E3-AC24-D44D-81E1-0B29EA04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58" y="1396117"/>
            <a:ext cx="7523787" cy="4724705"/>
          </a:xfrm>
        </p:spPr>
        <p:txBody>
          <a:bodyPr>
            <a:normAutofit/>
          </a:bodyPr>
          <a:lstStyle/>
          <a:p>
            <a:r>
              <a:rPr lang="en-US" dirty="0"/>
              <a:t>European Global Ocean Observing System:</a:t>
            </a:r>
            <a:br>
              <a:rPr lang="en-US" dirty="0"/>
            </a:br>
            <a:r>
              <a:rPr lang="en-US" b="1" dirty="0" err="1"/>
              <a:t>EuroGOOS</a:t>
            </a:r>
            <a:r>
              <a:rPr lang="en-US" dirty="0"/>
              <a:t> – GOOS RA </a:t>
            </a:r>
          </a:p>
          <a:p>
            <a:r>
              <a:rPr lang="en-US" b="1" dirty="0" err="1"/>
              <a:t>EuroGOOS</a:t>
            </a:r>
            <a:r>
              <a:rPr lang="en-US" dirty="0"/>
              <a:t> coordination funding</a:t>
            </a:r>
          </a:p>
          <a:p>
            <a:pPr lvl="1"/>
            <a:r>
              <a:rPr lang="en-US" dirty="0"/>
              <a:t>Legal structure: AISBL - &gt; 3</a:t>
            </a:r>
            <a:r>
              <a:rPr lang="en-US" baseline="30000" dirty="0"/>
              <a:t>rd</a:t>
            </a:r>
            <a:r>
              <a:rPr lang="en-US" dirty="0"/>
              <a:t> party projects</a:t>
            </a:r>
          </a:p>
          <a:p>
            <a:pPr lvl="1"/>
            <a:r>
              <a:rPr lang="en-US" dirty="0"/>
              <a:t>Fees (currently: 46 members; 19 countries)</a:t>
            </a:r>
          </a:p>
          <a:p>
            <a:endParaRPr lang="en-US" dirty="0"/>
          </a:p>
          <a:p>
            <a:endParaRPr lang="en-US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30D5C6-1114-9D41-80C1-E15CC91C9A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068">
            <a:off x="7709004" y="3991579"/>
            <a:ext cx="1816085" cy="2574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66EAF-934B-DE4E-9B5B-7E5DEBA7D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565">
            <a:off x="7716619" y="661791"/>
            <a:ext cx="1837100" cy="2061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726606-B895-DC45-BDE7-21D0387EE2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2" y="2208686"/>
            <a:ext cx="2783150" cy="5931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597231-D19B-6A49-A041-9FA606A5649C}"/>
              </a:ext>
            </a:extLst>
          </p:cNvPr>
          <p:cNvSpPr/>
          <p:nvPr/>
        </p:nvSpPr>
        <p:spPr>
          <a:xfrm>
            <a:off x="273414" y="4146076"/>
            <a:ext cx="7237569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lnSpc>
                <a:spcPts val="2680"/>
              </a:lnSpc>
              <a:spcBef>
                <a:spcPts val="800"/>
              </a:spcBef>
              <a:buClr>
                <a:srgbClr val="FFFFFF"/>
              </a:buClr>
              <a:buFont typeface="System Font Regular"/>
              <a:buChar char="●"/>
            </a:pPr>
            <a:r>
              <a:rPr lang="en-US" sz="2400" dirty="0">
                <a:solidFill>
                  <a:srgbClr val="FFFFFF"/>
                </a:solidFill>
              </a:rPr>
              <a:t>+ EU Research </a:t>
            </a:r>
            <a:r>
              <a:rPr lang="en-US" sz="2400" dirty="0" err="1">
                <a:solidFill>
                  <a:srgbClr val="FFFFFF"/>
                </a:solidFill>
              </a:rPr>
              <a:t>infrastructurs</a:t>
            </a:r>
            <a:r>
              <a:rPr lang="en-US" sz="2400" dirty="0">
                <a:solidFill>
                  <a:srgbClr val="FFFFFF"/>
                </a:solidFill>
              </a:rPr>
              <a:t> e.g. </a:t>
            </a:r>
            <a:r>
              <a:rPr lang="en-US" sz="2400" dirty="0" err="1">
                <a:solidFill>
                  <a:srgbClr val="FFFFFF"/>
                </a:solidFill>
              </a:rPr>
              <a:t>EuroARGO</a:t>
            </a:r>
            <a:r>
              <a:rPr lang="en-US" sz="2400" dirty="0">
                <a:solidFill>
                  <a:srgbClr val="FFFFFF"/>
                </a:solidFill>
              </a:rPr>
              <a:t>, EMSO, ...</a:t>
            </a:r>
          </a:p>
          <a:p>
            <a:pPr marL="269875" lvl="0" indent="-269875">
              <a:lnSpc>
                <a:spcPts val="2680"/>
              </a:lnSpc>
              <a:spcBef>
                <a:spcPts val="800"/>
              </a:spcBef>
              <a:buClr>
                <a:srgbClr val="FFFFFF"/>
              </a:buClr>
              <a:buFont typeface="System Font Regular"/>
              <a:buChar char="●"/>
            </a:pPr>
            <a:r>
              <a:rPr lang="en-US" sz="2400" dirty="0">
                <a:solidFill>
                  <a:srgbClr val="FFFFFF"/>
                </a:solidFill>
              </a:rPr>
              <a:t>+ EU Data integrators (</a:t>
            </a:r>
            <a:r>
              <a:rPr lang="en-US" sz="2400" dirty="0" err="1">
                <a:solidFill>
                  <a:srgbClr val="FFFFFF"/>
                </a:solidFill>
              </a:rPr>
              <a:t>SeaDatanet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EMODnet</a:t>
            </a:r>
            <a:r>
              <a:rPr lang="en-US" sz="2400" dirty="0">
                <a:solidFill>
                  <a:srgbClr val="FFFFFF"/>
                </a:solidFill>
              </a:rPr>
              <a:t>, CMS)</a:t>
            </a:r>
          </a:p>
          <a:p>
            <a:pPr marL="269875" lvl="0" indent="-269875">
              <a:lnSpc>
                <a:spcPts val="2680"/>
              </a:lnSpc>
              <a:spcBef>
                <a:spcPts val="800"/>
              </a:spcBef>
              <a:buClr>
                <a:srgbClr val="FFFFFF"/>
              </a:buClr>
              <a:buFont typeface="System Font Regular"/>
              <a:buChar char="●"/>
            </a:pPr>
            <a:r>
              <a:rPr lang="en-US" sz="2400" b="1" u="sng" dirty="0">
                <a:solidFill>
                  <a:srgbClr val="FFFFFF"/>
                </a:solidFill>
              </a:rPr>
              <a:t>Core for all of this:</a:t>
            </a:r>
            <a:br>
              <a:rPr lang="en-US" sz="2400" b="1" u="sng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National systems – Variety of actors, structures, technologies, funding</a:t>
            </a:r>
          </a:p>
        </p:txBody>
      </p:sp>
    </p:spTree>
    <p:extLst>
      <p:ext uri="{BB962C8B-B14F-4D97-AF65-F5344CB8AC3E}">
        <p14:creationId xmlns:p14="http://schemas.microsoft.com/office/powerpoint/2010/main" val="8589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6">
            <a:extLst>
              <a:ext uri="{FF2B5EF4-FFF2-40B4-BE49-F238E27FC236}">
                <a16:creationId xmlns:a16="http://schemas.microsoft.com/office/drawing/2014/main" id="{0B5ECB44-0488-AA4F-840A-3855941050DB}"/>
              </a:ext>
            </a:extLst>
          </p:cNvPr>
          <p:cNvSpPr/>
          <p:nvPr/>
        </p:nvSpPr>
        <p:spPr>
          <a:xfrm>
            <a:off x="5515572" y="2999423"/>
            <a:ext cx="4346203" cy="3845065"/>
          </a:xfrm>
          <a:custGeom>
            <a:avLst/>
            <a:gdLst>
              <a:gd name="connsiteX0" fmla="*/ 0 w 2935008"/>
              <a:gd name="connsiteY0" fmla="*/ 204321 h 1225899"/>
              <a:gd name="connsiteX1" fmla="*/ 204321 w 2935008"/>
              <a:gd name="connsiteY1" fmla="*/ 0 h 1225899"/>
              <a:gd name="connsiteX2" fmla="*/ 2730687 w 2935008"/>
              <a:gd name="connsiteY2" fmla="*/ 0 h 1225899"/>
              <a:gd name="connsiteX3" fmla="*/ 2935008 w 2935008"/>
              <a:gd name="connsiteY3" fmla="*/ 204321 h 1225899"/>
              <a:gd name="connsiteX4" fmla="*/ 2935008 w 2935008"/>
              <a:gd name="connsiteY4" fmla="*/ 1021578 h 1225899"/>
              <a:gd name="connsiteX5" fmla="*/ 2730687 w 2935008"/>
              <a:gd name="connsiteY5" fmla="*/ 1225899 h 1225899"/>
              <a:gd name="connsiteX6" fmla="*/ 204321 w 2935008"/>
              <a:gd name="connsiteY6" fmla="*/ 1225899 h 1225899"/>
              <a:gd name="connsiteX7" fmla="*/ 0 w 2935008"/>
              <a:gd name="connsiteY7" fmla="*/ 1021578 h 1225899"/>
              <a:gd name="connsiteX8" fmla="*/ 0 w 2935008"/>
              <a:gd name="connsiteY8" fmla="*/ 204321 h 1225899"/>
              <a:gd name="connsiteX0" fmla="*/ 0 w 2935008"/>
              <a:gd name="connsiteY0" fmla="*/ 207077 h 1228655"/>
              <a:gd name="connsiteX1" fmla="*/ 204321 w 2935008"/>
              <a:gd name="connsiteY1" fmla="*/ 2756 h 1228655"/>
              <a:gd name="connsiteX2" fmla="*/ 934497 w 2935008"/>
              <a:gd name="connsiteY2" fmla="*/ 0 h 1228655"/>
              <a:gd name="connsiteX3" fmla="*/ 2730687 w 2935008"/>
              <a:gd name="connsiteY3" fmla="*/ 2756 h 1228655"/>
              <a:gd name="connsiteX4" fmla="*/ 2935008 w 2935008"/>
              <a:gd name="connsiteY4" fmla="*/ 207077 h 1228655"/>
              <a:gd name="connsiteX5" fmla="*/ 2935008 w 2935008"/>
              <a:gd name="connsiteY5" fmla="*/ 1024334 h 1228655"/>
              <a:gd name="connsiteX6" fmla="*/ 2730687 w 2935008"/>
              <a:gd name="connsiteY6" fmla="*/ 1228655 h 1228655"/>
              <a:gd name="connsiteX7" fmla="*/ 204321 w 2935008"/>
              <a:gd name="connsiteY7" fmla="*/ 1228655 h 1228655"/>
              <a:gd name="connsiteX8" fmla="*/ 0 w 2935008"/>
              <a:gd name="connsiteY8" fmla="*/ 1024334 h 1228655"/>
              <a:gd name="connsiteX9" fmla="*/ 0 w 2935008"/>
              <a:gd name="connsiteY9" fmla="*/ 207077 h 1228655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35008 w 2935008"/>
              <a:gd name="connsiteY6" fmla="*/ 1034383 h 1238704"/>
              <a:gd name="connsiteX7" fmla="*/ 2730687 w 2935008"/>
              <a:gd name="connsiteY7" fmla="*/ 1238704 h 1238704"/>
              <a:gd name="connsiteX8" fmla="*/ 204321 w 2935008"/>
              <a:gd name="connsiteY8" fmla="*/ 1238704 h 1238704"/>
              <a:gd name="connsiteX9" fmla="*/ 0 w 2935008"/>
              <a:gd name="connsiteY9" fmla="*/ 1034383 h 1238704"/>
              <a:gd name="connsiteX10" fmla="*/ 0 w 2935008"/>
              <a:gd name="connsiteY10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04321 w 2935008"/>
              <a:gd name="connsiteY9" fmla="*/ 1238704 h 1238704"/>
              <a:gd name="connsiteX10" fmla="*/ 0 w 2935008"/>
              <a:gd name="connsiteY10" fmla="*/ 1034383 h 1238704"/>
              <a:gd name="connsiteX11" fmla="*/ 0 w 2935008"/>
              <a:gd name="connsiteY11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280976 w 2935008"/>
              <a:gd name="connsiteY9" fmla="*/ 1235947 h 1238704"/>
              <a:gd name="connsiteX10" fmla="*/ 204321 w 2935008"/>
              <a:gd name="connsiteY10" fmla="*/ 1238704 h 1238704"/>
              <a:gd name="connsiteX11" fmla="*/ 0 w 2935008"/>
              <a:gd name="connsiteY11" fmla="*/ 1034383 h 1238704"/>
              <a:gd name="connsiteX12" fmla="*/ 0 w 2935008"/>
              <a:gd name="connsiteY12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280976 w 2935008"/>
              <a:gd name="connsiteY9" fmla="*/ 1235947 h 1238704"/>
              <a:gd name="connsiteX10" fmla="*/ 813916 w 2935008"/>
              <a:gd name="connsiteY10" fmla="*/ 1235947 h 1238704"/>
              <a:gd name="connsiteX11" fmla="*/ 204321 w 2935008"/>
              <a:gd name="connsiteY11" fmla="*/ 1238704 h 1238704"/>
              <a:gd name="connsiteX12" fmla="*/ 0 w 2935008"/>
              <a:gd name="connsiteY12" fmla="*/ 1034383 h 1238704"/>
              <a:gd name="connsiteX13" fmla="*/ 0 w 2935008"/>
              <a:gd name="connsiteY13" fmla="*/ 217126 h 1238704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30687 w 2935008"/>
              <a:gd name="connsiteY4" fmla="*/ 12805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30687 w 2935008"/>
              <a:gd name="connsiteY4" fmla="*/ 12805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66972 w 2935008"/>
              <a:gd name="connsiteY4" fmla="*/ 56348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07077 h 1243761"/>
              <a:gd name="connsiteX1" fmla="*/ 204321 w 2935008"/>
              <a:gd name="connsiteY1" fmla="*/ 2756 h 1243761"/>
              <a:gd name="connsiteX2" fmla="*/ 934497 w 2935008"/>
              <a:gd name="connsiteY2" fmla="*/ 0 h 1243761"/>
              <a:gd name="connsiteX3" fmla="*/ 2340708 w 2935008"/>
              <a:gd name="connsiteY3" fmla="*/ 4465 h 1243761"/>
              <a:gd name="connsiteX4" fmla="*/ 2766972 w 2935008"/>
              <a:gd name="connsiteY4" fmla="*/ 46299 h 1243761"/>
              <a:gd name="connsiteX5" fmla="*/ 2935008 w 2935008"/>
              <a:gd name="connsiteY5" fmla="*/ 207077 h 1243761"/>
              <a:gd name="connsiteX6" fmla="*/ 2924070 w 2935008"/>
              <a:gd name="connsiteY6" fmla="*/ 622997 h 1243761"/>
              <a:gd name="connsiteX7" fmla="*/ 2935008 w 2935008"/>
              <a:gd name="connsiteY7" fmla="*/ 1024334 h 1243761"/>
              <a:gd name="connsiteX8" fmla="*/ 2730687 w 2935008"/>
              <a:gd name="connsiteY8" fmla="*/ 1228655 h 1243761"/>
              <a:gd name="connsiteX9" fmla="*/ 2280976 w 2935008"/>
              <a:gd name="connsiteY9" fmla="*/ 1225898 h 1243761"/>
              <a:gd name="connsiteX10" fmla="*/ 813916 w 2935008"/>
              <a:gd name="connsiteY10" fmla="*/ 1225898 h 1243761"/>
              <a:gd name="connsiteX11" fmla="*/ 204321 w 2935008"/>
              <a:gd name="connsiteY11" fmla="*/ 1228655 h 1243761"/>
              <a:gd name="connsiteX12" fmla="*/ 0 w 2935008"/>
              <a:gd name="connsiteY12" fmla="*/ 1024334 h 1243761"/>
              <a:gd name="connsiteX13" fmla="*/ 0 w 2935008"/>
              <a:gd name="connsiteY13" fmla="*/ 207077 h 1243761"/>
              <a:gd name="connsiteX0" fmla="*/ 15073 w 2950081"/>
              <a:gd name="connsiteY0" fmla="*/ 207077 h 1243761"/>
              <a:gd name="connsiteX1" fmla="*/ 219394 w 2950081"/>
              <a:gd name="connsiteY1" fmla="*/ 2756 h 1243761"/>
              <a:gd name="connsiteX2" fmla="*/ 949570 w 2950081"/>
              <a:gd name="connsiteY2" fmla="*/ 0 h 1243761"/>
              <a:gd name="connsiteX3" fmla="*/ 2355781 w 2950081"/>
              <a:gd name="connsiteY3" fmla="*/ 4465 h 1243761"/>
              <a:gd name="connsiteX4" fmla="*/ 2782045 w 2950081"/>
              <a:gd name="connsiteY4" fmla="*/ 46299 h 1243761"/>
              <a:gd name="connsiteX5" fmla="*/ 2950081 w 2950081"/>
              <a:gd name="connsiteY5" fmla="*/ 207077 h 1243761"/>
              <a:gd name="connsiteX6" fmla="*/ 2939143 w 2950081"/>
              <a:gd name="connsiteY6" fmla="*/ 622997 h 1243761"/>
              <a:gd name="connsiteX7" fmla="*/ 2950081 w 2950081"/>
              <a:gd name="connsiteY7" fmla="*/ 1024334 h 1243761"/>
              <a:gd name="connsiteX8" fmla="*/ 2745760 w 2950081"/>
              <a:gd name="connsiteY8" fmla="*/ 1228655 h 1243761"/>
              <a:gd name="connsiteX9" fmla="*/ 2296049 w 2950081"/>
              <a:gd name="connsiteY9" fmla="*/ 1225898 h 1243761"/>
              <a:gd name="connsiteX10" fmla="*/ 828989 w 2950081"/>
              <a:gd name="connsiteY10" fmla="*/ 1225898 h 1243761"/>
              <a:gd name="connsiteX11" fmla="*/ 219394 w 2950081"/>
              <a:gd name="connsiteY11" fmla="*/ 1228655 h 1243761"/>
              <a:gd name="connsiteX12" fmla="*/ 15073 w 2950081"/>
              <a:gd name="connsiteY12" fmla="*/ 1024334 h 1243761"/>
              <a:gd name="connsiteX13" fmla="*/ 0 w 2950081"/>
              <a:gd name="connsiteY13" fmla="*/ 538145 h 1243761"/>
              <a:gd name="connsiteX14" fmla="*/ 15073 w 2950081"/>
              <a:gd name="connsiteY14" fmla="*/ 207077 h 1243761"/>
              <a:gd name="connsiteX0" fmla="*/ 22330 w 2957338"/>
              <a:gd name="connsiteY0" fmla="*/ 207077 h 1243761"/>
              <a:gd name="connsiteX1" fmla="*/ 226651 w 2957338"/>
              <a:gd name="connsiteY1" fmla="*/ 2756 h 1243761"/>
              <a:gd name="connsiteX2" fmla="*/ 956827 w 2957338"/>
              <a:gd name="connsiteY2" fmla="*/ 0 h 1243761"/>
              <a:gd name="connsiteX3" fmla="*/ 2363038 w 2957338"/>
              <a:gd name="connsiteY3" fmla="*/ 4465 h 1243761"/>
              <a:gd name="connsiteX4" fmla="*/ 2789302 w 2957338"/>
              <a:gd name="connsiteY4" fmla="*/ 46299 h 1243761"/>
              <a:gd name="connsiteX5" fmla="*/ 2957338 w 2957338"/>
              <a:gd name="connsiteY5" fmla="*/ 207077 h 1243761"/>
              <a:gd name="connsiteX6" fmla="*/ 2946400 w 2957338"/>
              <a:gd name="connsiteY6" fmla="*/ 622997 h 1243761"/>
              <a:gd name="connsiteX7" fmla="*/ 2957338 w 2957338"/>
              <a:gd name="connsiteY7" fmla="*/ 1024334 h 1243761"/>
              <a:gd name="connsiteX8" fmla="*/ 2753017 w 2957338"/>
              <a:gd name="connsiteY8" fmla="*/ 1228655 h 1243761"/>
              <a:gd name="connsiteX9" fmla="*/ 2303306 w 2957338"/>
              <a:gd name="connsiteY9" fmla="*/ 1225898 h 1243761"/>
              <a:gd name="connsiteX10" fmla="*/ 836246 w 2957338"/>
              <a:gd name="connsiteY10" fmla="*/ 1225898 h 1243761"/>
              <a:gd name="connsiteX11" fmla="*/ 226651 w 2957338"/>
              <a:gd name="connsiteY11" fmla="*/ 1228655 h 1243761"/>
              <a:gd name="connsiteX12" fmla="*/ 22330 w 2957338"/>
              <a:gd name="connsiteY12" fmla="*/ 1024334 h 1243761"/>
              <a:gd name="connsiteX13" fmla="*/ 0 w 2957338"/>
              <a:gd name="connsiteY13" fmla="*/ 886488 h 1243761"/>
              <a:gd name="connsiteX14" fmla="*/ 22330 w 2957338"/>
              <a:gd name="connsiteY14" fmla="*/ 207077 h 1243761"/>
              <a:gd name="connsiteX0" fmla="*/ 22330 w 2957338"/>
              <a:gd name="connsiteY0" fmla="*/ 207077 h 1243761"/>
              <a:gd name="connsiteX1" fmla="*/ 226651 w 2957338"/>
              <a:gd name="connsiteY1" fmla="*/ 2756 h 1243761"/>
              <a:gd name="connsiteX2" fmla="*/ 956827 w 2957338"/>
              <a:gd name="connsiteY2" fmla="*/ 0 h 1243761"/>
              <a:gd name="connsiteX3" fmla="*/ 2363038 w 2957338"/>
              <a:gd name="connsiteY3" fmla="*/ 4465 h 1243761"/>
              <a:gd name="connsiteX4" fmla="*/ 2789302 w 2957338"/>
              <a:gd name="connsiteY4" fmla="*/ 46299 h 1243761"/>
              <a:gd name="connsiteX5" fmla="*/ 2957338 w 2957338"/>
              <a:gd name="connsiteY5" fmla="*/ 207077 h 1243761"/>
              <a:gd name="connsiteX6" fmla="*/ 2946400 w 2957338"/>
              <a:gd name="connsiteY6" fmla="*/ 622997 h 1243761"/>
              <a:gd name="connsiteX7" fmla="*/ 2957338 w 2957338"/>
              <a:gd name="connsiteY7" fmla="*/ 1024334 h 1243761"/>
              <a:gd name="connsiteX8" fmla="*/ 2753017 w 2957338"/>
              <a:gd name="connsiteY8" fmla="*/ 1228655 h 1243761"/>
              <a:gd name="connsiteX9" fmla="*/ 2303306 w 2957338"/>
              <a:gd name="connsiteY9" fmla="*/ 1225898 h 1243761"/>
              <a:gd name="connsiteX10" fmla="*/ 836246 w 2957338"/>
              <a:gd name="connsiteY10" fmla="*/ 1225898 h 1243761"/>
              <a:gd name="connsiteX11" fmla="*/ 226651 w 2957338"/>
              <a:gd name="connsiteY11" fmla="*/ 1228655 h 1243761"/>
              <a:gd name="connsiteX12" fmla="*/ 29587 w 2957338"/>
              <a:gd name="connsiteY12" fmla="*/ 1089648 h 1243761"/>
              <a:gd name="connsiteX13" fmla="*/ 0 w 2957338"/>
              <a:gd name="connsiteY13" fmla="*/ 886488 h 1243761"/>
              <a:gd name="connsiteX14" fmla="*/ 22330 w 2957338"/>
              <a:gd name="connsiteY14" fmla="*/ 207077 h 1243761"/>
              <a:gd name="connsiteX0" fmla="*/ 22330 w 2957344"/>
              <a:gd name="connsiteY0" fmla="*/ 226093 h 1262777"/>
              <a:gd name="connsiteX1" fmla="*/ 226651 w 2957344"/>
              <a:gd name="connsiteY1" fmla="*/ 21772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7451 w 2957344"/>
              <a:gd name="connsiteY1" fmla="*/ 65315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753627 w 2957344"/>
              <a:gd name="connsiteY2" fmla="*/ 33530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7344" h="1262777">
                <a:moveTo>
                  <a:pt x="22330" y="226093"/>
                </a:moveTo>
                <a:cubicBezTo>
                  <a:pt x="22330" y="113250"/>
                  <a:pt x="157351" y="43543"/>
                  <a:pt x="270194" y="43543"/>
                </a:cubicBezTo>
                <a:lnTo>
                  <a:pt x="753627" y="33530"/>
                </a:lnTo>
                <a:lnTo>
                  <a:pt x="2363038" y="23481"/>
                </a:lnTo>
                <a:lnTo>
                  <a:pt x="2847359" y="0"/>
                </a:lnTo>
                <a:cubicBezTo>
                  <a:pt x="2960202" y="0"/>
                  <a:pt x="2957338" y="113250"/>
                  <a:pt x="2957338" y="226093"/>
                </a:cubicBezTo>
                <a:lnTo>
                  <a:pt x="2946400" y="642013"/>
                </a:lnTo>
                <a:lnTo>
                  <a:pt x="2957338" y="1043350"/>
                </a:lnTo>
                <a:cubicBezTo>
                  <a:pt x="2957338" y="1156193"/>
                  <a:pt x="2865860" y="1247671"/>
                  <a:pt x="2753017" y="1247671"/>
                </a:cubicBezTo>
                <a:cubicBezTo>
                  <a:pt x="2603113" y="1246752"/>
                  <a:pt x="2423065" y="1275978"/>
                  <a:pt x="2303306" y="1244914"/>
                </a:cubicBezTo>
                <a:cubicBezTo>
                  <a:pt x="1814286" y="1244914"/>
                  <a:pt x="1325266" y="1285107"/>
                  <a:pt x="836246" y="1244914"/>
                </a:cubicBezTo>
                <a:lnTo>
                  <a:pt x="226651" y="1247671"/>
                </a:lnTo>
                <a:cubicBezTo>
                  <a:pt x="113808" y="1247671"/>
                  <a:pt x="29587" y="1221507"/>
                  <a:pt x="29587" y="1108664"/>
                </a:cubicBezTo>
                <a:lnTo>
                  <a:pt x="0" y="905504"/>
                </a:lnTo>
                <a:lnTo>
                  <a:pt x="22330" y="22609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uppieren 43">
            <a:extLst>
              <a:ext uri="{FF2B5EF4-FFF2-40B4-BE49-F238E27FC236}">
                <a16:creationId xmlns:a16="http://schemas.microsoft.com/office/drawing/2014/main" id="{9B09745A-78FC-2D4A-A6F4-BD739F839A47}"/>
              </a:ext>
            </a:extLst>
          </p:cNvPr>
          <p:cNvGrpSpPr/>
          <p:nvPr/>
        </p:nvGrpSpPr>
        <p:grpSpPr>
          <a:xfrm>
            <a:off x="6318194" y="335717"/>
            <a:ext cx="3207874" cy="2623627"/>
            <a:chOff x="2886283" y="3216727"/>
            <a:chExt cx="2083443" cy="1921399"/>
          </a:xfrm>
        </p:grpSpPr>
        <p:pic>
          <p:nvPicPr>
            <p:cNvPr id="40" name="Grafik 7">
              <a:extLst>
                <a:ext uri="{FF2B5EF4-FFF2-40B4-BE49-F238E27FC236}">
                  <a16:creationId xmlns:a16="http://schemas.microsoft.com/office/drawing/2014/main" id="{92FEEA45-C451-AE4A-9335-14A4DEAA5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6283" y="3216727"/>
              <a:ext cx="2083443" cy="1921399"/>
            </a:xfrm>
            <a:prstGeom prst="rect">
              <a:avLst/>
            </a:prstGeom>
          </p:spPr>
        </p:pic>
        <p:pic>
          <p:nvPicPr>
            <p:cNvPr id="41" name="Grafik 22">
              <a:extLst>
                <a:ext uri="{FF2B5EF4-FFF2-40B4-BE49-F238E27FC236}">
                  <a16:creationId xmlns:a16="http://schemas.microsoft.com/office/drawing/2014/main" id="{1E63E9D2-A1C7-D14A-BBC4-6A228D5D7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1539" y="3465513"/>
              <a:ext cx="457518" cy="43379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A86D0D-42BF-634D-BE2D-A70AE0B77C39}"/>
              </a:ext>
            </a:extLst>
          </p:cNvPr>
          <p:cNvGrpSpPr/>
          <p:nvPr/>
        </p:nvGrpSpPr>
        <p:grpSpPr>
          <a:xfrm>
            <a:off x="5607199" y="3168005"/>
            <a:ext cx="4203731" cy="3507899"/>
            <a:chOff x="5212585" y="2152182"/>
            <a:chExt cx="4372697" cy="36707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68783A-27CB-EB40-A651-92DC8901E3D1}"/>
                </a:ext>
              </a:extLst>
            </p:cNvPr>
            <p:cNvGrpSpPr/>
            <p:nvPr/>
          </p:nvGrpSpPr>
          <p:grpSpPr>
            <a:xfrm>
              <a:off x="5212585" y="2152182"/>
              <a:ext cx="4372697" cy="3567617"/>
              <a:chOff x="4541299" y="2130936"/>
              <a:chExt cx="4983701" cy="4116992"/>
            </a:xfrm>
            <a:solidFill>
              <a:schemeClr val="bg1"/>
            </a:solidFill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B2A762E-C2D4-6A40-A1D4-2C4C7406E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8811" y="3214038"/>
                <a:ext cx="756189" cy="672036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F08EDED-FB30-D241-BC45-E2FC08D8C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0929" y="3086577"/>
                <a:ext cx="869670" cy="351011"/>
              </a:xfrm>
              <a:prstGeom prst="rect">
                <a:avLst/>
              </a:prstGeom>
              <a:grpFill/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F24D425-0AE1-5143-9991-D7B857267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7424" y="3338401"/>
                <a:ext cx="1185488" cy="293591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039E98-4D94-AB4B-AA2A-7457DF864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18538" y="2674978"/>
                <a:ext cx="1277516" cy="508930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CF3E84-F035-444D-A317-4737F9958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8396" y="4071304"/>
                <a:ext cx="683996" cy="531273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4065BB-30D2-9A49-8EA7-A8C89F40B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9483" y="2130936"/>
                <a:ext cx="919835" cy="372812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6191DF-2E14-1447-8C9E-96BC140A6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4637" y="3386310"/>
                <a:ext cx="558985" cy="558985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4BAECAC-8A09-5846-B13D-4C11D0A52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5401" y="5502839"/>
                <a:ext cx="866086" cy="745089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A1620D0-68F0-E24F-87E1-E53D87EF1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57639" y="4553239"/>
                <a:ext cx="1049308" cy="788147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C9386D6-A0B1-D248-B401-DAC33A0D9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8084" y="4116346"/>
                <a:ext cx="685108" cy="411065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45DBA4F-F367-5545-B17C-C5A68390AE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0693" t="28032" r="12800" b="15521"/>
              <a:stretch/>
            </p:blipFill>
            <p:spPr>
              <a:xfrm>
                <a:off x="6249207" y="2281797"/>
                <a:ext cx="884453" cy="508294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B0EF036-82F5-4549-85C0-440A1AE97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6886" y="4725685"/>
                <a:ext cx="827604" cy="584827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96E855A-81CA-C747-B2FF-0C2E1EC93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30394" y="5429274"/>
                <a:ext cx="822276" cy="554510"/>
              </a:xfrm>
              <a:prstGeom prst="rect">
                <a:avLst/>
              </a:prstGeom>
              <a:grpFill/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FAD7D4B-E63B-A24E-81A5-DBAC6E8EF7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r="72547"/>
              <a:stretch/>
            </p:blipFill>
            <p:spPr>
              <a:xfrm>
                <a:off x="5160402" y="2410952"/>
                <a:ext cx="674990" cy="385447"/>
              </a:xfrm>
              <a:prstGeom prst="rect">
                <a:avLst/>
              </a:prstGeom>
              <a:grpFill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9CE2DFC-B214-A649-A2C5-7296B9B88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41299" y="5684591"/>
                <a:ext cx="756648" cy="424855"/>
              </a:xfrm>
              <a:prstGeom prst="rect">
                <a:avLst/>
              </a:prstGeom>
              <a:grpFill/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F166671-D6C6-6645-89E7-28AED0C87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6581" y="4042089"/>
                <a:ext cx="1443725" cy="508018"/>
              </a:xfrm>
              <a:prstGeom prst="rect">
                <a:avLst/>
              </a:prstGeom>
              <a:grpFill/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0D0DBD0-C303-0644-A7AD-6D387B4DE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65696" y="5456595"/>
                <a:ext cx="762494" cy="762494"/>
              </a:xfrm>
              <a:prstGeom prst="rect">
                <a:avLst/>
              </a:prstGeom>
              <a:grpFill/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1AD3306-8939-8D4C-8519-43ABF5A2C4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/>
              <a:srcRect r="61383"/>
              <a:stretch/>
            </p:blipFill>
            <p:spPr>
              <a:xfrm>
                <a:off x="5384539" y="3455803"/>
                <a:ext cx="827696" cy="382586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15F5EED-15AE-CA42-9EE2-748548249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3898" y="2842202"/>
                <a:ext cx="909450" cy="334580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44EE2F8-3E1D-BC47-900B-376E3772E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26811" y="4473129"/>
                <a:ext cx="525401" cy="806866"/>
              </a:xfrm>
              <a:prstGeom prst="rect">
                <a:avLst/>
              </a:prstGeom>
              <a:grpFill/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D2B4C5-F560-4247-9149-B85351B2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712932" y="5339755"/>
              <a:ext cx="805230" cy="4831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028CA5-704E-854F-A938-3DF295DE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06891" y="3786360"/>
              <a:ext cx="901634" cy="3699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36BD37-7FA2-2746-B633-695D27F3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291392" y="4497762"/>
              <a:ext cx="1127875" cy="427601"/>
            </a:xfrm>
            <a:prstGeom prst="rect">
              <a:avLst/>
            </a:prstGeom>
          </p:spPr>
        </p:pic>
      </p:grpSp>
      <p:sp>
        <p:nvSpPr>
          <p:cNvPr id="42" name="Abgerundetes Rechteck 6">
            <a:extLst>
              <a:ext uri="{FF2B5EF4-FFF2-40B4-BE49-F238E27FC236}">
                <a16:creationId xmlns:a16="http://schemas.microsoft.com/office/drawing/2014/main" id="{46EDA5EC-4BCF-574A-8CB2-3EF84C60E06E}"/>
              </a:ext>
            </a:extLst>
          </p:cNvPr>
          <p:cNvSpPr/>
          <p:nvPr/>
        </p:nvSpPr>
        <p:spPr>
          <a:xfrm flipV="1">
            <a:off x="5940198" y="384984"/>
            <a:ext cx="3788850" cy="2469686"/>
          </a:xfrm>
          <a:custGeom>
            <a:avLst/>
            <a:gdLst>
              <a:gd name="connsiteX0" fmla="*/ 0 w 2935008"/>
              <a:gd name="connsiteY0" fmla="*/ 204321 h 1225899"/>
              <a:gd name="connsiteX1" fmla="*/ 204321 w 2935008"/>
              <a:gd name="connsiteY1" fmla="*/ 0 h 1225899"/>
              <a:gd name="connsiteX2" fmla="*/ 2730687 w 2935008"/>
              <a:gd name="connsiteY2" fmla="*/ 0 h 1225899"/>
              <a:gd name="connsiteX3" fmla="*/ 2935008 w 2935008"/>
              <a:gd name="connsiteY3" fmla="*/ 204321 h 1225899"/>
              <a:gd name="connsiteX4" fmla="*/ 2935008 w 2935008"/>
              <a:gd name="connsiteY4" fmla="*/ 1021578 h 1225899"/>
              <a:gd name="connsiteX5" fmla="*/ 2730687 w 2935008"/>
              <a:gd name="connsiteY5" fmla="*/ 1225899 h 1225899"/>
              <a:gd name="connsiteX6" fmla="*/ 204321 w 2935008"/>
              <a:gd name="connsiteY6" fmla="*/ 1225899 h 1225899"/>
              <a:gd name="connsiteX7" fmla="*/ 0 w 2935008"/>
              <a:gd name="connsiteY7" fmla="*/ 1021578 h 1225899"/>
              <a:gd name="connsiteX8" fmla="*/ 0 w 2935008"/>
              <a:gd name="connsiteY8" fmla="*/ 204321 h 1225899"/>
              <a:gd name="connsiteX0" fmla="*/ 0 w 2935008"/>
              <a:gd name="connsiteY0" fmla="*/ 207077 h 1228655"/>
              <a:gd name="connsiteX1" fmla="*/ 204321 w 2935008"/>
              <a:gd name="connsiteY1" fmla="*/ 2756 h 1228655"/>
              <a:gd name="connsiteX2" fmla="*/ 934497 w 2935008"/>
              <a:gd name="connsiteY2" fmla="*/ 0 h 1228655"/>
              <a:gd name="connsiteX3" fmla="*/ 2730687 w 2935008"/>
              <a:gd name="connsiteY3" fmla="*/ 2756 h 1228655"/>
              <a:gd name="connsiteX4" fmla="*/ 2935008 w 2935008"/>
              <a:gd name="connsiteY4" fmla="*/ 207077 h 1228655"/>
              <a:gd name="connsiteX5" fmla="*/ 2935008 w 2935008"/>
              <a:gd name="connsiteY5" fmla="*/ 1024334 h 1228655"/>
              <a:gd name="connsiteX6" fmla="*/ 2730687 w 2935008"/>
              <a:gd name="connsiteY6" fmla="*/ 1228655 h 1228655"/>
              <a:gd name="connsiteX7" fmla="*/ 204321 w 2935008"/>
              <a:gd name="connsiteY7" fmla="*/ 1228655 h 1228655"/>
              <a:gd name="connsiteX8" fmla="*/ 0 w 2935008"/>
              <a:gd name="connsiteY8" fmla="*/ 1024334 h 1228655"/>
              <a:gd name="connsiteX9" fmla="*/ 0 w 2935008"/>
              <a:gd name="connsiteY9" fmla="*/ 207077 h 1228655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35008 w 2935008"/>
              <a:gd name="connsiteY6" fmla="*/ 1034383 h 1238704"/>
              <a:gd name="connsiteX7" fmla="*/ 2730687 w 2935008"/>
              <a:gd name="connsiteY7" fmla="*/ 1238704 h 1238704"/>
              <a:gd name="connsiteX8" fmla="*/ 204321 w 2935008"/>
              <a:gd name="connsiteY8" fmla="*/ 1238704 h 1238704"/>
              <a:gd name="connsiteX9" fmla="*/ 0 w 2935008"/>
              <a:gd name="connsiteY9" fmla="*/ 1034383 h 1238704"/>
              <a:gd name="connsiteX10" fmla="*/ 0 w 2935008"/>
              <a:gd name="connsiteY10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04321 w 2935008"/>
              <a:gd name="connsiteY9" fmla="*/ 1238704 h 1238704"/>
              <a:gd name="connsiteX10" fmla="*/ 0 w 2935008"/>
              <a:gd name="connsiteY10" fmla="*/ 1034383 h 1238704"/>
              <a:gd name="connsiteX11" fmla="*/ 0 w 2935008"/>
              <a:gd name="connsiteY11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280976 w 2935008"/>
              <a:gd name="connsiteY9" fmla="*/ 1235947 h 1238704"/>
              <a:gd name="connsiteX10" fmla="*/ 204321 w 2935008"/>
              <a:gd name="connsiteY10" fmla="*/ 1238704 h 1238704"/>
              <a:gd name="connsiteX11" fmla="*/ 0 w 2935008"/>
              <a:gd name="connsiteY11" fmla="*/ 1034383 h 1238704"/>
              <a:gd name="connsiteX12" fmla="*/ 0 w 2935008"/>
              <a:gd name="connsiteY12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280976 w 2935008"/>
              <a:gd name="connsiteY9" fmla="*/ 1235947 h 1238704"/>
              <a:gd name="connsiteX10" fmla="*/ 813916 w 2935008"/>
              <a:gd name="connsiteY10" fmla="*/ 1235947 h 1238704"/>
              <a:gd name="connsiteX11" fmla="*/ 204321 w 2935008"/>
              <a:gd name="connsiteY11" fmla="*/ 1238704 h 1238704"/>
              <a:gd name="connsiteX12" fmla="*/ 0 w 2935008"/>
              <a:gd name="connsiteY12" fmla="*/ 1034383 h 1238704"/>
              <a:gd name="connsiteX13" fmla="*/ 0 w 2935008"/>
              <a:gd name="connsiteY13" fmla="*/ 217126 h 1238704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30687 w 2935008"/>
              <a:gd name="connsiteY4" fmla="*/ 12805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30687 w 2935008"/>
              <a:gd name="connsiteY4" fmla="*/ 12805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66972 w 2935008"/>
              <a:gd name="connsiteY4" fmla="*/ 56348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07077 h 1243761"/>
              <a:gd name="connsiteX1" fmla="*/ 204321 w 2935008"/>
              <a:gd name="connsiteY1" fmla="*/ 2756 h 1243761"/>
              <a:gd name="connsiteX2" fmla="*/ 934497 w 2935008"/>
              <a:gd name="connsiteY2" fmla="*/ 0 h 1243761"/>
              <a:gd name="connsiteX3" fmla="*/ 2340708 w 2935008"/>
              <a:gd name="connsiteY3" fmla="*/ 4465 h 1243761"/>
              <a:gd name="connsiteX4" fmla="*/ 2766972 w 2935008"/>
              <a:gd name="connsiteY4" fmla="*/ 46299 h 1243761"/>
              <a:gd name="connsiteX5" fmla="*/ 2935008 w 2935008"/>
              <a:gd name="connsiteY5" fmla="*/ 207077 h 1243761"/>
              <a:gd name="connsiteX6" fmla="*/ 2924070 w 2935008"/>
              <a:gd name="connsiteY6" fmla="*/ 622997 h 1243761"/>
              <a:gd name="connsiteX7" fmla="*/ 2935008 w 2935008"/>
              <a:gd name="connsiteY7" fmla="*/ 1024334 h 1243761"/>
              <a:gd name="connsiteX8" fmla="*/ 2730687 w 2935008"/>
              <a:gd name="connsiteY8" fmla="*/ 1228655 h 1243761"/>
              <a:gd name="connsiteX9" fmla="*/ 2280976 w 2935008"/>
              <a:gd name="connsiteY9" fmla="*/ 1225898 h 1243761"/>
              <a:gd name="connsiteX10" fmla="*/ 813916 w 2935008"/>
              <a:gd name="connsiteY10" fmla="*/ 1225898 h 1243761"/>
              <a:gd name="connsiteX11" fmla="*/ 204321 w 2935008"/>
              <a:gd name="connsiteY11" fmla="*/ 1228655 h 1243761"/>
              <a:gd name="connsiteX12" fmla="*/ 0 w 2935008"/>
              <a:gd name="connsiteY12" fmla="*/ 1024334 h 1243761"/>
              <a:gd name="connsiteX13" fmla="*/ 0 w 2935008"/>
              <a:gd name="connsiteY13" fmla="*/ 207077 h 1243761"/>
              <a:gd name="connsiteX0" fmla="*/ 15073 w 2950081"/>
              <a:gd name="connsiteY0" fmla="*/ 207077 h 1243761"/>
              <a:gd name="connsiteX1" fmla="*/ 219394 w 2950081"/>
              <a:gd name="connsiteY1" fmla="*/ 2756 h 1243761"/>
              <a:gd name="connsiteX2" fmla="*/ 949570 w 2950081"/>
              <a:gd name="connsiteY2" fmla="*/ 0 h 1243761"/>
              <a:gd name="connsiteX3" fmla="*/ 2355781 w 2950081"/>
              <a:gd name="connsiteY3" fmla="*/ 4465 h 1243761"/>
              <a:gd name="connsiteX4" fmla="*/ 2782045 w 2950081"/>
              <a:gd name="connsiteY4" fmla="*/ 46299 h 1243761"/>
              <a:gd name="connsiteX5" fmla="*/ 2950081 w 2950081"/>
              <a:gd name="connsiteY5" fmla="*/ 207077 h 1243761"/>
              <a:gd name="connsiteX6" fmla="*/ 2939143 w 2950081"/>
              <a:gd name="connsiteY6" fmla="*/ 622997 h 1243761"/>
              <a:gd name="connsiteX7" fmla="*/ 2950081 w 2950081"/>
              <a:gd name="connsiteY7" fmla="*/ 1024334 h 1243761"/>
              <a:gd name="connsiteX8" fmla="*/ 2745760 w 2950081"/>
              <a:gd name="connsiteY8" fmla="*/ 1228655 h 1243761"/>
              <a:gd name="connsiteX9" fmla="*/ 2296049 w 2950081"/>
              <a:gd name="connsiteY9" fmla="*/ 1225898 h 1243761"/>
              <a:gd name="connsiteX10" fmla="*/ 828989 w 2950081"/>
              <a:gd name="connsiteY10" fmla="*/ 1225898 h 1243761"/>
              <a:gd name="connsiteX11" fmla="*/ 219394 w 2950081"/>
              <a:gd name="connsiteY11" fmla="*/ 1228655 h 1243761"/>
              <a:gd name="connsiteX12" fmla="*/ 15073 w 2950081"/>
              <a:gd name="connsiteY12" fmla="*/ 1024334 h 1243761"/>
              <a:gd name="connsiteX13" fmla="*/ 0 w 2950081"/>
              <a:gd name="connsiteY13" fmla="*/ 538145 h 1243761"/>
              <a:gd name="connsiteX14" fmla="*/ 15073 w 2950081"/>
              <a:gd name="connsiteY14" fmla="*/ 207077 h 1243761"/>
              <a:gd name="connsiteX0" fmla="*/ 22330 w 2957338"/>
              <a:gd name="connsiteY0" fmla="*/ 207077 h 1243761"/>
              <a:gd name="connsiteX1" fmla="*/ 226651 w 2957338"/>
              <a:gd name="connsiteY1" fmla="*/ 2756 h 1243761"/>
              <a:gd name="connsiteX2" fmla="*/ 956827 w 2957338"/>
              <a:gd name="connsiteY2" fmla="*/ 0 h 1243761"/>
              <a:gd name="connsiteX3" fmla="*/ 2363038 w 2957338"/>
              <a:gd name="connsiteY3" fmla="*/ 4465 h 1243761"/>
              <a:gd name="connsiteX4" fmla="*/ 2789302 w 2957338"/>
              <a:gd name="connsiteY4" fmla="*/ 46299 h 1243761"/>
              <a:gd name="connsiteX5" fmla="*/ 2957338 w 2957338"/>
              <a:gd name="connsiteY5" fmla="*/ 207077 h 1243761"/>
              <a:gd name="connsiteX6" fmla="*/ 2946400 w 2957338"/>
              <a:gd name="connsiteY6" fmla="*/ 622997 h 1243761"/>
              <a:gd name="connsiteX7" fmla="*/ 2957338 w 2957338"/>
              <a:gd name="connsiteY7" fmla="*/ 1024334 h 1243761"/>
              <a:gd name="connsiteX8" fmla="*/ 2753017 w 2957338"/>
              <a:gd name="connsiteY8" fmla="*/ 1228655 h 1243761"/>
              <a:gd name="connsiteX9" fmla="*/ 2303306 w 2957338"/>
              <a:gd name="connsiteY9" fmla="*/ 1225898 h 1243761"/>
              <a:gd name="connsiteX10" fmla="*/ 836246 w 2957338"/>
              <a:gd name="connsiteY10" fmla="*/ 1225898 h 1243761"/>
              <a:gd name="connsiteX11" fmla="*/ 226651 w 2957338"/>
              <a:gd name="connsiteY11" fmla="*/ 1228655 h 1243761"/>
              <a:gd name="connsiteX12" fmla="*/ 22330 w 2957338"/>
              <a:gd name="connsiteY12" fmla="*/ 1024334 h 1243761"/>
              <a:gd name="connsiteX13" fmla="*/ 0 w 2957338"/>
              <a:gd name="connsiteY13" fmla="*/ 886488 h 1243761"/>
              <a:gd name="connsiteX14" fmla="*/ 22330 w 2957338"/>
              <a:gd name="connsiteY14" fmla="*/ 207077 h 1243761"/>
              <a:gd name="connsiteX0" fmla="*/ 22330 w 2957338"/>
              <a:gd name="connsiteY0" fmla="*/ 207077 h 1243761"/>
              <a:gd name="connsiteX1" fmla="*/ 226651 w 2957338"/>
              <a:gd name="connsiteY1" fmla="*/ 2756 h 1243761"/>
              <a:gd name="connsiteX2" fmla="*/ 956827 w 2957338"/>
              <a:gd name="connsiteY2" fmla="*/ 0 h 1243761"/>
              <a:gd name="connsiteX3" fmla="*/ 2363038 w 2957338"/>
              <a:gd name="connsiteY3" fmla="*/ 4465 h 1243761"/>
              <a:gd name="connsiteX4" fmla="*/ 2789302 w 2957338"/>
              <a:gd name="connsiteY4" fmla="*/ 46299 h 1243761"/>
              <a:gd name="connsiteX5" fmla="*/ 2957338 w 2957338"/>
              <a:gd name="connsiteY5" fmla="*/ 207077 h 1243761"/>
              <a:gd name="connsiteX6" fmla="*/ 2946400 w 2957338"/>
              <a:gd name="connsiteY6" fmla="*/ 622997 h 1243761"/>
              <a:gd name="connsiteX7" fmla="*/ 2957338 w 2957338"/>
              <a:gd name="connsiteY7" fmla="*/ 1024334 h 1243761"/>
              <a:gd name="connsiteX8" fmla="*/ 2753017 w 2957338"/>
              <a:gd name="connsiteY8" fmla="*/ 1228655 h 1243761"/>
              <a:gd name="connsiteX9" fmla="*/ 2303306 w 2957338"/>
              <a:gd name="connsiteY9" fmla="*/ 1225898 h 1243761"/>
              <a:gd name="connsiteX10" fmla="*/ 836246 w 2957338"/>
              <a:gd name="connsiteY10" fmla="*/ 1225898 h 1243761"/>
              <a:gd name="connsiteX11" fmla="*/ 226651 w 2957338"/>
              <a:gd name="connsiteY11" fmla="*/ 1228655 h 1243761"/>
              <a:gd name="connsiteX12" fmla="*/ 29587 w 2957338"/>
              <a:gd name="connsiteY12" fmla="*/ 1089648 h 1243761"/>
              <a:gd name="connsiteX13" fmla="*/ 0 w 2957338"/>
              <a:gd name="connsiteY13" fmla="*/ 886488 h 1243761"/>
              <a:gd name="connsiteX14" fmla="*/ 22330 w 2957338"/>
              <a:gd name="connsiteY14" fmla="*/ 207077 h 1243761"/>
              <a:gd name="connsiteX0" fmla="*/ 22330 w 2957344"/>
              <a:gd name="connsiteY0" fmla="*/ 226093 h 1262777"/>
              <a:gd name="connsiteX1" fmla="*/ 226651 w 2957344"/>
              <a:gd name="connsiteY1" fmla="*/ 21772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7451 w 2957344"/>
              <a:gd name="connsiteY1" fmla="*/ 65315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753627 w 2957344"/>
              <a:gd name="connsiteY2" fmla="*/ 33530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7344" h="1262777">
                <a:moveTo>
                  <a:pt x="22330" y="226093"/>
                </a:moveTo>
                <a:cubicBezTo>
                  <a:pt x="22330" y="113250"/>
                  <a:pt x="157351" y="43543"/>
                  <a:pt x="270194" y="43543"/>
                </a:cubicBezTo>
                <a:lnTo>
                  <a:pt x="753627" y="33530"/>
                </a:lnTo>
                <a:lnTo>
                  <a:pt x="2363038" y="23481"/>
                </a:lnTo>
                <a:lnTo>
                  <a:pt x="2847359" y="0"/>
                </a:lnTo>
                <a:cubicBezTo>
                  <a:pt x="2960202" y="0"/>
                  <a:pt x="2957338" y="113250"/>
                  <a:pt x="2957338" y="226093"/>
                </a:cubicBezTo>
                <a:lnTo>
                  <a:pt x="2946400" y="642013"/>
                </a:lnTo>
                <a:lnTo>
                  <a:pt x="2957338" y="1043350"/>
                </a:lnTo>
                <a:cubicBezTo>
                  <a:pt x="2957338" y="1156193"/>
                  <a:pt x="2865860" y="1247671"/>
                  <a:pt x="2753017" y="1247671"/>
                </a:cubicBezTo>
                <a:cubicBezTo>
                  <a:pt x="2603113" y="1246752"/>
                  <a:pt x="2423065" y="1275978"/>
                  <a:pt x="2303306" y="1244914"/>
                </a:cubicBezTo>
                <a:cubicBezTo>
                  <a:pt x="1814286" y="1244914"/>
                  <a:pt x="1325266" y="1285107"/>
                  <a:pt x="836246" y="1244914"/>
                </a:cubicBezTo>
                <a:lnTo>
                  <a:pt x="226651" y="1247671"/>
                </a:lnTo>
                <a:cubicBezTo>
                  <a:pt x="113808" y="1247671"/>
                  <a:pt x="29587" y="1221507"/>
                  <a:pt x="29587" y="1108664"/>
                </a:cubicBezTo>
                <a:lnTo>
                  <a:pt x="0" y="905504"/>
                </a:lnTo>
                <a:lnTo>
                  <a:pt x="22330" y="226093"/>
                </a:ln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58CD5F-83C4-9645-9D9F-3BBA4DFCD6D6}"/>
              </a:ext>
            </a:extLst>
          </p:cNvPr>
          <p:cNvGrpSpPr/>
          <p:nvPr/>
        </p:nvGrpSpPr>
        <p:grpSpPr>
          <a:xfrm>
            <a:off x="135991" y="1647530"/>
            <a:ext cx="5308955" cy="3581295"/>
            <a:chOff x="4355496" y="2500334"/>
            <a:chExt cx="5308955" cy="3581295"/>
          </a:xfrm>
        </p:grpSpPr>
        <p:sp>
          <p:nvSpPr>
            <p:cNvPr id="100" name="TextBox 8">
              <a:extLst>
                <a:ext uri="{FF2B5EF4-FFF2-40B4-BE49-F238E27FC236}">
                  <a16:creationId xmlns:a16="http://schemas.microsoft.com/office/drawing/2014/main" id="{03D520D0-8414-494F-A7DC-4AD32D2F57A5}"/>
                </a:ext>
              </a:extLst>
            </p:cNvPr>
            <p:cNvSpPr txBox="1"/>
            <p:nvPr/>
          </p:nvSpPr>
          <p:spPr>
            <a:xfrm>
              <a:off x="5089671" y="4313087"/>
              <a:ext cx="40840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chemeClr val="bg1"/>
                  </a:solidFill>
                </a:rPr>
                <a:t> 20 Milestones -- 19 </a:t>
              </a:r>
              <a:r>
                <a:rPr lang="de-DE" sz="2200" b="1" dirty="0" err="1">
                  <a:solidFill>
                    <a:schemeClr val="bg1"/>
                  </a:solidFill>
                </a:rPr>
                <a:t>Deliverables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feld 8">
              <a:extLst>
                <a:ext uri="{FF2B5EF4-FFF2-40B4-BE49-F238E27FC236}">
                  <a16:creationId xmlns:a16="http://schemas.microsoft.com/office/drawing/2014/main" id="{4E582DFC-B580-0C40-9F6B-2A7F4E162049}"/>
                </a:ext>
              </a:extLst>
            </p:cNvPr>
            <p:cNvSpPr txBox="1"/>
            <p:nvPr/>
          </p:nvSpPr>
          <p:spPr>
            <a:xfrm>
              <a:off x="5548055" y="3530574"/>
              <a:ext cx="1606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102" name="Straight Connector 25">
              <a:extLst>
                <a:ext uri="{FF2B5EF4-FFF2-40B4-BE49-F238E27FC236}">
                  <a16:creationId xmlns:a16="http://schemas.microsoft.com/office/drawing/2014/main" id="{EBF24FBC-110F-D94A-B532-40C573C3F9A8}"/>
                </a:ext>
              </a:extLst>
            </p:cNvPr>
            <p:cNvCxnSpPr>
              <a:cxnSpLocks/>
            </p:cNvCxnSpPr>
            <p:nvPr/>
          </p:nvCxnSpPr>
          <p:spPr>
            <a:xfrm>
              <a:off x="4355496" y="4305788"/>
              <a:ext cx="5282848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ysDash"/>
              <a:round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27">
              <a:extLst>
                <a:ext uri="{FF2B5EF4-FFF2-40B4-BE49-F238E27FC236}">
                  <a16:creationId xmlns:a16="http://schemas.microsoft.com/office/drawing/2014/main" id="{30910282-4090-5941-A556-7F2368DCBD71}"/>
                </a:ext>
              </a:extLst>
            </p:cNvPr>
            <p:cNvCxnSpPr>
              <a:cxnSpLocks/>
            </p:cNvCxnSpPr>
            <p:nvPr/>
          </p:nvCxnSpPr>
          <p:spPr>
            <a:xfrm>
              <a:off x="4355496" y="4753053"/>
              <a:ext cx="5282848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ysDash"/>
              <a:round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4">
              <a:extLst>
                <a:ext uri="{FF2B5EF4-FFF2-40B4-BE49-F238E27FC236}">
                  <a16:creationId xmlns:a16="http://schemas.microsoft.com/office/drawing/2014/main" id="{29C51C33-3A6D-384B-9539-CE8A187B635E}"/>
                </a:ext>
              </a:extLst>
            </p:cNvPr>
            <p:cNvSpPr txBox="1"/>
            <p:nvPr/>
          </p:nvSpPr>
          <p:spPr>
            <a:xfrm>
              <a:off x="7246375" y="5085038"/>
              <a:ext cx="2108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</a:rPr>
                <a:t>€</a:t>
              </a:r>
            </a:p>
          </p:txBody>
        </p:sp>
        <p:sp>
          <p:nvSpPr>
            <p:cNvPr id="105" name="TextBox 8">
              <a:extLst>
                <a:ext uri="{FF2B5EF4-FFF2-40B4-BE49-F238E27FC236}">
                  <a16:creationId xmlns:a16="http://schemas.microsoft.com/office/drawing/2014/main" id="{42E0C5D9-A77F-6342-A426-66A88C7D4D3C}"/>
                </a:ext>
              </a:extLst>
            </p:cNvPr>
            <p:cNvSpPr txBox="1"/>
            <p:nvPr/>
          </p:nvSpPr>
          <p:spPr>
            <a:xfrm>
              <a:off x="4600464" y="5379048"/>
              <a:ext cx="1408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Budget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Rechteck 12">
              <a:extLst>
                <a:ext uri="{FF2B5EF4-FFF2-40B4-BE49-F238E27FC236}">
                  <a16:creationId xmlns:a16="http://schemas.microsoft.com/office/drawing/2014/main" id="{00F69864-D5BA-C04E-9615-886DFD7A3356}"/>
                </a:ext>
              </a:extLst>
            </p:cNvPr>
            <p:cNvSpPr/>
            <p:nvPr/>
          </p:nvSpPr>
          <p:spPr>
            <a:xfrm>
              <a:off x="4562031" y="3536015"/>
              <a:ext cx="938817" cy="608811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</a:rPr>
                <a:t>10</a:t>
              </a:r>
            </a:p>
          </p:txBody>
        </p:sp>
        <p:cxnSp>
          <p:nvCxnSpPr>
            <p:cNvPr id="107" name="Straight Connector 27">
              <a:extLst>
                <a:ext uri="{FF2B5EF4-FFF2-40B4-BE49-F238E27FC236}">
                  <a16:creationId xmlns:a16="http://schemas.microsoft.com/office/drawing/2014/main" id="{BECDCA78-D4AB-9642-B83A-1F8E0CF8B0DC}"/>
                </a:ext>
              </a:extLst>
            </p:cNvPr>
            <p:cNvCxnSpPr>
              <a:cxnSpLocks/>
            </p:cNvCxnSpPr>
            <p:nvPr/>
          </p:nvCxnSpPr>
          <p:spPr>
            <a:xfrm>
              <a:off x="4355496" y="3362618"/>
              <a:ext cx="5282848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olid"/>
              <a:round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24">
              <a:extLst>
                <a:ext uri="{FF2B5EF4-FFF2-40B4-BE49-F238E27FC236}">
                  <a16:creationId xmlns:a16="http://schemas.microsoft.com/office/drawing/2014/main" id="{8718D716-5425-9645-AA0D-F5F296A9A2B2}"/>
                </a:ext>
              </a:extLst>
            </p:cNvPr>
            <p:cNvSpPr txBox="1"/>
            <p:nvPr/>
          </p:nvSpPr>
          <p:spPr>
            <a:xfrm>
              <a:off x="5108024" y="2661726"/>
              <a:ext cx="1833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</a:rPr>
                <a:t>Months</a:t>
              </a:r>
            </a:p>
          </p:txBody>
        </p:sp>
        <p:sp>
          <p:nvSpPr>
            <p:cNvPr id="109" name="Textfeld 25">
              <a:extLst>
                <a:ext uri="{FF2B5EF4-FFF2-40B4-BE49-F238E27FC236}">
                  <a16:creationId xmlns:a16="http://schemas.microsoft.com/office/drawing/2014/main" id="{880755D7-9AB2-6841-91FA-AF99C38714E7}"/>
                </a:ext>
              </a:extLst>
            </p:cNvPr>
            <p:cNvSpPr txBox="1"/>
            <p:nvPr/>
          </p:nvSpPr>
          <p:spPr>
            <a:xfrm>
              <a:off x="4374597" y="2514716"/>
              <a:ext cx="9336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chemeClr val="bg1"/>
                  </a:solidFill>
                </a:rPr>
                <a:t>48</a:t>
              </a:r>
            </a:p>
          </p:txBody>
        </p:sp>
        <p:cxnSp>
          <p:nvCxnSpPr>
            <p:cNvPr id="110" name="Gerade Verbindung 26">
              <a:extLst>
                <a:ext uri="{FF2B5EF4-FFF2-40B4-BE49-F238E27FC236}">
                  <a16:creationId xmlns:a16="http://schemas.microsoft.com/office/drawing/2014/main" id="{0C5F7A98-54FD-0145-B1A6-3C8CB14DA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6523" y="2800309"/>
              <a:ext cx="0" cy="41703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">
              <a:extLst>
                <a:ext uri="{FF2B5EF4-FFF2-40B4-BE49-F238E27FC236}">
                  <a16:creationId xmlns:a16="http://schemas.microsoft.com/office/drawing/2014/main" id="{2EF15236-0B14-5B4A-8A42-7A1F99683997}"/>
                </a:ext>
              </a:extLst>
            </p:cNvPr>
            <p:cNvSpPr txBox="1"/>
            <p:nvPr/>
          </p:nvSpPr>
          <p:spPr>
            <a:xfrm>
              <a:off x="5717627" y="4573524"/>
              <a:ext cx="201742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200" b="1" dirty="0">
                  <a:solidFill>
                    <a:schemeClr val="bg1"/>
                  </a:solidFill>
                </a:rPr>
                <a:t>2.2</a:t>
              </a:r>
            </a:p>
          </p:txBody>
        </p:sp>
        <p:pic>
          <p:nvPicPr>
            <p:cNvPr id="112" name="Grafik 28">
              <a:extLst>
                <a:ext uri="{FF2B5EF4-FFF2-40B4-BE49-F238E27FC236}">
                  <a16:creationId xmlns:a16="http://schemas.microsoft.com/office/drawing/2014/main" id="{F96FA656-974B-BF4E-ADE1-34A3C3F6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3127" y="4895888"/>
              <a:ext cx="1043671" cy="883692"/>
            </a:xfrm>
            <a:prstGeom prst="rect">
              <a:avLst/>
            </a:prstGeom>
          </p:spPr>
        </p:pic>
        <p:sp>
          <p:nvSpPr>
            <p:cNvPr id="113" name="Textfeld 29">
              <a:extLst>
                <a:ext uri="{FF2B5EF4-FFF2-40B4-BE49-F238E27FC236}">
                  <a16:creationId xmlns:a16="http://schemas.microsoft.com/office/drawing/2014/main" id="{551C43DD-58A1-A14C-941A-6C78E3834D44}"/>
                </a:ext>
              </a:extLst>
            </p:cNvPr>
            <p:cNvSpPr txBox="1"/>
            <p:nvPr/>
          </p:nvSpPr>
          <p:spPr>
            <a:xfrm>
              <a:off x="7775771" y="2856548"/>
              <a:ext cx="1357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Partners</a:t>
              </a:r>
            </a:p>
          </p:txBody>
        </p:sp>
        <p:sp>
          <p:nvSpPr>
            <p:cNvPr id="114" name="Textfeld 30">
              <a:extLst>
                <a:ext uri="{FF2B5EF4-FFF2-40B4-BE49-F238E27FC236}">
                  <a16:creationId xmlns:a16="http://schemas.microsoft.com/office/drawing/2014/main" id="{11E03A07-5ADF-4D4C-8E70-A3467B40B789}"/>
                </a:ext>
              </a:extLst>
            </p:cNvPr>
            <p:cNvSpPr txBox="1"/>
            <p:nvPr/>
          </p:nvSpPr>
          <p:spPr>
            <a:xfrm>
              <a:off x="7069729" y="2500334"/>
              <a:ext cx="1251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chemeClr val="bg1"/>
                  </a:solidFill>
                </a:rPr>
                <a:t>23</a:t>
              </a:r>
            </a:p>
          </p:txBody>
        </p:sp>
        <p:pic>
          <p:nvPicPr>
            <p:cNvPr id="115" name="Grafik 31">
              <a:extLst>
                <a:ext uri="{FF2B5EF4-FFF2-40B4-BE49-F238E27FC236}">
                  <a16:creationId xmlns:a16="http://schemas.microsoft.com/office/drawing/2014/main" id="{93A8AABB-08C4-404B-B1FE-C9DBF16EF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2908" y="2800309"/>
              <a:ext cx="661543" cy="42465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555419B-B35E-3546-A458-62FE8540F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670" y="4873592"/>
              <a:ext cx="966539" cy="546903"/>
            </a:xfrm>
            <a:prstGeom prst="rect">
              <a:avLst/>
            </a:prstGeom>
          </p:spPr>
        </p:pic>
        <p:cxnSp>
          <p:nvCxnSpPr>
            <p:cNvPr id="117" name="Gerade Verbindung 26">
              <a:extLst>
                <a:ext uri="{FF2B5EF4-FFF2-40B4-BE49-F238E27FC236}">
                  <a16:creationId xmlns:a16="http://schemas.microsoft.com/office/drawing/2014/main" id="{BB878458-C7CA-204E-8610-945900F0A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6523" y="3453957"/>
              <a:ext cx="0" cy="788771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feld 30">
              <a:extLst>
                <a:ext uri="{FF2B5EF4-FFF2-40B4-BE49-F238E27FC236}">
                  <a16:creationId xmlns:a16="http://schemas.microsoft.com/office/drawing/2014/main" id="{DC989B99-A3B9-234E-B26B-683C339E4F3E}"/>
                </a:ext>
              </a:extLst>
            </p:cNvPr>
            <p:cNvSpPr txBox="1"/>
            <p:nvPr/>
          </p:nvSpPr>
          <p:spPr>
            <a:xfrm>
              <a:off x="7075824" y="3378755"/>
              <a:ext cx="1251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chemeClr val="bg1"/>
                  </a:solidFill>
                </a:rPr>
                <a:t>203</a:t>
              </a:r>
            </a:p>
          </p:txBody>
        </p:sp>
        <p:sp>
          <p:nvSpPr>
            <p:cNvPr id="119" name="Textfeld 29">
              <a:extLst>
                <a:ext uri="{FF2B5EF4-FFF2-40B4-BE49-F238E27FC236}">
                  <a16:creationId xmlns:a16="http://schemas.microsoft.com/office/drawing/2014/main" id="{67734980-3874-2E4E-8A13-3531B87EFB0E}"/>
                </a:ext>
              </a:extLst>
            </p:cNvPr>
            <p:cNvSpPr txBox="1"/>
            <p:nvPr/>
          </p:nvSpPr>
          <p:spPr>
            <a:xfrm>
              <a:off x="8239000" y="3513422"/>
              <a:ext cx="105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solidFill>
                    <a:schemeClr val="bg1"/>
                  </a:solidFill>
                </a:rPr>
                <a:t>mm</a:t>
              </a:r>
            </a:p>
          </p:txBody>
        </p: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338A3703-9CE6-C445-B87C-8BF66750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WP3: Network Integration &amp; Improvement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144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B69-1783-1344-88E0-03800342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WP3: Network Integration &amp; Improvement</a:t>
            </a:r>
            <a:br>
              <a:rPr lang="en-GB" dirty="0"/>
            </a:br>
            <a:r>
              <a:rPr lang="en-GB" u="sng" dirty="0"/>
              <a:t>Objectives</a:t>
            </a:r>
            <a:endParaRPr lang="en-US" u="sng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C9F0AE3-D49E-FA46-AAF7-CB4389C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8" y="3406149"/>
            <a:ext cx="5350895" cy="3258308"/>
          </a:xfrm>
        </p:spPr>
        <p:txBody>
          <a:bodyPr>
            <a:noAutofit/>
          </a:bodyPr>
          <a:lstStyle/>
          <a:p>
            <a:pPr>
              <a:lnSpc>
                <a:spcPts val="1852"/>
              </a:lnSpc>
              <a:spcBef>
                <a:spcPts val="975"/>
              </a:spcBef>
            </a:pPr>
            <a:r>
              <a:rPr lang="en-GB" dirty="0"/>
              <a:t>Structure along coordination groups:</a:t>
            </a:r>
          </a:p>
          <a:p>
            <a:pPr lvl="1">
              <a:lnSpc>
                <a:spcPts val="1852"/>
              </a:lnSpc>
              <a:spcBef>
                <a:spcPts val="975"/>
              </a:spcBef>
            </a:pPr>
            <a:r>
              <a:rPr lang="en-GB" sz="2000" dirty="0"/>
              <a:t>Observational networks (7)</a:t>
            </a:r>
          </a:p>
          <a:p>
            <a:pPr lvl="1">
              <a:lnSpc>
                <a:spcPts val="1852"/>
              </a:lnSpc>
              <a:spcBef>
                <a:spcPts val="975"/>
              </a:spcBef>
            </a:pPr>
            <a:r>
              <a:rPr lang="en-GB" sz="2000" dirty="0"/>
              <a:t>Data flow and integration</a:t>
            </a:r>
          </a:p>
          <a:p>
            <a:pPr lvl="1">
              <a:lnSpc>
                <a:spcPts val="1852"/>
              </a:lnSpc>
              <a:spcBef>
                <a:spcPts val="975"/>
              </a:spcBef>
            </a:pPr>
            <a:r>
              <a:rPr lang="en-GB" sz="2000" dirty="0"/>
              <a:t>Augmented/OMICS observations</a:t>
            </a:r>
          </a:p>
          <a:p>
            <a:pPr lvl="1">
              <a:lnSpc>
                <a:spcPts val="1852"/>
              </a:lnSpc>
              <a:spcBef>
                <a:spcPts val="975"/>
              </a:spcBef>
            </a:pPr>
            <a:r>
              <a:rPr lang="en-GB" sz="2000" dirty="0"/>
              <a:t>European Vision of Ocean observing Integration</a:t>
            </a:r>
          </a:p>
        </p:txBody>
      </p:sp>
      <p:sp>
        <p:nvSpPr>
          <p:cNvPr id="36" name="Abgerundetes Rechteck 6">
            <a:extLst>
              <a:ext uri="{FF2B5EF4-FFF2-40B4-BE49-F238E27FC236}">
                <a16:creationId xmlns:a16="http://schemas.microsoft.com/office/drawing/2014/main" id="{9D85818A-2A68-3442-8B5E-8214197D633A}"/>
              </a:ext>
            </a:extLst>
          </p:cNvPr>
          <p:cNvSpPr/>
          <p:nvPr/>
        </p:nvSpPr>
        <p:spPr>
          <a:xfrm flipV="1">
            <a:off x="5193437" y="674703"/>
            <a:ext cx="4647444" cy="5818017"/>
          </a:xfrm>
          <a:custGeom>
            <a:avLst/>
            <a:gdLst>
              <a:gd name="connsiteX0" fmla="*/ 0 w 2935008"/>
              <a:gd name="connsiteY0" fmla="*/ 204321 h 1225899"/>
              <a:gd name="connsiteX1" fmla="*/ 204321 w 2935008"/>
              <a:gd name="connsiteY1" fmla="*/ 0 h 1225899"/>
              <a:gd name="connsiteX2" fmla="*/ 2730687 w 2935008"/>
              <a:gd name="connsiteY2" fmla="*/ 0 h 1225899"/>
              <a:gd name="connsiteX3" fmla="*/ 2935008 w 2935008"/>
              <a:gd name="connsiteY3" fmla="*/ 204321 h 1225899"/>
              <a:gd name="connsiteX4" fmla="*/ 2935008 w 2935008"/>
              <a:gd name="connsiteY4" fmla="*/ 1021578 h 1225899"/>
              <a:gd name="connsiteX5" fmla="*/ 2730687 w 2935008"/>
              <a:gd name="connsiteY5" fmla="*/ 1225899 h 1225899"/>
              <a:gd name="connsiteX6" fmla="*/ 204321 w 2935008"/>
              <a:gd name="connsiteY6" fmla="*/ 1225899 h 1225899"/>
              <a:gd name="connsiteX7" fmla="*/ 0 w 2935008"/>
              <a:gd name="connsiteY7" fmla="*/ 1021578 h 1225899"/>
              <a:gd name="connsiteX8" fmla="*/ 0 w 2935008"/>
              <a:gd name="connsiteY8" fmla="*/ 204321 h 1225899"/>
              <a:gd name="connsiteX0" fmla="*/ 0 w 2935008"/>
              <a:gd name="connsiteY0" fmla="*/ 207077 h 1228655"/>
              <a:gd name="connsiteX1" fmla="*/ 204321 w 2935008"/>
              <a:gd name="connsiteY1" fmla="*/ 2756 h 1228655"/>
              <a:gd name="connsiteX2" fmla="*/ 934497 w 2935008"/>
              <a:gd name="connsiteY2" fmla="*/ 0 h 1228655"/>
              <a:gd name="connsiteX3" fmla="*/ 2730687 w 2935008"/>
              <a:gd name="connsiteY3" fmla="*/ 2756 h 1228655"/>
              <a:gd name="connsiteX4" fmla="*/ 2935008 w 2935008"/>
              <a:gd name="connsiteY4" fmla="*/ 207077 h 1228655"/>
              <a:gd name="connsiteX5" fmla="*/ 2935008 w 2935008"/>
              <a:gd name="connsiteY5" fmla="*/ 1024334 h 1228655"/>
              <a:gd name="connsiteX6" fmla="*/ 2730687 w 2935008"/>
              <a:gd name="connsiteY6" fmla="*/ 1228655 h 1228655"/>
              <a:gd name="connsiteX7" fmla="*/ 204321 w 2935008"/>
              <a:gd name="connsiteY7" fmla="*/ 1228655 h 1228655"/>
              <a:gd name="connsiteX8" fmla="*/ 0 w 2935008"/>
              <a:gd name="connsiteY8" fmla="*/ 1024334 h 1228655"/>
              <a:gd name="connsiteX9" fmla="*/ 0 w 2935008"/>
              <a:gd name="connsiteY9" fmla="*/ 207077 h 1228655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35008 w 2935008"/>
              <a:gd name="connsiteY6" fmla="*/ 1034383 h 1238704"/>
              <a:gd name="connsiteX7" fmla="*/ 2730687 w 2935008"/>
              <a:gd name="connsiteY7" fmla="*/ 1238704 h 1238704"/>
              <a:gd name="connsiteX8" fmla="*/ 204321 w 2935008"/>
              <a:gd name="connsiteY8" fmla="*/ 1238704 h 1238704"/>
              <a:gd name="connsiteX9" fmla="*/ 0 w 2935008"/>
              <a:gd name="connsiteY9" fmla="*/ 1034383 h 1238704"/>
              <a:gd name="connsiteX10" fmla="*/ 0 w 2935008"/>
              <a:gd name="connsiteY10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04321 w 2935008"/>
              <a:gd name="connsiteY9" fmla="*/ 1238704 h 1238704"/>
              <a:gd name="connsiteX10" fmla="*/ 0 w 2935008"/>
              <a:gd name="connsiteY10" fmla="*/ 1034383 h 1238704"/>
              <a:gd name="connsiteX11" fmla="*/ 0 w 2935008"/>
              <a:gd name="connsiteY11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280976 w 2935008"/>
              <a:gd name="connsiteY9" fmla="*/ 1235947 h 1238704"/>
              <a:gd name="connsiteX10" fmla="*/ 204321 w 2935008"/>
              <a:gd name="connsiteY10" fmla="*/ 1238704 h 1238704"/>
              <a:gd name="connsiteX11" fmla="*/ 0 w 2935008"/>
              <a:gd name="connsiteY11" fmla="*/ 1034383 h 1238704"/>
              <a:gd name="connsiteX12" fmla="*/ 0 w 2935008"/>
              <a:gd name="connsiteY12" fmla="*/ 217126 h 1238704"/>
              <a:gd name="connsiteX0" fmla="*/ 0 w 2935008"/>
              <a:gd name="connsiteY0" fmla="*/ 217126 h 1238704"/>
              <a:gd name="connsiteX1" fmla="*/ 204321 w 2935008"/>
              <a:gd name="connsiteY1" fmla="*/ 12805 h 1238704"/>
              <a:gd name="connsiteX2" fmla="*/ 934497 w 2935008"/>
              <a:gd name="connsiteY2" fmla="*/ 10049 h 1238704"/>
              <a:gd name="connsiteX3" fmla="*/ 2522136 w 2935008"/>
              <a:gd name="connsiteY3" fmla="*/ 0 h 1238704"/>
              <a:gd name="connsiteX4" fmla="*/ 2730687 w 2935008"/>
              <a:gd name="connsiteY4" fmla="*/ 12805 h 1238704"/>
              <a:gd name="connsiteX5" fmla="*/ 2935008 w 2935008"/>
              <a:gd name="connsiteY5" fmla="*/ 217126 h 1238704"/>
              <a:gd name="connsiteX6" fmla="*/ 2924070 w 2935008"/>
              <a:gd name="connsiteY6" fmla="*/ 633046 h 1238704"/>
              <a:gd name="connsiteX7" fmla="*/ 2935008 w 2935008"/>
              <a:gd name="connsiteY7" fmla="*/ 1034383 h 1238704"/>
              <a:gd name="connsiteX8" fmla="*/ 2730687 w 2935008"/>
              <a:gd name="connsiteY8" fmla="*/ 1238704 h 1238704"/>
              <a:gd name="connsiteX9" fmla="*/ 2280976 w 2935008"/>
              <a:gd name="connsiteY9" fmla="*/ 1235947 h 1238704"/>
              <a:gd name="connsiteX10" fmla="*/ 813916 w 2935008"/>
              <a:gd name="connsiteY10" fmla="*/ 1235947 h 1238704"/>
              <a:gd name="connsiteX11" fmla="*/ 204321 w 2935008"/>
              <a:gd name="connsiteY11" fmla="*/ 1238704 h 1238704"/>
              <a:gd name="connsiteX12" fmla="*/ 0 w 2935008"/>
              <a:gd name="connsiteY12" fmla="*/ 1034383 h 1238704"/>
              <a:gd name="connsiteX13" fmla="*/ 0 w 2935008"/>
              <a:gd name="connsiteY13" fmla="*/ 217126 h 1238704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30687 w 2935008"/>
              <a:gd name="connsiteY4" fmla="*/ 12805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30687 w 2935008"/>
              <a:gd name="connsiteY4" fmla="*/ 12805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17126 h 1253810"/>
              <a:gd name="connsiteX1" fmla="*/ 204321 w 2935008"/>
              <a:gd name="connsiteY1" fmla="*/ 12805 h 1253810"/>
              <a:gd name="connsiteX2" fmla="*/ 934497 w 2935008"/>
              <a:gd name="connsiteY2" fmla="*/ 10049 h 1253810"/>
              <a:gd name="connsiteX3" fmla="*/ 2522136 w 2935008"/>
              <a:gd name="connsiteY3" fmla="*/ 0 h 1253810"/>
              <a:gd name="connsiteX4" fmla="*/ 2766972 w 2935008"/>
              <a:gd name="connsiteY4" fmla="*/ 56348 h 1253810"/>
              <a:gd name="connsiteX5" fmla="*/ 2935008 w 2935008"/>
              <a:gd name="connsiteY5" fmla="*/ 217126 h 1253810"/>
              <a:gd name="connsiteX6" fmla="*/ 2924070 w 2935008"/>
              <a:gd name="connsiteY6" fmla="*/ 633046 h 1253810"/>
              <a:gd name="connsiteX7" fmla="*/ 2935008 w 2935008"/>
              <a:gd name="connsiteY7" fmla="*/ 1034383 h 1253810"/>
              <a:gd name="connsiteX8" fmla="*/ 2730687 w 2935008"/>
              <a:gd name="connsiteY8" fmla="*/ 1238704 h 1253810"/>
              <a:gd name="connsiteX9" fmla="*/ 2280976 w 2935008"/>
              <a:gd name="connsiteY9" fmla="*/ 1235947 h 1253810"/>
              <a:gd name="connsiteX10" fmla="*/ 813916 w 2935008"/>
              <a:gd name="connsiteY10" fmla="*/ 1235947 h 1253810"/>
              <a:gd name="connsiteX11" fmla="*/ 204321 w 2935008"/>
              <a:gd name="connsiteY11" fmla="*/ 1238704 h 1253810"/>
              <a:gd name="connsiteX12" fmla="*/ 0 w 2935008"/>
              <a:gd name="connsiteY12" fmla="*/ 1034383 h 1253810"/>
              <a:gd name="connsiteX13" fmla="*/ 0 w 2935008"/>
              <a:gd name="connsiteY13" fmla="*/ 217126 h 1253810"/>
              <a:gd name="connsiteX0" fmla="*/ 0 w 2935008"/>
              <a:gd name="connsiteY0" fmla="*/ 207077 h 1243761"/>
              <a:gd name="connsiteX1" fmla="*/ 204321 w 2935008"/>
              <a:gd name="connsiteY1" fmla="*/ 2756 h 1243761"/>
              <a:gd name="connsiteX2" fmla="*/ 934497 w 2935008"/>
              <a:gd name="connsiteY2" fmla="*/ 0 h 1243761"/>
              <a:gd name="connsiteX3" fmla="*/ 2340708 w 2935008"/>
              <a:gd name="connsiteY3" fmla="*/ 4465 h 1243761"/>
              <a:gd name="connsiteX4" fmla="*/ 2766972 w 2935008"/>
              <a:gd name="connsiteY4" fmla="*/ 46299 h 1243761"/>
              <a:gd name="connsiteX5" fmla="*/ 2935008 w 2935008"/>
              <a:gd name="connsiteY5" fmla="*/ 207077 h 1243761"/>
              <a:gd name="connsiteX6" fmla="*/ 2924070 w 2935008"/>
              <a:gd name="connsiteY6" fmla="*/ 622997 h 1243761"/>
              <a:gd name="connsiteX7" fmla="*/ 2935008 w 2935008"/>
              <a:gd name="connsiteY7" fmla="*/ 1024334 h 1243761"/>
              <a:gd name="connsiteX8" fmla="*/ 2730687 w 2935008"/>
              <a:gd name="connsiteY8" fmla="*/ 1228655 h 1243761"/>
              <a:gd name="connsiteX9" fmla="*/ 2280976 w 2935008"/>
              <a:gd name="connsiteY9" fmla="*/ 1225898 h 1243761"/>
              <a:gd name="connsiteX10" fmla="*/ 813916 w 2935008"/>
              <a:gd name="connsiteY10" fmla="*/ 1225898 h 1243761"/>
              <a:gd name="connsiteX11" fmla="*/ 204321 w 2935008"/>
              <a:gd name="connsiteY11" fmla="*/ 1228655 h 1243761"/>
              <a:gd name="connsiteX12" fmla="*/ 0 w 2935008"/>
              <a:gd name="connsiteY12" fmla="*/ 1024334 h 1243761"/>
              <a:gd name="connsiteX13" fmla="*/ 0 w 2935008"/>
              <a:gd name="connsiteY13" fmla="*/ 207077 h 1243761"/>
              <a:gd name="connsiteX0" fmla="*/ 15073 w 2950081"/>
              <a:gd name="connsiteY0" fmla="*/ 207077 h 1243761"/>
              <a:gd name="connsiteX1" fmla="*/ 219394 w 2950081"/>
              <a:gd name="connsiteY1" fmla="*/ 2756 h 1243761"/>
              <a:gd name="connsiteX2" fmla="*/ 949570 w 2950081"/>
              <a:gd name="connsiteY2" fmla="*/ 0 h 1243761"/>
              <a:gd name="connsiteX3" fmla="*/ 2355781 w 2950081"/>
              <a:gd name="connsiteY3" fmla="*/ 4465 h 1243761"/>
              <a:gd name="connsiteX4" fmla="*/ 2782045 w 2950081"/>
              <a:gd name="connsiteY4" fmla="*/ 46299 h 1243761"/>
              <a:gd name="connsiteX5" fmla="*/ 2950081 w 2950081"/>
              <a:gd name="connsiteY5" fmla="*/ 207077 h 1243761"/>
              <a:gd name="connsiteX6" fmla="*/ 2939143 w 2950081"/>
              <a:gd name="connsiteY6" fmla="*/ 622997 h 1243761"/>
              <a:gd name="connsiteX7" fmla="*/ 2950081 w 2950081"/>
              <a:gd name="connsiteY7" fmla="*/ 1024334 h 1243761"/>
              <a:gd name="connsiteX8" fmla="*/ 2745760 w 2950081"/>
              <a:gd name="connsiteY8" fmla="*/ 1228655 h 1243761"/>
              <a:gd name="connsiteX9" fmla="*/ 2296049 w 2950081"/>
              <a:gd name="connsiteY9" fmla="*/ 1225898 h 1243761"/>
              <a:gd name="connsiteX10" fmla="*/ 828989 w 2950081"/>
              <a:gd name="connsiteY10" fmla="*/ 1225898 h 1243761"/>
              <a:gd name="connsiteX11" fmla="*/ 219394 w 2950081"/>
              <a:gd name="connsiteY11" fmla="*/ 1228655 h 1243761"/>
              <a:gd name="connsiteX12" fmla="*/ 15073 w 2950081"/>
              <a:gd name="connsiteY12" fmla="*/ 1024334 h 1243761"/>
              <a:gd name="connsiteX13" fmla="*/ 0 w 2950081"/>
              <a:gd name="connsiteY13" fmla="*/ 538145 h 1243761"/>
              <a:gd name="connsiteX14" fmla="*/ 15073 w 2950081"/>
              <a:gd name="connsiteY14" fmla="*/ 207077 h 1243761"/>
              <a:gd name="connsiteX0" fmla="*/ 22330 w 2957338"/>
              <a:gd name="connsiteY0" fmla="*/ 207077 h 1243761"/>
              <a:gd name="connsiteX1" fmla="*/ 226651 w 2957338"/>
              <a:gd name="connsiteY1" fmla="*/ 2756 h 1243761"/>
              <a:gd name="connsiteX2" fmla="*/ 956827 w 2957338"/>
              <a:gd name="connsiteY2" fmla="*/ 0 h 1243761"/>
              <a:gd name="connsiteX3" fmla="*/ 2363038 w 2957338"/>
              <a:gd name="connsiteY3" fmla="*/ 4465 h 1243761"/>
              <a:gd name="connsiteX4" fmla="*/ 2789302 w 2957338"/>
              <a:gd name="connsiteY4" fmla="*/ 46299 h 1243761"/>
              <a:gd name="connsiteX5" fmla="*/ 2957338 w 2957338"/>
              <a:gd name="connsiteY5" fmla="*/ 207077 h 1243761"/>
              <a:gd name="connsiteX6" fmla="*/ 2946400 w 2957338"/>
              <a:gd name="connsiteY6" fmla="*/ 622997 h 1243761"/>
              <a:gd name="connsiteX7" fmla="*/ 2957338 w 2957338"/>
              <a:gd name="connsiteY7" fmla="*/ 1024334 h 1243761"/>
              <a:gd name="connsiteX8" fmla="*/ 2753017 w 2957338"/>
              <a:gd name="connsiteY8" fmla="*/ 1228655 h 1243761"/>
              <a:gd name="connsiteX9" fmla="*/ 2303306 w 2957338"/>
              <a:gd name="connsiteY9" fmla="*/ 1225898 h 1243761"/>
              <a:gd name="connsiteX10" fmla="*/ 836246 w 2957338"/>
              <a:gd name="connsiteY10" fmla="*/ 1225898 h 1243761"/>
              <a:gd name="connsiteX11" fmla="*/ 226651 w 2957338"/>
              <a:gd name="connsiteY11" fmla="*/ 1228655 h 1243761"/>
              <a:gd name="connsiteX12" fmla="*/ 22330 w 2957338"/>
              <a:gd name="connsiteY12" fmla="*/ 1024334 h 1243761"/>
              <a:gd name="connsiteX13" fmla="*/ 0 w 2957338"/>
              <a:gd name="connsiteY13" fmla="*/ 886488 h 1243761"/>
              <a:gd name="connsiteX14" fmla="*/ 22330 w 2957338"/>
              <a:gd name="connsiteY14" fmla="*/ 207077 h 1243761"/>
              <a:gd name="connsiteX0" fmla="*/ 22330 w 2957338"/>
              <a:gd name="connsiteY0" fmla="*/ 207077 h 1243761"/>
              <a:gd name="connsiteX1" fmla="*/ 226651 w 2957338"/>
              <a:gd name="connsiteY1" fmla="*/ 2756 h 1243761"/>
              <a:gd name="connsiteX2" fmla="*/ 956827 w 2957338"/>
              <a:gd name="connsiteY2" fmla="*/ 0 h 1243761"/>
              <a:gd name="connsiteX3" fmla="*/ 2363038 w 2957338"/>
              <a:gd name="connsiteY3" fmla="*/ 4465 h 1243761"/>
              <a:gd name="connsiteX4" fmla="*/ 2789302 w 2957338"/>
              <a:gd name="connsiteY4" fmla="*/ 46299 h 1243761"/>
              <a:gd name="connsiteX5" fmla="*/ 2957338 w 2957338"/>
              <a:gd name="connsiteY5" fmla="*/ 207077 h 1243761"/>
              <a:gd name="connsiteX6" fmla="*/ 2946400 w 2957338"/>
              <a:gd name="connsiteY6" fmla="*/ 622997 h 1243761"/>
              <a:gd name="connsiteX7" fmla="*/ 2957338 w 2957338"/>
              <a:gd name="connsiteY7" fmla="*/ 1024334 h 1243761"/>
              <a:gd name="connsiteX8" fmla="*/ 2753017 w 2957338"/>
              <a:gd name="connsiteY8" fmla="*/ 1228655 h 1243761"/>
              <a:gd name="connsiteX9" fmla="*/ 2303306 w 2957338"/>
              <a:gd name="connsiteY9" fmla="*/ 1225898 h 1243761"/>
              <a:gd name="connsiteX10" fmla="*/ 836246 w 2957338"/>
              <a:gd name="connsiteY10" fmla="*/ 1225898 h 1243761"/>
              <a:gd name="connsiteX11" fmla="*/ 226651 w 2957338"/>
              <a:gd name="connsiteY11" fmla="*/ 1228655 h 1243761"/>
              <a:gd name="connsiteX12" fmla="*/ 29587 w 2957338"/>
              <a:gd name="connsiteY12" fmla="*/ 1089648 h 1243761"/>
              <a:gd name="connsiteX13" fmla="*/ 0 w 2957338"/>
              <a:gd name="connsiteY13" fmla="*/ 886488 h 1243761"/>
              <a:gd name="connsiteX14" fmla="*/ 22330 w 2957338"/>
              <a:gd name="connsiteY14" fmla="*/ 207077 h 1243761"/>
              <a:gd name="connsiteX0" fmla="*/ 22330 w 2957344"/>
              <a:gd name="connsiteY0" fmla="*/ 226093 h 1262777"/>
              <a:gd name="connsiteX1" fmla="*/ 226651 w 2957344"/>
              <a:gd name="connsiteY1" fmla="*/ 21772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7451 w 2957344"/>
              <a:gd name="connsiteY1" fmla="*/ 65315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956827 w 2957344"/>
              <a:gd name="connsiteY2" fmla="*/ 19016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753627 w 2957344"/>
              <a:gd name="connsiteY2" fmla="*/ 33530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57344"/>
              <a:gd name="connsiteY0" fmla="*/ 226093 h 1262777"/>
              <a:gd name="connsiteX1" fmla="*/ 270194 w 2957344"/>
              <a:gd name="connsiteY1" fmla="*/ 43543 h 1262777"/>
              <a:gd name="connsiteX2" fmla="*/ 753627 w 2957344"/>
              <a:gd name="connsiteY2" fmla="*/ 33530 h 1262777"/>
              <a:gd name="connsiteX3" fmla="*/ 2363038 w 2957344"/>
              <a:gd name="connsiteY3" fmla="*/ 23481 h 1262777"/>
              <a:gd name="connsiteX4" fmla="*/ 2847359 w 2957344"/>
              <a:gd name="connsiteY4" fmla="*/ 0 h 1262777"/>
              <a:gd name="connsiteX5" fmla="*/ 2957338 w 2957344"/>
              <a:gd name="connsiteY5" fmla="*/ 226093 h 1262777"/>
              <a:gd name="connsiteX6" fmla="*/ 2946400 w 2957344"/>
              <a:gd name="connsiteY6" fmla="*/ 642013 h 1262777"/>
              <a:gd name="connsiteX7" fmla="*/ 2957338 w 2957344"/>
              <a:gd name="connsiteY7" fmla="*/ 1043350 h 1262777"/>
              <a:gd name="connsiteX8" fmla="*/ 2753017 w 2957344"/>
              <a:gd name="connsiteY8" fmla="*/ 1247671 h 1262777"/>
              <a:gd name="connsiteX9" fmla="*/ 2303306 w 2957344"/>
              <a:gd name="connsiteY9" fmla="*/ 1244914 h 1262777"/>
              <a:gd name="connsiteX10" fmla="*/ 836246 w 2957344"/>
              <a:gd name="connsiteY10" fmla="*/ 1244914 h 1262777"/>
              <a:gd name="connsiteX11" fmla="*/ 226651 w 2957344"/>
              <a:gd name="connsiteY11" fmla="*/ 1247671 h 1262777"/>
              <a:gd name="connsiteX12" fmla="*/ 29587 w 2957344"/>
              <a:gd name="connsiteY12" fmla="*/ 1108664 h 1262777"/>
              <a:gd name="connsiteX13" fmla="*/ 0 w 2957344"/>
              <a:gd name="connsiteY13" fmla="*/ 905504 h 1262777"/>
              <a:gd name="connsiteX14" fmla="*/ 22330 w 2957344"/>
              <a:gd name="connsiteY14" fmla="*/ 226093 h 1262777"/>
              <a:gd name="connsiteX0" fmla="*/ 22330 w 2961497"/>
              <a:gd name="connsiteY0" fmla="*/ 226093 h 1262777"/>
              <a:gd name="connsiteX1" fmla="*/ 270194 w 2961497"/>
              <a:gd name="connsiteY1" fmla="*/ 43543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226651 w 2961497"/>
              <a:gd name="connsiteY11" fmla="*/ 1247671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270194 w 2961497"/>
              <a:gd name="connsiteY1" fmla="*/ 43543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107684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270194 w 2961497"/>
              <a:gd name="connsiteY1" fmla="*/ 43543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107684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270194 w 2961497"/>
              <a:gd name="connsiteY1" fmla="*/ 43543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54810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67510 w 2961497"/>
              <a:gd name="connsiteY1" fmla="*/ 36800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54810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67510 w 2961497"/>
              <a:gd name="connsiteY1" fmla="*/ 36800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54810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67510 w 2961497"/>
              <a:gd name="connsiteY1" fmla="*/ 36800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54810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26093 h 1262777"/>
              <a:gd name="connsiteX1" fmla="*/ 45478 w 2961497"/>
              <a:gd name="connsiteY1" fmla="*/ 36800 h 1262777"/>
              <a:gd name="connsiteX2" fmla="*/ 753627 w 2961497"/>
              <a:gd name="connsiteY2" fmla="*/ 33530 h 1262777"/>
              <a:gd name="connsiteX3" fmla="*/ 2363038 w 2961497"/>
              <a:gd name="connsiteY3" fmla="*/ 23481 h 1262777"/>
              <a:gd name="connsiteX4" fmla="*/ 2847359 w 2961497"/>
              <a:gd name="connsiteY4" fmla="*/ 0 h 1262777"/>
              <a:gd name="connsiteX5" fmla="*/ 2957338 w 2961497"/>
              <a:gd name="connsiteY5" fmla="*/ 226093 h 1262777"/>
              <a:gd name="connsiteX6" fmla="*/ 2946400 w 2961497"/>
              <a:gd name="connsiteY6" fmla="*/ 642013 h 1262777"/>
              <a:gd name="connsiteX7" fmla="*/ 2957338 w 2961497"/>
              <a:gd name="connsiteY7" fmla="*/ 1043350 h 1262777"/>
              <a:gd name="connsiteX8" fmla="*/ 2876390 w 2961497"/>
              <a:gd name="connsiteY8" fmla="*/ 1245985 h 1262777"/>
              <a:gd name="connsiteX9" fmla="*/ 2303306 w 2961497"/>
              <a:gd name="connsiteY9" fmla="*/ 1244914 h 1262777"/>
              <a:gd name="connsiteX10" fmla="*/ 836246 w 2961497"/>
              <a:gd name="connsiteY10" fmla="*/ 1244914 h 1262777"/>
              <a:gd name="connsiteX11" fmla="*/ 54810 w 2961497"/>
              <a:gd name="connsiteY11" fmla="*/ 1245985 h 1262777"/>
              <a:gd name="connsiteX12" fmla="*/ 29587 w 2961497"/>
              <a:gd name="connsiteY12" fmla="*/ 1108664 h 1262777"/>
              <a:gd name="connsiteX13" fmla="*/ 0 w 2961497"/>
              <a:gd name="connsiteY13" fmla="*/ 905504 h 1262777"/>
              <a:gd name="connsiteX14" fmla="*/ 22330 w 2961497"/>
              <a:gd name="connsiteY14" fmla="*/ 226093 h 1262777"/>
              <a:gd name="connsiteX0" fmla="*/ 22330 w 2961497"/>
              <a:gd name="connsiteY0" fmla="*/ 207550 h 1244234"/>
              <a:gd name="connsiteX1" fmla="*/ 45478 w 2961497"/>
              <a:gd name="connsiteY1" fmla="*/ 18257 h 1244234"/>
              <a:gd name="connsiteX2" fmla="*/ 753627 w 2961497"/>
              <a:gd name="connsiteY2" fmla="*/ 14987 h 1244234"/>
              <a:gd name="connsiteX3" fmla="*/ 2363038 w 2961497"/>
              <a:gd name="connsiteY3" fmla="*/ 4938 h 1244234"/>
              <a:gd name="connsiteX4" fmla="*/ 2856172 w 2961497"/>
              <a:gd name="connsiteY4" fmla="*/ 0 h 1244234"/>
              <a:gd name="connsiteX5" fmla="*/ 2957338 w 2961497"/>
              <a:gd name="connsiteY5" fmla="*/ 207550 h 1244234"/>
              <a:gd name="connsiteX6" fmla="*/ 2946400 w 2961497"/>
              <a:gd name="connsiteY6" fmla="*/ 623470 h 1244234"/>
              <a:gd name="connsiteX7" fmla="*/ 2957338 w 2961497"/>
              <a:gd name="connsiteY7" fmla="*/ 1024807 h 1244234"/>
              <a:gd name="connsiteX8" fmla="*/ 2876390 w 2961497"/>
              <a:gd name="connsiteY8" fmla="*/ 1227442 h 1244234"/>
              <a:gd name="connsiteX9" fmla="*/ 2303306 w 2961497"/>
              <a:gd name="connsiteY9" fmla="*/ 1226371 h 1244234"/>
              <a:gd name="connsiteX10" fmla="*/ 836246 w 2961497"/>
              <a:gd name="connsiteY10" fmla="*/ 1226371 h 1244234"/>
              <a:gd name="connsiteX11" fmla="*/ 54810 w 2961497"/>
              <a:gd name="connsiteY11" fmla="*/ 1227442 h 1244234"/>
              <a:gd name="connsiteX12" fmla="*/ 29587 w 2961497"/>
              <a:gd name="connsiteY12" fmla="*/ 1090121 h 1244234"/>
              <a:gd name="connsiteX13" fmla="*/ 0 w 2961497"/>
              <a:gd name="connsiteY13" fmla="*/ 886961 h 1244234"/>
              <a:gd name="connsiteX14" fmla="*/ 22330 w 2961497"/>
              <a:gd name="connsiteY14" fmla="*/ 207550 h 1244234"/>
              <a:gd name="connsiteX0" fmla="*/ 22330 w 2980780"/>
              <a:gd name="connsiteY0" fmla="*/ 210921 h 1247605"/>
              <a:gd name="connsiteX1" fmla="*/ 45478 w 2980780"/>
              <a:gd name="connsiteY1" fmla="*/ 21628 h 1247605"/>
              <a:gd name="connsiteX2" fmla="*/ 753627 w 2980780"/>
              <a:gd name="connsiteY2" fmla="*/ 18358 h 1247605"/>
              <a:gd name="connsiteX3" fmla="*/ 2363038 w 2980780"/>
              <a:gd name="connsiteY3" fmla="*/ 8309 h 1247605"/>
              <a:gd name="connsiteX4" fmla="*/ 2917859 w 2980780"/>
              <a:gd name="connsiteY4" fmla="*/ 0 h 1247605"/>
              <a:gd name="connsiteX5" fmla="*/ 2957338 w 2980780"/>
              <a:gd name="connsiteY5" fmla="*/ 210921 h 1247605"/>
              <a:gd name="connsiteX6" fmla="*/ 2946400 w 2980780"/>
              <a:gd name="connsiteY6" fmla="*/ 626841 h 1247605"/>
              <a:gd name="connsiteX7" fmla="*/ 2957338 w 2980780"/>
              <a:gd name="connsiteY7" fmla="*/ 1028178 h 1247605"/>
              <a:gd name="connsiteX8" fmla="*/ 2876390 w 2980780"/>
              <a:gd name="connsiteY8" fmla="*/ 1230813 h 1247605"/>
              <a:gd name="connsiteX9" fmla="*/ 2303306 w 2980780"/>
              <a:gd name="connsiteY9" fmla="*/ 1229742 h 1247605"/>
              <a:gd name="connsiteX10" fmla="*/ 836246 w 2980780"/>
              <a:gd name="connsiteY10" fmla="*/ 1229742 h 1247605"/>
              <a:gd name="connsiteX11" fmla="*/ 54810 w 2980780"/>
              <a:gd name="connsiteY11" fmla="*/ 1230813 h 1247605"/>
              <a:gd name="connsiteX12" fmla="*/ 29587 w 2980780"/>
              <a:gd name="connsiteY12" fmla="*/ 1093492 h 1247605"/>
              <a:gd name="connsiteX13" fmla="*/ 0 w 2980780"/>
              <a:gd name="connsiteY13" fmla="*/ 890332 h 1247605"/>
              <a:gd name="connsiteX14" fmla="*/ 22330 w 2980780"/>
              <a:gd name="connsiteY14" fmla="*/ 210921 h 1247605"/>
              <a:gd name="connsiteX0" fmla="*/ 22330 w 2962073"/>
              <a:gd name="connsiteY0" fmla="*/ 210942 h 1247626"/>
              <a:gd name="connsiteX1" fmla="*/ 45478 w 2962073"/>
              <a:gd name="connsiteY1" fmla="*/ 21649 h 1247626"/>
              <a:gd name="connsiteX2" fmla="*/ 753627 w 2962073"/>
              <a:gd name="connsiteY2" fmla="*/ 18379 h 1247626"/>
              <a:gd name="connsiteX3" fmla="*/ 2363038 w 2962073"/>
              <a:gd name="connsiteY3" fmla="*/ 8330 h 1247626"/>
              <a:gd name="connsiteX4" fmla="*/ 2917859 w 2962073"/>
              <a:gd name="connsiteY4" fmla="*/ 21 h 1247626"/>
              <a:gd name="connsiteX5" fmla="*/ 2957338 w 2962073"/>
              <a:gd name="connsiteY5" fmla="*/ 210942 h 1247626"/>
              <a:gd name="connsiteX6" fmla="*/ 2946400 w 2962073"/>
              <a:gd name="connsiteY6" fmla="*/ 626862 h 1247626"/>
              <a:gd name="connsiteX7" fmla="*/ 2957338 w 2962073"/>
              <a:gd name="connsiteY7" fmla="*/ 1028199 h 1247626"/>
              <a:gd name="connsiteX8" fmla="*/ 2876390 w 2962073"/>
              <a:gd name="connsiteY8" fmla="*/ 1230834 h 1247626"/>
              <a:gd name="connsiteX9" fmla="*/ 2303306 w 2962073"/>
              <a:gd name="connsiteY9" fmla="*/ 1229763 h 1247626"/>
              <a:gd name="connsiteX10" fmla="*/ 836246 w 2962073"/>
              <a:gd name="connsiteY10" fmla="*/ 1229763 h 1247626"/>
              <a:gd name="connsiteX11" fmla="*/ 54810 w 2962073"/>
              <a:gd name="connsiteY11" fmla="*/ 1230834 h 1247626"/>
              <a:gd name="connsiteX12" fmla="*/ 29587 w 2962073"/>
              <a:gd name="connsiteY12" fmla="*/ 1093513 h 1247626"/>
              <a:gd name="connsiteX13" fmla="*/ 0 w 2962073"/>
              <a:gd name="connsiteY13" fmla="*/ 890353 h 1247626"/>
              <a:gd name="connsiteX14" fmla="*/ 22330 w 2962073"/>
              <a:gd name="connsiteY14" fmla="*/ 210942 h 124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2073" h="1247626">
                <a:moveTo>
                  <a:pt x="22330" y="210942"/>
                </a:moveTo>
                <a:cubicBezTo>
                  <a:pt x="22330" y="98099"/>
                  <a:pt x="-23303" y="18277"/>
                  <a:pt x="45478" y="21649"/>
                </a:cubicBezTo>
                <a:lnTo>
                  <a:pt x="753627" y="18379"/>
                </a:lnTo>
                <a:lnTo>
                  <a:pt x="2363038" y="8330"/>
                </a:lnTo>
                <a:lnTo>
                  <a:pt x="2917859" y="21"/>
                </a:lnTo>
                <a:cubicBezTo>
                  <a:pt x="2982234" y="-1665"/>
                  <a:pt x="2957338" y="98099"/>
                  <a:pt x="2957338" y="210942"/>
                </a:cubicBezTo>
                <a:lnTo>
                  <a:pt x="2946400" y="626862"/>
                </a:lnTo>
                <a:lnTo>
                  <a:pt x="2957338" y="1028199"/>
                </a:lnTo>
                <a:cubicBezTo>
                  <a:pt x="2957338" y="1141042"/>
                  <a:pt x="2989233" y="1230834"/>
                  <a:pt x="2876390" y="1230834"/>
                </a:cubicBezTo>
                <a:cubicBezTo>
                  <a:pt x="2726486" y="1229915"/>
                  <a:pt x="2471534" y="1249027"/>
                  <a:pt x="2303306" y="1229763"/>
                </a:cubicBezTo>
                <a:cubicBezTo>
                  <a:pt x="1814286" y="1229763"/>
                  <a:pt x="1325266" y="1269956"/>
                  <a:pt x="836246" y="1229763"/>
                </a:cubicBezTo>
                <a:lnTo>
                  <a:pt x="54810" y="1230834"/>
                </a:lnTo>
                <a:cubicBezTo>
                  <a:pt x="-753" y="1230834"/>
                  <a:pt x="29587" y="1206356"/>
                  <a:pt x="29587" y="1093513"/>
                </a:cubicBezTo>
                <a:lnTo>
                  <a:pt x="0" y="890353"/>
                </a:lnTo>
                <a:lnTo>
                  <a:pt x="22330" y="21094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7855A0A-F67D-E048-9787-51ED30A22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08279"/>
              </p:ext>
            </p:extLst>
          </p:nvPr>
        </p:nvGraphicFramePr>
        <p:xfrm>
          <a:off x="5550621" y="955352"/>
          <a:ext cx="4133605" cy="541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788">
                  <a:extLst>
                    <a:ext uri="{9D8B030D-6E8A-4147-A177-3AD203B41FA5}">
                      <a16:colId xmlns:a16="http://schemas.microsoft.com/office/drawing/2014/main" val="3814370295"/>
                    </a:ext>
                  </a:extLst>
                </a:gridCol>
                <a:gridCol w="1155035">
                  <a:extLst>
                    <a:ext uri="{9D8B030D-6E8A-4147-A177-3AD203B41FA5}">
                      <a16:colId xmlns:a16="http://schemas.microsoft.com/office/drawing/2014/main" val="1369566170"/>
                    </a:ext>
                  </a:extLst>
                </a:gridCol>
                <a:gridCol w="1326782">
                  <a:extLst>
                    <a:ext uri="{9D8B030D-6E8A-4147-A177-3AD203B41FA5}">
                      <a16:colId xmlns:a16="http://schemas.microsoft.com/office/drawing/2014/main" val="1869627571"/>
                    </a:ext>
                  </a:extLst>
                </a:gridCol>
              </a:tblGrid>
              <a:tr h="484100">
                <a:tc>
                  <a:txBody>
                    <a:bodyPr/>
                    <a:lstStyle/>
                    <a:p>
                      <a:pPr>
                        <a:lnSpc>
                          <a:spcPts val="1520"/>
                        </a:lnSpc>
                      </a:pPr>
                      <a:endParaRPr lang="en-GB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lang="en-GB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EuroGOOS</a:t>
                      </a: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</a:pPr>
                      <a:r>
                        <a:rPr lang="en-GB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OCG</a:t>
                      </a:r>
                      <a:br>
                        <a:rPr lang="en-GB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56639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 Radar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708680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Glider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418152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</a:t>
                      </a:r>
                    </a:p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GB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361678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Surface vehicle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91444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Profiling floats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390994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58247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Tide gauges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32099"/>
                  </a:ext>
                </a:extLst>
              </a:tr>
              <a:tr h="564512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issues</a:t>
                      </a:r>
                    </a:p>
                    <a:p>
                      <a:pPr>
                        <a:lnSpc>
                          <a:spcPts val="1720"/>
                        </a:lnSpc>
                      </a:pPr>
                      <a:endParaRPr lang="en-GB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GB" sz="1200" i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EuroGOOS</a:t>
                      </a:r>
                      <a:r>
                        <a:rPr lang="en-GB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DATAMEQ WG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endParaRPr lang="en-GB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705379"/>
                  </a:ext>
                </a:extLst>
              </a:tr>
              <a:tr h="332217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</a:pPr>
                      <a:r>
                        <a:rPr lang="en-GB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EuroGOOS</a:t>
                      </a:r>
                      <a:r>
                        <a:rPr lang="en-GB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BIOWG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</a:pPr>
                      <a:r>
                        <a:rPr lang="en-GB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GOOS </a:t>
                      </a:r>
                      <a:r>
                        <a:rPr lang="en-GB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BioEco</a:t>
                      </a:r>
                      <a:r>
                        <a:rPr lang="en-GB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/MBON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875268"/>
                  </a:ext>
                </a:extLst>
              </a:tr>
            </a:tbl>
          </a:graphicData>
        </a:graphic>
      </p:graphicFrame>
      <p:pic>
        <p:nvPicPr>
          <p:cNvPr id="38" name="Picture 4" descr="https://rucool.marine.rutgers.edu/geohfr/img/geohfr_logo.jpg">
            <a:extLst>
              <a:ext uri="{FF2B5EF4-FFF2-40B4-BE49-F238E27FC236}">
                <a16:creationId xmlns:a16="http://schemas.microsoft.com/office/drawing/2014/main" id="{2BE0DA36-41A9-3446-AECC-8428DFF8A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219" y="1506072"/>
            <a:ext cx="497735" cy="3722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OceanGliders, JCOMMOPS and the role of a Technical Coordinator for ...">
            <a:extLst>
              <a:ext uri="{FF2B5EF4-FFF2-40B4-BE49-F238E27FC236}">
                <a16:creationId xmlns:a16="http://schemas.microsoft.com/office/drawing/2014/main" id="{01562C53-8C6D-1E42-9E0E-3CC290892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2784" y="1963627"/>
            <a:ext cx="659660" cy="5442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The Argo Project. | The Lady Amber">
            <a:extLst>
              <a:ext uri="{FF2B5EF4-FFF2-40B4-BE49-F238E27FC236}">
                <a16:creationId xmlns:a16="http://schemas.microsoft.com/office/drawing/2014/main" id="{D1C61611-5B53-E246-9B79-6A8673C4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4733" y="3703550"/>
            <a:ext cx="460221" cy="4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OceanSITES User's Manual">
            <a:extLst>
              <a:ext uri="{FF2B5EF4-FFF2-40B4-BE49-F238E27FC236}">
                <a16:creationId xmlns:a16="http://schemas.microsoft.com/office/drawing/2014/main" id="{2058BAB6-BE62-394A-A86D-471D4210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947" y="2594900"/>
            <a:ext cx="484396" cy="3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US GO-SHIP | Part of the international GO-SHIP network of ...">
            <a:extLst>
              <a:ext uri="{FF2B5EF4-FFF2-40B4-BE49-F238E27FC236}">
                <a16:creationId xmlns:a16="http://schemas.microsoft.com/office/drawing/2014/main" id="{FBACAF55-1905-F748-B25C-D981549E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598" y="4299258"/>
            <a:ext cx="390531" cy="3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GLOSS logo">
            <a:extLst>
              <a:ext uri="{FF2B5EF4-FFF2-40B4-BE49-F238E27FC236}">
                <a16:creationId xmlns:a16="http://schemas.microsoft.com/office/drawing/2014/main" id="{E5A026F1-0D50-9E4C-A1B8-C8F6F889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219" y="4843201"/>
            <a:ext cx="366046" cy="3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SOT logo">
            <a:extLst>
              <a:ext uri="{FF2B5EF4-FFF2-40B4-BE49-F238E27FC236}">
                <a16:creationId xmlns:a16="http://schemas.microsoft.com/office/drawing/2014/main" id="{13D89CF2-9945-3644-9C34-0C03CE7B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621" y="4267757"/>
            <a:ext cx="392666" cy="3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8F8180-0600-E54A-AF6F-B28A36E50C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673" y="4837712"/>
            <a:ext cx="1068664" cy="3430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AD29B05-269C-8945-A5FA-74A9AED04E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248" y="1516318"/>
            <a:ext cx="1094707" cy="3514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124E7A-2461-2641-B1C9-32353BCBEA9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623" y="2049220"/>
            <a:ext cx="1093141" cy="3509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DBC5BBB-AAC1-A947-9D0C-4B682D6DE0A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34" y="4349340"/>
            <a:ext cx="968313" cy="310871"/>
          </a:xfrm>
          <a:prstGeom prst="rect">
            <a:avLst/>
          </a:prstGeom>
        </p:spPr>
      </p:pic>
      <p:pic>
        <p:nvPicPr>
          <p:cNvPr id="49" name="Picture 8" descr="Back to home">
            <a:extLst>
              <a:ext uri="{FF2B5EF4-FFF2-40B4-BE49-F238E27FC236}">
                <a16:creationId xmlns:a16="http://schemas.microsoft.com/office/drawing/2014/main" id="{99023F97-6471-FC49-83D8-605E2738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026" y="3746765"/>
            <a:ext cx="347730" cy="3477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A594D67-7550-354C-B47A-7C5131DAA6B2}"/>
              </a:ext>
            </a:extLst>
          </p:cNvPr>
          <p:cNvSpPr txBox="1"/>
          <p:nvPr/>
        </p:nvSpPr>
        <p:spPr>
          <a:xfrm>
            <a:off x="7786048" y="4261038"/>
            <a:ext cx="4935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+ ...</a:t>
            </a:r>
          </a:p>
        </p:txBody>
      </p:sp>
      <p:cxnSp>
        <p:nvCxnSpPr>
          <p:cNvPr id="51" name="Straight Connector 25">
            <a:extLst>
              <a:ext uri="{FF2B5EF4-FFF2-40B4-BE49-F238E27FC236}">
                <a16:creationId xmlns:a16="http://schemas.microsoft.com/office/drawing/2014/main" id="{7D508D83-36E3-B64D-8932-36D3B5C8250B}"/>
              </a:ext>
            </a:extLst>
          </p:cNvPr>
          <p:cNvCxnSpPr>
            <a:cxnSpLocks/>
          </p:cNvCxnSpPr>
          <p:nvPr/>
        </p:nvCxnSpPr>
        <p:spPr>
          <a:xfrm>
            <a:off x="5596072" y="2527179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5">
            <a:extLst>
              <a:ext uri="{FF2B5EF4-FFF2-40B4-BE49-F238E27FC236}">
                <a16:creationId xmlns:a16="http://schemas.microsoft.com/office/drawing/2014/main" id="{A59358FA-F6B8-ED49-B88A-E1CACE9263E6}"/>
              </a:ext>
            </a:extLst>
          </p:cNvPr>
          <p:cNvCxnSpPr>
            <a:cxnSpLocks/>
          </p:cNvCxnSpPr>
          <p:nvPr/>
        </p:nvCxnSpPr>
        <p:spPr>
          <a:xfrm>
            <a:off x="5596072" y="3090788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5">
            <a:extLst>
              <a:ext uri="{FF2B5EF4-FFF2-40B4-BE49-F238E27FC236}">
                <a16:creationId xmlns:a16="http://schemas.microsoft.com/office/drawing/2014/main" id="{06102D7B-AC67-4D4F-8BF7-26FD1288B9F8}"/>
              </a:ext>
            </a:extLst>
          </p:cNvPr>
          <p:cNvCxnSpPr>
            <a:cxnSpLocks/>
          </p:cNvCxnSpPr>
          <p:nvPr/>
        </p:nvCxnSpPr>
        <p:spPr>
          <a:xfrm>
            <a:off x="5596072" y="3661698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5">
            <a:extLst>
              <a:ext uri="{FF2B5EF4-FFF2-40B4-BE49-F238E27FC236}">
                <a16:creationId xmlns:a16="http://schemas.microsoft.com/office/drawing/2014/main" id="{BEDD6D85-1F4A-794C-9D3C-05596829771E}"/>
              </a:ext>
            </a:extLst>
          </p:cNvPr>
          <p:cNvCxnSpPr>
            <a:cxnSpLocks/>
          </p:cNvCxnSpPr>
          <p:nvPr/>
        </p:nvCxnSpPr>
        <p:spPr>
          <a:xfrm>
            <a:off x="5596072" y="4216869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5">
            <a:extLst>
              <a:ext uri="{FF2B5EF4-FFF2-40B4-BE49-F238E27FC236}">
                <a16:creationId xmlns:a16="http://schemas.microsoft.com/office/drawing/2014/main" id="{9D34059E-93B8-484F-9475-AC73A36B8CE2}"/>
              </a:ext>
            </a:extLst>
          </p:cNvPr>
          <p:cNvCxnSpPr>
            <a:cxnSpLocks/>
          </p:cNvCxnSpPr>
          <p:nvPr/>
        </p:nvCxnSpPr>
        <p:spPr>
          <a:xfrm>
            <a:off x="5539426" y="4767872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5">
            <a:extLst>
              <a:ext uri="{FF2B5EF4-FFF2-40B4-BE49-F238E27FC236}">
                <a16:creationId xmlns:a16="http://schemas.microsoft.com/office/drawing/2014/main" id="{3BA9EE80-4E09-E547-947A-DC5FEC92E772}"/>
              </a:ext>
            </a:extLst>
          </p:cNvPr>
          <p:cNvCxnSpPr>
            <a:cxnSpLocks/>
          </p:cNvCxnSpPr>
          <p:nvPr/>
        </p:nvCxnSpPr>
        <p:spPr>
          <a:xfrm>
            <a:off x="5596072" y="1950465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30D0D6C-E415-C447-A0AF-9B372D6EF7B1}"/>
              </a:ext>
            </a:extLst>
          </p:cNvPr>
          <p:cNvSpPr txBox="1"/>
          <p:nvPr/>
        </p:nvSpPr>
        <p:spPr>
          <a:xfrm>
            <a:off x="7333066" y="3201822"/>
            <a:ext cx="199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Not established yet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398AE19-BCB8-6949-8821-0B41A3372E0F}"/>
              </a:ext>
            </a:extLst>
          </p:cNvPr>
          <p:cNvSpPr txBox="1">
            <a:spLocks/>
          </p:cNvSpPr>
          <p:nvPr/>
        </p:nvSpPr>
        <p:spPr>
          <a:xfrm>
            <a:off x="237950" y="1350162"/>
            <a:ext cx="5435069" cy="162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lnSpc>
                <a:spcPts val="2680"/>
              </a:lnSpc>
              <a:spcBef>
                <a:spcPts val="800"/>
              </a:spcBef>
              <a:buClr>
                <a:schemeClr val="bg1"/>
              </a:buClr>
              <a:buFont typeface="System Font Regular"/>
              <a:buChar char="●"/>
              <a:tabLst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ts val="2680"/>
              </a:lnSpc>
              <a:spcBef>
                <a:spcPts val="800"/>
              </a:spcBef>
              <a:buClr>
                <a:schemeClr val="bg1"/>
              </a:buClr>
              <a:buFont typeface="System Font Regular"/>
              <a:buChar char="●"/>
              <a:tabLst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lnSpc>
                <a:spcPts val="2680"/>
              </a:lnSpc>
              <a:spcBef>
                <a:spcPts val="800"/>
              </a:spcBef>
              <a:buClr>
                <a:schemeClr val="bg1"/>
              </a:buClr>
              <a:buFont typeface="System Font Regular"/>
              <a:buChar char="●"/>
              <a:tabLst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3150" indent="-268288" algn="l" defTabSz="914400" rtl="0" eaLnBrk="1" latinLnBrk="0" hangingPunct="1">
              <a:lnSpc>
                <a:spcPts val="2680"/>
              </a:lnSpc>
              <a:spcBef>
                <a:spcPts val="800"/>
              </a:spcBef>
              <a:buClr>
                <a:schemeClr val="bg1"/>
              </a:buClr>
              <a:buFont typeface="System Font Regular"/>
              <a:buChar char="●"/>
              <a:tabLst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35088" indent="-261938" algn="l" defTabSz="914400" rtl="0" eaLnBrk="1" latinLnBrk="0" hangingPunct="1">
              <a:lnSpc>
                <a:spcPts val="2680"/>
              </a:lnSpc>
              <a:spcBef>
                <a:spcPts val="800"/>
              </a:spcBef>
              <a:buClr>
                <a:schemeClr val="bg1"/>
              </a:buClr>
              <a:buFont typeface="System Font Regular"/>
              <a:buChar char="●"/>
              <a:tabLst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2000" dirty="0" err="1"/>
              <a:t>EuroSea</a:t>
            </a:r>
            <a:r>
              <a:rPr lang="en-US" sz="2000" dirty="0"/>
              <a:t> WP3 Overall:</a:t>
            </a:r>
            <a:br>
              <a:rPr lang="en-US" sz="2000" dirty="0"/>
            </a:br>
            <a:r>
              <a:rPr lang="en-US" sz="2000" dirty="0"/>
              <a:t>Improve integration of nations observing for “optimal” use in European (</a:t>
            </a:r>
            <a:r>
              <a:rPr lang="en-US" sz="2000" dirty="0" err="1"/>
              <a:t>EuroGOOS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and in global (GOOS) 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4218F-0799-8846-922E-DBBFFEA930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391" y="2686847"/>
            <a:ext cx="1438667" cy="250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B6C794-0D71-AA4E-98C0-C82BA8A2658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249" y="2607187"/>
            <a:ext cx="354932" cy="354932"/>
          </a:xfrm>
          <a:prstGeom prst="rect">
            <a:avLst/>
          </a:prstGeom>
        </p:spPr>
      </p:pic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827EE611-2245-504A-BD1E-334476216097}"/>
              </a:ext>
            </a:extLst>
          </p:cNvPr>
          <p:cNvCxnSpPr>
            <a:cxnSpLocks/>
          </p:cNvCxnSpPr>
          <p:nvPr/>
        </p:nvCxnSpPr>
        <p:spPr>
          <a:xfrm>
            <a:off x="5571127" y="5330977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E9001DB2-D223-8845-B417-0141CDE90351}"/>
              </a:ext>
            </a:extLst>
          </p:cNvPr>
          <p:cNvCxnSpPr>
            <a:cxnSpLocks/>
          </p:cNvCxnSpPr>
          <p:nvPr/>
        </p:nvCxnSpPr>
        <p:spPr>
          <a:xfrm>
            <a:off x="5571126" y="5816590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5">
            <a:extLst>
              <a:ext uri="{FF2B5EF4-FFF2-40B4-BE49-F238E27FC236}">
                <a16:creationId xmlns:a16="http://schemas.microsoft.com/office/drawing/2014/main" id="{0D5A66AB-369F-0445-BF9A-59306EEEB6B0}"/>
              </a:ext>
            </a:extLst>
          </p:cNvPr>
          <p:cNvCxnSpPr>
            <a:cxnSpLocks/>
          </p:cNvCxnSpPr>
          <p:nvPr/>
        </p:nvCxnSpPr>
        <p:spPr>
          <a:xfrm>
            <a:off x="5673019" y="1420940"/>
            <a:ext cx="3965755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CC95-F85C-5446-A608-E0292B7F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“measure” Integration &amp; Improvement?</a:t>
            </a:r>
            <a:br>
              <a:rPr lang="en-US" dirty="0"/>
            </a:br>
            <a:r>
              <a:rPr lang="en-US" dirty="0"/>
              <a:t>Maturity of Coordination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4673-14E4-A747-A3FA-EC322127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12" y="2158034"/>
            <a:ext cx="8543925" cy="472470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000" dirty="0"/>
              <a:t>WP3 Benchmarks: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Coordinates a defined community</a:t>
            </a:r>
            <a:endParaRPr lang="de-DE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Open to all operators/interest groups</a:t>
            </a:r>
            <a:endParaRPr lang="de-DE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Long term (&gt;10 years) sustained coordination-needs identified</a:t>
            </a:r>
            <a:endParaRPr lang="de-DE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Best Practices strategy</a:t>
            </a:r>
            <a:endParaRPr lang="de-DE" sz="2000" i="1" dirty="0"/>
          </a:p>
          <a:p>
            <a:pPr lvl="1">
              <a:spcBef>
                <a:spcPts val="1200"/>
              </a:spcBef>
            </a:pPr>
            <a:r>
              <a:rPr lang="en-US" sz="2000" dirty="0"/>
              <a:t>Internal coordination guided by expertise/supported technical coordinator</a:t>
            </a:r>
            <a:endParaRPr lang="de-DE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FAIR data policy</a:t>
            </a:r>
            <a:endParaRPr lang="de-DE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Specification and governance structure documented (</a:t>
            </a:r>
            <a:r>
              <a:rPr lang="en-US" sz="2000" dirty="0" err="1"/>
              <a:t>ToR</a:t>
            </a:r>
            <a:r>
              <a:rPr lang="en-US" sz="2000" dirty="0"/>
              <a:t>)</a:t>
            </a:r>
            <a:endParaRPr lang="de-D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7844F-01EB-974F-8AA9-A3FD34C5FD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093">
            <a:off x="4569482" y="1284235"/>
            <a:ext cx="5643173" cy="1013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A5605-F1E7-8B41-A7C0-8FCBFD484D96}"/>
              </a:ext>
            </a:extLst>
          </p:cNvPr>
          <p:cNvSpPr txBox="1"/>
          <p:nvPr/>
        </p:nvSpPr>
        <p:spPr>
          <a:xfrm>
            <a:off x="7617998" y="2456427"/>
            <a:ext cx="2014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</a:rPr>
              <a:t>(FOO; </a:t>
            </a:r>
            <a:r>
              <a:rPr lang="en-GB" sz="1200" i="1" dirty="0" err="1">
                <a:solidFill>
                  <a:schemeClr val="bg1"/>
                </a:solidFill>
              </a:rPr>
              <a:t>Lindstroem</a:t>
            </a:r>
            <a:r>
              <a:rPr lang="en-GB" sz="1200" i="1" dirty="0">
                <a:solidFill>
                  <a:schemeClr val="bg1"/>
                </a:solidFill>
              </a:rPr>
              <a:t> et al. 2012)</a:t>
            </a:r>
          </a:p>
        </p:txBody>
      </p:sp>
    </p:spTree>
    <p:extLst>
      <p:ext uri="{BB962C8B-B14F-4D97-AF65-F5344CB8AC3E}">
        <p14:creationId xmlns:p14="http://schemas.microsoft.com/office/powerpoint/2010/main" val="1387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13C8-3B9C-7C45-B010-A7B3C1F6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31" y="83061"/>
            <a:ext cx="8543925" cy="787307"/>
          </a:xfrm>
        </p:spPr>
        <p:txBody>
          <a:bodyPr/>
          <a:lstStyle/>
          <a:p>
            <a:r>
              <a:rPr lang="en-US" dirty="0"/>
              <a:t>Observation network major targets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E87874-7093-C24E-A069-0B8ED96F6B18}"/>
              </a:ext>
            </a:extLst>
          </p:cNvPr>
          <p:cNvGrpSpPr/>
          <p:nvPr/>
        </p:nvGrpSpPr>
        <p:grpSpPr>
          <a:xfrm>
            <a:off x="273326" y="1553809"/>
            <a:ext cx="2886261" cy="1773589"/>
            <a:chOff x="228412" y="1216034"/>
            <a:chExt cx="3950108" cy="2338320"/>
          </a:xfrm>
        </p:grpSpPr>
        <p:pic>
          <p:nvPicPr>
            <p:cNvPr id="10" name="Picture 8" descr="The Argo Project. | The Lady Amber">
              <a:extLst>
                <a:ext uri="{FF2B5EF4-FFF2-40B4-BE49-F238E27FC236}">
                  <a16:creationId xmlns:a16="http://schemas.microsoft.com/office/drawing/2014/main" id="{F863FEB3-2F4D-7341-90FE-1434DF843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682" y="1216034"/>
              <a:ext cx="636433" cy="636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Back to home">
              <a:extLst>
                <a:ext uri="{FF2B5EF4-FFF2-40B4-BE49-F238E27FC236}">
                  <a16:creationId xmlns:a16="http://schemas.microsoft.com/office/drawing/2014/main" id="{7264E6F1-81EC-8A4D-81C9-DF38E1768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92" y="1216034"/>
              <a:ext cx="601610" cy="6016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BE5786-81B1-734D-A3FF-723301176C2F}"/>
                </a:ext>
              </a:extLst>
            </p:cNvPr>
            <p:cNvSpPr/>
            <p:nvPr/>
          </p:nvSpPr>
          <p:spPr>
            <a:xfrm>
              <a:off x="228412" y="2965520"/>
              <a:ext cx="1997500" cy="588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Deep - below 2000m </a:t>
              </a:r>
            </a:p>
            <a:p>
              <a:pPr algn="ctr"/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(DEEP)</a:t>
              </a:r>
              <a:endParaRPr lang="en-GR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6B241E-5A9A-0046-AC90-0F1C2D385C50}"/>
                </a:ext>
              </a:extLst>
            </p:cNvPr>
            <p:cNvSpPr/>
            <p:nvPr/>
          </p:nvSpPr>
          <p:spPr>
            <a:xfrm>
              <a:off x="2370421" y="2782669"/>
              <a:ext cx="1575468" cy="588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Biogeochemical </a:t>
              </a:r>
            </a:p>
            <a:p>
              <a:pPr algn="ctr"/>
              <a:r>
                <a:rPr lang="en-GB" sz="1400" dirty="0">
                  <a:solidFill>
                    <a:schemeClr val="accent4">
                      <a:lumMod val="75000"/>
                    </a:schemeClr>
                  </a:solidFill>
                </a:rPr>
                <a:t>(BGC)</a:t>
              </a:r>
              <a:endParaRPr lang="en-GR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91B2C32-0DAA-684F-BC05-83870013295F}"/>
                </a:ext>
              </a:extLst>
            </p:cNvPr>
            <p:cNvCxnSpPr>
              <a:cxnSpLocks/>
            </p:cNvCxnSpPr>
            <p:nvPr/>
          </p:nvCxnSpPr>
          <p:spPr>
            <a:xfrm>
              <a:off x="1984898" y="2491090"/>
              <a:ext cx="396024" cy="245413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E3847C5-5901-2845-A9B8-3665758BA8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234" y="2491090"/>
              <a:ext cx="513917" cy="460048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C21BE1-AD91-794C-A8D0-C2FA9A7EEE6B}"/>
                </a:ext>
              </a:extLst>
            </p:cNvPr>
            <p:cNvSpPr txBox="1"/>
            <p:nvPr/>
          </p:nvSpPr>
          <p:spPr>
            <a:xfrm>
              <a:off x="945234" y="2121758"/>
              <a:ext cx="1305544" cy="346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dirty="0">
                  <a:solidFill>
                    <a:schemeClr val="accent4">
                      <a:lumMod val="75000"/>
                    </a:schemeClr>
                  </a:solidFill>
                </a:rPr>
                <a:t>Coordination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3FFB71-6757-8348-BD12-AD48E98CF7FE}"/>
                </a:ext>
              </a:extLst>
            </p:cNvPr>
            <p:cNvSpPr txBox="1"/>
            <p:nvPr/>
          </p:nvSpPr>
          <p:spPr>
            <a:xfrm>
              <a:off x="2666486" y="1237861"/>
              <a:ext cx="1512034" cy="588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accent4">
                      <a:lumMod val="75000"/>
                    </a:schemeClr>
                  </a:solidFill>
                </a:rPr>
                <a:t>Interoperability</a:t>
              </a:r>
            </a:p>
            <a:p>
              <a:pPr algn="ctr"/>
              <a:r>
                <a:rPr lang="en-GR" sz="1400" dirty="0">
                  <a:solidFill>
                    <a:schemeClr val="accent4">
                      <a:lumMod val="75000"/>
                    </a:schemeClr>
                  </a:solidFill>
                </a:rPr>
                <a:t>EOOS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4D6C4C-830E-4D44-B6F1-A6896BF58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542" y="1638226"/>
              <a:ext cx="439160" cy="1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C17C64-7F9F-1842-A6D0-05C74FC7B78B}"/>
                </a:ext>
              </a:extLst>
            </p:cNvPr>
            <p:cNvCxnSpPr>
              <a:cxnSpLocks/>
            </p:cNvCxnSpPr>
            <p:nvPr/>
          </p:nvCxnSpPr>
          <p:spPr>
            <a:xfrm>
              <a:off x="1607242" y="1884192"/>
              <a:ext cx="0" cy="30429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3C28DC-3DA2-1C49-9E09-DBDD2DCA4D3D}"/>
              </a:ext>
            </a:extLst>
          </p:cNvPr>
          <p:cNvGrpSpPr/>
          <p:nvPr/>
        </p:nvGrpSpPr>
        <p:grpSpPr>
          <a:xfrm>
            <a:off x="271431" y="4405638"/>
            <a:ext cx="3033982" cy="1836868"/>
            <a:chOff x="5253568" y="1358760"/>
            <a:chExt cx="4555388" cy="2279066"/>
          </a:xfrm>
        </p:grpSpPr>
        <p:pic>
          <p:nvPicPr>
            <p:cNvPr id="21" name="Picture 6" descr="OceanGliders, JCOMMOPS and the role of a Technical Coordinator for ...">
              <a:extLst>
                <a:ext uri="{FF2B5EF4-FFF2-40B4-BE49-F238E27FC236}">
                  <a16:creationId xmlns:a16="http://schemas.microsoft.com/office/drawing/2014/main" id="{6E603BE8-9A35-B947-80BA-67EFEBD563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57589" y="1358760"/>
              <a:ext cx="864731" cy="71340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C0B799-1235-6544-BA55-5B138375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8604" y="1485437"/>
              <a:ext cx="1432973" cy="46004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C49E99-CE73-1A49-A1E5-16DF7BB1C924}"/>
                </a:ext>
              </a:extLst>
            </p:cNvPr>
            <p:cNvSpPr txBox="1"/>
            <p:nvPr/>
          </p:nvSpPr>
          <p:spPr>
            <a:xfrm>
              <a:off x="5253568" y="2442507"/>
              <a:ext cx="2582143" cy="554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Coordination</a:t>
              </a:r>
            </a:p>
            <a:p>
              <a:pPr algn="ctr"/>
              <a:r>
                <a:rPr lang="en-GR" sz="14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EU level – EuroGOOS/ROOS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DE3F265-98BA-D546-AA59-56003FF0BD53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6544640" y="2141355"/>
              <a:ext cx="0" cy="301153"/>
            </a:xfrm>
            <a:prstGeom prst="straightConnector1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6E591B8-7557-4B40-9001-C058A8F406EA}"/>
                </a:ext>
              </a:extLst>
            </p:cNvPr>
            <p:cNvCxnSpPr>
              <a:cxnSpLocks/>
            </p:cNvCxnSpPr>
            <p:nvPr/>
          </p:nvCxnSpPr>
          <p:spPr>
            <a:xfrm>
              <a:off x="6530495" y="3047445"/>
              <a:ext cx="0" cy="304295"/>
            </a:xfrm>
            <a:prstGeom prst="straightConnector1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33CD61-2BF8-2E48-ADDD-3A9D5325930B}"/>
                </a:ext>
              </a:extLst>
            </p:cNvPr>
            <p:cNvSpPr txBox="1"/>
            <p:nvPr/>
          </p:nvSpPr>
          <p:spPr>
            <a:xfrm>
              <a:off x="5628159" y="3311860"/>
              <a:ext cx="1723667" cy="325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Integration GOOS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008D0E8-E484-4A44-B561-C42001DE0B41}"/>
                </a:ext>
              </a:extLst>
            </p:cNvPr>
            <p:cNvCxnSpPr>
              <a:cxnSpLocks/>
            </p:cNvCxnSpPr>
            <p:nvPr/>
          </p:nvCxnSpPr>
          <p:spPr>
            <a:xfrm>
              <a:off x="7888666" y="2141355"/>
              <a:ext cx="396264" cy="793265"/>
            </a:xfrm>
            <a:prstGeom prst="straightConnector1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6B8FBF-5D5C-6746-8D35-1E79BC8176E0}"/>
                </a:ext>
              </a:extLst>
            </p:cNvPr>
            <p:cNvSpPr txBox="1"/>
            <p:nvPr/>
          </p:nvSpPr>
          <p:spPr>
            <a:xfrm>
              <a:off x="8000694" y="3019473"/>
              <a:ext cx="1808262" cy="554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Best Practices</a:t>
              </a:r>
            </a:p>
            <a:p>
              <a:pPr algn="ctr"/>
              <a:r>
                <a:rPr lang="en-GR" sz="14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Operations &amp; Data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F0BFDE-61C5-9745-B13F-04EA37D47899}"/>
              </a:ext>
            </a:extLst>
          </p:cNvPr>
          <p:cNvGrpSpPr/>
          <p:nvPr/>
        </p:nvGrpSpPr>
        <p:grpSpPr>
          <a:xfrm>
            <a:off x="3730986" y="1539273"/>
            <a:ext cx="2505717" cy="2030772"/>
            <a:chOff x="167984" y="4048852"/>
            <a:chExt cx="2885805" cy="2534869"/>
          </a:xfrm>
        </p:grpSpPr>
        <p:pic>
          <p:nvPicPr>
            <p:cNvPr id="34" name="Picture 33" descr="US GO-SHIP | Part of the international GO-SHIP network of ...">
              <a:extLst>
                <a:ext uri="{FF2B5EF4-FFF2-40B4-BE49-F238E27FC236}">
                  <a16:creationId xmlns:a16="http://schemas.microsoft.com/office/drawing/2014/main" id="{E88D29AF-8BA1-9646-B16B-D444F511F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089" y="4048852"/>
              <a:ext cx="525568" cy="52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9A32D0-981A-8F49-883F-4F797686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076" y="4102585"/>
              <a:ext cx="1222683" cy="392535"/>
            </a:xfrm>
            <a:prstGeom prst="rect">
              <a:avLst/>
            </a:prstGeom>
          </p:spPr>
        </p:pic>
        <p:pic>
          <p:nvPicPr>
            <p:cNvPr id="36" name="Picture 6" descr="SOT logo">
              <a:extLst>
                <a:ext uri="{FF2B5EF4-FFF2-40B4-BE49-F238E27FC236}">
                  <a16:creationId xmlns:a16="http://schemas.microsoft.com/office/drawing/2014/main" id="{349A3295-4ECA-0148-97F2-E31FE4B56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49" y="4054083"/>
              <a:ext cx="528440" cy="52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082CAE-9506-7B47-BAA0-58E25EE33A4B}"/>
                </a:ext>
              </a:extLst>
            </p:cNvPr>
            <p:cNvSpPr txBox="1"/>
            <p:nvPr/>
          </p:nvSpPr>
          <p:spPr>
            <a:xfrm>
              <a:off x="191092" y="5037773"/>
              <a:ext cx="1118217" cy="327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dirty="0">
                  <a:solidFill>
                    <a:schemeClr val="accent3">
                      <a:lumMod val="75000"/>
                    </a:schemeClr>
                  </a:solidFill>
                </a:rPr>
                <a:t>Coordination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D8EC0B3-63E4-6848-B13B-F97B0ADA3045}"/>
                </a:ext>
              </a:extLst>
            </p:cNvPr>
            <p:cNvCxnSpPr>
              <a:cxnSpLocks/>
            </p:cNvCxnSpPr>
            <p:nvPr/>
          </p:nvCxnSpPr>
          <p:spPr>
            <a:xfrm>
              <a:off x="957485" y="4646705"/>
              <a:ext cx="0" cy="304295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8B4F58-656F-544A-B3E5-9961178A052B}"/>
                </a:ext>
              </a:extLst>
            </p:cNvPr>
            <p:cNvCxnSpPr>
              <a:cxnSpLocks/>
            </p:cNvCxnSpPr>
            <p:nvPr/>
          </p:nvCxnSpPr>
          <p:spPr>
            <a:xfrm>
              <a:off x="1594016" y="4671155"/>
              <a:ext cx="0" cy="886232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A767DB-D449-6341-B1EC-F155E93B4EE1}"/>
                </a:ext>
              </a:extLst>
            </p:cNvPr>
            <p:cNvSpPr txBox="1"/>
            <p:nvPr/>
          </p:nvSpPr>
          <p:spPr>
            <a:xfrm>
              <a:off x="167984" y="5533928"/>
              <a:ext cx="1952394" cy="38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1400">
                  <a:solidFill>
                    <a:schemeClr val="accent3">
                      <a:lumMod val="75000"/>
                    </a:schemeClr>
                  </a:solidFill>
                </a:rPr>
                <a:t>Best Practices</a:t>
              </a:r>
              <a:endParaRPr lang="en-GR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4BED303-F4F3-D441-9B28-6628E620F367}"/>
                </a:ext>
              </a:extLst>
            </p:cNvPr>
            <p:cNvCxnSpPr>
              <a:cxnSpLocks/>
            </p:cNvCxnSpPr>
            <p:nvPr/>
          </p:nvCxnSpPr>
          <p:spPr>
            <a:xfrm>
              <a:off x="2230547" y="4658929"/>
              <a:ext cx="0" cy="279845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5C7E44-CB9A-C44E-BCE9-9A17C647C6EF}"/>
                </a:ext>
              </a:extLst>
            </p:cNvPr>
            <p:cNvSpPr txBox="1"/>
            <p:nvPr/>
          </p:nvSpPr>
          <p:spPr>
            <a:xfrm>
              <a:off x="1750604" y="4925633"/>
              <a:ext cx="959885" cy="55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accent3">
                      <a:lumMod val="75000"/>
                    </a:schemeClr>
                  </a:solidFill>
                </a:rPr>
                <a:t>Cost </a:t>
              </a:r>
            </a:p>
            <a:p>
              <a:pPr algn="ctr"/>
              <a:r>
                <a:rPr lang="en-GR" sz="1400" dirty="0">
                  <a:solidFill>
                    <a:schemeClr val="accent3">
                      <a:lumMod val="75000"/>
                    </a:schemeClr>
                  </a:solidFill>
                </a:rPr>
                <a:t>Assesment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808BD12-B1D6-FF45-BE1A-55D70B000E0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659" y="4658929"/>
              <a:ext cx="0" cy="1585602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E7B553-31B5-AA40-A3AC-48104D5B4295}"/>
                </a:ext>
              </a:extLst>
            </p:cNvPr>
            <p:cNvSpPr txBox="1"/>
            <p:nvPr/>
          </p:nvSpPr>
          <p:spPr>
            <a:xfrm>
              <a:off x="674839" y="6255786"/>
              <a:ext cx="2235172" cy="327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dirty="0">
                  <a:solidFill>
                    <a:schemeClr val="accent3">
                      <a:lumMod val="75000"/>
                    </a:schemeClr>
                  </a:solidFill>
                </a:rPr>
                <a:t>Evaluate assess technologies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F63F99-5802-434A-A966-10442CC09BE9}"/>
              </a:ext>
            </a:extLst>
          </p:cNvPr>
          <p:cNvGrpSpPr/>
          <p:nvPr/>
        </p:nvGrpSpPr>
        <p:grpSpPr>
          <a:xfrm>
            <a:off x="6877967" y="1284773"/>
            <a:ext cx="2952932" cy="1945480"/>
            <a:chOff x="6255907" y="4007175"/>
            <a:chExt cx="3532075" cy="22791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B7A07C-8040-9D4C-B8E1-2E4D5C811C23}"/>
                </a:ext>
              </a:extLst>
            </p:cNvPr>
            <p:cNvSpPr/>
            <p:nvPr/>
          </p:nvSpPr>
          <p:spPr>
            <a:xfrm>
              <a:off x="7867848" y="4877893"/>
              <a:ext cx="19201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Connection with Global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0404D32-8768-C64C-BE05-7246A53A463A}"/>
                </a:ext>
              </a:extLst>
            </p:cNvPr>
            <p:cNvGrpSpPr/>
            <p:nvPr/>
          </p:nvGrpSpPr>
          <p:grpSpPr>
            <a:xfrm>
              <a:off x="6255907" y="4007175"/>
              <a:ext cx="3532072" cy="2279130"/>
              <a:chOff x="5952894" y="4007176"/>
              <a:chExt cx="3858515" cy="2353195"/>
            </a:xfrm>
          </p:grpSpPr>
          <p:pic>
            <p:nvPicPr>
              <p:cNvPr id="51" name="Picture 10" descr="OceanSITES User's Manual">
                <a:extLst>
                  <a:ext uri="{FF2B5EF4-FFF2-40B4-BE49-F238E27FC236}">
                    <a16:creationId xmlns:a16="http://schemas.microsoft.com/office/drawing/2014/main" id="{8C41BC56-4E05-1E4C-BCF9-C2DDE2162A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4569" y="4007176"/>
                <a:ext cx="721875" cy="565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F417049-55BB-9746-9963-EBB81E38269F}"/>
                  </a:ext>
                </a:extLst>
              </p:cNvPr>
              <p:cNvSpPr txBox="1"/>
              <p:nvPr/>
            </p:nvSpPr>
            <p:spPr>
              <a:xfrm>
                <a:off x="5952894" y="4913286"/>
                <a:ext cx="1742261" cy="31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1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Coordination  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A833B8A-172F-3F41-9CA3-47BB3FBC0C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2205" y="4646705"/>
                <a:ext cx="218491" cy="254478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79041D8-B0E3-AF40-8A12-6447BB68EA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819" y="4647674"/>
                <a:ext cx="174140" cy="255999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9E0FEFD7-9302-2749-BBCA-6ADA024AFF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3737" y="4646705"/>
                <a:ext cx="63711" cy="760400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A4E0661-D190-8947-846C-C639F84299C9}"/>
                  </a:ext>
                </a:extLst>
              </p:cNvPr>
              <p:cNvSpPr txBox="1"/>
              <p:nvPr/>
            </p:nvSpPr>
            <p:spPr>
              <a:xfrm>
                <a:off x="6049936" y="5388715"/>
                <a:ext cx="1798607" cy="63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1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Harmonisation </a:t>
                </a:r>
                <a:r>
                  <a:rPr lang="en-GB" sz="1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</a:t>
                </a:r>
                <a:r>
                  <a:rPr lang="en-GR" sz="1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etadata Stds 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D664988A-968B-4043-BA5C-371D31C84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5743" y="4659913"/>
                <a:ext cx="324749" cy="1022808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B0F516-BAF0-4D4C-AA38-5DFFE75C7F23}"/>
                  </a:ext>
                </a:extLst>
              </p:cNvPr>
              <p:cNvSpPr txBox="1"/>
              <p:nvPr/>
            </p:nvSpPr>
            <p:spPr>
              <a:xfrm>
                <a:off x="7792198" y="5727500"/>
                <a:ext cx="2019211" cy="63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1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Best Practices &amp; QC Procedures 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642B87-5231-F242-84A8-2AA263592874}"/>
              </a:ext>
            </a:extLst>
          </p:cNvPr>
          <p:cNvGrpSpPr/>
          <p:nvPr/>
        </p:nvGrpSpPr>
        <p:grpSpPr>
          <a:xfrm>
            <a:off x="4772048" y="4109631"/>
            <a:ext cx="2310803" cy="2303530"/>
            <a:chOff x="3606055" y="4145688"/>
            <a:chExt cx="2948027" cy="2698585"/>
          </a:xfrm>
        </p:grpSpPr>
        <p:pic>
          <p:nvPicPr>
            <p:cNvPr id="73" name="Picture 4" descr="GLOSS logo">
              <a:extLst>
                <a:ext uri="{FF2B5EF4-FFF2-40B4-BE49-F238E27FC236}">
                  <a16:creationId xmlns:a16="http://schemas.microsoft.com/office/drawing/2014/main" id="{FE31ED4F-A7F0-BD46-9D70-890CF9ECF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663" y="4155658"/>
              <a:ext cx="504097" cy="50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72C6F15-A2FF-834C-94CA-169C5DCBA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6117" y="4145688"/>
              <a:ext cx="1276211" cy="409721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28DB05-C0EC-2240-9C22-7F49F6AE2492}"/>
                </a:ext>
              </a:extLst>
            </p:cNvPr>
            <p:cNvSpPr txBox="1"/>
            <p:nvPr/>
          </p:nvSpPr>
          <p:spPr>
            <a:xfrm>
              <a:off x="3606055" y="4840081"/>
              <a:ext cx="1406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400" dirty="0">
                  <a:solidFill>
                    <a:schemeClr val="bg1"/>
                  </a:solidFill>
                </a:rPr>
                <a:t>Recomendations</a:t>
              </a:r>
            </a:p>
            <a:p>
              <a:pPr algn="ctr"/>
              <a:r>
                <a:rPr lang="en-GR" sz="1400" dirty="0">
                  <a:solidFill>
                    <a:schemeClr val="bg1"/>
                  </a:solidFill>
                </a:rPr>
                <a:t>Data Flow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3CDDC9-DA2C-5745-97CD-F5D8BEA03188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 flipH="1">
              <a:off x="4309196" y="4645242"/>
              <a:ext cx="31907" cy="19483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E2046D3-BD85-AF47-B525-437BB894F1DB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5294633" y="4794388"/>
              <a:ext cx="173414" cy="78792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7470D31-BF04-3B47-B30B-26274C2216D7}"/>
                </a:ext>
              </a:extLst>
            </p:cNvPr>
            <p:cNvSpPr txBox="1"/>
            <p:nvPr/>
          </p:nvSpPr>
          <p:spPr>
            <a:xfrm>
              <a:off x="4382011" y="5582312"/>
              <a:ext cx="2172071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>
                  <a:solidFill>
                    <a:schemeClr val="bg1"/>
                  </a:solidFill>
                </a:rPr>
                <a:t>Improvements</a:t>
              </a:r>
              <a:r>
                <a:rPr lang="de-DE" sz="1400" dirty="0">
                  <a:solidFill>
                    <a:schemeClr val="bg1"/>
                  </a:solidFill>
                </a:rPr>
                <a:t>/Best Practices</a:t>
              </a:r>
              <a:endParaRPr lang="en-GR" sz="1400" dirty="0">
                <a:solidFill>
                  <a:schemeClr val="bg1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n-GR" sz="1200" dirty="0">
                  <a:solidFill>
                    <a:schemeClr val="bg1"/>
                  </a:solidFill>
                </a:rPr>
                <a:t>Auto QC</a:t>
              </a:r>
            </a:p>
            <a:p>
              <a:pPr marL="285750" indent="-285750">
                <a:buFontTx/>
                <a:buChar char="-"/>
              </a:pPr>
              <a:r>
                <a:rPr lang="en-GR" sz="1200" dirty="0">
                  <a:solidFill>
                    <a:schemeClr val="bg1"/>
                  </a:solidFill>
                </a:rPr>
                <a:t>Processing Techniques 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587846-5A64-B247-B00B-29D6FAF1EA79}"/>
              </a:ext>
            </a:extLst>
          </p:cNvPr>
          <p:cNvGrpSpPr/>
          <p:nvPr/>
        </p:nvGrpSpPr>
        <p:grpSpPr>
          <a:xfrm>
            <a:off x="6872558" y="3616103"/>
            <a:ext cx="2905091" cy="1894010"/>
            <a:chOff x="6197677" y="4082290"/>
            <a:chExt cx="3706195" cy="2218833"/>
          </a:xfrm>
        </p:grpSpPr>
        <p:pic>
          <p:nvPicPr>
            <p:cNvPr id="84" name="Picture 4" descr="https://rucool.marine.rutgers.edu/geohfr/img/geohfr_logo.jpg">
              <a:extLst>
                <a:ext uri="{FF2B5EF4-FFF2-40B4-BE49-F238E27FC236}">
                  <a16:creationId xmlns:a16="http://schemas.microsoft.com/office/drawing/2014/main" id="{A91DE384-930B-954D-9B49-D59075E99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316" y="4082290"/>
              <a:ext cx="707903" cy="52948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0AC6695-C467-A04F-B902-7633D3E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052" y="4168178"/>
              <a:ext cx="1185810" cy="380698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9F4E18B-DE0F-E740-BE14-930933AAB2A2}"/>
                </a:ext>
              </a:extLst>
            </p:cNvPr>
            <p:cNvSpPr txBox="1"/>
            <p:nvPr/>
          </p:nvSpPr>
          <p:spPr>
            <a:xfrm>
              <a:off x="6197677" y="4841208"/>
              <a:ext cx="1551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Coordination  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C58B92B-3843-2942-894D-1FF7AEA05E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9520" y="4631241"/>
              <a:ext cx="129503" cy="248279"/>
            </a:xfrm>
            <a:prstGeom prst="straightConnector1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5429C15-E3A7-804F-B38F-66C6226A9B55}"/>
                </a:ext>
              </a:extLst>
            </p:cNvPr>
            <p:cNvCxnSpPr>
              <a:cxnSpLocks/>
            </p:cNvCxnSpPr>
            <p:nvPr/>
          </p:nvCxnSpPr>
          <p:spPr>
            <a:xfrm>
              <a:off x="8518162" y="4660458"/>
              <a:ext cx="185572" cy="306180"/>
            </a:xfrm>
            <a:prstGeom prst="straightConnector1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24E560-BA1E-B84F-948F-F8E5E3272BF2}"/>
                </a:ext>
              </a:extLst>
            </p:cNvPr>
            <p:cNvSpPr txBox="1"/>
            <p:nvPr/>
          </p:nvSpPr>
          <p:spPr>
            <a:xfrm>
              <a:off x="8182931" y="4966638"/>
              <a:ext cx="1720941" cy="86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Develop</a:t>
              </a:r>
            </a:p>
            <a:p>
              <a:pPr marL="285750" indent="-285750">
                <a:buFontTx/>
                <a:buChar char="-"/>
              </a:pPr>
              <a:r>
                <a:rPr lang="en-GR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Tools for QC</a:t>
              </a:r>
            </a:p>
            <a:p>
              <a:pPr marL="285750" indent="-285750">
                <a:buFontTx/>
                <a:buChar char="-"/>
              </a:pPr>
              <a:r>
                <a:rPr lang="en-GR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Products  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968CFCD-9605-FF44-8D3C-91A461EBB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0360" y="4636534"/>
              <a:ext cx="238361" cy="772533"/>
            </a:xfrm>
            <a:prstGeom prst="straightConnector1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B19A511-9AF2-6545-A48E-9CC13EF132D6}"/>
                </a:ext>
              </a:extLst>
            </p:cNvPr>
            <p:cNvSpPr txBox="1"/>
            <p:nvPr/>
          </p:nvSpPr>
          <p:spPr>
            <a:xfrm>
              <a:off x="6568597" y="5409067"/>
              <a:ext cx="1551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Best Practices  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471CDF6-CD06-5B4D-8980-ECC8F1D530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1018" y="4664642"/>
              <a:ext cx="43402" cy="1248870"/>
            </a:xfrm>
            <a:prstGeom prst="straightConnector1">
              <a:avLst/>
            </a:prstGeom>
            <a:ln w="28575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6E0AFD7-0306-4142-BB25-FCD7E7B5BC01}"/>
                </a:ext>
              </a:extLst>
            </p:cNvPr>
            <p:cNvSpPr txBox="1"/>
            <p:nvPr/>
          </p:nvSpPr>
          <p:spPr>
            <a:xfrm>
              <a:off x="7329263" y="5940562"/>
              <a:ext cx="1720940" cy="36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NRT Data MGT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71C997E-2D75-B144-8A00-89B4074D5F80}"/>
              </a:ext>
            </a:extLst>
          </p:cNvPr>
          <p:cNvGrpSpPr/>
          <p:nvPr/>
        </p:nvGrpSpPr>
        <p:grpSpPr>
          <a:xfrm>
            <a:off x="2677586" y="3870177"/>
            <a:ext cx="2020892" cy="1557871"/>
            <a:chOff x="226024" y="1340962"/>
            <a:chExt cx="2020892" cy="155787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AE6E459-A3C2-DD4C-B34B-ECFC4A630212}"/>
                </a:ext>
              </a:extLst>
            </p:cNvPr>
            <p:cNvGrpSpPr/>
            <p:nvPr/>
          </p:nvGrpSpPr>
          <p:grpSpPr>
            <a:xfrm>
              <a:off x="226024" y="1885092"/>
              <a:ext cx="2020892" cy="1013741"/>
              <a:chOff x="410226" y="1886864"/>
              <a:chExt cx="2319327" cy="1140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B629A3F-4863-5F45-A084-13EDA35E065C}"/>
                  </a:ext>
                </a:extLst>
              </p:cNvPr>
              <p:cNvSpPr/>
              <p:nvPr/>
            </p:nvSpPr>
            <p:spPr>
              <a:xfrm>
                <a:off x="866058" y="2681359"/>
                <a:ext cx="1863495" cy="346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R" sz="1400">
                    <a:solidFill>
                      <a:schemeClr val="accent4">
                        <a:lumMod val="75000"/>
                      </a:schemeClr>
                    </a:solidFill>
                  </a:rPr>
                  <a:t>Best Practices</a:t>
                </a:r>
                <a:r>
                  <a:rPr lang="de-DE" sz="1400" dirty="0">
                    <a:solidFill>
                      <a:schemeClr val="accent4">
                        <a:lumMod val="75000"/>
                      </a:schemeClr>
                    </a:solidFill>
                  </a:rPr>
                  <a:t>/SOPs</a:t>
                </a:r>
                <a:endParaRPr lang="en-GR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3B23B65-4374-EF46-9840-D58D39E8AFA2}"/>
                  </a:ext>
                </a:extLst>
              </p:cNvPr>
              <p:cNvSpPr txBox="1"/>
              <p:nvPr/>
            </p:nvSpPr>
            <p:spPr>
              <a:xfrm>
                <a:off x="410226" y="2080425"/>
                <a:ext cx="1041653" cy="588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R" sz="1400" dirty="0">
                    <a:solidFill>
                      <a:schemeClr val="accent4">
                        <a:lumMod val="75000"/>
                      </a:schemeClr>
                    </a:solidFill>
                  </a:rPr>
                  <a:t>Network </a:t>
                </a:r>
              </a:p>
              <a:p>
                <a:pPr algn="ctr"/>
                <a:r>
                  <a:rPr lang="en-GR" sz="1400" dirty="0">
                    <a:solidFill>
                      <a:schemeClr val="accent4">
                        <a:lumMod val="75000"/>
                      </a:schemeClr>
                    </a:solidFill>
                  </a:rPr>
                  <a:t>Definition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C61BEDE-8755-794E-8DFE-763AFAD08E54}"/>
                  </a:ext>
                </a:extLst>
              </p:cNvPr>
              <p:cNvSpPr txBox="1"/>
              <p:nvPr/>
            </p:nvSpPr>
            <p:spPr>
              <a:xfrm>
                <a:off x="1961084" y="2241198"/>
                <a:ext cx="596513" cy="34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 err="1">
                    <a:solidFill>
                      <a:schemeClr val="accent4">
                        <a:lumMod val="75000"/>
                      </a:schemeClr>
                    </a:solidFill>
                  </a:rPr>
                  <a:t>ToR</a:t>
                </a:r>
                <a:r>
                  <a:rPr lang="en-GR" sz="140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endParaRPr lang="en-GR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62BE873-1DE1-E84A-A27A-F723860EA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0000" y="1886864"/>
                <a:ext cx="269324" cy="349863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FF3420CB-D8FF-F345-8516-E8CA00627E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7369" y="1887065"/>
                <a:ext cx="174719" cy="236496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16042F3-AB6E-7844-8390-5FA25D6D5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5300" y="1340962"/>
              <a:ext cx="586263" cy="43913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78CBABD-73C9-9B4D-8E8A-E4556C189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842" y="1357717"/>
              <a:ext cx="614294" cy="408785"/>
            </a:xfrm>
            <a:prstGeom prst="rect">
              <a:avLst/>
            </a:prstGeom>
          </p:spPr>
        </p:pic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6D6CA2A-B934-564D-BCEA-2B6C170B43E2}"/>
                </a:ext>
              </a:extLst>
            </p:cNvPr>
            <p:cNvCxnSpPr>
              <a:cxnSpLocks/>
            </p:cNvCxnSpPr>
            <p:nvPr/>
          </p:nvCxnSpPr>
          <p:spPr>
            <a:xfrm>
              <a:off x="1190247" y="1885091"/>
              <a:ext cx="130831" cy="686925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4F17E40-25EC-E94D-A9E9-F98B522475CC}"/>
              </a:ext>
            </a:extLst>
          </p:cNvPr>
          <p:cNvSpPr txBox="1"/>
          <p:nvPr/>
        </p:nvSpPr>
        <p:spPr>
          <a:xfrm>
            <a:off x="6272243" y="4991628"/>
            <a:ext cx="1137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Coordination</a:t>
            </a:r>
            <a:endParaRPr lang="en-GR" sz="1400" dirty="0">
              <a:solidFill>
                <a:schemeClr val="bg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302FBC-6101-414D-9580-2497D3BB0211}"/>
              </a:ext>
            </a:extLst>
          </p:cNvPr>
          <p:cNvCxnSpPr>
            <a:cxnSpLocks/>
          </p:cNvCxnSpPr>
          <p:nvPr/>
        </p:nvCxnSpPr>
        <p:spPr>
          <a:xfrm>
            <a:off x="6364933" y="4663364"/>
            <a:ext cx="282362" cy="3282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CFC70FFD-A693-F04F-A756-4B3F1E9731A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690" y="1415412"/>
            <a:ext cx="1554989" cy="27072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FBDA424-88A9-3F4C-949E-C04ABA88B73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238" y="1310788"/>
            <a:ext cx="441557" cy="441557"/>
          </a:xfrm>
          <a:prstGeom prst="rect">
            <a:avLst/>
          </a:prstGeom>
        </p:spPr>
      </p:pic>
      <p:pic>
        <p:nvPicPr>
          <p:cNvPr id="79" name="Bild1">
            <a:extLst>
              <a:ext uri="{FF2B5EF4-FFF2-40B4-BE49-F238E27FC236}">
                <a16:creationId xmlns:a16="http://schemas.microsoft.com/office/drawing/2014/main" id="{0F3BAE65-AECA-BE44-B735-06DD796E721D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 bwMode="auto">
          <a:xfrm>
            <a:off x="1315105" y="2244277"/>
            <a:ext cx="7500249" cy="33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8B5019-D2C0-E248-9B00-B73B5EA351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5695" y="3111619"/>
            <a:ext cx="328393" cy="2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197E49-BF26-C346-A781-3017176EC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983" y="1366489"/>
            <a:ext cx="1279609" cy="1386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F9922-2E8E-7C40-B119-BDEC360299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392" y="4882437"/>
            <a:ext cx="1439697" cy="1613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113C8-3B9C-7C45-B010-A7B3C1F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network major targets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977F0D-1DA7-764B-AF6B-48D2D1A0F8CB}"/>
              </a:ext>
            </a:extLst>
          </p:cNvPr>
          <p:cNvGrpSpPr/>
          <p:nvPr/>
        </p:nvGrpSpPr>
        <p:grpSpPr>
          <a:xfrm>
            <a:off x="1516629" y="1478852"/>
            <a:ext cx="6908634" cy="1872951"/>
            <a:chOff x="1043193" y="1296380"/>
            <a:chExt cx="6908634" cy="187295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6F0BFDE-61C5-9745-B13F-04EA37D47899}"/>
                </a:ext>
              </a:extLst>
            </p:cNvPr>
            <p:cNvGrpSpPr/>
            <p:nvPr/>
          </p:nvGrpSpPr>
          <p:grpSpPr>
            <a:xfrm>
              <a:off x="2660786" y="1733602"/>
              <a:ext cx="3282269" cy="1183942"/>
              <a:chOff x="-647856" y="4538115"/>
              <a:chExt cx="3226469" cy="126148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082CAE-9506-7B47-BAA0-58E25EE33A4B}"/>
                  </a:ext>
                </a:extLst>
              </p:cNvPr>
              <p:cNvSpPr txBox="1"/>
              <p:nvPr/>
            </p:nvSpPr>
            <p:spPr>
              <a:xfrm>
                <a:off x="-647856" y="4825359"/>
                <a:ext cx="2944385" cy="360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6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Develop, Implement, Disseminate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D8EC0B3-63E4-6848-B13B-F97B0ADA30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191" y="4538115"/>
                <a:ext cx="278903" cy="27209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808BD12-B1D6-FF45-BE1A-55D70B000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8211" y="4587650"/>
                <a:ext cx="340402" cy="8640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E7B553-31B5-AA40-A3AC-48104D5B4295}"/>
                  </a:ext>
                </a:extLst>
              </p:cNvPr>
              <p:cNvSpPr txBox="1"/>
              <p:nvPr/>
            </p:nvSpPr>
            <p:spPr>
              <a:xfrm>
                <a:off x="-200738" y="5438872"/>
                <a:ext cx="1947818" cy="360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R" sz="160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SOPs </a:t>
                </a:r>
                <a:r>
                  <a:rPr lang="en-GR" sz="16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&amp; Best Practices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148B77-9E42-9A47-B6F3-F07935447B2C}"/>
                </a:ext>
              </a:extLst>
            </p:cNvPr>
            <p:cNvSpPr txBox="1"/>
            <p:nvPr/>
          </p:nvSpPr>
          <p:spPr>
            <a:xfrm>
              <a:off x="3319964" y="1296380"/>
              <a:ext cx="3875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Task 3.8 </a:t>
              </a:r>
              <a:r>
                <a:rPr lang="en-GR" sz="20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Augmented </a:t>
              </a:r>
              <a:r>
                <a:rPr lang="en-GR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Observatories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A3C95DC-6F1C-AB45-A2F4-AEA8BEC6C292}"/>
                </a:ext>
              </a:extLst>
            </p:cNvPr>
            <p:cNvCxnSpPr>
              <a:cxnSpLocks/>
            </p:cNvCxnSpPr>
            <p:nvPr/>
          </p:nvCxnSpPr>
          <p:spPr>
            <a:xfrm>
              <a:off x="4108742" y="2299631"/>
              <a:ext cx="0" cy="27238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1CF950F-A711-1F48-96C3-779B17268EB8}"/>
                </a:ext>
              </a:extLst>
            </p:cNvPr>
            <p:cNvSpPr txBox="1"/>
            <p:nvPr/>
          </p:nvSpPr>
          <p:spPr>
            <a:xfrm>
              <a:off x="1043193" y="2316681"/>
              <a:ext cx="2041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Aligned to GOOS EOVs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9887883-47B6-FB46-9DBC-335C0EB1832A}"/>
                </a:ext>
              </a:extLst>
            </p:cNvPr>
            <p:cNvSpPr txBox="1"/>
            <p:nvPr/>
          </p:nvSpPr>
          <p:spPr>
            <a:xfrm>
              <a:off x="5334448" y="2584556"/>
              <a:ext cx="25088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Coordination via related observational 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09A30DB-D23E-9943-B642-E7B3F9B18244}"/>
                </a:ext>
              </a:extLst>
            </p:cNvPr>
            <p:cNvCxnSpPr>
              <a:cxnSpLocks/>
            </p:cNvCxnSpPr>
            <p:nvPr/>
          </p:nvCxnSpPr>
          <p:spPr>
            <a:xfrm>
              <a:off x="6095455" y="1765656"/>
              <a:ext cx="529183" cy="41997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9938B34-61F6-E940-AD1F-3140B6E9B864}"/>
                </a:ext>
              </a:extLst>
            </p:cNvPr>
            <p:cNvSpPr txBox="1"/>
            <p:nvPr/>
          </p:nvSpPr>
          <p:spPr>
            <a:xfrm>
              <a:off x="6675624" y="1789682"/>
              <a:ext cx="12762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Shape International Standards  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765FFD-EB08-9342-A971-28F8BABDE244}"/>
              </a:ext>
            </a:extLst>
          </p:cNvPr>
          <p:cNvGrpSpPr/>
          <p:nvPr/>
        </p:nvGrpSpPr>
        <p:grpSpPr>
          <a:xfrm>
            <a:off x="228147" y="3468029"/>
            <a:ext cx="3764391" cy="2172405"/>
            <a:chOff x="532911" y="4163847"/>
            <a:chExt cx="3764391" cy="21724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3C28DC-3DA2-1C49-9E09-DBDD2DCA4D3D}"/>
                </a:ext>
              </a:extLst>
            </p:cNvPr>
            <p:cNvGrpSpPr/>
            <p:nvPr/>
          </p:nvGrpSpPr>
          <p:grpSpPr>
            <a:xfrm>
              <a:off x="532911" y="4676135"/>
              <a:ext cx="3764391" cy="1660117"/>
              <a:chOff x="5401320" y="2141355"/>
              <a:chExt cx="4430354" cy="175822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C49E99-CE73-1A49-A1E5-16DF7BB1C924}"/>
                  </a:ext>
                </a:extLst>
              </p:cNvPr>
              <p:cNvSpPr txBox="1"/>
              <p:nvPr/>
            </p:nvSpPr>
            <p:spPr>
              <a:xfrm>
                <a:off x="5401320" y="2442507"/>
                <a:ext cx="2091389" cy="88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Develop a strategic European Vision of Ocean Integration 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DE3F265-98BA-D546-AA59-56003FF0BD53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 flipH="1">
                <a:off x="6447015" y="2141355"/>
                <a:ext cx="97627" cy="301152"/>
              </a:xfrm>
              <a:prstGeom prst="straightConnector1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008D0E8-E484-4A44-B561-C42001DE0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8666" y="2141355"/>
                <a:ext cx="396264" cy="793265"/>
              </a:xfrm>
              <a:prstGeom prst="straightConnector1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6B8FBF-5D5C-6746-8D35-1E79BC8176E0}"/>
                  </a:ext>
                </a:extLst>
              </p:cNvPr>
              <p:cNvSpPr txBox="1"/>
              <p:nvPr/>
            </p:nvSpPr>
            <p:spPr>
              <a:xfrm>
                <a:off x="7888665" y="3019474"/>
                <a:ext cx="1943009" cy="88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Assess via examples of Integration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E61D8A-8005-4E49-8B8D-678D8635D0B5}"/>
                </a:ext>
              </a:extLst>
            </p:cNvPr>
            <p:cNvSpPr txBox="1"/>
            <p:nvPr/>
          </p:nvSpPr>
          <p:spPr>
            <a:xfrm>
              <a:off x="681188" y="4163847"/>
              <a:ext cx="2998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Task 3.9 </a:t>
              </a:r>
              <a:r>
                <a:rPr lang="en-GR" sz="2000" b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Ocean </a:t>
              </a:r>
              <a:r>
                <a:rPr lang="en-GR" sz="20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Integration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AA52A19-1993-7B42-95D0-1BF22C2F1D92}"/>
              </a:ext>
            </a:extLst>
          </p:cNvPr>
          <p:cNvGrpSpPr/>
          <p:nvPr/>
        </p:nvGrpSpPr>
        <p:grpSpPr>
          <a:xfrm>
            <a:off x="4193782" y="4333785"/>
            <a:ext cx="5182637" cy="1662542"/>
            <a:chOff x="4630251" y="4151350"/>
            <a:chExt cx="5182637" cy="166254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2642B87-5231-F242-84A8-2AA263592874}"/>
                </a:ext>
              </a:extLst>
            </p:cNvPr>
            <p:cNvGrpSpPr/>
            <p:nvPr/>
          </p:nvGrpSpPr>
          <p:grpSpPr>
            <a:xfrm>
              <a:off x="4844889" y="4490468"/>
              <a:ext cx="3829146" cy="914085"/>
              <a:chOff x="2756163" y="4449779"/>
              <a:chExt cx="3829146" cy="91408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28DB05-C0EC-2240-9C22-7F49F6AE2492}"/>
                  </a:ext>
                </a:extLst>
              </p:cNvPr>
              <p:cNvSpPr txBox="1"/>
              <p:nvPr/>
            </p:nvSpPr>
            <p:spPr>
              <a:xfrm>
                <a:off x="2756163" y="4779089"/>
                <a:ext cx="21362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Ingestion of (meta)data</a:t>
                </a:r>
                <a:br>
                  <a:rPr lang="en-US" sz="1600">
                    <a:solidFill>
                      <a:schemeClr val="bg1"/>
                    </a:solidFill>
                  </a:rPr>
                </a:br>
                <a:r>
                  <a:rPr lang="en-US" sz="1600">
                    <a:solidFill>
                      <a:schemeClr val="bg1"/>
                    </a:solidFill>
                  </a:rPr>
                  <a:t>at national/PI level  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B3CDDC9-DA2C-5745-97CD-F5D8BEA03188}"/>
                  </a:ext>
                </a:extLst>
              </p:cNvPr>
              <p:cNvCxnSpPr>
                <a:cxnSpLocks/>
                <a:endCxn id="75" idx="0"/>
              </p:cNvCxnSpPr>
              <p:nvPr/>
            </p:nvCxnSpPr>
            <p:spPr>
              <a:xfrm>
                <a:off x="3813098" y="4449779"/>
                <a:ext cx="11210" cy="32931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E2046D3-BD85-AF47-B525-437BB894F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5685" y="5100683"/>
                <a:ext cx="385749" cy="494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7470D31-BF04-3B47-B30B-26274C2216D7}"/>
                  </a:ext>
                </a:extLst>
              </p:cNvPr>
              <p:cNvSpPr txBox="1"/>
              <p:nvPr/>
            </p:nvSpPr>
            <p:spPr>
              <a:xfrm>
                <a:off x="5712337" y="4996737"/>
                <a:ext cx="8729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solidFill>
                      <a:schemeClr val="bg1"/>
                    </a:solidFill>
                  </a:rPr>
                  <a:t>CMEMS</a:t>
                </a: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7D30C37-E597-6744-A123-8312350B3273}"/>
                </a:ext>
              </a:extLst>
            </p:cNvPr>
            <p:cNvSpPr txBox="1"/>
            <p:nvPr/>
          </p:nvSpPr>
          <p:spPr>
            <a:xfrm>
              <a:off x="4630251" y="4151350"/>
              <a:ext cx="5182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Task 3.10 Interface with in Situ data integrators</a:t>
              </a:r>
              <a:endParaRPr lang="en-G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E1A6BA2-0D27-7140-A61E-18897AF789AF}"/>
                </a:ext>
              </a:extLst>
            </p:cNvPr>
            <p:cNvCxnSpPr>
              <a:cxnSpLocks/>
            </p:cNvCxnSpPr>
            <p:nvPr/>
          </p:nvCxnSpPr>
          <p:spPr>
            <a:xfrm>
              <a:off x="7193983" y="5350142"/>
              <a:ext cx="345275" cy="25992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72CF51C-8AA9-764E-9196-E2A3A22E7174}"/>
                </a:ext>
              </a:extLst>
            </p:cNvPr>
            <p:cNvSpPr txBox="1"/>
            <p:nvPr/>
          </p:nvSpPr>
          <p:spPr>
            <a:xfrm>
              <a:off x="7593673" y="5475338"/>
              <a:ext cx="1223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600" dirty="0">
                  <a:solidFill>
                    <a:schemeClr val="bg1"/>
                  </a:solidFill>
                </a:rPr>
                <a:t>EMODnet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9FF15B1-DE95-B74E-85E2-BF27F269D88F}"/>
              </a:ext>
            </a:extLst>
          </p:cNvPr>
          <p:cNvSpPr txBox="1"/>
          <p:nvPr/>
        </p:nvSpPr>
        <p:spPr>
          <a:xfrm>
            <a:off x="6675856" y="6068374"/>
            <a:ext cx="122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</a:rPr>
              <a:t>SeaDataNet</a:t>
            </a:r>
            <a:endParaRPr lang="en-GR" sz="1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129494-C931-6944-A0EF-D2B9F0AF3A9B}"/>
              </a:ext>
            </a:extLst>
          </p:cNvPr>
          <p:cNvCxnSpPr>
            <a:cxnSpLocks/>
          </p:cNvCxnSpPr>
          <p:nvPr/>
        </p:nvCxnSpPr>
        <p:spPr>
          <a:xfrm>
            <a:off x="6599125" y="5656549"/>
            <a:ext cx="158389" cy="4530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87D5C3-60A2-224F-A934-383FBBB119A3}"/>
              </a:ext>
            </a:extLst>
          </p:cNvPr>
          <p:cNvCxnSpPr>
            <a:cxnSpLocks/>
          </p:cNvCxnSpPr>
          <p:nvPr/>
        </p:nvCxnSpPr>
        <p:spPr>
          <a:xfrm flipH="1">
            <a:off x="2567922" y="1916075"/>
            <a:ext cx="1225478" cy="6081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EAFFC3-2FBD-F24D-AFA7-D309142C1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15" y="5246727"/>
            <a:ext cx="1187381" cy="6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CEF6-7640-DA42-B5EA-244BF7EA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for activities WP3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85F8-1252-7C45-98B4-D3263F27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2" y="1221357"/>
            <a:ext cx="4263142" cy="29975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dirty="0" err="1"/>
              <a:t>EuroGOOS</a:t>
            </a:r>
            <a:r>
              <a:rPr lang="en-GB" sz="1700" dirty="0"/>
              <a:t> glider TT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dirty="0"/>
              <a:t>Aim: First collection of Best Practices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dirty="0"/>
              <a:t>Engagement with OCG-</a:t>
            </a:r>
            <a:r>
              <a:rPr lang="en-GB" sz="1700" dirty="0" err="1"/>
              <a:t>OceanGliders</a:t>
            </a:r>
            <a:r>
              <a:rPr lang="en-GB" sz="1700" dirty="0"/>
              <a:t>, IOC-OBPS &amp; EU glider Research Infrastructure GROOM II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dirty="0"/>
              <a:t>Critical elements for success: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dirty="0"/>
              <a:t>Funding (staff &amp; virtual meeting)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dirty="0"/>
              <a:t>Champion (S. Thomsen, LOCEAN, France)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18BB0-C115-FA43-964E-5645F7B3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9" y="4964625"/>
            <a:ext cx="2831673" cy="1503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3684D-0917-D342-BC5C-4103DDDBE4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925" y="966887"/>
            <a:ext cx="1424832" cy="457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EB7629-14A8-4848-951B-788A21348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46" y="4424014"/>
            <a:ext cx="1473200" cy="4381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74BA621-A0D8-334F-AE68-02F37499AB03}"/>
              </a:ext>
            </a:extLst>
          </p:cNvPr>
          <p:cNvGrpSpPr/>
          <p:nvPr/>
        </p:nvGrpSpPr>
        <p:grpSpPr>
          <a:xfrm>
            <a:off x="4555317" y="995782"/>
            <a:ext cx="5082857" cy="5692601"/>
            <a:chOff x="4779953" y="1074013"/>
            <a:chExt cx="5082857" cy="5692601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BB9E81E-CB09-1640-BE1D-5BAAED0B369F}"/>
                </a:ext>
              </a:extLst>
            </p:cNvPr>
            <p:cNvSpPr txBox="1">
              <a:spLocks/>
            </p:cNvSpPr>
            <p:nvPr/>
          </p:nvSpPr>
          <p:spPr>
            <a:xfrm>
              <a:off x="4779953" y="1273835"/>
              <a:ext cx="3833403" cy="24410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69875" indent="-269875" algn="l" defTabSz="914400" rtl="0" eaLnBrk="1" latinLnBrk="0" hangingPunct="1">
                <a:lnSpc>
                  <a:spcPts val="2680"/>
                </a:lnSpc>
                <a:spcBef>
                  <a:spcPts val="800"/>
                </a:spcBef>
                <a:buClr>
                  <a:schemeClr val="bg1"/>
                </a:buClr>
                <a:buFont typeface="System Font Regular"/>
                <a:buChar char="●"/>
                <a:tabLst/>
                <a:defRPr lang="en-US"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36575" indent="-268288" algn="l" defTabSz="914400" rtl="0" eaLnBrk="1" latinLnBrk="0" hangingPunct="1">
                <a:lnSpc>
                  <a:spcPts val="2680"/>
                </a:lnSpc>
                <a:spcBef>
                  <a:spcPts val="800"/>
                </a:spcBef>
                <a:buClr>
                  <a:schemeClr val="bg1"/>
                </a:buClr>
                <a:buFont typeface="System Font Regular"/>
                <a:buChar char="●"/>
                <a:tabLst/>
                <a:defRPr lang="en-US"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04863" indent="-268288" algn="l" defTabSz="914400" rtl="0" eaLnBrk="1" latinLnBrk="0" hangingPunct="1">
                <a:lnSpc>
                  <a:spcPts val="2680"/>
                </a:lnSpc>
                <a:spcBef>
                  <a:spcPts val="800"/>
                </a:spcBef>
                <a:buClr>
                  <a:schemeClr val="bg1"/>
                </a:buClr>
                <a:buFont typeface="System Font Regular"/>
                <a:buChar char="●"/>
                <a:tabLst/>
                <a:defRPr lang="en-US"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073150" indent="-268288" algn="l" defTabSz="914400" rtl="0" eaLnBrk="1" latinLnBrk="0" hangingPunct="1">
                <a:lnSpc>
                  <a:spcPts val="2680"/>
                </a:lnSpc>
                <a:spcBef>
                  <a:spcPts val="800"/>
                </a:spcBef>
                <a:buClr>
                  <a:schemeClr val="bg1"/>
                </a:buClr>
                <a:buFont typeface="System Font Regular"/>
                <a:buChar char="●"/>
                <a:tabLst/>
                <a:defRPr lang="en-US"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335088" indent="-261938" algn="l" defTabSz="914400" rtl="0" eaLnBrk="1" latinLnBrk="0" hangingPunct="1">
                <a:lnSpc>
                  <a:spcPts val="2680"/>
                </a:lnSpc>
                <a:spcBef>
                  <a:spcPts val="800"/>
                </a:spcBef>
                <a:buClr>
                  <a:schemeClr val="bg1"/>
                </a:buClr>
                <a:buFont typeface="System Font Regular"/>
                <a:buChar char="●"/>
                <a:tabLst/>
                <a:defRPr lang="en-US"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 err="1"/>
                <a:t>EuroGOOS</a:t>
              </a:r>
              <a:r>
                <a:rPr lang="en-GB" sz="1800" dirty="0"/>
                <a:t> Tide Gauge  TT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/>
                <a:t>Aim: streamline databases &amp; strengthening EU sea-level community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/>
                <a:t>Engagement GLOSS &amp; nations 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/>
                <a:t>Critical elements for success:</a:t>
              </a:r>
            </a:p>
            <a:p>
              <a:pPr lvl="2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/>
                <a:t>Funding (staff &amp;website/code developer)</a:t>
              </a:r>
            </a:p>
            <a:p>
              <a:pPr lvl="2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800" dirty="0"/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GB" sz="1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42EE31-C863-684A-A8DD-CA36915F0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2384" y="1074013"/>
              <a:ext cx="1590426" cy="51059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2D30F0-875F-964F-B2C1-6170124A92D7}"/>
                </a:ext>
              </a:extLst>
            </p:cNvPr>
            <p:cNvSpPr/>
            <p:nvPr/>
          </p:nvSpPr>
          <p:spPr>
            <a:xfrm>
              <a:off x="4876756" y="3540722"/>
              <a:ext cx="4755829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b="1" i="1" dirty="0" err="1">
                  <a:solidFill>
                    <a:schemeClr val="bg1"/>
                  </a:solidFill>
                </a:rPr>
                <a:t>Three</a:t>
              </a:r>
              <a:r>
                <a:rPr lang="de-DE" sz="1600" b="1" i="1" dirty="0">
                  <a:solidFill>
                    <a:schemeClr val="bg1"/>
                  </a:solidFill>
                </a:rPr>
                <a:t> </a:t>
              </a:r>
              <a:r>
                <a:rPr lang="de-DE" sz="1600" b="1" i="1" dirty="0" err="1">
                  <a:solidFill>
                    <a:schemeClr val="bg1"/>
                  </a:solidFill>
                </a:rPr>
                <a:t>new</a:t>
              </a:r>
              <a:r>
                <a:rPr lang="de-DE" sz="1600" b="1" i="1" dirty="0">
                  <a:solidFill>
                    <a:schemeClr val="bg1"/>
                  </a:solidFill>
                </a:rPr>
                <a:t> </a:t>
              </a:r>
              <a:r>
                <a:rPr lang="de-DE" sz="1600" b="1" i="1" dirty="0" err="1">
                  <a:solidFill>
                    <a:schemeClr val="bg1"/>
                  </a:solidFill>
                </a:rPr>
                <a:t>data</a:t>
              </a:r>
              <a:r>
                <a:rPr lang="de-DE" sz="1600" b="1" i="1" dirty="0">
                  <a:solidFill>
                    <a:schemeClr val="bg1"/>
                  </a:solidFill>
                </a:rPr>
                <a:t> </a:t>
              </a:r>
              <a:r>
                <a:rPr lang="de-DE" sz="1600" b="1" i="1" dirty="0" err="1">
                  <a:solidFill>
                    <a:schemeClr val="bg1"/>
                  </a:solidFill>
                </a:rPr>
                <a:t>portals</a:t>
              </a:r>
              <a:r>
                <a:rPr lang="de-DE" sz="1600" b="1" i="1" dirty="0">
                  <a:solidFill>
                    <a:schemeClr val="bg1"/>
                  </a:solidFill>
                </a:rPr>
                <a:t>: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600" i="1" dirty="0" err="1">
                  <a:solidFill>
                    <a:schemeClr val="bg1"/>
                  </a:solidFill>
                </a:rPr>
                <a:t>Metadata</a:t>
              </a:r>
              <a:r>
                <a:rPr lang="de-DE" sz="1600" i="1" dirty="0">
                  <a:solidFill>
                    <a:schemeClr val="bg1"/>
                  </a:solidFill>
                </a:rPr>
                <a:t> </a:t>
              </a:r>
              <a:r>
                <a:rPr lang="de-DE" sz="1600" i="1" dirty="0" err="1">
                  <a:solidFill>
                    <a:schemeClr val="bg1"/>
                  </a:solidFill>
                </a:rPr>
                <a:t>inventory</a:t>
              </a:r>
              <a:r>
                <a:rPr lang="de-DE" sz="1600" i="1" dirty="0">
                  <a:solidFill>
                    <a:schemeClr val="bg1"/>
                  </a:solidFill>
                </a:rPr>
                <a:t> </a:t>
              </a:r>
              <a:r>
                <a:rPr lang="de-DE" sz="1600" i="1" dirty="0" err="1">
                  <a:solidFill>
                    <a:schemeClr val="bg1"/>
                  </a:solidFill>
                </a:rPr>
                <a:t>tool</a:t>
              </a:r>
              <a:r>
                <a:rPr lang="de-DE" sz="1600" i="1" dirty="0">
                  <a:solidFill>
                    <a:schemeClr val="bg1"/>
                  </a:solidFill>
                </a:rPr>
                <a:t> (</a:t>
              </a:r>
              <a:r>
                <a:rPr lang="de-DE" sz="1600" i="1" dirty="0" err="1">
                  <a:solidFill>
                    <a:schemeClr val="bg1"/>
                  </a:solidFill>
                </a:rPr>
                <a:t>eutgn.marine.ie</a:t>
              </a:r>
              <a:r>
                <a:rPr lang="de-DE" sz="1600" i="1" dirty="0">
                  <a:solidFill>
                    <a:schemeClr val="bg1"/>
                  </a:solidFill>
                </a:rPr>
                <a:t>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600" i="1" dirty="0">
                  <a:solidFill>
                    <a:schemeClr val="bg1"/>
                  </a:solidFill>
                </a:rPr>
                <a:t>GNSS-IR </a:t>
              </a:r>
              <a:r>
                <a:rPr lang="de-DE" sz="1600" i="1" dirty="0" err="1">
                  <a:solidFill>
                    <a:schemeClr val="bg1"/>
                  </a:solidFill>
                </a:rPr>
                <a:t>data</a:t>
              </a:r>
              <a:r>
                <a:rPr lang="de-DE" sz="1600" i="1" dirty="0">
                  <a:solidFill>
                    <a:schemeClr val="bg1"/>
                  </a:solidFill>
                </a:rPr>
                <a:t> </a:t>
              </a:r>
              <a:r>
                <a:rPr lang="de-DE" sz="1600" i="1" dirty="0" err="1">
                  <a:solidFill>
                    <a:schemeClr val="bg1"/>
                  </a:solidFill>
                </a:rPr>
                <a:t>portal</a:t>
              </a:r>
              <a:r>
                <a:rPr lang="de-DE" sz="1600" i="1" dirty="0">
                  <a:solidFill>
                    <a:schemeClr val="bg1"/>
                  </a:solidFill>
                </a:rPr>
                <a:t> (</a:t>
              </a:r>
              <a:r>
                <a:rPr lang="de-DE" sz="1600" i="1" dirty="0" err="1">
                  <a:solidFill>
                    <a:schemeClr val="bg1"/>
                  </a:solidFill>
                </a:rPr>
                <a:t>psmsl.org</a:t>
              </a:r>
              <a:r>
                <a:rPr lang="de-DE" sz="1600" i="1" dirty="0">
                  <a:solidFill>
                    <a:schemeClr val="bg1"/>
                  </a:solidFill>
                </a:rPr>
                <a:t>/</a:t>
              </a:r>
              <a:r>
                <a:rPr lang="de-DE" sz="1600" i="1" dirty="0" err="1">
                  <a:solidFill>
                    <a:schemeClr val="bg1"/>
                  </a:solidFill>
                </a:rPr>
                <a:t>data</a:t>
              </a:r>
              <a:r>
                <a:rPr lang="de-DE" sz="1600" i="1" dirty="0">
                  <a:solidFill>
                    <a:schemeClr val="bg1"/>
                  </a:solidFill>
                </a:rPr>
                <a:t>/</a:t>
              </a:r>
              <a:r>
                <a:rPr lang="de-DE" sz="1600" i="1" dirty="0" err="1">
                  <a:solidFill>
                    <a:schemeClr val="bg1"/>
                  </a:solidFill>
                </a:rPr>
                <a:t>gnssir</a:t>
              </a:r>
              <a:r>
                <a:rPr lang="de-DE" sz="1600" i="1" dirty="0">
                  <a:solidFill>
                    <a:schemeClr val="bg1"/>
                  </a:solidFill>
                </a:rPr>
                <a:t>) 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600" i="1" dirty="0" err="1">
                  <a:solidFill>
                    <a:schemeClr val="bg1"/>
                  </a:solidFill>
                </a:rPr>
                <a:t>gaps</a:t>
              </a:r>
              <a:r>
                <a:rPr lang="de-DE" sz="1600" i="1" dirty="0">
                  <a:solidFill>
                    <a:schemeClr val="bg1"/>
                  </a:solidFill>
                </a:rPr>
                <a:t>/</a:t>
              </a:r>
              <a:r>
                <a:rPr lang="de-DE" sz="1600" i="1" dirty="0" err="1">
                  <a:solidFill>
                    <a:schemeClr val="bg1"/>
                  </a:solidFill>
                </a:rPr>
                <a:t>dublicate</a:t>
              </a:r>
              <a:r>
                <a:rPr lang="de-DE" sz="1600" i="1" dirty="0">
                  <a:solidFill>
                    <a:schemeClr val="bg1"/>
                  </a:solidFill>
                </a:rPr>
                <a:t> </a:t>
              </a:r>
              <a:r>
                <a:rPr lang="de-DE" sz="1600" i="1" dirty="0" err="1">
                  <a:solidFill>
                    <a:schemeClr val="bg1"/>
                  </a:solidFill>
                </a:rPr>
                <a:t>analysis</a:t>
              </a:r>
              <a:r>
                <a:rPr lang="de-DE" sz="1600" i="1" dirty="0">
                  <a:solidFill>
                    <a:schemeClr val="bg1"/>
                  </a:solidFill>
                </a:rPr>
                <a:t>:( </a:t>
              </a:r>
              <a:r>
                <a:rPr lang="de-DE" sz="1600" i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www.sonel.org/tgcat</a:t>
              </a:r>
              <a:endParaRPr lang="de-DE" sz="1600" i="1" dirty="0">
                <a:solidFill>
                  <a:schemeClr val="bg1"/>
                </a:solidFill>
                <a:effectLst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B73C3A-3CC4-984D-82F8-CFE79F61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74151" y="5230179"/>
              <a:ext cx="1761039" cy="13104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074CA1-9BFB-034D-A7F4-589A84A9A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5802" y="4978821"/>
              <a:ext cx="2305605" cy="10516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26D89F-221E-7C4C-AA2B-4D0C595D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0510" y="5554380"/>
              <a:ext cx="2048256" cy="121223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0DBD146-2127-3E4B-9426-283D8953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9953" y="5605190"/>
              <a:ext cx="685756" cy="685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5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uroSea 2">
      <a:dk1>
        <a:srgbClr val="000000"/>
      </a:dk1>
      <a:lt1>
        <a:srgbClr val="FFFFFF"/>
      </a:lt1>
      <a:dk2>
        <a:srgbClr val="48388E"/>
      </a:dk2>
      <a:lt2>
        <a:srgbClr val="87C3CD"/>
      </a:lt2>
      <a:accent1>
        <a:srgbClr val="3E6EB3"/>
      </a:accent1>
      <a:accent2>
        <a:srgbClr val="DC054F"/>
      </a:accent2>
      <a:accent3>
        <a:srgbClr val="FBCA9D"/>
      </a:accent3>
      <a:accent4>
        <a:srgbClr val="F3E379"/>
      </a:accent4>
      <a:accent5>
        <a:srgbClr val="F4822D"/>
      </a:accent5>
      <a:accent6>
        <a:srgbClr val="70AD47"/>
      </a:accent6>
      <a:hlink>
        <a:srgbClr val="3E6EB3"/>
      </a:hlink>
      <a:folHlink>
        <a:srgbClr val="48388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664</Words>
  <Application>Microsoft Macintosh PowerPoint</Application>
  <PresentationFormat>A4 Paper (210x297 mm)</PresentationFormat>
  <Paragraphs>165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Hebrew Light</vt:lpstr>
      <vt:lpstr>Calibri</vt:lpstr>
      <vt:lpstr>Calibri Light</vt:lpstr>
      <vt:lpstr>System Font Regular</vt:lpstr>
      <vt:lpstr>Systemschrift</vt:lpstr>
      <vt:lpstr>Office Theme</vt:lpstr>
      <vt:lpstr>European observation networks assessment in the EuroSea Project</vt:lpstr>
      <vt:lpstr>PowerPoint Presentation</vt:lpstr>
      <vt:lpstr>Some facts about the European Landscape</vt:lpstr>
      <vt:lpstr>WP3: Network Integration &amp; Improvement</vt:lpstr>
      <vt:lpstr>WP3: Network Integration &amp; Improvement Objectives</vt:lpstr>
      <vt:lpstr>How to “measure” Integration &amp; Improvement? Maturity of Coordination Network</vt:lpstr>
      <vt:lpstr>Observation network major targets</vt:lpstr>
      <vt:lpstr>Thematic network major targets</vt:lpstr>
      <vt:lpstr>Some examples for activities WP3</vt:lpstr>
      <vt:lpstr>WP3 synthesis of improvement</vt:lpstr>
      <vt:lpstr>WP3 brief summary with reflections on OCG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Anka Rotter</dc:creator>
  <cp:lastModifiedBy>Johannes Karstensen</cp:lastModifiedBy>
  <cp:revision>118</cp:revision>
  <dcterms:created xsi:type="dcterms:W3CDTF">2020-05-05T07:58:40Z</dcterms:created>
  <dcterms:modified xsi:type="dcterms:W3CDTF">2023-06-06T07:08:30Z</dcterms:modified>
</cp:coreProperties>
</file>