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Microsoft YaHei" panose="020B0503020204020204" pitchFamily="34" charset="-122"/>
      <p:regular r:id="rId13"/>
      <p:bold r:id="rId14"/>
    </p:embeddedFont>
    <p:embeddedFont>
      <p:font typeface="Barlow" panose="00000500000000000000" pitchFamily="2" charset="0"/>
      <p:regular r:id="rId15"/>
      <p:bold r:id="rId16"/>
      <p:italic r:id="rId17"/>
      <p:boldItalic r:id="rId18"/>
    </p:embeddedFont>
    <p:embeddedFont>
      <p:font typeface="Barlow Light" panose="00000400000000000000" pitchFamily="2"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Corbel" panose="020B0503020204020204" pitchFamily="34" charset="0"/>
      <p:regular r:id="rId27"/>
      <p:bold r:id="rId28"/>
      <p:italic r:id="rId29"/>
      <p:boldItalic r:id="rId30"/>
    </p:embeddedFont>
    <p:embeddedFont>
      <p:font typeface="Libre Franklin" pitchFamily="2" charset="0"/>
      <p:regular r:id="rId31"/>
      <p:bold r:id="rId32"/>
      <p:italic r:id="rId33"/>
      <p:boldItalic r:id="rId34"/>
    </p:embeddedFont>
    <p:embeddedFont>
      <p:font typeface="Lucida Sans" panose="020B0602030504020204" pitchFamily="34" charset="0"/>
      <p:regular r:id="rId35"/>
      <p:bold r:id="rId36"/>
      <p:italic r:id="rId37"/>
      <p:boldItalic r:id="rId38"/>
    </p:embeddedFont>
    <p:embeddedFont>
      <p:font typeface="Montserrat" panose="00000500000000000000" pitchFamily="2" charset="0"/>
      <p:regular r:id="rId39"/>
      <p:bold r:id="rId40"/>
      <p:italic r:id="rId41"/>
      <p:boldItalic r:id="rId42"/>
    </p:embeddedFont>
    <p:embeddedFont>
      <p:font typeface="Quattrocento Sans" panose="020B0502050000020003"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iupNJq3s7A5DYAU20sACFMmwvXd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28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font" Target="fonts/font27.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font" Target="fonts/font22.fntdata"/><Relationship Id="rId42" Type="http://schemas.openxmlformats.org/officeDocument/2006/relationships/font" Target="fonts/font30.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font" Target="fonts/font26.fntdata"/><Relationship Id="rId46" Type="http://schemas.openxmlformats.org/officeDocument/2006/relationships/font" Target="fonts/font34.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41" Type="http://schemas.openxmlformats.org/officeDocument/2006/relationships/font" Target="fonts/font2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font" Target="fonts/font25.fntdata"/><Relationship Id="rId40" Type="http://schemas.openxmlformats.org/officeDocument/2006/relationships/font" Target="fonts/font28.fntdata"/><Relationship Id="rId45" Type="http://schemas.openxmlformats.org/officeDocument/2006/relationships/font" Target="fonts/font33.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font" Target="fonts/font24.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4" Type="http://schemas.openxmlformats.org/officeDocument/2006/relationships/font" Target="fonts/font3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 Id="rId43" Type="http://schemas.openxmlformats.org/officeDocument/2006/relationships/font" Target="fonts/font31.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44db7b93c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g244db7b93c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0848e50af1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42900" lvl="1" indent="0" algn="l" rtl="0">
              <a:lnSpc>
                <a:spcPct val="90000"/>
              </a:lnSpc>
              <a:spcBef>
                <a:spcPts val="400"/>
              </a:spcBef>
              <a:spcAft>
                <a:spcPts val="0"/>
              </a:spcAft>
              <a:buClr>
                <a:schemeClr val="dk1"/>
              </a:buClr>
              <a:buSzPts val="1100"/>
              <a:buFont typeface="Arial"/>
              <a:buNone/>
            </a:pPr>
            <a:endParaRPr/>
          </a:p>
        </p:txBody>
      </p:sp>
      <p:sp>
        <p:nvSpPr>
          <p:cNvPr id="170" name="Google Shape;170;g20848e50af1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0848e50af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20848e50af1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4470b247ac_0_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24470b247ac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0848e50af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20848e50af1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4eafc38775_1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g24eafc38775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4470b247ac_0_4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24470b247ac_0_4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4bcfdec53c_0_12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g14bcfdec53c_0_12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7"/>
        <p:cNvGrpSpPr/>
        <p:nvPr/>
      </p:nvGrpSpPr>
      <p:grpSpPr>
        <a:xfrm>
          <a:off x="0" y="0"/>
          <a:ext cx="0" cy="0"/>
          <a:chOff x="0" y="0"/>
          <a:chExt cx="0" cy="0"/>
        </a:xfrm>
      </p:grpSpPr>
      <p:sp>
        <p:nvSpPr>
          <p:cNvPr id="18" name="Google Shape;18;g14bcfdec53c_0_175"/>
          <p:cNvSpPr/>
          <p:nvPr/>
        </p:nvSpPr>
        <p:spPr>
          <a:xfrm>
            <a:off x="0" y="1857600"/>
            <a:ext cx="12192000" cy="5000400"/>
          </a:xfrm>
          <a:prstGeom prst="rect">
            <a:avLst/>
          </a:prstGeom>
          <a:solidFill>
            <a:schemeClr val="accent1"/>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g14bcfdec53c_0_175"/>
          <p:cNvSpPr txBox="1">
            <a:spLocks noGrp="1"/>
          </p:cNvSpPr>
          <p:nvPr>
            <p:ph type="ctrTitle"/>
          </p:nvPr>
        </p:nvSpPr>
        <p:spPr>
          <a:xfrm>
            <a:off x="1367999" y="2790000"/>
            <a:ext cx="6876900" cy="1476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g14bcfdec53c_0_175"/>
          <p:cNvSpPr txBox="1">
            <a:spLocks noGrp="1"/>
          </p:cNvSpPr>
          <p:nvPr>
            <p:ph type="subTitle" idx="1"/>
          </p:nvPr>
        </p:nvSpPr>
        <p:spPr>
          <a:xfrm>
            <a:off x="1367999" y="4597200"/>
            <a:ext cx="6876900" cy="928200"/>
          </a:xfrm>
          <a:prstGeom prst="rect">
            <a:avLst/>
          </a:prstGeom>
          <a:noFill/>
          <a:ln>
            <a:noFill/>
          </a:ln>
        </p:spPr>
        <p:txBody>
          <a:bodyPr spcFirstLastPara="1" wrap="square" lIns="0" tIns="0" rIns="0" bIns="0" anchor="t" anchorCtr="0">
            <a:noAutofit/>
          </a:bodyPr>
          <a:lstStyle>
            <a:lvl1pPr lvl="0" algn="l">
              <a:lnSpc>
                <a:spcPct val="105000"/>
              </a:lnSpc>
              <a:spcBef>
                <a:spcPts val="0"/>
              </a:spcBef>
              <a:spcAft>
                <a:spcPts val="0"/>
              </a:spcAft>
              <a:buClr>
                <a:schemeClr val="lt1"/>
              </a:buClr>
              <a:buSzPts val="1800"/>
              <a:buNone/>
              <a:defRPr sz="1800" b="1">
                <a:solidFill>
                  <a:schemeClr val="lt1"/>
                </a:solidFill>
              </a:defRPr>
            </a:lvl1pPr>
            <a:lvl2pPr lvl="1" algn="l">
              <a:lnSpc>
                <a:spcPct val="105000"/>
              </a:lnSpc>
              <a:spcBef>
                <a:spcPts val="0"/>
              </a:spcBef>
              <a:spcAft>
                <a:spcPts val="0"/>
              </a:spcAft>
              <a:buClr>
                <a:schemeClr val="lt1"/>
              </a:buClr>
              <a:buSzPts val="1800"/>
              <a:buNone/>
              <a:defRPr sz="1800" b="0">
                <a:solidFill>
                  <a:schemeClr val="lt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23"/>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3"/>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3"/>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Content and Image">
  <p:cSld name="1_Content and Image">
    <p:spTree>
      <p:nvGrpSpPr>
        <p:cNvPr id="1" name="Shape 90"/>
        <p:cNvGrpSpPr/>
        <p:nvPr/>
      </p:nvGrpSpPr>
      <p:grpSpPr>
        <a:xfrm>
          <a:off x="0" y="0"/>
          <a:ext cx="0" cy="0"/>
          <a:chOff x="0" y="0"/>
          <a:chExt cx="0" cy="0"/>
        </a:xfrm>
      </p:grpSpPr>
      <p:sp>
        <p:nvSpPr>
          <p:cNvPr id="91" name="Google Shape;91;p18"/>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8"/>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8"/>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94" name="Google Shape;94;p18"/>
          <p:cNvSpPr txBox="1">
            <a:spLocks noGrp="1"/>
          </p:cNvSpPr>
          <p:nvPr>
            <p:ph type="body" idx="1"/>
          </p:nvPr>
        </p:nvSpPr>
        <p:spPr>
          <a:xfrm>
            <a:off x="720727" y="1296989"/>
            <a:ext cx="5518800" cy="46164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600"/>
              <a:buNone/>
              <a:defRPr/>
            </a:lvl1pPr>
            <a:lvl2pPr marL="914400" lvl="1" indent="-228600" algn="l">
              <a:lnSpc>
                <a:spcPct val="90000"/>
              </a:lnSpc>
              <a:spcBef>
                <a:spcPts val="1701"/>
              </a:spcBef>
              <a:spcAft>
                <a:spcPts val="0"/>
              </a:spcAft>
              <a:buSzPts val="2000"/>
              <a:buNone/>
              <a:defRPr/>
            </a:lvl2pPr>
            <a:lvl3pPr marL="1371600" lvl="2" indent="-228600" algn="l">
              <a:lnSpc>
                <a:spcPct val="100000"/>
              </a:lnSpc>
              <a:spcBef>
                <a:spcPts val="567"/>
              </a:spcBef>
              <a:spcAft>
                <a:spcPts val="0"/>
              </a:spcAft>
              <a:buSzPts val="1800"/>
              <a:buNone/>
              <a:defRPr/>
            </a:lvl3pPr>
            <a:lvl4pPr marL="1828800" lvl="3" indent="-330200" algn="l">
              <a:lnSpc>
                <a:spcPct val="100000"/>
              </a:lnSpc>
              <a:spcBef>
                <a:spcPts val="2835"/>
              </a:spcBef>
              <a:spcAft>
                <a:spcPts val="0"/>
              </a:spcAft>
              <a:buSzPts val="1600"/>
              <a:buChar char="•"/>
              <a:defRPr/>
            </a:lvl4pPr>
            <a:lvl5pPr marL="2286000" lvl="4" indent="-330200" algn="l">
              <a:lnSpc>
                <a:spcPct val="100000"/>
              </a:lnSpc>
              <a:spcBef>
                <a:spcPts val="850"/>
              </a:spcBef>
              <a:spcAft>
                <a:spcPts val="0"/>
              </a:spcAft>
              <a:buSzPts val="1600"/>
              <a:buChar char="•"/>
              <a:defRPr/>
            </a:lvl5pPr>
            <a:lvl6pPr marL="2743200" lvl="5" indent="-342900" algn="l">
              <a:lnSpc>
                <a:spcPct val="90000"/>
              </a:lnSpc>
              <a:spcBef>
                <a:spcPts val="85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95" name="Google Shape;95;p18"/>
          <p:cNvSpPr txBox="1">
            <a:spLocks noGrp="1"/>
          </p:cNvSpPr>
          <p:nvPr>
            <p:ph type="title"/>
          </p:nvPr>
        </p:nvSpPr>
        <p:spPr>
          <a:xfrm>
            <a:off x="720727" y="722313"/>
            <a:ext cx="551880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8"/>
          <p:cNvSpPr>
            <a:spLocks noGrp="1"/>
          </p:cNvSpPr>
          <p:nvPr>
            <p:ph type="pic" idx="2"/>
          </p:nvPr>
        </p:nvSpPr>
        <p:spPr>
          <a:xfrm>
            <a:off x="6900000" y="0"/>
            <a:ext cx="5292000" cy="6858000"/>
          </a:xfrm>
          <a:prstGeom prst="rect">
            <a:avLst/>
          </a:prstGeom>
          <a:solidFill>
            <a:srgbClr val="D8D8D8"/>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type="titleOnly">
  <p:cSld name="TITLE_ONLY">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914400" y="304800"/>
            <a:ext cx="10363200" cy="1143200"/>
          </a:xfrm>
          <a:prstGeom prst="rect">
            <a:avLst/>
          </a:prstGeom>
          <a:noFill/>
          <a:ln>
            <a:noFill/>
          </a:ln>
        </p:spPr>
        <p:txBody>
          <a:bodyPr spcFirstLastPara="1" wrap="square" lIns="68575" tIns="34275" rIns="68575" bIns="34275" anchor="ctr" anchorCtr="0">
            <a:noAutofit/>
          </a:bodyPr>
          <a:lstStyle>
            <a:lvl1pPr lvl="0" algn="l">
              <a:lnSpc>
                <a:spcPct val="85000"/>
              </a:lnSpc>
              <a:spcBef>
                <a:spcPts val="0"/>
              </a:spcBef>
              <a:spcAft>
                <a:spcPts val="0"/>
              </a:spcAft>
              <a:buSzPts val="27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9" name="Google Shape;99;p19"/>
          <p:cNvSpPr txBox="1">
            <a:spLocks noGrp="1"/>
          </p:cNvSpPr>
          <p:nvPr>
            <p:ph type="dt" idx="10"/>
          </p:nvPr>
        </p:nvSpPr>
        <p:spPr>
          <a:xfrm>
            <a:off x="914400" y="6248400"/>
            <a:ext cx="2540000" cy="4572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0" name="Google Shape;100;p19"/>
          <p:cNvSpPr txBox="1">
            <a:spLocks noGrp="1"/>
          </p:cNvSpPr>
          <p:nvPr>
            <p:ph type="ftr" idx="11"/>
          </p:nvPr>
        </p:nvSpPr>
        <p:spPr>
          <a:xfrm>
            <a:off x="4165600" y="6248400"/>
            <a:ext cx="3860800" cy="4572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1" name="Google Shape;101;p19"/>
          <p:cNvSpPr txBox="1">
            <a:spLocks noGrp="1"/>
          </p:cNvSpPr>
          <p:nvPr>
            <p:ph type="sldNum" idx="12"/>
          </p:nvPr>
        </p:nvSpPr>
        <p:spPr>
          <a:xfrm>
            <a:off x="8737600" y="6248400"/>
            <a:ext cx="2540000" cy="457200"/>
          </a:xfrm>
          <a:prstGeom prst="rect">
            <a:avLst/>
          </a:prstGeom>
          <a:noFill/>
          <a:ln>
            <a:noFill/>
          </a:ln>
        </p:spPr>
        <p:txBody>
          <a:bodyPr spcFirstLastPara="1" wrap="square" lIns="68575" tIns="34275" rIns="68575" bIns="34275" anchor="t" anchorCtr="0">
            <a:noAutofit/>
          </a:bodyPr>
          <a:lstStyle>
            <a:lvl1pPr marL="0" marR="0" lvl="0" indent="0" algn="r">
              <a:lnSpc>
                <a:spcPct val="90000"/>
              </a:lnSpc>
              <a:spcBef>
                <a:spcPts val="0"/>
              </a:spcBef>
              <a:spcAft>
                <a:spcPts val="0"/>
              </a:spcAft>
              <a:buClr>
                <a:srgbClr val="000000"/>
              </a:buClr>
              <a:buSzPts val="1000"/>
              <a:buFont typeface="Arial"/>
              <a:buNone/>
              <a:defRPr sz="1467" b="0" i="0" u="none" strike="noStrike" cap="none">
                <a:solidFill>
                  <a:schemeClr val="dk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467" b="0" i="0" u="none" strike="noStrike" cap="none">
                <a:solidFill>
                  <a:schemeClr val="dk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467" b="0" i="0" u="none" strike="noStrike" cap="none">
                <a:solidFill>
                  <a:schemeClr val="dk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467" b="0" i="0" u="none" strike="noStrike" cap="none">
                <a:solidFill>
                  <a:schemeClr val="dk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467" b="0" i="0" u="none" strike="noStrike" cap="none">
                <a:solidFill>
                  <a:schemeClr val="dk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467" b="0" i="0" u="none" strike="noStrike" cap="none">
                <a:solidFill>
                  <a:schemeClr val="dk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467" b="0" i="0" u="none" strike="noStrike" cap="none">
                <a:solidFill>
                  <a:schemeClr val="dk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467" b="0" i="0" u="none" strike="noStrike" cap="none">
                <a:solidFill>
                  <a:schemeClr val="dk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467"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2"/>
        <p:cNvGrpSpPr/>
        <p:nvPr/>
      </p:nvGrpSpPr>
      <p:grpSpPr>
        <a:xfrm>
          <a:off x="0" y="0"/>
          <a:ext cx="0" cy="0"/>
          <a:chOff x="0" y="0"/>
          <a:chExt cx="0" cy="0"/>
        </a:xfrm>
      </p:grpSpPr>
      <p:sp>
        <p:nvSpPr>
          <p:cNvPr id="103" name="Google Shape;103;g17d705388ed_0_971"/>
          <p:cNvSpPr txBox="1">
            <a:spLocks noGrp="1"/>
          </p:cNvSpPr>
          <p:nvPr>
            <p:ph type="body" idx="1"/>
          </p:nvPr>
        </p:nvSpPr>
        <p:spPr>
          <a:xfrm>
            <a:off x="720726" y="1296988"/>
            <a:ext cx="8118000" cy="4616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90000"/>
              </a:lnSpc>
              <a:spcBef>
                <a:spcPts val="1701"/>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g17d705388ed_0_971"/>
          <p:cNvSpPr txBox="1">
            <a:spLocks noGrp="1"/>
          </p:cNvSpPr>
          <p:nvPr>
            <p:ph type="dt" idx="10"/>
          </p:nvPr>
        </p:nvSpPr>
        <p:spPr>
          <a:xfrm>
            <a:off x="8081962" y="6492875"/>
            <a:ext cx="2743200" cy="1896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g17d705388ed_0_971"/>
          <p:cNvSpPr txBox="1">
            <a:spLocks noGrp="1"/>
          </p:cNvSpPr>
          <p:nvPr>
            <p:ph type="ftr" idx="11"/>
          </p:nvPr>
        </p:nvSpPr>
        <p:spPr>
          <a:xfrm>
            <a:off x="1766400" y="6492875"/>
            <a:ext cx="4114800" cy="189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g17d705388ed_0_971"/>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07" name="Google Shape;107;g17d705388ed_0_971"/>
          <p:cNvSpPr txBox="1">
            <a:spLocks noGrp="1"/>
          </p:cNvSpPr>
          <p:nvPr>
            <p:ph type="title"/>
          </p:nvPr>
        </p:nvSpPr>
        <p:spPr>
          <a:xfrm>
            <a:off x="720726" y="722313"/>
            <a:ext cx="8118000" cy="5748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and Image Blue">
  <p:cSld name="Content and Image Blue">
    <p:bg>
      <p:bgPr>
        <a:solidFill>
          <a:schemeClr val="accent1"/>
        </a:solidFill>
        <a:effectLst/>
      </p:bgPr>
    </p:bg>
    <p:spTree>
      <p:nvGrpSpPr>
        <p:cNvPr id="1" name="Shape 108"/>
        <p:cNvGrpSpPr/>
        <p:nvPr/>
      </p:nvGrpSpPr>
      <p:grpSpPr>
        <a:xfrm>
          <a:off x="0" y="0"/>
          <a:ext cx="0" cy="0"/>
          <a:chOff x="0" y="0"/>
          <a:chExt cx="0" cy="0"/>
        </a:xfrm>
      </p:grpSpPr>
      <p:sp>
        <p:nvSpPr>
          <p:cNvPr id="109" name="Google Shape;109;p24"/>
          <p:cNvSpPr txBox="1">
            <a:spLocks noGrp="1"/>
          </p:cNvSpPr>
          <p:nvPr>
            <p:ph type="title"/>
          </p:nvPr>
        </p:nvSpPr>
        <p:spPr>
          <a:xfrm>
            <a:off x="1188000" y="793751"/>
            <a:ext cx="4728613" cy="109625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42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4"/>
          <p:cNvSpPr txBox="1">
            <a:spLocks noGrp="1"/>
          </p:cNvSpPr>
          <p:nvPr>
            <p:ph type="dt" idx="10"/>
          </p:nvPr>
        </p:nvSpPr>
        <p:spPr>
          <a:xfrm>
            <a:off x="5557493" y="6264000"/>
            <a:ext cx="2743200" cy="365125"/>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4"/>
          <p:cNvSpPr txBox="1">
            <a:spLocks noGrp="1"/>
          </p:cNvSpPr>
          <p:nvPr>
            <p:ph type="ftr" idx="11"/>
          </p:nvPr>
        </p:nvSpPr>
        <p:spPr>
          <a:xfrm>
            <a:off x="684213" y="6264000"/>
            <a:ext cx="4114800"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4"/>
          <p:cNvSpPr>
            <a:spLocks noGrp="1"/>
          </p:cNvSpPr>
          <p:nvPr>
            <p:ph type="pic" idx="2"/>
          </p:nvPr>
        </p:nvSpPr>
        <p:spPr>
          <a:xfrm>
            <a:off x="6558001" y="0"/>
            <a:ext cx="5634001" cy="6858000"/>
          </a:xfrm>
          <a:prstGeom prst="rect">
            <a:avLst/>
          </a:prstGeom>
          <a:solidFill>
            <a:srgbClr val="D8D8D8"/>
          </a:solidFill>
          <a:ln>
            <a:noFill/>
          </a:ln>
        </p:spPr>
      </p:sp>
      <p:sp>
        <p:nvSpPr>
          <p:cNvPr id="113" name="Google Shape;113;p24"/>
          <p:cNvSpPr txBox="1">
            <a:spLocks noGrp="1"/>
          </p:cNvSpPr>
          <p:nvPr>
            <p:ph type="body" idx="1"/>
          </p:nvPr>
        </p:nvSpPr>
        <p:spPr>
          <a:xfrm>
            <a:off x="684213" y="1890002"/>
            <a:ext cx="5232400" cy="405995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lt1"/>
              </a:buClr>
              <a:buSzPts val="2000"/>
              <a:buNone/>
              <a:defRPr>
                <a:solidFill>
                  <a:schemeClr val="lt1"/>
                </a:solidFill>
              </a:defRPr>
            </a:lvl1pPr>
            <a:lvl2pPr marL="914400" lvl="1" indent="-228600" algn="l">
              <a:lnSpc>
                <a:spcPct val="100000"/>
              </a:lnSpc>
              <a:spcBef>
                <a:spcPts val="1417"/>
              </a:spcBef>
              <a:spcAft>
                <a:spcPts val="0"/>
              </a:spcAft>
              <a:buClr>
                <a:schemeClr val="lt1"/>
              </a:buClr>
              <a:buSzPts val="2400"/>
              <a:buNone/>
              <a:defRPr>
                <a:solidFill>
                  <a:schemeClr val="lt1"/>
                </a:solidFill>
              </a:defRPr>
            </a:lvl2pPr>
            <a:lvl3pPr marL="1371600" lvl="2" indent="-228600" algn="l">
              <a:lnSpc>
                <a:spcPct val="100000"/>
              </a:lnSpc>
              <a:spcBef>
                <a:spcPts val="1417"/>
              </a:spcBef>
              <a:spcAft>
                <a:spcPts val="0"/>
              </a:spcAft>
              <a:buSzPts val="2800"/>
              <a:buNone/>
              <a:defRPr>
                <a:solidFill>
                  <a:schemeClr val="lt1"/>
                </a:solidFill>
              </a:defRPr>
            </a:lvl3pPr>
            <a:lvl4pPr marL="1828800" lvl="3" indent="-355600" algn="l">
              <a:lnSpc>
                <a:spcPct val="120000"/>
              </a:lnSpc>
              <a:spcBef>
                <a:spcPts val="1417"/>
              </a:spcBef>
              <a:spcAft>
                <a:spcPts val="0"/>
              </a:spcAft>
              <a:buSzPts val="2000"/>
              <a:buChar char="―"/>
              <a:defRPr>
                <a:solidFill>
                  <a:schemeClr val="lt1"/>
                </a:solidFill>
              </a:defRPr>
            </a:lvl4pPr>
            <a:lvl5pPr marL="2286000" lvl="4" indent="-355600" algn="l">
              <a:lnSpc>
                <a:spcPct val="120000"/>
              </a:lnSpc>
              <a:spcBef>
                <a:spcPts val="1417"/>
              </a:spcBef>
              <a:spcAft>
                <a:spcPts val="0"/>
              </a:spcAft>
              <a:buSzPts val="2000"/>
              <a:buChar char="―"/>
              <a:defRPr>
                <a:solidFill>
                  <a:schemeClr val="lt1"/>
                </a:solidFill>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Column">
  <p:cSld name="Three Column">
    <p:bg>
      <p:bgPr>
        <a:solidFill>
          <a:schemeClr val="accent1"/>
        </a:solidFill>
        <a:effectLst/>
      </p:bgPr>
    </p:bg>
    <p:spTree>
      <p:nvGrpSpPr>
        <p:cNvPr id="1" name="Shape 114"/>
        <p:cNvGrpSpPr/>
        <p:nvPr/>
      </p:nvGrpSpPr>
      <p:grpSpPr>
        <a:xfrm>
          <a:off x="0" y="0"/>
          <a:ext cx="0" cy="0"/>
          <a:chOff x="0" y="0"/>
          <a:chExt cx="0" cy="0"/>
        </a:xfrm>
      </p:grpSpPr>
      <p:sp>
        <p:nvSpPr>
          <p:cNvPr id="115" name="Google Shape;115;p25"/>
          <p:cNvSpPr/>
          <p:nvPr/>
        </p:nvSpPr>
        <p:spPr>
          <a:xfrm>
            <a:off x="0" y="0"/>
            <a:ext cx="12192000" cy="2314800"/>
          </a:xfrm>
          <a:prstGeom prst="rect">
            <a:avLst/>
          </a:prstGeom>
          <a:solidFill>
            <a:schemeClr val="lt1"/>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6" name="Google Shape;116;p25"/>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5"/>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5"/>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5"/>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0" name="Google Shape;120;p25"/>
          <p:cNvSpPr txBox="1">
            <a:spLocks noGrp="1"/>
          </p:cNvSpPr>
          <p:nvPr>
            <p:ph type="body" idx="1"/>
          </p:nvPr>
        </p:nvSpPr>
        <p:spPr>
          <a:xfrm>
            <a:off x="720725" y="1296988"/>
            <a:ext cx="6681600" cy="584200"/>
          </a:xfrm>
          <a:prstGeom prst="rect">
            <a:avLst/>
          </a:prstGeom>
          <a:noFill/>
          <a:ln>
            <a:noFill/>
          </a:ln>
        </p:spPr>
        <p:txBody>
          <a:bodyPr spcFirstLastPara="1" wrap="square" lIns="0" tIns="0" rIns="0" bIns="0" anchor="t" anchorCtr="0">
            <a:noAutofit/>
          </a:bodyPr>
          <a:lstStyle>
            <a:lvl1pPr marL="457200" lvl="0" indent="-228600" algn="l">
              <a:lnSpc>
                <a:spcPct val="105000"/>
              </a:lnSpc>
              <a:spcBef>
                <a:spcPts val="0"/>
              </a:spcBef>
              <a:spcAft>
                <a:spcPts val="0"/>
              </a:spcAft>
              <a:buClr>
                <a:schemeClr val="dk2"/>
              </a:buClr>
              <a:buSzPts val="1800"/>
              <a:buNone/>
              <a:defRPr sz="1800">
                <a:solidFill>
                  <a:schemeClr val="dk2"/>
                </a:solidFill>
              </a:defRPr>
            </a:lvl1pPr>
            <a:lvl2pPr marL="914400" lvl="1" indent="-228600" algn="l">
              <a:lnSpc>
                <a:spcPct val="90000"/>
              </a:lnSpc>
              <a:spcBef>
                <a:spcPts val="0"/>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25"/>
          <p:cNvSpPr txBox="1">
            <a:spLocks noGrp="1"/>
          </p:cNvSpPr>
          <p:nvPr>
            <p:ph type="body" idx="2"/>
          </p:nvPr>
        </p:nvSpPr>
        <p:spPr>
          <a:xfrm>
            <a:off x="720724" y="2728800"/>
            <a:ext cx="3464013" cy="318463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25"/>
          <p:cNvSpPr txBox="1">
            <a:spLocks noGrp="1"/>
          </p:cNvSpPr>
          <p:nvPr>
            <p:ph type="body" idx="3"/>
          </p:nvPr>
        </p:nvSpPr>
        <p:spPr>
          <a:xfrm>
            <a:off x="4363199" y="2728800"/>
            <a:ext cx="3464013" cy="318463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25"/>
          <p:cNvSpPr txBox="1">
            <a:spLocks noGrp="1"/>
          </p:cNvSpPr>
          <p:nvPr>
            <p:ph type="body" idx="4"/>
          </p:nvPr>
        </p:nvSpPr>
        <p:spPr>
          <a:xfrm>
            <a:off x="8005674" y="2728800"/>
            <a:ext cx="3464013" cy="318463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24" name="Google Shape;124;p25"/>
          <p:cNvCxnSpPr/>
          <p:nvPr/>
        </p:nvCxnSpPr>
        <p:spPr>
          <a:xfrm>
            <a:off x="1766400" y="6361716"/>
            <a:ext cx="10425600"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5"/>
        <p:cNvGrpSpPr/>
        <p:nvPr/>
      </p:nvGrpSpPr>
      <p:grpSpPr>
        <a:xfrm>
          <a:off x="0" y="0"/>
          <a:ext cx="0" cy="0"/>
          <a:chOff x="0" y="0"/>
          <a:chExt cx="0" cy="0"/>
        </a:xfrm>
      </p:grpSpPr>
      <p:sp>
        <p:nvSpPr>
          <p:cNvPr id="126" name="Google Shape;126;p37"/>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37"/>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7"/>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7"/>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30" name="Google Shape;130;p37"/>
          <p:cNvSpPr txBox="1">
            <a:spLocks noGrp="1"/>
          </p:cNvSpPr>
          <p:nvPr>
            <p:ph type="body" idx="1"/>
          </p:nvPr>
        </p:nvSpPr>
        <p:spPr>
          <a:xfrm>
            <a:off x="720725" y="1296988"/>
            <a:ext cx="6681600" cy="584200"/>
          </a:xfrm>
          <a:prstGeom prst="rect">
            <a:avLst/>
          </a:prstGeom>
          <a:noFill/>
          <a:ln>
            <a:noFill/>
          </a:ln>
        </p:spPr>
        <p:txBody>
          <a:bodyPr spcFirstLastPara="1" wrap="square" lIns="0" tIns="0" rIns="0" bIns="0" anchor="t" anchorCtr="0">
            <a:noAutofit/>
          </a:bodyPr>
          <a:lstStyle>
            <a:lvl1pPr marL="457200" lvl="0" indent="-228600" algn="l">
              <a:lnSpc>
                <a:spcPct val="105000"/>
              </a:lnSpc>
              <a:spcBef>
                <a:spcPts val="0"/>
              </a:spcBef>
              <a:spcAft>
                <a:spcPts val="0"/>
              </a:spcAft>
              <a:buClr>
                <a:schemeClr val="dk2"/>
              </a:buClr>
              <a:buSzPts val="1800"/>
              <a:buNone/>
              <a:defRPr sz="1800">
                <a:solidFill>
                  <a:schemeClr val="dk2"/>
                </a:solidFill>
              </a:defRPr>
            </a:lvl1pPr>
            <a:lvl2pPr marL="914400" lvl="1" indent="-228600" algn="l">
              <a:lnSpc>
                <a:spcPct val="90000"/>
              </a:lnSpc>
              <a:spcBef>
                <a:spcPts val="0"/>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1">
  <p:cSld name="Title Slide_1">
    <p:spTree>
      <p:nvGrpSpPr>
        <p:cNvPr id="1" name="Shape 131"/>
        <p:cNvGrpSpPr/>
        <p:nvPr/>
      </p:nvGrpSpPr>
      <p:grpSpPr>
        <a:xfrm>
          <a:off x="0" y="0"/>
          <a:ext cx="0" cy="0"/>
          <a:chOff x="0" y="0"/>
          <a:chExt cx="0" cy="0"/>
        </a:xfrm>
      </p:grpSpPr>
      <p:sp>
        <p:nvSpPr>
          <p:cNvPr id="132" name="Google Shape;132;g20848e50af1_0_213"/>
          <p:cNvSpPr txBox="1">
            <a:spLocks noGrp="1"/>
          </p:cNvSpPr>
          <p:nvPr>
            <p:ph type="subTitle" idx="1"/>
          </p:nvPr>
        </p:nvSpPr>
        <p:spPr>
          <a:xfrm>
            <a:off x="9459687" y="1156155"/>
            <a:ext cx="2635500" cy="1502400"/>
          </a:xfrm>
          <a:prstGeom prst="rect">
            <a:avLst/>
          </a:prstGeom>
          <a:noFill/>
          <a:ln>
            <a:noFill/>
          </a:ln>
        </p:spPr>
        <p:txBody>
          <a:bodyPr spcFirstLastPara="1" wrap="square" lIns="91425" tIns="45700" rIns="91425" bIns="45700" anchor="b" anchorCtr="0">
            <a:noAutofit/>
          </a:bodyPr>
          <a:lstStyle>
            <a:lvl1pPr lvl="0" algn="r">
              <a:lnSpc>
                <a:spcPct val="70000"/>
              </a:lnSpc>
              <a:spcBef>
                <a:spcPts val="1100"/>
              </a:spcBef>
              <a:spcAft>
                <a:spcPts val="0"/>
              </a:spcAft>
              <a:buClr>
                <a:srgbClr val="74AFDB"/>
              </a:buClr>
              <a:buSzPts val="1900"/>
              <a:buNone/>
              <a:defRPr sz="1900">
                <a:solidFill>
                  <a:srgbClr val="74AFDB"/>
                </a:solidFill>
                <a:latin typeface="Libre Franklin"/>
                <a:ea typeface="Libre Franklin"/>
                <a:cs typeface="Libre Franklin"/>
                <a:sym typeface="Libre Franklin"/>
              </a:defRPr>
            </a:lvl1pPr>
            <a:lvl2pPr lvl="1" algn="ctr">
              <a:lnSpc>
                <a:spcPct val="90000"/>
              </a:lnSpc>
              <a:spcBef>
                <a:spcPts val="500"/>
              </a:spcBef>
              <a:spcAft>
                <a:spcPts val="0"/>
              </a:spcAft>
              <a:buClr>
                <a:srgbClr val="00153A"/>
              </a:buClr>
              <a:buSzPts val="1500"/>
              <a:buNone/>
              <a:defRPr sz="1500"/>
            </a:lvl2pPr>
            <a:lvl3pPr lvl="2" algn="ctr">
              <a:lnSpc>
                <a:spcPct val="90000"/>
              </a:lnSpc>
              <a:spcBef>
                <a:spcPts val="500"/>
              </a:spcBef>
              <a:spcAft>
                <a:spcPts val="0"/>
              </a:spcAft>
              <a:buClr>
                <a:srgbClr val="00153A"/>
              </a:buClr>
              <a:buSzPts val="1300"/>
              <a:buNone/>
              <a:defRPr sz="1300"/>
            </a:lvl3pPr>
            <a:lvl4pPr lvl="3" algn="ctr">
              <a:lnSpc>
                <a:spcPct val="90000"/>
              </a:lnSpc>
              <a:spcBef>
                <a:spcPts val="500"/>
              </a:spcBef>
              <a:spcAft>
                <a:spcPts val="0"/>
              </a:spcAft>
              <a:buClr>
                <a:srgbClr val="00153A"/>
              </a:buClr>
              <a:buSzPts val="1200"/>
              <a:buNone/>
              <a:defRPr sz="1200"/>
            </a:lvl4pPr>
            <a:lvl5pPr lvl="4" algn="ctr">
              <a:lnSpc>
                <a:spcPct val="90000"/>
              </a:lnSpc>
              <a:spcBef>
                <a:spcPts val="500"/>
              </a:spcBef>
              <a:spcAft>
                <a:spcPts val="0"/>
              </a:spcAft>
              <a:buClr>
                <a:srgbClr val="00153A"/>
              </a:buClr>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500"/>
              </a:spcBef>
              <a:spcAft>
                <a:spcPts val="0"/>
              </a:spcAft>
              <a:buClr>
                <a:schemeClr val="dk1"/>
              </a:buClr>
              <a:buSzPts val="1200"/>
              <a:buNone/>
              <a:defRPr sz="1200"/>
            </a:lvl7pPr>
            <a:lvl8pPr lvl="7" algn="ctr">
              <a:lnSpc>
                <a:spcPct val="90000"/>
              </a:lnSpc>
              <a:spcBef>
                <a:spcPts val="500"/>
              </a:spcBef>
              <a:spcAft>
                <a:spcPts val="0"/>
              </a:spcAft>
              <a:buClr>
                <a:schemeClr val="dk1"/>
              </a:buClr>
              <a:buSzPts val="1200"/>
              <a:buNone/>
              <a:defRPr sz="1200"/>
            </a:lvl8pPr>
            <a:lvl9pPr lvl="8" algn="ctr">
              <a:lnSpc>
                <a:spcPct val="90000"/>
              </a:lnSpc>
              <a:spcBef>
                <a:spcPts val="500"/>
              </a:spcBef>
              <a:spcAft>
                <a:spcPts val="0"/>
              </a:spcAft>
              <a:buClr>
                <a:schemeClr val="dk1"/>
              </a:buClr>
              <a:buSzPts val="1200"/>
              <a:buNone/>
              <a:defRPr sz="1200"/>
            </a:lvl9pPr>
          </a:lstStyle>
          <a:p>
            <a:endParaRPr/>
          </a:p>
        </p:txBody>
      </p:sp>
      <p:sp>
        <p:nvSpPr>
          <p:cNvPr id="133" name="Google Shape;133;g20848e50af1_0_213"/>
          <p:cNvSpPr txBox="1">
            <a:spLocks noGrp="1"/>
          </p:cNvSpPr>
          <p:nvPr>
            <p:ph type="body" idx="2"/>
          </p:nvPr>
        </p:nvSpPr>
        <p:spPr>
          <a:xfrm>
            <a:off x="8733453" y="2662420"/>
            <a:ext cx="3361200" cy="250800"/>
          </a:xfrm>
          <a:prstGeom prst="rect">
            <a:avLst/>
          </a:prstGeom>
          <a:noFill/>
          <a:ln>
            <a:noFill/>
          </a:ln>
        </p:spPr>
        <p:txBody>
          <a:bodyPr spcFirstLastPara="1" wrap="square" lIns="91425" tIns="45700" rIns="91425" bIns="45700" anchor="ctr" anchorCtr="0">
            <a:noAutofit/>
          </a:bodyPr>
          <a:lstStyle>
            <a:lvl1pPr marL="457200" lvl="0" indent="-228600" algn="r">
              <a:lnSpc>
                <a:spcPct val="90000"/>
              </a:lnSpc>
              <a:spcBef>
                <a:spcPts val="1100"/>
              </a:spcBef>
              <a:spcAft>
                <a:spcPts val="0"/>
              </a:spcAft>
              <a:buClr>
                <a:srgbClr val="1F3864"/>
              </a:buClr>
              <a:buSzPts val="1500"/>
              <a:buNone/>
              <a:defRPr sz="1500" i="0">
                <a:solidFill>
                  <a:srgbClr val="1F3864"/>
                </a:solidFill>
                <a:latin typeface="Libre Franklin"/>
                <a:ea typeface="Libre Franklin"/>
                <a:cs typeface="Libre Franklin"/>
                <a:sym typeface="Libre Franklin"/>
              </a:defRPr>
            </a:lvl1pPr>
            <a:lvl2pPr marL="914400" lvl="1" indent="-228600" algn="l">
              <a:lnSpc>
                <a:spcPct val="90000"/>
              </a:lnSpc>
              <a:spcBef>
                <a:spcPts val="500"/>
              </a:spcBef>
              <a:spcAft>
                <a:spcPts val="0"/>
              </a:spcAft>
              <a:buClr>
                <a:srgbClr val="00153A"/>
              </a:buClr>
              <a:buSzPts val="1900"/>
              <a:buNone/>
              <a:defRPr/>
            </a:lvl2pPr>
            <a:lvl3pPr marL="1371600" lvl="2" indent="-228600" algn="l">
              <a:lnSpc>
                <a:spcPct val="90000"/>
              </a:lnSpc>
              <a:spcBef>
                <a:spcPts val="500"/>
              </a:spcBef>
              <a:spcAft>
                <a:spcPts val="0"/>
              </a:spcAft>
              <a:buClr>
                <a:srgbClr val="00153A"/>
              </a:buClr>
              <a:buSzPts val="1900"/>
              <a:buNone/>
              <a:defRPr/>
            </a:lvl3pPr>
            <a:lvl4pPr marL="1828800" lvl="3" indent="-349250" algn="l">
              <a:lnSpc>
                <a:spcPct val="90000"/>
              </a:lnSpc>
              <a:spcBef>
                <a:spcPts val="500"/>
              </a:spcBef>
              <a:spcAft>
                <a:spcPts val="0"/>
              </a:spcAft>
              <a:buClr>
                <a:srgbClr val="00153A"/>
              </a:buClr>
              <a:buSzPts val="1900"/>
              <a:buChar char="•"/>
              <a:defRPr/>
            </a:lvl4pPr>
            <a:lvl5pPr marL="2286000" lvl="4" indent="-349250" algn="l">
              <a:lnSpc>
                <a:spcPct val="90000"/>
              </a:lnSpc>
              <a:spcBef>
                <a:spcPts val="500"/>
              </a:spcBef>
              <a:spcAft>
                <a:spcPts val="0"/>
              </a:spcAft>
              <a:buClr>
                <a:srgbClr val="00153A"/>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34" name="Google Shape;134;g20848e50af1_0_213"/>
          <p:cNvSpPr txBox="1">
            <a:spLocks noGrp="1"/>
          </p:cNvSpPr>
          <p:nvPr>
            <p:ph type="dt" idx="10"/>
          </p:nvPr>
        </p:nvSpPr>
        <p:spPr>
          <a:xfrm>
            <a:off x="9448800" y="6465685"/>
            <a:ext cx="2743200" cy="3651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SzPts val="1400"/>
              <a:buNone/>
              <a:defRPr sz="1200">
                <a:solidFill>
                  <a:srgbClr val="888888"/>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g20848e50af1_0_213"/>
          <p:cNvSpPr txBox="1">
            <a:spLocks noGrp="1"/>
          </p:cNvSpPr>
          <p:nvPr>
            <p:ph type="ftr" idx="11"/>
          </p:nvPr>
        </p:nvSpPr>
        <p:spPr>
          <a:xfrm>
            <a:off x="0" y="6472993"/>
            <a:ext cx="4114800" cy="365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sz="1200">
                <a:solidFill>
                  <a:srgbClr val="888888"/>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6" name="Google Shape;136;g20848e50af1_0_213" descr="A picture containing food, device&#10;&#10;Description automatically generated"/>
          <p:cNvPicPr preferRelativeResize="0"/>
          <p:nvPr/>
        </p:nvPicPr>
        <p:blipFill rotWithShape="1">
          <a:blip r:embed="rId2">
            <a:alphaModFix/>
          </a:blip>
          <a:srcRect/>
          <a:stretch/>
        </p:blipFill>
        <p:spPr>
          <a:xfrm>
            <a:off x="10824524" y="211075"/>
            <a:ext cx="1270758" cy="770971"/>
          </a:xfrm>
          <a:prstGeom prst="rect">
            <a:avLst/>
          </a:prstGeom>
          <a:noFill/>
          <a:ln>
            <a:noFill/>
          </a:ln>
        </p:spPr>
      </p:pic>
      <p:sp>
        <p:nvSpPr>
          <p:cNvPr id="137" name="Google Shape;137;g20848e50af1_0_213"/>
          <p:cNvSpPr txBox="1">
            <a:spLocks noGrp="1"/>
          </p:cNvSpPr>
          <p:nvPr>
            <p:ph type="ctrTitle"/>
          </p:nvPr>
        </p:nvSpPr>
        <p:spPr>
          <a:xfrm>
            <a:off x="96004" y="1156154"/>
            <a:ext cx="9363600" cy="1502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153A"/>
              </a:buClr>
              <a:buSzPts val="4000"/>
              <a:buFont typeface="Libre Franklin"/>
              <a:buNone/>
              <a:defRPr sz="4000" u="none" cap="small">
                <a:solidFill>
                  <a:srgbClr val="00153A"/>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8"/>
        <p:cNvGrpSpPr/>
        <p:nvPr/>
      </p:nvGrpSpPr>
      <p:grpSpPr>
        <a:xfrm>
          <a:off x="0" y="0"/>
          <a:ext cx="0" cy="0"/>
          <a:chOff x="0" y="0"/>
          <a:chExt cx="0" cy="0"/>
        </a:xfrm>
      </p:grpSpPr>
      <p:grpSp>
        <p:nvGrpSpPr>
          <p:cNvPr id="139" name="Google Shape;139;g20848e50af1_0_220"/>
          <p:cNvGrpSpPr/>
          <p:nvPr/>
        </p:nvGrpSpPr>
        <p:grpSpPr>
          <a:xfrm>
            <a:off x="156263" y="1478719"/>
            <a:ext cx="2088302" cy="2401027"/>
            <a:chOff x="233371" y="872842"/>
            <a:chExt cx="2088302" cy="2401027"/>
          </a:xfrm>
        </p:grpSpPr>
        <p:sp>
          <p:nvSpPr>
            <p:cNvPr id="140" name="Google Shape;140;g20848e50af1_0_220"/>
            <p:cNvSpPr txBox="1"/>
            <p:nvPr/>
          </p:nvSpPr>
          <p:spPr>
            <a:xfrm>
              <a:off x="233376" y="1273007"/>
              <a:ext cx="1970700" cy="400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1F3864"/>
                  </a:solidFill>
                  <a:latin typeface="Libre Franklin"/>
                  <a:ea typeface="Libre Franklin"/>
                  <a:cs typeface="Libre Franklin"/>
                  <a:sym typeface="Libre Franklin"/>
                </a:rPr>
                <a:t>Thank you</a:t>
              </a:r>
              <a:endParaRPr sz="2000" b="0" i="0" u="none" strike="noStrike" cap="none">
                <a:solidFill>
                  <a:srgbClr val="1F3864"/>
                </a:solidFill>
                <a:latin typeface="Libre Franklin"/>
                <a:ea typeface="Libre Franklin"/>
                <a:cs typeface="Libre Franklin"/>
                <a:sym typeface="Libre Franklin"/>
              </a:endParaRPr>
            </a:p>
          </p:txBody>
        </p:sp>
        <p:sp>
          <p:nvSpPr>
            <p:cNvPr id="141" name="Google Shape;141;g20848e50af1_0_220"/>
            <p:cNvSpPr txBox="1"/>
            <p:nvPr/>
          </p:nvSpPr>
          <p:spPr>
            <a:xfrm>
              <a:off x="233372" y="2073337"/>
              <a:ext cx="1569600" cy="400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1F3864"/>
                  </a:solidFill>
                  <a:latin typeface="Lucida Sans"/>
                  <a:ea typeface="Lucida Sans"/>
                  <a:cs typeface="Lucida Sans"/>
                  <a:sym typeface="Lucida Sans"/>
                </a:rPr>
                <a:t>Merci</a:t>
              </a:r>
              <a:endParaRPr sz="2000" b="0" i="0" u="none" strike="noStrike" cap="none">
                <a:solidFill>
                  <a:srgbClr val="1F3864"/>
                </a:solidFill>
                <a:latin typeface="Lucida Sans"/>
                <a:ea typeface="Lucida Sans"/>
                <a:cs typeface="Lucida Sans"/>
                <a:sym typeface="Lucida Sans"/>
              </a:endParaRPr>
            </a:p>
          </p:txBody>
        </p:sp>
        <p:sp>
          <p:nvSpPr>
            <p:cNvPr id="142" name="Google Shape;142;g20848e50af1_0_220"/>
            <p:cNvSpPr txBox="1"/>
            <p:nvPr/>
          </p:nvSpPr>
          <p:spPr>
            <a:xfrm>
              <a:off x="233372" y="1673172"/>
              <a:ext cx="1919700" cy="400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1F3864"/>
                  </a:solidFill>
                  <a:latin typeface="Quattrocento Sans"/>
                  <a:ea typeface="Quattrocento Sans"/>
                  <a:cs typeface="Quattrocento Sans"/>
                  <a:sym typeface="Quattrocento Sans"/>
                </a:rPr>
                <a:t>Gracias</a:t>
              </a:r>
              <a:endParaRPr sz="2000" b="0" i="0" u="none" strike="noStrike" cap="none">
                <a:solidFill>
                  <a:srgbClr val="1F3864"/>
                </a:solidFill>
                <a:latin typeface="Quattrocento Sans"/>
                <a:ea typeface="Quattrocento Sans"/>
                <a:cs typeface="Quattrocento Sans"/>
                <a:sym typeface="Quattrocento Sans"/>
              </a:endParaRPr>
            </a:p>
          </p:txBody>
        </p:sp>
        <p:sp>
          <p:nvSpPr>
            <p:cNvPr id="143" name="Google Shape;143;g20848e50af1_0_220"/>
            <p:cNvSpPr txBox="1"/>
            <p:nvPr/>
          </p:nvSpPr>
          <p:spPr>
            <a:xfrm>
              <a:off x="233373" y="872842"/>
              <a:ext cx="2088300" cy="400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1F3864"/>
                  </a:solidFill>
                  <a:latin typeface="Corbel"/>
                  <a:ea typeface="Corbel"/>
                  <a:cs typeface="Corbel"/>
                  <a:sym typeface="Corbel"/>
                </a:rPr>
                <a:t>Спасибо</a:t>
              </a:r>
              <a:endParaRPr sz="2000" b="0" i="0" u="none" strike="noStrike" cap="none">
                <a:solidFill>
                  <a:srgbClr val="1F3864"/>
                </a:solidFill>
                <a:latin typeface="Corbel"/>
                <a:ea typeface="Corbel"/>
                <a:cs typeface="Corbel"/>
                <a:sym typeface="Corbel"/>
              </a:endParaRPr>
            </a:p>
          </p:txBody>
        </p:sp>
        <p:sp>
          <p:nvSpPr>
            <p:cNvPr id="144" name="Google Shape;144;g20848e50af1_0_220"/>
            <p:cNvSpPr txBox="1"/>
            <p:nvPr/>
          </p:nvSpPr>
          <p:spPr>
            <a:xfrm>
              <a:off x="233371" y="2873669"/>
              <a:ext cx="1296000" cy="400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1F3864"/>
                  </a:solidFill>
                  <a:latin typeface="Calibri"/>
                  <a:ea typeface="Calibri"/>
                  <a:cs typeface="Calibri"/>
                  <a:sym typeface="Calibri"/>
                </a:rPr>
                <a:t>شُكْرًا</a:t>
              </a:r>
              <a:endParaRPr sz="2000" b="0" i="0" u="none" strike="noStrike" cap="none">
                <a:solidFill>
                  <a:srgbClr val="1F3864"/>
                </a:solidFill>
                <a:latin typeface="Corbel"/>
                <a:ea typeface="Corbel"/>
                <a:cs typeface="Corbel"/>
                <a:sym typeface="Corbel"/>
              </a:endParaRPr>
            </a:p>
          </p:txBody>
        </p:sp>
        <p:sp>
          <p:nvSpPr>
            <p:cNvPr id="145" name="Google Shape;145;g20848e50af1_0_220"/>
            <p:cNvSpPr txBox="1"/>
            <p:nvPr/>
          </p:nvSpPr>
          <p:spPr>
            <a:xfrm>
              <a:off x="233371" y="2473502"/>
              <a:ext cx="1399500" cy="400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1F3864"/>
                  </a:solidFill>
                  <a:latin typeface="Microsoft YaHei"/>
                  <a:ea typeface="Microsoft YaHei"/>
                  <a:cs typeface="Microsoft YaHei"/>
                  <a:sym typeface="Microsoft YaHei"/>
                </a:rPr>
                <a:t>谢谢</a:t>
              </a:r>
              <a:endParaRPr sz="2000" b="0" i="0" u="none" strike="noStrike" cap="none">
                <a:solidFill>
                  <a:srgbClr val="1F3864"/>
                </a:solidFill>
                <a:latin typeface="Microsoft YaHei"/>
                <a:ea typeface="Microsoft YaHei"/>
                <a:cs typeface="Microsoft YaHei"/>
                <a:sym typeface="Microsoft YaHei"/>
              </a:endParaRPr>
            </a:p>
          </p:txBody>
        </p:sp>
      </p:grpSp>
      <p:sp>
        <p:nvSpPr>
          <p:cNvPr id="146" name="Google Shape;146;g20848e50af1_0_220"/>
          <p:cNvSpPr txBox="1">
            <a:spLocks noGrp="1"/>
          </p:cNvSpPr>
          <p:nvPr>
            <p:ph type="body" idx="1"/>
          </p:nvPr>
        </p:nvSpPr>
        <p:spPr>
          <a:xfrm>
            <a:off x="2317839" y="1978699"/>
            <a:ext cx="2853900" cy="1401300"/>
          </a:xfrm>
          <a:prstGeom prst="rect">
            <a:avLst/>
          </a:prstGeom>
          <a:noFill/>
          <a:ln>
            <a:noFill/>
          </a:ln>
        </p:spPr>
        <p:txBody>
          <a:bodyPr spcFirstLastPara="1" wrap="square" lIns="91425" tIns="45700" rIns="0" bIns="45700" anchor="ctr" anchorCtr="0">
            <a:noAutofit/>
          </a:bodyPr>
          <a:lstStyle>
            <a:lvl1pPr marL="457200" lvl="0" indent="-228600" algn="r">
              <a:lnSpc>
                <a:spcPct val="90000"/>
              </a:lnSpc>
              <a:spcBef>
                <a:spcPts val="1100"/>
              </a:spcBef>
              <a:spcAft>
                <a:spcPts val="0"/>
              </a:spcAft>
              <a:buClr>
                <a:srgbClr val="1F3864"/>
              </a:buClr>
              <a:buSzPts val="1900"/>
              <a:buNone/>
              <a:defRPr sz="1900">
                <a:solidFill>
                  <a:srgbClr val="1F3864"/>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rgbClr val="00153A"/>
              </a:buClr>
              <a:buSzPts val="1900"/>
              <a:buNone/>
              <a:defRPr/>
            </a:lvl2pPr>
            <a:lvl3pPr marL="1371600" lvl="2" indent="-228600" algn="l">
              <a:lnSpc>
                <a:spcPct val="90000"/>
              </a:lnSpc>
              <a:spcBef>
                <a:spcPts val="500"/>
              </a:spcBef>
              <a:spcAft>
                <a:spcPts val="0"/>
              </a:spcAft>
              <a:buClr>
                <a:srgbClr val="00153A"/>
              </a:buClr>
              <a:buSzPts val="1900"/>
              <a:buNone/>
              <a:defRPr/>
            </a:lvl3pPr>
            <a:lvl4pPr marL="1828800" lvl="3" indent="-349250" algn="l">
              <a:lnSpc>
                <a:spcPct val="90000"/>
              </a:lnSpc>
              <a:spcBef>
                <a:spcPts val="500"/>
              </a:spcBef>
              <a:spcAft>
                <a:spcPts val="0"/>
              </a:spcAft>
              <a:buClr>
                <a:srgbClr val="00153A"/>
              </a:buClr>
              <a:buSzPts val="1900"/>
              <a:buChar char="•"/>
              <a:defRPr/>
            </a:lvl4pPr>
            <a:lvl5pPr marL="2286000" lvl="4" indent="-349250" algn="l">
              <a:lnSpc>
                <a:spcPct val="90000"/>
              </a:lnSpc>
              <a:spcBef>
                <a:spcPts val="500"/>
              </a:spcBef>
              <a:spcAft>
                <a:spcPts val="0"/>
              </a:spcAft>
              <a:buClr>
                <a:srgbClr val="00153A"/>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pic>
        <p:nvPicPr>
          <p:cNvPr id="147" name="Google Shape;147;g20848e50af1_0_220"/>
          <p:cNvPicPr preferRelativeResize="0"/>
          <p:nvPr/>
        </p:nvPicPr>
        <p:blipFill rotWithShape="1">
          <a:blip r:embed="rId2">
            <a:alphaModFix/>
          </a:blip>
          <a:srcRect/>
          <a:stretch/>
        </p:blipFill>
        <p:spPr>
          <a:xfrm>
            <a:off x="5619403" y="925824"/>
            <a:ext cx="6302887" cy="4456777"/>
          </a:xfrm>
          <a:prstGeom prst="rect">
            <a:avLst/>
          </a:prstGeom>
          <a:noFill/>
          <a:ln>
            <a:noFill/>
          </a:ln>
        </p:spPr>
      </p:pic>
      <p:pic>
        <p:nvPicPr>
          <p:cNvPr id="148" name="Google Shape;148;g20848e50af1_0_220" descr="A picture containing drawing&#10;&#10;Description automatically generated"/>
          <p:cNvPicPr preferRelativeResize="0"/>
          <p:nvPr/>
        </p:nvPicPr>
        <p:blipFill rotWithShape="1">
          <a:blip r:embed="rId3">
            <a:alphaModFix/>
          </a:blip>
          <a:srcRect/>
          <a:stretch/>
        </p:blipFill>
        <p:spPr>
          <a:xfrm>
            <a:off x="156263" y="5580230"/>
            <a:ext cx="3909190" cy="763140"/>
          </a:xfrm>
          <a:prstGeom prst="rect">
            <a:avLst/>
          </a:prstGeom>
          <a:noFill/>
          <a:ln>
            <a:noFill/>
          </a:ln>
        </p:spPr>
      </p:pic>
      <p:cxnSp>
        <p:nvCxnSpPr>
          <p:cNvPr id="149" name="Google Shape;149;g20848e50af1_0_220"/>
          <p:cNvCxnSpPr/>
          <p:nvPr/>
        </p:nvCxnSpPr>
        <p:spPr>
          <a:xfrm>
            <a:off x="5307184" y="2143379"/>
            <a:ext cx="0" cy="936000"/>
          </a:xfrm>
          <a:prstGeom prst="straightConnector1">
            <a:avLst/>
          </a:prstGeom>
          <a:noFill/>
          <a:ln w="25400" cap="flat" cmpd="sng">
            <a:solidFill>
              <a:srgbClr val="8DC5DD"/>
            </a:solidFill>
            <a:prstDash val="solid"/>
            <a:miter lim="800000"/>
            <a:headEnd type="none" w="sm" len="sm"/>
            <a:tailEnd type="none" w="sm" len="sm"/>
          </a:ln>
        </p:spPr>
      </p:cxnSp>
      <p:pic>
        <p:nvPicPr>
          <p:cNvPr id="150" name="Google Shape;150;g20848e50af1_0_220" descr="A picture containing food, device&#10;&#10;Description automatically generated"/>
          <p:cNvPicPr preferRelativeResize="0"/>
          <p:nvPr/>
        </p:nvPicPr>
        <p:blipFill rotWithShape="1">
          <a:blip r:embed="rId4">
            <a:alphaModFix/>
          </a:blip>
          <a:srcRect/>
          <a:stretch/>
        </p:blipFill>
        <p:spPr>
          <a:xfrm>
            <a:off x="156263" y="207669"/>
            <a:ext cx="1270758" cy="77097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lumns with Images">
  <p:cSld name="Two Columns with Images">
    <p:spTree>
      <p:nvGrpSpPr>
        <p:cNvPr id="1" name="Shape 151"/>
        <p:cNvGrpSpPr/>
        <p:nvPr/>
      </p:nvGrpSpPr>
      <p:grpSpPr>
        <a:xfrm>
          <a:off x="0" y="0"/>
          <a:ext cx="0" cy="0"/>
          <a:chOff x="0" y="0"/>
          <a:chExt cx="0" cy="0"/>
        </a:xfrm>
      </p:grpSpPr>
      <p:sp>
        <p:nvSpPr>
          <p:cNvPr id="152" name="Google Shape;152;g24470b247ac_0_376"/>
          <p:cNvSpPr txBox="1">
            <a:spLocks noGrp="1"/>
          </p:cNvSpPr>
          <p:nvPr>
            <p:ph type="title"/>
          </p:nvPr>
        </p:nvSpPr>
        <p:spPr>
          <a:xfrm>
            <a:off x="720726" y="722313"/>
            <a:ext cx="10750500" cy="5748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g24470b247ac_0_376"/>
          <p:cNvSpPr txBox="1">
            <a:spLocks noGrp="1"/>
          </p:cNvSpPr>
          <p:nvPr>
            <p:ph type="dt" idx="10"/>
          </p:nvPr>
        </p:nvSpPr>
        <p:spPr>
          <a:xfrm>
            <a:off x="8081962" y="6492875"/>
            <a:ext cx="2743200" cy="1896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g24470b247ac_0_376"/>
          <p:cNvSpPr txBox="1">
            <a:spLocks noGrp="1"/>
          </p:cNvSpPr>
          <p:nvPr>
            <p:ph type="ftr" idx="11"/>
          </p:nvPr>
        </p:nvSpPr>
        <p:spPr>
          <a:xfrm>
            <a:off x="1766400" y="6492875"/>
            <a:ext cx="4114800" cy="189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g24470b247ac_0_376"/>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56" name="Google Shape;156;g24470b247ac_0_376"/>
          <p:cNvSpPr>
            <a:spLocks noGrp="1"/>
          </p:cNvSpPr>
          <p:nvPr>
            <p:ph type="pic" idx="2"/>
          </p:nvPr>
        </p:nvSpPr>
        <p:spPr>
          <a:xfrm>
            <a:off x="720725" y="1857600"/>
            <a:ext cx="5302800" cy="2016000"/>
          </a:xfrm>
          <a:prstGeom prst="rect">
            <a:avLst/>
          </a:prstGeom>
          <a:solidFill>
            <a:srgbClr val="D8D8D8"/>
          </a:solidFill>
          <a:ln>
            <a:noFill/>
          </a:ln>
        </p:spPr>
      </p:sp>
      <p:sp>
        <p:nvSpPr>
          <p:cNvPr id="157" name="Google Shape;157;g24470b247ac_0_376"/>
          <p:cNvSpPr txBox="1">
            <a:spLocks noGrp="1"/>
          </p:cNvSpPr>
          <p:nvPr>
            <p:ph type="body" idx="1"/>
          </p:nvPr>
        </p:nvSpPr>
        <p:spPr>
          <a:xfrm>
            <a:off x="720725" y="3872238"/>
            <a:ext cx="5302800" cy="2041200"/>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g24470b247ac_0_376"/>
          <p:cNvSpPr>
            <a:spLocks noGrp="1"/>
          </p:cNvSpPr>
          <p:nvPr>
            <p:ph type="pic" idx="3"/>
          </p:nvPr>
        </p:nvSpPr>
        <p:spPr>
          <a:xfrm>
            <a:off x="6166888" y="1857600"/>
            <a:ext cx="5302800" cy="2016000"/>
          </a:xfrm>
          <a:prstGeom prst="rect">
            <a:avLst/>
          </a:prstGeom>
          <a:solidFill>
            <a:srgbClr val="D8D8D8"/>
          </a:solidFill>
          <a:ln>
            <a:noFill/>
          </a:ln>
        </p:spPr>
      </p:sp>
      <p:sp>
        <p:nvSpPr>
          <p:cNvPr id="159" name="Google Shape;159;g24470b247ac_0_376"/>
          <p:cNvSpPr txBox="1">
            <a:spLocks noGrp="1"/>
          </p:cNvSpPr>
          <p:nvPr>
            <p:ph type="body" idx="4"/>
          </p:nvPr>
        </p:nvSpPr>
        <p:spPr>
          <a:xfrm>
            <a:off x="6166888" y="3872238"/>
            <a:ext cx="5302800" cy="2041200"/>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1">
  <p:cSld name="Title and Content_1">
    <p:spTree>
      <p:nvGrpSpPr>
        <p:cNvPr id="1" name="Shape 21"/>
        <p:cNvGrpSpPr/>
        <p:nvPr/>
      </p:nvGrpSpPr>
      <p:grpSpPr>
        <a:xfrm>
          <a:off x="0" y="0"/>
          <a:ext cx="0" cy="0"/>
          <a:chOff x="0" y="0"/>
          <a:chExt cx="0" cy="0"/>
        </a:xfrm>
      </p:grpSpPr>
      <p:sp>
        <p:nvSpPr>
          <p:cNvPr id="22" name="Google Shape;22;g20848e50af1_0_207"/>
          <p:cNvSpPr txBox="1">
            <a:spLocks noGrp="1"/>
          </p:cNvSpPr>
          <p:nvPr>
            <p:ph type="body" idx="1"/>
          </p:nvPr>
        </p:nvSpPr>
        <p:spPr>
          <a:xfrm>
            <a:off x="720726" y="1296988"/>
            <a:ext cx="8118000" cy="4616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900"/>
              <a:buNone/>
              <a:defRPr/>
            </a:lvl1pPr>
            <a:lvl2pPr marL="914400" lvl="1" indent="-228600" algn="l">
              <a:lnSpc>
                <a:spcPct val="90000"/>
              </a:lnSpc>
              <a:spcBef>
                <a:spcPts val="1700"/>
              </a:spcBef>
              <a:spcAft>
                <a:spcPts val="0"/>
              </a:spcAft>
              <a:buClr>
                <a:schemeClr val="accent3"/>
              </a:buClr>
              <a:buSzPts val="1900"/>
              <a:buNone/>
              <a:defRPr/>
            </a:lvl2pPr>
            <a:lvl3pPr marL="1371600" lvl="2" indent="-228600" algn="l">
              <a:lnSpc>
                <a:spcPct val="100000"/>
              </a:lnSpc>
              <a:spcBef>
                <a:spcPts val="500"/>
              </a:spcBef>
              <a:spcAft>
                <a:spcPts val="0"/>
              </a:spcAft>
              <a:buSzPts val="1900"/>
              <a:buNone/>
              <a:defRPr/>
            </a:lvl3pPr>
            <a:lvl4pPr marL="1828800" lvl="3" indent="-349250" algn="l">
              <a:lnSpc>
                <a:spcPct val="100000"/>
              </a:lnSpc>
              <a:spcBef>
                <a:spcPts val="2800"/>
              </a:spcBef>
              <a:spcAft>
                <a:spcPts val="0"/>
              </a:spcAft>
              <a:buSzPts val="1900"/>
              <a:buChar char="•"/>
              <a:defRPr/>
            </a:lvl4pPr>
            <a:lvl5pPr marL="2286000" lvl="4" indent="-349250" algn="l">
              <a:lnSpc>
                <a:spcPct val="100000"/>
              </a:lnSpc>
              <a:spcBef>
                <a:spcPts val="800"/>
              </a:spcBef>
              <a:spcAft>
                <a:spcPts val="0"/>
              </a:spcAft>
              <a:buSzPts val="1900"/>
              <a:buChar char="•"/>
              <a:defRPr/>
            </a:lvl5pPr>
            <a:lvl6pPr marL="2743200" lvl="5" indent="-349250" algn="l">
              <a:lnSpc>
                <a:spcPct val="90000"/>
              </a:lnSpc>
              <a:spcBef>
                <a:spcPts val="8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3" name="Google Shape;23;g20848e50af1_0_207"/>
          <p:cNvSpPr txBox="1">
            <a:spLocks noGrp="1"/>
          </p:cNvSpPr>
          <p:nvPr>
            <p:ph type="dt" idx="10"/>
          </p:nvPr>
        </p:nvSpPr>
        <p:spPr>
          <a:xfrm>
            <a:off x="8081962" y="6492875"/>
            <a:ext cx="2743200" cy="1896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4" name="Google Shape;24;g20848e50af1_0_207"/>
          <p:cNvSpPr txBox="1">
            <a:spLocks noGrp="1"/>
          </p:cNvSpPr>
          <p:nvPr>
            <p:ph type="ftr" idx="11"/>
          </p:nvPr>
        </p:nvSpPr>
        <p:spPr>
          <a:xfrm>
            <a:off x="1766400" y="6492875"/>
            <a:ext cx="4114800" cy="189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5" name="Google Shape;25;g20848e50af1_0_207"/>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6" name="Google Shape;26;g20848e50af1_0_207"/>
          <p:cNvSpPr txBox="1">
            <a:spLocks noGrp="1"/>
          </p:cNvSpPr>
          <p:nvPr>
            <p:ph type="title"/>
          </p:nvPr>
        </p:nvSpPr>
        <p:spPr>
          <a:xfrm>
            <a:off x="720726" y="722313"/>
            <a:ext cx="8118000" cy="5748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ree Columns with Images">
  <p:cSld name="Three Columns with Images">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1"/>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1"/>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1"/>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2" name="Google Shape;32;p21"/>
          <p:cNvSpPr>
            <a:spLocks noGrp="1"/>
          </p:cNvSpPr>
          <p:nvPr>
            <p:ph type="pic" idx="2"/>
          </p:nvPr>
        </p:nvSpPr>
        <p:spPr>
          <a:xfrm>
            <a:off x="720725" y="1857600"/>
            <a:ext cx="3463200" cy="1656000"/>
          </a:xfrm>
          <a:prstGeom prst="rect">
            <a:avLst/>
          </a:prstGeom>
          <a:solidFill>
            <a:srgbClr val="D8D8D8"/>
          </a:solidFill>
          <a:ln>
            <a:noFill/>
          </a:ln>
        </p:spPr>
      </p:sp>
      <p:sp>
        <p:nvSpPr>
          <p:cNvPr id="33" name="Google Shape;33;p21"/>
          <p:cNvSpPr txBox="1">
            <a:spLocks noGrp="1"/>
          </p:cNvSpPr>
          <p:nvPr>
            <p:ph type="body" idx="1"/>
          </p:nvPr>
        </p:nvSpPr>
        <p:spPr>
          <a:xfrm>
            <a:off x="720725" y="3513600"/>
            <a:ext cx="3463200" cy="2399838"/>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1"/>
          <p:cNvSpPr>
            <a:spLocks noGrp="1"/>
          </p:cNvSpPr>
          <p:nvPr>
            <p:ph type="pic" idx="3"/>
          </p:nvPr>
        </p:nvSpPr>
        <p:spPr>
          <a:xfrm>
            <a:off x="4364400" y="1857600"/>
            <a:ext cx="3463200" cy="1656000"/>
          </a:xfrm>
          <a:prstGeom prst="rect">
            <a:avLst/>
          </a:prstGeom>
          <a:solidFill>
            <a:srgbClr val="D8D8D8"/>
          </a:solidFill>
          <a:ln>
            <a:noFill/>
          </a:ln>
        </p:spPr>
      </p:sp>
      <p:sp>
        <p:nvSpPr>
          <p:cNvPr id="35" name="Google Shape;35;p21"/>
          <p:cNvSpPr txBox="1">
            <a:spLocks noGrp="1"/>
          </p:cNvSpPr>
          <p:nvPr>
            <p:ph type="body" idx="4"/>
          </p:nvPr>
        </p:nvSpPr>
        <p:spPr>
          <a:xfrm>
            <a:off x="4364400" y="3513600"/>
            <a:ext cx="3463200" cy="2399838"/>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1"/>
          <p:cNvSpPr>
            <a:spLocks noGrp="1"/>
          </p:cNvSpPr>
          <p:nvPr>
            <p:ph type="pic" idx="5"/>
          </p:nvPr>
        </p:nvSpPr>
        <p:spPr>
          <a:xfrm>
            <a:off x="8008075" y="1857600"/>
            <a:ext cx="3463200" cy="1656000"/>
          </a:xfrm>
          <a:prstGeom prst="rect">
            <a:avLst/>
          </a:prstGeom>
          <a:solidFill>
            <a:srgbClr val="D8D8D8"/>
          </a:solidFill>
          <a:ln>
            <a:noFill/>
          </a:ln>
        </p:spPr>
      </p:sp>
      <p:sp>
        <p:nvSpPr>
          <p:cNvPr id="37" name="Google Shape;37;p21"/>
          <p:cNvSpPr txBox="1">
            <a:spLocks noGrp="1"/>
          </p:cNvSpPr>
          <p:nvPr>
            <p:ph type="body" idx="6"/>
          </p:nvPr>
        </p:nvSpPr>
        <p:spPr>
          <a:xfrm>
            <a:off x="8008075" y="3513600"/>
            <a:ext cx="3463200" cy="2399838"/>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Wide" type="obj">
  <p:cSld name="OBJECT">
    <p:spTree>
      <p:nvGrpSpPr>
        <p:cNvPr id="1" name="Shape 38"/>
        <p:cNvGrpSpPr/>
        <p:nvPr/>
      </p:nvGrpSpPr>
      <p:grpSpPr>
        <a:xfrm>
          <a:off x="0" y="0"/>
          <a:ext cx="0" cy="0"/>
          <a:chOff x="0" y="0"/>
          <a:chExt cx="0" cy="0"/>
        </a:xfrm>
      </p:grpSpPr>
      <p:sp>
        <p:nvSpPr>
          <p:cNvPr id="39" name="Google Shape;39;p32"/>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2"/>
          <p:cNvSpPr txBox="1">
            <a:spLocks noGrp="1"/>
          </p:cNvSpPr>
          <p:nvPr>
            <p:ph type="body" idx="1"/>
          </p:nvPr>
        </p:nvSpPr>
        <p:spPr>
          <a:xfrm>
            <a:off x="720725" y="1296988"/>
            <a:ext cx="10750549" cy="461644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90000"/>
              </a:lnSpc>
              <a:spcBef>
                <a:spcPts val="1701"/>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2"/>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2"/>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2"/>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44"/>
        <p:cNvGrpSpPr/>
        <p:nvPr/>
      </p:nvGrpSpPr>
      <p:grpSpPr>
        <a:xfrm>
          <a:off x="0" y="0"/>
          <a:ext cx="0" cy="0"/>
          <a:chOff x="0" y="0"/>
          <a:chExt cx="0" cy="0"/>
        </a:xfrm>
      </p:grpSpPr>
      <p:sp>
        <p:nvSpPr>
          <p:cNvPr id="45" name="Google Shape;45;p31"/>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1"/>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1"/>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8" name="Google Shape;48;p31"/>
          <p:cNvSpPr txBox="1">
            <a:spLocks noGrp="1"/>
          </p:cNvSpPr>
          <p:nvPr>
            <p:ph type="body" idx="1"/>
          </p:nvPr>
        </p:nvSpPr>
        <p:spPr>
          <a:xfrm>
            <a:off x="720726" y="1296988"/>
            <a:ext cx="5518800" cy="46164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90000"/>
              </a:lnSpc>
              <a:spcBef>
                <a:spcPts val="1701"/>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1"/>
          <p:cNvSpPr txBox="1">
            <a:spLocks noGrp="1"/>
          </p:cNvSpPr>
          <p:nvPr>
            <p:ph type="title"/>
          </p:nvPr>
        </p:nvSpPr>
        <p:spPr>
          <a:xfrm>
            <a:off x="720726" y="722313"/>
            <a:ext cx="551880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1"/>
          <p:cNvSpPr>
            <a:spLocks noGrp="1"/>
          </p:cNvSpPr>
          <p:nvPr>
            <p:ph type="pic" idx="2"/>
          </p:nvPr>
        </p:nvSpPr>
        <p:spPr>
          <a:xfrm>
            <a:off x="6900000" y="0"/>
            <a:ext cx="5292000" cy="6858000"/>
          </a:xfrm>
          <a:prstGeom prst="rect">
            <a:avLst/>
          </a:prstGeom>
          <a:solidFill>
            <a:srgbClr val="D8D8D8"/>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losing Slide Image">
  <p:cSld name="Closing Slide Image">
    <p:spTree>
      <p:nvGrpSpPr>
        <p:cNvPr id="1" name="Shape 51"/>
        <p:cNvGrpSpPr/>
        <p:nvPr/>
      </p:nvGrpSpPr>
      <p:grpSpPr>
        <a:xfrm>
          <a:off x="0" y="0"/>
          <a:ext cx="0" cy="0"/>
          <a:chOff x="0" y="0"/>
          <a:chExt cx="0" cy="0"/>
        </a:xfrm>
      </p:grpSpPr>
      <p:sp>
        <p:nvSpPr>
          <p:cNvPr id="52" name="Google Shape;52;g14bcfdec53c_0_1397"/>
          <p:cNvSpPr txBox="1">
            <a:spLocks noGrp="1"/>
          </p:cNvSpPr>
          <p:nvPr>
            <p:ph type="ctrTitle"/>
          </p:nvPr>
        </p:nvSpPr>
        <p:spPr>
          <a:xfrm>
            <a:off x="720725" y="2854801"/>
            <a:ext cx="4074000" cy="10188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g14bcfdec53c_0_1397"/>
          <p:cNvSpPr txBox="1">
            <a:spLocks noGrp="1"/>
          </p:cNvSpPr>
          <p:nvPr>
            <p:ph type="subTitle" idx="1"/>
          </p:nvPr>
        </p:nvSpPr>
        <p:spPr>
          <a:xfrm>
            <a:off x="720725" y="3873600"/>
            <a:ext cx="4074000" cy="444600"/>
          </a:xfrm>
          <a:prstGeom prst="rect">
            <a:avLst/>
          </a:prstGeom>
          <a:noFill/>
          <a:ln>
            <a:noFill/>
          </a:ln>
        </p:spPr>
        <p:txBody>
          <a:bodyPr spcFirstLastPara="1" wrap="square" lIns="0" tIns="0" rIns="0" bIns="0" anchor="t" anchorCtr="0">
            <a:noAutofit/>
          </a:bodyPr>
          <a:lstStyle>
            <a:lvl1pPr lvl="0" algn="l">
              <a:lnSpc>
                <a:spcPct val="105000"/>
              </a:lnSpc>
              <a:spcBef>
                <a:spcPts val="0"/>
              </a:spcBef>
              <a:spcAft>
                <a:spcPts val="0"/>
              </a:spcAft>
              <a:buClr>
                <a:schemeClr val="accent2"/>
              </a:buClr>
              <a:buSzPts val="2400"/>
              <a:buNone/>
              <a:defRPr sz="2400" b="0">
                <a:solidFill>
                  <a:schemeClr val="accent2"/>
                </a:solidFill>
              </a:defRPr>
            </a:lvl1pPr>
            <a:lvl2pPr lvl="1" algn="l">
              <a:lnSpc>
                <a:spcPct val="105000"/>
              </a:lnSpc>
              <a:spcBef>
                <a:spcPts val="0"/>
              </a:spcBef>
              <a:spcAft>
                <a:spcPts val="0"/>
              </a:spcAft>
              <a:buClr>
                <a:schemeClr val="accent2"/>
              </a:buClr>
              <a:buSzPts val="2400"/>
              <a:buNone/>
              <a:defRPr sz="2400" b="1">
                <a:solidFill>
                  <a:schemeClr val="accent2"/>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4" name="Google Shape;54;g14bcfdec53c_0_1397"/>
          <p:cNvSpPr>
            <a:spLocks noGrp="1"/>
          </p:cNvSpPr>
          <p:nvPr>
            <p:ph type="pic" idx="2"/>
          </p:nvPr>
        </p:nvSpPr>
        <p:spPr>
          <a:xfrm>
            <a:off x="5287200" y="0"/>
            <a:ext cx="6858000" cy="6858000"/>
          </a:xfrm>
          <a:prstGeom prst="rect">
            <a:avLst/>
          </a:prstGeom>
          <a:solidFill>
            <a:srgbClr val="D8D8D8"/>
          </a:solidFill>
          <a:ln>
            <a:noFill/>
          </a:ln>
        </p:spPr>
      </p:sp>
      <p:pic>
        <p:nvPicPr>
          <p:cNvPr id="55" name="Google Shape;55;g14bcfdec53c_0_1397" descr="Logo&#10;&#10;Description automatically generated"/>
          <p:cNvPicPr preferRelativeResize="0"/>
          <p:nvPr/>
        </p:nvPicPr>
        <p:blipFill rotWithShape="1">
          <a:blip r:embed="rId2">
            <a:alphaModFix/>
          </a:blip>
          <a:srcRect/>
          <a:stretch/>
        </p:blipFill>
        <p:spPr>
          <a:xfrm>
            <a:off x="720725" y="860400"/>
            <a:ext cx="2970001" cy="838750"/>
          </a:xfrm>
          <a:prstGeom prst="rect">
            <a:avLst/>
          </a:prstGeom>
          <a:noFill/>
          <a:ln>
            <a:noFill/>
          </a:ln>
        </p:spPr>
      </p:pic>
      <p:grpSp>
        <p:nvGrpSpPr>
          <p:cNvPr id="56" name="Google Shape;56;g14bcfdec53c_0_1397"/>
          <p:cNvGrpSpPr/>
          <p:nvPr/>
        </p:nvGrpSpPr>
        <p:grpSpPr>
          <a:xfrm>
            <a:off x="720725" y="5472000"/>
            <a:ext cx="4009268" cy="694945"/>
            <a:chOff x="720725" y="5218493"/>
            <a:chExt cx="4009268" cy="694945"/>
          </a:xfrm>
        </p:grpSpPr>
        <p:pic>
          <p:nvPicPr>
            <p:cNvPr id="57" name="Google Shape;57;g14bcfdec53c_0_1397"/>
            <p:cNvPicPr preferRelativeResize="0"/>
            <p:nvPr/>
          </p:nvPicPr>
          <p:blipFill rotWithShape="1">
            <a:blip r:embed="rId3">
              <a:alphaModFix/>
            </a:blip>
            <a:srcRect/>
            <a:stretch/>
          </p:blipFill>
          <p:spPr>
            <a:xfrm>
              <a:off x="4032000" y="5325173"/>
              <a:ext cx="697993" cy="588265"/>
            </a:xfrm>
            <a:prstGeom prst="rect">
              <a:avLst/>
            </a:prstGeom>
            <a:noFill/>
            <a:ln>
              <a:noFill/>
            </a:ln>
          </p:spPr>
        </p:pic>
        <p:pic>
          <p:nvPicPr>
            <p:cNvPr id="58" name="Google Shape;58;g14bcfdec53c_0_1397"/>
            <p:cNvPicPr preferRelativeResize="0"/>
            <p:nvPr/>
          </p:nvPicPr>
          <p:blipFill rotWithShape="1">
            <a:blip r:embed="rId4">
              <a:alphaModFix/>
            </a:blip>
            <a:srcRect/>
            <a:stretch/>
          </p:blipFill>
          <p:spPr>
            <a:xfrm>
              <a:off x="2867282" y="5309933"/>
              <a:ext cx="826010" cy="603505"/>
            </a:xfrm>
            <a:prstGeom prst="rect">
              <a:avLst/>
            </a:prstGeom>
            <a:noFill/>
            <a:ln>
              <a:noFill/>
            </a:ln>
          </p:spPr>
        </p:pic>
        <p:pic>
          <p:nvPicPr>
            <p:cNvPr id="59" name="Google Shape;59;g14bcfdec53c_0_1397"/>
            <p:cNvPicPr preferRelativeResize="0"/>
            <p:nvPr/>
          </p:nvPicPr>
          <p:blipFill rotWithShape="1">
            <a:blip r:embed="rId5">
              <a:alphaModFix/>
            </a:blip>
            <a:srcRect/>
            <a:stretch/>
          </p:blipFill>
          <p:spPr>
            <a:xfrm>
              <a:off x="720725" y="5279453"/>
              <a:ext cx="594361" cy="633985"/>
            </a:xfrm>
            <a:prstGeom prst="rect">
              <a:avLst/>
            </a:prstGeom>
            <a:noFill/>
            <a:ln>
              <a:noFill/>
            </a:ln>
          </p:spPr>
        </p:pic>
        <p:pic>
          <p:nvPicPr>
            <p:cNvPr id="60" name="Google Shape;60;g14bcfdec53c_0_1397"/>
            <p:cNvPicPr preferRelativeResize="0"/>
            <p:nvPr/>
          </p:nvPicPr>
          <p:blipFill rotWithShape="1">
            <a:blip r:embed="rId6">
              <a:alphaModFix/>
            </a:blip>
            <a:srcRect/>
            <a:stretch/>
          </p:blipFill>
          <p:spPr>
            <a:xfrm>
              <a:off x="1653795" y="5218493"/>
              <a:ext cx="874778" cy="694945"/>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Slide">
  <p:cSld name="Quote Slide">
    <p:bg>
      <p:bgPr>
        <a:solidFill>
          <a:schemeClr val="accent1"/>
        </a:solidFill>
        <a:effectLst/>
      </p:bgPr>
    </p:bg>
    <p:spTree>
      <p:nvGrpSpPr>
        <p:cNvPr id="1" name="Shape 61"/>
        <p:cNvGrpSpPr/>
        <p:nvPr/>
      </p:nvGrpSpPr>
      <p:grpSpPr>
        <a:xfrm>
          <a:off x="0" y="0"/>
          <a:ext cx="0" cy="0"/>
          <a:chOff x="0" y="0"/>
          <a:chExt cx="0" cy="0"/>
        </a:xfrm>
      </p:grpSpPr>
      <p:sp>
        <p:nvSpPr>
          <p:cNvPr id="62" name="Google Shape;62;g14bcfdec53c_0_1131"/>
          <p:cNvSpPr txBox="1">
            <a:spLocks noGrp="1"/>
          </p:cNvSpPr>
          <p:nvPr>
            <p:ph type="title"/>
          </p:nvPr>
        </p:nvSpPr>
        <p:spPr>
          <a:xfrm>
            <a:off x="720725" y="1882800"/>
            <a:ext cx="7740000" cy="28272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g14bcfdec53c_0_1131"/>
          <p:cNvSpPr txBox="1">
            <a:spLocks noGrp="1"/>
          </p:cNvSpPr>
          <p:nvPr>
            <p:ph type="dt" idx="10"/>
          </p:nvPr>
        </p:nvSpPr>
        <p:spPr>
          <a:xfrm>
            <a:off x="8081962" y="6492875"/>
            <a:ext cx="2743200" cy="1896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g14bcfdec53c_0_1131"/>
          <p:cNvSpPr txBox="1">
            <a:spLocks noGrp="1"/>
          </p:cNvSpPr>
          <p:nvPr>
            <p:ph type="ftr" idx="11"/>
          </p:nvPr>
        </p:nvSpPr>
        <p:spPr>
          <a:xfrm>
            <a:off x="1766400" y="6492875"/>
            <a:ext cx="4114800" cy="189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g14bcfdec53c_0_1131"/>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6" name="Google Shape;66;g14bcfdec53c_0_1131"/>
          <p:cNvSpPr txBox="1">
            <a:spLocks noGrp="1"/>
          </p:cNvSpPr>
          <p:nvPr>
            <p:ph type="body" idx="1"/>
          </p:nvPr>
        </p:nvSpPr>
        <p:spPr>
          <a:xfrm>
            <a:off x="720725" y="5065200"/>
            <a:ext cx="7740000" cy="4476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lt1"/>
              </a:buClr>
              <a:buSzPts val="1800"/>
              <a:buFont typeface="Arial"/>
              <a:buChar char="–"/>
              <a:defRPr sz="1800">
                <a:solidFill>
                  <a:schemeClr val="lt1"/>
                </a:solidFill>
              </a:defRPr>
            </a:lvl1pPr>
            <a:lvl2pPr marL="914400" lvl="1" indent="-228600" algn="l">
              <a:lnSpc>
                <a:spcPct val="90000"/>
              </a:lnSpc>
              <a:spcBef>
                <a:spcPts val="0"/>
              </a:spcBef>
              <a:spcAft>
                <a:spcPts val="0"/>
              </a:spcAft>
              <a:buClr>
                <a:schemeClr val="accent3"/>
              </a:buClr>
              <a:buSzPts val="1800"/>
              <a:buNone/>
              <a:defRPr sz="1800"/>
            </a:lvl2pPr>
            <a:lvl3pPr marL="1371600" lvl="2" indent="-228600" algn="l">
              <a:lnSpc>
                <a:spcPct val="100000"/>
              </a:lnSpc>
              <a:spcBef>
                <a:spcPts val="567"/>
              </a:spcBef>
              <a:spcAft>
                <a:spcPts val="0"/>
              </a:spcAft>
              <a:buSzPts val="1800"/>
              <a:buNone/>
              <a:defRPr sz="1800"/>
            </a:lvl3pPr>
            <a:lvl4pPr marL="1828800" lvl="3" indent="-342900" algn="l">
              <a:lnSpc>
                <a:spcPct val="100000"/>
              </a:lnSpc>
              <a:spcBef>
                <a:spcPts val="2835"/>
              </a:spcBef>
              <a:spcAft>
                <a:spcPts val="0"/>
              </a:spcAft>
              <a:buSzPts val="1800"/>
              <a:buChar char="•"/>
              <a:defRPr sz="1800"/>
            </a:lvl4pPr>
            <a:lvl5pPr marL="2286000" lvl="4" indent="-342900" algn="l">
              <a:lnSpc>
                <a:spcPct val="100000"/>
              </a:lnSpc>
              <a:spcBef>
                <a:spcPts val="850"/>
              </a:spcBef>
              <a:spcAft>
                <a:spcPts val="0"/>
              </a:spcAft>
              <a:buSzPts val="1800"/>
              <a:buChar char="•"/>
              <a:defRPr sz="1800"/>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7" name="Google Shape;67;g14bcfdec53c_0_1131"/>
          <p:cNvCxnSpPr/>
          <p:nvPr/>
        </p:nvCxnSpPr>
        <p:spPr>
          <a:xfrm>
            <a:off x="1766400" y="6361716"/>
            <a:ext cx="10425600"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ree Columns with Images 1">
  <p:cSld name="1_Three Columns with Images">
    <p:spTree>
      <p:nvGrpSpPr>
        <p:cNvPr id="1" name="Shape 68"/>
        <p:cNvGrpSpPr/>
        <p:nvPr/>
      </p:nvGrpSpPr>
      <p:grpSpPr>
        <a:xfrm>
          <a:off x="0" y="0"/>
          <a:ext cx="0" cy="0"/>
          <a:chOff x="0" y="0"/>
          <a:chExt cx="0" cy="0"/>
        </a:xfrm>
      </p:grpSpPr>
      <p:sp>
        <p:nvSpPr>
          <p:cNvPr id="69" name="Google Shape;69;g14bcfdec53c_0_541"/>
          <p:cNvSpPr txBox="1">
            <a:spLocks noGrp="1"/>
          </p:cNvSpPr>
          <p:nvPr>
            <p:ph type="title"/>
          </p:nvPr>
        </p:nvSpPr>
        <p:spPr>
          <a:xfrm>
            <a:off x="720726" y="722313"/>
            <a:ext cx="10750500" cy="5748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g14bcfdec53c_0_541"/>
          <p:cNvSpPr txBox="1">
            <a:spLocks noGrp="1"/>
          </p:cNvSpPr>
          <p:nvPr>
            <p:ph type="dt" idx="10"/>
          </p:nvPr>
        </p:nvSpPr>
        <p:spPr>
          <a:xfrm>
            <a:off x="8081962" y="6492875"/>
            <a:ext cx="2743200" cy="1896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Clr>
                <a:schemeClr val="dk1"/>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71" name="Google Shape;71;g14bcfdec53c_0_541"/>
          <p:cNvSpPr txBox="1">
            <a:spLocks noGrp="1"/>
          </p:cNvSpPr>
          <p:nvPr>
            <p:ph type="ftr" idx="11"/>
          </p:nvPr>
        </p:nvSpPr>
        <p:spPr>
          <a:xfrm>
            <a:off x="1766400" y="6492875"/>
            <a:ext cx="4114800" cy="189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72" name="Google Shape;72;g14bcfdec53c_0_541"/>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3" name="Google Shape;73;g14bcfdec53c_0_541"/>
          <p:cNvSpPr>
            <a:spLocks noGrp="1"/>
          </p:cNvSpPr>
          <p:nvPr>
            <p:ph type="pic" idx="2"/>
          </p:nvPr>
        </p:nvSpPr>
        <p:spPr>
          <a:xfrm>
            <a:off x="720725" y="1857600"/>
            <a:ext cx="3463200" cy="1656000"/>
          </a:xfrm>
          <a:prstGeom prst="rect">
            <a:avLst/>
          </a:prstGeom>
          <a:solidFill>
            <a:srgbClr val="D8D8D8"/>
          </a:solidFill>
          <a:ln>
            <a:noFill/>
          </a:ln>
        </p:spPr>
      </p:sp>
      <p:sp>
        <p:nvSpPr>
          <p:cNvPr id="74" name="Google Shape;74;g14bcfdec53c_0_541"/>
          <p:cNvSpPr txBox="1">
            <a:spLocks noGrp="1"/>
          </p:cNvSpPr>
          <p:nvPr>
            <p:ph type="body" idx="1"/>
          </p:nvPr>
        </p:nvSpPr>
        <p:spPr>
          <a:xfrm>
            <a:off x="720725" y="3513600"/>
            <a:ext cx="3463200" cy="2399700"/>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g14bcfdec53c_0_541"/>
          <p:cNvSpPr>
            <a:spLocks noGrp="1"/>
          </p:cNvSpPr>
          <p:nvPr>
            <p:ph type="pic" idx="3"/>
          </p:nvPr>
        </p:nvSpPr>
        <p:spPr>
          <a:xfrm>
            <a:off x="4364400" y="1857600"/>
            <a:ext cx="3463200" cy="1656000"/>
          </a:xfrm>
          <a:prstGeom prst="rect">
            <a:avLst/>
          </a:prstGeom>
          <a:solidFill>
            <a:srgbClr val="D8D8D8"/>
          </a:solidFill>
          <a:ln>
            <a:noFill/>
          </a:ln>
        </p:spPr>
      </p:sp>
      <p:sp>
        <p:nvSpPr>
          <p:cNvPr id="76" name="Google Shape;76;g14bcfdec53c_0_541"/>
          <p:cNvSpPr txBox="1">
            <a:spLocks noGrp="1"/>
          </p:cNvSpPr>
          <p:nvPr>
            <p:ph type="body" idx="4"/>
          </p:nvPr>
        </p:nvSpPr>
        <p:spPr>
          <a:xfrm>
            <a:off x="4364400" y="3513600"/>
            <a:ext cx="3463200" cy="2399700"/>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g14bcfdec53c_0_541"/>
          <p:cNvSpPr>
            <a:spLocks noGrp="1"/>
          </p:cNvSpPr>
          <p:nvPr>
            <p:ph type="pic" idx="5"/>
          </p:nvPr>
        </p:nvSpPr>
        <p:spPr>
          <a:xfrm>
            <a:off x="8008075" y="1857600"/>
            <a:ext cx="3463200" cy="1656000"/>
          </a:xfrm>
          <a:prstGeom prst="rect">
            <a:avLst/>
          </a:prstGeom>
          <a:solidFill>
            <a:srgbClr val="D8D8D8"/>
          </a:solidFill>
          <a:ln>
            <a:noFill/>
          </a:ln>
        </p:spPr>
      </p:sp>
      <p:sp>
        <p:nvSpPr>
          <p:cNvPr id="78" name="Google Shape;78;g14bcfdec53c_0_541"/>
          <p:cNvSpPr txBox="1">
            <a:spLocks noGrp="1"/>
          </p:cNvSpPr>
          <p:nvPr>
            <p:ph type="body" idx="6"/>
          </p:nvPr>
        </p:nvSpPr>
        <p:spPr>
          <a:xfrm>
            <a:off x="8008075" y="3513600"/>
            <a:ext cx="3463200" cy="2399700"/>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and Large Image">
  <p:cSld name="Content and Large Image">
    <p:spTree>
      <p:nvGrpSpPr>
        <p:cNvPr id="1" name="Shape 79"/>
        <p:cNvGrpSpPr/>
        <p:nvPr/>
      </p:nvGrpSpPr>
      <p:grpSpPr>
        <a:xfrm>
          <a:off x="0" y="0"/>
          <a:ext cx="0" cy="0"/>
          <a:chOff x="0" y="0"/>
          <a:chExt cx="0" cy="0"/>
        </a:xfrm>
      </p:grpSpPr>
      <p:sp>
        <p:nvSpPr>
          <p:cNvPr id="80" name="Google Shape;80;p22"/>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2"/>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2"/>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3" name="Google Shape;83;p22"/>
          <p:cNvSpPr txBox="1">
            <a:spLocks noGrp="1"/>
          </p:cNvSpPr>
          <p:nvPr>
            <p:ph type="body" idx="1"/>
          </p:nvPr>
        </p:nvSpPr>
        <p:spPr>
          <a:xfrm>
            <a:off x="720726" y="1296988"/>
            <a:ext cx="3913200" cy="46164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90000"/>
              </a:lnSpc>
              <a:spcBef>
                <a:spcPts val="1701"/>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2"/>
          <p:cNvSpPr txBox="1">
            <a:spLocks noGrp="1"/>
          </p:cNvSpPr>
          <p:nvPr>
            <p:ph type="title"/>
          </p:nvPr>
        </p:nvSpPr>
        <p:spPr>
          <a:xfrm>
            <a:off x="720726" y="722313"/>
            <a:ext cx="391320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2"/>
          <p:cNvSpPr>
            <a:spLocks noGrp="1"/>
          </p:cNvSpPr>
          <p:nvPr>
            <p:ph type="pic" idx="2"/>
          </p:nvPr>
        </p:nvSpPr>
        <p:spPr>
          <a:xfrm>
            <a:off x="5334000" y="0"/>
            <a:ext cx="6858000" cy="6858000"/>
          </a:xfrm>
          <a:prstGeom prst="rect">
            <a:avLst/>
          </a:prstGeom>
          <a:solidFill>
            <a:srgbClr val="D8D8D8"/>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0"/>
          <p:cNvSpPr txBox="1">
            <a:spLocks noGrp="1"/>
          </p:cNvSpPr>
          <p:nvPr>
            <p:ph type="body" idx="1"/>
          </p:nvPr>
        </p:nvSpPr>
        <p:spPr>
          <a:xfrm>
            <a:off x="720725" y="1296988"/>
            <a:ext cx="10750549" cy="461644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L="914400" marR="0" lvl="1" indent="-228600" algn="l" rtl="0">
              <a:lnSpc>
                <a:spcPct val="90000"/>
              </a:lnSpc>
              <a:spcBef>
                <a:spcPts val="1701"/>
              </a:spcBef>
              <a:spcAft>
                <a:spcPts val="0"/>
              </a:spcAft>
              <a:buClr>
                <a:schemeClr val="accent3"/>
              </a:buClr>
              <a:buSzPts val="2000"/>
              <a:buFont typeface="Arial"/>
              <a:buNone/>
              <a:defRPr sz="2000" b="1" i="0" u="none" strike="noStrike" cap="none">
                <a:solidFill>
                  <a:schemeClr val="accent3"/>
                </a:solidFill>
                <a:latin typeface="Arial"/>
                <a:ea typeface="Arial"/>
                <a:cs typeface="Arial"/>
                <a:sym typeface="Arial"/>
              </a:defRPr>
            </a:lvl2pPr>
            <a:lvl3pPr marL="1371600" marR="0" lvl="2" indent="-228600" algn="l" rtl="0">
              <a:lnSpc>
                <a:spcPct val="100000"/>
              </a:lnSpc>
              <a:spcBef>
                <a:spcPts val="567"/>
              </a:spcBef>
              <a:spcAft>
                <a:spcPts val="0"/>
              </a:spcAft>
              <a:buClr>
                <a:schemeClr val="accent1"/>
              </a:buClr>
              <a:buSzPts val="1800"/>
              <a:buFont typeface="Arial"/>
              <a:buNone/>
              <a:defRPr sz="1800" b="1" i="0" u="none" strike="noStrike" cap="none">
                <a:solidFill>
                  <a:schemeClr val="dk2"/>
                </a:solidFill>
                <a:latin typeface="Arial"/>
                <a:ea typeface="Arial"/>
                <a:cs typeface="Arial"/>
                <a:sym typeface="Arial"/>
              </a:defRPr>
            </a:lvl3pPr>
            <a:lvl4pPr marL="1828800" marR="0" lvl="3" indent="-330200" algn="l" rtl="0">
              <a:lnSpc>
                <a:spcPct val="100000"/>
              </a:lnSpc>
              <a:spcBef>
                <a:spcPts val="2835"/>
              </a:spcBef>
              <a:spcAft>
                <a:spcPts val="0"/>
              </a:spcAft>
              <a:buClr>
                <a:schemeClr val="accent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850"/>
              </a:spcBef>
              <a:spcAft>
                <a:spcPts val="0"/>
              </a:spcAft>
              <a:buClr>
                <a:schemeClr val="accent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42900" algn="l" rtl="0">
              <a:lnSpc>
                <a:spcPct val="9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0"/>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marR="0" lvl="0" algn="r" rtl="0">
              <a:lnSpc>
                <a:spcPct val="9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0"/>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0"/>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5" name="Google Shape;15;p20"/>
          <p:cNvCxnSpPr/>
          <p:nvPr/>
        </p:nvCxnSpPr>
        <p:spPr>
          <a:xfrm>
            <a:off x="1766400" y="6361716"/>
            <a:ext cx="10425600" cy="0"/>
          </a:xfrm>
          <a:prstGeom prst="straightConnector1">
            <a:avLst/>
          </a:prstGeom>
          <a:noFill/>
          <a:ln w="9525" cap="flat" cmpd="sng">
            <a:solidFill>
              <a:schemeClr val="accent4"/>
            </a:solidFill>
            <a:prstDash val="solid"/>
            <a:miter lim="800000"/>
            <a:headEnd type="none" w="sm" len="sm"/>
            <a:tailEnd type="none" w="sm" len="sm"/>
          </a:ln>
        </p:spPr>
      </p:cxnSp>
      <p:pic>
        <p:nvPicPr>
          <p:cNvPr id="16" name="Google Shape;16;p20"/>
          <p:cNvPicPr preferRelativeResize="0"/>
          <p:nvPr/>
        </p:nvPicPr>
        <p:blipFill rotWithShape="1">
          <a:blip r:embed="rId21">
            <a:alphaModFix/>
          </a:blip>
          <a:srcRect/>
          <a:stretch/>
        </p:blipFill>
        <p:spPr>
          <a:xfrm>
            <a:off x="720725" y="6195599"/>
            <a:ext cx="899162" cy="33223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54">
          <p15:clr>
            <a:srgbClr val="F26B43"/>
          </p15:clr>
        </p15:guide>
        <p15:guide id="4" pos="6819">
          <p15:clr>
            <a:srgbClr val="F26B43"/>
          </p15:clr>
        </p15:guide>
        <p15:guide id="5" orient="horz" pos="455">
          <p15:clr>
            <a:srgbClr val="F26B43"/>
          </p15:clr>
        </p15:guide>
        <p15:guide id="6" orient="horz" pos="3725">
          <p15:clr>
            <a:srgbClr val="F26B43"/>
          </p15:clr>
        </p15:guide>
        <p15:guide id="7" orient="horz" pos="817">
          <p15:clr>
            <a:srgbClr val="F26B43"/>
          </p15:clr>
        </p15:guide>
        <p15:guide id="8" orient="horz" pos="1293">
          <p15:clr>
            <a:srgbClr val="F26B43"/>
          </p15:clr>
        </p15:guide>
        <p15:guide id="9" pos="722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6.gif"/><Relationship Id="rId13" Type="http://schemas.openxmlformats.org/officeDocument/2006/relationships/hyperlink" Target="https://www.ocean-ops.org/sot/programmes.html#ASAP" TargetMode="External"/><Relationship Id="rId18" Type="http://schemas.openxmlformats.org/officeDocument/2006/relationships/hyperlink" Target="http://www.global-hfradar.org/" TargetMode="External"/><Relationship Id="rId3" Type="http://schemas.openxmlformats.org/officeDocument/2006/relationships/image" Target="../media/image11.jpg"/><Relationship Id="rId21" Type="http://schemas.openxmlformats.org/officeDocument/2006/relationships/hyperlink" Target="http://www.oceangliders.org/" TargetMode="External"/><Relationship Id="rId7" Type="http://schemas.openxmlformats.org/officeDocument/2006/relationships/image" Target="../media/image15.png"/><Relationship Id="rId12" Type="http://schemas.openxmlformats.org/officeDocument/2006/relationships/hyperlink" Target="https://www.ocean-ops.org/sot/programmes.html#VOS" TargetMode="External"/><Relationship Id="rId17" Type="http://schemas.openxmlformats.org/officeDocument/2006/relationships/hyperlink" Target="https://www.ocean-ops.org/DBCP" TargetMode="External"/><Relationship Id="rId2" Type="http://schemas.openxmlformats.org/officeDocument/2006/relationships/notesSlide" Target="../notesSlides/notesSlide2.xml"/><Relationship Id="rId16" Type="http://schemas.openxmlformats.org/officeDocument/2006/relationships/hyperlink" Target="https://www.ocean-ops.org/board?modules=%5b%7b%22id%22:6%7d%5d&amp;t=oceansites" TargetMode="External"/><Relationship Id="rId20" Type="http://schemas.openxmlformats.org/officeDocument/2006/relationships/hyperlink" Target="https://argo.ucsd.edu/expansion/deep-argo-mission" TargetMode="Externa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jpg"/><Relationship Id="rId15" Type="http://schemas.openxmlformats.org/officeDocument/2006/relationships/hyperlink" Target="http://www.gloss-sealevel.org/" TargetMode="External"/><Relationship Id="rId10" Type="http://schemas.openxmlformats.org/officeDocument/2006/relationships/image" Target="../media/image18.jpg"/><Relationship Id="rId19" Type="http://schemas.openxmlformats.org/officeDocument/2006/relationships/hyperlink" Target="http://www.argo.ucsd.edu/" TargetMode="External"/><Relationship Id="rId4" Type="http://schemas.openxmlformats.org/officeDocument/2006/relationships/image" Target="../media/image12.jpg"/><Relationship Id="rId9" Type="http://schemas.openxmlformats.org/officeDocument/2006/relationships/image" Target="../media/image17.png"/><Relationship Id="rId14" Type="http://schemas.openxmlformats.org/officeDocument/2006/relationships/hyperlink" Target="http://www.go-ship.org/" TargetMode="External"/><Relationship Id="rId22" Type="http://schemas.openxmlformats.org/officeDocument/2006/relationships/hyperlink" Target="http://www.meop.ne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docs.google.com/spreadsheets/d/1tgPm5io7MgPEFl4QRIagzPQeJEOAVx4K/edit?usp=drive_web&amp;ouid=111227633909851294440&amp;rtpof=true" TargetMode="Externa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244db7b93c3_0_0"/>
          <p:cNvSpPr txBox="1">
            <a:spLocks noGrp="1"/>
          </p:cNvSpPr>
          <p:nvPr>
            <p:ph type="ctrTitle"/>
          </p:nvPr>
        </p:nvSpPr>
        <p:spPr>
          <a:xfrm>
            <a:off x="961800" y="2560650"/>
            <a:ext cx="10460700" cy="944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5000"/>
              <a:buFont typeface="Arial"/>
              <a:buNone/>
            </a:pPr>
            <a:r>
              <a:rPr lang="en-GB"/>
              <a:t>OCG Network Metrics</a:t>
            </a:r>
            <a:endParaRPr/>
          </a:p>
        </p:txBody>
      </p:sp>
      <p:sp>
        <p:nvSpPr>
          <p:cNvPr id="165" name="Google Shape;165;g244db7b93c3_0_0"/>
          <p:cNvSpPr txBox="1">
            <a:spLocks noGrp="1"/>
          </p:cNvSpPr>
          <p:nvPr>
            <p:ph type="subTitle" idx="1"/>
          </p:nvPr>
        </p:nvSpPr>
        <p:spPr>
          <a:xfrm>
            <a:off x="961800" y="3953700"/>
            <a:ext cx="10054500" cy="2481600"/>
          </a:xfrm>
          <a:prstGeom prst="rect">
            <a:avLst/>
          </a:prstGeom>
          <a:noFill/>
          <a:ln>
            <a:noFill/>
          </a:ln>
        </p:spPr>
        <p:txBody>
          <a:bodyPr spcFirstLastPara="1" wrap="square" lIns="0" tIns="0" rIns="0" bIns="0" anchor="t" anchorCtr="0">
            <a:noAutofit/>
          </a:bodyPr>
          <a:lstStyle/>
          <a:p>
            <a:pPr marL="0" lvl="0" indent="0" algn="l" rtl="0">
              <a:lnSpc>
                <a:spcPct val="105000"/>
              </a:lnSpc>
              <a:spcBef>
                <a:spcPts val="0"/>
              </a:spcBef>
              <a:spcAft>
                <a:spcPts val="0"/>
              </a:spcAft>
              <a:buClr>
                <a:schemeClr val="dk1"/>
              </a:buClr>
              <a:buSzPts val="1100"/>
              <a:buFont typeface="Arial"/>
              <a:buNone/>
            </a:pPr>
            <a:r>
              <a:rPr lang="en-GB" sz="2300" b="0"/>
              <a:t>Yu Ting, IOC/OOS, GOOS</a:t>
            </a:r>
            <a:endParaRPr/>
          </a:p>
          <a:p>
            <a:pPr marL="0" lvl="0" indent="0" algn="l" rtl="0">
              <a:lnSpc>
                <a:spcPct val="105000"/>
              </a:lnSpc>
              <a:spcBef>
                <a:spcPts val="0"/>
              </a:spcBef>
              <a:spcAft>
                <a:spcPts val="0"/>
              </a:spcAft>
              <a:buClr>
                <a:schemeClr val="dk1"/>
              </a:buClr>
              <a:buSzPts val="1100"/>
              <a:buFont typeface="Arial"/>
              <a:buNone/>
            </a:pPr>
            <a:endParaRPr/>
          </a:p>
          <a:p>
            <a:pPr marL="0" lvl="0" indent="0" algn="l" rtl="0">
              <a:lnSpc>
                <a:spcPct val="105000"/>
              </a:lnSpc>
              <a:spcBef>
                <a:spcPts val="0"/>
              </a:spcBef>
              <a:spcAft>
                <a:spcPts val="0"/>
              </a:spcAft>
              <a:buClr>
                <a:schemeClr val="dk1"/>
              </a:buClr>
              <a:buSzPts val="1100"/>
              <a:buFont typeface="Arial"/>
              <a:buNone/>
            </a:pPr>
            <a:r>
              <a:rPr lang="en-GB"/>
              <a:t>OCG-14, Cape Town, South Africa, June 5-8, 2023</a:t>
            </a:r>
            <a:endParaRPr/>
          </a:p>
        </p:txBody>
      </p:sp>
      <p:pic>
        <p:nvPicPr>
          <p:cNvPr id="166" name="Google Shape;166;g244db7b93c3_0_0"/>
          <p:cNvPicPr preferRelativeResize="0"/>
          <p:nvPr/>
        </p:nvPicPr>
        <p:blipFill rotWithShape="1">
          <a:blip r:embed="rId3">
            <a:alphaModFix/>
          </a:blip>
          <a:srcRect/>
          <a:stretch/>
        </p:blipFill>
        <p:spPr>
          <a:xfrm>
            <a:off x="6096000" y="226275"/>
            <a:ext cx="5839476" cy="1476000"/>
          </a:xfrm>
          <a:prstGeom prst="rect">
            <a:avLst/>
          </a:prstGeom>
          <a:noFill/>
          <a:ln>
            <a:noFill/>
          </a:ln>
        </p:spPr>
      </p:pic>
      <p:pic>
        <p:nvPicPr>
          <p:cNvPr id="167" name="Google Shape;167;g244db7b93c3_0_0" descr="Logo&#10;&#10;Description automatically generated"/>
          <p:cNvPicPr preferRelativeResize="0"/>
          <p:nvPr/>
        </p:nvPicPr>
        <p:blipFill rotWithShape="1">
          <a:blip r:embed="rId4">
            <a:alphaModFix/>
          </a:blip>
          <a:srcRect/>
          <a:stretch/>
        </p:blipFill>
        <p:spPr>
          <a:xfrm>
            <a:off x="1368000" y="576000"/>
            <a:ext cx="2970001" cy="838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2"/>
        <p:cNvGrpSpPr/>
        <p:nvPr/>
      </p:nvGrpSpPr>
      <p:grpSpPr>
        <a:xfrm>
          <a:off x="0" y="0"/>
          <a:ext cx="0" cy="0"/>
          <a:chOff x="0" y="0"/>
          <a:chExt cx="0" cy="0"/>
        </a:xfrm>
      </p:grpSpPr>
      <p:sp>
        <p:nvSpPr>
          <p:cNvPr id="303" name="Google Shape;303;p2"/>
          <p:cNvSpPr txBox="1">
            <a:spLocks noGrp="1"/>
          </p:cNvSpPr>
          <p:nvPr>
            <p:ph type="title"/>
          </p:nvPr>
        </p:nvSpPr>
        <p:spPr>
          <a:xfrm>
            <a:off x="720725" y="1882800"/>
            <a:ext cx="7740000" cy="28272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lt1"/>
              </a:buClr>
              <a:buSzPts val="3600"/>
              <a:buFont typeface="Arial"/>
              <a:buNone/>
            </a:pPr>
            <a:r>
              <a:rPr lang="en-GB" sz="7100" i="1"/>
              <a:t>Brainstorming</a:t>
            </a:r>
            <a:endParaRPr sz="5300" i="1"/>
          </a:p>
        </p:txBody>
      </p:sp>
      <p:sp>
        <p:nvSpPr>
          <p:cNvPr id="304" name="Google Shape;304;p2"/>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SzPts val="1000"/>
              <a:buNone/>
            </a:pPr>
            <a:fld id="{00000000-1234-1234-1234-123412341234}" type="slidenum">
              <a:rPr lang="en-GB"/>
              <a:t>10</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20848e50af1_0_40"/>
          <p:cNvSpPr txBox="1">
            <a:spLocks noGrp="1"/>
          </p:cNvSpPr>
          <p:nvPr>
            <p:ph type="sldNum" idx="12"/>
          </p:nvPr>
        </p:nvSpPr>
        <p:spPr>
          <a:xfrm>
            <a:off x="11681833" y="6512598"/>
            <a:ext cx="304800" cy="271200"/>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Clr>
                <a:srgbClr val="000000"/>
              </a:buClr>
              <a:buSzPts val="1100"/>
              <a:buFont typeface="Arial"/>
              <a:buNone/>
            </a:pPr>
            <a:fld id="{00000000-1234-1234-1234-123412341234}" type="slidenum">
              <a:rPr lang="en-GB"/>
              <a:t>2</a:t>
            </a:fld>
            <a:endParaRPr/>
          </a:p>
        </p:txBody>
      </p:sp>
      <p:sp>
        <p:nvSpPr>
          <p:cNvPr id="173" name="Google Shape;173;g20848e50af1_0_40"/>
          <p:cNvSpPr txBox="1">
            <a:spLocks noGrp="1"/>
          </p:cNvSpPr>
          <p:nvPr>
            <p:ph type="body" idx="1"/>
          </p:nvPr>
        </p:nvSpPr>
        <p:spPr>
          <a:xfrm>
            <a:off x="720724" y="1435675"/>
            <a:ext cx="8694417" cy="960053"/>
          </a:xfrm>
          <a:prstGeom prst="rect">
            <a:avLst/>
          </a:prstGeom>
          <a:noFill/>
          <a:ln>
            <a:noFill/>
          </a:ln>
        </p:spPr>
        <p:txBody>
          <a:bodyPr spcFirstLastPara="1" wrap="square" lIns="0" tIns="0" rIns="0" bIns="0" anchor="t" anchorCtr="0">
            <a:noAutofit/>
          </a:bodyPr>
          <a:lstStyle/>
          <a:p>
            <a:pPr marL="0" lvl="0" indent="0" algn="l" rtl="0">
              <a:lnSpc>
                <a:spcPct val="90000"/>
              </a:lnSpc>
              <a:spcBef>
                <a:spcPts val="1100"/>
              </a:spcBef>
              <a:spcAft>
                <a:spcPts val="0"/>
              </a:spcAft>
              <a:buSzPts val="1900"/>
              <a:buNone/>
            </a:pPr>
            <a:r>
              <a:rPr lang="en-GB" sz="1900">
                <a:solidFill>
                  <a:schemeClr val="accent1"/>
                </a:solidFill>
                <a:latin typeface="Barlow Light"/>
                <a:ea typeface="Barlow Light"/>
                <a:cs typeface="Barlow Light"/>
                <a:sym typeface="Barlow Light"/>
              </a:rPr>
              <a:t>The </a:t>
            </a:r>
            <a:r>
              <a:rPr lang="en-GB" sz="1900" b="1">
                <a:solidFill>
                  <a:schemeClr val="accent1"/>
                </a:solidFill>
                <a:latin typeface="Barlow"/>
                <a:ea typeface="Barlow"/>
                <a:cs typeface="Barlow"/>
                <a:sym typeface="Barlow"/>
              </a:rPr>
              <a:t>Observation Coordination Group</a:t>
            </a:r>
            <a:r>
              <a:rPr lang="en-GB" sz="1900">
                <a:solidFill>
                  <a:schemeClr val="accent1"/>
                </a:solidFill>
                <a:latin typeface="Barlow Light"/>
                <a:ea typeface="Barlow Light"/>
                <a:cs typeface="Barlow Light"/>
                <a:sym typeface="Barlow Light"/>
              </a:rPr>
              <a:t> (OCG) works to efficiently </a:t>
            </a:r>
            <a:r>
              <a:rPr lang="en-GB" sz="1900" b="1">
                <a:solidFill>
                  <a:schemeClr val="accent1"/>
                </a:solidFill>
                <a:latin typeface="Barlow"/>
                <a:ea typeface="Barlow"/>
                <a:cs typeface="Barlow"/>
                <a:sym typeface="Barlow"/>
              </a:rPr>
              <a:t>operate</a:t>
            </a:r>
            <a:r>
              <a:rPr lang="en-GB" sz="1900">
                <a:solidFill>
                  <a:schemeClr val="accent1"/>
                </a:solidFill>
                <a:latin typeface="Barlow Light"/>
                <a:ea typeface="Barlow Light"/>
                <a:cs typeface="Barlow Light"/>
                <a:sym typeface="Barlow Light"/>
              </a:rPr>
              <a:t>, </a:t>
            </a:r>
            <a:r>
              <a:rPr lang="en-GB" sz="1900" b="1">
                <a:solidFill>
                  <a:schemeClr val="accent1"/>
                </a:solidFill>
                <a:latin typeface="Barlow"/>
                <a:ea typeface="Barlow"/>
                <a:cs typeface="Barlow"/>
                <a:sym typeface="Barlow"/>
              </a:rPr>
              <a:t>maintain</a:t>
            </a:r>
            <a:r>
              <a:rPr lang="en-GB" sz="1900">
                <a:solidFill>
                  <a:schemeClr val="accent1"/>
                </a:solidFill>
                <a:latin typeface="Barlow Light"/>
                <a:ea typeface="Barlow Light"/>
                <a:cs typeface="Barlow Light"/>
                <a:sym typeface="Barlow Light"/>
              </a:rPr>
              <a:t>, </a:t>
            </a:r>
            <a:r>
              <a:rPr lang="en-GB" sz="1900" b="1">
                <a:solidFill>
                  <a:schemeClr val="accent1"/>
                </a:solidFill>
                <a:latin typeface="Barlow"/>
                <a:ea typeface="Barlow"/>
                <a:cs typeface="Barlow"/>
                <a:sym typeface="Barlow"/>
              </a:rPr>
              <a:t>coordinate </a:t>
            </a:r>
            <a:r>
              <a:rPr lang="en-GB" sz="1900">
                <a:solidFill>
                  <a:schemeClr val="accent1"/>
                </a:solidFill>
                <a:latin typeface="Barlow Light"/>
                <a:ea typeface="Barlow Light"/>
                <a:cs typeface="Barlow Light"/>
                <a:sym typeface="Barlow Light"/>
              </a:rPr>
              <a:t>and </a:t>
            </a:r>
            <a:r>
              <a:rPr lang="en-GB" sz="1900" b="1">
                <a:solidFill>
                  <a:schemeClr val="accent1"/>
                </a:solidFill>
                <a:latin typeface="Barlow"/>
                <a:ea typeface="Barlow"/>
                <a:cs typeface="Barlow"/>
                <a:sym typeface="Barlow"/>
              </a:rPr>
              <a:t>integrate </a:t>
            </a:r>
            <a:r>
              <a:rPr lang="en-GB" sz="1900">
                <a:solidFill>
                  <a:schemeClr val="accent1"/>
                </a:solidFill>
                <a:latin typeface="Barlow Light"/>
                <a:ea typeface="Barlow Light"/>
                <a:cs typeface="Barlow Light"/>
                <a:sym typeface="Barlow Light"/>
              </a:rPr>
              <a:t>a comprehensive </a:t>
            </a:r>
            <a:r>
              <a:rPr lang="en-GB" sz="1900" i="1">
                <a:solidFill>
                  <a:schemeClr val="accent1"/>
                </a:solidFill>
                <a:latin typeface="Barlow Light"/>
                <a:ea typeface="Barlow Light"/>
                <a:cs typeface="Barlow Light"/>
                <a:sym typeface="Barlow Light"/>
              </a:rPr>
              <a:t>in-situ</a:t>
            </a:r>
            <a:r>
              <a:rPr lang="en-GB" sz="1900">
                <a:solidFill>
                  <a:schemeClr val="accent1"/>
                </a:solidFill>
                <a:latin typeface="Barlow Light"/>
                <a:ea typeface="Barlow Light"/>
                <a:cs typeface="Barlow Light"/>
                <a:sym typeface="Barlow Light"/>
              </a:rPr>
              <a:t> global ocean observing system</a:t>
            </a:r>
            <a:endParaRPr sz="1900">
              <a:solidFill>
                <a:schemeClr val="accent1"/>
              </a:solidFill>
              <a:latin typeface="Barlow Light"/>
              <a:ea typeface="Barlow Light"/>
              <a:cs typeface="Barlow Light"/>
              <a:sym typeface="Barlow Light"/>
            </a:endParaRPr>
          </a:p>
          <a:p>
            <a:pPr marL="0" lvl="0" indent="0" algn="l" rtl="0">
              <a:lnSpc>
                <a:spcPct val="90000"/>
              </a:lnSpc>
              <a:spcBef>
                <a:spcPts val="0"/>
              </a:spcBef>
              <a:spcAft>
                <a:spcPts val="0"/>
              </a:spcAft>
              <a:buSzPts val="1900"/>
              <a:buNone/>
            </a:pPr>
            <a:endParaRPr sz="1900">
              <a:solidFill>
                <a:schemeClr val="accent1"/>
              </a:solidFill>
              <a:latin typeface="Barlow Light"/>
              <a:ea typeface="Barlow Light"/>
              <a:cs typeface="Barlow Light"/>
              <a:sym typeface="Barlow Light"/>
            </a:endParaRPr>
          </a:p>
          <a:p>
            <a:pPr marL="965200" lvl="1" indent="-393700" algn="l" rtl="0">
              <a:lnSpc>
                <a:spcPct val="90000"/>
              </a:lnSpc>
              <a:spcBef>
                <a:spcPts val="500"/>
              </a:spcBef>
              <a:spcAft>
                <a:spcPts val="0"/>
              </a:spcAft>
              <a:buClr>
                <a:schemeClr val="accent1"/>
              </a:buClr>
              <a:buSzPts val="1900"/>
              <a:buFont typeface="Barlow Light"/>
              <a:buNone/>
            </a:pPr>
            <a:endParaRPr sz="1400" b="0">
              <a:solidFill>
                <a:schemeClr val="accent1"/>
              </a:solidFill>
              <a:latin typeface="Barlow Light"/>
              <a:ea typeface="Barlow Light"/>
              <a:cs typeface="Barlow Light"/>
              <a:sym typeface="Barlow Light"/>
            </a:endParaRPr>
          </a:p>
        </p:txBody>
      </p:sp>
      <p:pic>
        <p:nvPicPr>
          <p:cNvPr id="174" name="Google Shape;174;g20848e50af1_0_40" descr="DBCP Logo"/>
          <p:cNvPicPr preferRelativeResize="0"/>
          <p:nvPr/>
        </p:nvPicPr>
        <p:blipFill rotWithShape="1">
          <a:blip r:embed="rId3">
            <a:alphaModFix/>
          </a:blip>
          <a:srcRect/>
          <a:stretch/>
        </p:blipFill>
        <p:spPr>
          <a:xfrm>
            <a:off x="9678601" y="1581579"/>
            <a:ext cx="885587" cy="885583"/>
          </a:xfrm>
          <a:prstGeom prst="rect">
            <a:avLst/>
          </a:prstGeom>
          <a:noFill/>
          <a:ln>
            <a:noFill/>
          </a:ln>
        </p:spPr>
      </p:pic>
      <p:pic>
        <p:nvPicPr>
          <p:cNvPr id="175" name="Google Shape;175;g20848e50af1_0_40" descr="SOT Logo"/>
          <p:cNvPicPr preferRelativeResize="0"/>
          <p:nvPr/>
        </p:nvPicPr>
        <p:blipFill rotWithShape="1">
          <a:blip r:embed="rId4">
            <a:alphaModFix/>
          </a:blip>
          <a:srcRect/>
          <a:stretch/>
        </p:blipFill>
        <p:spPr>
          <a:xfrm>
            <a:off x="9620850" y="2636629"/>
            <a:ext cx="1001100" cy="1001096"/>
          </a:xfrm>
          <a:prstGeom prst="rect">
            <a:avLst/>
          </a:prstGeom>
          <a:noFill/>
          <a:ln>
            <a:noFill/>
          </a:ln>
        </p:spPr>
      </p:pic>
      <p:pic>
        <p:nvPicPr>
          <p:cNvPr id="176" name="Google Shape;176;g20848e50af1_0_40" descr="GLOSS"/>
          <p:cNvPicPr preferRelativeResize="0"/>
          <p:nvPr/>
        </p:nvPicPr>
        <p:blipFill rotWithShape="1">
          <a:blip r:embed="rId5">
            <a:alphaModFix/>
          </a:blip>
          <a:srcRect/>
          <a:stretch/>
        </p:blipFill>
        <p:spPr>
          <a:xfrm>
            <a:off x="9673333" y="4068142"/>
            <a:ext cx="896133" cy="851319"/>
          </a:xfrm>
          <a:prstGeom prst="rect">
            <a:avLst/>
          </a:prstGeom>
          <a:noFill/>
          <a:ln>
            <a:noFill/>
          </a:ln>
        </p:spPr>
      </p:pic>
      <p:pic>
        <p:nvPicPr>
          <p:cNvPr id="177" name="Google Shape;177;g20848e50af1_0_40" descr="Argo Information Centre"/>
          <p:cNvPicPr preferRelativeResize="0"/>
          <p:nvPr/>
        </p:nvPicPr>
        <p:blipFill rotWithShape="1">
          <a:blip r:embed="rId6">
            <a:alphaModFix/>
          </a:blip>
          <a:srcRect/>
          <a:stretch/>
        </p:blipFill>
        <p:spPr>
          <a:xfrm>
            <a:off x="9678600" y="383108"/>
            <a:ext cx="885587" cy="885584"/>
          </a:xfrm>
          <a:prstGeom prst="rect">
            <a:avLst/>
          </a:prstGeom>
          <a:noFill/>
          <a:ln>
            <a:noFill/>
          </a:ln>
        </p:spPr>
      </p:pic>
      <p:pic>
        <p:nvPicPr>
          <p:cNvPr id="178" name="Google Shape;178;g20848e50af1_0_40" descr="OceanSITES "/>
          <p:cNvPicPr preferRelativeResize="0"/>
          <p:nvPr/>
        </p:nvPicPr>
        <p:blipFill rotWithShape="1">
          <a:blip r:embed="rId7">
            <a:alphaModFix/>
          </a:blip>
          <a:srcRect/>
          <a:stretch/>
        </p:blipFill>
        <p:spPr>
          <a:xfrm>
            <a:off x="10827658" y="2972233"/>
            <a:ext cx="1156503" cy="925188"/>
          </a:xfrm>
          <a:prstGeom prst="rect">
            <a:avLst/>
          </a:prstGeom>
          <a:noFill/>
          <a:ln>
            <a:noFill/>
          </a:ln>
        </p:spPr>
      </p:pic>
      <p:pic>
        <p:nvPicPr>
          <p:cNvPr id="179" name="Google Shape;179;g20848e50af1_0_40" descr=" "/>
          <p:cNvPicPr preferRelativeResize="0"/>
          <p:nvPr/>
        </p:nvPicPr>
        <p:blipFill rotWithShape="1">
          <a:blip r:embed="rId8">
            <a:alphaModFix/>
          </a:blip>
          <a:srcRect/>
          <a:stretch/>
        </p:blipFill>
        <p:spPr>
          <a:xfrm>
            <a:off x="10905330" y="1789498"/>
            <a:ext cx="1001118" cy="989325"/>
          </a:xfrm>
          <a:prstGeom prst="rect">
            <a:avLst/>
          </a:prstGeom>
          <a:noFill/>
          <a:ln>
            <a:noFill/>
          </a:ln>
        </p:spPr>
      </p:pic>
      <p:pic>
        <p:nvPicPr>
          <p:cNvPr id="180" name="Google Shape;180;g20848e50af1_0_40"/>
          <p:cNvPicPr preferRelativeResize="0"/>
          <p:nvPr/>
        </p:nvPicPr>
        <p:blipFill rotWithShape="1">
          <a:blip r:embed="rId9">
            <a:alphaModFix/>
          </a:blip>
          <a:srcRect/>
          <a:stretch/>
        </p:blipFill>
        <p:spPr>
          <a:xfrm>
            <a:off x="9994718" y="5138818"/>
            <a:ext cx="1660901" cy="616000"/>
          </a:xfrm>
          <a:prstGeom prst="rect">
            <a:avLst/>
          </a:prstGeom>
          <a:noFill/>
          <a:ln>
            <a:noFill/>
          </a:ln>
        </p:spPr>
      </p:pic>
      <p:pic>
        <p:nvPicPr>
          <p:cNvPr id="181" name="Google Shape;181;g20848e50af1_0_40"/>
          <p:cNvPicPr preferRelativeResize="0"/>
          <p:nvPr/>
        </p:nvPicPr>
        <p:blipFill rotWithShape="1">
          <a:blip r:embed="rId10">
            <a:alphaModFix/>
          </a:blip>
          <a:srcRect/>
          <a:stretch/>
        </p:blipFill>
        <p:spPr>
          <a:xfrm>
            <a:off x="10825153" y="4132028"/>
            <a:ext cx="1161479" cy="868737"/>
          </a:xfrm>
          <a:prstGeom prst="rect">
            <a:avLst/>
          </a:prstGeom>
          <a:noFill/>
          <a:ln>
            <a:noFill/>
          </a:ln>
        </p:spPr>
      </p:pic>
      <p:pic>
        <p:nvPicPr>
          <p:cNvPr id="182" name="Google Shape;182;g20848e50af1_0_40"/>
          <p:cNvPicPr preferRelativeResize="0"/>
          <p:nvPr/>
        </p:nvPicPr>
        <p:blipFill rotWithShape="1">
          <a:blip r:embed="rId11">
            <a:alphaModFix/>
          </a:blip>
          <a:srcRect/>
          <a:stretch/>
        </p:blipFill>
        <p:spPr>
          <a:xfrm>
            <a:off x="10957824" y="736894"/>
            <a:ext cx="896144" cy="859209"/>
          </a:xfrm>
          <a:prstGeom prst="rect">
            <a:avLst/>
          </a:prstGeom>
          <a:noFill/>
          <a:ln>
            <a:noFill/>
          </a:ln>
        </p:spPr>
      </p:pic>
      <p:sp>
        <p:nvSpPr>
          <p:cNvPr id="183" name="Google Shape;183;g20848e50af1_0_40"/>
          <p:cNvSpPr txBox="1">
            <a:spLocks noGrp="1"/>
          </p:cNvSpPr>
          <p:nvPr>
            <p:ph type="title"/>
          </p:nvPr>
        </p:nvSpPr>
        <p:spPr>
          <a:xfrm>
            <a:off x="720726" y="722313"/>
            <a:ext cx="10750500" cy="5748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1"/>
              </a:buClr>
              <a:buSzPts val="3600"/>
              <a:buFont typeface="Arial"/>
              <a:buNone/>
            </a:pPr>
            <a:r>
              <a:rPr lang="en-GB"/>
              <a:t>OCG Networks – mature and emerging </a:t>
            </a:r>
            <a:endParaRPr/>
          </a:p>
        </p:txBody>
      </p:sp>
      <p:sp>
        <p:nvSpPr>
          <p:cNvPr id="184" name="Google Shape;184;g20848e50af1_0_40"/>
          <p:cNvSpPr txBox="1"/>
          <p:nvPr/>
        </p:nvSpPr>
        <p:spPr>
          <a:xfrm>
            <a:off x="1728216" y="6414548"/>
            <a:ext cx="9381744"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0" u="none" strike="noStrike" cap="none">
                <a:solidFill>
                  <a:srgbClr val="000000"/>
                </a:solidFill>
                <a:latin typeface="Arial"/>
                <a:ea typeface="Arial"/>
                <a:cs typeface="Arial"/>
                <a:sym typeface="Arial"/>
              </a:rPr>
              <a:t>Note: Network description taken from the Report Card 2022, link www.ocean-ops.org/reportcard2022</a:t>
            </a:r>
            <a:endParaRPr/>
          </a:p>
        </p:txBody>
      </p:sp>
      <p:sp>
        <p:nvSpPr>
          <p:cNvPr id="185" name="Google Shape;185;g20848e50af1_0_40"/>
          <p:cNvSpPr txBox="1"/>
          <p:nvPr/>
        </p:nvSpPr>
        <p:spPr>
          <a:xfrm>
            <a:off x="711257" y="2364422"/>
            <a:ext cx="4666500" cy="405902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400"/>
              <a:buFont typeface="Arial"/>
              <a:buNone/>
            </a:pPr>
            <a:r>
              <a:rPr lang="en-GB" b="0" i="0" u="none" strike="noStrike" cap="none" dirty="0">
                <a:solidFill>
                  <a:schemeClr val="accent1"/>
                </a:solidFill>
                <a:latin typeface="Barlow Light"/>
                <a:ea typeface="Barlow Light"/>
                <a:cs typeface="Barlow Light"/>
                <a:sym typeface="Barlow Light"/>
              </a:rPr>
              <a:t>13 OCG Networks:</a:t>
            </a:r>
            <a:endParaRPr dirty="0"/>
          </a:p>
          <a:p>
            <a:pPr marL="965200" marR="0" lvl="1" indent="-482600" algn="l" rtl="0">
              <a:lnSpc>
                <a:spcPct val="100000"/>
              </a:lnSpc>
              <a:spcBef>
                <a:spcPts val="500"/>
              </a:spcBef>
              <a:spcAft>
                <a:spcPts val="0"/>
              </a:spcAft>
              <a:buClr>
                <a:schemeClr val="accent1"/>
              </a:buClr>
              <a:buSzPts val="1400"/>
              <a:buFont typeface="Barlow Light"/>
              <a:buAutoNum type="arabicPeriod"/>
            </a:pPr>
            <a:r>
              <a:rPr lang="en-GB" b="0" i="0" u="sng" strike="noStrike" cap="none" dirty="0">
                <a:solidFill>
                  <a:schemeClr val="accent1"/>
                </a:solidFill>
                <a:latin typeface="Barlow Light"/>
                <a:ea typeface="Barlow Light"/>
                <a:cs typeface="Barlow Light"/>
                <a:sym typeface="Barlow Light"/>
                <a:hlinkClick r:id="rId12">
                  <a:extLst>
                    <a:ext uri="{A12FA001-AC4F-418D-AE19-62706E023703}">
                      <ahyp:hlinkClr xmlns:ahyp="http://schemas.microsoft.com/office/drawing/2018/hyperlinkcolor" val="tx"/>
                    </a:ext>
                  </a:extLst>
                </a:hlinkClick>
              </a:rPr>
              <a:t>Ship based meteorological – SOT </a:t>
            </a:r>
            <a:endParaRPr b="0" i="0" u="none" strike="noStrike" cap="none" dirty="0">
              <a:solidFill>
                <a:schemeClr val="accent1"/>
              </a:solidFill>
              <a:latin typeface="Barlow Light"/>
              <a:ea typeface="Barlow Light"/>
              <a:cs typeface="Barlow Light"/>
              <a:sym typeface="Barlow Light"/>
            </a:endParaRPr>
          </a:p>
          <a:p>
            <a:pPr marL="965200" marR="0" lvl="1" indent="-482600" algn="l" rtl="0">
              <a:lnSpc>
                <a:spcPct val="100000"/>
              </a:lnSpc>
              <a:spcBef>
                <a:spcPts val="500"/>
              </a:spcBef>
              <a:spcAft>
                <a:spcPts val="0"/>
              </a:spcAft>
              <a:buClr>
                <a:schemeClr val="accent1"/>
              </a:buClr>
              <a:buSzPts val="1400"/>
              <a:buFont typeface="Barlow Light"/>
              <a:buAutoNum type="arabicPeriod"/>
            </a:pPr>
            <a:r>
              <a:rPr lang="en-GB" b="0" i="0" u="sng" strike="noStrike" cap="none" dirty="0">
                <a:solidFill>
                  <a:schemeClr val="accent1"/>
                </a:solidFill>
                <a:latin typeface="Barlow Light"/>
                <a:ea typeface="Barlow Light"/>
                <a:cs typeface="Barlow Light"/>
                <a:sym typeface="Barlow Light"/>
                <a:hlinkClick r:id="rId13">
                  <a:extLst>
                    <a:ext uri="{A12FA001-AC4F-418D-AE19-62706E023703}">
                      <ahyp:hlinkClr xmlns:ahyp="http://schemas.microsoft.com/office/drawing/2018/hyperlinkcolor" val="tx"/>
                    </a:ext>
                  </a:extLst>
                </a:hlinkClick>
              </a:rPr>
              <a:t>Ship based oceanographic – SOT</a:t>
            </a:r>
            <a:r>
              <a:rPr lang="en-GB" b="0" i="0" u="none" strike="noStrike" cap="none" dirty="0">
                <a:solidFill>
                  <a:schemeClr val="accent1"/>
                </a:solidFill>
                <a:latin typeface="Barlow Light"/>
                <a:ea typeface="Barlow Light"/>
                <a:cs typeface="Barlow Light"/>
                <a:sym typeface="Barlow Light"/>
              </a:rPr>
              <a:t> </a:t>
            </a:r>
            <a:endParaRPr dirty="0">
              <a:solidFill>
                <a:schemeClr val="accent1"/>
              </a:solidFill>
            </a:endParaRPr>
          </a:p>
          <a:p>
            <a:pPr marL="965200" marR="0" lvl="1" indent="-482600" algn="l" rtl="0">
              <a:lnSpc>
                <a:spcPct val="100000"/>
              </a:lnSpc>
              <a:spcBef>
                <a:spcPts val="500"/>
              </a:spcBef>
              <a:spcAft>
                <a:spcPts val="0"/>
              </a:spcAft>
              <a:buClr>
                <a:schemeClr val="accent1"/>
              </a:buClr>
              <a:buSzPts val="1400"/>
              <a:buFont typeface="Barlow Light"/>
              <a:buAutoNum type="arabicPeriod"/>
            </a:pPr>
            <a:r>
              <a:rPr lang="en-GB" b="0" i="0" u="sng" strike="noStrike" cap="none" dirty="0">
                <a:solidFill>
                  <a:schemeClr val="accent1"/>
                </a:solidFill>
                <a:latin typeface="Barlow Light"/>
                <a:ea typeface="Barlow Light"/>
                <a:cs typeface="Barlow Light"/>
                <a:sym typeface="Barlow Light"/>
                <a:hlinkClick r:id="rId14">
                  <a:extLst>
                    <a:ext uri="{A12FA001-AC4F-418D-AE19-62706E023703}">
                      <ahyp:hlinkClr xmlns:ahyp="http://schemas.microsoft.com/office/drawing/2018/hyperlinkcolor" val="tx"/>
                    </a:ext>
                  </a:extLst>
                </a:hlinkClick>
              </a:rPr>
              <a:t>Repeated transects - GO-SHIP </a:t>
            </a:r>
            <a:endParaRPr b="0" i="0" u="none" strike="noStrike" cap="none" dirty="0">
              <a:solidFill>
                <a:schemeClr val="accent1"/>
              </a:solidFill>
              <a:latin typeface="Barlow Light"/>
              <a:ea typeface="Barlow Light"/>
              <a:cs typeface="Barlow Light"/>
              <a:sym typeface="Barlow Light"/>
            </a:endParaRPr>
          </a:p>
          <a:p>
            <a:pPr marL="965200" marR="0" lvl="1" indent="-482600" algn="l" rtl="0">
              <a:lnSpc>
                <a:spcPct val="100000"/>
              </a:lnSpc>
              <a:spcBef>
                <a:spcPts val="500"/>
              </a:spcBef>
              <a:spcAft>
                <a:spcPts val="0"/>
              </a:spcAft>
              <a:buClr>
                <a:schemeClr val="accent1"/>
              </a:buClr>
              <a:buSzPts val="1400"/>
              <a:buFont typeface="Barlow Light"/>
              <a:buAutoNum type="arabicPeriod"/>
            </a:pPr>
            <a:r>
              <a:rPr lang="en-GB" b="0" i="0" u="sng" strike="noStrike" cap="none" dirty="0">
                <a:solidFill>
                  <a:schemeClr val="accent1"/>
                </a:solidFill>
                <a:latin typeface="Barlow Light"/>
                <a:ea typeface="Barlow Light"/>
                <a:cs typeface="Barlow Light"/>
                <a:sym typeface="Barlow Light"/>
                <a:hlinkClick r:id="rId15">
                  <a:extLst>
                    <a:ext uri="{A12FA001-AC4F-418D-AE19-62706E023703}">
                      <ahyp:hlinkClr xmlns:ahyp="http://schemas.microsoft.com/office/drawing/2018/hyperlinkcolor" val="tx"/>
                    </a:ext>
                  </a:extLst>
                </a:hlinkClick>
              </a:rPr>
              <a:t>Sea level gauges - GLOSS </a:t>
            </a:r>
            <a:endParaRPr b="0" i="0" u="none" strike="noStrike" cap="none" dirty="0">
              <a:solidFill>
                <a:schemeClr val="accent1"/>
              </a:solidFill>
              <a:latin typeface="Barlow Light"/>
              <a:ea typeface="Barlow Light"/>
              <a:cs typeface="Barlow Light"/>
              <a:sym typeface="Barlow Light"/>
            </a:endParaRPr>
          </a:p>
          <a:p>
            <a:pPr marL="965200" marR="0" lvl="1" indent="-482600" algn="l" rtl="0">
              <a:lnSpc>
                <a:spcPct val="100000"/>
              </a:lnSpc>
              <a:spcBef>
                <a:spcPts val="500"/>
              </a:spcBef>
              <a:spcAft>
                <a:spcPts val="0"/>
              </a:spcAft>
              <a:buClr>
                <a:schemeClr val="accent1"/>
              </a:buClr>
              <a:buSzPts val="1400"/>
              <a:buFont typeface="Barlow Light"/>
              <a:buAutoNum type="arabicPeriod"/>
            </a:pPr>
            <a:r>
              <a:rPr lang="en-GB" b="0" i="0" u="sng" strike="noStrike" cap="none" dirty="0">
                <a:solidFill>
                  <a:schemeClr val="accent1"/>
                </a:solidFill>
                <a:latin typeface="Barlow Light"/>
                <a:ea typeface="Barlow Light"/>
                <a:cs typeface="Barlow Light"/>
                <a:sym typeface="Barlow Light"/>
                <a:hlinkClick r:id="rId16">
                  <a:extLst>
                    <a:ext uri="{A12FA001-AC4F-418D-AE19-62706E023703}">
                      <ahyp:hlinkClr xmlns:ahyp="http://schemas.microsoft.com/office/drawing/2018/hyperlinkcolor" val="tx"/>
                    </a:ext>
                  </a:extLst>
                </a:hlinkClick>
              </a:rPr>
              <a:t>Time series sites - </a:t>
            </a:r>
            <a:r>
              <a:rPr lang="en-GB" b="0" i="0" u="sng" strike="noStrike" cap="none" dirty="0" err="1">
                <a:solidFill>
                  <a:schemeClr val="accent1"/>
                </a:solidFill>
                <a:latin typeface="Barlow Light"/>
                <a:ea typeface="Barlow Light"/>
                <a:cs typeface="Barlow Light"/>
                <a:sym typeface="Barlow Light"/>
                <a:hlinkClick r:id="rId16">
                  <a:extLst>
                    <a:ext uri="{A12FA001-AC4F-418D-AE19-62706E023703}">
                      <ahyp:hlinkClr xmlns:ahyp="http://schemas.microsoft.com/office/drawing/2018/hyperlinkcolor" val="tx"/>
                    </a:ext>
                  </a:extLst>
                </a:hlinkClick>
              </a:rPr>
              <a:t>OceanSITES</a:t>
            </a:r>
            <a:r>
              <a:rPr lang="en-GB" b="0" i="0" u="sng" strike="noStrike" cap="none" dirty="0">
                <a:solidFill>
                  <a:schemeClr val="accent1"/>
                </a:solidFill>
                <a:latin typeface="Barlow Light"/>
                <a:ea typeface="Barlow Light"/>
                <a:cs typeface="Barlow Light"/>
                <a:sym typeface="Barlow Light"/>
                <a:hlinkClick r:id="rId16">
                  <a:extLst>
                    <a:ext uri="{A12FA001-AC4F-418D-AE19-62706E023703}">
                      <ahyp:hlinkClr xmlns:ahyp="http://schemas.microsoft.com/office/drawing/2018/hyperlinkcolor" val="tx"/>
                    </a:ext>
                  </a:extLst>
                </a:hlinkClick>
              </a:rPr>
              <a:t> </a:t>
            </a:r>
            <a:endParaRPr b="0" i="0" u="none" strike="noStrike" cap="none" dirty="0">
              <a:solidFill>
                <a:schemeClr val="accent1"/>
              </a:solidFill>
              <a:latin typeface="Barlow Light"/>
              <a:ea typeface="Barlow Light"/>
              <a:cs typeface="Barlow Light"/>
              <a:sym typeface="Barlow Light"/>
            </a:endParaRPr>
          </a:p>
          <a:p>
            <a:pPr marL="965200" marR="0" lvl="1" indent="-482600" algn="l" rtl="0">
              <a:lnSpc>
                <a:spcPct val="100000"/>
              </a:lnSpc>
              <a:spcBef>
                <a:spcPts val="500"/>
              </a:spcBef>
              <a:spcAft>
                <a:spcPts val="0"/>
              </a:spcAft>
              <a:buClr>
                <a:schemeClr val="accent1"/>
              </a:buClr>
              <a:buSzPts val="1400"/>
              <a:buFont typeface="Barlow Light"/>
              <a:buAutoNum type="arabicPeriod"/>
            </a:pPr>
            <a:r>
              <a:rPr lang="en-GB" b="0" i="0" u="sng" strike="noStrike" cap="none" dirty="0">
                <a:solidFill>
                  <a:schemeClr val="accent1"/>
                </a:solidFill>
                <a:latin typeface="Barlow Light"/>
                <a:ea typeface="Barlow Light"/>
                <a:cs typeface="Barlow Light"/>
                <a:sym typeface="Barlow Light"/>
                <a:hlinkClick r:id="rId17">
                  <a:extLst>
                    <a:ext uri="{A12FA001-AC4F-418D-AE19-62706E023703}">
                      <ahyp:hlinkClr xmlns:ahyp="http://schemas.microsoft.com/office/drawing/2018/hyperlinkcolor" val="tx"/>
                    </a:ext>
                  </a:extLst>
                </a:hlinkClick>
              </a:rPr>
              <a:t>Moored buoys – DBCP </a:t>
            </a:r>
            <a:endParaRPr b="0" i="0" u="none" strike="noStrike" cap="none" dirty="0">
              <a:solidFill>
                <a:schemeClr val="accent1"/>
              </a:solidFill>
              <a:latin typeface="Barlow Light"/>
              <a:ea typeface="Barlow Light"/>
              <a:cs typeface="Barlow Light"/>
              <a:sym typeface="Barlow Light"/>
            </a:endParaRPr>
          </a:p>
          <a:p>
            <a:pPr marL="965200" marR="0" lvl="1" indent="-482600" algn="l" rtl="0">
              <a:lnSpc>
                <a:spcPct val="100000"/>
              </a:lnSpc>
              <a:spcBef>
                <a:spcPts val="500"/>
              </a:spcBef>
              <a:spcAft>
                <a:spcPts val="0"/>
              </a:spcAft>
              <a:buClr>
                <a:schemeClr val="accent1"/>
              </a:buClr>
              <a:buSzPts val="1400"/>
              <a:buFont typeface="Barlow Light"/>
              <a:buAutoNum type="arabicPeriod"/>
            </a:pPr>
            <a:r>
              <a:rPr lang="en-GB" b="0" i="0" u="sng" strike="noStrike" cap="none" dirty="0">
                <a:solidFill>
                  <a:schemeClr val="accent1"/>
                </a:solidFill>
                <a:latin typeface="Barlow Light"/>
                <a:ea typeface="Barlow Light"/>
                <a:cs typeface="Barlow Light"/>
                <a:sym typeface="Barlow Light"/>
                <a:hlinkClick r:id="rId17">
                  <a:extLst>
                    <a:ext uri="{A12FA001-AC4F-418D-AE19-62706E023703}">
                      <ahyp:hlinkClr xmlns:ahyp="http://schemas.microsoft.com/office/drawing/2018/hyperlinkcolor" val="tx"/>
                    </a:ext>
                  </a:extLst>
                </a:hlinkClick>
              </a:rPr>
              <a:t>Tsunami buoys - DBCP </a:t>
            </a:r>
            <a:endParaRPr b="0" i="0" u="none" strike="noStrike" cap="none" dirty="0">
              <a:solidFill>
                <a:schemeClr val="accent1"/>
              </a:solidFill>
              <a:latin typeface="Barlow Light"/>
              <a:ea typeface="Barlow Light"/>
              <a:cs typeface="Barlow Light"/>
              <a:sym typeface="Barlow Light"/>
            </a:endParaRPr>
          </a:p>
          <a:p>
            <a:pPr marL="965200" marR="0" lvl="1" indent="-482600" algn="l" rtl="0">
              <a:lnSpc>
                <a:spcPct val="100000"/>
              </a:lnSpc>
              <a:spcBef>
                <a:spcPts val="500"/>
              </a:spcBef>
              <a:spcAft>
                <a:spcPts val="0"/>
              </a:spcAft>
              <a:buClr>
                <a:schemeClr val="accent1"/>
              </a:buClr>
              <a:buSzPts val="1400"/>
              <a:buFont typeface="Barlow Light"/>
              <a:buAutoNum type="arabicPeriod"/>
            </a:pPr>
            <a:r>
              <a:rPr lang="en-GB" b="0" i="0" u="sng" strike="noStrike" cap="none" dirty="0">
                <a:solidFill>
                  <a:schemeClr val="accent1"/>
                </a:solidFill>
                <a:latin typeface="Barlow Light"/>
                <a:ea typeface="Barlow Light"/>
                <a:cs typeface="Barlow Light"/>
                <a:sym typeface="Barlow Light"/>
                <a:hlinkClick r:id="rId18">
                  <a:extLst>
                    <a:ext uri="{A12FA001-AC4F-418D-AE19-62706E023703}">
                      <ahyp:hlinkClr xmlns:ahyp="http://schemas.microsoft.com/office/drawing/2018/hyperlinkcolor" val="tx"/>
                    </a:ext>
                  </a:extLst>
                </a:hlinkClick>
              </a:rPr>
              <a:t>HF radars </a:t>
            </a:r>
            <a:endParaRPr b="0" i="0" u="none" strike="noStrike" cap="none" dirty="0">
              <a:solidFill>
                <a:schemeClr val="accent1"/>
              </a:solidFill>
              <a:latin typeface="Barlow Light"/>
              <a:ea typeface="Barlow Light"/>
              <a:cs typeface="Barlow Light"/>
              <a:sym typeface="Barlow Light"/>
            </a:endParaRPr>
          </a:p>
          <a:p>
            <a:pPr marL="965200" marR="0" lvl="1" indent="-482600" algn="l" rtl="0">
              <a:lnSpc>
                <a:spcPct val="100000"/>
              </a:lnSpc>
              <a:spcBef>
                <a:spcPts val="500"/>
              </a:spcBef>
              <a:spcAft>
                <a:spcPts val="0"/>
              </a:spcAft>
              <a:buClr>
                <a:schemeClr val="accent1"/>
              </a:buClr>
              <a:buSzPts val="1400"/>
              <a:buFont typeface="Barlow Light"/>
              <a:buAutoNum type="arabicPeriod"/>
            </a:pPr>
            <a:r>
              <a:rPr lang="en-GB" b="0" i="0" u="sng" strike="noStrike" cap="none" dirty="0">
                <a:solidFill>
                  <a:schemeClr val="accent1"/>
                </a:solidFill>
                <a:latin typeface="Barlow Light"/>
                <a:ea typeface="Barlow Light"/>
                <a:cs typeface="Barlow Light"/>
                <a:sym typeface="Barlow Light"/>
                <a:hlinkClick r:id="rId17">
                  <a:extLst>
                    <a:ext uri="{A12FA001-AC4F-418D-AE19-62706E023703}">
                      <ahyp:hlinkClr xmlns:ahyp="http://schemas.microsoft.com/office/drawing/2018/hyperlinkcolor" val="tx"/>
                    </a:ext>
                  </a:extLst>
                </a:hlinkClick>
              </a:rPr>
              <a:t>Drifting buoys – DBCP</a:t>
            </a:r>
            <a:endParaRPr b="0" i="0" u="none" strike="noStrike" cap="none" dirty="0">
              <a:solidFill>
                <a:schemeClr val="accent1"/>
              </a:solidFill>
              <a:latin typeface="Barlow Light"/>
              <a:ea typeface="Barlow Light"/>
              <a:cs typeface="Barlow Light"/>
              <a:sym typeface="Barlow Light"/>
            </a:endParaRPr>
          </a:p>
          <a:p>
            <a:pPr marL="965200" marR="0" lvl="1" indent="-482600" algn="l" rtl="0">
              <a:lnSpc>
                <a:spcPct val="100000"/>
              </a:lnSpc>
              <a:spcBef>
                <a:spcPts val="500"/>
              </a:spcBef>
              <a:spcAft>
                <a:spcPts val="0"/>
              </a:spcAft>
              <a:buClr>
                <a:schemeClr val="accent1"/>
              </a:buClr>
              <a:buSzPts val="1400"/>
              <a:buFont typeface="Barlow Light"/>
              <a:buAutoNum type="arabicPeriod"/>
            </a:pPr>
            <a:r>
              <a:rPr lang="en-GB" b="0" i="0" u="sng" strike="noStrike" cap="none" dirty="0">
                <a:solidFill>
                  <a:schemeClr val="accent1"/>
                </a:solidFill>
                <a:latin typeface="Barlow Light"/>
                <a:ea typeface="Barlow Light"/>
                <a:cs typeface="Barlow Light"/>
                <a:sym typeface="Barlow Light"/>
                <a:hlinkClick r:id="rId19">
                  <a:extLst>
                    <a:ext uri="{A12FA001-AC4F-418D-AE19-62706E023703}">
                      <ahyp:hlinkClr xmlns:ahyp="http://schemas.microsoft.com/office/drawing/2018/hyperlinkcolor" val="tx"/>
                    </a:ext>
                  </a:extLst>
                </a:hlinkClick>
              </a:rPr>
              <a:t>Profiling floats – Argo</a:t>
            </a:r>
            <a:endParaRPr b="0" i="0" u="none" strike="noStrike" cap="none" dirty="0">
              <a:solidFill>
                <a:schemeClr val="accent1"/>
              </a:solidFill>
              <a:latin typeface="Barlow Light"/>
              <a:ea typeface="Barlow Light"/>
              <a:cs typeface="Barlow Light"/>
              <a:sym typeface="Barlow Light"/>
            </a:endParaRPr>
          </a:p>
          <a:p>
            <a:pPr marL="965200" marR="0" lvl="1" indent="-482600" algn="l" rtl="0">
              <a:lnSpc>
                <a:spcPct val="100000"/>
              </a:lnSpc>
              <a:spcBef>
                <a:spcPts val="500"/>
              </a:spcBef>
              <a:spcAft>
                <a:spcPts val="0"/>
              </a:spcAft>
              <a:buClr>
                <a:schemeClr val="accent1"/>
              </a:buClr>
              <a:buSzPts val="1400"/>
              <a:buFont typeface="Barlow Light"/>
              <a:buAutoNum type="arabicPeriod"/>
            </a:pPr>
            <a:r>
              <a:rPr lang="en-GB" b="0" i="0" u="sng" strike="noStrike" cap="none" dirty="0">
                <a:solidFill>
                  <a:schemeClr val="accent1"/>
                </a:solidFill>
                <a:latin typeface="Barlow Light"/>
                <a:ea typeface="Barlow Light"/>
                <a:cs typeface="Barlow Light"/>
                <a:sym typeface="Barlow Light"/>
                <a:hlinkClick r:id="rId20">
                  <a:extLst>
                    <a:ext uri="{A12FA001-AC4F-418D-AE19-62706E023703}">
                      <ahyp:hlinkClr xmlns:ahyp="http://schemas.microsoft.com/office/drawing/2018/hyperlinkcolor" val="tx"/>
                    </a:ext>
                  </a:extLst>
                </a:hlinkClick>
              </a:rPr>
              <a:t>Deep &amp; biogeochemistry floats – Argo</a:t>
            </a:r>
            <a:endParaRPr b="0" i="0" u="none" strike="noStrike" cap="none" dirty="0">
              <a:solidFill>
                <a:schemeClr val="accent1"/>
              </a:solidFill>
              <a:latin typeface="Barlow Light"/>
              <a:ea typeface="Barlow Light"/>
              <a:cs typeface="Barlow Light"/>
              <a:sym typeface="Barlow Light"/>
            </a:endParaRPr>
          </a:p>
          <a:p>
            <a:pPr marL="965200" marR="0" lvl="1" indent="-482600" algn="l" rtl="0">
              <a:lnSpc>
                <a:spcPct val="100000"/>
              </a:lnSpc>
              <a:spcBef>
                <a:spcPts val="500"/>
              </a:spcBef>
              <a:spcAft>
                <a:spcPts val="0"/>
              </a:spcAft>
              <a:buClr>
                <a:schemeClr val="accent1"/>
              </a:buClr>
              <a:buSzPts val="1400"/>
              <a:buFont typeface="Barlow Light"/>
              <a:buAutoNum type="arabicPeriod"/>
            </a:pPr>
            <a:r>
              <a:rPr lang="en-GB" b="0" i="0" u="sng" strike="noStrike" cap="none" dirty="0" err="1">
                <a:solidFill>
                  <a:schemeClr val="accent1"/>
                </a:solidFill>
                <a:latin typeface="Barlow Light"/>
                <a:ea typeface="Barlow Light"/>
                <a:cs typeface="Barlow Light"/>
                <a:sym typeface="Barlow Light"/>
                <a:hlinkClick r:id="rId21">
                  <a:extLst>
                    <a:ext uri="{A12FA001-AC4F-418D-AE19-62706E023703}">
                      <ahyp:hlinkClr xmlns:ahyp="http://schemas.microsoft.com/office/drawing/2018/hyperlinkcolor" val="tx"/>
                    </a:ext>
                  </a:extLst>
                </a:hlinkClick>
              </a:rPr>
              <a:t>OceanGliders</a:t>
            </a:r>
            <a:endParaRPr b="0" i="0" u="none" strike="noStrike" cap="none" dirty="0">
              <a:solidFill>
                <a:schemeClr val="accent1"/>
              </a:solidFill>
              <a:latin typeface="Barlow Light"/>
              <a:ea typeface="Barlow Light"/>
              <a:cs typeface="Barlow Light"/>
              <a:sym typeface="Barlow Light"/>
            </a:endParaRPr>
          </a:p>
          <a:p>
            <a:pPr marL="965200" marR="0" lvl="1" indent="-482600" algn="l" rtl="0">
              <a:lnSpc>
                <a:spcPct val="100000"/>
              </a:lnSpc>
              <a:spcBef>
                <a:spcPts val="500"/>
              </a:spcBef>
              <a:spcAft>
                <a:spcPts val="0"/>
              </a:spcAft>
              <a:buClr>
                <a:schemeClr val="accent1"/>
              </a:buClr>
              <a:buSzPts val="1400"/>
              <a:buFont typeface="Barlow Light"/>
              <a:buAutoNum type="arabicPeriod"/>
            </a:pPr>
            <a:r>
              <a:rPr lang="en-GB" b="0" i="0" u="sng" strike="noStrike" cap="none" dirty="0">
                <a:solidFill>
                  <a:schemeClr val="accent1"/>
                </a:solidFill>
                <a:latin typeface="Barlow Light"/>
                <a:ea typeface="Barlow Light"/>
                <a:cs typeface="Barlow Light"/>
                <a:sym typeface="Barlow Light"/>
                <a:hlinkClick r:id="rId22">
                  <a:extLst>
                    <a:ext uri="{A12FA001-AC4F-418D-AE19-62706E023703}">
                      <ahyp:hlinkClr xmlns:ahyp="http://schemas.microsoft.com/office/drawing/2018/hyperlinkcolor" val="tx"/>
                    </a:ext>
                  </a:extLst>
                </a:hlinkClick>
              </a:rPr>
              <a:t>Animal borne sensors - </a:t>
            </a:r>
            <a:r>
              <a:rPr lang="en-GB" b="0" i="0" u="sng" strike="noStrike" cap="none" dirty="0" err="1">
                <a:solidFill>
                  <a:schemeClr val="accent1"/>
                </a:solidFill>
                <a:latin typeface="Barlow Light"/>
                <a:ea typeface="Barlow Light"/>
                <a:cs typeface="Barlow Light"/>
                <a:sym typeface="Barlow Light"/>
                <a:hlinkClick r:id="rId22">
                  <a:extLst>
                    <a:ext uri="{A12FA001-AC4F-418D-AE19-62706E023703}">
                      <ahyp:hlinkClr xmlns:ahyp="http://schemas.microsoft.com/office/drawing/2018/hyperlinkcolor" val="tx"/>
                    </a:ext>
                  </a:extLst>
                </a:hlinkClick>
              </a:rPr>
              <a:t>AniBOS</a:t>
            </a:r>
            <a:endParaRPr b="0" i="0" u="none" strike="noStrike" cap="none" dirty="0">
              <a:solidFill>
                <a:schemeClr val="accent1"/>
              </a:solidFill>
              <a:latin typeface="Barlow Light"/>
              <a:ea typeface="Barlow Light"/>
              <a:cs typeface="Barlow Light"/>
              <a:sym typeface="Barlow Light"/>
            </a:endParaRPr>
          </a:p>
          <a:p>
            <a:pPr marL="0" marR="0" lvl="0" indent="0" algn="l" rtl="0">
              <a:lnSpc>
                <a:spcPct val="100000"/>
              </a:lnSpc>
              <a:spcBef>
                <a:spcPts val="0"/>
              </a:spcBef>
              <a:spcAft>
                <a:spcPts val="0"/>
              </a:spcAft>
              <a:buNone/>
            </a:pPr>
            <a:endParaRPr sz="1200" b="0" i="0" u="none" strike="noStrike" cap="none" dirty="0">
              <a:solidFill>
                <a:srgbClr val="000000"/>
              </a:solidFill>
              <a:latin typeface="Arial"/>
              <a:ea typeface="Arial"/>
              <a:cs typeface="Arial"/>
              <a:sym typeface="Arial"/>
            </a:endParaRPr>
          </a:p>
        </p:txBody>
      </p:sp>
      <p:sp>
        <p:nvSpPr>
          <p:cNvPr id="186" name="Google Shape;186;g20848e50af1_0_40"/>
          <p:cNvSpPr txBox="1"/>
          <p:nvPr/>
        </p:nvSpPr>
        <p:spPr>
          <a:xfrm>
            <a:off x="5949630" y="2364422"/>
            <a:ext cx="2718900" cy="252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dirty="0">
                <a:solidFill>
                  <a:schemeClr val="accent1"/>
                </a:solidFill>
                <a:latin typeface="Barlow Light"/>
                <a:ea typeface="Barlow Light"/>
                <a:cs typeface="Barlow Light"/>
                <a:sym typeface="Barlow Light"/>
              </a:rPr>
              <a:t>Emerging networks:</a:t>
            </a:r>
            <a:endParaRPr dirty="0">
              <a:solidFill>
                <a:schemeClr val="accent1"/>
              </a:solidFill>
            </a:endParaRPr>
          </a:p>
          <a:p>
            <a:pPr marL="342900" marR="0" lvl="0" indent="-342900" algn="l" rtl="0">
              <a:lnSpc>
                <a:spcPct val="100000"/>
              </a:lnSpc>
              <a:spcBef>
                <a:spcPts val="0"/>
              </a:spcBef>
              <a:spcAft>
                <a:spcPts val="0"/>
              </a:spcAft>
              <a:buClr>
                <a:schemeClr val="accent1"/>
              </a:buClr>
              <a:buSzPts val="1400"/>
              <a:buFont typeface="Arial"/>
              <a:buAutoNum type="arabicPeriod"/>
            </a:pPr>
            <a:r>
              <a:rPr lang="en-GB" sz="1400" b="0" i="0" u="none" strike="noStrike" cap="none" dirty="0">
                <a:solidFill>
                  <a:schemeClr val="accent1"/>
                </a:solidFill>
                <a:latin typeface="Barlow Light"/>
                <a:ea typeface="Barlow Light"/>
                <a:cs typeface="Barlow Light"/>
                <a:sym typeface="Barlow Light"/>
              </a:rPr>
              <a:t>Fishing Vessel Ocean Observing Network </a:t>
            </a:r>
            <a:endParaRPr dirty="0">
              <a:solidFill>
                <a:schemeClr val="accent1"/>
              </a:solidFill>
            </a:endParaRPr>
          </a:p>
          <a:p>
            <a:pPr marL="342900" marR="0" lvl="0" indent="-342900" algn="l" rtl="0">
              <a:lnSpc>
                <a:spcPct val="100000"/>
              </a:lnSpc>
              <a:spcBef>
                <a:spcPts val="0"/>
              </a:spcBef>
              <a:spcAft>
                <a:spcPts val="0"/>
              </a:spcAft>
              <a:buClr>
                <a:schemeClr val="accent1"/>
              </a:buClr>
              <a:buSzPts val="1400"/>
              <a:buFont typeface="Arial"/>
              <a:buAutoNum type="arabicPeriod"/>
            </a:pPr>
            <a:r>
              <a:rPr lang="en-GB" sz="1400" b="0" i="0" u="none" strike="noStrike" cap="none" dirty="0">
                <a:solidFill>
                  <a:schemeClr val="accent1"/>
                </a:solidFill>
                <a:latin typeface="Barlow Light"/>
                <a:ea typeface="Barlow Light"/>
                <a:cs typeface="Barlow Light"/>
                <a:sym typeface="Barlow Light"/>
              </a:rPr>
              <a:t>USV OASIS </a:t>
            </a:r>
            <a:endParaRPr dirty="0">
              <a:solidFill>
                <a:schemeClr val="accent1"/>
              </a:solidFill>
            </a:endParaRPr>
          </a:p>
          <a:p>
            <a:pPr marL="342900" marR="0" lvl="0" indent="-342900" algn="l" rtl="0">
              <a:lnSpc>
                <a:spcPct val="100000"/>
              </a:lnSpc>
              <a:spcBef>
                <a:spcPts val="0"/>
              </a:spcBef>
              <a:spcAft>
                <a:spcPts val="0"/>
              </a:spcAft>
              <a:buClr>
                <a:schemeClr val="accent1"/>
              </a:buClr>
              <a:buSzPts val="1400"/>
              <a:buFont typeface="Arial"/>
              <a:buAutoNum type="arabicPeriod"/>
            </a:pPr>
            <a:r>
              <a:rPr lang="en-GB" sz="1400" b="0" i="0" u="none" strike="noStrike" cap="none" dirty="0">
                <a:solidFill>
                  <a:schemeClr val="accent1"/>
                </a:solidFill>
                <a:latin typeface="Barlow Light"/>
                <a:ea typeface="Barlow Light"/>
                <a:cs typeface="Barlow Light"/>
                <a:sym typeface="Barlow Light"/>
              </a:rPr>
              <a:t>Smart Cables </a:t>
            </a:r>
            <a:endParaRPr dirty="0">
              <a:solidFill>
                <a:schemeClr val="accent1"/>
              </a:solidFill>
            </a:endParaRPr>
          </a:p>
          <a:p>
            <a:pPr marL="342900" marR="0" lvl="0" indent="-342900" algn="l" rtl="0">
              <a:lnSpc>
                <a:spcPct val="100000"/>
              </a:lnSpc>
              <a:spcBef>
                <a:spcPts val="0"/>
              </a:spcBef>
              <a:spcAft>
                <a:spcPts val="0"/>
              </a:spcAft>
              <a:buClr>
                <a:schemeClr val="accent1"/>
              </a:buClr>
              <a:buSzPts val="1400"/>
              <a:buFont typeface="Arial"/>
              <a:buAutoNum type="arabicPeriod"/>
            </a:pPr>
            <a:r>
              <a:rPr lang="en-GB" sz="1400" b="0" i="0" u="none" strike="noStrike" cap="none" dirty="0">
                <a:solidFill>
                  <a:schemeClr val="accent1"/>
                </a:solidFill>
                <a:latin typeface="Barlow Light"/>
                <a:ea typeface="Barlow Light"/>
                <a:cs typeface="Barlow Light"/>
                <a:sym typeface="Barlow Light"/>
              </a:rPr>
              <a:t>Ship based Ecological Time Series </a:t>
            </a:r>
            <a:endParaRPr sz="1400" b="0" i="0" u="none" strike="noStrike" cap="none" dirty="0">
              <a:solidFill>
                <a:schemeClr val="accent1"/>
              </a:solidFill>
              <a:latin typeface="Barlow Light"/>
              <a:ea typeface="Barlow Light"/>
              <a:cs typeface="Barlow Light"/>
              <a:sym typeface="Barlow Light"/>
            </a:endParaRPr>
          </a:p>
          <a:p>
            <a:pPr marL="89999" lvl="0" indent="-88900" algn="l" rtl="0">
              <a:lnSpc>
                <a:spcPct val="115000"/>
              </a:lnSpc>
              <a:spcBef>
                <a:spcPts val="0"/>
              </a:spcBef>
              <a:spcAft>
                <a:spcPts val="0"/>
              </a:spcAft>
              <a:buClr>
                <a:schemeClr val="accent1"/>
              </a:buClr>
              <a:buSzPts val="1400"/>
              <a:buFont typeface="Barlow Light"/>
              <a:buAutoNum type="arabicPeriod"/>
            </a:pPr>
            <a:r>
              <a:rPr lang="en-GB" dirty="0">
                <a:solidFill>
                  <a:schemeClr val="accent1"/>
                </a:solidFill>
                <a:latin typeface="Barlow Light"/>
                <a:ea typeface="Barlow Light"/>
                <a:cs typeface="Barlow Light"/>
                <a:sym typeface="Barlow Light"/>
              </a:rPr>
              <a:t>      Integrated Marine Debris Observing System</a:t>
            </a:r>
            <a:endParaRPr dirty="0">
              <a:solidFill>
                <a:schemeClr val="accent1"/>
              </a:solidFill>
              <a:latin typeface="Barlow Light"/>
              <a:ea typeface="Barlow Light"/>
              <a:cs typeface="Barlow Light"/>
              <a:sym typeface="Barlow Light"/>
            </a:endParaRPr>
          </a:p>
          <a:p>
            <a:pPr marL="0" marR="0" lvl="0" indent="0" algn="l" rtl="0">
              <a:lnSpc>
                <a:spcPct val="100000"/>
              </a:lnSpc>
              <a:spcBef>
                <a:spcPts val="0"/>
              </a:spcBef>
              <a:spcAft>
                <a:spcPts val="0"/>
              </a:spcAft>
              <a:buNone/>
            </a:pPr>
            <a:endParaRPr sz="1400" b="0" i="0" u="none" strike="noStrike" cap="none" dirty="0">
              <a:solidFill>
                <a:schemeClr val="accent1"/>
              </a:solidFill>
              <a:latin typeface="Barlow Light"/>
              <a:ea typeface="Barlow Light"/>
              <a:cs typeface="Barlow Light"/>
              <a:sym typeface="Barlow Light"/>
            </a:endParaRPr>
          </a:p>
          <a:p>
            <a:pPr marL="0" marR="0" lvl="0" indent="0" algn="l" rtl="0">
              <a:lnSpc>
                <a:spcPct val="100000"/>
              </a:lnSpc>
              <a:spcBef>
                <a:spcPts val="0"/>
              </a:spcBef>
              <a:spcAft>
                <a:spcPts val="0"/>
              </a:spcAft>
              <a:buNone/>
            </a:pPr>
            <a:endParaRPr sz="1400" b="0" i="0" u="none" strike="noStrike" cap="none" dirty="0">
              <a:solidFill>
                <a:schemeClr val="accent1"/>
              </a:solidFill>
              <a:latin typeface="Barlow Light"/>
              <a:ea typeface="Barlow Light"/>
              <a:cs typeface="Barlow Light"/>
              <a:sym typeface="Barlow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20848e50af1_0_2"/>
          <p:cNvSpPr txBox="1">
            <a:spLocks noGrp="1"/>
          </p:cNvSpPr>
          <p:nvPr>
            <p:ph type="title"/>
          </p:nvPr>
        </p:nvSpPr>
        <p:spPr>
          <a:xfrm>
            <a:off x="720726" y="722313"/>
            <a:ext cx="10750500" cy="574800"/>
          </a:xfrm>
          <a:prstGeom prst="rect">
            <a:avLst/>
          </a:prstGeom>
          <a:noFill/>
          <a:ln>
            <a:noFill/>
          </a:ln>
        </p:spPr>
        <p:txBody>
          <a:bodyPr spcFirstLastPara="1" wrap="square" lIns="0" tIns="0" rIns="0" bIns="0" anchor="t" anchorCtr="0">
            <a:normAutofit/>
          </a:bodyPr>
          <a:lstStyle/>
          <a:p>
            <a:pPr marL="0" lvl="0" indent="0" algn="l" rtl="0">
              <a:lnSpc>
                <a:spcPct val="85000"/>
              </a:lnSpc>
              <a:spcBef>
                <a:spcPts val="0"/>
              </a:spcBef>
              <a:spcAft>
                <a:spcPts val="0"/>
              </a:spcAft>
              <a:buSzPts val="1800"/>
              <a:buNone/>
            </a:pPr>
            <a:r>
              <a:rPr lang="en-GB" b="1" i="0" u="none" strike="noStrike" cap="none">
                <a:latin typeface="Arial"/>
                <a:ea typeface="Arial"/>
                <a:cs typeface="Arial"/>
                <a:sym typeface="Arial"/>
              </a:rPr>
              <a:t>OCG 3 tiered management-- inspirations</a:t>
            </a:r>
            <a:endParaRPr/>
          </a:p>
        </p:txBody>
      </p:sp>
      <p:sp>
        <p:nvSpPr>
          <p:cNvPr id="192" name="Google Shape;192;g20848e50af1_0_2"/>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600"/>
              </a:spcAft>
              <a:buSzPts val="1000"/>
              <a:buNone/>
            </a:pPr>
            <a:fld id="{00000000-1234-1234-1234-123412341234}" type="slidenum">
              <a:rPr lang="en-GB"/>
              <a:t>3</a:t>
            </a:fld>
            <a:endParaRPr/>
          </a:p>
        </p:txBody>
      </p:sp>
      <p:sp>
        <p:nvSpPr>
          <p:cNvPr id="193" name="Google Shape;193;g20848e50af1_0_2"/>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GB"/>
              <a:t>3</a:t>
            </a:fld>
            <a:endParaRPr/>
          </a:p>
        </p:txBody>
      </p:sp>
      <p:pic>
        <p:nvPicPr>
          <p:cNvPr id="194" name="Google Shape;194;g20848e50af1_0_2"/>
          <p:cNvPicPr preferRelativeResize="0"/>
          <p:nvPr/>
        </p:nvPicPr>
        <p:blipFill rotWithShape="1">
          <a:blip r:embed="rId3">
            <a:alphaModFix/>
          </a:blip>
          <a:srcRect t="26863" b="39303"/>
          <a:stretch/>
        </p:blipFill>
        <p:spPr>
          <a:xfrm>
            <a:off x="2643070" y="4536895"/>
            <a:ext cx="2177977" cy="1489175"/>
          </a:xfrm>
          <a:prstGeom prst="rect">
            <a:avLst/>
          </a:prstGeom>
          <a:noFill/>
          <a:ln>
            <a:noFill/>
          </a:ln>
        </p:spPr>
      </p:pic>
      <p:pic>
        <p:nvPicPr>
          <p:cNvPr id="195" name="Google Shape;195;g20848e50af1_0_2"/>
          <p:cNvPicPr preferRelativeResize="0"/>
          <p:nvPr/>
        </p:nvPicPr>
        <p:blipFill rotWithShape="1">
          <a:blip r:embed="rId4">
            <a:alphaModFix/>
          </a:blip>
          <a:srcRect t="42582" b="22868"/>
          <a:stretch/>
        </p:blipFill>
        <p:spPr>
          <a:xfrm>
            <a:off x="5106877" y="4551427"/>
            <a:ext cx="2177977" cy="1507177"/>
          </a:xfrm>
          <a:prstGeom prst="rect">
            <a:avLst/>
          </a:prstGeom>
          <a:noFill/>
          <a:ln>
            <a:noFill/>
          </a:ln>
        </p:spPr>
      </p:pic>
      <p:sp>
        <p:nvSpPr>
          <p:cNvPr id="196" name="Google Shape;196;g20848e50af1_0_2"/>
          <p:cNvSpPr txBox="1"/>
          <p:nvPr/>
        </p:nvSpPr>
        <p:spPr>
          <a:xfrm>
            <a:off x="9951078" y="2525578"/>
            <a:ext cx="1975500" cy="52320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Arial"/>
                <a:ea typeface="Arial"/>
                <a:cs typeface="Arial"/>
                <a:sym typeface="Arial"/>
              </a:rPr>
              <a:t>Concepts of new, incremental stages</a:t>
            </a:r>
            <a:endParaRPr sz="1400" b="1" i="0" u="none" strike="noStrike" cap="none">
              <a:solidFill>
                <a:srgbClr val="000000"/>
              </a:solidFill>
              <a:latin typeface="Arial"/>
              <a:ea typeface="Arial"/>
              <a:cs typeface="Arial"/>
              <a:sym typeface="Arial"/>
            </a:endParaRPr>
          </a:p>
        </p:txBody>
      </p:sp>
      <p:pic>
        <p:nvPicPr>
          <p:cNvPr id="197" name="Google Shape;197;g20848e50af1_0_2"/>
          <p:cNvPicPr preferRelativeResize="0"/>
          <p:nvPr/>
        </p:nvPicPr>
        <p:blipFill rotWithShape="1">
          <a:blip r:embed="rId5">
            <a:alphaModFix/>
          </a:blip>
          <a:srcRect/>
          <a:stretch/>
        </p:blipFill>
        <p:spPr>
          <a:xfrm>
            <a:off x="264478" y="4555323"/>
            <a:ext cx="2177978" cy="1507176"/>
          </a:xfrm>
          <a:prstGeom prst="rect">
            <a:avLst/>
          </a:prstGeom>
          <a:noFill/>
          <a:ln w="9525" cap="flat" cmpd="sng">
            <a:solidFill>
              <a:schemeClr val="dk1"/>
            </a:solidFill>
            <a:prstDash val="solid"/>
            <a:round/>
            <a:headEnd type="none" w="sm" len="sm"/>
            <a:tailEnd type="none" w="sm" len="sm"/>
          </a:ln>
        </p:spPr>
      </p:pic>
      <p:pic>
        <p:nvPicPr>
          <p:cNvPr id="198" name="Google Shape;198;g20848e50af1_0_2"/>
          <p:cNvPicPr preferRelativeResize="0"/>
          <p:nvPr/>
        </p:nvPicPr>
        <p:blipFill rotWithShape="1">
          <a:blip r:embed="rId6">
            <a:alphaModFix/>
          </a:blip>
          <a:srcRect l="5297" r="8279"/>
          <a:stretch/>
        </p:blipFill>
        <p:spPr>
          <a:xfrm>
            <a:off x="7546012" y="4536895"/>
            <a:ext cx="2143459" cy="1507177"/>
          </a:xfrm>
          <a:prstGeom prst="rect">
            <a:avLst/>
          </a:prstGeom>
          <a:noFill/>
          <a:ln w="9525" cap="flat" cmpd="sng">
            <a:solidFill>
              <a:schemeClr val="dk1"/>
            </a:solidFill>
            <a:prstDash val="solid"/>
            <a:round/>
            <a:headEnd type="none" w="sm" len="sm"/>
            <a:tailEnd type="none" w="sm" len="sm"/>
          </a:ln>
        </p:spPr>
      </p:pic>
      <p:sp>
        <p:nvSpPr>
          <p:cNvPr id="199" name="Google Shape;199;g20848e50af1_0_2"/>
          <p:cNvSpPr txBox="1"/>
          <p:nvPr/>
        </p:nvSpPr>
        <p:spPr>
          <a:xfrm>
            <a:off x="265380" y="3043734"/>
            <a:ext cx="2177100" cy="1508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chemeClr val="accent1"/>
                </a:solidFill>
                <a:latin typeface="Arial"/>
                <a:ea typeface="Arial"/>
                <a:cs typeface="Arial"/>
                <a:sym typeface="Arial"/>
              </a:rPr>
              <a:t>Global coverage, EOVs and ECVs, standards and BP, CB, ES, …</a:t>
            </a:r>
            <a:endParaRPr/>
          </a:p>
          <a:p>
            <a:pPr marL="0" marR="0" lvl="0" indent="0" algn="l" rtl="0">
              <a:lnSpc>
                <a:spcPct val="100000"/>
              </a:lnSpc>
              <a:spcBef>
                <a:spcPts val="0"/>
              </a:spcBef>
              <a:spcAft>
                <a:spcPts val="0"/>
              </a:spcAft>
              <a:buNone/>
            </a:pPr>
            <a:r>
              <a:rPr lang="en-GB" sz="1200" b="0" i="0" u="none" strike="noStrike" cap="none">
                <a:solidFill>
                  <a:srgbClr val="000000"/>
                </a:solidFill>
                <a:latin typeface="Arial"/>
                <a:ea typeface="Arial"/>
                <a:cs typeface="Arial"/>
                <a:sym typeface="Arial"/>
              </a:rPr>
              <a:t>GOOS Report No. 266 https://oceanexpert.org/document/24002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 name="Google Shape;200;g20848e50af1_0_2"/>
          <p:cNvSpPr txBox="1"/>
          <p:nvPr/>
        </p:nvSpPr>
        <p:spPr>
          <a:xfrm>
            <a:off x="264478" y="2532927"/>
            <a:ext cx="2177100" cy="52320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chemeClr val="lt1"/>
                </a:solidFill>
                <a:latin typeface="Arial"/>
                <a:ea typeface="Arial"/>
                <a:cs typeface="Arial"/>
                <a:sym typeface="Arial"/>
              </a:rPr>
              <a:t>OCG Network Attributes</a:t>
            </a:r>
            <a:r>
              <a:rPr lang="en-GB" sz="140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01" name="Google Shape;201;g20848e50af1_0_2"/>
          <p:cNvSpPr txBox="1"/>
          <p:nvPr/>
        </p:nvSpPr>
        <p:spPr>
          <a:xfrm>
            <a:off x="2566550" y="3058854"/>
            <a:ext cx="2409600" cy="1554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a:solidFill>
                  <a:schemeClr val="accent1"/>
                </a:solidFill>
              </a:rPr>
              <a:t>M</a:t>
            </a:r>
            <a:r>
              <a:rPr lang="en-GB" sz="1400" b="0" i="0" u="none" strike="noStrike" cap="none">
                <a:solidFill>
                  <a:schemeClr val="accent1"/>
                </a:solidFill>
                <a:latin typeface="Arial"/>
                <a:ea typeface="Arial"/>
                <a:cs typeface="Arial"/>
                <a:sym typeface="Arial"/>
              </a:rPr>
              <a:t>aturity of system/ networks/ elements, page 8, 10 and 11</a:t>
            </a:r>
            <a:r>
              <a:rPr lang="en-GB" sz="1400" b="0" i="0" u="none" strike="noStrike" cap="none">
                <a:solidFill>
                  <a:srgbClr val="000000"/>
                </a:solidFill>
                <a:latin typeface="Arial"/>
                <a:ea typeface="Arial"/>
                <a:cs typeface="Arial"/>
                <a:sym typeface="Arial"/>
              </a:rPr>
              <a:t>, (</a:t>
            </a:r>
            <a:r>
              <a:rPr lang="en-GB" sz="1100" b="0" i="0" u="none" strike="noStrike" cap="none">
                <a:solidFill>
                  <a:srgbClr val="000000"/>
                </a:solidFill>
                <a:latin typeface="Arial"/>
                <a:ea typeface="Arial"/>
                <a:cs typeface="Arial"/>
                <a:sym typeface="Arial"/>
              </a:rPr>
              <a:t>http://www.ioccp.org/images/D2backgroundDoc/Framework%20for%20Ocean%20Observing.pdf </a:t>
            </a:r>
            <a:r>
              <a:rPr lang="en-GB" sz="1400" b="0" i="0"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 name="Google Shape;202;g20848e50af1_0_2"/>
          <p:cNvSpPr txBox="1"/>
          <p:nvPr/>
        </p:nvSpPr>
        <p:spPr>
          <a:xfrm>
            <a:off x="2643070" y="2532927"/>
            <a:ext cx="2177100" cy="52320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chemeClr val="lt1"/>
                </a:solidFill>
                <a:latin typeface="Arial"/>
                <a:ea typeface="Arial"/>
                <a:cs typeface="Arial"/>
                <a:sym typeface="Arial"/>
              </a:rPr>
              <a:t>Framework for Ocean Observing</a:t>
            </a:r>
            <a:endParaRPr sz="1400" b="0" i="0" u="none" strike="noStrike" cap="none">
              <a:solidFill>
                <a:schemeClr val="lt1"/>
              </a:solidFill>
              <a:latin typeface="Arial"/>
              <a:ea typeface="Arial"/>
              <a:cs typeface="Arial"/>
              <a:sym typeface="Arial"/>
            </a:endParaRPr>
          </a:p>
        </p:txBody>
      </p:sp>
      <p:sp>
        <p:nvSpPr>
          <p:cNvPr id="203" name="Google Shape;203;g20848e50af1_0_2"/>
          <p:cNvSpPr txBox="1"/>
          <p:nvPr/>
        </p:nvSpPr>
        <p:spPr>
          <a:xfrm>
            <a:off x="5043470" y="3155810"/>
            <a:ext cx="2255700" cy="1293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chemeClr val="accent1"/>
                </a:solidFill>
                <a:latin typeface="Arial"/>
                <a:ea typeface="Arial"/>
                <a:cs typeface="Arial"/>
                <a:sym typeface="Arial"/>
              </a:rPr>
              <a:t>Data and Metadata</a:t>
            </a:r>
            <a:endParaRPr/>
          </a:p>
          <a:p>
            <a:pPr marL="0" marR="0" lvl="0" indent="0" algn="l" rtl="0">
              <a:lnSpc>
                <a:spcPct val="100000"/>
              </a:lnSpc>
              <a:spcBef>
                <a:spcPts val="0"/>
              </a:spcBef>
              <a:spcAft>
                <a:spcPts val="0"/>
              </a:spcAft>
              <a:buNone/>
            </a:pPr>
            <a:r>
              <a:rPr lang="en-GB" sz="1400" b="0" i="0" u="none" strike="noStrike" cap="none">
                <a:solidFill>
                  <a:schemeClr val="accent1"/>
                </a:solidFill>
                <a:latin typeface="Arial"/>
                <a:ea typeface="Arial"/>
                <a:cs typeface="Arial"/>
                <a:sym typeface="Arial"/>
              </a:rPr>
              <a:t>Implementation status</a:t>
            </a:r>
            <a:endParaRPr/>
          </a:p>
          <a:p>
            <a:pPr marL="0" marR="0" lvl="0" indent="0" algn="l" rtl="0">
              <a:lnSpc>
                <a:spcPct val="100000"/>
              </a:lnSpc>
              <a:spcBef>
                <a:spcPts val="0"/>
              </a:spcBef>
              <a:spcAft>
                <a:spcPts val="0"/>
              </a:spcAft>
              <a:buNone/>
            </a:pPr>
            <a:endParaRPr sz="1400" b="0" i="0" u="none" strike="noStrike" cap="none">
              <a:solidFill>
                <a:schemeClr val="accent1"/>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a:solidFill>
                  <a:srgbClr val="000000"/>
                </a:solidFill>
                <a:latin typeface="Arial"/>
                <a:ea typeface="Arial"/>
                <a:cs typeface="Arial"/>
                <a:sym typeface="Arial"/>
              </a:rPr>
              <a:t>Report Card 2022, link: www.ocean-ops.org/reportcard2022</a:t>
            </a:r>
            <a:endParaRPr/>
          </a:p>
        </p:txBody>
      </p:sp>
      <p:sp>
        <p:nvSpPr>
          <p:cNvPr id="204" name="Google Shape;204;g20848e50af1_0_2"/>
          <p:cNvSpPr txBox="1"/>
          <p:nvPr/>
        </p:nvSpPr>
        <p:spPr>
          <a:xfrm>
            <a:off x="7472833" y="3299497"/>
            <a:ext cx="22899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chemeClr val="accent1"/>
                </a:solidFill>
                <a:latin typeface="Arial"/>
                <a:ea typeface="Arial"/>
                <a:cs typeface="Arial"/>
                <a:sym typeface="Arial"/>
              </a:rPr>
              <a:t>Data and metadata </a:t>
            </a:r>
            <a:endParaRPr/>
          </a:p>
          <a:p>
            <a:pPr marL="0" marR="0" lvl="0" indent="0" algn="l" rtl="0">
              <a:lnSpc>
                <a:spcPct val="100000"/>
              </a:lnSpc>
              <a:spcBef>
                <a:spcPts val="0"/>
              </a:spcBef>
              <a:spcAft>
                <a:spcPts val="0"/>
              </a:spcAft>
              <a:buNone/>
            </a:pPr>
            <a:r>
              <a:rPr lang="en-GB" sz="1400" b="0" i="0" u="none" strike="noStrike" cap="none">
                <a:solidFill>
                  <a:schemeClr val="accent1"/>
                </a:solidFill>
                <a:latin typeface="Arial"/>
                <a:ea typeface="Arial"/>
                <a:cs typeface="Arial"/>
                <a:sym typeface="Arial"/>
              </a:rPr>
              <a:t>Best practice</a:t>
            </a:r>
            <a:endParaRPr/>
          </a:p>
          <a:p>
            <a:pPr marL="0" marR="0" lvl="0" indent="0" algn="l" rtl="0">
              <a:lnSpc>
                <a:spcPct val="100000"/>
              </a:lnSpc>
              <a:spcBef>
                <a:spcPts val="0"/>
              </a:spcBef>
              <a:spcAft>
                <a:spcPts val="0"/>
              </a:spcAft>
              <a:buNone/>
            </a:pPr>
            <a:endParaRPr sz="1400" b="0" i="0" u="none" strike="noStrike" cap="none">
              <a:solidFill>
                <a:schemeClr val="accent1"/>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a:solidFill>
                  <a:srgbClr val="000000"/>
                </a:solidFill>
                <a:latin typeface="Arial"/>
                <a:ea typeface="Arial"/>
                <a:cs typeface="Arial"/>
                <a:sym typeface="Arial"/>
              </a:rPr>
              <a:t>https://oceanexpert.org/downloadFile/53282</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 name="Google Shape;205;g20848e50af1_0_2"/>
          <p:cNvSpPr txBox="1"/>
          <p:nvPr/>
        </p:nvSpPr>
        <p:spPr>
          <a:xfrm>
            <a:off x="5107778" y="2543946"/>
            <a:ext cx="2177100" cy="52320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chemeClr val="lt1"/>
                </a:solidFill>
                <a:latin typeface="Arial"/>
                <a:ea typeface="Arial"/>
                <a:cs typeface="Arial"/>
                <a:sym typeface="Arial"/>
              </a:rPr>
              <a:t>Report Cards</a:t>
            </a:r>
            <a:endParaRPr/>
          </a:p>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6" name="Google Shape;206;g20848e50af1_0_2"/>
          <p:cNvSpPr txBox="1"/>
          <p:nvPr/>
        </p:nvSpPr>
        <p:spPr>
          <a:xfrm>
            <a:off x="7486370" y="2525578"/>
            <a:ext cx="2177100" cy="73890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chemeClr val="lt1"/>
                </a:solidFill>
                <a:latin typeface="Arial"/>
                <a:ea typeface="Arial"/>
                <a:cs typeface="Arial"/>
                <a:sym typeface="Arial"/>
              </a:rPr>
              <a:t>OCG Cross-Network Data Implementation Strategy (draft) </a:t>
            </a:r>
            <a:endParaRPr/>
          </a:p>
        </p:txBody>
      </p:sp>
      <p:grpSp>
        <p:nvGrpSpPr>
          <p:cNvPr id="207" name="Google Shape;207;g20848e50af1_0_2"/>
          <p:cNvGrpSpPr/>
          <p:nvPr/>
        </p:nvGrpSpPr>
        <p:grpSpPr>
          <a:xfrm>
            <a:off x="0" y="1468857"/>
            <a:ext cx="12192000" cy="806047"/>
            <a:chOff x="0" y="1468857"/>
            <a:chExt cx="12192000" cy="806047"/>
          </a:xfrm>
        </p:grpSpPr>
        <p:cxnSp>
          <p:nvCxnSpPr>
            <p:cNvPr id="208" name="Google Shape;208;g20848e50af1_0_2"/>
            <p:cNvCxnSpPr/>
            <p:nvPr/>
          </p:nvCxnSpPr>
          <p:spPr>
            <a:xfrm>
              <a:off x="0" y="1797555"/>
              <a:ext cx="12192000" cy="0"/>
            </a:xfrm>
            <a:prstGeom prst="straightConnector1">
              <a:avLst/>
            </a:prstGeom>
            <a:noFill/>
            <a:ln w="28575" cap="flat" cmpd="sng">
              <a:solidFill>
                <a:srgbClr val="134295"/>
              </a:solidFill>
              <a:prstDash val="dash"/>
              <a:round/>
              <a:headEnd type="none" w="sm" len="sm"/>
              <a:tailEnd type="none" w="sm" len="sm"/>
            </a:ln>
          </p:spPr>
        </p:cxnSp>
        <p:sp>
          <p:nvSpPr>
            <p:cNvPr id="209" name="Google Shape;209;g20848e50af1_0_2"/>
            <p:cNvSpPr/>
            <p:nvPr/>
          </p:nvSpPr>
          <p:spPr>
            <a:xfrm>
              <a:off x="943568" y="1504804"/>
              <a:ext cx="766800" cy="770100"/>
            </a:xfrm>
            <a:prstGeom prst="ellipse">
              <a:avLst/>
            </a:prstGeom>
            <a:solidFill>
              <a:srgbClr val="F2F2F2"/>
            </a:solidFill>
            <a:ln w="25400" cap="flat" cmpd="sng">
              <a:solidFill>
                <a:srgbClr val="11326D"/>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10" name="Google Shape;210;g20848e50af1_0_2" descr="网络 纯色填充"/>
            <p:cNvPicPr preferRelativeResize="0"/>
            <p:nvPr/>
          </p:nvPicPr>
          <p:blipFill rotWithShape="1">
            <a:blip r:embed="rId7">
              <a:alphaModFix/>
            </a:blip>
            <a:srcRect/>
            <a:stretch/>
          </p:blipFill>
          <p:spPr>
            <a:xfrm>
              <a:off x="1107355" y="1685569"/>
              <a:ext cx="410505" cy="410505"/>
            </a:xfrm>
            <a:prstGeom prst="rect">
              <a:avLst/>
            </a:prstGeom>
            <a:noFill/>
            <a:ln>
              <a:noFill/>
            </a:ln>
          </p:spPr>
        </p:pic>
        <p:sp>
          <p:nvSpPr>
            <p:cNvPr id="211" name="Google Shape;211;g20848e50af1_0_2"/>
            <p:cNvSpPr/>
            <p:nvPr/>
          </p:nvSpPr>
          <p:spPr>
            <a:xfrm>
              <a:off x="3258980" y="1468857"/>
              <a:ext cx="766800" cy="770100"/>
            </a:xfrm>
            <a:prstGeom prst="ellipse">
              <a:avLst/>
            </a:prstGeom>
            <a:solidFill>
              <a:srgbClr val="F2F2F2"/>
            </a:solidFill>
            <a:ln w="25400" cap="flat" cmpd="sng">
              <a:solidFill>
                <a:srgbClr val="11326D"/>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2" name="Google Shape;212;g20848e50af1_0_2"/>
            <p:cNvSpPr/>
            <p:nvPr/>
          </p:nvSpPr>
          <p:spPr>
            <a:xfrm>
              <a:off x="5727455" y="1504804"/>
              <a:ext cx="766800" cy="770100"/>
            </a:xfrm>
            <a:prstGeom prst="ellipse">
              <a:avLst/>
            </a:prstGeom>
            <a:solidFill>
              <a:srgbClr val="F2F2F2"/>
            </a:solidFill>
            <a:ln w="25400" cap="flat" cmpd="sng">
              <a:solidFill>
                <a:srgbClr val="11326D"/>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3" name="Google Shape;213;g20848e50af1_0_2"/>
            <p:cNvSpPr/>
            <p:nvPr/>
          </p:nvSpPr>
          <p:spPr>
            <a:xfrm>
              <a:off x="8218401" y="1471115"/>
              <a:ext cx="766800" cy="770100"/>
            </a:xfrm>
            <a:prstGeom prst="ellipse">
              <a:avLst/>
            </a:prstGeom>
            <a:solidFill>
              <a:srgbClr val="F2F2F2"/>
            </a:solidFill>
            <a:ln w="25400" cap="flat" cmpd="sng">
              <a:solidFill>
                <a:srgbClr val="11326D"/>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14" name="Google Shape;214;g20848e50af1_0_2"/>
            <p:cNvGrpSpPr/>
            <p:nvPr/>
          </p:nvGrpSpPr>
          <p:grpSpPr>
            <a:xfrm>
              <a:off x="3405263" y="1676365"/>
              <a:ext cx="429578" cy="416261"/>
              <a:chOff x="6151784" y="2905672"/>
              <a:chExt cx="390525" cy="390525"/>
            </a:xfrm>
          </p:grpSpPr>
          <p:sp>
            <p:nvSpPr>
              <p:cNvPr id="215" name="Google Shape;215;g20848e50af1_0_2"/>
              <p:cNvSpPr/>
              <p:nvPr/>
            </p:nvSpPr>
            <p:spPr>
              <a:xfrm>
                <a:off x="6151784" y="2905672"/>
                <a:ext cx="390525" cy="390525"/>
              </a:xfrm>
              <a:custGeom>
                <a:avLst/>
                <a:gdLst/>
                <a:ahLst/>
                <a:cxnLst/>
                <a:rect l="l" t="t" r="r" b="b"/>
                <a:pathLst>
                  <a:path w="390525" h="390525" extrusionOk="0">
                    <a:moveTo>
                      <a:pt x="346162" y="46220"/>
                    </a:moveTo>
                    <a:cubicBezTo>
                      <a:pt x="294060" y="-5882"/>
                      <a:pt x="209383" y="-5882"/>
                      <a:pt x="157281" y="46220"/>
                    </a:cubicBezTo>
                    <a:cubicBezTo>
                      <a:pt x="107847" y="95655"/>
                      <a:pt x="105370" y="174426"/>
                      <a:pt x="149757" y="226909"/>
                    </a:cubicBezTo>
                    <a:lnTo>
                      <a:pt x="131278" y="245388"/>
                    </a:lnTo>
                    <a:lnTo>
                      <a:pt x="118801" y="232910"/>
                    </a:lnTo>
                    <a:cubicBezTo>
                      <a:pt x="114419" y="228529"/>
                      <a:pt x="107370" y="228529"/>
                      <a:pt x="103084" y="232910"/>
                    </a:cubicBezTo>
                    <a:lnTo>
                      <a:pt x="18788" y="317206"/>
                    </a:lnTo>
                    <a:cubicBezTo>
                      <a:pt x="3262" y="332732"/>
                      <a:pt x="3262" y="358164"/>
                      <a:pt x="18788" y="373689"/>
                    </a:cubicBezTo>
                    <a:cubicBezTo>
                      <a:pt x="26599" y="381500"/>
                      <a:pt x="36790" y="385405"/>
                      <a:pt x="47077" y="385405"/>
                    </a:cubicBezTo>
                    <a:cubicBezTo>
                      <a:pt x="57269" y="385405"/>
                      <a:pt x="67556" y="381500"/>
                      <a:pt x="75367" y="373689"/>
                    </a:cubicBezTo>
                    <a:lnTo>
                      <a:pt x="159663" y="289393"/>
                    </a:lnTo>
                    <a:cubicBezTo>
                      <a:pt x="164044" y="285012"/>
                      <a:pt x="164044" y="277963"/>
                      <a:pt x="159663" y="273677"/>
                    </a:cubicBezTo>
                    <a:lnTo>
                      <a:pt x="147185" y="261199"/>
                    </a:lnTo>
                    <a:lnTo>
                      <a:pt x="165663" y="242721"/>
                    </a:lnTo>
                    <a:cubicBezTo>
                      <a:pt x="190428" y="263676"/>
                      <a:pt x="221194" y="274249"/>
                      <a:pt x="251865" y="274249"/>
                    </a:cubicBezTo>
                    <a:cubicBezTo>
                      <a:pt x="286060" y="274249"/>
                      <a:pt x="320254" y="261199"/>
                      <a:pt x="346258" y="235196"/>
                    </a:cubicBezTo>
                    <a:cubicBezTo>
                      <a:pt x="398168" y="182999"/>
                      <a:pt x="398168" y="98322"/>
                      <a:pt x="346162" y="46220"/>
                    </a:cubicBezTo>
                    <a:close/>
                    <a:moveTo>
                      <a:pt x="59364" y="357878"/>
                    </a:moveTo>
                    <a:cubicBezTo>
                      <a:pt x="52506" y="364736"/>
                      <a:pt x="41267" y="364736"/>
                      <a:pt x="34409" y="357878"/>
                    </a:cubicBezTo>
                    <a:cubicBezTo>
                      <a:pt x="27551" y="351020"/>
                      <a:pt x="27551" y="339781"/>
                      <a:pt x="34409" y="332922"/>
                    </a:cubicBezTo>
                    <a:lnTo>
                      <a:pt x="110799" y="256532"/>
                    </a:lnTo>
                    <a:lnTo>
                      <a:pt x="135755" y="281488"/>
                    </a:lnTo>
                    <a:lnTo>
                      <a:pt x="59364" y="357878"/>
                    </a:lnTo>
                    <a:close/>
                    <a:moveTo>
                      <a:pt x="330350" y="219289"/>
                    </a:moveTo>
                    <a:cubicBezTo>
                      <a:pt x="308634" y="241006"/>
                      <a:pt x="280154" y="251865"/>
                      <a:pt x="251674" y="251865"/>
                    </a:cubicBezTo>
                    <a:cubicBezTo>
                      <a:pt x="223194" y="251865"/>
                      <a:pt x="194715" y="241006"/>
                      <a:pt x="172998" y="219289"/>
                    </a:cubicBezTo>
                    <a:cubicBezTo>
                      <a:pt x="129659" y="175951"/>
                      <a:pt x="129659" y="105275"/>
                      <a:pt x="172998" y="61936"/>
                    </a:cubicBezTo>
                    <a:cubicBezTo>
                      <a:pt x="216337" y="18597"/>
                      <a:pt x="287012" y="18597"/>
                      <a:pt x="330350" y="61936"/>
                    </a:cubicBezTo>
                    <a:cubicBezTo>
                      <a:pt x="373784" y="105370"/>
                      <a:pt x="373784" y="175951"/>
                      <a:pt x="330350" y="2192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6" name="Google Shape;216;g20848e50af1_0_2"/>
              <p:cNvSpPr/>
              <p:nvPr/>
            </p:nvSpPr>
            <p:spPr>
              <a:xfrm>
                <a:off x="6300160" y="2942986"/>
                <a:ext cx="200025" cy="200025"/>
              </a:xfrm>
              <a:custGeom>
                <a:avLst/>
                <a:gdLst/>
                <a:ahLst/>
                <a:cxnLst/>
                <a:rect l="l" t="t" r="r" b="b"/>
                <a:pathLst>
                  <a:path w="200025" h="200025" extrusionOk="0">
                    <a:moveTo>
                      <a:pt x="171402" y="35290"/>
                    </a:moveTo>
                    <a:cubicBezTo>
                      <a:pt x="133874" y="-2238"/>
                      <a:pt x="72819" y="-2238"/>
                      <a:pt x="35290" y="35290"/>
                    </a:cubicBezTo>
                    <a:cubicBezTo>
                      <a:pt x="-2238" y="72819"/>
                      <a:pt x="-2238" y="133874"/>
                      <a:pt x="35290" y="171402"/>
                    </a:cubicBezTo>
                    <a:cubicBezTo>
                      <a:pt x="54054" y="190167"/>
                      <a:pt x="78724" y="199596"/>
                      <a:pt x="103394" y="199596"/>
                    </a:cubicBezTo>
                    <a:cubicBezTo>
                      <a:pt x="128064" y="199596"/>
                      <a:pt x="152733" y="190167"/>
                      <a:pt x="171498" y="171402"/>
                    </a:cubicBezTo>
                    <a:cubicBezTo>
                      <a:pt x="208931" y="133874"/>
                      <a:pt x="208931" y="72819"/>
                      <a:pt x="171402" y="35290"/>
                    </a:cubicBezTo>
                    <a:close/>
                    <a:moveTo>
                      <a:pt x="155686" y="155686"/>
                    </a:moveTo>
                    <a:cubicBezTo>
                      <a:pt x="126825" y="184547"/>
                      <a:pt x="79867" y="184547"/>
                      <a:pt x="51006" y="155686"/>
                    </a:cubicBezTo>
                    <a:cubicBezTo>
                      <a:pt x="22146" y="126825"/>
                      <a:pt x="22146" y="79867"/>
                      <a:pt x="51006" y="51006"/>
                    </a:cubicBezTo>
                    <a:cubicBezTo>
                      <a:pt x="65389" y="36624"/>
                      <a:pt x="84344" y="29385"/>
                      <a:pt x="103298" y="29385"/>
                    </a:cubicBezTo>
                    <a:cubicBezTo>
                      <a:pt x="122253" y="29385"/>
                      <a:pt x="141208" y="36624"/>
                      <a:pt x="155591" y="51006"/>
                    </a:cubicBezTo>
                    <a:cubicBezTo>
                      <a:pt x="184451" y="79867"/>
                      <a:pt x="184451" y="126825"/>
                      <a:pt x="155686" y="15568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pic>
          <p:nvPicPr>
            <p:cNvPr id="217" name="Google Shape;217;g20848e50af1_0_2" descr="打开的填料盒 纯色填充"/>
            <p:cNvPicPr preferRelativeResize="0"/>
            <p:nvPr/>
          </p:nvPicPr>
          <p:blipFill rotWithShape="1">
            <a:blip r:embed="rId8">
              <a:alphaModFix/>
            </a:blip>
            <a:srcRect/>
            <a:stretch/>
          </p:blipFill>
          <p:spPr>
            <a:xfrm>
              <a:off x="5845258" y="1657598"/>
              <a:ext cx="464400" cy="464400"/>
            </a:xfrm>
            <a:prstGeom prst="rect">
              <a:avLst/>
            </a:prstGeom>
            <a:noFill/>
            <a:ln>
              <a:noFill/>
            </a:ln>
          </p:spPr>
        </p:pic>
        <p:grpSp>
          <p:nvGrpSpPr>
            <p:cNvPr id="218" name="Google Shape;218;g20848e50af1_0_2"/>
            <p:cNvGrpSpPr/>
            <p:nvPr/>
          </p:nvGrpSpPr>
          <p:grpSpPr>
            <a:xfrm>
              <a:off x="8402892" y="1624222"/>
              <a:ext cx="397937" cy="402622"/>
              <a:chOff x="4115139" y="1551336"/>
              <a:chExt cx="397937" cy="402622"/>
            </a:xfrm>
          </p:grpSpPr>
          <p:sp>
            <p:nvSpPr>
              <p:cNvPr id="219" name="Google Shape;219;g20848e50af1_0_2"/>
              <p:cNvSpPr/>
              <p:nvPr/>
            </p:nvSpPr>
            <p:spPr>
              <a:xfrm>
                <a:off x="4316626" y="1551336"/>
                <a:ext cx="190500" cy="190500"/>
              </a:xfrm>
              <a:custGeom>
                <a:avLst/>
                <a:gdLst/>
                <a:ahLst/>
                <a:cxnLst/>
                <a:rect l="l" t="t" r="r" b="b"/>
                <a:pathLst>
                  <a:path w="190500" h="190500" extrusionOk="0">
                    <a:moveTo>
                      <a:pt x="20764" y="190595"/>
                    </a:moveTo>
                    <a:lnTo>
                      <a:pt x="177070" y="190595"/>
                    </a:lnTo>
                    <a:cubicBezTo>
                      <a:pt x="184499" y="190595"/>
                      <a:pt x="190595" y="184594"/>
                      <a:pt x="190595" y="177165"/>
                    </a:cubicBezTo>
                    <a:cubicBezTo>
                      <a:pt x="190690" y="83439"/>
                      <a:pt x="114395" y="7144"/>
                      <a:pt x="20574" y="7144"/>
                    </a:cubicBezTo>
                    <a:cubicBezTo>
                      <a:pt x="13145" y="7144"/>
                      <a:pt x="7144" y="13240"/>
                      <a:pt x="7144" y="20669"/>
                    </a:cubicBezTo>
                    <a:lnTo>
                      <a:pt x="7144" y="176974"/>
                    </a:lnTo>
                    <a:cubicBezTo>
                      <a:pt x="7239" y="184499"/>
                      <a:pt x="13335" y="190595"/>
                      <a:pt x="20764" y="190595"/>
                    </a:cubicBezTo>
                    <a:close/>
                    <a:moveTo>
                      <a:pt x="34385" y="34957"/>
                    </a:moveTo>
                    <a:cubicBezTo>
                      <a:pt x="102298" y="41338"/>
                      <a:pt x="156496" y="95631"/>
                      <a:pt x="162878" y="163449"/>
                    </a:cubicBezTo>
                    <a:lnTo>
                      <a:pt x="34385" y="163449"/>
                    </a:lnTo>
                    <a:cubicBezTo>
                      <a:pt x="34385" y="163449"/>
                      <a:pt x="34385" y="34957"/>
                      <a:pt x="34385" y="3495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0" name="Google Shape;220;g20848e50af1_0_2"/>
              <p:cNvSpPr/>
              <p:nvPr/>
            </p:nvSpPr>
            <p:spPr>
              <a:xfrm>
                <a:off x="4115139" y="1601533"/>
                <a:ext cx="304800" cy="352425"/>
              </a:xfrm>
              <a:custGeom>
                <a:avLst/>
                <a:gdLst/>
                <a:ahLst/>
                <a:cxnLst/>
                <a:rect l="l" t="t" r="r" b="b"/>
                <a:pathLst>
                  <a:path w="304800" h="352425" extrusionOk="0">
                    <a:moveTo>
                      <a:pt x="190628" y="171355"/>
                    </a:moveTo>
                    <a:lnTo>
                      <a:pt x="190628" y="20669"/>
                    </a:lnTo>
                    <a:cubicBezTo>
                      <a:pt x="190628" y="13144"/>
                      <a:pt x="184437" y="7144"/>
                      <a:pt x="176912" y="7144"/>
                    </a:cubicBezTo>
                    <a:cubicBezTo>
                      <a:pt x="81091" y="7239"/>
                      <a:pt x="3557" y="87058"/>
                      <a:pt x="7272" y="183737"/>
                    </a:cubicBezTo>
                    <a:cubicBezTo>
                      <a:pt x="10701" y="271463"/>
                      <a:pt x="81472" y="342805"/>
                      <a:pt x="169102" y="346710"/>
                    </a:cubicBezTo>
                    <a:cubicBezTo>
                      <a:pt x="217393" y="348901"/>
                      <a:pt x="263209" y="331089"/>
                      <a:pt x="297118" y="297180"/>
                    </a:cubicBezTo>
                    <a:cubicBezTo>
                      <a:pt x="299785" y="294513"/>
                      <a:pt x="301214" y="290798"/>
                      <a:pt x="301023" y="287084"/>
                    </a:cubicBezTo>
                    <a:cubicBezTo>
                      <a:pt x="300928" y="283655"/>
                      <a:pt x="299404" y="280416"/>
                      <a:pt x="297023" y="277940"/>
                    </a:cubicBezTo>
                    <a:lnTo>
                      <a:pt x="190628" y="171355"/>
                    </a:lnTo>
                    <a:close/>
                    <a:moveTo>
                      <a:pt x="34514" y="184023"/>
                    </a:moveTo>
                    <a:cubicBezTo>
                      <a:pt x="30799" y="106775"/>
                      <a:pt x="88901" y="42005"/>
                      <a:pt x="163482" y="34957"/>
                    </a:cubicBezTo>
                    <a:lnTo>
                      <a:pt x="163482" y="177070"/>
                    </a:lnTo>
                    <a:cubicBezTo>
                      <a:pt x="163482" y="180689"/>
                      <a:pt x="164911" y="184118"/>
                      <a:pt x="167482" y="186690"/>
                    </a:cubicBezTo>
                    <a:lnTo>
                      <a:pt x="267971" y="287179"/>
                    </a:lnTo>
                    <a:cubicBezTo>
                      <a:pt x="240920" y="309658"/>
                      <a:pt x="206725" y="321183"/>
                      <a:pt x="171007" y="319754"/>
                    </a:cubicBezTo>
                    <a:cubicBezTo>
                      <a:pt x="97664" y="316516"/>
                      <a:pt x="38038" y="257270"/>
                      <a:pt x="34514" y="1840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1" name="Google Shape;221;g20848e50af1_0_2"/>
              <p:cNvSpPr/>
              <p:nvPr/>
            </p:nvSpPr>
            <p:spPr>
              <a:xfrm>
                <a:off x="4322576" y="1749266"/>
                <a:ext cx="190500" cy="142875"/>
              </a:xfrm>
              <a:custGeom>
                <a:avLst/>
                <a:gdLst/>
                <a:ahLst/>
                <a:cxnLst/>
                <a:rect l="l" t="t" r="r" b="b"/>
                <a:pathLst>
                  <a:path w="190500" h="142875" extrusionOk="0">
                    <a:moveTo>
                      <a:pt x="176930" y="7144"/>
                    </a:moveTo>
                    <a:lnTo>
                      <a:pt x="21006" y="7144"/>
                    </a:lnTo>
                    <a:cubicBezTo>
                      <a:pt x="17005" y="7144"/>
                      <a:pt x="13005" y="8763"/>
                      <a:pt x="10433" y="11811"/>
                    </a:cubicBezTo>
                    <a:cubicBezTo>
                      <a:pt x="5670" y="17431"/>
                      <a:pt x="6242" y="25432"/>
                      <a:pt x="11099" y="30290"/>
                    </a:cubicBezTo>
                    <a:lnTo>
                      <a:pt x="121589" y="140779"/>
                    </a:lnTo>
                    <a:cubicBezTo>
                      <a:pt x="121685" y="140875"/>
                      <a:pt x="121875" y="141065"/>
                      <a:pt x="121971" y="141161"/>
                    </a:cubicBezTo>
                    <a:lnTo>
                      <a:pt x="121971" y="141161"/>
                    </a:lnTo>
                    <a:cubicBezTo>
                      <a:pt x="124542" y="143542"/>
                      <a:pt x="127876" y="144780"/>
                      <a:pt x="131210" y="144780"/>
                    </a:cubicBezTo>
                    <a:cubicBezTo>
                      <a:pt x="134734" y="144780"/>
                      <a:pt x="138163" y="143446"/>
                      <a:pt x="140830" y="140779"/>
                    </a:cubicBezTo>
                    <a:cubicBezTo>
                      <a:pt x="172929" y="108680"/>
                      <a:pt x="190646" y="65913"/>
                      <a:pt x="190551" y="20479"/>
                    </a:cubicBezTo>
                    <a:cubicBezTo>
                      <a:pt x="190551" y="13144"/>
                      <a:pt x="184359" y="7144"/>
                      <a:pt x="176930" y="7144"/>
                    </a:cubicBezTo>
                    <a:close/>
                    <a:moveTo>
                      <a:pt x="130734" y="111633"/>
                    </a:moveTo>
                    <a:lnTo>
                      <a:pt x="53390" y="34290"/>
                    </a:lnTo>
                    <a:lnTo>
                      <a:pt x="162738" y="34290"/>
                    </a:lnTo>
                    <a:cubicBezTo>
                      <a:pt x="160071" y="62770"/>
                      <a:pt x="149022" y="89535"/>
                      <a:pt x="130734" y="1116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22" name="Google Shape;222;g20848e50af1_0_2"/>
            <p:cNvSpPr/>
            <p:nvPr/>
          </p:nvSpPr>
          <p:spPr>
            <a:xfrm>
              <a:off x="10481516" y="1504804"/>
              <a:ext cx="766800" cy="770100"/>
            </a:xfrm>
            <a:prstGeom prst="ellipse">
              <a:avLst/>
            </a:prstGeom>
            <a:solidFill>
              <a:srgbClr val="F2F2F2"/>
            </a:solidFill>
            <a:ln w="25400" cap="flat" cmpd="sng">
              <a:solidFill>
                <a:srgbClr val="11326D"/>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3" name="Google Shape;223;g20848e50af1_0_2"/>
            <p:cNvSpPr/>
            <p:nvPr/>
          </p:nvSpPr>
          <p:spPr>
            <a:xfrm>
              <a:off x="10627861" y="1705752"/>
              <a:ext cx="474609" cy="293584"/>
            </a:xfrm>
            <a:custGeom>
              <a:avLst/>
              <a:gdLst/>
              <a:ahLst/>
              <a:cxnLst/>
              <a:rect l="l" t="t" r="r" b="b"/>
              <a:pathLst>
                <a:path w="2063518" h="1276454" extrusionOk="0">
                  <a:moveTo>
                    <a:pt x="1631470" y="557485"/>
                  </a:moveTo>
                  <a:cubicBezTo>
                    <a:pt x="1479172" y="557485"/>
                    <a:pt x="1355710" y="680947"/>
                    <a:pt x="1355710" y="833245"/>
                  </a:cubicBezTo>
                  <a:cubicBezTo>
                    <a:pt x="1355710" y="985543"/>
                    <a:pt x="1479172" y="1109005"/>
                    <a:pt x="1631470" y="1109005"/>
                  </a:cubicBezTo>
                  <a:cubicBezTo>
                    <a:pt x="1783768" y="1109005"/>
                    <a:pt x="1907230" y="985543"/>
                    <a:pt x="1907230" y="833245"/>
                  </a:cubicBezTo>
                  <a:cubicBezTo>
                    <a:pt x="1907230" y="680947"/>
                    <a:pt x="1783768" y="557485"/>
                    <a:pt x="1631470" y="557485"/>
                  </a:cubicBezTo>
                  <a:close/>
                  <a:moveTo>
                    <a:pt x="1596087" y="400771"/>
                  </a:moveTo>
                  <a:lnTo>
                    <a:pt x="1666853" y="400771"/>
                  </a:lnTo>
                  <a:lnTo>
                    <a:pt x="1682233" y="488008"/>
                  </a:lnTo>
                  <a:cubicBezTo>
                    <a:pt x="1729134" y="494904"/>
                    <a:pt x="1774137" y="511284"/>
                    <a:pt x="1814498" y="536149"/>
                  </a:cubicBezTo>
                  <a:lnTo>
                    <a:pt x="1882355" y="479207"/>
                  </a:lnTo>
                  <a:lnTo>
                    <a:pt x="1936564" y="524695"/>
                  </a:lnTo>
                  <a:lnTo>
                    <a:pt x="1892271" y="601408"/>
                  </a:lnTo>
                  <a:cubicBezTo>
                    <a:pt x="1923766" y="636838"/>
                    <a:pt x="1947711" y="678313"/>
                    <a:pt x="1962647" y="723304"/>
                  </a:cubicBezTo>
                  <a:lnTo>
                    <a:pt x="2051230" y="723302"/>
                  </a:lnTo>
                  <a:lnTo>
                    <a:pt x="2063518" y="792992"/>
                  </a:lnTo>
                  <a:lnTo>
                    <a:pt x="1980277" y="823287"/>
                  </a:lnTo>
                  <a:cubicBezTo>
                    <a:pt x="1981630" y="870672"/>
                    <a:pt x="1973314" y="917837"/>
                    <a:pt x="1955836" y="961902"/>
                  </a:cubicBezTo>
                  <a:lnTo>
                    <a:pt x="2023695" y="1018840"/>
                  </a:lnTo>
                  <a:lnTo>
                    <a:pt x="1988313" y="1080125"/>
                  </a:lnTo>
                  <a:lnTo>
                    <a:pt x="1905073" y="1049826"/>
                  </a:lnTo>
                  <a:cubicBezTo>
                    <a:pt x="1875651" y="1086995"/>
                    <a:pt x="1838963" y="1117779"/>
                    <a:pt x="1797250" y="1140300"/>
                  </a:cubicBezTo>
                  <a:lnTo>
                    <a:pt x="1812635" y="1227537"/>
                  </a:lnTo>
                  <a:lnTo>
                    <a:pt x="1746136" y="1251740"/>
                  </a:lnTo>
                  <a:lnTo>
                    <a:pt x="1701847" y="1175024"/>
                  </a:lnTo>
                  <a:cubicBezTo>
                    <a:pt x="1655416" y="1184585"/>
                    <a:pt x="1607524" y="1184585"/>
                    <a:pt x="1561093" y="1175024"/>
                  </a:cubicBezTo>
                  <a:lnTo>
                    <a:pt x="1516804" y="1251740"/>
                  </a:lnTo>
                  <a:lnTo>
                    <a:pt x="1450306" y="1227537"/>
                  </a:lnTo>
                  <a:lnTo>
                    <a:pt x="1465691" y="1140300"/>
                  </a:lnTo>
                  <a:cubicBezTo>
                    <a:pt x="1423978" y="1117779"/>
                    <a:pt x="1387290" y="1086995"/>
                    <a:pt x="1357868" y="1049826"/>
                  </a:cubicBezTo>
                  <a:lnTo>
                    <a:pt x="1274628" y="1080125"/>
                  </a:lnTo>
                  <a:lnTo>
                    <a:pt x="1239245" y="1018840"/>
                  </a:lnTo>
                  <a:lnTo>
                    <a:pt x="1307105" y="961902"/>
                  </a:lnTo>
                  <a:cubicBezTo>
                    <a:pt x="1289627" y="917837"/>
                    <a:pt x="1281310" y="870672"/>
                    <a:pt x="1282663" y="823287"/>
                  </a:cubicBezTo>
                  <a:lnTo>
                    <a:pt x="1199422" y="792992"/>
                  </a:lnTo>
                  <a:lnTo>
                    <a:pt x="1211710" y="723302"/>
                  </a:lnTo>
                  <a:lnTo>
                    <a:pt x="1300293" y="723304"/>
                  </a:lnTo>
                  <a:cubicBezTo>
                    <a:pt x="1315229" y="678313"/>
                    <a:pt x="1339174" y="636838"/>
                    <a:pt x="1370670" y="601408"/>
                  </a:cubicBezTo>
                  <a:lnTo>
                    <a:pt x="1326376" y="524695"/>
                  </a:lnTo>
                  <a:lnTo>
                    <a:pt x="1380586" y="479207"/>
                  </a:lnTo>
                  <a:lnTo>
                    <a:pt x="1448443" y="536149"/>
                  </a:lnTo>
                  <a:cubicBezTo>
                    <a:pt x="1488803" y="511284"/>
                    <a:pt x="1533807" y="494905"/>
                    <a:pt x="1580707" y="488008"/>
                  </a:cubicBezTo>
                  <a:lnTo>
                    <a:pt x="1596087" y="400771"/>
                  </a:lnTo>
                  <a:close/>
                  <a:moveTo>
                    <a:pt x="648072" y="235071"/>
                  </a:moveTo>
                  <a:cubicBezTo>
                    <a:pt x="419625" y="235071"/>
                    <a:pt x="234432" y="420264"/>
                    <a:pt x="234432" y="648711"/>
                  </a:cubicBezTo>
                  <a:cubicBezTo>
                    <a:pt x="234432" y="877158"/>
                    <a:pt x="419625" y="1062352"/>
                    <a:pt x="648072" y="1062352"/>
                  </a:cubicBezTo>
                  <a:cubicBezTo>
                    <a:pt x="876519" y="1062352"/>
                    <a:pt x="1061712" y="877158"/>
                    <a:pt x="1061712" y="648711"/>
                  </a:cubicBezTo>
                  <a:cubicBezTo>
                    <a:pt x="1061712" y="420264"/>
                    <a:pt x="876519" y="235071"/>
                    <a:pt x="648072" y="235071"/>
                  </a:cubicBezTo>
                  <a:close/>
                  <a:moveTo>
                    <a:pt x="594998" y="0"/>
                  </a:moveTo>
                  <a:lnTo>
                    <a:pt x="701146" y="0"/>
                  </a:lnTo>
                  <a:lnTo>
                    <a:pt x="724216" y="130856"/>
                  </a:lnTo>
                  <a:cubicBezTo>
                    <a:pt x="794567" y="141200"/>
                    <a:pt x="862072" y="165770"/>
                    <a:pt x="922614" y="203067"/>
                  </a:cubicBezTo>
                  <a:lnTo>
                    <a:pt x="1024399" y="117654"/>
                  </a:lnTo>
                  <a:lnTo>
                    <a:pt x="1105713" y="185886"/>
                  </a:lnTo>
                  <a:lnTo>
                    <a:pt x="1039273" y="300956"/>
                  </a:lnTo>
                  <a:cubicBezTo>
                    <a:pt x="1086516" y="354101"/>
                    <a:pt x="1122434" y="416314"/>
                    <a:pt x="1144837" y="483799"/>
                  </a:cubicBezTo>
                  <a:lnTo>
                    <a:pt x="1277712" y="483796"/>
                  </a:lnTo>
                  <a:lnTo>
                    <a:pt x="1296144" y="588332"/>
                  </a:lnTo>
                  <a:lnTo>
                    <a:pt x="1171283" y="633774"/>
                  </a:lnTo>
                  <a:cubicBezTo>
                    <a:pt x="1173312" y="704852"/>
                    <a:pt x="1160838" y="775599"/>
                    <a:pt x="1134620" y="841697"/>
                  </a:cubicBezTo>
                  <a:lnTo>
                    <a:pt x="1236410" y="927104"/>
                  </a:lnTo>
                  <a:lnTo>
                    <a:pt x="1183336" y="1019032"/>
                  </a:lnTo>
                  <a:lnTo>
                    <a:pt x="1058476" y="973583"/>
                  </a:lnTo>
                  <a:cubicBezTo>
                    <a:pt x="1014343" y="1029336"/>
                    <a:pt x="959312" y="1075513"/>
                    <a:pt x="896742" y="1109294"/>
                  </a:cubicBezTo>
                  <a:lnTo>
                    <a:pt x="919819" y="1240149"/>
                  </a:lnTo>
                  <a:lnTo>
                    <a:pt x="820071" y="1276454"/>
                  </a:lnTo>
                  <a:lnTo>
                    <a:pt x="753637" y="1161380"/>
                  </a:lnTo>
                  <a:cubicBezTo>
                    <a:pt x="683991" y="1175721"/>
                    <a:pt x="612153" y="1175721"/>
                    <a:pt x="542507" y="1161380"/>
                  </a:cubicBezTo>
                  <a:lnTo>
                    <a:pt x="476073" y="1276454"/>
                  </a:lnTo>
                  <a:lnTo>
                    <a:pt x="376326" y="1240149"/>
                  </a:lnTo>
                  <a:lnTo>
                    <a:pt x="399403" y="1109294"/>
                  </a:lnTo>
                  <a:cubicBezTo>
                    <a:pt x="336833" y="1075513"/>
                    <a:pt x="281802" y="1029336"/>
                    <a:pt x="237669" y="973583"/>
                  </a:cubicBezTo>
                  <a:lnTo>
                    <a:pt x="112809" y="1019032"/>
                  </a:lnTo>
                  <a:lnTo>
                    <a:pt x="59735" y="927104"/>
                  </a:lnTo>
                  <a:lnTo>
                    <a:pt x="161524" y="841697"/>
                  </a:lnTo>
                  <a:cubicBezTo>
                    <a:pt x="135307" y="775599"/>
                    <a:pt x="122832" y="704852"/>
                    <a:pt x="124862" y="633774"/>
                  </a:cubicBezTo>
                  <a:lnTo>
                    <a:pt x="0" y="588332"/>
                  </a:lnTo>
                  <a:lnTo>
                    <a:pt x="18432" y="483796"/>
                  </a:lnTo>
                  <a:lnTo>
                    <a:pt x="151306" y="483799"/>
                  </a:lnTo>
                  <a:cubicBezTo>
                    <a:pt x="173710" y="416314"/>
                    <a:pt x="209628" y="354100"/>
                    <a:pt x="256871" y="300956"/>
                  </a:cubicBezTo>
                  <a:lnTo>
                    <a:pt x="190431" y="185886"/>
                  </a:lnTo>
                  <a:lnTo>
                    <a:pt x="271746" y="117654"/>
                  </a:lnTo>
                  <a:lnTo>
                    <a:pt x="373531" y="203067"/>
                  </a:lnTo>
                  <a:cubicBezTo>
                    <a:pt x="434072" y="165770"/>
                    <a:pt x="501577" y="141200"/>
                    <a:pt x="571928" y="130856"/>
                  </a:cubicBezTo>
                  <a:lnTo>
                    <a:pt x="594998" y="0"/>
                  </a:lnTo>
                  <a:close/>
                </a:path>
              </a:pathLst>
            </a:custGeom>
            <a:solidFill>
              <a:schemeClr val="accent1"/>
            </a:solidFill>
            <a:ln>
              <a:noFill/>
            </a:ln>
          </p:spPr>
          <p:txBody>
            <a:bodyPr spcFirstLastPara="1" wrap="square" lIns="501425" tIns="575650" rIns="501425" bIns="614725"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Calibri"/>
                <a:ea typeface="Calibri"/>
                <a:cs typeface="Calibri"/>
                <a:sym typeface="Calibri"/>
              </a:endParaRPr>
            </a:p>
          </p:txBody>
        </p:sp>
      </p:grpSp>
      <p:sp>
        <p:nvSpPr>
          <p:cNvPr id="224" name="Google Shape;224;g20848e50af1_0_2"/>
          <p:cNvSpPr txBox="1"/>
          <p:nvPr/>
        </p:nvSpPr>
        <p:spPr>
          <a:xfrm>
            <a:off x="9951076" y="3233200"/>
            <a:ext cx="19755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a:solidFill>
                  <a:schemeClr val="accent1"/>
                </a:solidFill>
              </a:rPr>
              <a:t>Concept of new, engagement to GOOS</a:t>
            </a:r>
            <a:endParaRPr>
              <a:solidFill>
                <a:schemeClr val="accent1"/>
              </a:solidFill>
            </a:endParaRPr>
          </a:p>
          <a:p>
            <a:pPr marL="0" marR="0" lvl="0" indent="0" algn="l" rtl="0">
              <a:lnSpc>
                <a:spcPct val="100000"/>
              </a:lnSpc>
              <a:spcBef>
                <a:spcPts val="0"/>
              </a:spcBef>
              <a:spcAft>
                <a:spcPts val="0"/>
              </a:spcAft>
              <a:buNone/>
            </a:pPr>
            <a:r>
              <a:rPr lang="en-GB">
                <a:solidFill>
                  <a:schemeClr val="accent1"/>
                </a:solidFill>
              </a:rPr>
              <a:t>…</a:t>
            </a:r>
            <a:endParaRPr>
              <a:solidFill>
                <a:schemeClr val="accent1"/>
              </a:solidFill>
            </a:endParaRPr>
          </a:p>
          <a:p>
            <a:pPr marL="0" marR="0" lvl="0" indent="0" algn="l" rtl="0">
              <a:lnSpc>
                <a:spcPct val="100000"/>
              </a:lnSpc>
              <a:spcBef>
                <a:spcPts val="0"/>
              </a:spcBef>
              <a:spcAft>
                <a:spcPts val="0"/>
              </a:spcAft>
              <a:buNone/>
            </a:pPr>
            <a:endParaRPr sz="1400" b="0" i="0" u="none" strike="noStrike" cap="none">
              <a:solidFill>
                <a:schemeClr val="accent1"/>
              </a:solidFill>
              <a:latin typeface="Arial"/>
              <a:ea typeface="Arial"/>
              <a:cs typeface="Arial"/>
              <a:sym typeface="Arial"/>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600"/>
              </a:spcAft>
              <a:buSzPts val="1000"/>
              <a:buNone/>
            </a:pPr>
            <a:fld id="{00000000-1234-1234-1234-123412341234}" type="slidenum">
              <a:rPr lang="en-GB"/>
              <a:t>4</a:t>
            </a:fld>
            <a:endParaRPr/>
          </a:p>
        </p:txBody>
      </p:sp>
      <p:pic>
        <p:nvPicPr>
          <p:cNvPr id="230" name="Google Shape;230;p1"/>
          <p:cNvPicPr preferRelativeResize="0"/>
          <p:nvPr/>
        </p:nvPicPr>
        <p:blipFill rotWithShape="1">
          <a:blip r:embed="rId3">
            <a:alphaModFix/>
          </a:blip>
          <a:srcRect/>
          <a:stretch/>
        </p:blipFill>
        <p:spPr>
          <a:xfrm>
            <a:off x="2973551" y="0"/>
            <a:ext cx="6244897" cy="6858000"/>
          </a:xfrm>
          <a:prstGeom prst="rect">
            <a:avLst/>
          </a:prstGeom>
          <a:noFill/>
          <a:ln>
            <a:noFill/>
          </a:ln>
        </p:spPr>
      </p:pic>
      <p:sp>
        <p:nvSpPr>
          <p:cNvPr id="231" name="Google Shape;231;p1"/>
          <p:cNvSpPr txBox="1"/>
          <p:nvPr/>
        </p:nvSpPr>
        <p:spPr>
          <a:xfrm>
            <a:off x="638542" y="1914026"/>
            <a:ext cx="2098200" cy="175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600" b="1" i="0" u="none" strike="noStrike" cap="none">
                <a:solidFill>
                  <a:schemeClr val="accent1"/>
                </a:solidFill>
                <a:latin typeface="Arial"/>
                <a:ea typeface="Arial"/>
                <a:cs typeface="Arial"/>
                <a:sym typeface="Arial"/>
              </a:rPr>
              <a:t>GOOS Report No. 266</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4470b247ac_0_32"/>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600"/>
              </a:spcAft>
              <a:buSzPts val="1000"/>
              <a:buNone/>
            </a:pPr>
            <a:fld id="{00000000-1234-1234-1234-123412341234}" type="slidenum">
              <a:rPr lang="en-GB"/>
              <a:t>5</a:t>
            </a:fld>
            <a:endParaRPr/>
          </a:p>
        </p:txBody>
      </p:sp>
      <p:sp>
        <p:nvSpPr>
          <p:cNvPr id="237" name="Google Shape;237;g24470b247ac_0_32"/>
          <p:cNvSpPr txBox="1"/>
          <p:nvPr/>
        </p:nvSpPr>
        <p:spPr>
          <a:xfrm>
            <a:off x="498289" y="5113004"/>
            <a:ext cx="5939833"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Figure 5. The Concept of Readiness Levels. How ocean observing activities will be assessed for inclusion in the Framework for Ocean Observing. The scale and scope of activities at each readiness level will vary according to the needs of a particular EOV.</a:t>
            </a:r>
            <a:endParaRPr/>
          </a:p>
        </p:txBody>
      </p:sp>
      <p:pic>
        <p:nvPicPr>
          <p:cNvPr id="238" name="Google Shape;238;g24470b247ac_0_32"/>
          <p:cNvPicPr preferRelativeResize="0"/>
          <p:nvPr/>
        </p:nvPicPr>
        <p:blipFill rotWithShape="1">
          <a:blip r:embed="rId3">
            <a:alphaModFix/>
          </a:blip>
          <a:srcRect/>
          <a:stretch/>
        </p:blipFill>
        <p:spPr>
          <a:xfrm>
            <a:off x="560062" y="1282486"/>
            <a:ext cx="5091180" cy="3526113"/>
          </a:xfrm>
          <a:prstGeom prst="rect">
            <a:avLst/>
          </a:prstGeom>
          <a:noFill/>
          <a:ln>
            <a:noFill/>
          </a:ln>
        </p:spPr>
      </p:pic>
      <p:sp>
        <p:nvSpPr>
          <p:cNvPr id="239" name="Google Shape;239;g24470b247ac_0_32"/>
          <p:cNvSpPr txBox="1"/>
          <p:nvPr/>
        </p:nvSpPr>
        <p:spPr>
          <a:xfrm>
            <a:off x="6935982" y="1162926"/>
            <a:ext cx="498854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FRAMEWORK PROCESSES BY READINESS LEVELS</a:t>
            </a:r>
            <a:endParaRPr/>
          </a:p>
        </p:txBody>
      </p:sp>
      <p:pic>
        <p:nvPicPr>
          <p:cNvPr id="240" name="Google Shape;240;g24470b247ac_0_32"/>
          <p:cNvPicPr preferRelativeResize="0"/>
          <p:nvPr/>
        </p:nvPicPr>
        <p:blipFill rotWithShape="1">
          <a:blip r:embed="rId4">
            <a:alphaModFix/>
          </a:blip>
          <a:srcRect/>
          <a:stretch/>
        </p:blipFill>
        <p:spPr>
          <a:xfrm>
            <a:off x="6438122" y="1563035"/>
            <a:ext cx="5651241" cy="4504076"/>
          </a:xfrm>
          <a:prstGeom prst="rect">
            <a:avLst/>
          </a:prstGeom>
          <a:noFill/>
          <a:ln>
            <a:noFill/>
          </a:ln>
        </p:spPr>
      </p:pic>
      <p:sp>
        <p:nvSpPr>
          <p:cNvPr id="241" name="Google Shape;241;g24470b247ac_0_32"/>
          <p:cNvSpPr txBox="1">
            <a:spLocks noGrp="1"/>
          </p:cNvSpPr>
          <p:nvPr>
            <p:ph type="title"/>
          </p:nvPr>
        </p:nvSpPr>
        <p:spPr>
          <a:xfrm>
            <a:off x="720726" y="722313"/>
            <a:ext cx="10750500" cy="574800"/>
          </a:xfrm>
          <a:prstGeom prst="rect">
            <a:avLst/>
          </a:prstGeom>
          <a:noFill/>
          <a:ln>
            <a:noFill/>
          </a:ln>
        </p:spPr>
        <p:txBody>
          <a:bodyPr spcFirstLastPara="1" wrap="square" lIns="0" tIns="0" rIns="0" bIns="0" anchor="t" anchorCtr="0">
            <a:normAutofit/>
          </a:bodyPr>
          <a:lstStyle/>
          <a:p>
            <a:pPr marL="0" lvl="0" indent="0" algn="l" rtl="0">
              <a:lnSpc>
                <a:spcPct val="85000"/>
              </a:lnSpc>
              <a:spcBef>
                <a:spcPts val="0"/>
              </a:spcBef>
              <a:spcAft>
                <a:spcPts val="0"/>
              </a:spcAft>
              <a:buSzPts val="1800"/>
              <a:buNone/>
            </a:pPr>
            <a:r>
              <a:rPr lang="en-GB" b="1" i="0" u="none" strike="noStrike" cap="none">
                <a:latin typeface="Arial"/>
                <a:ea typeface="Arial"/>
                <a:cs typeface="Arial"/>
                <a:sym typeface="Arial"/>
              </a:rPr>
              <a:t>Framework for Ocean Observing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20848e50af1_0_7"/>
          <p:cNvSpPr txBox="1">
            <a:spLocks noGrp="1"/>
          </p:cNvSpPr>
          <p:nvPr>
            <p:ph type="title"/>
          </p:nvPr>
        </p:nvSpPr>
        <p:spPr>
          <a:xfrm>
            <a:off x="720726" y="722313"/>
            <a:ext cx="10750500" cy="5748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1"/>
              </a:buClr>
              <a:buSzPts val="3600"/>
              <a:buFont typeface="Arial"/>
              <a:buNone/>
            </a:pPr>
            <a:r>
              <a:rPr lang="en-GB"/>
              <a:t>From emerging to mature</a:t>
            </a:r>
            <a:endParaRPr/>
          </a:p>
        </p:txBody>
      </p:sp>
      <p:grpSp>
        <p:nvGrpSpPr>
          <p:cNvPr id="247" name="Google Shape;247;g20848e50af1_0_7"/>
          <p:cNvGrpSpPr/>
          <p:nvPr/>
        </p:nvGrpSpPr>
        <p:grpSpPr>
          <a:xfrm>
            <a:off x="1718164" y="5743799"/>
            <a:ext cx="9845197" cy="1077573"/>
            <a:chOff x="1672444" y="5743799"/>
            <a:chExt cx="9845197" cy="1077573"/>
          </a:xfrm>
        </p:grpSpPr>
        <p:pic>
          <p:nvPicPr>
            <p:cNvPr id="248" name="Google Shape;248;g20848e50af1_0_7"/>
            <p:cNvPicPr preferRelativeResize="0"/>
            <p:nvPr/>
          </p:nvPicPr>
          <p:blipFill rotWithShape="1">
            <a:blip r:embed="rId3">
              <a:alphaModFix/>
            </a:blip>
            <a:srcRect l="69741" t="16516" r="8146" b="54388"/>
            <a:stretch/>
          </p:blipFill>
          <p:spPr>
            <a:xfrm>
              <a:off x="3247157" y="5830408"/>
              <a:ext cx="967552" cy="857600"/>
            </a:xfrm>
            <a:prstGeom prst="rect">
              <a:avLst/>
            </a:prstGeom>
            <a:noFill/>
            <a:ln>
              <a:noFill/>
            </a:ln>
          </p:spPr>
        </p:pic>
        <p:pic>
          <p:nvPicPr>
            <p:cNvPr id="249" name="Google Shape;249;g20848e50af1_0_7"/>
            <p:cNvPicPr preferRelativeResize="0"/>
            <p:nvPr/>
          </p:nvPicPr>
          <p:blipFill rotWithShape="1">
            <a:blip r:embed="rId4">
              <a:alphaModFix/>
            </a:blip>
            <a:srcRect l="2206" t="6041" r="78915" b="10743"/>
            <a:stretch/>
          </p:blipFill>
          <p:spPr>
            <a:xfrm>
              <a:off x="9955464" y="5743799"/>
              <a:ext cx="747450" cy="949500"/>
            </a:xfrm>
            <a:prstGeom prst="rect">
              <a:avLst/>
            </a:prstGeom>
            <a:noFill/>
            <a:ln>
              <a:noFill/>
            </a:ln>
          </p:spPr>
        </p:pic>
        <p:pic>
          <p:nvPicPr>
            <p:cNvPr id="250" name="Google Shape;250;g20848e50af1_0_7"/>
            <p:cNvPicPr preferRelativeResize="0"/>
            <p:nvPr/>
          </p:nvPicPr>
          <p:blipFill rotWithShape="1">
            <a:blip r:embed="rId3">
              <a:alphaModFix/>
            </a:blip>
            <a:srcRect l="1660" t="68891" r="76226" b="5690"/>
            <a:stretch/>
          </p:blipFill>
          <p:spPr>
            <a:xfrm>
              <a:off x="6464808" y="5884596"/>
              <a:ext cx="967552" cy="749224"/>
            </a:xfrm>
            <a:prstGeom prst="rect">
              <a:avLst/>
            </a:prstGeom>
            <a:noFill/>
            <a:ln>
              <a:noFill/>
            </a:ln>
          </p:spPr>
        </p:pic>
        <p:pic>
          <p:nvPicPr>
            <p:cNvPr id="251" name="Google Shape;251;g20848e50af1_0_7"/>
            <p:cNvPicPr preferRelativeResize="0"/>
            <p:nvPr/>
          </p:nvPicPr>
          <p:blipFill rotWithShape="1">
            <a:blip r:embed="rId3">
              <a:alphaModFix/>
            </a:blip>
            <a:srcRect l="48637" t="16516" r="32743" b="54388"/>
            <a:stretch/>
          </p:blipFill>
          <p:spPr>
            <a:xfrm>
              <a:off x="4196421" y="5813417"/>
              <a:ext cx="814724" cy="857600"/>
            </a:xfrm>
            <a:prstGeom prst="rect">
              <a:avLst/>
            </a:prstGeom>
            <a:noFill/>
            <a:ln>
              <a:noFill/>
            </a:ln>
          </p:spPr>
        </p:pic>
        <p:pic>
          <p:nvPicPr>
            <p:cNvPr id="252" name="Google Shape;252;g20848e50af1_0_7"/>
            <p:cNvPicPr preferRelativeResize="0"/>
            <p:nvPr/>
          </p:nvPicPr>
          <p:blipFill rotWithShape="1">
            <a:blip r:embed="rId3">
              <a:alphaModFix/>
            </a:blip>
            <a:srcRect l="26804" t="16516" r="54575" b="54388"/>
            <a:stretch/>
          </p:blipFill>
          <p:spPr>
            <a:xfrm>
              <a:off x="1672444" y="5830408"/>
              <a:ext cx="814724" cy="857600"/>
            </a:xfrm>
            <a:prstGeom prst="rect">
              <a:avLst/>
            </a:prstGeom>
            <a:noFill/>
            <a:ln>
              <a:noFill/>
            </a:ln>
          </p:spPr>
        </p:pic>
        <p:pic>
          <p:nvPicPr>
            <p:cNvPr id="253" name="Google Shape;253;g20848e50af1_0_7"/>
            <p:cNvPicPr preferRelativeResize="0"/>
            <p:nvPr/>
          </p:nvPicPr>
          <p:blipFill rotWithShape="1">
            <a:blip r:embed="rId3">
              <a:alphaModFix/>
            </a:blip>
            <a:srcRect l="2770" t="16516" r="78610" b="54388"/>
            <a:stretch/>
          </p:blipFill>
          <p:spPr>
            <a:xfrm>
              <a:off x="2324174" y="5802913"/>
              <a:ext cx="967552" cy="1018459"/>
            </a:xfrm>
            <a:prstGeom prst="rect">
              <a:avLst/>
            </a:prstGeom>
            <a:noFill/>
            <a:ln>
              <a:noFill/>
            </a:ln>
          </p:spPr>
        </p:pic>
        <p:pic>
          <p:nvPicPr>
            <p:cNvPr id="254" name="Google Shape;254;g20848e50af1_0_7"/>
            <p:cNvPicPr preferRelativeResize="0"/>
            <p:nvPr/>
          </p:nvPicPr>
          <p:blipFill rotWithShape="1">
            <a:blip r:embed="rId3">
              <a:alphaModFix/>
            </a:blip>
            <a:srcRect l="26276" t="68191" r="53108" b="2714"/>
            <a:stretch/>
          </p:blipFill>
          <p:spPr>
            <a:xfrm>
              <a:off x="7320420" y="5829063"/>
              <a:ext cx="902024" cy="857600"/>
            </a:xfrm>
            <a:prstGeom prst="rect">
              <a:avLst/>
            </a:prstGeom>
            <a:noFill/>
            <a:ln>
              <a:noFill/>
            </a:ln>
          </p:spPr>
        </p:pic>
        <p:pic>
          <p:nvPicPr>
            <p:cNvPr id="255" name="Google Shape;255;g20848e50af1_0_7"/>
            <p:cNvPicPr preferRelativeResize="0"/>
            <p:nvPr/>
          </p:nvPicPr>
          <p:blipFill rotWithShape="1">
            <a:blip r:embed="rId3">
              <a:alphaModFix/>
            </a:blip>
            <a:srcRect l="48727" t="70904" r="32651" b="3676"/>
            <a:stretch/>
          </p:blipFill>
          <p:spPr>
            <a:xfrm>
              <a:off x="4974698" y="5867605"/>
              <a:ext cx="814724" cy="749224"/>
            </a:xfrm>
            <a:prstGeom prst="rect">
              <a:avLst/>
            </a:prstGeom>
            <a:noFill/>
            <a:ln>
              <a:noFill/>
            </a:ln>
          </p:spPr>
        </p:pic>
        <p:pic>
          <p:nvPicPr>
            <p:cNvPr id="256" name="Google Shape;256;g20848e50af1_0_7"/>
            <p:cNvPicPr preferRelativeResize="0"/>
            <p:nvPr/>
          </p:nvPicPr>
          <p:blipFill rotWithShape="1">
            <a:blip r:embed="rId3">
              <a:alphaModFix/>
            </a:blip>
            <a:srcRect l="70581" t="70904" r="10796" b="3676"/>
            <a:stretch/>
          </p:blipFill>
          <p:spPr>
            <a:xfrm>
              <a:off x="5632488" y="5858761"/>
              <a:ext cx="855612" cy="812256"/>
            </a:xfrm>
            <a:prstGeom prst="rect">
              <a:avLst/>
            </a:prstGeom>
            <a:noFill/>
            <a:ln>
              <a:noFill/>
            </a:ln>
          </p:spPr>
        </p:pic>
        <p:pic>
          <p:nvPicPr>
            <p:cNvPr id="257" name="Google Shape;257;g20848e50af1_0_7"/>
            <p:cNvPicPr preferRelativeResize="0"/>
            <p:nvPr/>
          </p:nvPicPr>
          <p:blipFill rotWithShape="1">
            <a:blip r:embed="rId4">
              <a:alphaModFix/>
            </a:blip>
            <a:srcRect l="25176" t="6041" r="54245" b="10743"/>
            <a:stretch/>
          </p:blipFill>
          <p:spPr>
            <a:xfrm>
              <a:off x="10702914" y="5822450"/>
              <a:ext cx="814727" cy="949500"/>
            </a:xfrm>
            <a:prstGeom prst="rect">
              <a:avLst/>
            </a:prstGeom>
            <a:noFill/>
            <a:ln>
              <a:noFill/>
            </a:ln>
          </p:spPr>
        </p:pic>
        <p:pic>
          <p:nvPicPr>
            <p:cNvPr id="258" name="Google Shape;258;g20848e50af1_0_7"/>
            <p:cNvPicPr preferRelativeResize="0"/>
            <p:nvPr/>
          </p:nvPicPr>
          <p:blipFill rotWithShape="1">
            <a:blip r:embed="rId4">
              <a:alphaModFix/>
            </a:blip>
            <a:srcRect l="46868" t="8635" r="28694" b="10739"/>
            <a:stretch/>
          </p:blipFill>
          <p:spPr>
            <a:xfrm>
              <a:off x="8264680" y="5829062"/>
              <a:ext cx="820212" cy="805037"/>
            </a:xfrm>
            <a:prstGeom prst="rect">
              <a:avLst/>
            </a:prstGeom>
            <a:noFill/>
            <a:ln>
              <a:noFill/>
            </a:ln>
          </p:spPr>
        </p:pic>
        <p:pic>
          <p:nvPicPr>
            <p:cNvPr id="259" name="Google Shape;259;g20848e50af1_0_7"/>
            <p:cNvPicPr preferRelativeResize="0"/>
            <p:nvPr/>
          </p:nvPicPr>
          <p:blipFill rotWithShape="1">
            <a:blip r:embed="rId4">
              <a:alphaModFix/>
            </a:blip>
            <a:srcRect l="72047" t="10741" b="14093"/>
            <a:stretch/>
          </p:blipFill>
          <p:spPr>
            <a:xfrm>
              <a:off x="9024555" y="5822450"/>
              <a:ext cx="1106776" cy="857600"/>
            </a:xfrm>
            <a:prstGeom prst="rect">
              <a:avLst/>
            </a:prstGeom>
            <a:noFill/>
            <a:ln>
              <a:noFill/>
            </a:ln>
          </p:spPr>
        </p:pic>
      </p:grpSp>
      <p:grpSp>
        <p:nvGrpSpPr>
          <p:cNvPr id="260" name="Google Shape;260;g20848e50af1_0_7"/>
          <p:cNvGrpSpPr/>
          <p:nvPr/>
        </p:nvGrpSpPr>
        <p:grpSpPr>
          <a:xfrm>
            <a:off x="2121408" y="5027747"/>
            <a:ext cx="9615850" cy="374903"/>
            <a:chOff x="1691640" y="5027747"/>
            <a:chExt cx="9615850" cy="374903"/>
          </a:xfrm>
        </p:grpSpPr>
        <p:sp>
          <p:nvSpPr>
            <p:cNvPr id="261" name="Google Shape;261;g20848e50af1_0_7"/>
            <p:cNvSpPr/>
            <p:nvPr/>
          </p:nvSpPr>
          <p:spPr>
            <a:xfrm>
              <a:off x="1691640" y="5031769"/>
              <a:ext cx="1591056" cy="354047"/>
            </a:xfrm>
            <a:prstGeom prst="rect">
              <a:avLst/>
            </a:prstGeom>
            <a:solidFill>
              <a:srgbClr val="F9DAD9"/>
            </a:solidFill>
            <a:ln w="25400" cap="flat" cmpd="sng">
              <a:solidFill>
                <a:srgbClr val="F9DAD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dk1"/>
                  </a:solidFill>
                  <a:latin typeface="Arial"/>
                  <a:ea typeface="Arial"/>
                  <a:cs typeface="Arial"/>
                  <a:sym typeface="Arial"/>
                </a:rPr>
                <a:t>Global coverage</a:t>
              </a:r>
              <a:endParaRPr/>
            </a:p>
          </p:txBody>
        </p:sp>
        <p:sp>
          <p:nvSpPr>
            <p:cNvPr id="262" name="Google Shape;262;g20848e50af1_0_7"/>
            <p:cNvSpPr/>
            <p:nvPr/>
          </p:nvSpPr>
          <p:spPr>
            <a:xfrm>
              <a:off x="3282696" y="5031769"/>
              <a:ext cx="1591056" cy="354047"/>
            </a:xfrm>
            <a:prstGeom prst="rect">
              <a:avLst/>
            </a:prstGeom>
            <a:solidFill>
              <a:srgbClr val="ED9593"/>
            </a:solidFill>
            <a:ln w="25400" cap="flat" cmpd="sng">
              <a:solidFill>
                <a:srgbClr val="ED959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dk1"/>
                  </a:solidFill>
                  <a:latin typeface="Arial"/>
                  <a:ea typeface="Arial"/>
                  <a:cs typeface="Arial"/>
                  <a:sym typeface="Arial"/>
                </a:rPr>
                <a:t>Governance</a:t>
              </a:r>
              <a:endParaRPr/>
            </a:p>
          </p:txBody>
        </p:sp>
        <p:sp>
          <p:nvSpPr>
            <p:cNvPr id="263" name="Google Shape;263;g20848e50af1_0_7"/>
            <p:cNvSpPr/>
            <p:nvPr/>
          </p:nvSpPr>
          <p:spPr>
            <a:xfrm>
              <a:off x="4873752" y="5031768"/>
              <a:ext cx="1591056" cy="354047"/>
            </a:xfrm>
            <a:prstGeom prst="rect">
              <a:avLst/>
            </a:prstGeom>
            <a:solidFill>
              <a:srgbClr val="92D050"/>
            </a:solidFill>
            <a:ln w="254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dk1"/>
                  </a:solidFill>
                  <a:latin typeface="Arial"/>
                  <a:ea typeface="Arial"/>
                  <a:cs typeface="Arial"/>
                  <a:sym typeface="Arial"/>
                </a:rPr>
                <a:t>Data and metadata</a:t>
              </a:r>
              <a:endParaRPr/>
            </a:p>
          </p:txBody>
        </p:sp>
        <p:sp>
          <p:nvSpPr>
            <p:cNvPr id="264" name="Google Shape;264;g20848e50af1_0_7"/>
            <p:cNvSpPr/>
            <p:nvPr/>
          </p:nvSpPr>
          <p:spPr>
            <a:xfrm>
              <a:off x="6488100" y="5031768"/>
              <a:ext cx="1591056" cy="354047"/>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dk1"/>
                  </a:solidFill>
                  <a:latin typeface="Arial"/>
                  <a:ea typeface="Arial"/>
                  <a:cs typeface="Arial"/>
                  <a:sym typeface="Arial"/>
                </a:rPr>
                <a:t>Standards and Best Practices </a:t>
              </a:r>
              <a:endParaRPr/>
            </a:p>
          </p:txBody>
        </p:sp>
        <p:sp>
          <p:nvSpPr>
            <p:cNvPr id="265" name="Google Shape;265;g20848e50af1_0_7"/>
            <p:cNvSpPr/>
            <p:nvPr/>
          </p:nvSpPr>
          <p:spPr>
            <a:xfrm>
              <a:off x="8102086" y="5031767"/>
              <a:ext cx="1591056" cy="354047"/>
            </a:xfrm>
            <a:prstGeom prst="rect">
              <a:avLst/>
            </a:prstGeom>
            <a:solidFill>
              <a:srgbClr val="7030A0"/>
            </a:solidFill>
            <a:ln w="254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lt1"/>
                  </a:solidFill>
                  <a:latin typeface="Arial"/>
                  <a:ea typeface="Arial"/>
                  <a:cs typeface="Arial"/>
                  <a:sym typeface="Arial"/>
                </a:rPr>
                <a:t>Capacity building </a:t>
              </a:r>
              <a:endParaRPr/>
            </a:p>
          </p:txBody>
        </p:sp>
        <p:sp>
          <p:nvSpPr>
            <p:cNvPr id="266" name="Google Shape;266;g20848e50af1_0_7"/>
            <p:cNvSpPr/>
            <p:nvPr/>
          </p:nvSpPr>
          <p:spPr>
            <a:xfrm>
              <a:off x="9716434" y="5027747"/>
              <a:ext cx="1591056" cy="374903"/>
            </a:xfrm>
            <a:prstGeom prst="rect">
              <a:avLst/>
            </a:prstGeom>
            <a:solidFill>
              <a:srgbClr val="C9E5FB"/>
            </a:solidFill>
            <a:ln w="25400" cap="flat" cmpd="sng">
              <a:solidFill>
                <a:srgbClr val="C9E5F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dk1"/>
                  </a:solidFill>
                  <a:latin typeface="Arial"/>
                  <a:ea typeface="Arial"/>
                  <a:cs typeface="Arial"/>
                  <a:sym typeface="Arial"/>
                </a:rPr>
                <a:t>Engagement (to GOOS) </a:t>
              </a:r>
              <a:endParaRPr/>
            </a:p>
          </p:txBody>
        </p:sp>
      </p:grpSp>
      <p:grpSp>
        <p:nvGrpSpPr>
          <p:cNvPr id="267" name="Google Shape;267;g20848e50af1_0_7"/>
          <p:cNvGrpSpPr/>
          <p:nvPr/>
        </p:nvGrpSpPr>
        <p:grpSpPr>
          <a:xfrm>
            <a:off x="493776" y="1906094"/>
            <a:ext cx="1591056" cy="3479722"/>
            <a:chOff x="100584" y="1906094"/>
            <a:chExt cx="1591056" cy="3479722"/>
          </a:xfrm>
        </p:grpSpPr>
        <p:sp>
          <p:nvSpPr>
            <p:cNvPr id="268" name="Google Shape;268;g20848e50af1_0_7"/>
            <p:cNvSpPr/>
            <p:nvPr/>
          </p:nvSpPr>
          <p:spPr>
            <a:xfrm>
              <a:off x="100584" y="5010912"/>
              <a:ext cx="1591056" cy="37490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a:solidFill>
                    <a:schemeClr val="dk1"/>
                  </a:solidFill>
                </a:rPr>
                <a:t>Readiness</a:t>
              </a:r>
              <a:r>
                <a:rPr lang="en-GB" sz="1400" b="0" i="0" u="none" strike="noStrike" cap="none">
                  <a:solidFill>
                    <a:schemeClr val="dk1"/>
                  </a:solidFill>
                  <a:latin typeface="Arial"/>
                  <a:ea typeface="Arial"/>
                  <a:cs typeface="Arial"/>
                  <a:sym typeface="Arial"/>
                </a:rPr>
                <a:t>/</a:t>
              </a:r>
              <a:endParaRPr/>
            </a:p>
            <a:p>
              <a:pPr marL="0" marR="0" lvl="0" indent="0" algn="ctr" rtl="0">
                <a:lnSpc>
                  <a:spcPct val="100000"/>
                </a:lnSpc>
                <a:spcBef>
                  <a:spcPts val="0"/>
                </a:spcBef>
                <a:spcAft>
                  <a:spcPts val="0"/>
                </a:spcAft>
                <a:buNone/>
              </a:pPr>
              <a:r>
                <a:rPr lang="en-GB" sz="1400" b="0" i="0" u="none" strike="noStrike" cap="none">
                  <a:solidFill>
                    <a:schemeClr val="dk1"/>
                  </a:solidFill>
                  <a:latin typeface="Arial"/>
                  <a:ea typeface="Arial"/>
                  <a:cs typeface="Arial"/>
                  <a:sym typeface="Arial"/>
                </a:rPr>
                <a:t>maturity</a:t>
              </a:r>
              <a:endParaRPr/>
            </a:p>
          </p:txBody>
        </p:sp>
        <p:sp>
          <p:nvSpPr>
            <p:cNvPr id="269" name="Google Shape;269;g20848e50af1_0_7"/>
            <p:cNvSpPr/>
            <p:nvPr/>
          </p:nvSpPr>
          <p:spPr>
            <a:xfrm>
              <a:off x="100584" y="3931600"/>
              <a:ext cx="1591056" cy="970869"/>
            </a:xfrm>
            <a:prstGeom prst="rect">
              <a:avLst/>
            </a:prstGeom>
            <a:solidFill>
              <a:srgbClr val="D3EEF9"/>
            </a:solidFill>
            <a:ln w="25400" cap="flat" cmpd="sng">
              <a:solidFill>
                <a:srgbClr val="D3EEF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dk1"/>
                  </a:solidFill>
                  <a:latin typeface="Arial"/>
                  <a:ea typeface="Arial"/>
                  <a:cs typeface="Arial"/>
                  <a:sym typeface="Arial"/>
                </a:rPr>
                <a:t>Emerging</a:t>
              </a:r>
              <a:endParaRPr/>
            </a:p>
          </p:txBody>
        </p:sp>
        <p:sp>
          <p:nvSpPr>
            <p:cNvPr id="270" name="Google Shape;270;g20848e50af1_0_7"/>
            <p:cNvSpPr/>
            <p:nvPr/>
          </p:nvSpPr>
          <p:spPr>
            <a:xfrm>
              <a:off x="100584" y="2922494"/>
              <a:ext cx="1591056" cy="970869"/>
            </a:xfrm>
            <a:prstGeom prst="rect">
              <a:avLst/>
            </a:prstGeom>
            <a:solidFill>
              <a:srgbClr val="FFFF0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dk1"/>
                  </a:solidFill>
                  <a:latin typeface="Arial"/>
                  <a:ea typeface="Arial"/>
                  <a:cs typeface="Arial"/>
                  <a:sym typeface="Arial"/>
                </a:rPr>
                <a:t>Developing and/or Pre-operational</a:t>
              </a:r>
              <a:endParaRPr/>
            </a:p>
          </p:txBody>
        </p:sp>
        <p:sp>
          <p:nvSpPr>
            <p:cNvPr id="271" name="Google Shape;271;g20848e50af1_0_7"/>
            <p:cNvSpPr/>
            <p:nvPr/>
          </p:nvSpPr>
          <p:spPr>
            <a:xfrm>
              <a:off x="100584" y="1906094"/>
              <a:ext cx="1591056" cy="970869"/>
            </a:xfrm>
            <a:prstGeom prst="rect">
              <a:avLst/>
            </a:prstGeom>
            <a:solidFill>
              <a:srgbClr val="00B050"/>
            </a:solid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dk1"/>
                  </a:solidFill>
                  <a:latin typeface="Arial"/>
                  <a:ea typeface="Arial"/>
                  <a:cs typeface="Arial"/>
                  <a:sym typeface="Arial"/>
                </a:rPr>
                <a:t>Mature and/or Operational</a:t>
              </a:r>
              <a:endParaRPr/>
            </a:p>
          </p:txBody>
        </p:sp>
      </p:grpSp>
      <p:sp>
        <p:nvSpPr>
          <p:cNvPr id="272" name="Google Shape;272;g20848e50af1_0_7">
            <a:hlinkClick r:id="rId5"/>
          </p:cNvPr>
          <p:cNvSpPr/>
          <p:nvPr/>
        </p:nvSpPr>
        <p:spPr>
          <a:xfrm>
            <a:off x="4864702" y="2060436"/>
            <a:ext cx="4124619" cy="2749308"/>
          </a:xfrm>
          <a:prstGeom prst="upArrow">
            <a:avLst>
              <a:gd name="adj1" fmla="val 50000"/>
              <a:gd name="adj2" fmla="val 50000"/>
            </a:avLst>
          </a:prstGeom>
          <a:gradFill>
            <a:gsLst>
              <a:gs pos="0">
                <a:srgbClr val="A8DDF4">
                  <a:alpha val="37647"/>
                </a:srgbClr>
              </a:gs>
              <a:gs pos="39000">
                <a:srgbClr val="D3EEF9"/>
              </a:gs>
              <a:gs pos="100000">
                <a:schemeClr val="lt1"/>
              </a:gs>
            </a:gsLst>
            <a:lin ang="5400000" scaled="0"/>
          </a:gradFill>
          <a:ln w="25400" cap="flat" cmpd="sng">
            <a:solidFill>
              <a:srgbClr val="A8DDF4"/>
            </a:solidFill>
            <a:prstDash val="dash"/>
            <a:round/>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24eafc38775_1_7"/>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SzPts val="1000"/>
              <a:buNone/>
            </a:pPr>
            <a:fld id="{00000000-1234-1234-1234-123412341234}" type="slidenum">
              <a:rPr lang="en-GB"/>
              <a:t>7</a:t>
            </a:fld>
            <a:endParaRPr/>
          </a:p>
        </p:txBody>
      </p:sp>
      <p:sp>
        <p:nvSpPr>
          <p:cNvPr id="278" name="Google Shape;278;g24eafc38775_1_7"/>
          <p:cNvSpPr txBox="1">
            <a:spLocks noGrp="1"/>
          </p:cNvSpPr>
          <p:nvPr>
            <p:ph type="title"/>
          </p:nvPr>
        </p:nvSpPr>
        <p:spPr>
          <a:xfrm>
            <a:off x="720725" y="722325"/>
            <a:ext cx="6892800" cy="5748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rgbClr val="00153A"/>
              </a:buClr>
              <a:buSzPts val="3300"/>
              <a:buFont typeface="Libre Franklin"/>
              <a:buNone/>
            </a:pPr>
            <a:r>
              <a:rPr lang="en-GB"/>
              <a:t>Intended Uses</a:t>
            </a:r>
            <a:endParaRPr/>
          </a:p>
        </p:txBody>
      </p:sp>
      <p:sp>
        <p:nvSpPr>
          <p:cNvPr id="279" name="Google Shape;279;g24eafc38775_1_7"/>
          <p:cNvSpPr txBox="1">
            <a:spLocks noGrp="1"/>
          </p:cNvSpPr>
          <p:nvPr>
            <p:ph type="body" idx="1"/>
          </p:nvPr>
        </p:nvSpPr>
        <p:spPr>
          <a:xfrm>
            <a:off x="775025" y="1435675"/>
            <a:ext cx="6702300" cy="3861300"/>
          </a:xfrm>
          <a:prstGeom prst="rect">
            <a:avLst/>
          </a:prstGeom>
          <a:noFill/>
          <a:ln>
            <a:noFill/>
          </a:ln>
        </p:spPr>
        <p:txBody>
          <a:bodyPr spcFirstLastPara="1" wrap="square" lIns="0" tIns="0" rIns="0" bIns="0" anchor="t" anchorCtr="0">
            <a:noAutofit/>
          </a:bodyPr>
          <a:lstStyle/>
          <a:p>
            <a:pPr marL="540000" lvl="0" indent="-403350" algn="l" rtl="0">
              <a:lnSpc>
                <a:spcPct val="115000"/>
              </a:lnSpc>
              <a:spcBef>
                <a:spcPts val="0"/>
              </a:spcBef>
              <a:spcAft>
                <a:spcPts val="0"/>
              </a:spcAft>
              <a:buClr>
                <a:schemeClr val="accent1"/>
              </a:buClr>
              <a:buSzPts val="2100"/>
              <a:buFont typeface="Barlow Light"/>
              <a:buChar char="●"/>
            </a:pPr>
            <a:r>
              <a:rPr lang="en-GB" sz="2100" b="1">
                <a:solidFill>
                  <a:schemeClr val="accent1"/>
                </a:solidFill>
                <a:latin typeface="Barlow"/>
                <a:ea typeface="Barlow"/>
                <a:cs typeface="Barlow"/>
                <a:sym typeface="Barlow"/>
              </a:rPr>
              <a:t>What are the intended uses of these metrics?</a:t>
            </a:r>
            <a:endParaRPr sz="2100" b="1">
              <a:solidFill>
                <a:schemeClr val="accent1"/>
              </a:solidFill>
              <a:latin typeface="Barlow"/>
              <a:ea typeface="Barlow"/>
              <a:cs typeface="Barlow"/>
              <a:sym typeface="Barlow"/>
            </a:endParaRPr>
          </a:p>
          <a:p>
            <a:pPr marL="914400" lvl="1" indent="-228600" algn="l" rtl="0">
              <a:lnSpc>
                <a:spcPct val="115000"/>
              </a:lnSpc>
              <a:spcBef>
                <a:spcPts val="0"/>
              </a:spcBef>
              <a:spcAft>
                <a:spcPts val="0"/>
              </a:spcAft>
              <a:buClr>
                <a:schemeClr val="accent1"/>
              </a:buClr>
              <a:buSzPts val="2100"/>
              <a:buFont typeface="Barlow"/>
              <a:buNone/>
            </a:pPr>
            <a:r>
              <a:rPr lang="en-GB" sz="2100" b="0">
                <a:solidFill>
                  <a:schemeClr val="accent1"/>
                </a:solidFill>
                <a:latin typeface="Barlow"/>
                <a:ea typeface="Barlow"/>
                <a:cs typeface="Barlow"/>
                <a:sym typeface="Barlow"/>
              </a:rPr>
              <a:t>- Mapping of all global ocean observing systems and their maturity levels (sponsors, stakeholders)</a:t>
            </a:r>
            <a:endParaRPr sz="2100" b="0">
              <a:solidFill>
                <a:schemeClr val="accent1"/>
              </a:solidFill>
              <a:latin typeface="Barlow"/>
              <a:ea typeface="Barlow"/>
              <a:cs typeface="Barlow"/>
              <a:sym typeface="Barlow"/>
            </a:endParaRPr>
          </a:p>
          <a:p>
            <a:pPr marL="914400" lvl="1" indent="-228600" algn="l" rtl="0">
              <a:lnSpc>
                <a:spcPct val="115000"/>
              </a:lnSpc>
              <a:spcBef>
                <a:spcPts val="0"/>
              </a:spcBef>
              <a:spcAft>
                <a:spcPts val="0"/>
              </a:spcAft>
              <a:buClr>
                <a:schemeClr val="accent1"/>
              </a:buClr>
              <a:buSzPts val="2100"/>
              <a:buFont typeface="Barlow"/>
              <a:buNone/>
            </a:pPr>
            <a:r>
              <a:rPr lang="en-GB" sz="2100" b="0">
                <a:solidFill>
                  <a:schemeClr val="accent1"/>
                </a:solidFill>
                <a:latin typeface="Barlow"/>
                <a:ea typeface="Barlow"/>
                <a:cs typeface="Barlow"/>
                <a:sym typeface="Barlow"/>
              </a:rPr>
              <a:t>- </a:t>
            </a:r>
            <a:r>
              <a:rPr lang="en-GB" sz="2100" b="0" u="sng">
                <a:solidFill>
                  <a:schemeClr val="accent1"/>
                </a:solidFill>
                <a:latin typeface="Barlow"/>
                <a:ea typeface="Barlow"/>
                <a:cs typeface="Barlow"/>
                <a:sym typeface="Barlow"/>
              </a:rPr>
              <a:t>Strict </a:t>
            </a:r>
            <a:r>
              <a:rPr lang="en-GB" sz="2100" b="0">
                <a:solidFill>
                  <a:schemeClr val="accent1"/>
                </a:solidFill>
                <a:latin typeface="Barlow"/>
                <a:ea typeface="Barlow"/>
                <a:cs typeface="Barlow"/>
                <a:sym typeface="Barlow"/>
              </a:rPr>
              <a:t>rules to guide development, recognition, branding, inclusion in GOOS? (networks, GOOS)</a:t>
            </a:r>
            <a:endParaRPr sz="2100" b="0">
              <a:solidFill>
                <a:schemeClr val="accent1"/>
              </a:solidFill>
              <a:latin typeface="Barlow"/>
              <a:ea typeface="Barlow"/>
              <a:cs typeface="Barlow"/>
              <a:sym typeface="Barlow"/>
            </a:endParaRPr>
          </a:p>
          <a:p>
            <a:pPr marL="914400" lvl="1" indent="-228600" algn="l" rtl="0">
              <a:lnSpc>
                <a:spcPct val="115000"/>
              </a:lnSpc>
              <a:spcBef>
                <a:spcPts val="0"/>
              </a:spcBef>
              <a:spcAft>
                <a:spcPts val="0"/>
              </a:spcAft>
              <a:buClr>
                <a:schemeClr val="accent1"/>
              </a:buClr>
              <a:buSzPts val="2100"/>
              <a:buFont typeface="Barlow"/>
              <a:buNone/>
            </a:pPr>
            <a:r>
              <a:rPr lang="en-GB" sz="2100" b="0">
                <a:solidFill>
                  <a:schemeClr val="accent1"/>
                </a:solidFill>
                <a:latin typeface="Barlow"/>
                <a:ea typeface="Barlow"/>
                <a:cs typeface="Barlow"/>
                <a:sym typeface="Barlow"/>
              </a:rPr>
              <a:t>- GOOS reporting and comms structured around these tiers of maturity? (networks, GOOS)</a:t>
            </a:r>
            <a:endParaRPr sz="2100" b="0">
              <a:solidFill>
                <a:schemeClr val="accent1"/>
              </a:solidFill>
              <a:latin typeface="Barlow"/>
              <a:ea typeface="Barlow"/>
              <a:cs typeface="Barlow"/>
              <a:sym typeface="Barlow"/>
            </a:endParaRPr>
          </a:p>
          <a:p>
            <a:pPr marL="457200" lvl="0" indent="-361950" algn="l" rtl="0">
              <a:lnSpc>
                <a:spcPct val="115000"/>
              </a:lnSpc>
              <a:spcBef>
                <a:spcPts val="0"/>
              </a:spcBef>
              <a:spcAft>
                <a:spcPts val="0"/>
              </a:spcAft>
              <a:buClr>
                <a:schemeClr val="accent1"/>
              </a:buClr>
              <a:buSzPts val="2100"/>
              <a:buFont typeface="Barlow"/>
              <a:buChar char="●"/>
            </a:pPr>
            <a:r>
              <a:rPr lang="en-GB" sz="2100" b="1">
                <a:solidFill>
                  <a:schemeClr val="accent1"/>
                </a:solidFill>
                <a:latin typeface="Barlow"/>
                <a:ea typeface="Barlow"/>
                <a:cs typeface="Barlow"/>
                <a:sym typeface="Barlow"/>
              </a:rPr>
              <a:t>Who will track these and at what cost?</a:t>
            </a:r>
            <a:endParaRPr sz="2100" b="1">
              <a:solidFill>
                <a:schemeClr val="accent1"/>
              </a:solidFill>
              <a:latin typeface="Barlow"/>
              <a:ea typeface="Barlow"/>
              <a:cs typeface="Barlow"/>
              <a:sym typeface="Barlow"/>
            </a:endParaRPr>
          </a:p>
          <a:p>
            <a:pPr marL="457200" lvl="0" indent="-361950" algn="l" rtl="0">
              <a:lnSpc>
                <a:spcPct val="115000"/>
              </a:lnSpc>
              <a:spcBef>
                <a:spcPts val="0"/>
              </a:spcBef>
              <a:spcAft>
                <a:spcPts val="0"/>
              </a:spcAft>
              <a:buClr>
                <a:schemeClr val="accent1"/>
              </a:buClr>
              <a:buSzPts val="2100"/>
              <a:buFont typeface="Barlow"/>
              <a:buChar char="●"/>
            </a:pPr>
            <a:r>
              <a:rPr lang="en-GB" sz="2100" b="1">
                <a:solidFill>
                  <a:schemeClr val="accent1"/>
                </a:solidFill>
                <a:latin typeface="Barlow"/>
                <a:ea typeface="Barlow"/>
                <a:cs typeface="Barlow"/>
                <a:sym typeface="Barlow"/>
              </a:rPr>
              <a:t>How strict will this process be? why? </a:t>
            </a:r>
            <a:endParaRPr sz="2100" b="1">
              <a:solidFill>
                <a:schemeClr val="accent1"/>
              </a:solidFill>
              <a:latin typeface="Barlow"/>
              <a:ea typeface="Barlow"/>
              <a:cs typeface="Barlow"/>
              <a:sym typeface="Barlow"/>
            </a:endParaRPr>
          </a:p>
        </p:txBody>
      </p:sp>
      <p:pic>
        <p:nvPicPr>
          <p:cNvPr id="280" name="Google Shape;280;g24eafc38775_1_7"/>
          <p:cNvPicPr preferRelativeResize="0"/>
          <p:nvPr/>
        </p:nvPicPr>
        <p:blipFill rotWithShape="1">
          <a:blip r:embed="rId3">
            <a:alphaModFix/>
          </a:blip>
          <a:srcRect l="29419" r="29423"/>
          <a:stretch/>
        </p:blipFill>
        <p:spPr>
          <a:xfrm>
            <a:off x="8428500" y="0"/>
            <a:ext cx="3763502" cy="68579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24470b247ac_0_408"/>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SzPts val="1000"/>
              <a:buNone/>
            </a:pPr>
            <a:fld id="{00000000-1234-1234-1234-123412341234}" type="slidenum">
              <a:rPr lang="en-GB"/>
              <a:t>8</a:t>
            </a:fld>
            <a:endParaRPr/>
          </a:p>
        </p:txBody>
      </p:sp>
      <p:sp>
        <p:nvSpPr>
          <p:cNvPr id="286" name="Google Shape;286;g24470b247ac_0_408"/>
          <p:cNvSpPr txBox="1">
            <a:spLocks noGrp="1"/>
          </p:cNvSpPr>
          <p:nvPr>
            <p:ph type="title"/>
          </p:nvPr>
        </p:nvSpPr>
        <p:spPr>
          <a:xfrm>
            <a:off x="720725" y="722325"/>
            <a:ext cx="6892800" cy="5748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rgbClr val="00153A"/>
              </a:buClr>
              <a:buSzPts val="3300"/>
              <a:buFont typeface="Libre Franklin"/>
              <a:buNone/>
            </a:pPr>
            <a:r>
              <a:rPr lang="en-GB"/>
              <a:t>Action proposed</a:t>
            </a:r>
            <a:endParaRPr/>
          </a:p>
        </p:txBody>
      </p:sp>
      <p:sp>
        <p:nvSpPr>
          <p:cNvPr id="287" name="Google Shape;287;g24470b247ac_0_408"/>
          <p:cNvSpPr txBox="1">
            <a:spLocks noGrp="1"/>
          </p:cNvSpPr>
          <p:nvPr>
            <p:ph type="body" idx="1"/>
          </p:nvPr>
        </p:nvSpPr>
        <p:spPr>
          <a:xfrm>
            <a:off x="775025" y="1435675"/>
            <a:ext cx="6702300" cy="3545100"/>
          </a:xfrm>
          <a:prstGeom prst="rect">
            <a:avLst/>
          </a:prstGeom>
          <a:noFill/>
          <a:ln>
            <a:noFill/>
          </a:ln>
        </p:spPr>
        <p:txBody>
          <a:bodyPr spcFirstLastPara="1" wrap="square" lIns="0" tIns="0" rIns="0" bIns="0" anchor="t" anchorCtr="0">
            <a:noAutofit/>
          </a:bodyPr>
          <a:lstStyle/>
          <a:p>
            <a:pPr marL="540000" lvl="0" indent="-403350" algn="l" rtl="0">
              <a:lnSpc>
                <a:spcPct val="115000"/>
              </a:lnSpc>
              <a:spcBef>
                <a:spcPts val="0"/>
              </a:spcBef>
              <a:spcAft>
                <a:spcPts val="0"/>
              </a:spcAft>
              <a:buClr>
                <a:schemeClr val="accent1"/>
              </a:buClr>
              <a:buSzPts val="2100"/>
              <a:buFont typeface="Barlow Light"/>
              <a:buChar char="●"/>
            </a:pPr>
            <a:r>
              <a:rPr lang="en-GB" sz="2100" b="1">
                <a:solidFill>
                  <a:schemeClr val="accent1"/>
                </a:solidFill>
                <a:latin typeface="Barlow"/>
                <a:ea typeface="Barlow"/>
                <a:cs typeface="Barlow"/>
                <a:sym typeface="Barlow"/>
              </a:rPr>
              <a:t>To establish a Task Team with network volunteers </a:t>
            </a:r>
            <a:r>
              <a:rPr lang="en-GB" sz="2100">
                <a:solidFill>
                  <a:schemeClr val="accent1"/>
                </a:solidFill>
                <a:latin typeface="Barlow"/>
                <a:ea typeface="Barlow"/>
                <a:cs typeface="Barlow"/>
                <a:sym typeface="Barlow"/>
              </a:rPr>
              <a:t>for the intersessional period:</a:t>
            </a:r>
            <a:endParaRPr sz="2100">
              <a:solidFill>
                <a:schemeClr val="accent1"/>
              </a:solidFill>
              <a:latin typeface="Barlow"/>
              <a:ea typeface="Barlow"/>
              <a:cs typeface="Barlow"/>
              <a:sym typeface="Barlow"/>
            </a:endParaRPr>
          </a:p>
          <a:p>
            <a:pPr marL="914400" lvl="1" indent="-228600" algn="l" rtl="0">
              <a:lnSpc>
                <a:spcPct val="115000"/>
              </a:lnSpc>
              <a:spcBef>
                <a:spcPts val="0"/>
              </a:spcBef>
              <a:spcAft>
                <a:spcPts val="0"/>
              </a:spcAft>
              <a:buClr>
                <a:schemeClr val="accent1"/>
              </a:buClr>
              <a:buSzPts val="2100"/>
              <a:buFont typeface="Barlow"/>
              <a:buNone/>
            </a:pPr>
            <a:r>
              <a:rPr lang="en-GB" sz="2100" b="0">
                <a:solidFill>
                  <a:schemeClr val="accent1"/>
                </a:solidFill>
                <a:latin typeface="Barlow"/>
                <a:ea typeface="Barlow"/>
                <a:cs typeface="Barlow"/>
                <a:sym typeface="Barlow"/>
              </a:rPr>
              <a:t>- to work on the details of these metrics</a:t>
            </a:r>
            <a:endParaRPr sz="2100" b="0">
              <a:solidFill>
                <a:schemeClr val="accent1"/>
              </a:solidFill>
              <a:latin typeface="Barlow"/>
              <a:ea typeface="Barlow"/>
              <a:cs typeface="Barlow"/>
              <a:sym typeface="Barlow"/>
            </a:endParaRPr>
          </a:p>
          <a:p>
            <a:pPr marL="914400" lvl="1" indent="-228600" algn="l" rtl="0">
              <a:lnSpc>
                <a:spcPct val="115000"/>
              </a:lnSpc>
              <a:spcBef>
                <a:spcPts val="0"/>
              </a:spcBef>
              <a:spcAft>
                <a:spcPts val="0"/>
              </a:spcAft>
              <a:buClr>
                <a:schemeClr val="accent1"/>
              </a:buClr>
              <a:buSzPts val="2100"/>
              <a:buFont typeface="Barlow"/>
              <a:buNone/>
            </a:pPr>
            <a:r>
              <a:rPr lang="en-GB" sz="2100" b="0">
                <a:solidFill>
                  <a:schemeClr val="accent1"/>
                </a:solidFill>
                <a:latin typeface="Barlow"/>
                <a:ea typeface="Barlow"/>
                <a:cs typeface="Barlow"/>
                <a:sym typeface="Barlow"/>
              </a:rPr>
              <a:t>- using the FOO, attributes and current base doc (clean up, simplify and  assess fit for purpose)</a:t>
            </a:r>
            <a:endParaRPr sz="2100" b="0">
              <a:solidFill>
                <a:schemeClr val="accent1"/>
              </a:solidFill>
              <a:latin typeface="Barlow"/>
              <a:ea typeface="Barlow"/>
              <a:cs typeface="Barlow"/>
              <a:sym typeface="Barlow"/>
            </a:endParaRPr>
          </a:p>
          <a:p>
            <a:pPr marL="914400" lvl="1" indent="-228600" algn="l" rtl="0">
              <a:lnSpc>
                <a:spcPct val="115000"/>
              </a:lnSpc>
              <a:spcBef>
                <a:spcPts val="0"/>
              </a:spcBef>
              <a:spcAft>
                <a:spcPts val="0"/>
              </a:spcAft>
              <a:buClr>
                <a:schemeClr val="accent1"/>
              </a:buClr>
              <a:buSzPts val="2100"/>
              <a:buFont typeface="Barlow"/>
              <a:buNone/>
            </a:pPr>
            <a:r>
              <a:rPr lang="en-GB" sz="2100" b="0">
                <a:solidFill>
                  <a:schemeClr val="accent1"/>
                </a:solidFill>
                <a:latin typeface="Barlow"/>
                <a:ea typeface="Barlow"/>
                <a:cs typeface="Barlow"/>
                <a:sym typeface="Barlow"/>
              </a:rPr>
              <a:t>- discuss and identify target audiences/uses </a:t>
            </a:r>
            <a:endParaRPr sz="2100" b="0">
              <a:solidFill>
                <a:schemeClr val="accent1"/>
              </a:solidFill>
              <a:latin typeface="Barlow"/>
              <a:ea typeface="Barlow"/>
              <a:cs typeface="Barlow"/>
              <a:sym typeface="Barlow"/>
            </a:endParaRPr>
          </a:p>
          <a:p>
            <a:pPr marL="914400" lvl="1" indent="-228600" algn="l" rtl="0">
              <a:lnSpc>
                <a:spcPct val="115000"/>
              </a:lnSpc>
              <a:spcBef>
                <a:spcPts val="0"/>
              </a:spcBef>
              <a:spcAft>
                <a:spcPts val="0"/>
              </a:spcAft>
              <a:buSzPts val="2100"/>
              <a:buFont typeface="Barlow"/>
              <a:buNone/>
            </a:pPr>
            <a:r>
              <a:rPr lang="en-GB" sz="2100" b="0">
                <a:solidFill>
                  <a:schemeClr val="accent1"/>
                </a:solidFill>
                <a:latin typeface="Barlow"/>
                <a:ea typeface="Barlow"/>
                <a:cs typeface="Barlow"/>
                <a:sym typeface="Barlow"/>
              </a:rPr>
              <a:t>- submit for review at OCG-15 (2024)</a:t>
            </a:r>
            <a:endParaRPr sz="2100">
              <a:solidFill>
                <a:srgbClr val="FF0000"/>
              </a:solidFill>
              <a:latin typeface="Barlow Light"/>
              <a:ea typeface="Barlow Light"/>
              <a:cs typeface="Barlow Light"/>
              <a:sym typeface="Barlow Light"/>
            </a:endParaRPr>
          </a:p>
          <a:p>
            <a:pPr marL="540000" lvl="0" indent="-270000" algn="l" rtl="0">
              <a:lnSpc>
                <a:spcPct val="115000"/>
              </a:lnSpc>
              <a:spcBef>
                <a:spcPts val="0"/>
              </a:spcBef>
              <a:spcAft>
                <a:spcPts val="0"/>
              </a:spcAft>
              <a:buSzPts val="1800"/>
              <a:buNone/>
            </a:pPr>
            <a:endParaRPr sz="2100">
              <a:solidFill>
                <a:schemeClr val="accent1"/>
              </a:solidFill>
              <a:latin typeface="Barlow Light"/>
              <a:ea typeface="Barlow Light"/>
              <a:cs typeface="Barlow Light"/>
              <a:sym typeface="Barlow Light"/>
            </a:endParaRPr>
          </a:p>
          <a:p>
            <a:pPr marL="540000" lvl="0" indent="-403350" algn="l" rtl="0">
              <a:lnSpc>
                <a:spcPct val="115000"/>
              </a:lnSpc>
              <a:spcBef>
                <a:spcPts val="0"/>
              </a:spcBef>
              <a:spcAft>
                <a:spcPts val="0"/>
              </a:spcAft>
              <a:buClr>
                <a:schemeClr val="accent1"/>
              </a:buClr>
              <a:buSzPts val="2100"/>
              <a:buFont typeface="Barlow Light"/>
              <a:buChar char="●"/>
            </a:pPr>
            <a:r>
              <a:rPr lang="en-GB" sz="2100" b="1">
                <a:solidFill>
                  <a:schemeClr val="accent1"/>
                </a:solidFill>
                <a:latin typeface="Barlow"/>
                <a:ea typeface="Barlow"/>
                <a:cs typeface="Barlow"/>
                <a:sym typeface="Barlow"/>
              </a:rPr>
              <a:t>Membership:</a:t>
            </a:r>
            <a:r>
              <a:rPr lang="en-GB" sz="2100">
                <a:solidFill>
                  <a:schemeClr val="accent1"/>
                </a:solidFill>
                <a:latin typeface="Barlow Light"/>
                <a:ea typeface="Barlow Light"/>
                <a:cs typeface="Barlow Light"/>
                <a:sym typeface="Barlow Light"/>
              </a:rPr>
              <a:t> OCG Exec, volunteers from the networks.</a:t>
            </a:r>
            <a:endParaRPr sz="2100">
              <a:solidFill>
                <a:schemeClr val="accent1"/>
              </a:solidFill>
              <a:latin typeface="Barlow Light"/>
              <a:ea typeface="Barlow Light"/>
              <a:cs typeface="Barlow Light"/>
              <a:sym typeface="Barlow Light"/>
            </a:endParaRPr>
          </a:p>
          <a:p>
            <a:pPr marL="540000" lvl="0" indent="-270000" algn="l" rtl="0">
              <a:lnSpc>
                <a:spcPct val="115000"/>
              </a:lnSpc>
              <a:spcBef>
                <a:spcPts val="0"/>
              </a:spcBef>
              <a:spcAft>
                <a:spcPts val="0"/>
              </a:spcAft>
              <a:buSzPts val="1800"/>
              <a:buNone/>
            </a:pPr>
            <a:endParaRPr sz="2100">
              <a:solidFill>
                <a:schemeClr val="accent1"/>
              </a:solidFill>
              <a:latin typeface="Barlow Light"/>
              <a:ea typeface="Barlow Light"/>
              <a:cs typeface="Barlow Light"/>
              <a:sym typeface="Barlow Light"/>
            </a:endParaRPr>
          </a:p>
          <a:p>
            <a:pPr marL="540000" lvl="0" indent="-403350" algn="l" rtl="0">
              <a:lnSpc>
                <a:spcPct val="115000"/>
              </a:lnSpc>
              <a:spcBef>
                <a:spcPts val="0"/>
              </a:spcBef>
              <a:spcAft>
                <a:spcPts val="0"/>
              </a:spcAft>
              <a:buClr>
                <a:schemeClr val="accent1"/>
              </a:buClr>
              <a:buSzPts val="2100"/>
              <a:buFont typeface="Barlow Light"/>
              <a:buChar char="●"/>
            </a:pPr>
            <a:r>
              <a:rPr lang="en-GB" sz="2100">
                <a:solidFill>
                  <a:schemeClr val="accent1"/>
                </a:solidFill>
                <a:latin typeface="Barlow Light"/>
                <a:ea typeface="Barlow Light"/>
                <a:cs typeface="Barlow Light"/>
                <a:sym typeface="Barlow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For sign-up/nomination, please contact YU Ting </a:t>
            </a:r>
            <a:r>
              <a:rPr lang="en-GB" sz="2100">
                <a:solidFill>
                  <a:schemeClr val="accent1"/>
                </a:solidFill>
                <a:latin typeface="Barlow Light"/>
                <a:ea typeface="Barlow Light"/>
                <a:cs typeface="Barlow Light"/>
                <a:sym typeface="Barlow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t>
            </a:r>
            <a:r>
              <a:rPr lang="en-GB" sz="2100" u="sng">
                <a:solidFill>
                  <a:srgbClr val="147ED2"/>
                </a:solidFill>
                <a:latin typeface="Barlow Light"/>
                <a:ea typeface="Barlow Light"/>
                <a:cs typeface="Barlow Light"/>
                <a:sym typeface="Barlow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t.yu@unesco.org</a:t>
            </a:r>
            <a:r>
              <a:rPr lang="en-GB" sz="2100">
                <a:solidFill>
                  <a:srgbClr val="147ED2"/>
                </a:solidFill>
                <a:latin typeface="Barlow Light"/>
                <a:ea typeface="Barlow Light"/>
                <a:cs typeface="Barlow Light"/>
                <a:sym typeface="Barlow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a:t>
            </a:r>
            <a:endParaRPr sz="2100">
              <a:solidFill>
                <a:srgbClr val="147ED2"/>
              </a:solidFill>
              <a:latin typeface="Barlow Light"/>
              <a:ea typeface="Barlow Light"/>
              <a:cs typeface="Barlow Light"/>
              <a:sym typeface="Barlow Light"/>
            </a:endParaRPr>
          </a:p>
        </p:txBody>
      </p:sp>
      <p:pic>
        <p:nvPicPr>
          <p:cNvPr id="288" name="Google Shape;288;g24470b247ac_0_408"/>
          <p:cNvPicPr preferRelativeResize="0"/>
          <p:nvPr/>
        </p:nvPicPr>
        <p:blipFill rotWithShape="1">
          <a:blip r:embed="rId3">
            <a:alphaModFix/>
          </a:blip>
          <a:srcRect l="11290" t="9" r="21905" b="8"/>
          <a:stretch/>
        </p:blipFill>
        <p:spPr>
          <a:xfrm>
            <a:off x="8428500" y="0"/>
            <a:ext cx="3763501" cy="6858000"/>
          </a:xfrm>
          <a:prstGeom prst="rect">
            <a:avLst/>
          </a:prstGeom>
          <a:solidFill>
            <a:srgbClr val="D8D8D8"/>
          </a:solid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14bcfdec53c_0_1266"/>
          <p:cNvSpPr txBox="1">
            <a:spLocks noGrp="1"/>
          </p:cNvSpPr>
          <p:nvPr>
            <p:ph type="ctrTitle"/>
          </p:nvPr>
        </p:nvSpPr>
        <p:spPr>
          <a:xfrm>
            <a:off x="601456" y="2854801"/>
            <a:ext cx="4074000" cy="1018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6000"/>
              <a:buFont typeface="Arial"/>
              <a:buNone/>
            </a:pPr>
            <a:r>
              <a:rPr lang="en-GB"/>
              <a:t>Thank you</a:t>
            </a:r>
            <a:endParaRPr/>
          </a:p>
        </p:txBody>
      </p:sp>
      <p:sp>
        <p:nvSpPr>
          <p:cNvPr id="294" name="Google Shape;294;g14bcfdec53c_0_1266"/>
          <p:cNvSpPr txBox="1">
            <a:spLocks noGrp="1"/>
          </p:cNvSpPr>
          <p:nvPr>
            <p:ph type="subTitle" idx="1"/>
          </p:nvPr>
        </p:nvSpPr>
        <p:spPr>
          <a:xfrm>
            <a:off x="720725" y="3873600"/>
            <a:ext cx="4074000" cy="444600"/>
          </a:xfrm>
          <a:prstGeom prst="rect">
            <a:avLst/>
          </a:prstGeom>
          <a:noFill/>
          <a:ln>
            <a:noFill/>
          </a:ln>
        </p:spPr>
        <p:txBody>
          <a:bodyPr spcFirstLastPara="1" wrap="square" lIns="0" tIns="0" rIns="0" bIns="0" anchor="t" anchorCtr="0">
            <a:noAutofit/>
          </a:bodyPr>
          <a:lstStyle/>
          <a:p>
            <a:pPr marL="0" lvl="0" indent="0" algn="l" rtl="0">
              <a:lnSpc>
                <a:spcPct val="105000"/>
              </a:lnSpc>
              <a:spcBef>
                <a:spcPts val="0"/>
              </a:spcBef>
              <a:spcAft>
                <a:spcPts val="0"/>
              </a:spcAft>
              <a:buClr>
                <a:schemeClr val="accent2"/>
              </a:buClr>
              <a:buSzPts val="2400"/>
              <a:buNone/>
            </a:pPr>
            <a:r>
              <a:rPr lang="en-GB"/>
              <a:t>goosocean.org</a:t>
            </a:r>
            <a:endParaRPr/>
          </a:p>
        </p:txBody>
      </p:sp>
      <p:pic>
        <p:nvPicPr>
          <p:cNvPr id="295" name="Google Shape;295;g14bcfdec53c_0_1266" descr="A picture containing swimming, ocean floor&#10;&#10;Description automatically generated"/>
          <p:cNvPicPr preferRelativeResize="0"/>
          <p:nvPr/>
        </p:nvPicPr>
        <p:blipFill rotWithShape="1">
          <a:blip r:embed="rId3">
            <a:alphaModFix/>
          </a:blip>
          <a:srcRect t="-80" r="9140" b="-735"/>
          <a:stretch/>
        </p:blipFill>
        <p:spPr>
          <a:xfrm>
            <a:off x="5003292" y="222416"/>
            <a:ext cx="3885337" cy="6458466"/>
          </a:xfrm>
          <a:prstGeom prst="rect">
            <a:avLst/>
          </a:prstGeom>
          <a:noFill/>
          <a:ln>
            <a:noFill/>
          </a:ln>
        </p:spPr>
      </p:pic>
      <p:pic>
        <p:nvPicPr>
          <p:cNvPr id="296" name="Google Shape;296;g14bcfdec53c_0_1266"/>
          <p:cNvPicPr preferRelativeResize="0"/>
          <p:nvPr/>
        </p:nvPicPr>
        <p:blipFill rotWithShape="1">
          <a:blip r:embed="rId4">
            <a:alphaModFix/>
          </a:blip>
          <a:srcRect t="7426" b="8182"/>
          <a:stretch/>
        </p:blipFill>
        <p:spPr>
          <a:xfrm>
            <a:off x="9014364" y="233724"/>
            <a:ext cx="3177633" cy="2178790"/>
          </a:xfrm>
          <a:prstGeom prst="rect">
            <a:avLst/>
          </a:prstGeom>
          <a:noFill/>
          <a:ln>
            <a:noFill/>
          </a:ln>
        </p:spPr>
      </p:pic>
      <p:pic>
        <p:nvPicPr>
          <p:cNvPr id="297" name="Google Shape;297;g14bcfdec53c_0_1266" descr="A picture containing person&#10;&#10;Description automatically generated"/>
          <p:cNvPicPr preferRelativeResize="0"/>
          <p:nvPr/>
        </p:nvPicPr>
        <p:blipFill rotWithShape="1">
          <a:blip r:embed="rId5">
            <a:alphaModFix/>
          </a:blip>
          <a:srcRect t="1871" b="9016"/>
          <a:stretch/>
        </p:blipFill>
        <p:spPr>
          <a:xfrm>
            <a:off x="9014365" y="2574207"/>
            <a:ext cx="3177637" cy="1755647"/>
          </a:xfrm>
          <a:prstGeom prst="rect">
            <a:avLst/>
          </a:prstGeom>
          <a:noFill/>
          <a:ln>
            <a:noFill/>
          </a:ln>
        </p:spPr>
      </p:pic>
      <p:pic>
        <p:nvPicPr>
          <p:cNvPr id="298" name="Google Shape;298;g14bcfdec53c_0_1266" descr="A picture containing sky, outdoor, snow, seal&#10;&#10;Description automatically generated"/>
          <p:cNvPicPr preferRelativeResize="0"/>
          <p:nvPr/>
        </p:nvPicPr>
        <p:blipFill rotWithShape="1">
          <a:blip r:embed="rId6">
            <a:alphaModFix/>
          </a:blip>
          <a:srcRect t="9663" b="-1086"/>
          <a:stretch/>
        </p:blipFill>
        <p:spPr>
          <a:xfrm>
            <a:off x="9014364" y="4486675"/>
            <a:ext cx="3177633" cy="2178791"/>
          </a:xfrm>
          <a:prstGeom prst="rect">
            <a:avLst/>
          </a:prstGeom>
          <a:noFill/>
          <a:ln>
            <a:noFill/>
          </a:ln>
        </p:spPr>
      </p:pic>
    </p:spTree>
  </p:cSld>
  <p:clrMapOvr>
    <a:masterClrMapping/>
  </p:clrMapOvr>
</p:sld>
</file>

<file path=ppt/theme/theme1.xml><?xml version="1.0" encoding="utf-8"?>
<a:theme xmlns:a="http://schemas.openxmlformats.org/drawingml/2006/main" name="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572</Words>
  <Application>Microsoft Office PowerPoint</Application>
  <PresentationFormat>Widescreen</PresentationFormat>
  <Paragraphs>91</Paragraphs>
  <Slides>10</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Barlow Light</vt:lpstr>
      <vt:lpstr>Libre Franklin</vt:lpstr>
      <vt:lpstr>Arial</vt:lpstr>
      <vt:lpstr>Corbel</vt:lpstr>
      <vt:lpstr>Quattrocento Sans</vt:lpstr>
      <vt:lpstr>Montserrat</vt:lpstr>
      <vt:lpstr>Barlow</vt:lpstr>
      <vt:lpstr>Lucida Sans</vt:lpstr>
      <vt:lpstr>Calibri</vt:lpstr>
      <vt:lpstr>Microsoft YaHei</vt:lpstr>
      <vt:lpstr>GOOS PPT Theme</vt:lpstr>
      <vt:lpstr>OCG Network Metrics</vt:lpstr>
      <vt:lpstr>OCG Networks – mature and emerging </vt:lpstr>
      <vt:lpstr>OCG 3 tiered management-- inspirations</vt:lpstr>
      <vt:lpstr>PowerPoint Presentation</vt:lpstr>
      <vt:lpstr>Framework for Ocean Observing</vt:lpstr>
      <vt:lpstr>From emerging to mature</vt:lpstr>
      <vt:lpstr>Intended Uses</vt:lpstr>
      <vt:lpstr>Action proposed</vt:lpstr>
      <vt:lpstr>Thank you</vt:lpstr>
      <vt:lpstr>Brainstorming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OCG Network Metrics</dc:title>
  <dc:creator>Laura Stukonyte</dc:creator>
  <cp:lastModifiedBy>Yu, Ting</cp:lastModifiedBy>
  <cp:revision>1</cp:revision>
  <dcterms:created xsi:type="dcterms:W3CDTF">2022-03-29T09:34:04Z</dcterms:created>
  <dcterms:modified xsi:type="dcterms:W3CDTF">2023-06-06T20:55:26Z</dcterms:modified>
</cp:coreProperties>
</file>