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y="5143500" cx="9144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90B63F-2EC1-46BE-8ED3-431C8B2CF1DA}">
  <a:tblStyle styleId="{ED90B63F-2EC1-46BE-8ED3-431C8B2CF1D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4.xml"/><Relationship Id="rId22" Type="http://schemas.openxmlformats.org/officeDocument/2006/relationships/font" Target="fonts/Roboto-italic.fntdata"/><Relationship Id="rId10" Type="http://schemas.openxmlformats.org/officeDocument/2006/relationships/slide" Target="slides/slide3.xml"/><Relationship Id="rId21" Type="http://schemas.openxmlformats.org/officeDocument/2006/relationships/font" Target="fonts/Roboto-bold.fntdata"/><Relationship Id="rId13" Type="http://schemas.openxmlformats.org/officeDocument/2006/relationships/slide" Target="slides/slide6.xml"/><Relationship Id="rId12" Type="http://schemas.openxmlformats.org/officeDocument/2006/relationships/slide" Target="slides/slide5.xml"/><Relationship Id="rId23" Type="http://schemas.openxmlformats.org/officeDocument/2006/relationships/font" Target="fonts/Robot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1.xml"/><Relationship Id="rId19" Type="http://schemas.openxmlformats.org/officeDocument/2006/relationships/slide" Target="slides/slide12.xml"/><Relationship Id="rId6" Type="http://schemas.openxmlformats.org/officeDocument/2006/relationships/slideMaster" Target="slideMasters/slideMaster2.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e37bef33ad_1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e37bef33ad_1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e37bef33ad_1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e37bef33ad_1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4d4299397f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4d4299397f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4d429939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4d429939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2250" lvl="0" marL="342900" rtl="0" algn="l">
              <a:spcBef>
                <a:spcPts val="0"/>
              </a:spcBef>
              <a:spcAft>
                <a:spcPts val="0"/>
              </a:spcAft>
              <a:buClr>
                <a:srgbClr val="F38417"/>
              </a:buClr>
              <a:buSzPts val="900"/>
              <a:buChar char="●"/>
            </a:pPr>
            <a:r>
              <a:rPr b="1" lang="en" sz="1200">
                <a:solidFill>
                  <a:srgbClr val="333333"/>
                </a:solidFill>
              </a:rPr>
              <a:t>GOOS Communications Plan</a:t>
            </a:r>
            <a:r>
              <a:rPr lang="en" sz="1200">
                <a:solidFill>
                  <a:srgbClr val="333333"/>
                </a:solidFill>
              </a:rPr>
              <a:t> has been developed by Wolf&amp;Player, many of its recommendations are being implemented / are planned to be implemented in the next biennium</a:t>
            </a:r>
            <a:br>
              <a:rPr lang="en" sz="1200">
                <a:solidFill>
                  <a:srgbClr val="333333"/>
                </a:solidFill>
              </a:rPr>
            </a:br>
            <a:endParaRPr sz="1200">
              <a:solidFill>
                <a:srgbClr val="333333"/>
              </a:solidFill>
            </a:endParaRPr>
          </a:p>
          <a:p>
            <a:pPr indent="-222250" lvl="0" marL="342900" rtl="0" algn="l">
              <a:spcBef>
                <a:spcPts val="0"/>
              </a:spcBef>
              <a:spcAft>
                <a:spcPts val="0"/>
              </a:spcAft>
              <a:buClr>
                <a:srgbClr val="F38417"/>
              </a:buClr>
              <a:buSzPts val="900"/>
              <a:buChar char="●"/>
            </a:pPr>
            <a:r>
              <a:rPr lang="en" sz="1200">
                <a:solidFill>
                  <a:srgbClr val="333333"/>
                </a:solidFill>
              </a:rPr>
              <a:t>GOOS communications have reached </a:t>
            </a:r>
            <a:r>
              <a:rPr b="1" lang="en" sz="1200">
                <a:solidFill>
                  <a:srgbClr val="333333"/>
                </a:solidFill>
              </a:rPr>
              <a:t>stability</a:t>
            </a:r>
            <a:r>
              <a:rPr lang="en" sz="1200">
                <a:solidFill>
                  <a:srgbClr val="333333"/>
                </a:solidFill>
              </a:rPr>
              <a:t>: regular news and feature stories, planned campaigns, social media activity and a growing audience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484f24a7b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a:t>
            </a:r>
            <a:r>
              <a:rPr lang="en"/>
              <a:t> can divide our audience into two main groups - the producers or enablers of ocean data, and those who consume or leverage the data. And through our communications, we then want to strengthen and champion the first group, mainly the ocean observing community, and make the business case for sustained ocean observing to the second group. An overarching objective is to demonstrate the value of global coordination, or the work of GOOS, as well as show how critical ocean observing is to the success of the Ocean Decade. </a:t>
            </a:r>
            <a:endParaRPr/>
          </a:p>
        </p:txBody>
      </p:sp>
      <p:sp>
        <p:nvSpPr>
          <p:cNvPr id="276" name="Google Shape;276;g2484f24a7b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84f24a7b8_0_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484f24a7b8_0_3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500"/>
              </a:spcBef>
              <a:spcAft>
                <a:spcPts val="0"/>
              </a:spcAft>
              <a:buNone/>
            </a:pPr>
            <a:r>
              <a:rPr b="1" lang="en" sz="1200">
                <a:solidFill>
                  <a:schemeClr val="dk1"/>
                </a:solidFill>
              </a:rPr>
              <a:t>Feature stories: </a:t>
            </a:r>
            <a:r>
              <a:rPr lang="en">
                <a:solidFill>
                  <a:schemeClr val="dk1"/>
                </a:solidFill>
              </a:rPr>
              <a:t>with ocean observers as champions &amp; highlighting the value of sustained, coordinated ocean observing</a:t>
            </a:r>
            <a:endParaRPr>
              <a:solidFill>
                <a:schemeClr val="dk1"/>
              </a:solidFill>
            </a:endParaRPr>
          </a:p>
          <a:p>
            <a:pPr indent="0" lvl="0" marL="0" rtl="0" algn="l">
              <a:spcBef>
                <a:spcPts val="500"/>
              </a:spcBef>
              <a:spcAft>
                <a:spcPts val="0"/>
              </a:spcAft>
              <a:buNone/>
            </a:pPr>
            <a:r>
              <a:rPr b="1" lang="en" sz="1200">
                <a:solidFill>
                  <a:schemeClr val="dk1"/>
                </a:solidFill>
              </a:rPr>
              <a:t>News articles from across GOOS: </a:t>
            </a:r>
            <a:r>
              <a:rPr lang="en">
                <a:solidFill>
                  <a:schemeClr val="dk1"/>
                </a:solidFill>
              </a:rPr>
              <a:t>to inform the community about recent events and advancements (e.g. GCOS conference, GOOS BioEco portal, Ocean Best Practices…)</a:t>
            </a:r>
            <a:endParaRPr>
              <a:solidFill>
                <a:schemeClr val="dk1"/>
              </a:solidFill>
            </a:endParaRPr>
          </a:p>
          <a:p>
            <a:pPr indent="0" lvl="0" marL="0" rtl="0" algn="l">
              <a:spcBef>
                <a:spcPts val="500"/>
              </a:spcBef>
              <a:spcAft>
                <a:spcPts val="0"/>
              </a:spcAft>
              <a:buNone/>
            </a:pPr>
            <a:r>
              <a:rPr b="1" lang="en" sz="1200">
                <a:solidFill>
                  <a:schemeClr val="dk1"/>
                </a:solidFill>
              </a:rPr>
              <a:t>Social media: </a:t>
            </a:r>
            <a:r>
              <a:rPr lang="en">
                <a:solidFill>
                  <a:schemeClr val="dk1"/>
                </a:solidFill>
              </a:rPr>
              <a:t>Posts with latest news from GOOS and partner organizations (Twitter, Facebook, LinkedIn), live tweeting from key conferences</a:t>
            </a:r>
            <a:endParaRPr b="1" sz="1200">
              <a:solidFill>
                <a:schemeClr val="dk1"/>
              </a:solidFill>
            </a:endParaRPr>
          </a:p>
          <a:p>
            <a:pPr indent="0" lvl="0" marL="0" rtl="0" algn="l">
              <a:spcBef>
                <a:spcPts val="500"/>
              </a:spcBef>
              <a:spcAft>
                <a:spcPts val="0"/>
              </a:spcAft>
              <a:buNone/>
            </a:pPr>
            <a:r>
              <a:rPr b="1" lang="en" sz="1200">
                <a:solidFill>
                  <a:schemeClr val="dk1"/>
                </a:solidFill>
              </a:rPr>
              <a:t>Mailing: </a:t>
            </a:r>
            <a:r>
              <a:rPr lang="en">
                <a:solidFill>
                  <a:schemeClr val="dk1"/>
                </a:solidFill>
              </a:rPr>
              <a:t>Bi-monthly GOOS Updates and irregular GOOS Notes with announcements and events (~1850 subscribers)</a:t>
            </a:r>
            <a:endParaRPr b="1" sz="1200">
              <a:solidFill>
                <a:schemeClr val="dk1"/>
              </a:solidFill>
            </a:endParaRPr>
          </a:p>
          <a:p>
            <a:pPr indent="0" lvl="0" marL="0" rtl="0" algn="l">
              <a:spcBef>
                <a:spcPts val="500"/>
              </a:spcBef>
              <a:spcAft>
                <a:spcPts val="0"/>
              </a:spcAft>
              <a:buNone/>
            </a:pPr>
            <a:r>
              <a:rPr b="1" lang="en" sz="1200">
                <a:solidFill>
                  <a:schemeClr val="dk1"/>
                </a:solidFill>
              </a:rPr>
              <a:t>Report card: </a:t>
            </a:r>
            <a:r>
              <a:rPr lang="en">
                <a:solidFill>
                  <a:schemeClr val="dk1"/>
                </a:solidFill>
              </a:rPr>
              <a:t>Demonstrating how an integrated observing system adds value to society across the three GOOS Delivery areas: climate, operational services, and ocean health</a:t>
            </a:r>
            <a:endParaRPr b="1" sz="1200">
              <a:solidFill>
                <a:schemeClr val="dk1"/>
              </a:solidFill>
            </a:endParaRPr>
          </a:p>
          <a:p>
            <a:pPr indent="0" lvl="0" marL="0" rtl="0" algn="l">
              <a:spcBef>
                <a:spcPts val="500"/>
              </a:spcBef>
              <a:spcAft>
                <a:spcPts val="0"/>
              </a:spcAft>
              <a:buClr>
                <a:schemeClr val="dk1"/>
              </a:buClr>
              <a:buSzPts val="1100"/>
              <a:buFont typeface="Arial"/>
              <a:buNone/>
            </a:pPr>
            <a:r>
              <a:rPr b="1" lang="en" sz="1200">
                <a:solidFill>
                  <a:schemeClr val="dk1"/>
                </a:solidFill>
              </a:rPr>
              <a:t>UN Advocacy: </a:t>
            </a:r>
            <a:r>
              <a:rPr lang="en" sz="1200">
                <a:solidFill>
                  <a:schemeClr val="dk1"/>
                </a:solidFill>
              </a:rPr>
              <a:t>Clear messaging on need for ocean observations (&amp; frameworks/system) and how we help/solve - panels and presentations and flyers with GOOS, IOC, Ocean Decade - e.g. UN Ocean Conference, COP27, COP15, UN ICP</a:t>
            </a:r>
            <a:endParaRPr b="1" sz="1200">
              <a:solidFill>
                <a:schemeClr val="dk1"/>
              </a:solidFill>
            </a:endParaRPr>
          </a:p>
          <a:p>
            <a:pPr indent="0" lvl="0" marL="0" rtl="0" algn="l">
              <a:spcBef>
                <a:spcPts val="0"/>
              </a:spcBef>
              <a:spcAft>
                <a:spcPts val="0"/>
              </a:spcAft>
              <a:buNone/>
            </a:pPr>
            <a:r>
              <a:t/>
            </a:r>
            <a:endParaRPr/>
          </a:p>
        </p:txBody>
      </p:sp>
      <p:sp>
        <p:nvSpPr>
          <p:cNvPr id="296" name="Google Shape;296;g2484f24a7b8_0_3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e2dc1ad7a4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e2dc1ad7a4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4d4299397f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4d4299397f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themes!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4d4299397f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4d4299397f_0_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07916"/>
              </a:lnSpc>
              <a:spcBef>
                <a:spcPts val="0"/>
              </a:spcBef>
              <a:spcAft>
                <a:spcPts val="800"/>
              </a:spcAft>
              <a:buClr>
                <a:schemeClr val="dk1"/>
              </a:buClr>
              <a:buSzPts val="1100"/>
              <a:buFont typeface="Arial"/>
              <a:buNone/>
            </a:pPr>
            <a:r>
              <a:rPr lang="en">
                <a:solidFill>
                  <a:schemeClr val="dk1"/>
                </a:solidFill>
                <a:latin typeface="Calibri"/>
                <a:ea typeface="Calibri"/>
                <a:cs typeface="Calibri"/>
                <a:sym typeface="Calibri"/>
              </a:rPr>
              <a:t>OceanOPS is the</a:t>
            </a:r>
            <a:r>
              <a:rPr b="1" lang="en">
                <a:solidFill>
                  <a:schemeClr val="dk1"/>
                </a:solidFill>
                <a:latin typeface="Calibri"/>
                <a:ea typeface="Calibri"/>
                <a:cs typeface="Calibri"/>
                <a:sym typeface="Calibri"/>
              </a:rPr>
              <a:t> </a:t>
            </a:r>
            <a:r>
              <a:rPr lang="en">
                <a:solidFill>
                  <a:schemeClr val="dk1"/>
                </a:solidFill>
                <a:latin typeface="Calibri"/>
                <a:ea typeface="Calibri"/>
                <a:cs typeface="Calibri"/>
                <a:sym typeface="Calibri"/>
              </a:rPr>
              <a:t>GOOS operations monitoring and support centre</a:t>
            </a:r>
            <a:endParaRPr/>
          </a:p>
        </p:txBody>
      </p:sp>
      <p:sp>
        <p:nvSpPr>
          <p:cNvPr id="339" name="Google Shape;339;g24d4299397f_0_13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4bb93aed2f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09550" lvl="0" marL="215900" rtl="0" algn="l">
              <a:lnSpc>
                <a:spcPct val="90000"/>
              </a:lnSpc>
              <a:spcBef>
                <a:spcPts val="600"/>
              </a:spcBef>
              <a:spcAft>
                <a:spcPts val="0"/>
              </a:spcAft>
              <a:buClr>
                <a:srgbClr val="F38417"/>
              </a:buClr>
              <a:buSzPts val="1300"/>
              <a:buChar char="•"/>
            </a:pPr>
            <a:r>
              <a:rPr lang="en" sz="1300">
                <a:solidFill>
                  <a:srgbClr val="333333"/>
                </a:solidFill>
              </a:rPr>
              <a:t>Focuses on how an integrated ocean observing system adds value to society across the three GOOS Delivery areas: climate, operational services, and ocean health</a:t>
            </a:r>
            <a:br>
              <a:rPr lang="en" sz="1300">
                <a:solidFill>
                  <a:srgbClr val="333333"/>
                </a:solidFill>
              </a:rPr>
            </a:br>
            <a:r>
              <a:rPr lang="en" sz="1300">
                <a:solidFill>
                  <a:srgbClr val="333333"/>
                </a:solidFill>
              </a:rPr>
              <a:t>Promoted through a web release, video (effective), social media, mailed to key stakeholders</a:t>
            </a:r>
            <a:br>
              <a:rPr lang="en" sz="1400">
                <a:solidFill>
                  <a:srgbClr val="333333"/>
                </a:solidFill>
              </a:rPr>
            </a:br>
            <a:endParaRPr/>
          </a:p>
        </p:txBody>
      </p:sp>
      <p:sp>
        <p:nvSpPr>
          <p:cNvPr id="347" name="Google Shape;347;g24bb93aed2f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4d4299397f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4d4299397f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7.png"/><Relationship Id="rId6"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2"/>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 name="Google Shape;15;p2"/>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lt1"/>
              </a:buClr>
              <a:buSzPts val="3800"/>
              <a:buFont typeface="Arial"/>
              <a:buNone/>
              <a:defRPr sz="38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 name="Google Shape;16;p2"/>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lt1"/>
              </a:buClr>
              <a:buSzPts val="1400"/>
              <a:buNone/>
              <a:defRPr b="1" sz="1400">
                <a:solidFill>
                  <a:schemeClr val="lt1"/>
                </a:solidFill>
              </a:defRPr>
            </a:lvl1pPr>
            <a:lvl2pPr lvl="1" algn="l">
              <a:lnSpc>
                <a:spcPct val="105000"/>
              </a:lnSpc>
              <a:spcBef>
                <a:spcPts val="0"/>
              </a:spcBef>
              <a:spcAft>
                <a:spcPts val="0"/>
              </a:spcAft>
              <a:buClr>
                <a:schemeClr val="lt1"/>
              </a:buClr>
              <a:buSzPts val="1400"/>
              <a:buNone/>
              <a:defRPr b="0" sz="1400">
                <a:solidFill>
                  <a:schemeClr val="lt1"/>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pic>
        <p:nvPicPr>
          <p:cNvPr descr="Logo&#10;&#10;Description automatically generated" id="17" name="Google Shape;17;p2"/>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78" name="Shape 78"/>
        <p:cNvGrpSpPr/>
        <p:nvPr/>
      </p:nvGrpSpPr>
      <p:grpSpPr>
        <a:xfrm>
          <a:off x="0" y="0"/>
          <a:ext cx="0" cy="0"/>
          <a:chOff x="0" y="0"/>
          <a:chExt cx="0" cy="0"/>
        </a:xfrm>
      </p:grpSpPr>
      <p:sp>
        <p:nvSpPr>
          <p:cNvPr id="79" name="Google Shape;79;p11"/>
          <p:cNvSpPr txBox="1"/>
          <p:nvPr>
            <p:ph type="title"/>
          </p:nvPr>
        </p:nvSpPr>
        <p:spPr>
          <a:xfrm>
            <a:off x="685800" y="228600"/>
            <a:ext cx="7772400" cy="857400"/>
          </a:xfrm>
          <a:prstGeom prst="rect">
            <a:avLst/>
          </a:prstGeom>
          <a:noFill/>
          <a:ln>
            <a:noFill/>
          </a:ln>
        </p:spPr>
        <p:txBody>
          <a:bodyPr anchorCtr="0" anchor="ctr" bIns="25700" lIns="51425" spcFirstLastPara="1" rIns="51425" wrap="square" tIns="25700">
            <a:noAutofit/>
          </a:bodyPr>
          <a:lstStyle>
            <a:lvl1pPr lvl="0" algn="l">
              <a:lnSpc>
                <a:spcPct val="85000"/>
              </a:lnSpc>
              <a:spcBef>
                <a:spcPts val="0"/>
              </a:spcBef>
              <a:spcAft>
                <a:spcPts val="0"/>
              </a:spcAft>
              <a:buSzPts val="20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80" name="Google Shape;80;p11"/>
          <p:cNvSpPr txBox="1"/>
          <p:nvPr>
            <p:ph idx="10" type="dt"/>
          </p:nvPr>
        </p:nvSpPr>
        <p:spPr>
          <a:xfrm>
            <a:off x="685800" y="4686300"/>
            <a:ext cx="1905000" cy="342900"/>
          </a:xfrm>
          <a:prstGeom prst="rect">
            <a:avLst/>
          </a:prstGeom>
          <a:noFill/>
          <a:ln>
            <a:noFill/>
          </a:ln>
        </p:spPr>
        <p:txBody>
          <a:bodyPr anchorCtr="0" anchor="t" bIns="25700" lIns="51425" spcFirstLastPara="1" rIns="51425" wrap="square" tIns="25700">
            <a:noAutofit/>
          </a:bodyPr>
          <a:lstStyle>
            <a:lvl1pPr lvl="0" algn="l">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81" name="Google Shape;81;p11"/>
          <p:cNvSpPr txBox="1"/>
          <p:nvPr>
            <p:ph idx="11" type="ftr"/>
          </p:nvPr>
        </p:nvSpPr>
        <p:spPr>
          <a:xfrm>
            <a:off x="3124200" y="4686300"/>
            <a:ext cx="2895600" cy="342900"/>
          </a:xfrm>
          <a:prstGeom prst="rect">
            <a:avLst/>
          </a:prstGeom>
          <a:noFill/>
          <a:ln>
            <a:noFill/>
          </a:ln>
        </p:spPr>
        <p:txBody>
          <a:bodyPr anchorCtr="0" anchor="t" bIns="25700" lIns="51425" spcFirstLastPara="1" rIns="51425" wrap="square" tIns="25700">
            <a:noAutofit/>
          </a:bodyPr>
          <a:lstStyle>
            <a:lvl1pPr lvl="0" algn="ctr">
              <a:lnSpc>
                <a:spcPct val="90000"/>
              </a:lnSpc>
              <a:spcBef>
                <a:spcPts val="0"/>
              </a:spcBef>
              <a:spcAft>
                <a:spcPts val="0"/>
              </a:spcAft>
              <a:buSzPts val="800"/>
              <a:buNone/>
              <a:defRPr/>
            </a:lvl1pPr>
            <a:lvl2pPr lvl="1" algn="l">
              <a:lnSpc>
                <a:spcPct val="100000"/>
              </a:lnSpc>
              <a:spcBef>
                <a:spcPts val="0"/>
              </a:spcBef>
              <a:spcAft>
                <a:spcPts val="0"/>
              </a:spcAft>
              <a:buSzPts val="800"/>
              <a:buNone/>
              <a:defRPr/>
            </a:lvl2pPr>
            <a:lvl3pPr lvl="2" algn="l">
              <a:lnSpc>
                <a:spcPct val="100000"/>
              </a:lnSpc>
              <a:spcBef>
                <a:spcPts val="0"/>
              </a:spcBef>
              <a:spcAft>
                <a:spcPts val="0"/>
              </a:spcAft>
              <a:buSzPts val="800"/>
              <a:buNone/>
              <a:defRPr/>
            </a:lvl3pPr>
            <a:lvl4pPr lvl="3" algn="l">
              <a:lnSpc>
                <a:spcPct val="100000"/>
              </a:lnSpc>
              <a:spcBef>
                <a:spcPts val="0"/>
              </a:spcBef>
              <a:spcAft>
                <a:spcPts val="0"/>
              </a:spcAft>
              <a:buSzPts val="800"/>
              <a:buNone/>
              <a:defRPr/>
            </a:lvl4pPr>
            <a:lvl5pPr lvl="4" algn="l">
              <a:lnSpc>
                <a:spcPct val="100000"/>
              </a:lnSpc>
              <a:spcBef>
                <a:spcPts val="0"/>
              </a:spcBef>
              <a:spcAft>
                <a:spcPts val="0"/>
              </a:spcAft>
              <a:buSzPts val="800"/>
              <a:buNone/>
              <a:defRPr/>
            </a:lvl5pPr>
            <a:lvl6pPr lvl="5" algn="l">
              <a:lnSpc>
                <a:spcPct val="100000"/>
              </a:lnSpc>
              <a:spcBef>
                <a:spcPts val="0"/>
              </a:spcBef>
              <a:spcAft>
                <a:spcPts val="0"/>
              </a:spcAft>
              <a:buSzPts val="800"/>
              <a:buNone/>
              <a:defRPr/>
            </a:lvl6pPr>
            <a:lvl7pPr lvl="6" algn="l">
              <a:lnSpc>
                <a:spcPct val="100000"/>
              </a:lnSpc>
              <a:spcBef>
                <a:spcPts val="0"/>
              </a:spcBef>
              <a:spcAft>
                <a:spcPts val="0"/>
              </a:spcAft>
              <a:buSzPts val="800"/>
              <a:buNone/>
              <a:defRPr/>
            </a:lvl7pPr>
            <a:lvl8pPr lvl="7" algn="l">
              <a:lnSpc>
                <a:spcPct val="100000"/>
              </a:lnSpc>
              <a:spcBef>
                <a:spcPts val="0"/>
              </a:spcBef>
              <a:spcAft>
                <a:spcPts val="0"/>
              </a:spcAft>
              <a:buSzPts val="800"/>
              <a:buNone/>
              <a:defRPr/>
            </a:lvl8pPr>
            <a:lvl9pPr lvl="8" algn="l">
              <a:lnSpc>
                <a:spcPct val="100000"/>
              </a:lnSpc>
              <a:spcBef>
                <a:spcPts val="0"/>
              </a:spcBef>
              <a:spcAft>
                <a:spcPts val="0"/>
              </a:spcAft>
              <a:buSzPts val="800"/>
              <a:buNone/>
              <a:defRPr/>
            </a:lvl9pPr>
          </a:lstStyle>
          <a:p/>
        </p:txBody>
      </p:sp>
      <p:sp>
        <p:nvSpPr>
          <p:cNvPr id="82" name="Google Shape;82;p11"/>
          <p:cNvSpPr txBox="1"/>
          <p:nvPr>
            <p:ph idx="12" type="sldNum"/>
          </p:nvPr>
        </p:nvSpPr>
        <p:spPr>
          <a:xfrm>
            <a:off x="6553200" y="4686300"/>
            <a:ext cx="1905000" cy="342900"/>
          </a:xfrm>
          <a:prstGeom prst="rect">
            <a:avLst/>
          </a:prstGeom>
          <a:noFill/>
          <a:ln>
            <a:noFill/>
          </a:ln>
        </p:spPr>
        <p:txBody>
          <a:bodyPr anchorCtr="0" anchor="t" bIns="25700" lIns="51425" spcFirstLastPara="1" rIns="51425" wrap="square" tIns="25700">
            <a:noAutofit/>
          </a:bodyPr>
          <a:lstStyle>
            <a:lvl1pPr indent="0" lvl="0"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1pPr>
            <a:lvl2pPr indent="0" lvl="1"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2pPr>
            <a:lvl3pPr indent="0" lvl="2"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3pPr>
            <a:lvl4pPr indent="0" lvl="3"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4pPr>
            <a:lvl5pPr indent="0" lvl="4"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5pPr>
            <a:lvl6pPr indent="0" lvl="5"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6pPr>
            <a:lvl7pPr indent="0" lvl="6"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7pPr>
            <a:lvl8pPr indent="0" lvl="7"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8pPr>
            <a:lvl9pPr indent="0" lvl="8" marL="0" marR="0" algn="r">
              <a:lnSpc>
                <a:spcPct val="90000"/>
              </a:lnSpc>
              <a:spcBef>
                <a:spcPts val="0"/>
              </a:spcBef>
              <a:spcAft>
                <a:spcPts val="0"/>
              </a:spcAft>
              <a:buSzPts val="800"/>
              <a:buNone/>
              <a:defRPr b="0" i="0" sz="11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3" name="Shape 83"/>
        <p:cNvGrpSpPr/>
        <p:nvPr/>
      </p:nvGrpSpPr>
      <p:grpSpPr>
        <a:xfrm>
          <a:off x="0" y="0"/>
          <a:ext cx="0" cy="0"/>
          <a:chOff x="0" y="0"/>
          <a:chExt cx="0" cy="0"/>
        </a:xfrm>
      </p:grpSpPr>
      <p:sp>
        <p:nvSpPr>
          <p:cNvPr id="84" name="Google Shape;84;p12"/>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1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p1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88" name="Google Shape;88;p12"/>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Blue">
  <p:cSld name="Content and Image Blue">
    <p:bg>
      <p:bgPr>
        <a:solidFill>
          <a:schemeClr val="accent1"/>
        </a:solidFill>
      </p:bgPr>
    </p:bg>
    <p:spTree>
      <p:nvGrpSpPr>
        <p:cNvPr id="89" name="Shape 89"/>
        <p:cNvGrpSpPr/>
        <p:nvPr/>
      </p:nvGrpSpPr>
      <p:grpSpPr>
        <a:xfrm>
          <a:off x="0" y="0"/>
          <a:ext cx="0" cy="0"/>
          <a:chOff x="0" y="0"/>
          <a:chExt cx="0" cy="0"/>
        </a:xfrm>
      </p:grpSpPr>
      <p:sp>
        <p:nvSpPr>
          <p:cNvPr id="90" name="Google Shape;90;p13"/>
          <p:cNvSpPr txBox="1"/>
          <p:nvPr>
            <p:ph type="title"/>
          </p:nvPr>
        </p:nvSpPr>
        <p:spPr>
          <a:xfrm>
            <a:off x="891000" y="595313"/>
            <a:ext cx="3546600" cy="8223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32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13"/>
          <p:cNvSpPr txBox="1"/>
          <p:nvPr>
            <p:ph idx="10" type="dt"/>
          </p:nvPr>
        </p:nvSpPr>
        <p:spPr>
          <a:xfrm>
            <a:off x="4168120" y="4698000"/>
            <a:ext cx="2057400" cy="2739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3"/>
          <p:cNvSpPr txBox="1"/>
          <p:nvPr>
            <p:ph idx="11" type="ftr"/>
          </p:nvPr>
        </p:nvSpPr>
        <p:spPr>
          <a:xfrm>
            <a:off x="513160" y="4698000"/>
            <a:ext cx="3086100" cy="2739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3"/>
          <p:cNvSpPr/>
          <p:nvPr>
            <p:ph idx="2" type="pic"/>
          </p:nvPr>
        </p:nvSpPr>
        <p:spPr>
          <a:xfrm>
            <a:off x="4918501" y="0"/>
            <a:ext cx="4225500" cy="5143500"/>
          </a:xfrm>
          <a:prstGeom prst="rect">
            <a:avLst/>
          </a:prstGeom>
          <a:solidFill>
            <a:srgbClr val="D8D8D8"/>
          </a:solidFill>
          <a:ln>
            <a:noFill/>
          </a:ln>
        </p:spPr>
      </p:sp>
      <p:sp>
        <p:nvSpPr>
          <p:cNvPr id="94" name="Google Shape;94;p13"/>
          <p:cNvSpPr txBox="1"/>
          <p:nvPr>
            <p:ph idx="1" type="body"/>
          </p:nvPr>
        </p:nvSpPr>
        <p:spPr>
          <a:xfrm>
            <a:off x="513160" y="1417502"/>
            <a:ext cx="3924300" cy="3045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Clr>
                <a:schemeClr val="lt1"/>
              </a:buClr>
              <a:buSzPts val="1500"/>
              <a:buNone/>
              <a:defRPr>
                <a:solidFill>
                  <a:schemeClr val="lt1"/>
                </a:solidFill>
              </a:defRPr>
            </a:lvl1pPr>
            <a:lvl2pPr indent="-228600" lvl="1" marL="914400" algn="l">
              <a:lnSpc>
                <a:spcPct val="100000"/>
              </a:lnSpc>
              <a:spcBef>
                <a:spcPts val="1100"/>
              </a:spcBef>
              <a:spcAft>
                <a:spcPts val="0"/>
              </a:spcAft>
              <a:buClr>
                <a:schemeClr val="lt1"/>
              </a:buClr>
              <a:buSzPts val="1800"/>
              <a:buNone/>
              <a:defRPr>
                <a:solidFill>
                  <a:schemeClr val="lt1"/>
                </a:solidFill>
              </a:defRPr>
            </a:lvl2pPr>
            <a:lvl3pPr indent="-228600" lvl="2" marL="1371600" algn="l">
              <a:lnSpc>
                <a:spcPct val="100000"/>
              </a:lnSpc>
              <a:spcBef>
                <a:spcPts val="1100"/>
              </a:spcBef>
              <a:spcAft>
                <a:spcPts val="0"/>
              </a:spcAft>
              <a:buSzPts val="2100"/>
              <a:buNone/>
              <a:defRPr>
                <a:solidFill>
                  <a:schemeClr val="lt1"/>
                </a:solidFill>
              </a:defRPr>
            </a:lvl3pPr>
            <a:lvl4pPr indent="-323850" lvl="3" marL="1828800" algn="l">
              <a:lnSpc>
                <a:spcPct val="120000"/>
              </a:lnSpc>
              <a:spcBef>
                <a:spcPts val="1100"/>
              </a:spcBef>
              <a:spcAft>
                <a:spcPts val="0"/>
              </a:spcAft>
              <a:buSzPts val="1500"/>
              <a:buChar char="―"/>
              <a:defRPr>
                <a:solidFill>
                  <a:schemeClr val="lt1"/>
                </a:solidFill>
              </a:defRPr>
            </a:lvl4pPr>
            <a:lvl5pPr indent="-323850" lvl="4" marL="2286000" algn="l">
              <a:lnSpc>
                <a:spcPct val="120000"/>
              </a:lnSpc>
              <a:spcBef>
                <a:spcPts val="1100"/>
              </a:spcBef>
              <a:spcAft>
                <a:spcPts val="0"/>
              </a:spcAft>
              <a:buSzPts val="1500"/>
              <a:buChar char="―"/>
              <a:defRPr>
                <a:solidFill>
                  <a:schemeClr val="lt1"/>
                </a:solidFill>
              </a:defRPr>
            </a:lvl5pPr>
            <a:lvl6pPr indent="-317500" lvl="5" marL="2743200" algn="l">
              <a:lnSpc>
                <a:spcPct val="90000"/>
              </a:lnSpc>
              <a:spcBef>
                <a:spcPts val="11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95" name="Shape 95"/>
        <p:cNvGrpSpPr/>
        <p:nvPr/>
      </p:nvGrpSpPr>
      <p:grpSpPr>
        <a:xfrm>
          <a:off x="0" y="0"/>
          <a:ext cx="0" cy="0"/>
          <a:chOff x="0" y="0"/>
          <a:chExt cx="0" cy="0"/>
        </a:xfrm>
      </p:grpSpPr>
      <p:sp>
        <p:nvSpPr>
          <p:cNvPr id="96" name="Google Shape;96;p14"/>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accent1"/>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14"/>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algn="l">
              <a:lnSpc>
                <a:spcPct val="105000"/>
              </a:lnSpc>
              <a:spcBef>
                <a:spcPts val="0"/>
              </a:spcBef>
              <a:spcAft>
                <a:spcPts val="0"/>
              </a:spcAft>
              <a:buClr>
                <a:schemeClr val="accent2"/>
              </a:buClr>
              <a:buSzPts val="1800"/>
              <a:buNone/>
              <a:defRPr b="0" sz="1800">
                <a:solidFill>
                  <a:schemeClr val="accent2"/>
                </a:solidFill>
              </a:defRPr>
            </a:lvl1pPr>
            <a:lvl2pPr lvl="1" algn="l">
              <a:lnSpc>
                <a:spcPct val="105000"/>
              </a:lnSpc>
              <a:spcBef>
                <a:spcPts val="0"/>
              </a:spcBef>
              <a:spcAft>
                <a:spcPts val="0"/>
              </a:spcAft>
              <a:buClr>
                <a:schemeClr val="accent2"/>
              </a:buClr>
              <a:buSzPts val="1800"/>
              <a:buNone/>
              <a:defRPr b="1" sz="1800">
                <a:solidFill>
                  <a:schemeClr val="accent2"/>
                </a:solidFill>
              </a:defRPr>
            </a:lvl2pPr>
            <a:lvl3pPr lvl="2" algn="ctr">
              <a:lnSpc>
                <a:spcPct val="100000"/>
              </a:lnSpc>
              <a:spcBef>
                <a:spcPts val="0"/>
              </a:spcBef>
              <a:spcAft>
                <a:spcPts val="0"/>
              </a:spcAft>
              <a:buSzPts val="1400"/>
              <a:buNone/>
              <a:defRPr sz="1400"/>
            </a:lvl3pPr>
            <a:lvl4pPr lvl="3" algn="ctr">
              <a:lnSpc>
                <a:spcPct val="100000"/>
              </a:lnSpc>
              <a:spcBef>
                <a:spcPts val="2100"/>
              </a:spcBef>
              <a:spcAft>
                <a:spcPts val="0"/>
              </a:spcAft>
              <a:buSzPts val="1200"/>
              <a:buNone/>
              <a:defRPr sz="1200"/>
            </a:lvl4pPr>
            <a:lvl5pPr lvl="4" algn="ctr">
              <a:lnSpc>
                <a:spcPct val="100000"/>
              </a:lnSpc>
              <a:spcBef>
                <a:spcPts val="600"/>
              </a:spcBef>
              <a:spcAft>
                <a:spcPts val="0"/>
              </a:spcAft>
              <a:buSzPts val="1200"/>
              <a:buNone/>
              <a:defRPr sz="1200"/>
            </a:lvl5pPr>
            <a:lvl6pPr lvl="5" algn="ctr">
              <a:lnSpc>
                <a:spcPct val="90000"/>
              </a:lnSpc>
              <a:spcBef>
                <a:spcPts val="6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8" name="Google Shape;98;p14"/>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99" name="Google Shape;99;p14"/>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100" name="Google Shape;100;p14"/>
          <p:cNvGrpSpPr/>
          <p:nvPr/>
        </p:nvGrpSpPr>
        <p:grpSpPr>
          <a:xfrm>
            <a:off x="540544" y="4104000"/>
            <a:ext cx="3006951" cy="521209"/>
            <a:chOff x="720725" y="5218493"/>
            <a:chExt cx="4009268" cy="694945"/>
          </a:xfrm>
        </p:grpSpPr>
        <p:pic>
          <p:nvPicPr>
            <p:cNvPr id="101" name="Google Shape;101;p14"/>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02" name="Google Shape;102;p14"/>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03" name="Google Shape;103;p14"/>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04" name="Google Shape;104;p14"/>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5" name="Shape 105"/>
        <p:cNvGrpSpPr/>
        <p:nvPr/>
      </p:nvGrpSpPr>
      <p:grpSpPr>
        <a:xfrm>
          <a:off x="0" y="0"/>
          <a:ext cx="0" cy="0"/>
          <a:chOff x="0" y="0"/>
          <a:chExt cx="0" cy="0"/>
        </a:xfrm>
      </p:grpSpPr>
      <p:sp>
        <p:nvSpPr>
          <p:cNvPr id="106" name="Google Shape;106;p15"/>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7" name="Google Shape;107;p15"/>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8" name="Google Shape;108;p15"/>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09" name="Google Shape;109;p1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0" name="Google Shape;110;p1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1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112" name="Shape 112"/>
        <p:cNvGrpSpPr/>
        <p:nvPr/>
      </p:nvGrpSpPr>
      <p:grpSpPr>
        <a:xfrm>
          <a:off x="0" y="0"/>
          <a:ext cx="0" cy="0"/>
          <a:chOff x="0" y="0"/>
          <a:chExt cx="0" cy="0"/>
        </a:xfrm>
      </p:grpSpPr>
      <p:sp>
        <p:nvSpPr>
          <p:cNvPr id="113" name="Google Shape;113;p16"/>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 name="Google Shape;114;p16"/>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1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6" name="Google Shape;116;p1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1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16"/>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9" name="Google Shape;119;p16"/>
          <p:cNvSpPr txBox="1"/>
          <p:nvPr>
            <p:ph idx="2" type="body"/>
          </p:nvPr>
        </p:nvSpPr>
        <p:spPr>
          <a:xfrm>
            <a:off x="540543"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16"/>
          <p:cNvSpPr txBox="1"/>
          <p:nvPr>
            <p:ph idx="3" type="body"/>
          </p:nvPr>
        </p:nvSpPr>
        <p:spPr>
          <a:xfrm>
            <a:off x="3272399"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1" name="Google Shape;121;p16"/>
          <p:cNvSpPr txBox="1"/>
          <p:nvPr>
            <p:ph idx="4" type="body"/>
          </p:nvPr>
        </p:nvSpPr>
        <p:spPr>
          <a:xfrm>
            <a:off x="6004255" y="2046600"/>
            <a:ext cx="2598000" cy="2388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122" name="Google Shape;122;p1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23" name="Shape 123"/>
        <p:cNvGrpSpPr/>
        <p:nvPr/>
      </p:nvGrpSpPr>
      <p:grpSpPr>
        <a:xfrm>
          <a:off x="0" y="0"/>
          <a:ext cx="0" cy="0"/>
          <a:chOff x="0" y="0"/>
          <a:chExt cx="0" cy="0"/>
        </a:xfrm>
      </p:grpSpPr>
      <p:sp>
        <p:nvSpPr>
          <p:cNvPr id="124" name="Google Shape;124;p1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5" name="Google Shape;125;p1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6" name="Google Shape;126;p1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7" name="Google Shape;127;p1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17"/>
          <p:cNvSpPr txBox="1"/>
          <p:nvPr>
            <p:ph idx="1" type="body"/>
          </p:nvPr>
        </p:nvSpPr>
        <p:spPr>
          <a:xfrm>
            <a:off x="540544" y="972741"/>
            <a:ext cx="5011200" cy="438300"/>
          </a:xfrm>
          <a:prstGeom prst="rect">
            <a:avLst/>
          </a:prstGeom>
          <a:noFill/>
          <a:ln>
            <a:noFill/>
          </a:ln>
        </p:spPr>
        <p:txBody>
          <a:bodyPr anchorCtr="0" anchor="t" bIns="0" lIns="0" spcFirstLastPara="1" rIns="0" wrap="square" tIns="0">
            <a:noAutofit/>
          </a:bodyPr>
          <a:lstStyle>
            <a:lvl1pPr indent="-228600" lvl="0" marL="457200" algn="l">
              <a:lnSpc>
                <a:spcPct val="105000"/>
              </a:lnSpc>
              <a:spcBef>
                <a:spcPts val="0"/>
              </a:spcBef>
              <a:spcAft>
                <a:spcPts val="0"/>
              </a:spcAft>
              <a:buClr>
                <a:schemeClr val="dk2"/>
              </a:buClr>
              <a:buSzPts val="1400"/>
              <a:buNone/>
              <a:defRPr sz="1400">
                <a:solidFill>
                  <a:schemeClr val="dk2"/>
                </a:solidFill>
              </a:defRPr>
            </a:lvl1pPr>
            <a:lvl2pPr indent="-228600" lvl="1" marL="914400" algn="l">
              <a:lnSpc>
                <a:spcPct val="90000"/>
              </a:lnSpc>
              <a:spcBef>
                <a:spcPts val="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9" name="Shape 129"/>
        <p:cNvGrpSpPr/>
        <p:nvPr/>
      </p:nvGrpSpPr>
      <p:grpSpPr>
        <a:xfrm>
          <a:off x="0" y="0"/>
          <a:ext cx="0" cy="0"/>
          <a:chOff x="0" y="0"/>
          <a:chExt cx="0" cy="0"/>
        </a:xfrm>
      </p:grpSpPr>
      <p:sp>
        <p:nvSpPr>
          <p:cNvPr id="130" name="Google Shape;130;p18"/>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31" name="Google Shape;131;p1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13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2100"/>
              </a:spcBef>
              <a:spcAft>
                <a:spcPts val="0"/>
              </a:spcAft>
              <a:buSzPts val="2800"/>
              <a:buNone/>
              <a:defRPr sz="2800"/>
            </a:lvl4pPr>
            <a:lvl5pPr lvl="4" rtl="0" algn="ctr">
              <a:lnSpc>
                <a:spcPct val="100000"/>
              </a:lnSpc>
              <a:spcBef>
                <a:spcPts val="600"/>
              </a:spcBef>
              <a:spcAft>
                <a:spcPts val="0"/>
              </a:spcAft>
              <a:buSzPts val="2800"/>
              <a:buNone/>
              <a:defRPr sz="2800"/>
            </a:lvl5pPr>
            <a:lvl6pPr lvl="5" rtl="0" algn="ctr">
              <a:lnSpc>
                <a:spcPct val="100000"/>
              </a:lnSpc>
              <a:spcBef>
                <a:spcPts val="6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32" name="Google Shape;132;p18"/>
          <p:cNvSpPr txBox="1"/>
          <p:nvPr>
            <p:ph idx="12" type="sldNum"/>
          </p:nvPr>
        </p:nvSpPr>
        <p:spPr>
          <a:xfrm>
            <a:off x="8472458" y="4663217"/>
            <a:ext cx="548700" cy="393600"/>
          </a:xfrm>
          <a:prstGeom prst="rect">
            <a:avLst/>
          </a:prstGeom>
        </p:spPr>
        <p:txBody>
          <a:bodyPr anchorCtr="0" anchor="t"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1" name="Shape 141"/>
        <p:cNvGrpSpPr/>
        <p:nvPr/>
      </p:nvGrpSpPr>
      <p:grpSpPr>
        <a:xfrm>
          <a:off x="0" y="0"/>
          <a:ext cx="0" cy="0"/>
          <a:chOff x="0" y="0"/>
          <a:chExt cx="0" cy="0"/>
        </a:xfrm>
      </p:grpSpPr>
      <p:sp>
        <p:nvSpPr>
          <p:cNvPr id="142" name="Google Shape;142;p20"/>
          <p:cNvSpPr/>
          <p:nvPr/>
        </p:nvSpPr>
        <p:spPr>
          <a:xfrm>
            <a:off x="0" y="1393200"/>
            <a:ext cx="9144000" cy="3750300"/>
          </a:xfrm>
          <a:prstGeom prst="rect">
            <a:avLst/>
          </a:prstGeom>
          <a:solidFill>
            <a:schemeClr val="accen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 name="Google Shape;143;p20"/>
          <p:cNvSpPr txBox="1"/>
          <p:nvPr>
            <p:ph type="ctrTitle"/>
          </p:nvPr>
        </p:nvSpPr>
        <p:spPr>
          <a:xfrm>
            <a:off x="1025999" y="2092500"/>
            <a:ext cx="5157600" cy="11070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800"/>
              <a:buFont typeface="Arial"/>
              <a:buNone/>
              <a:defRPr sz="38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4" name="Google Shape;144;p20"/>
          <p:cNvSpPr txBox="1"/>
          <p:nvPr>
            <p:ph idx="1" type="subTitle"/>
          </p:nvPr>
        </p:nvSpPr>
        <p:spPr>
          <a:xfrm>
            <a:off x="1025999" y="3447900"/>
            <a:ext cx="5157600" cy="6963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lt1"/>
              </a:buClr>
              <a:buSzPts val="1400"/>
              <a:buNone/>
              <a:defRPr b="1" sz="1400">
                <a:solidFill>
                  <a:schemeClr val="lt1"/>
                </a:solidFill>
              </a:defRPr>
            </a:lvl1pPr>
            <a:lvl2pPr lvl="1" rtl="0" algn="l">
              <a:lnSpc>
                <a:spcPct val="105000"/>
              </a:lnSpc>
              <a:spcBef>
                <a:spcPts val="0"/>
              </a:spcBef>
              <a:spcAft>
                <a:spcPts val="0"/>
              </a:spcAft>
              <a:buClr>
                <a:schemeClr val="lt1"/>
              </a:buClr>
              <a:buSzPts val="1400"/>
              <a:buNone/>
              <a:defRPr b="0" sz="1400">
                <a:solidFill>
                  <a:schemeClr val="lt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145" name="Google Shape;145;p20"/>
          <p:cNvPicPr preferRelativeResize="0"/>
          <p:nvPr/>
        </p:nvPicPr>
        <p:blipFill rotWithShape="1">
          <a:blip r:embed="rId2">
            <a:alphaModFix/>
          </a:blip>
          <a:srcRect b="0" l="0" r="0" t="0"/>
          <a:stretch/>
        </p:blipFill>
        <p:spPr>
          <a:xfrm>
            <a:off x="1026000" y="432000"/>
            <a:ext cx="2227500" cy="629063"/>
          </a:xfrm>
          <a:prstGeom prst="rect">
            <a:avLst/>
          </a:prstGeom>
          <a:noFill/>
          <a:ln>
            <a:noFill/>
          </a:ln>
        </p:spPr>
      </p:pic>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6" name="Shape 146"/>
        <p:cNvGrpSpPr/>
        <p:nvPr/>
      </p:nvGrpSpPr>
      <p:grpSpPr>
        <a:xfrm>
          <a:off x="0" y="0"/>
          <a:ext cx="0" cy="0"/>
          <a:chOff x="0" y="0"/>
          <a:chExt cx="0" cy="0"/>
        </a:xfrm>
      </p:grpSpPr>
      <p:sp>
        <p:nvSpPr>
          <p:cNvPr id="147" name="Google Shape;147;p2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8" name="Google Shape;148;p2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49" name="Google Shape;149;p2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0" name="Google Shape;150;p2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21"/>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p:cSld name="Three Columns with Images">
    <p:spTree>
      <p:nvGrpSpPr>
        <p:cNvPr id="18" name="Shape 18"/>
        <p:cNvGrpSpPr/>
        <p:nvPr/>
      </p:nvGrpSpPr>
      <p:grpSpPr>
        <a:xfrm>
          <a:off x="0" y="0"/>
          <a:ext cx="0" cy="0"/>
          <a:chOff x="0" y="0"/>
          <a:chExt cx="0" cy="0"/>
        </a:xfrm>
      </p:grpSpPr>
      <p:sp>
        <p:nvSpPr>
          <p:cNvPr id="19" name="Google Shape;19;p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 name="Google Shape;20;p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 name="Google Shape;21;p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p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 name="Google Shape;23;p3"/>
          <p:cNvSpPr/>
          <p:nvPr>
            <p:ph idx="2" type="pic"/>
          </p:nvPr>
        </p:nvSpPr>
        <p:spPr>
          <a:xfrm>
            <a:off x="540544" y="1393200"/>
            <a:ext cx="2597400" cy="1242000"/>
          </a:xfrm>
          <a:prstGeom prst="rect">
            <a:avLst/>
          </a:prstGeom>
          <a:solidFill>
            <a:srgbClr val="D8D8D8"/>
          </a:solidFill>
          <a:ln>
            <a:noFill/>
          </a:ln>
        </p:spPr>
      </p:sp>
      <p:sp>
        <p:nvSpPr>
          <p:cNvPr id="24" name="Google Shape;24;p3"/>
          <p:cNvSpPr txBox="1"/>
          <p:nvPr>
            <p:ph idx="1" type="body"/>
          </p:nvPr>
        </p:nvSpPr>
        <p:spPr>
          <a:xfrm>
            <a:off x="540544"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 name="Google Shape;25;p3"/>
          <p:cNvSpPr/>
          <p:nvPr>
            <p:ph idx="3" type="pic"/>
          </p:nvPr>
        </p:nvSpPr>
        <p:spPr>
          <a:xfrm>
            <a:off x="3273300" y="1393200"/>
            <a:ext cx="2597400" cy="1242000"/>
          </a:xfrm>
          <a:prstGeom prst="rect">
            <a:avLst/>
          </a:prstGeom>
          <a:solidFill>
            <a:srgbClr val="D8D8D8"/>
          </a:solidFill>
          <a:ln>
            <a:noFill/>
          </a:ln>
        </p:spPr>
      </p:sp>
      <p:sp>
        <p:nvSpPr>
          <p:cNvPr id="26" name="Google Shape;26;p3"/>
          <p:cNvSpPr txBox="1"/>
          <p:nvPr>
            <p:ph idx="4" type="body"/>
          </p:nvPr>
        </p:nvSpPr>
        <p:spPr>
          <a:xfrm>
            <a:off x="3273300"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 name="Google Shape;27;p3"/>
          <p:cNvSpPr/>
          <p:nvPr>
            <p:ph idx="5" type="pic"/>
          </p:nvPr>
        </p:nvSpPr>
        <p:spPr>
          <a:xfrm>
            <a:off x="6006056" y="1393200"/>
            <a:ext cx="2597400" cy="1242000"/>
          </a:xfrm>
          <a:prstGeom prst="rect">
            <a:avLst/>
          </a:prstGeom>
          <a:solidFill>
            <a:srgbClr val="D8D8D8"/>
          </a:solidFill>
          <a:ln>
            <a:noFill/>
          </a:ln>
        </p:spPr>
      </p:sp>
      <p:sp>
        <p:nvSpPr>
          <p:cNvPr id="28" name="Google Shape;28;p3"/>
          <p:cNvSpPr txBox="1"/>
          <p:nvPr>
            <p:ph idx="6" type="body"/>
          </p:nvPr>
        </p:nvSpPr>
        <p:spPr>
          <a:xfrm>
            <a:off x="6006056" y="2635200"/>
            <a:ext cx="2597400" cy="18000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52" name="Shape 152"/>
        <p:cNvGrpSpPr/>
        <p:nvPr/>
      </p:nvGrpSpPr>
      <p:grpSpPr>
        <a:xfrm>
          <a:off x="0" y="0"/>
          <a:ext cx="0" cy="0"/>
          <a:chOff x="0" y="0"/>
          <a:chExt cx="0" cy="0"/>
        </a:xfrm>
      </p:grpSpPr>
      <p:sp>
        <p:nvSpPr>
          <p:cNvPr id="153" name="Google Shape;153;p2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4" name="Google Shape;154;p2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5" name="Google Shape;155;p2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2"/>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7" name="Google Shape;157;p22"/>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58" name="Google Shape;158;p22"/>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with Images">
  <p:cSld name="Two Columns with Images">
    <p:spTree>
      <p:nvGrpSpPr>
        <p:cNvPr id="159" name="Shape 159"/>
        <p:cNvGrpSpPr/>
        <p:nvPr/>
      </p:nvGrpSpPr>
      <p:grpSpPr>
        <a:xfrm>
          <a:off x="0" y="0"/>
          <a:ext cx="0" cy="0"/>
          <a:chOff x="0" y="0"/>
          <a:chExt cx="0" cy="0"/>
        </a:xfrm>
      </p:grpSpPr>
      <p:sp>
        <p:nvSpPr>
          <p:cNvPr id="160" name="Google Shape;160;p2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1" name="Google Shape;161;p2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2" name="Google Shape;162;p2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3" name="Google Shape;163;p2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64" name="Google Shape;164;p23"/>
          <p:cNvSpPr/>
          <p:nvPr>
            <p:ph idx="2" type="pic"/>
          </p:nvPr>
        </p:nvSpPr>
        <p:spPr>
          <a:xfrm>
            <a:off x="540544" y="1393200"/>
            <a:ext cx="3977100" cy="1512000"/>
          </a:xfrm>
          <a:prstGeom prst="rect">
            <a:avLst/>
          </a:prstGeom>
          <a:solidFill>
            <a:srgbClr val="D8D8D8"/>
          </a:solidFill>
          <a:ln>
            <a:noFill/>
          </a:ln>
        </p:spPr>
      </p:sp>
      <p:sp>
        <p:nvSpPr>
          <p:cNvPr id="165" name="Google Shape;165;p23"/>
          <p:cNvSpPr txBox="1"/>
          <p:nvPr>
            <p:ph idx="1" type="body"/>
          </p:nvPr>
        </p:nvSpPr>
        <p:spPr>
          <a:xfrm>
            <a:off x="540544"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6" name="Google Shape;166;p23"/>
          <p:cNvSpPr/>
          <p:nvPr>
            <p:ph idx="3" type="pic"/>
          </p:nvPr>
        </p:nvSpPr>
        <p:spPr>
          <a:xfrm>
            <a:off x="4625166" y="1393200"/>
            <a:ext cx="3977100" cy="1512000"/>
          </a:xfrm>
          <a:prstGeom prst="rect">
            <a:avLst/>
          </a:prstGeom>
          <a:solidFill>
            <a:srgbClr val="D8D8D8"/>
          </a:solidFill>
          <a:ln>
            <a:noFill/>
          </a:ln>
        </p:spPr>
      </p:sp>
      <p:sp>
        <p:nvSpPr>
          <p:cNvPr id="167" name="Google Shape;167;p23"/>
          <p:cNvSpPr txBox="1"/>
          <p:nvPr>
            <p:ph idx="4" type="body"/>
          </p:nvPr>
        </p:nvSpPr>
        <p:spPr>
          <a:xfrm>
            <a:off x="4625166" y="2904179"/>
            <a:ext cx="3977100" cy="15309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8" name="Shape 168"/>
        <p:cNvGrpSpPr/>
        <p:nvPr/>
      </p:nvGrpSpPr>
      <p:grpSpPr>
        <a:xfrm>
          <a:off x="0" y="0"/>
          <a:ext cx="0" cy="0"/>
          <a:chOff x="0" y="0"/>
          <a:chExt cx="0" cy="0"/>
        </a:xfrm>
      </p:grpSpPr>
      <p:sp>
        <p:nvSpPr>
          <p:cNvPr id="169" name="Google Shape;169;p2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0" name="Google Shape;170;p24"/>
          <p:cNvSpPr txBox="1"/>
          <p:nvPr>
            <p:ph idx="1" type="body"/>
          </p:nvPr>
        </p:nvSpPr>
        <p:spPr>
          <a:xfrm>
            <a:off x="540542"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1" name="Google Shape;171;p24"/>
          <p:cNvSpPr txBox="1"/>
          <p:nvPr>
            <p:ph idx="2" type="body"/>
          </p:nvPr>
        </p:nvSpPr>
        <p:spPr>
          <a:xfrm>
            <a:off x="4572000" y="972741"/>
            <a:ext cx="3546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72" name="Google Shape;172;p2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3" name="Google Shape;173;p2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4" name="Google Shape;174;p2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Image" showMasterSp="0">
  <p:cSld name="Closing Slide Image">
    <p:spTree>
      <p:nvGrpSpPr>
        <p:cNvPr id="175" name="Shape 175"/>
        <p:cNvGrpSpPr/>
        <p:nvPr/>
      </p:nvGrpSpPr>
      <p:grpSpPr>
        <a:xfrm>
          <a:off x="0" y="0"/>
          <a:ext cx="0" cy="0"/>
          <a:chOff x="0" y="0"/>
          <a:chExt cx="0" cy="0"/>
        </a:xfrm>
      </p:grpSpPr>
      <p:sp>
        <p:nvSpPr>
          <p:cNvPr id="176" name="Google Shape;176;p25"/>
          <p:cNvSpPr txBox="1"/>
          <p:nvPr>
            <p:ph type="ctrTitle"/>
          </p:nvPr>
        </p:nvSpPr>
        <p:spPr>
          <a:xfrm>
            <a:off x="540544" y="2141101"/>
            <a:ext cx="3055500" cy="764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4500"/>
              <a:buFont typeface="Arial"/>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77" name="Google Shape;177;p25"/>
          <p:cNvSpPr txBox="1"/>
          <p:nvPr>
            <p:ph idx="1" type="subTitle"/>
          </p:nvPr>
        </p:nvSpPr>
        <p:spPr>
          <a:xfrm>
            <a:off x="540544" y="2905200"/>
            <a:ext cx="3055500" cy="333600"/>
          </a:xfrm>
          <a:prstGeom prst="rect">
            <a:avLst/>
          </a:prstGeom>
          <a:noFill/>
          <a:ln>
            <a:noFill/>
          </a:ln>
        </p:spPr>
        <p:txBody>
          <a:bodyPr anchorCtr="0" anchor="t" bIns="0" lIns="0" spcFirstLastPara="1" rIns="0" wrap="square" tIns="0">
            <a:noAutofit/>
          </a:bodyPr>
          <a:lstStyle>
            <a:lvl1pPr lvl="0" rtl="0" algn="l">
              <a:lnSpc>
                <a:spcPct val="105000"/>
              </a:lnSpc>
              <a:spcBef>
                <a:spcPts val="0"/>
              </a:spcBef>
              <a:spcAft>
                <a:spcPts val="0"/>
              </a:spcAft>
              <a:buClr>
                <a:schemeClr val="accent2"/>
              </a:buClr>
              <a:buSzPts val="1800"/>
              <a:buNone/>
              <a:defRPr b="0" sz="1800">
                <a:solidFill>
                  <a:schemeClr val="accent2"/>
                </a:solidFill>
              </a:defRPr>
            </a:lvl1pPr>
            <a:lvl2pPr lvl="1" rtl="0" algn="l">
              <a:lnSpc>
                <a:spcPct val="105000"/>
              </a:lnSpc>
              <a:spcBef>
                <a:spcPts val="0"/>
              </a:spcBef>
              <a:spcAft>
                <a:spcPts val="0"/>
              </a:spcAft>
              <a:buClr>
                <a:schemeClr val="accent2"/>
              </a:buClr>
              <a:buSzPts val="1800"/>
              <a:buNone/>
              <a:defRPr b="1" sz="1800">
                <a:solidFill>
                  <a:schemeClr val="accent2"/>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78" name="Google Shape;178;p25"/>
          <p:cNvSpPr/>
          <p:nvPr>
            <p:ph idx="2" type="pic"/>
          </p:nvPr>
        </p:nvSpPr>
        <p:spPr>
          <a:xfrm>
            <a:off x="3965400" y="0"/>
            <a:ext cx="5143500" cy="5143500"/>
          </a:xfrm>
          <a:prstGeom prst="rect">
            <a:avLst/>
          </a:prstGeom>
          <a:solidFill>
            <a:srgbClr val="D8D8D8"/>
          </a:solidFill>
          <a:ln>
            <a:noFill/>
          </a:ln>
        </p:spPr>
      </p:sp>
      <p:pic>
        <p:nvPicPr>
          <p:cNvPr descr="Logo&#10;&#10;Description automatically generated" id="179" name="Google Shape;179;p25"/>
          <p:cNvPicPr preferRelativeResize="0"/>
          <p:nvPr/>
        </p:nvPicPr>
        <p:blipFill rotWithShape="1">
          <a:blip r:embed="rId2">
            <a:alphaModFix/>
          </a:blip>
          <a:srcRect b="0" l="0" r="0" t="0"/>
          <a:stretch/>
        </p:blipFill>
        <p:spPr>
          <a:xfrm>
            <a:off x="540544" y="645300"/>
            <a:ext cx="2227500" cy="629063"/>
          </a:xfrm>
          <a:prstGeom prst="rect">
            <a:avLst/>
          </a:prstGeom>
          <a:noFill/>
          <a:ln>
            <a:noFill/>
          </a:ln>
        </p:spPr>
      </p:pic>
      <p:grpSp>
        <p:nvGrpSpPr>
          <p:cNvPr id="180" name="Google Shape;180;p25"/>
          <p:cNvGrpSpPr/>
          <p:nvPr/>
        </p:nvGrpSpPr>
        <p:grpSpPr>
          <a:xfrm>
            <a:off x="540544" y="4104000"/>
            <a:ext cx="3006951" cy="521209"/>
            <a:chOff x="720725" y="5218493"/>
            <a:chExt cx="4009268" cy="694945"/>
          </a:xfrm>
        </p:grpSpPr>
        <p:pic>
          <p:nvPicPr>
            <p:cNvPr id="181" name="Google Shape;181;p25"/>
            <p:cNvPicPr preferRelativeResize="0"/>
            <p:nvPr/>
          </p:nvPicPr>
          <p:blipFill rotWithShape="1">
            <a:blip r:embed="rId3">
              <a:alphaModFix/>
            </a:blip>
            <a:srcRect b="0" l="0" r="0" t="0"/>
            <a:stretch/>
          </p:blipFill>
          <p:spPr>
            <a:xfrm>
              <a:off x="4032000" y="5325173"/>
              <a:ext cx="697993" cy="588265"/>
            </a:xfrm>
            <a:prstGeom prst="rect">
              <a:avLst/>
            </a:prstGeom>
            <a:noFill/>
            <a:ln>
              <a:noFill/>
            </a:ln>
          </p:spPr>
        </p:pic>
        <p:pic>
          <p:nvPicPr>
            <p:cNvPr id="182" name="Google Shape;182;p25"/>
            <p:cNvPicPr preferRelativeResize="0"/>
            <p:nvPr/>
          </p:nvPicPr>
          <p:blipFill rotWithShape="1">
            <a:blip r:embed="rId4">
              <a:alphaModFix/>
            </a:blip>
            <a:srcRect b="0" l="0" r="0" t="0"/>
            <a:stretch/>
          </p:blipFill>
          <p:spPr>
            <a:xfrm>
              <a:off x="2867282" y="5309933"/>
              <a:ext cx="826010" cy="603505"/>
            </a:xfrm>
            <a:prstGeom prst="rect">
              <a:avLst/>
            </a:prstGeom>
            <a:noFill/>
            <a:ln>
              <a:noFill/>
            </a:ln>
          </p:spPr>
        </p:pic>
        <p:pic>
          <p:nvPicPr>
            <p:cNvPr id="183" name="Google Shape;183;p25"/>
            <p:cNvPicPr preferRelativeResize="0"/>
            <p:nvPr/>
          </p:nvPicPr>
          <p:blipFill rotWithShape="1">
            <a:blip r:embed="rId5">
              <a:alphaModFix/>
            </a:blip>
            <a:srcRect b="0" l="0" r="0" t="0"/>
            <a:stretch/>
          </p:blipFill>
          <p:spPr>
            <a:xfrm>
              <a:off x="720725" y="5279453"/>
              <a:ext cx="594361" cy="633985"/>
            </a:xfrm>
            <a:prstGeom prst="rect">
              <a:avLst/>
            </a:prstGeom>
            <a:noFill/>
            <a:ln>
              <a:noFill/>
            </a:ln>
          </p:spPr>
        </p:pic>
        <p:pic>
          <p:nvPicPr>
            <p:cNvPr id="184" name="Google Shape;184;p25"/>
            <p:cNvPicPr preferRelativeResize="0"/>
            <p:nvPr/>
          </p:nvPicPr>
          <p:blipFill rotWithShape="1">
            <a:blip r:embed="rId6">
              <a:alphaModFix/>
            </a:blip>
            <a:srcRect b="0" l="0" r="0" t="0"/>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1"/>
        </a:solidFill>
      </p:bgPr>
    </p:bg>
    <p:spTree>
      <p:nvGrpSpPr>
        <p:cNvPr id="185" name="Shape 185"/>
        <p:cNvGrpSpPr/>
        <p:nvPr/>
      </p:nvGrpSpPr>
      <p:grpSpPr>
        <a:xfrm>
          <a:off x="0" y="0"/>
          <a:ext cx="0" cy="0"/>
          <a:chOff x="0" y="0"/>
          <a:chExt cx="0" cy="0"/>
        </a:xfrm>
      </p:grpSpPr>
      <p:sp>
        <p:nvSpPr>
          <p:cNvPr id="186" name="Google Shape;186;p26"/>
          <p:cNvSpPr txBox="1"/>
          <p:nvPr>
            <p:ph type="title"/>
          </p:nvPr>
        </p:nvSpPr>
        <p:spPr>
          <a:xfrm>
            <a:off x="540544" y="972741"/>
            <a:ext cx="4616700" cy="2890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lt1"/>
              </a:buClr>
              <a:buSzPts val="3700"/>
              <a:buFont typeface="Arial"/>
              <a:buNone/>
              <a:defRPr sz="3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87" name="Google Shape;187;p2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88" name="Google Shape;188;p26"/>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189" name="Shape 189"/>
        <p:cNvGrpSpPr/>
        <p:nvPr/>
      </p:nvGrpSpPr>
      <p:grpSpPr>
        <a:xfrm>
          <a:off x="0" y="0"/>
          <a:ext cx="0" cy="0"/>
          <a:chOff x="0" y="0"/>
          <a:chExt cx="0" cy="0"/>
        </a:xfrm>
      </p:grpSpPr>
      <p:sp>
        <p:nvSpPr>
          <p:cNvPr id="190" name="Google Shape;190;p2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1" name="Google Shape;191;p27"/>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2" name="Google Shape;192;p2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3" name="Google Shape;193;p2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94" name="Google Shape;194;p2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1">
  <p:cSld name="1_Content and Image">
    <p:spTree>
      <p:nvGrpSpPr>
        <p:cNvPr id="195" name="Shape 195"/>
        <p:cNvGrpSpPr/>
        <p:nvPr/>
      </p:nvGrpSpPr>
      <p:grpSpPr>
        <a:xfrm>
          <a:off x="0" y="0"/>
          <a:ext cx="0" cy="0"/>
          <a:chOff x="0" y="0"/>
          <a:chExt cx="0" cy="0"/>
        </a:xfrm>
      </p:grpSpPr>
      <p:sp>
        <p:nvSpPr>
          <p:cNvPr id="196" name="Google Shape;196;p2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97" name="Google Shape;197;p2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dk1"/>
              </a:buClr>
              <a:buSzPts val="1100"/>
              <a:buFont typeface="Arial"/>
              <a:buNone/>
              <a:defRPr/>
            </a:lvl1pPr>
            <a:lvl2pPr lvl="1" rtl="0" algn="l">
              <a:lnSpc>
                <a:spcPct val="100000"/>
              </a:lnSpc>
              <a:spcBef>
                <a:spcPts val="0"/>
              </a:spcBef>
              <a:spcAft>
                <a:spcPts val="0"/>
              </a:spcAft>
              <a:buClr>
                <a:schemeClr val="dk1"/>
              </a:buClr>
              <a:buSzPts val="1100"/>
              <a:buFont typeface="Arial"/>
              <a:buNone/>
              <a:defRPr/>
            </a:lvl2pPr>
            <a:lvl3pPr lvl="2" rtl="0" algn="l">
              <a:lnSpc>
                <a:spcPct val="100000"/>
              </a:lnSpc>
              <a:spcBef>
                <a:spcPts val="0"/>
              </a:spcBef>
              <a:spcAft>
                <a:spcPts val="0"/>
              </a:spcAft>
              <a:buClr>
                <a:schemeClr val="dk1"/>
              </a:buClr>
              <a:buSzPts val="1100"/>
              <a:buFont typeface="Arial"/>
              <a:buNone/>
              <a:defRPr/>
            </a:lvl3pPr>
            <a:lvl4pPr lvl="3" rtl="0" algn="l">
              <a:lnSpc>
                <a:spcPct val="100000"/>
              </a:lnSpc>
              <a:spcBef>
                <a:spcPts val="0"/>
              </a:spcBef>
              <a:spcAft>
                <a:spcPts val="0"/>
              </a:spcAft>
              <a:buClr>
                <a:schemeClr val="dk1"/>
              </a:buClr>
              <a:buSzPts val="1100"/>
              <a:buFont typeface="Arial"/>
              <a:buNone/>
              <a:defRPr/>
            </a:lvl4pPr>
            <a:lvl5pPr lvl="4" rtl="0" algn="l">
              <a:lnSpc>
                <a:spcPct val="100000"/>
              </a:lnSpc>
              <a:spcBef>
                <a:spcPts val="0"/>
              </a:spcBef>
              <a:spcAft>
                <a:spcPts val="0"/>
              </a:spcAft>
              <a:buClr>
                <a:schemeClr val="dk1"/>
              </a:buClr>
              <a:buSzPts val="1100"/>
              <a:buFont typeface="Arial"/>
              <a:buNone/>
              <a:defRPr/>
            </a:lvl5pPr>
            <a:lvl6pPr lvl="5" rtl="0" algn="l">
              <a:lnSpc>
                <a:spcPct val="100000"/>
              </a:lnSpc>
              <a:spcBef>
                <a:spcPts val="0"/>
              </a:spcBef>
              <a:spcAft>
                <a:spcPts val="0"/>
              </a:spcAft>
              <a:buClr>
                <a:schemeClr val="dk1"/>
              </a:buClr>
              <a:buSzPts val="1100"/>
              <a:buFont typeface="Arial"/>
              <a:buNone/>
              <a:defRPr/>
            </a:lvl6pPr>
            <a:lvl7pPr lvl="6" rtl="0" algn="l">
              <a:lnSpc>
                <a:spcPct val="100000"/>
              </a:lnSpc>
              <a:spcBef>
                <a:spcPts val="0"/>
              </a:spcBef>
              <a:spcAft>
                <a:spcPts val="0"/>
              </a:spcAft>
              <a:buClr>
                <a:schemeClr val="dk1"/>
              </a:buClr>
              <a:buSzPts val="1100"/>
              <a:buFont typeface="Arial"/>
              <a:buNone/>
              <a:defRPr/>
            </a:lvl7pPr>
            <a:lvl8pPr lvl="7" rtl="0" algn="l">
              <a:lnSpc>
                <a:spcPct val="100000"/>
              </a:lnSpc>
              <a:spcBef>
                <a:spcPts val="0"/>
              </a:spcBef>
              <a:spcAft>
                <a:spcPts val="0"/>
              </a:spcAft>
              <a:buClr>
                <a:schemeClr val="dk1"/>
              </a:buClr>
              <a:buSzPts val="1100"/>
              <a:buFont typeface="Arial"/>
              <a:buNone/>
              <a:defRPr/>
            </a:lvl8pPr>
            <a:lvl9pPr lvl="8" rtl="0" algn="l">
              <a:lnSpc>
                <a:spcPct val="100000"/>
              </a:lnSpc>
              <a:spcBef>
                <a:spcPts val="0"/>
              </a:spcBef>
              <a:spcAft>
                <a:spcPts val="0"/>
              </a:spcAft>
              <a:buClr>
                <a:schemeClr val="dk1"/>
              </a:buClr>
              <a:buSzPts val="1100"/>
              <a:buFont typeface="Arial"/>
              <a:buNone/>
              <a:defRPr/>
            </a:lvl9pPr>
          </a:lstStyle>
          <a:p/>
        </p:txBody>
      </p:sp>
      <p:sp>
        <p:nvSpPr>
          <p:cNvPr id="198" name="Google Shape;198;p2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99" name="Google Shape;199;p28"/>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0" name="Google Shape;200;p28"/>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Font typeface="Arial"/>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1" name="Google Shape;201;p28"/>
          <p:cNvSpPr/>
          <p:nvPr>
            <p:ph idx="2" type="pic"/>
          </p:nvPr>
        </p:nvSpPr>
        <p:spPr>
          <a:xfrm>
            <a:off x="5175000" y="0"/>
            <a:ext cx="3969000" cy="5143500"/>
          </a:xfrm>
          <a:prstGeom prst="rect">
            <a:avLst/>
          </a:prstGeom>
          <a:solidFill>
            <a:srgbClr val="D8D8D8"/>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2" name="Shape 202"/>
        <p:cNvGrpSpPr/>
        <p:nvPr/>
      </p:nvGrpSpPr>
      <p:grpSpPr>
        <a:xfrm>
          <a:off x="0" y="0"/>
          <a:ext cx="0" cy="0"/>
          <a:chOff x="0" y="0"/>
          <a:chExt cx="0" cy="0"/>
        </a:xfrm>
      </p:grpSpPr>
      <p:sp>
        <p:nvSpPr>
          <p:cNvPr id="203" name="Google Shape;203;p29"/>
          <p:cNvSpPr txBox="1"/>
          <p:nvPr>
            <p:ph idx="1" type="body"/>
          </p:nvPr>
        </p:nvSpPr>
        <p:spPr>
          <a:xfrm>
            <a:off x="540544" y="972741"/>
            <a:ext cx="60885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04" name="Google Shape;204;p2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5" name="Google Shape;205;p2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06" name="Google Shape;206;p2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29"/>
          <p:cNvSpPr txBox="1"/>
          <p:nvPr>
            <p:ph type="title"/>
          </p:nvPr>
        </p:nvSpPr>
        <p:spPr>
          <a:xfrm>
            <a:off x="540544" y="541735"/>
            <a:ext cx="60885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showMasterSp="0">
  <p:cSld name="Title Slide Image">
    <p:spTree>
      <p:nvGrpSpPr>
        <p:cNvPr id="208" name="Shape 208"/>
        <p:cNvGrpSpPr/>
        <p:nvPr/>
      </p:nvGrpSpPr>
      <p:grpSpPr>
        <a:xfrm>
          <a:off x="0" y="0"/>
          <a:ext cx="0" cy="0"/>
          <a:chOff x="0" y="0"/>
          <a:chExt cx="0" cy="0"/>
        </a:xfrm>
      </p:grpSpPr>
      <p:sp>
        <p:nvSpPr>
          <p:cNvPr id="209" name="Google Shape;209;p30"/>
          <p:cNvSpPr txBox="1"/>
          <p:nvPr>
            <p:ph type="ctrTitle"/>
          </p:nvPr>
        </p:nvSpPr>
        <p:spPr>
          <a:xfrm>
            <a:off x="1026000" y="2241000"/>
            <a:ext cx="2795100" cy="13431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3200"/>
              <a:buFont typeface="Arial"/>
              <a:buNone/>
              <a:defRPr sz="3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p30"/>
          <p:cNvSpPr txBox="1"/>
          <p:nvPr>
            <p:ph idx="1" type="subTitle"/>
          </p:nvPr>
        </p:nvSpPr>
        <p:spPr>
          <a:xfrm>
            <a:off x="1026000" y="3736800"/>
            <a:ext cx="2795100" cy="5682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1200"/>
              <a:buNone/>
              <a:defRPr b="1" sz="1200"/>
            </a:lvl1pPr>
            <a:lvl2pPr lvl="1" rtl="0" algn="l">
              <a:lnSpc>
                <a:spcPct val="105000"/>
              </a:lnSpc>
              <a:spcBef>
                <a:spcPts val="0"/>
              </a:spcBef>
              <a:spcAft>
                <a:spcPts val="0"/>
              </a:spcAft>
              <a:buClr>
                <a:schemeClr val="dk1"/>
              </a:buClr>
              <a:buSzPts val="1200"/>
              <a:buNone/>
              <a:defRPr b="0" sz="1200">
                <a:solidFill>
                  <a:schemeClr val="dk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211" name="Google Shape;211;p30"/>
          <p:cNvPicPr preferRelativeResize="0"/>
          <p:nvPr/>
        </p:nvPicPr>
        <p:blipFill rotWithShape="1">
          <a:blip r:embed="rId2">
            <a:alphaModFix/>
          </a:blip>
          <a:srcRect b="0" l="0" r="0" t="0"/>
          <a:stretch/>
        </p:blipFill>
        <p:spPr>
          <a:xfrm>
            <a:off x="1026000" y="901800"/>
            <a:ext cx="2227500" cy="629063"/>
          </a:xfrm>
          <a:prstGeom prst="rect">
            <a:avLst/>
          </a:prstGeom>
          <a:noFill/>
          <a:ln>
            <a:noFill/>
          </a:ln>
        </p:spPr>
      </p:pic>
      <p:sp>
        <p:nvSpPr>
          <p:cNvPr id="212" name="Google Shape;212;p30"/>
          <p:cNvSpPr/>
          <p:nvPr>
            <p:ph idx="2" type="pic"/>
          </p:nvPr>
        </p:nvSpPr>
        <p:spPr>
          <a:xfrm>
            <a:off x="0" y="-1"/>
            <a:ext cx="9144000" cy="5143500"/>
          </a:xfrm>
          <a:prstGeom prst="rect">
            <a:avLst/>
          </a:prstGeom>
          <a:solidFill>
            <a:srgbClr val="D8D8D8"/>
          </a:solidFill>
          <a:ln>
            <a:noFill/>
          </a:ln>
        </p:spPr>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Image Left" showMasterSp="0">
  <p:cSld name="Title Slide Image Left">
    <p:spTree>
      <p:nvGrpSpPr>
        <p:cNvPr id="213" name="Shape 213"/>
        <p:cNvGrpSpPr/>
        <p:nvPr/>
      </p:nvGrpSpPr>
      <p:grpSpPr>
        <a:xfrm>
          <a:off x="0" y="0"/>
          <a:ext cx="0" cy="0"/>
          <a:chOff x="0" y="0"/>
          <a:chExt cx="0" cy="0"/>
        </a:xfrm>
      </p:grpSpPr>
      <p:sp>
        <p:nvSpPr>
          <p:cNvPr id="214" name="Google Shape;214;p31"/>
          <p:cNvSpPr/>
          <p:nvPr>
            <p:ph idx="2" type="pic"/>
          </p:nvPr>
        </p:nvSpPr>
        <p:spPr>
          <a:xfrm>
            <a:off x="0" y="0"/>
            <a:ext cx="5184000" cy="5143500"/>
          </a:xfrm>
          <a:prstGeom prst="rect">
            <a:avLst/>
          </a:prstGeom>
          <a:solidFill>
            <a:srgbClr val="D8D8D8"/>
          </a:solidFill>
          <a:ln>
            <a:noFill/>
          </a:ln>
        </p:spPr>
      </p:sp>
      <p:sp>
        <p:nvSpPr>
          <p:cNvPr id="215" name="Google Shape;215;p31"/>
          <p:cNvSpPr txBox="1"/>
          <p:nvPr>
            <p:ph type="ctrTitle"/>
          </p:nvPr>
        </p:nvSpPr>
        <p:spPr>
          <a:xfrm>
            <a:off x="5670000" y="2370600"/>
            <a:ext cx="2958600" cy="13998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accent1"/>
              </a:buClr>
              <a:buSzPts val="3200"/>
              <a:buFont typeface="Arial"/>
              <a:buNone/>
              <a:defRPr sz="3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6" name="Google Shape;216;p31"/>
          <p:cNvSpPr txBox="1"/>
          <p:nvPr>
            <p:ph idx="1" type="subTitle"/>
          </p:nvPr>
        </p:nvSpPr>
        <p:spPr>
          <a:xfrm>
            <a:off x="5670000" y="3871800"/>
            <a:ext cx="2958600" cy="568200"/>
          </a:xfrm>
          <a:prstGeom prst="rect">
            <a:avLst/>
          </a:prstGeom>
          <a:noFill/>
          <a:ln>
            <a:noFill/>
          </a:ln>
        </p:spPr>
        <p:txBody>
          <a:bodyPr anchorCtr="0" anchor="b" bIns="0" lIns="0" spcFirstLastPara="1" rIns="0" wrap="square" tIns="0">
            <a:noAutofit/>
          </a:bodyPr>
          <a:lstStyle>
            <a:lvl1pPr lvl="0" rtl="0" algn="l">
              <a:lnSpc>
                <a:spcPct val="105000"/>
              </a:lnSpc>
              <a:spcBef>
                <a:spcPts val="0"/>
              </a:spcBef>
              <a:spcAft>
                <a:spcPts val="0"/>
              </a:spcAft>
              <a:buClr>
                <a:schemeClr val="dk2"/>
              </a:buClr>
              <a:buSzPts val="1200"/>
              <a:buNone/>
              <a:defRPr b="1" sz="1200"/>
            </a:lvl1pPr>
            <a:lvl2pPr lvl="1" rtl="0" algn="l">
              <a:lnSpc>
                <a:spcPct val="105000"/>
              </a:lnSpc>
              <a:spcBef>
                <a:spcPts val="0"/>
              </a:spcBef>
              <a:spcAft>
                <a:spcPts val="0"/>
              </a:spcAft>
              <a:buClr>
                <a:schemeClr val="dk1"/>
              </a:buClr>
              <a:buSzPts val="1200"/>
              <a:buNone/>
              <a:defRPr b="0" sz="1200">
                <a:solidFill>
                  <a:schemeClr val="dk1"/>
                </a:solidFill>
              </a:defRPr>
            </a:lvl2pPr>
            <a:lvl3pPr lvl="2" rtl="0" algn="ctr">
              <a:lnSpc>
                <a:spcPct val="100000"/>
              </a:lnSpc>
              <a:spcBef>
                <a:spcPts val="0"/>
              </a:spcBef>
              <a:spcAft>
                <a:spcPts val="0"/>
              </a:spcAft>
              <a:buSzPts val="1400"/>
              <a:buNone/>
              <a:defRPr sz="1400"/>
            </a:lvl3pPr>
            <a:lvl4pPr lvl="3" rtl="0" algn="ctr">
              <a:lnSpc>
                <a:spcPct val="100000"/>
              </a:lnSpc>
              <a:spcBef>
                <a:spcPts val="2100"/>
              </a:spcBef>
              <a:spcAft>
                <a:spcPts val="0"/>
              </a:spcAft>
              <a:buSzPts val="1200"/>
              <a:buNone/>
              <a:defRPr sz="1200"/>
            </a:lvl4pPr>
            <a:lvl5pPr lvl="4" rtl="0" algn="ctr">
              <a:lnSpc>
                <a:spcPct val="100000"/>
              </a:lnSpc>
              <a:spcBef>
                <a:spcPts val="600"/>
              </a:spcBef>
              <a:spcAft>
                <a:spcPts val="0"/>
              </a:spcAft>
              <a:buSzPts val="1200"/>
              <a:buNone/>
              <a:defRPr sz="1200"/>
            </a:lvl5pPr>
            <a:lvl6pPr lvl="5" rtl="0" algn="ctr">
              <a:lnSpc>
                <a:spcPct val="90000"/>
              </a:lnSpc>
              <a:spcBef>
                <a:spcPts val="6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pic>
        <p:nvPicPr>
          <p:cNvPr descr="Logo&#10;&#10;Description automatically generated" id="217" name="Google Shape;217;p31"/>
          <p:cNvPicPr preferRelativeResize="0"/>
          <p:nvPr/>
        </p:nvPicPr>
        <p:blipFill rotWithShape="1">
          <a:blip r:embed="rId2">
            <a:alphaModFix/>
          </a:blip>
          <a:srcRect b="0" l="0" r="0" t="0"/>
          <a:stretch/>
        </p:blipFill>
        <p:spPr>
          <a:xfrm>
            <a:off x="5670000" y="540000"/>
            <a:ext cx="2227500" cy="629063"/>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with Images 1">
  <p:cSld name="1_Three Columns with Images">
    <p:spTree>
      <p:nvGrpSpPr>
        <p:cNvPr id="29" name="Shape 29"/>
        <p:cNvGrpSpPr/>
        <p:nvPr/>
      </p:nvGrpSpPr>
      <p:grpSpPr>
        <a:xfrm>
          <a:off x="0" y="0"/>
          <a:ext cx="0" cy="0"/>
          <a:chOff x="0" y="0"/>
          <a:chExt cx="0" cy="0"/>
        </a:xfrm>
      </p:grpSpPr>
      <p:sp>
        <p:nvSpPr>
          <p:cNvPr id="30" name="Google Shape;30;p4"/>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Font typeface="Arial"/>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1" name="Google Shape;31;p4"/>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2" name="Google Shape;32;p4"/>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100"/>
              <a:buFont typeface="Arial"/>
              <a:buNone/>
              <a:defRPr/>
            </a:lvl1pPr>
            <a:lvl2pPr lvl="1" algn="l">
              <a:lnSpc>
                <a:spcPct val="100000"/>
              </a:lnSpc>
              <a:spcBef>
                <a:spcPts val="0"/>
              </a:spcBef>
              <a:spcAft>
                <a:spcPts val="0"/>
              </a:spcAft>
              <a:buClr>
                <a:schemeClr val="dk1"/>
              </a:buClr>
              <a:buSzPts val="1100"/>
              <a:buFont typeface="Arial"/>
              <a:buNone/>
              <a:defRPr/>
            </a:lvl2pPr>
            <a:lvl3pPr lvl="2" algn="l">
              <a:lnSpc>
                <a:spcPct val="100000"/>
              </a:lnSpc>
              <a:spcBef>
                <a:spcPts val="0"/>
              </a:spcBef>
              <a:spcAft>
                <a:spcPts val="0"/>
              </a:spcAft>
              <a:buClr>
                <a:schemeClr val="dk1"/>
              </a:buClr>
              <a:buSzPts val="1100"/>
              <a:buFont typeface="Arial"/>
              <a:buNone/>
              <a:defRPr/>
            </a:lvl3pPr>
            <a:lvl4pPr lvl="3" algn="l">
              <a:lnSpc>
                <a:spcPct val="100000"/>
              </a:lnSpc>
              <a:spcBef>
                <a:spcPts val="0"/>
              </a:spcBef>
              <a:spcAft>
                <a:spcPts val="0"/>
              </a:spcAft>
              <a:buClr>
                <a:schemeClr val="dk1"/>
              </a:buClr>
              <a:buSzPts val="1100"/>
              <a:buFont typeface="Arial"/>
              <a:buNone/>
              <a:defRPr/>
            </a:lvl4pPr>
            <a:lvl5pPr lvl="4" algn="l">
              <a:lnSpc>
                <a:spcPct val="100000"/>
              </a:lnSpc>
              <a:spcBef>
                <a:spcPts val="0"/>
              </a:spcBef>
              <a:spcAft>
                <a:spcPts val="0"/>
              </a:spcAft>
              <a:buClr>
                <a:schemeClr val="dk1"/>
              </a:buClr>
              <a:buSzPts val="1100"/>
              <a:buFont typeface="Arial"/>
              <a:buNone/>
              <a:defRPr/>
            </a:lvl5pPr>
            <a:lvl6pPr lvl="5" algn="l">
              <a:lnSpc>
                <a:spcPct val="100000"/>
              </a:lnSpc>
              <a:spcBef>
                <a:spcPts val="0"/>
              </a:spcBef>
              <a:spcAft>
                <a:spcPts val="0"/>
              </a:spcAft>
              <a:buClr>
                <a:schemeClr val="dk1"/>
              </a:buClr>
              <a:buSzPts val="1100"/>
              <a:buFont typeface="Arial"/>
              <a:buNone/>
              <a:defRPr/>
            </a:lvl6pPr>
            <a:lvl7pPr lvl="6" algn="l">
              <a:lnSpc>
                <a:spcPct val="100000"/>
              </a:lnSpc>
              <a:spcBef>
                <a:spcPts val="0"/>
              </a:spcBef>
              <a:spcAft>
                <a:spcPts val="0"/>
              </a:spcAft>
              <a:buClr>
                <a:schemeClr val="dk1"/>
              </a:buClr>
              <a:buSzPts val="1100"/>
              <a:buFont typeface="Arial"/>
              <a:buNone/>
              <a:defRPr/>
            </a:lvl7pPr>
            <a:lvl8pPr lvl="7" algn="l">
              <a:lnSpc>
                <a:spcPct val="100000"/>
              </a:lnSpc>
              <a:spcBef>
                <a:spcPts val="0"/>
              </a:spcBef>
              <a:spcAft>
                <a:spcPts val="0"/>
              </a:spcAft>
              <a:buClr>
                <a:schemeClr val="dk1"/>
              </a:buClr>
              <a:buSzPts val="1100"/>
              <a:buFont typeface="Arial"/>
              <a:buNone/>
              <a:defRPr/>
            </a:lvl8pPr>
            <a:lvl9pPr lvl="8" algn="l">
              <a:lnSpc>
                <a:spcPct val="100000"/>
              </a:lnSpc>
              <a:spcBef>
                <a:spcPts val="0"/>
              </a:spcBef>
              <a:spcAft>
                <a:spcPts val="0"/>
              </a:spcAft>
              <a:buClr>
                <a:schemeClr val="dk1"/>
              </a:buClr>
              <a:buSzPts val="1100"/>
              <a:buFont typeface="Arial"/>
              <a:buNone/>
              <a:defRPr/>
            </a:lvl9pPr>
          </a:lstStyle>
          <a:p/>
        </p:txBody>
      </p:sp>
      <p:sp>
        <p:nvSpPr>
          <p:cNvPr id="33" name="Google Shape;33;p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chemeClr val="accent1"/>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4" name="Google Shape;34;p4"/>
          <p:cNvSpPr/>
          <p:nvPr>
            <p:ph idx="2" type="pic"/>
          </p:nvPr>
        </p:nvSpPr>
        <p:spPr>
          <a:xfrm>
            <a:off x="540544" y="1393200"/>
            <a:ext cx="2597400" cy="1242000"/>
          </a:xfrm>
          <a:prstGeom prst="rect">
            <a:avLst/>
          </a:prstGeom>
          <a:solidFill>
            <a:srgbClr val="D8D8D8"/>
          </a:solidFill>
          <a:ln>
            <a:noFill/>
          </a:ln>
        </p:spPr>
      </p:sp>
      <p:sp>
        <p:nvSpPr>
          <p:cNvPr id="35" name="Google Shape;35;p4"/>
          <p:cNvSpPr txBox="1"/>
          <p:nvPr>
            <p:ph idx="1" type="body"/>
          </p:nvPr>
        </p:nvSpPr>
        <p:spPr>
          <a:xfrm>
            <a:off x="540544"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6" name="Google Shape;36;p4"/>
          <p:cNvSpPr/>
          <p:nvPr>
            <p:ph idx="3" type="pic"/>
          </p:nvPr>
        </p:nvSpPr>
        <p:spPr>
          <a:xfrm>
            <a:off x="3273300" y="1393200"/>
            <a:ext cx="2597400" cy="1242000"/>
          </a:xfrm>
          <a:prstGeom prst="rect">
            <a:avLst/>
          </a:prstGeom>
          <a:solidFill>
            <a:srgbClr val="D8D8D8"/>
          </a:solidFill>
          <a:ln>
            <a:noFill/>
          </a:ln>
        </p:spPr>
      </p:sp>
      <p:sp>
        <p:nvSpPr>
          <p:cNvPr id="37" name="Google Shape;37;p4"/>
          <p:cNvSpPr txBox="1"/>
          <p:nvPr>
            <p:ph idx="4" type="body"/>
          </p:nvPr>
        </p:nvSpPr>
        <p:spPr>
          <a:xfrm>
            <a:off x="3273300"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8" name="Google Shape;38;p4"/>
          <p:cNvSpPr/>
          <p:nvPr>
            <p:ph idx="5" type="pic"/>
          </p:nvPr>
        </p:nvSpPr>
        <p:spPr>
          <a:xfrm>
            <a:off x="6006056" y="1393200"/>
            <a:ext cx="2597400" cy="1242000"/>
          </a:xfrm>
          <a:prstGeom prst="rect">
            <a:avLst/>
          </a:prstGeom>
          <a:solidFill>
            <a:srgbClr val="D8D8D8"/>
          </a:solidFill>
          <a:ln>
            <a:noFill/>
          </a:ln>
        </p:spPr>
      </p:sp>
      <p:sp>
        <p:nvSpPr>
          <p:cNvPr id="39" name="Google Shape;39;p4"/>
          <p:cNvSpPr txBox="1"/>
          <p:nvPr>
            <p:ph idx="6" type="body"/>
          </p:nvPr>
        </p:nvSpPr>
        <p:spPr>
          <a:xfrm>
            <a:off x="6006056" y="2635200"/>
            <a:ext cx="2597400" cy="1799700"/>
          </a:xfrm>
          <a:prstGeom prst="rect">
            <a:avLst/>
          </a:prstGeom>
          <a:solidFill>
            <a:schemeClr val="accent1"/>
          </a:solidFill>
          <a:ln>
            <a:noFill/>
          </a:ln>
        </p:spPr>
        <p:txBody>
          <a:bodyPr anchorCtr="0" anchor="t" bIns="162000" lIns="162000" spcFirstLastPara="1" rIns="162000" wrap="square" tIns="162000">
            <a:noAutofit/>
          </a:bodyPr>
          <a:lstStyle>
            <a:lvl1pPr indent="-228600" lvl="0" marL="457200" algn="l">
              <a:lnSpc>
                <a:spcPct val="100000"/>
              </a:lnSpc>
              <a:spcBef>
                <a:spcPts val="0"/>
              </a:spcBef>
              <a:spcAft>
                <a:spcPts val="0"/>
              </a:spcAft>
              <a:buClr>
                <a:schemeClr val="lt1"/>
              </a:buClr>
              <a:buSzPts val="1100"/>
              <a:buNone/>
              <a:defRPr sz="1100">
                <a:solidFill>
                  <a:schemeClr val="lt1"/>
                </a:solidFill>
              </a:defRPr>
            </a:lvl1pPr>
            <a:lvl2pPr indent="-228600" lvl="1" marL="914400" algn="l">
              <a:lnSpc>
                <a:spcPct val="100000"/>
              </a:lnSpc>
              <a:spcBef>
                <a:spcPts val="0"/>
              </a:spcBef>
              <a:spcAft>
                <a:spcPts val="0"/>
              </a:spcAft>
              <a:buClr>
                <a:schemeClr val="lt1"/>
              </a:buClr>
              <a:buSzPts val="1500"/>
              <a:buNone/>
              <a:defRPr sz="1500">
                <a:solidFill>
                  <a:schemeClr val="lt1"/>
                </a:solidFill>
              </a:defRPr>
            </a:lvl2pPr>
            <a:lvl3pPr indent="-228600" lvl="2" marL="1371600" algn="l">
              <a:lnSpc>
                <a:spcPct val="100000"/>
              </a:lnSpc>
              <a:spcBef>
                <a:spcPts val="400"/>
              </a:spcBef>
              <a:spcAft>
                <a:spcPts val="0"/>
              </a:spcAft>
              <a:buSzPts val="1400"/>
              <a:buNone/>
              <a:defRPr>
                <a:solidFill>
                  <a:schemeClr val="lt1"/>
                </a:solidFill>
              </a:defRPr>
            </a:lvl3pPr>
            <a:lvl4pPr indent="-298450" lvl="3" marL="1828800" algn="l">
              <a:lnSpc>
                <a:spcPct val="100000"/>
              </a:lnSpc>
              <a:spcBef>
                <a:spcPts val="0"/>
              </a:spcBef>
              <a:spcAft>
                <a:spcPts val="0"/>
              </a:spcAft>
              <a:buSzPts val="1100"/>
              <a:buChar char="•"/>
              <a:defRPr sz="1100">
                <a:solidFill>
                  <a:schemeClr val="lt1"/>
                </a:solidFill>
              </a:defRPr>
            </a:lvl4pPr>
            <a:lvl5pPr indent="-298450" lvl="4" marL="2286000" algn="l">
              <a:lnSpc>
                <a:spcPct val="100000"/>
              </a:lnSpc>
              <a:spcBef>
                <a:spcPts val="0"/>
              </a:spcBef>
              <a:spcAft>
                <a:spcPts val="0"/>
              </a:spcAft>
              <a:buSzPts val="1100"/>
              <a:buChar char="•"/>
              <a:defRPr sz="1100">
                <a:solidFill>
                  <a:schemeClr val="lt1"/>
                </a:solidFill>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218" name="Shape 218"/>
        <p:cNvGrpSpPr/>
        <p:nvPr/>
      </p:nvGrpSpPr>
      <p:grpSpPr>
        <a:xfrm>
          <a:off x="0" y="0"/>
          <a:ext cx="0" cy="0"/>
          <a:chOff x="0" y="0"/>
          <a:chExt cx="0" cy="0"/>
        </a:xfrm>
      </p:grpSpPr>
      <p:sp>
        <p:nvSpPr>
          <p:cNvPr id="219" name="Google Shape;219;p32"/>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0" name="Google Shape;220;p32"/>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 name="Google Shape;221;p32"/>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22" name="Google Shape;222;p32"/>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dk2"/>
              </a:buClr>
              <a:buSzPts val="1400"/>
              <a:buNone/>
              <a:defRPr/>
            </a:lvl1pPr>
            <a:lvl2pPr indent="-228600" lvl="1" marL="914400" rtl="0" algn="l">
              <a:lnSpc>
                <a:spcPct val="90000"/>
              </a:lnSpc>
              <a:spcBef>
                <a:spcPts val="130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23" name="Google Shape;223;p32"/>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4" name="Google Shape;224;p32"/>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p:cSld name="Three Column">
    <p:bg>
      <p:bgPr>
        <a:solidFill>
          <a:schemeClr val="accent1"/>
        </a:solidFill>
      </p:bgPr>
    </p:bg>
    <p:spTree>
      <p:nvGrpSpPr>
        <p:cNvPr id="225" name="Shape 225"/>
        <p:cNvGrpSpPr/>
        <p:nvPr/>
      </p:nvGrpSpPr>
      <p:grpSpPr>
        <a:xfrm>
          <a:off x="0" y="0"/>
          <a:ext cx="0" cy="0"/>
          <a:chOff x="0" y="0"/>
          <a:chExt cx="0" cy="0"/>
        </a:xfrm>
      </p:grpSpPr>
      <p:sp>
        <p:nvSpPr>
          <p:cNvPr id="226" name="Google Shape;226;p33"/>
          <p:cNvSpPr/>
          <p:nvPr/>
        </p:nvSpPr>
        <p:spPr>
          <a:xfrm>
            <a:off x="0" y="0"/>
            <a:ext cx="9144000" cy="1736100"/>
          </a:xfrm>
          <a:prstGeom prst="rect">
            <a:avLst/>
          </a:prstGeom>
          <a:solidFill>
            <a:schemeClr val="lt1"/>
          </a:solidFill>
          <a:ln>
            <a:noFill/>
          </a:ln>
        </p:spPr>
        <p:txBody>
          <a:bodyPr anchorCtr="0" anchor="ctr" bIns="35100" lIns="67500" spcFirstLastPara="1" rIns="67500" wrap="square" tIns="35100">
            <a:noAutofit/>
          </a:bodyPr>
          <a:lstStyle/>
          <a:p>
            <a:pPr indent="0" lvl="0" marL="0" marR="0" rtl="0" algn="ctr">
              <a:lnSpc>
                <a:spcPct val="9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33"/>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accent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8" name="Google Shape;228;p33"/>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9" name="Google Shape;229;p33"/>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30" name="Google Shape;230;p33"/>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1" name="Google Shape;231;p33"/>
          <p:cNvSpPr txBox="1"/>
          <p:nvPr>
            <p:ph idx="1" type="body"/>
          </p:nvPr>
        </p:nvSpPr>
        <p:spPr>
          <a:xfrm>
            <a:off x="540544" y="972741"/>
            <a:ext cx="5011200" cy="438000"/>
          </a:xfrm>
          <a:prstGeom prst="rect">
            <a:avLst/>
          </a:prstGeom>
          <a:noFill/>
          <a:ln>
            <a:noFill/>
          </a:ln>
        </p:spPr>
        <p:txBody>
          <a:bodyPr anchorCtr="0" anchor="t" bIns="0" lIns="0" spcFirstLastPara="1" rIns="0" wrap="square" tIns="0">
            <a:noAutofit/>
          </a:bodyPr>
          <a:lstStyle>
            <a:lvl1pPr indent="-228600" lvl="0" marL="457200" rtl="0" algn="l">
              <a:lnSpc>
                <a:spcPct val="105000"/>
              </a:lnSpc>
              <a:spcBef>
                <a:spcPts val="0"/>
              </a:spcBef>
              <a:spcAft>
                <a:spcPts val="0"/>
              </a:spcAft>
              <a:buClr>
                <a:schemeClr val="dk2"/>
              </a:buClr>
              <a:buSzPts val="1400"/>
              <a:buNone/>
              <a:defRPr sz="1400">
                <a:solidFill>
                  <a:schemeClr val="dk2"/>
                </a:solidFill>
              </a:defRPr>
            </a:lvl1pPr>
            <a:lvl2pPr indent="-228600" lvl="1" marL="914400" rtl="0" algn="l">
              <a:lnSpc>
                <a:spcPct val="90000"/>
              </a:lnSpc>
              <a:spcBef>
                <a:spcPts val="0"/>
              </a:spcBef>
              <a:spcAft>
                <a:spcPts val="0"/>
              </a:spcAft>
              <a:buClr>
                <a:schemeClr val="accent3"/>
              </a:buClr>
              <a:buSzPts val="1400"/>
              <a:buNone/>
              <a:defRPr/>
            </a:lvl2pPr>
            <a:lvl3pPr indent="-228600" lvl="2" marL="1371600" rtl="0" algn="l">
              <a:lnSpc>
                <a:spcPct val="100000"/>
              </a:lnSpc>
              <a:spcBef>
                <a:spcPts val="400"/>
              </a:spcBef>
              <a:spcAft>
                <a:spcPts val="0"/>
              </a:spcAft>
              <a:buSzPts val="1400"/>
              <a:buNone/>
              <a:defRPr/>
            </a:lvl3pPr>
            <a:lvl4pPr indent="-317500" lvl="3" marL="1828800" rtl="0" algn="l">
              <a:lnSpc>
                <a:spcPct val="100000"/>
              </a:lnSpc>
              <a:spcBef>
                <a:spcPts val="2100"/>
              </a:spcBef>
              <a:spcAft>
                <a:spcPts val="0"/>
              </a:spcAft>
              <a:buSzPts val="1400"/>
              <a:buChar char="•"/>
              <a:defRPr/>
            </a:lvl4pPr>
            <a:lvl5pPr indent="-317500" lvl="4" marL="2286000" rtl="0" algn="l">
              <a:lnSpc>
                <a:spcPct val="100000"/>
              </a:lnSpc>
              <a:spcBef>
                <a:spcPts val="600"/>
              </a:spcBef>
              <a:spcAft>
                <a:spcPts val="0"/>
              </a:spcAft>
              <a:buSzPts val="1400"/>
              <a:buChar char="•"/>
              <a:defRPr/>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2" name="Google Shape;232;p33"/>
          <p:cNvSpPr txBox="1"/>
          <p:nvPr>
            <p:ph idx="2" type="body"/>
          </p:nvPr>
        </p:nvSpPr>
        <p:spPr>
          <a:xfrm>
            <a:off x="540543"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3" name="Google Shape;233;p33"/>
          <p:cNvSpPr txBox="1"/>
          <p:nvPr>
            <p:ph idx="3" type="body"/>
          </p:nvPr>
        </p:nvSpPr>
        <p:spPr>
          <a:xfrm>
            <a:off x="3272399"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34" name="Google Shape;234;p33"/>
          <p:cNvSpPr txBox="1"/>
          <p:nvPr>
            <p:ph idx="4" type="body"/>
          </p:nvPr>
        </p:nvSpPr>
        <p:spPr>
          <a:xfrm>
            <a:off x="6004255" y="2046600"/>
            <a:ext cx="2598000" cy="23883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100"/>
              <a:buNone/>
              <a:defRPr sz="1100">
                <a:solidFill>
                  <a:schemeClr val="lt1"/>
                </a:solidFill>
              </a:defRPr>
            </a:lvl1pPr>
            <a:lvl2pPr indent="-228600" lvl="1" marL="914400" rtl="0" algn="l">
              <a:lnSpc>
                <a:spcPct val="100000"/>
              </a:lnSpc>
              <a:spcBef>
                <a:spcPts val="0"/>
              </a:spcBef>
              <a:spcAft>
                <a:spcPts val="0"/>
              </a:spcAft>
              <a:buClr>
                <a:schemeClr val="lt1"/>
              </a:buClr>
              <a:buSzPts val="1500"/>
              <a:buNone/>
              <a:defRPr sz="1500">
                <a:solidFill>
                  <a:schemeClr val="lt1"/>
                </a:solidFill>
              </a:defRPr>
            </a:lvl2pPr>
            <a:lvl3pPr indent="-228600" lvl="2" marL="1371600" rtl="0" algn="l">
              <a:lnSpc>
                <a:spcPct val="100000"/>
              </a:lnSpc>
              <a:spcBef>
                <a:spcPts val="400"/>
              </a:spcBef>
              <a:spcAft>
                <a:spcPts val="0"/>
              </a:spcAft>
              <a:buSzPts val="1400"/>
              <a:buNone/>
              <a:defRPr>
                <a:solidFill>
                  <a:schemeClr val="lt1"/>
                </a:solidFill>
              </a:defRPr>
            </a:lvl3pPr>
            <a:lvl4pPr indent="-298450" lvl="3" marL="1828800" rtl="0" algn="l">
              <a:lnSpc>
                <a:spcPct val="100000"/>
              </a:lnSpc>
              <a:spcBef>
                <a:spcPts val="0"/>
              </a:spcBef>
              <a:spcAft>
                <a:spcPts val="0"/>
              </a:spcAft>
              <a:buSzPts val="1100"/>
              <a:buChar char="•"/>
              <a:defRPr sz="1100">
                <a:solidFill>
                  <a:schemeClr val="lt1"/>
                </a:solidFill>
              </a:defRPr>
            </a:lvl4pPr>
            <a:lvl5pPr indent="-298450" lvl="4" marL="2286000" rtl="0" algn="l">
              <a:lnSpc>
                <a:spcPct val="100000"/>
              </a:lnSpc>
              <a:spcBef>
                <a:spcPts val="0"/>
              </a:spcBef>
              <a:spcAft>
                <a:spcPts val="0"/>
              </a:spcAft>
              <a:buSzPts val="1100"/>
              <a:buChar char="•"/>
              <a:defRPr sz="1100">
                <a:solidFill>
                  <a:schemeClr val="lt1"/>
                </a:solidFill>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35" name="Google Shape;235;p33"/>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Image">
  <p:cSld name="Section Header Image">
    <p:bg>
      <p:bgPr>
        <a:solidFill>
          <a:schemeClr val="lt1"/>
        </a:solidFill>
      </p:bgPr>
    </p:bg>
    <p:spTree>
      <p:nvGrpSpPr>
        <p:cNvPr id="236" name="Shape 236"/>
        <p:cNvGrpSpPr/>
        <p:nvPr/>
      </p:nvGrpSpPr>
      <p:grpSpPr>
        <a:xfrm>
          <a:off x="0" y="0"/>
          <a:ext cx="0" cy="0"/>
          <a:chOff x="0" y="0"/>
          <a:chExt cx="0" cy="0"/>
        </a:xfrm>
      </p:grpSpPr>
      <p:sp>
        <p:nvSpPr>
          <p:cNvPr id="237" name="Google Shape;237;p34"/>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38" name="Google Shape;238;p34"/>
          <p:cNvSpPr/>
          <p:nvPr>
            <p:ph idx="2" type="pic"/>
          </p:nvPr>
        </p:nvSpPr>
        <p:spPr>
          <a:xfrm>
            <a:off x="4000500" y="0"/>
            <a:ext cx="5143500" cy="5143500"/>
          </a:xfrm>
          <a:prstGeom prst="rect">
            <a:avLst/>
          </a:prstGeom>
          <a:solidFill>
            <a:srgbClr val="D8D8D8"/>
          </a:solidFill>
          <a:ln>
            <a:noFill/>
          </a:ln>
        </p:spPr>
      </p:sp>
      <p:sp>
        <p:nvSpPr>
          <p:cNvPr id="239" name="Google Shape;239;p34"/>
          <p:cNvSpPr txBox="1"/>
          <p:nvPr>
            <p:ph type="title"/>
          </p:nvPr>
        </p:nvSpPr>
        <p:spPr>
          <a:xfrm>
            <a:off x="540544" y="972741"/>
            <a:ext cx="3126900" cy="28902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accent1"/>
              </a:buClr>
              <a:buSzPts val="3700"/>
              <a:buFont typeface="Arial"/>
              <a:buNone/>
              <a:defRPr sz="3700">
                <a:solidFill>
                  <a:schemeClr val="accen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240" name="Shape 240"/>
        <p:cNvGrpSpPr/>
        <p:nvPr/>
      </p:nvGrpSpPr>
      <p:grpSpPr>
        <a:xfrm>
          <a:off x="0" y="0"/>
          <a:ext cx="0" cy="0"/>
          <a:chOff x="0" y="0"/>
          <a:chExt cx="0" cy="0"/>
        </a:xfrm>
      </p:grpSpPr>
      <p:sp>
        <p:nvSpPr>
          <p:cNvPr id="241" name="Google Shape;241;p35"/>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rtl="0" algn="l">
              <a:lnSpc>
                <a:spcPct val="85000"/>
              </a:lnSpc>
              <a:spcBef>
                <a:spcPts val="0"/>
              </a:spcBef>
              <a:spcAft>
                <a:spcPts val="0"/>
              </a:spcAft>
              <a:buClr>
                <a:schemeClr val="lt1"/>
              </a:buClr>
              <a:buSzPts val="2700"/>
              <a:buFont typeface="Arial"/>
              <a:buNone/>
              <a:defRPr sz="27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2" name="Google Shape;242;p3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3" name="Google Shape;243;p3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4" name="Google Shape;244;p3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45" name="Google Shape;245;p35"/>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rtl="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rtl="0" algn="l">
              <a:lnSpc>
                <a:spcPct val="90000"/>
              </a:lnSpc>
              <a:spcBef>
                <a:spcPts val="0"/>
              </a:spcBef>
              <a:spcAft>
                <a:spcPts val="0"/>
              </a:spcAft>
              <a:buClr>
                <a:schemeClr val="accent3"/>
              </a:buClr>
              <a:buSzPts val="1400"/>
              <a:buNone/>
              <a:defRPr sz="1400"/>
            </a:lvl2pPr>
            <a:lvl3pPr indent="-228600" lvl="2" marL="1371600" rtl="0" algn="l">
              <a:lnSpc>
                <a:spcPct val="100000"/>
              </a:lnSpc>
              <a:spcBef>
                <a:spcPts val="400"/>
              </a:spcBef>
              <a:spcAft>
                <a:spcPts val="0"/>
              </a:spcAft>
              <a:buSzPts val="1400"/>
              <a:buNone/>
              <a:defRPr sz="1400"/>
            </a:lvl3pPr>
            <a:lvl4pPr indent="-317500" lvl="3" marL="1828800" rtl="0" algn="l">
              <a:lnSpc>
                <a:spcPct val="100000"/>
              </a:lnSpc>
              <a:spcBef>
                <a:spcPts val="2100"/>
              </a:spcBef>
              <a:spcAft>
                <a:spcPts val="0"/>
              </a:spcAft>
              <a:buSzPts val="1400"/>
              <a:buChar char="•"/>
              <a:defRPr sz="1400"/>
            </a:lvl4pPr>
            <a:lvl5pPr indent="-317500" lvl="4" marL="2286000" rtl="0" algn="l">
              <a:lnSpc>
                <a:spcPct val="100000"/>
              </a:lnSpc>
              <a:spcBef>
                <a:spcPts val="600"/>
              </a:spcBef>
              <a:spcAft>
                <a:spcPts val="0"/>
              </a:spcAft>
              <a:buSzPts val="1400"/>
              <a:buChar char="•"/>
              <a:defRPr sz="1400"/>
            </a:lvl5pPr>
            <a:lvl6pPr indent="-317500" lvl="5" marL="2743200" rtl="0" algn="l">
              <a:lnSpc>
                <a:spcPct val="90000"/>
              </a:lnSpc>
              <a:spcBef>
                <a:spcPts val="6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cxnSp>
        <p:nvCxnSpPr>
          <p:cNvPr id="246" name="Google Shape;246;p35"/>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7" name="Shape 247"/>
        <p:cNvGrpSpPr/>
        <p:nvPr/>
      </p:nvGrpSpPr>
      <p:grpSpPr>
        <a:xfrm>
          <a:off x="0" y="0"/>
          <a:ext cx="0" cy="0"/>
          <a:chOff x="0" y="0"/>
          <a:chExt cx="0" cy="0"/>
        </a:xfrm>
      </p:grpSpPr>
      <p:sp>
        <p:nvSpPr>
          <p:cNvPr id="248" name="Google Shape;248;p3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rtl="0" algn="r">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9" name="Google Shape;249;p3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50" name="Google Shape;250;p3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40" name="Shape 40"/>
        <p:cNvGrpSpPr/>
        <p:nvPr/>
      </p:nvGrpSpPr>
      <p:grpSpPr>
        <a:xfrm>
          <a:off x="0" y="0"/>
          <a:ext cx="0" cy="0"/>
          <a:chOff x="0" y="0"/>
          <a:chExt cx="0" cy="0"/>
        </a:xfrm>
      </p:grpSpPr>
      <p:sp>
        <p:nvSpPr>
          <p:cNvPr id="41" name="Google Shape;41;p5"/>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2" name="Google Shape;42;p5"/>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3" name="Google Shape;43;p5"/>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5"/>
          <p:cNvSpPr txBox="1"/>
          <p:nvPr>
            <p:ph idx="1" type="body"/>
          </p:nvPr>
        </p:nvSpPr>
        <p:spPr>
          <a:xfrm>
            <a:off x="540545" y="972741"/>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 name="Google Shape;45;p5"/>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p5"/>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Large Image">
  <p:cSld name="Content and Large Image">
    <p:spTree>
      <p:nvGrpSpPr>
        <p:cNvPr id="47" name="Shape 47"/>
        <p:cNvGrpSpPr/>
        <p:nvPr/>
      </p:nvGrpSpPr>
      <p:grpSpPr>
        <a:xfrm>
          <a:off x="0" y="0"/>
          <a:ext cx="0" cy="0"/>
          <a:chOff x="0" y="0"/>
          <a:chExt cx="0" cy="0"/>
        </a:xfrm>
      </p:grpSpPr>
      <p:sp>
        <p:nvSpPr>
          <p:cNvPr id="48" name="Google Shape;48;p6"/>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9" name="Google Shape;49;p6"/>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p6"/>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6"/>
          <p:cNvSpPr txBox="1"/>
          <p:nvPr>
            <p:ph idx="1" type="body"/>
          </p:nvPr>
        </p:nvSpPr>
        <p:spPr>
          <a:xfrm>
            <a:off x="540545" y="972741"/>
            <a:ext cx="29349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2" name="Google Shape;52;p6"/>
          <p:cNvSpPr txBox="1"/>
          <p:nvPr>
            <p:ph type="title"/>
          </p:nvPr>
        </p:nvSpPr>
        <p:spPr>
          <a:xfrm>
            <a:off x="540545" y="541735"/>
            <a:ext cx="29349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p6"/>
          <p:cNvSpPr/>
          <p:nvPr>
            <p:ph idx="2" type="pic"/>
          </p:nvPr>
        </p:nvSpPr>
        <p:spPr>
          <a:xfrm>
            <a:off x="4000500" y="0"/>
            <a:ext cx="5143500" cy="5143500"/>
          </a:xfrm>
          <a:prstGeom prst="rect">
            <a:avLst/>
          </a:prstGeom>
          <a:solidFill>
            <a:srgbClr val="D8D8D8"/>
          </a:solidFill>
          <a:ln>
            <a:noFill/>
          </a:ln>
        </p:spPr>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Wide" type="obj">
  <p:cSld name="OBJECT">
    <p:spTree>
      <p:nvGrpSpPr>
        <p:cNvPr id="54" name="Shape 54"/>
        <p:cNvGrpSpPr/>
        <p:nvPr/>
      </p:nvGrpSpPr>
      <p:grpSpPr>
        <a:xfrm>
          <a:off x="0" y="0"/>
          <a:ext cx="0" cy="0"/>
          <a:chOff x="0" y="0"/>
          <a:chExt cx="0" cy="0"/>
        </a:xfrm>
      </p:grpSpPr>
      <p:sp>
        <p:nvSpPr>
          <p:cNvPr id="55" name="Google Shape;55;p7"/>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accen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7"/>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2"/>
              </a:buClr>
              <a:buSzPts val="1400"/>
              <a:buNone/>
              <a:defRPr/>
            </a:lvl1pPr>
            <a:lvl2pPr indent="-228600" lvl="1" marL="914400" algn="l">
              <a:lnSpc>
                <a:spcPct val="90000"/>
              </a:lnSpc>
              <a:spcBef>
                <a:spcPts val="1300"/>
              </a:spcBef>
              <a:spcAft>
                <a:spcPts val="0"/>
              </a:spcAft>
              <a:buClr>
                <a:schemeClr val="accent3"/>
              </a:buClr>
              <a:buSzPts val="1400"/>
              <a:buNone/>
              <a:defRPr/>
            </a:lvl2pPr>
            <a:lvl3pPr indent="-228600" lvl="2" marL="1371600" algn="l">
              <a:lnSpc>
                <a:spcPct val="100000"/>
              </a:lnSpc>
              <a:spcBef>
                <a:spcPts val="400"/>
              </a:spcBef>
              <a:spcAft>
                <a:spcPts val="0"/>
              </a:spcAft>
              <a:buSzPts val="1400"/>
              <a:buNone/>
              <a:defRPr/>
            </a:lvl3pPr>
            <a:lvl4pPr indent="-317500" lvl="3" marL="1828800" algn="l">
              <a:lnSpc>
                <a:spcPct val="100000"/>
              </a:lnSpc>
              <a:spcBef>
                <a:spcPts val="2100"/>
              </a:spcBef>
              <a:spcAft>
                <a:spcPts val="0"/>
              </a:spcAft>
              <a:buSzPts val="1400"/>
              <a:buChar char="•"/>
              <a:defRPr/>
            </a:lvl4pPr>
            <a:lvl5pPr indent="-317500" lvl="4" marL="2286000" algn="l">
              <a:lnSpc>
                <a:spcPct val="100000"/>
              </a:lnSpc>
              <a:spcBef>
                <a:spcPts val="600"/>
              </a:spcBef>
              <a:spcAft>
                <a:spcPts val="0"/>
              </a:spcAft>
              <a:buSzPts val="1400"/>
              <a:buChar char="•"/>
              <a:defRPr/>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 name="Google Shape;57;p7"/>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7"/>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9" name="Google Shape;59;p7"/>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8"/>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8"/>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3" name="Google Shape;63;p8"/>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bg>
      <p:bgPr>
        <a:solidFill>
          <a:schemeClr val="accent1"/>
        </a:solidFill>
      </p:bgPr>
    </p:bg>
    <p:spTree>
      <p:nvGrpSpPr>
        <p:cNvPr id="64" name="Shape 64"/>
        <p:cNvGrpSpPr/>
        <p:nvPr/>
      </p:nvGrpSpPr>
      <p:grpSpPr>
        <a:xfrm>
          <a:off x="0" y="0"/>
          <a:ext cx="0" cy="0"/>
          <a:chOff x="0" y="0"/>
          <a:chExt cx="0" cy="0"/>
        </a:xfrm>
      </p:grpSpPr>
      <p:sp>
        <p:nvSpPr>
          <p:cNvPr id="65" name="Google Shape;65;p9"/>
          <p:cNvSpPr txBox="1"/>
          <p:nvPr>
            <p:ph type="title"/>
          </p:nvPr>
        </p:nvSpPr>
        <p:spPr>
          <a:xfrm>
            <a:off x="540544" y="1412100"/>
            <a:ext cx="5805000" cy="21204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Clr>
                <a:schemeClr val="lt1"/>
              </a:buClr>
              <a:buSzPts val="2700"/>
              <a:buFont typeface="Arial"/>
              <a:buNone/>
              <a:defRPr sz="2700">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1pPr>
            <a:lvl2pPr indent="0" lvl="1"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2pPr>
            <a:lvl3pPr indent="0" lvl="2"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3pPr>
            <a:lvl4pPr indent="0" lvl="3"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4pPr>
            <a:lvl5pPr indent="0" lvl="4"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5pPr>
            <a:lvl6pPr indent="0" lvl="5"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6pPr>
            <a:lvl7pPr indent="0" lvl="6"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7pPr>
            <a:lvl8pPr indent="0" lvl="7"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8pPr>
            <a:lvl9pPr indent="0" lvl="8" marL="0" marR="0" algn="r">
              <a:lnSpc>
                <a:spcPct val="90000"/>
              </a:lnSpc>
              <a:spcBef>
                <a:spcPts val="0"/>
              </a:spcBef>
              <a:spcAft>
                <a:spcPts val="0"/>
              </a:spcAft>
              <a:buClr>
                <a:srgbClr val="000000"/>
              </a:buClr>
              <a:buSzPts val="800"/>
              <a:buFont typeface="Arial"/>
              <a:buNone/>
              <a:defRPr b="0"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9"/>
          <p:cNvSpPr txBox="1"/>
          <p:nvPr>
            <p:ph idx="1" type="body"/>
          </p:nvPr>
        </p:nvSpPr>
        <p:spPr>
          <a:xfrm>
            <a:off x="540544" y="3798900"/>
            <a:ext cx="5805000" cy="3357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0"/>
              </a:spcBef>
              <a:spcAft>
                <a:spcPts val="0"/>
              </a:spcAft>
              <a:buClr>
                <a:schemeClr val="lt1"/>
              </a:buClr>
              <a:buSzPts val="1400"/>
              <a:buFont typeface="Arial"/>
              <a:buChar char="–"/>
              <a:defRPr sz="1400">
                <a:solidFill>
                  <a:schemeClr val="lt1"/>
                </a:solidFill>
              </a:defRPr>
            </a:lvl1pPr>
            <a:lvl2pPr indent="-228600" lvl="1" marL="914400" algn="l">
              <a:lnSpc>
                <a:spcPct val="90000"/>
              </a:lnSpc>
              <a:spcBef>
                <a:spcPts val="0"/>
              </a:spcBef>
              <a:spcAft>
                <a:spcPts val="0"/>
              </a:spcAft>
              <a:buClr>
                <a:schemeClr val="accent3"/>
              </a:buClr>
              <a:buSzPts val="1400"/>
              <a:buNone/>
              <a:defRPr sz="1400"/>
            </a:lvl2pPr>
            <a:lvl3pPr indent="-228600" lvl="2" marL="1371600" algn="l">
              <a:lnSpc>
                <a:spcPct val="100000"/>
              </a:lnSpc>
              <a:spcBef>
                <a:spcPts val="400"/>
              </a:spcBef>
              <a:spcAft>
                <a:spcPts val="0"/>
              </a:spcAft>
              <a:buSzPts val="1400"/>
              <a:buNone/>
              <a:defRPr sz="1400"/>
            </a:lvl3pPr>
            <a:lvl4pPr indent="-317500" lvl="3" marL="1828800" algn="l">
              <a:lnSpc>
                <a:spcPct val="100000"/>
              </a:lnSpc>
              <a:spcBef>
                <a:spcPts val="2100"/>
              </a:spcBef>
              <a:spcAft>
                <a:spcPts val="0"/>
              </a:spcAft>
              <a:buSzPts val="1400"/>
              <a:buChar char="•"/>
              <a:defRPr sz="1400"/>
            </a:lvl4pPr>
            <a:lvl5pPr indent="-317500" lvl="4" marL="2286000" algn="l">
              <a:lnSpc>
                <a:spcPct val="100000"/>
              </a:lnSpc>
              <a:spcBef>
                <a:spcPts val="600"/>
              </a:spcBef>
              <a:spcAft>
                <a:spcPts val="0"/>
              </a:spcAft>
              <a:buSzPts val="1400"/>
              <a:buChar char="•"/>
              <a:defRPr sz="1400"/>
            </a:lvl5pPr>
            <a:lvl6pPr indent="-317500" lvl="5" marL="2743200" algn="l">
              <a:lnSpc>
                <a:spcPct val="90000"/>
              </a:lnSpc>
              <a:spcBef>
                <a:spcPts val="6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cxnSp>
        <p:nvCxnSpPr>
          <p:cNvPr id="70" name="Google Shape;70;p9"/>
          <p:cNvCxnSpPr/>
          <p:nvPr/>
        </p:nvCxnSpPr>
        <p:spPr>
          <a:xfrm>
            <a:off x="1324800" y="4771287"/>
            <a:ext cx="7819200"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and Image">
  <p:cSld name="1_Content and Image">
    <p:spTree>
      <p:nvGrpSpPr>
        <p:cNvPr id="71" name="Shape 71"/>
        <p:cNvGrpSpPr/>
        <p:nvPr/>
      </p:nvGrpSpPr>
      <p:grpSpPr>
        <a:xfrm>
          <a:off x="0" y="0"/>
          <a:ext cx="0" cy="0"/>
          <a:chOff x="0" y="0"/>
          <a:chExt cx="0" cy="0"/>
        </a:xfrm>
      </p:grpSpPr>
      <p:sp>
        <p:nvSpPr>
          <p:cNvPr id="72" name="Google Shape;72;p10"/>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algn="r">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0"/>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0"/>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algn="r">
              <a:lnSpc>
                <a:spcPct val="90000"/>
              </a:lnSpc>
              <a:spcBef>
                <a:spcPts val="0"/>
              </a:spcBef>
              <a:spcAft>
                <a:spcPts val="0"/>
              </a:spcAft>
              <a:buClr>
                <a:srgbClr val="000000"/>
              </a:buClr>
              <a:buSzPts val="800"/>
              <a:buFont typeface="Arial"/>
              <a:buNone/>
              <a:defRPr/>
            </a:lvl1pPr>
            <a:lvl2pPr indent="0" lvl="1" marL="0" marR="0" algn="r">
              <a:lnSpc>
                <a:spcPct val="90000"/>
              </a:lnSpc>
              <a:spcBef>
                <a:spcPts val="0"/>
              </a:spcBef>
              <a:spcAft>
                <a:spcPts val="0"/>
              </a:spcAft>
              <a:buClr>
                <a:srgbClr val="000000"/>
              </a:buClr>
              <a:buSzPts val="800"/>
              <a:buFont typeface="Arial"/>
              <a:buNone/>
              <a:defRPr/>
            </a:lvl2pPr>
            <a:lvl3pPr indent="0" lvl="2" marL="0" marR="0" algn="r">
              <a:lnSpc>
                <a:spcPct val="90000"/>
              </a:lnSpc>
              <a:spcBef>
                <a:spcPts val="0"/>
              </a:spcBef>
              <a:spcAft>
                <a:spcPts val="0"/>
              </a:spcAft>
              <a:buClr>
                <a:srgbClr val="000000"/>
              </a:buClr>
              <a:buSzPts val="800"/>
              <a:buFont typeface="Arial"/>
              <a:buNone/>
              <a:defRPr/>
            </a:lvl3pPr>
            <a:lvl4pPr indent="0" lvl="3" marL="0" marR="0" algn="r">
              <a:lnSpc>
                <a:spcPct val="90000"/>
              </a:lnSpc>
              <a:spcBef>
                <a:spcPts val="0"/>
              </a:spcBef>
              <a:spcAft>
                <a:spcPts val="0"/>
              </a:spcAft>
              <a:buClr>
                <a:srgbClr val="000000"/>
              </a:buClr>
              <a:buSzPts val="800"/>
              <a:buFont typeface="Arial"/>
              <a:buNone/>
              <a:defRPr/>
            </a:lvl4pPr>
            <a:lvl5pPr indent="0" lvl="4" marL="0" marR="0" algn="r">
              <a:lnSpc>
                <a:spcPct val="90000"/>
              </a:lnSpc>
              <a:spcBef>
                <a:spcPts val="0"/>
              </a:spcBef>
              <a:spcAft>
                <a:spcPts val="0"/>
              </a:spcAft>
              <a:buClr>
                <a:srgbClr val="000000"/>
              </a:buClr>
              <a:buSzPts val="800"/>
              <a:buFont typeface="Arial"/>
              <a:buNone/>
              <a:defRPr/>
            </a:lvl5pPr>
            <a:lvl6pPr indent="0" lvl="5" marL="0" marR="0" algn="r">
              <a:lnSpc>
                <a:spcPct val="90000"/>
              </a:lnSpc>
              <a:spcBef>
                <a:spcPts val="0"/>
              </a:spcBef>
              <a:spcAft>
                <a:spcPts val="0"/>
              </a:spcAft>
              <a:buClr>
                <a:srgbClr val="000000"/>
              </a:buClr>
              <a:buSzPts val="800"/>
              <a:buFont typeface="Arial"/>
              <a:buNone/>
              <a:defRPr/>
            </a:lvl6pPr>
            <a:lvl7pPr indent="0" lvl="6" marL="0" marR="0" algn="r">
              <a:lnSpc>
                <a:spcPct val="90000"/>
              </a:lnSpc>
              <a:spcBef>
                <a:spcPts val="0"/>
              </a:spcBef>
              <a:spcAft>
                <a:spcPts val="0"/>
              </a:spcAft>
              <a:buClr>
                <a:srgbClr val="000000"/>
              </a:buClr>
              <a:buSzPts val="800"/>
              <a:buFont typeface="Arial"/>
              <a:buNone/>
              <a:defRPr/>
            </a:lvl7pPr>
            <a:lvl8pPr indent="0" lvl="7" marL="0" marR="0" algn="r">
              <a:lnSpc>
                <a:spcPct val="90000"/>
              </a:lnSpc>
              <a:spcBef>
                <a:spcPts val="0"/>
              </a:spcBef>
              <a:spcAft>
                <a:spcPts val="0"/>
              </a:spcAft>
              <a:buClr>
                <a:srgbClr val="000000"/>
              </a:buClr>
              <a:buSzPts val="800"/>
              <a:buFont typeface="Arial"/>
              <a:buNone/>
              <a:defRPr/>
            </a:lvl8pPr>
            <a:lvl9pPr indent="0" lvl="8" marL="0" marR="0" algn="r">
              <a:lnSpc>
                <a:spcPct val="90000"/>
              </a:lnSpc>
              <a:spcBef>
                <a:spcPts val="0"/>
              </a:spcBef>
              <a:spcAft>
                <a:spcPts val="0"/>
              </a:spcAft>
              <a:buClr>
                <a:srgbClr val="000000"/>
              </a:buClr>
              <a:buSzPts val="800"/>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10"/>
          <p:cNvSpPr txBox="1"/>
          <p:nvPr>
            <p:ph idx="1" type="body"/>
          </p:nvPr>
        </p:nvSpPr>
        <p:spPr>
          <a:xfrm>
            <a:off x="540545" y="972742"/>
            <a:ext cx="4139100" cy="3462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1200"/>
              <a:buNone/>
              <a:defRPr/>
            </a:lvl1pPr>
            <a:lvl2pPr indent="-228600" lvl="1" marL="914400" algn="l">
              <a:lnSpc>
                <a:spcPct val="90000"/>
              </a:lnSpc>
              <a:spcBef>
                <a:spcPts val="1300"/>
              </a:spcBef>
              <a:spcAft>
                <a:spcPts val="0"/>
              </a:spcAft>
              <a:buSzPts val="1500"/>
              <a:buNone/>
              <a:defRPr/>
            </a:lvl2pPr>
            <a:lvl3pPr indent="-228600" lvl="2" marL="1371600" algn="l">
              <a:lnSpc>
                <a:spcPct val="100000"/>
              </a:lnSpc>
              <a:spcBef>
                <a:spcPts val="400"/>
              </a:spcBef>
              <a:spcAft>
                <a:spcPts val="0"/>
              </a:spcAft>
              <a:buSzPts val="1400"/>
              <a:buNone/>
              <a:defRPr/>
            </a:lvl3pPr>
            <a:lvl4pPr indent="-304800" lvl="3" marL="1828800" algn="l">
              <a:lnSpc>
                <a:spcPct val="100000"/>
              </a:lnSpc>
              <a:spcBef>
                <a:spcPts val="2100"/>
              </a:spcBef>
              <a:spcAft>
                <a:spcPts val="0"/>
              </a:spcAft>
              <a:buSzPts val="1200"/>
              <a:buChar char="•"/>
              <a:defRPr/>
            </a:lvl4pPr>
            <a:lvl5pPr indent="-304800" lvl="4" marL="2286000" algn="l">
              <a:lnSpc>
                <a:spcPct val="100000"/>
              </a:lnSpc>
              <a:spcBef>
                <a:spcPts val="600"/>
              </a:spcBef>
              <a:spcAft>
                <a:spcPts val="0"/>
              </a:spcAft>
              <a:buSzPts val="1200"/>
              <a:buChar char="•"/>
              <a:defRPr/>
            </a:lvl5pPr>
            <a:lvl6pPr indent="-317500" lvl="5" marL="2743200" algn="l">
              <a:lnSpc>
                <a:spcPct val="90000"/>
              </a:lnSpc>
              <a:spcBef>
                <a:spcPts val="6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76" name="Google Shape;76;p10"/>
          <p:cNvSpPr txBox="1"/>
          <p:nvPr>
            <p:ph type="title"/>
          </p:nvPr>
        </p:nvSpPr>
        <p:spPr>
          <a:xfrm>
            <a:off x="540545" y="541735"/>
            <a:ext cx="4139100" cy="431100"/>
          </a:xfrm>
          <a:prstGeom prst="rect">
            <a:avLst/>
          </a:prstGeom>
          <a:noFill/>
          <a:ln>
            <a:noFill/>
          </a:ln>
        </p:spPr>
        <p:txBody>
          <a:bodyPr anchorCtr="0" anchor="t" bIns="0" lIns="0" spcFirstLastPara="1" rIns="0" wrap="square" tIns="0">
            <a:noAutofit/>
          </a:bodyPr>
          <a:lstStyle>
            <a:lvl1pPr lvl="0" algn="l">
              <a:lnSpc>
                <a:spcPct val="85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0"/>
          <p:cNvSpPr/>
          <p:nvPr>
            <p:ph idx="2" type="pic"/>
          </p:nvPr>
        </p:nvSpPr>
        <p:spPr>
          <a:xfrm>
            <a:off x="5175000" y="0"/>
            <a:ext cx="3969000" cy="5143500"/>
          </a:xfrm>
          <a:prstGeom prst="rect">
            <a:avLst/>
          </a:prstGeom>
          <a:solidFill>
            <a:srgbClr val="D8D8D8"/>
          </a:solidFill>
          <a:ln>
            <a:noFill/>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theme" Target="../theme/theme3.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0" Type="http://schemas.openxmlformats.org/officeDocument/2006/relationships/slideLayout" Target="../slideLayouts/slideLayout26.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 Type="http://schemas.openxmlformats.org/officeDocument/2006/relationships/image" Target="../media/image4.png"/><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5" Type="http://schemas.openxmlformats.org/officeDocument/2006/relationships/slideLayout" Target="../slideLayouts/slideLayout21.xml"/><Relationship Id="rId19" Type="http://schemas.openxmlformats.org/officeDocument/2006/relationships/theme" Target="../theme/theme1.xml"/><Relationship Id="rId6" Type="http://schemas.openxmlformats.org/officeDocument/2006/relationships/slideLayout" Target="../slideLayouts/slideLayout22.xml"/><Relationship Id="rId18" Type="http://schemas.openxmlformats.org/officeDocument/2006/relationships/slideLayout" Target="../slideLayouts/slideLayout34.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1" name="Google Shape;11;p1"/>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2" name="Google Shape;12;p1"/>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p19"/>
          <p:cNvSpPr txBox="1"/>
          <p:nvPr>
            <p:ph type="title"/>
          </p:nvPr>
        </p:nvSpPr>
        <p:spPr>
          <a:xfrm>
            <a:off x="540545" y="541735"/>
            <a:ext cx="8062800" cy="431100"/>
          </a:xfrm>
          <a:prstGeom prst="rect">
            <a:avLst/>
          </a:prstGeom>
          <a:noFill/>
          <a:ln>
            <a:noFill/>
          </a:ln>
        </p:spPr>
        <p:txBody>
          <a:bodyPr anchorCtr="0" anchor="t" bIns="0" lIns="0" spcFirstLastPara="1" rIns="0" wrap="square" tIns="0">
            <a:noAutofit/>
          </a:bodyPr>
          <a:lstStyle>
            <a:lvl1pPr lvl="0" marR="0" rtl="0" algn="l">
              <a:lnSpc>
                <a:spcPct val="85000"/>
              </a:lnSpc>
              <a:spcBef>
                <a:spcPts val="0"/>
              </a:spcBef>
              <a:spcAft>
                <a:spcPts val="0"/>
              </a:spcAft>
              <a:buClr>
                <a:schemeClr val="accent1"/>
              </a:buClr>
              <a:buSzPts val="2700"/>
              <a:buFont typeface="Arial"/>
              <a:buNone/>
              <a:defRPr b="1" i="0" sz="27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p19"/>
          <p:cNvSpPr txBox="1"/>
          <p:nvPr>
            <p:ph idx="1" type="body"/>
          </p:nvPr>
        </p:nvSpPr>
        <p:spPr>
          <a:xfrm>
            <a:off x="540544" y="972741"/>
            <a:ext cx="8062800" cy="346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dk2"/>
              </a:buClr>
              <a:buSzPts val="1200"/>
              <a:buFont typeface="Arial"/>
              <a:buNone/>
              <a:defRPr b="0" i="0" sz="1200" u="none" cap="none" strike="noStrike">
                <a:solidFill>
                  <a:schemeClr val="dk2"/>
                </a:solidFill>
                <a:latin typeface="Arial"/>
                <a:ea typeface="Arial"/>
                <a:cs typeface="Arial"/>
                <a:sym typeface="Arial"/>
              </a:defRPr>
            </a:lvl1pPr>
            <a:lvl2pPr indent="-228600" lvl="1" marL="914400" marR="0" rtl="0" algn="l">
              <a:lnSpc>
                <a:spcPct val="90000"/>
              </a:lnSpc>
              <a:spcBef>
                <a:spcPts val="1300"/>
              </a:spcBef>
              <a:spcAft>
                <a:spcPts val="0"/>
              </a:spcAft>
              <a:buClr>
                <a:schemeClr val="accent3"/>
              </a:buClr>
              <a:buSzPts val="1500"/>
              <a:buFont typeface="Arial"/>
              <a:buNone/>
              <a:defRPr b="1" i="0" sz="1500" u="none" cap="none" strike="noStrike">
                <a:solidFill>
                  <a:schemeClr val="accent3"/>
                </a:solidFill>
                <a:latin typeface="Arial"/>
                <a:ea typeface="Arial"/>
                <a:cs typeface="Arial"/>
                <a:sym typeface="Arial"/>
              </a:defRPr>
            </a:lvl2pPr>
            <a:lvl3pPr indent="-228600" lvl="2" marL="1371600" marR="0" rtl="0" algn="l">
              <a:lnSpc>
                <a:spcPct val="100000"/>
              </a:lnSpc>
              <a:spcBef>
                <a:spcPts val="400"/>
              </a:spcBef>
              <a:spcAft>
                <a:spcPts val="0"/>
              </a:spcAft>
              <a:buClr>
                <a:schemeClr val="accent1"/>
              </a:buClr>
              <a:buSzPts val="1400"/>
              <a:buFont typeface="Arial"/>
              <a:buNone/>
              <a:defRPr b="1" i="0" sz="1400" u="none" cap="none" strike="noStrike">
                <a:solidFill>
                  <a:schemeClr val="dk2"/>
                </a:solidFill>
                <a:latin typeface="Arial"/>
                <a:ea typeface="Arial"/>
                <a:cs typeface="Arial"/>
                <a:sym typeface="Arial"/>
              </a:defRPr>
            </a:lvl3pPr>
            <a:lvl4pPr indent="-304800" lvl="3" marL="1828800" marR="0" rtl="0" algn="l">
              <a:lnSpc>
                <a:spcPct val="100000"/>
              </a:lnSpc>
              <a:spcBef>
                <a:spcPts val="21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00000"/>
              </a:lnSpc>
              <a:spcBef>
                <a:spcPts val="600"/>
              </a:spcBef>
              <a:spcAft>
                <a:spcPts val="0"/>
              </a:spcAft>
              <a:buClr>
                <a:schemeClr val="accent2"/>
              </a:buClr>
              <a:buSzPts val="1200"/>
              <a:buFont typeface="Arial"/>
              <a:buChar char="•"/>
              <a:defRPr b="0" i="0" sz="1200" u="none" cap="none" strike="noStrike">
                <a:solidFill>
                  <a:schemeClr val="dk2"/>
                </a:solidFill>
                <a:latin typeface="Arial"/>
                <a:ea typeface="Arial"/>
                <a:cs typeface="Arial"/>
                <a:sym typeface="Arial"/>
              </a:defRPr>
            </a:lvl5pPr>
            <a:lvl6pPr indent="-317500" lvl="5" marL="2743200" marR="0" rtl="0" algn="l">
              <a:lnSpc>
                <a:spcPct val="90000"/>
              </a:lnSpc>
              <a:spcBef>
                <a:spcPts val="6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36" name="Google Shape;136;p19"/>
          <p:cNvSpPr txBox="1"/>
          <p:nvPr>
            <p:ph idx="10" type="dt"/>
          </p:nvPr>
        </p:nvSpPr>
        <p:spPr>
          <a:xfrm>
            <a:off x="6061472" y="4869656"/>
            <a:ext cx="2057400" cy="142200"/>
          </a:xfrm>
          <a:prstGeom prst="rect">
            <a:avLst/>
          </a:prstGeom>
          <a:noFill/>
          <a:ln>
            <a:noFill/>
          </a:ln>
        </p:spPr>
        <p:txBody>
          <a:bodyPr anchorCtr="0" anchor="t" bIns="0" lIns="0" spcFirstLastPara="1" rIns="0" wrap="square" tIns="0">
            <a:noAutofit/>
          </a:bodyPr>
          <a:lstStyle>
            <a:lvl1pPr lvl="0" marR="0" rtl="0" algn="r">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7" name="Google Shape;137;p19"/>
          <p:cNvSpPr txBox="1"/>
          <p:nvPr>
            <p:ph idx="11" type="ftr"/>
          </p:nvPr>
        </p:nvSpPr>
        <p:spPr>
          <a:xfrm>
            <a:off x="1324800" y="4869656"/>
            <a:ext cx="3086100" cy="142200"/>
          </a:xfrm>
          <a:prstGeom prst="rect">
            <a:avLst/>
          </a:prstGeom>
          <a:noFill/>
          <a:ln>
            <a:noFill/>
          </a:ln>
        </p:spPr>
        <p:txBody>
          <a:bodyPr anchorCtr="0" anchor="t" bIns="0" lIns="0" spcFirstLastPara="1" rIns="0" wrap="square" tIns="0">
            <a:noAutofit/>
          </a:bodyPr>
          <a:lstStyle>
            <a:lvl1pPr lvl="0" marR="0" rtl="0" algn="l">
              <a:lnSpc>
                <a:spcPct val="90000"/>
              </a:lnSpc>
              <a:spcBef>
                <a:spcPts val="0"/>
              </a:spcBef>
              <a:spcAft>
                <a:spcPts val="0"/>
              </a:spcAft>
              <a:buClr>
                <a:srgbClr val="000000"/>
              </a:buClr>
              <a:buSzPts val="1100"/>
              <a:buFont typeface="Arial"/>
              <a:buNone/>
              <a:defRPr b="0" i="0" sz="9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8" name="Google Shape;138;p19"/>
          <p:cNvSpPr txBox="1"/>
          <p:nvPr>
            <p:ph idx="12" type="sldNum"/>
          </p:nvPr>
        </p:nvSpPr>
        <p:spPr>
          <a:xfrm>
            <a:off x="8437613" y="4869656"/>
            <a:ext cx="193200" cy="142200"/>
          </a:xfrm>
          <a:prstGeom prst="rect">
            <a:avLst/>
          </a:prstGeom>
          <a:noFill/>
          <a:ln>
            <a:noFill/>
          </a:ln>
        </p:spPr>
        <p:txBody>
          <a:bodyPr anchorCtr="0" anchor="t" bIns="0" lIns="0" spcFirstLastPara="1" rIns="0" wrap="square" tIns="0">
            <a:noAutofit/>
          </a:bodyPr>
          <a:lstStyle>
            <a:lvl1pPr indent="0" lvl="0"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1pPr>
            <a:lvl2pPr indent="0" lvl="1"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2pPr>
            <a:lvl3pPr indent="0" lvl="2"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3pPr>
            <a:lvl4pPr indent="0" lvl="3"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4pPr>
            <a:lvl5pPr indent="0" lvl="4"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5pPr>
            <a:lvl6pPr indent="0" lvl="5"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6pPr>
            <a:lvl7pPr indent="0" lvl="6"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7pPr>
            <a:lvl8pPr indent="0" lvl="7"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8pPr>
            <a:lvl9pPr indent="0" lvl="8" marL="0" marR="0" rtl="0" algn="r">
              <a:lnSpc>
                <a:spcPct val="90000"/>
              </a:lnSpc>
              <a:spcBef>
                <a:spcPts val="0"/>
              </a:spcBef>
              <a:spcAft>
                <a:spcPts val="0"/>
              </a:spcAft>
              <a:buClr>
                <a:srgbClr val="000000"/>
              </a:buClr>
              <a:buSzPts val="800"/>
              <a:buFont typeface="Arial"/>
              <a:buNone/>
              <a:defRPr b="0" i="0" sz="8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139" name="Google Shape;139;p19"/>
          <p:cNvCxnSpPr/>
          <p:nvPr/>
        </p:nvCxnSpPr>
        <p:spPr>
          <a:xfrm>
            <a:off x="1324800" y="4771287"/>
            <a:ext cx="7819200" cy="0"/>
          </a:xfrm>
          <a:prstGeom prst="straightConnector1">
            <a:avLst/>
          </a:prstGeom>
          <a:noFill/>
          <a:ln cap="flat" cmpd="sng" w="9525">
            <a:solidFill>
              <a:schemeClr val="accent4"/>
            </a:solidFill>
            <a:prstDash val="solid"/>
            <a:miter lim="800000"/>
            <a:headEnd len="sm" w="sm" type="none"/>
            <a:tailEnd len="sm" w="sm" type="none"/>
          </a:ln>
        </p:spPr>
      </p:cxnSp>
      <p:pic>
        <p:nvPicPr>
          <p:cNvPr id="140" name="Google Shape;140;p19"/>
          <p:cNvPicPr preferRelativeResize="0"/>
          <p:nvPr/>
        </p:nvPicPr>
        <p:blipFill rotWithShape="1">
          <a:blip r:embed="rId1">
            <a:alphaModFix/>
          </a:blip>
          <a:srcRect b="0" l="0" r="0" t="0"/>
          <a:stretch/>
        </p:blipFill>
        <p:spPr>
          <a:xfrm>
            <a:off x="540544" y="4646699"/>
            <a:ext cx="674371" cy="249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pos="341">
          <p15:clr>
            <a:srgbClr val="F26B43"/>
          </p15:clr>
        </p15:guide>
        <p15:guide id="4" pos="5114">
          <p15:clr>
            <a:srgbClr val="F26B43"/>
          </p15:clr>
        </p15:guide>
        <p15:guide id="5" orient="horz" pos="341">
          <p15:clr>
            <a:srgbClr val="F26B43"/>
          </p15:clr>
        </p15:guide>
        <p15:guide id="6" orient="horz" pos="2794">
          <p15:clr>
            <a:srgbClr val="F26B43"/>
          </p15:clr>
        </p15:guide>
        <p15:guide id="7" orient="horz" pos="613">
          <p15:clr>
            <a:srgbClr val="F26B43"/>
          </p15:clr>
        </p15:guide>
        <p15:guide id="8" orient="horz" pos="970">
          <p15:clr>
            <a:srgbClr val="F26B43"/>
          </p15:clr>
        </p15:guide>
        <p15:guide id="9" pos="541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9.png"/><Relationship Id="rId7" Type="http://schemas.openxmlformats.org/officeDocument/2006/relationships/image" Target="../media/image21.jp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7.png"/><Relationship Id="rId5"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34.jpg"/><Relationship Id="rId5" Type="http://schemas.openxmlformats.org/officeDocument/2006/relationships/image" Target="../media/image33.jpg"/><Relationship Id="rId6" Type="http://schemas.openxmlformats.org/officeDocument/2006/relationships/image" Target="../media/image29.png"/><Relationship Id="rId7" Type="http://schemas.openxmlformats.org/officeDocument/2006/relationships/image" Target="../media/image32.png"/><Relationship Id="rId8"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ctrTitle"/>
          </p:nvPr>
        </p:nvSpPr>
        <p:spPr>
          <a:xfrm>
            <a:off x="1026000" y="2092500"/>
            <a:ext cx="6041700" cy="110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Communications</a:t>
            </a:r>
            <a:endParaRPr/>
          </a:p>
          <a:p>
            <a:pPr indent="0" lvl="0" marL="0" rtl="0" algn="l">
              <a:spcBef>
                <a:spcPts val="0"/>
              </a:spcBef>
              <a:spcAft>
                <a:spcPts val="0"/>
              </a:spcAft>
              <a:buClr>
                <a:schemeClr val="dk1"/>
              </a:buClr>
              <a:buSzPts val="1100"/>
              <a:buFont typeface="Arial"/>
              <a:buNone/>
            </a:pPr>
            <a:r>
              <a:rPr lang="en"/>
              <a:t>GOOS &amp; OCG</a:t>
            </a:r>
            <a:endParaRPr/>
          </a:p>
        </p:txBody>
      </p:sp>
      <p:sp>
        <p:nvSpPr>
          <p:cNvPr id="256" name="Google Shape;256;p37"/>
          <p:cNvSpPr txBox="1"/>
          <p:nvPr>
            <p:ph idx="1" type="subTitle"/>
          </p:nvPr>
        </p:nvSpPr>
        <p:spPr>
          <a:xfrm>
            <a:off x="1026000" y="3447900"/>
            <a:ext cx="5861100" cy="134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Laura Stukonytė, GOOS Junior Communications Consultant</a:t>
            </a:r>
            <a:endParaRPr/>
          </a:p>
          <a:p>
            <a:pPr indent="0" lvl="0" marL="0" rtl="0" algn="l">
              <a:spcBef>
                <a:spcPts val="0"/>
              </a:spcBef>
              <a:spcAft>
                <a:spcPts val="0"/>
              </a:spcAft>
              <a:buNone/>
            </a:pPr>
            <a:r>
              <a:rPr lang="en"/>
              <a:t>Emma Heslop Act. Director GOOS Office</a:t>
            </a:r>
            <a:endParaRPr/>
          </a:p>
          <a:p>
            <a:pPr indent="0" lvl="0" marL="0" rtl="0" algn="l">
              <a:spcBef>
                <a:spcPts val="0"/>
              </a:spcBef>
              <a:spcAft>
                <a:spcPts val="0"/>
              </a:spcAft>
              <a:buNone/>
            </a:pPr>
            <a:r>
              <a:t/>
            </a:r>
            <a:endParaRPr/>
          </a:p>
          <a:p>
            <a:pPr indent="0" lvl="0" marL="0" rtl="0" algn="l">
              <a:lnSpc>
                <a:spcPct val="90000"/>
              </a:lnSpc>
              <a:spcBef>
                <a:spcPts val="0"/>
              </a:spcBef>
              <a:spcAft>
                <a:spcPts val="0"/>
              </a:spcAft>
              <a:buClr>
                <a:schemeClr val="dk1"/>
              </a:buClr>
              <a:buSzPts val="1100"/>
              <a:buFont typeface="Arial"/>
              <a:buNone/>
            </a:pPr>
            <a:r>
              <a:rPr lang="en"/>
              <a:t>OCG-14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6"/>
          <p:cNvSpPr txBox="1"/>
          <p:nvPr>
            <p:ph type="title"/>
          </p:nvPr>
        </p:nvSpPr>
        <p:spPr>
          <a:xfrm>
            <a:off x="540545" y="541735"/>
            <a:ext cx="80628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do we produce stories together?</a:t>
            </a:r>
            <a:endParaRPr/>
          </a:p>
        </p:txBody>
      </p:sp>
      <p:sp>
        <p:nvSpPr>
          <p:cNvPr id="366" name="Google Shape;366;p46"/>
          <p:cNvSpPr/>
          <p:nvPr/>
        </p:nvSpPr>
        <p:spPr>
          <a:xfrm>
            <a:off x="1638618" y="1663981"/>
            <a:ext cx="725700" cy="741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6"/>
          <p:cNvSpPr txBox="1"/>
          <p:nvPr/>
        </p:nvSpPr>
        <p:spPr>
          <a:xfrm>
            <a:off x="1734775" y="1797547"/>
            <a:ext cx="533400" cy="46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900">
                <a:solidFill>
                  <a:schemeClr val="accent1"/>
                </a:solidFill>
                <a:latin typeface="Roboto"/>
                <a:ea typeface="Roboto"/>
                <a:cs typeface="Roboto"/>
                <a:sym typeface="Roboto"/>
              </a:rPr>
              <a:t>1</a:t>
            </a:r>
            <a:endParaRPr b="1" sz="1900">
              <a:solidFill>
                <a:schemeClr val="accent1"/>
              </a:solidFill>
              <a:latin typeface="Roboto"/>
              <a:ea typeface="Roboto"/>
              <a:cs typeface="Roboto"/>
              <a:sym typeface="Roboto"/>
            </a:endParaRPr>
          </a:p>
        </p:txBody>
      </p:sp>
      <p:sp>
        <p:nvSpPr>
          <p:cNvPr id="368" name="Google Shape;368;p46"/>
          <p:cNvSpPr txBox="1"/>
          <p:nvPr/>
        </p:nvSpPr>
        <p:spPr>
          <a:xfrm>
            <a:off x="957924" y="2542081"/>
            <a:ext cx="2087100" cy="557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accent1"/>
                </a:solidFill>
              </a:rPr>
              <a:t>Bi-monthly call for story ideas</a:t>
            </a:r>
            <a:endParaRPr b="1" sz="1300">
              <a:solidFill>
                <a:schemeClr val="accent1"/>
              </a:solidFill>
            </a:endParaRPr>
          </a:p>
        </p:txBody>
      </p:sp>
      <p:sp>
        <p:nvSpPr>
          <p:cNvPr id="369" name="Google Shape;369;p46"/>
          <p:cNvSpPr txBox="1"/>
          <p:nvPr/>
        </p:nvSpPr>
        <p:spPr>
          <a:xfrm>
            <a:off x="843112" y="3002600"/>
            <a:ext cx="2342400" cy="9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rPr>
              <a:t>under different themes (e.g. climate/biodiversity/hazard warnings); sent out to OCG network leads by GOOS</a:t>
            </a:r>
            <a:endParaRPr sz="700">
              <a:solidFill>
                <a:srgbClr val="0C58D3"/>
              </a:solidFill>
            </a:endParaRPr>
          </a:p>
        </p:txBody>
      </p:sp>
      <p:sp>
        <p:nvSpPr>
          <p:cNvPr id="370" name="Google Shape;370;p46"/>
          <p:cNvSpPr/>
          <p:nvPr/>
        </p:nvSpPr>
        <p:spPr>
          <a:xfrm>
            <a:off x="4209168" y="1663981"/>
            <a:ext cx="725700" cy="741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6"/>
          <p:cNvSpPr txBox="1"/>
          <p:nvPr/>
        </p:nvSpPr>
        <p:spPr>
          <a:xfrm>
            <a:off x="3528474" y="2542081"/>
            <a:ext cx="2087100" cy="55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accent1"/>
                </a:solidFill>
              </a:rPr>
              <a:t>Story development</a:t>
            </a:r>
            <a:endParaRPr b="1" sz="1300">
              <a:solidFill>
                <a:schemeClr val="accent1"/>
              </a:solidFill>
            </a:endParaRPr>
          </a:p>
        </p:txBody>
      </p:sp>
      <p:sp>
        <p:nvSpPr>
          <p:cNvPr id="372" name="Google Shape;372;p46"/>
          <p:cNvSpPr txBox="1"/>
          <p:nvPr/>
        </p:nvSpPr>
        <p:spPr>
          <a:xfrm>
            <a:off x="3381887" y="3002600"/>
            <a:ext cx="2342400" cy="9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rPr>
              <a:t>from interviews, then elaborated with network representatives - GOOS leads in writing </a:t>
            </a:r>
            <a:br>
              <a:rPr lang="en" sz="1300">
                <a:solidFill>
                  <a:schemeClr val="dk2"/>
                </a:solidFill>
              </a:rPr>
            </a:br>
            <a:r>
              <a:rPr lang="en" sz="1300">
                <a:solidFill>
                  <a:schemeClr val="dk2"/>
                </a:solidFill>
              </a:rPr>
              <a:t>(time frame - 1 month)</a:t>
            </a:r>
            <a:endParaRPr sz="1300">
              <a:solidFill>
                <a:srgbClr val="0C58D3"/>
              </a:solidFill>
              <a:latin typeface="Roboto"/>
              <a:ea typeface="Roboto"/>
              <a:cs typeface="Roboto"/>
              <a:sym typeface="Roboto"/>
            </a:endParaRPr>
          </a:p>
        </p:txBody>
      </p:sp>
      <p:sp>
        <p:nvSpPr>
          <p:cNvPr id="373" name="Google Shape;373;p46"/>
          <p:cNvSpPr txBox="1"/>
          <p:nvPr/>
        </p:nvSpPr>
        <p:spPr>
          <a:xfrm>
            <a:off x="4305340" y="1797547"/>
            <a:ext cx="533400" cy="46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900">
                <a:solidFill>
                  <a:schemeClr val="accent1"/>
                </a:solidFill>
                <a:latin typeface="Roboto"/>
                <a:ea typeface="Roboto"/>
                <a:cs typeface="Roboto"/>
                <a:sym typeface="Roboto"/>
              </a:rPr>
              <a:t>2</a:t>
            </a:r>
            <a:endParaRPr b="1" sz="1900">
              <a:solidFill>
                <a:schemeClr val="accent1"/>
              </a:solidFill>
              <a:latin typeface="Roboto"/>
              <a:ea typeface="Roboto"/>
              <a:cs typeface="Roboto"/>
              <a:sym typeface="Roboto"/>
            </a:endParaRPr>
          </a:p>
        </p:txBody>
      </p:sp>
      <p:sp>
        <p:nvSpPr>
          <p:cNvPr id="374" name="Google Shape;374;p46"/>
          <p:cNvSpPr/>
          <p:nvPr/>
        </p:nvSpPr>
        <p:spPr>
          <a:xfrm>
            <a:off x="6751688" y="1663981"/>
            <a:ext cx="725700" cy="7416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6"/>
          <p:cNvSpPr txBox="1"/>
          <p:nvPr/>
        </p:nvSpPr>
        <p:spPr>
          <a:xfrm>
            <a:off x="6070998" y="2542081"/>
            <a:ext cx="2087100" cy="557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accent1"/>
                </a:solidFill>
              </a:rPr>
              <a:t>Dissemination</a:t>
            </a:r>
            <a:endParaRPr b="1" sz="1300">
              <a:solidFill>
                <a:schemeClr val="accent1"/>
              </a:solidFill>
            </a:endParaRPr>
          </a:p>
        </p:txBody>
      </p:sp>
      <p:sp>
        <p:nvSpPr>
          <p:cNvPr id="376" name="Google Shape;376;p46"/>
          <p:cNvSpPr txBox="1"/>
          <p:nvPr/>
        </p:nvSpPr>
        <p:spPr>
          <a:xfrm>
            <a:off x="5958488" y="3002600"/>
            <a:ext cx="2342400" cy="92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2"/>
                </a:solidFill>
              </a:rPr>
              <a:t>through</a:t>
            </a:r>
            <a:r>
              <a:rPr lang="en" sz="1300">
                <a:solidFill>
                  <a:schemeClr val="dk2"/>
                </a:solidFill>
              </a:rPr>
              <a:t> GOOS and IOC websites, social media and newsletters; sent out to media contacts and the originators of the story</a:t>
            </a:r>
            <a:endParaRPr sz="1300">
              <a:solidFill>
                <a:srgbClr val="858585"/>
              </a:solidFill>
              <a:latin typeface="Roboto"/>
              <a:ea typeface="Roboto"/>
              <a:cs typeface="Roboto"/>
              <a:sym typeface="Roboto"/>
            </a:endParaRPr>
          </a:p>
        </p:txBody>
      </p:sp>
      <p:sp>
        <p:nvSpPr>
          <p:cNvPr id="377" name="Google Shape;377;p46"/>
          <p:cNvSpPr txBox="1"/>
          <p:nvPr/>
        </p:nvSpPr>
        <p:spPr>
          <a:xfrm>
            <a:off x="6847848" y="1797547"/>
            <a:ext cx="533400" cy="468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1900">
                <a:solidFill>
                  <a:schemeClr val="accent1"/>
                </a:solidFill>
                <a:latin typeface="Roboto"/>
                <a:ea typeface="Roboto"/>
                <a:cs typeface="Roboto"/>
                <a:sym typeface="Roboto"/>
              </a:rPr>
              <a:t>3</a:t>
            </a:r>
            <a:endParaRPr b="1" sz="1900">
              <a:solidFill>
                <a:schemeClr val="accent1"/>
              </a:solidFill>
              <a:latin typeface="Roboto"/>
              <a:ea typeface="Roboto"/>
              <a:cs typeface="Roboto"/>
              <a:sym typeface="Roboto"/>
            </a:endParaRPr>
          </a:p>
        </p:txBody>
      </p:sp>
      <p:sp>
        <p:nvSpPr>
          <p:cNvPr id="378" name="Google Shape;378;p46"/>
          <p:cNvSpPr txBox="1"/>
          <p:nvPr/>
        </p:nvSpPr>
        <p:spPr>
          <a:xfrm>
            <a:off x="540549" y="972818"/>
            <a:ext cx="2087100" cy="557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dk2"/>
                </a:solidFill>
              </a:rPr>
              <a:t>Proposed process:</a:t>
            </a:r>
            <a:endParaRPr b="1" sz="1600">
              <a:solidFill>
                <a:schemeClr val="dk2"/>
              </a:solidFill>
            </a:endParaRPr>
          </a:p>
        </p:txBody>
      </p:sp>
      <p:sp>
        <p:nvSpPr>
          <p:cNvPr id="379" name="Google Shape;379;p46"/>
          <p:cNvSpPr/>
          <p:nvPr/>
        </p:nvSpPr>
        <p:spPr>
          <a:xfrm>
            <a:off x="3102788" y="1907150"/>
            <a:ext cx="464100" cy="285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6"/>
          <p:cNvSpPr/>
          <p:nvPr/>
        </p:nvSpPr>
        <p:spPr>
          <a:xfrm>
            <a:off x="5659300" y="1907150"/>
            <a:ext cx="464100" cy="285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47"/>
          <p:cNvSpPr txBox="1"/>
          <p:nvPr>
            <p:ph type="title"/>
          </p:nvPr>
        </p:nvSpPr>
        <p:spPr>
          <a:xfrm>
            <a:off x="540550" y="1683525"/>
            <a:ext cx="6390000" cy="2075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Together we can make the value of sustained and coordinated ocean observing more visible and better understood.</a:t>
            </a:r>
            <a:endParaRPr sz="29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8"/>
          <p:cNvSpPr txBox="1"/>
          <p:nvPr>
            <p:ph type="title"/>
          </p:nvPr>
        </p:nvSpPr>
        <p:spPr>
          <a:xfrm>
            <a:off x="540545" y="541735"/>
            <a:ext cx="80628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Questions to discuss:</a:t>
            </a:r>
            <a:endParaRPr/>
          </a:p>
        </p:txBody>
      </p:sp>
      <p:sp>
        <p:nvSpPr>
          <p:cNvPr id="391" name="Google Shape;391;p48"/>
          <p:cNvSpPr txBox="1"/>
          <p:nvPr>
            <p:ph idx="1" type="body"/>
          </p:nvPr>
        </p:nvSpPr>
        <p:spPr>
          <a:xfrm>
            <a:off x="540550" y="1077975"/>
            <a:ext cx="6900900" cy="3357000"/>
          </a:xfrm>
          <a:prstGeom prst="rect">
            <a:avLst/>
          </a:prstGeom>
        </p:spPr>
        <p:txBody>
          <a:bodyPr anchorCtr="0" anchor="t" bIns="0" lIns="0" spcFirstLastPara="1" rIns="0" wrap="square" tIns="0">
            <a:noAutofit/>
          </a:bodyPr>
          <a:lstStyle/>
          <a:p>
            <a:pPr indent="-304800" lvl="0" marL="457200" rtl="0" algn="l">
              <a:spcBef>
                <a:spcPts val="0"/>
              </a:spcBef>
              <a:spcAft>
                <a:spcPts val="0"/>
              </a:spcAft>
              <a:buClr>
                <a:schemeClr val="accent2"/>
              </a:buClr>
              <a:buSzPts val="1200"/>
              <a:buChar char="●"/>
            </a:pPr>
            <a:r>
              <a:rPr b="1" lang="en" sz="1400"/>
              <a:t>Feature stories: </a:t>
            </a:r>
            <a:r>
              <a:rPr lang="en" sz="1400"/>
              <a:t>Do you find these effective? Are networks willing to collaborate on more stories in the future through the proposed process?</a:t>
            </a:r>
            <a:br>
              <a:rPr lang="en" sz="1400"/>
            </a:br>
            <a:endParaRPr sz="1400"/>
          </a:p>
          <a:p>
            <a:pPr indent="-304800" lvl="0" marL="457200" rtl="0" algn="l">
              <a:spcBef>
                <a:spcPts val="0"/>
              </a:spcBef>
              <a:spcAft>
                <a:spcPts val="0"/>
              </a:spcAft>
              <a:buClr>
                <a:schemeClr val="accent2"/>
              </a:buClr>
              <a:buSzPts val="1200"/>
              <a:buChar char="●"/>
            </a:pPr>
            <a:r>
              <a:rPr b="1" lang="en" sz="1400"/>
              <a:t>Network specification sheets:</a:t>
            </a:r>
            <a:r>
              <a:rPr lang="en" sz="1400"/>
              <a:t> Is there a need to update? Are they used?</a:t>
            </a:r>
            <a:br>
              <a:rPr lang="en" sz="1400"/>
            </a:br>
            <a:endParaRPr sz="1400"/>
          </a:p>
          <a:p>
            <a:pPr indent="-304800" lvl="0" marL="457200" rtl="0" algn="l">
              <a:spcBef>
                <a:spcPts val="0"/>
              </a:spcBef>
              <a:spcAft>
                <a:spcPts val="0"/>
              </a:spcAft>
              <a:buClr>
                <a:schemeClr val="accent2"/>
              </a:buClr>
              <a:buSzPts val="1200"/>
              <a:buChar char="●"/>
            </a:pPr>
            <a:r>
              <a:rPr b="1" lang="en" sz="1400"/>
              <a:t>General communications:</a:t>
            </a:r>
            <a:r>
              <a:rPr lang="en" sz="1400"/>
              <a:t> </a:t>
            </a:r>
            <a:r>
              <a:rPr lang="en" sz="1400"/>
              <a:t>What are potential messages to work on increasing OCG visibility and utility?</a:t>
            </a:r>
            <a:br>
              <a:rPr lang="en" sz="1400"/>
            </a:br>
            <a:endParaRPr sz="1400"/>
          </a:p>
          <a:p>
            <a:pPr indent="-317500" lvl="0" marL="457200" rtl="0" algn="l">
              <a:spcBef>
                <a:spcPts val="0"/>
              </a:spcBef>
              <a:spcAft>
                <a:spcPts val="0"/>
              </a:spcAft>
              <a:buClr>
                <a:schemeClr val="accent2"/>
              </a:buClr>
              <a:buSzPts val="1400"/>
              <a:buChar char="●"/>
            </a:pPr>
            <a:r>
              <a:rPr lang="en" sz="1400"/>
              <a:t>Is a standard OCG slide deck needed?</a:t>
            </a: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8"/>
          <p:cNvSpPr txBox="1"/>
          <p:nvPr>
            <p:ph type="title"/>
          </p:nvPr>
        </p:nvSpPr>
        <p:spPr>
          <a:xfrm>
            <a:off x="540552" y="480725"/>
            <a:ext cx="56901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Evolving GOOS communications</a:t>
            </a:r>
            <a:endParaRPr/>
          </a:p>
        </p:txBody>
      </p:sp>
      <p:pic>
        <p:nvPicPr>
          <p:cNvPr id="262" name="Google Shape;262;p38"/>
          <p:cNvPicPr preferRelativeResize="0"/>
          <p:nvPr/>
        </p:nvPicPr>
        <p:blipFill>
          <a:blip r:embed="rId3">
            <a:alphaModFix/>
          </a:blip>
          <a:stretch>
            <a:fillRect/>
          </a:stretch>
        </p:blipFill>
        <p:spPr>
          <a:xfrm>
            <a:off x="540550" y="1304076"/>
            <a:ext cx="2301726" cy="1362827"/>
          </a:xfrm>
          <a:prstGeom prst="rect">
            <a:avLst/>
          </a:prstGeom>
          <a:noFill/>
          <a:ln>
            <a:noFill/>
          </a:ln>
        </p:spPr>
      </p:pic>
      <p:sp>
        <p:nvSpPr>
          <p:cNvPr id="263" name="Google Shape;263;p38"/>
          <p:cNvSpPr txBox="1"/>
          <p:nvPr/>
        </p:nvSpPr>
        <p:spPr>
          <a:xfrm>
            <a:off x="761863" y="2665950"/>
            <a:ext cx="185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1"/>
                </a:solidFill>
              </a:rPr>
              <a:t>2020:</a:t>
            </a:r>
            <a:br>
              <a:rPr b="1" lang="en" sz="1200">
                <a:solidFill>
                  <a:schemeClr val="accent1"/>
                </a:solidFill>
              </a:rPr>
            </a:br>
            <a:r>
              <a:rPr b="1" lang="en" sz="1200">
                <a:solidFill>
                  <a:schemeClr val="accent1"/>
                </a:solidFill>
              </a:rPr>
              <a:t>Renewed website</a:t>
            </a:r>
            <a:endParaRPr b="1" sz="1200">
              <a:solidFill>
                <a:schemeClr val="accent1"/>
              </a:solidFill>
            </a:endParaRPr>
          </a:p>
        </p:txBody>
      </p:sp>
      <p:sp>
        <p:nvSpPr>
          <p:cNvPr id="264" name="Google Shape;264;p38"/>
          <p:cNvSpPr/>
          <p:nvPr/>
        </p:nvSpPr>
        <p:spPr>
          <a:xfrm>
            <a:off x="2957500" y="1853275"/>
            <a:ext cx="464100" cy="285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38"/>
          <p:cNvPicPr preferRelativeResize="0"/>
          <p:nvPr/>
        </p:nvPicPr>
        <p:blipFill>
          <a:blip r:embed="rId4">
            <a:alphaModFix/>
          </a:blip>
          <a:stretch>
            <a:fillRect/>
          </a:stretch>
        </p:blipFill>
        <p:spPr>
          <a:xfrm>
            <a:off x="3361400" y="1263688"/>
            <a:ext cx="1464775" cy="1464775"/>
          </a:xfrm>
          <a:prstGeom prst="rect">
            <a:avLst/>
          </a:prstGeom>
          <a:noFill/>
          <a:ln>
            <a:noFill/>
          </a:ln>
        </p:spPr>
      </p:pic>
      <p:sp>
        <p:nvSpPr>
          <p:cNvPr id="266" name="Google Shape;266;p38"/>
          <p:cNvSpPr txBox="1"/>
          <p:nvPr/>
        </p:nvSpPr>
        <p:spPr>
          <a:xfrm>
            <a:off x="3136713" y="2676975"/>
            <a:ext cx="1859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1"/>
                </a:solidFill>
              </a:rPr>
              <a:t>2021 October:</a:t>
            </a:r>
            <a:br>
              <a:rPr b="1" lang="en" sz="1200">
                <a:solidFill>
                  <a:schemeClr val="accent1"/>
                </a:solidFill>
              </a:rPr>
            </a:br>
            <a:r>
              <a:rPr b="1" lang="en" sz="1200">
                <a:solidFill>
                  <a:schemeClr val="accent1"/>
                </a:solidFill>
              </a:rPr>
              <a:t>Consultant hired</a:t>
            </a:r>
            <a:endParaRPr b="1" sz="1200">
              <a:solidFill>
                <a:schemeClr val="accent1"/>
              </a:solidFill>
            </a:endParaRPr>
          </a:p>
        </p:txBody>
      </p:sp>
      <p:sp>
        <p:nvSpPr>
          <p:cNvPr id="267" name="Google Shape;267;p38"/>
          <p:cNvSpPr/>
          <p:nvPr/>
        </p:nvSpPr>
        <p:spPr>
          <a:xfrm>
            <a:off x="4826175" y="1853288"/>
            <a:ext cx="464100" cy="285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8" name="Google Shape;268;p38"/>
          <p:cNvPicPr preferRelativeResize="0"/>
          <p:nvPr/>
        </p:nvPicPr>
        <p:blipFill>
          <a:blip r:embed="rId5">
            <a:alphaModFix/>
          </a:blip>
          <a:stretch>
            <a:fillRect/>
          </a:stretch>
        </p:blipFill>
        <p:spPr>
          <a:xfrm>
            <a:off x="5290275" y="1127925"/>
            <a:ext cx="1548600" cy="1548600"/>
          </a:xfrm>
          <a:prstGeom prst="rect">
            <a:avLst/>
          </a:prstGeom>
          <a:noFill/>
          <a:ln>
            <a:noFill/>
          </a:ln>
        </p:spPr>
      </p:pic>
      <p:sp>
        <p:nvSpPr>
          <p:cNvPr id="269" name="Google Shape;269;p38"/>
          <p:cNvSpPr txBox="1"/>
          <p:nvPr/>
        </p:nvSpPr>
        <p:spPr>
          <a:xfrm>
            <a:off x="4826175" y="2665950"/>
            <a:ext cx="2221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1"/>
                </a:solidFill>
              </a:rPr>
              <a:t>2021 October:</a:t>
            </a:r>
            <a:br>
              <a:rPr b="1" lang="en" sz="1200">
                <a:solidFill>
                  <a:schemeClr val="accent1"/>
                </a:solidFill>
              </a:rPr>
            </a:br>
            <a:r>
              <a:rPr b="1" lang="en" sz="1200">
                <a:solidFill>
                  <a:schemeClr val="accent1"/>
                </a:solidFill>
              </a:rPr>
              <a:t>Strategy and plan developed by Wolf&amp;Player</a:t>
            </a:r>
            <a:endParaRPr b="1" sz="1200">
              <a:solidFill>
                <a:schemeClr val="accent1"/>
              </a:solidFill>
            </a:endParaRPr>
          </a:p>
        </p:txBody>
      </p:sp>
      <p:sp>
        <p:nvSpPr>
          <p:cNvPr id="270" name="Google Shape;270;p38"/>
          <p:cNvSpPr/>
          <p:nvPr/>
        </p:nvSpPr>
        <p:spPr>
          <a:xfrm>
            <a:off x="6838875" y="1853288"/>
            <a:ext cx="464100" cy="285600"/>
          </a:xfrm>
          <a:prstGeom prst="rightArrow">
            <a:avLst>
              <a:gd fmla="val 50000" name="adj1"/>
              <a:gd fmla="val 50000" name="adj2"/>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38"/>
          <p:cNvPicPr preferRelativeResize="0"/>
          <p:nvPr/>
        </p:nvPicPr>
        <p:blipFill>
          <a:blip r:embed="rId6">
            <a:alphaModFix/>
          </a:blip>
          <a:stretch>
            <a:fillRect/>
          </a:stretch>
        </p:blipFill>
        <p:spPr>
          <a:xfrm>
            <a:off x="7158950" y="1263726"/>
            <a:ext cx="1548600" cy="1548600"/>
          </a:xfrm>
          <a:prstGeom prst="rect">
            <a:avLst/>
          </a:prstGeom>
          <a:noFill/>
          <a:ln>
            <a:noFill/>
          </a:ln>
        </p:spPr>
      </p:pic>
      <p:sp>
        <p:nvSpPr>
          <p:cNvPr id="272" name="Google Shape;272;p38"/>
          <p:cNvSpPr txBox="1"/>
          <p:nvPr/>
        </p:nvSpPr>
        <p:spPr>
          <a:xfrm>
            <a:off x="7003700" y="2665950"/>
            <a:ext cx="1859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accent1"/>
                </a:solidFill>
              </a:rPr>
              <a:t>2022 August - onwards:</a:t>
            </a:r>
            <a:br>
              <a:rPr b="1" lang="en" sz="1200">
                <a:solidFill>
                  <a:schemeClr val="accent1"/>
                </a:solidFill>
              </a:rPr>
            </a:br>
            <a:r>
              <a:rPr b="1" lang="en" sz="1200">
                <a:solidFill>
                  <a:schemeClr val="accent1"/>
                </a:solidFill>
              </a:rPr>
              <a:t>Implementation</a:t>
            </a:r>
            <a:endParaRPr b="1" sz="1200">
              <a:solidFill>
                <a:schemeClr val="accent1"/>
              </a:solidFill>
            </a:endParaRPr>
          </a:p>
        </p:txBody>
      </p:sp>
      <p:sp>
        <p:nvSpPr>
          <p:cNvPr id="273" name="Google Shape;273;p38"/>
          <p:cNvSpPr txBox="1"/>
          <p:nvPr/>
        </p:nvSpPr>
        <p:spPr>
          <a:xfrm>
            <a:off x="1536275" y="3710950"/>
            <a:ext cx="7135200" cy="646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500">
                <a:solidFill>
                  <a:schemeClr val="dk2"/>
                </a:solidFill>
              </a:rPr>
              <a:t>GOOS communications have reached a level of </a:t>
            </a:r>
            <a:r>
              <a:rPr b="1" lang="en" sz="1500">
                <a:solidFill>
                  <a:schemeClr val="dk2"/>
                </a:solidFill>
              </a:rPr>
              <a:t>stability</a:t>
            </a:r>
            <a:r>
              <a:rPr lang="en" sz="1500">
                <a:solidFill>
                  <a:schemeClr val="dk2"/>
                </a:solidFill>
              </a:rPr>
              <a:t>: regular news and feature stories, planned campaigns, social media activity and a growing audience</a:t>
            </a:r>
            <a:endParaRPr sz="1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9"/>
          <p:cNvSpPr txBox="1"/>
          <p:nvPr>
            <p:ph idx="12" type="sldNum"/>
          </p:nvPr>
        </p:nvSpPr>
        <p:spPr>
          <a:xfrm>
            <a:off x="4229936" y="4002812"/>
            <a:ext cx="156300" cy="1170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279" name="Google Shape;279;p39"/>
          <p:cNvSpPr txBox="1"/>
          <p:nvPr>
            <p:ph type="title"/>
          </p:nvPr>
        </p:nvSpPr>
        <p:spPr>
          <a:xfrm>
            <a:off x="405401" y="406300"/>
            <a:ext cx="53334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a:t>Key audience groups</a:t>
            </a:r>
            <a:endParaRPr/>
          </a:p>
        </p:txBody>
      </p:sp>
      <p:sp>
        <p:nvSpPr>
          <p:cNvPr id="280" name="Google Shape;280;p39"/>
          <p:cNvSpPr txBox="1"/>
          <p:nvPr/>
        </p:nvSpPr>
        <p:spPr>
          <a:xfrm>
            <a:off x="2209425" y="4290744"/>
            <a:ext cx="4428600" cy="5355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lang="en" sz="1200">
                <a:solidFill>
                  <a:schemeClr val="dk2"/>
                </a:solidFill>
              </a:rPr>
              <a:t>Source: </a:t>
            </a:r>
            <a:r>
              <a:rPr lang="en" sz="1200">
                <a:solidFill>
                  <a:schemeClr val="dk2"/>
                </a:solidFill>
              </a:rPr>
              <a:t>GOOS Communications Plan by </a:t>
            </a:r>
            <a:r>
              <a:rPr lang="en" sz="1200">
                <a:solidFill>
                  <a:schemeClr val="dk2"/>
                </a:solidFill>
              </a:rPr>
              <a:t>Wolf&amp;Player </a:t>
            </a:r>
            <a:endParaRPr sz="1200">
              <a:solidFill>
                <a:schemeClr val="dk2"/>
              </a:solidFill>
              <a:highlight>
                <a:srgbClr val="FFFFFF"/>
              </a:highlight>
            </a:endParaRPr>
          </a:p>
          <a:p>
            <a:pPr indent="0" lvl="0" marL="0" rtl="0" algn="l">
              <a:lnSpc>
                <a:spcPct val="115000"/>
              </a:lnSpc>
              <a:spcBef>
                <a:spcPts val="0"/>
              </a:spcBef>
              <a:spcAft>
                <a:spcPts val="0"/>
              </a:spcAft>
              <a:buNone/>
            </a:pPr>
            <a:r>
              <a:t/>
            </a:r>
            <a:endParaRPr sz="1200">
              <a:solidFill>
                <a:schemeClr val="dk1"/>
              </a:solidFill>
            </a:endParaRPr>
          </a:p>
        </p:txBody>
      </p:sp>
      <p:cxnSp>
        <p:nvCxnSpPr>
          <p:cNvPr id="281" name="Google Shape;281;p39"/>
          <p:cNvCxnSpPr/>
          <p:nvPr/>
        </p:nvCxnSpPr>
        <p:spPr>
          <a:xfrm>
            <a:off x="3110113" y="1434320"/>
            <a:ext cx="0" cy="300300"/>
          </a:xfrm>
          <a:prstGeom prst="straightConnector1">
            <a:avLst/>
          </a:prstGeom>
          <a:noFill/>
          <a:ln cap="flat" cmpd="sng" w="12700">
            <a:solidFill>
              <a:srgbClr val="333333"/>
            </a:solidFill>
            <a:prstDash val="solid"/>
            <a:miter lim="800000"/>
            <a:headEnd len="sm" w="sm" type="none"/>
            <a:tailEnd len="sm" w="sm" type="none"/>
          </a:ln>
        </p:spPr>
      </p:cxnSp>
      <p:cxnSp>
        <p:nvCxnSpPr>
          <p:cNvPr id="282" name="Google Shape;282;p39"/>
          <p:cNvCxnSpPr/>
          <p:nvPr/>
        </p:nvCxnSpPr>
        <p:spPr>
          <a:xfrm>
            <a:off x="6189189" y="1434320"/>
            <a:ext cx="0" cy="300300"/>
          </a:xfrm>
          <a:prstGeom prst="straightConnector1">
            <a:avLst/>
          </a:prstGeom>
          <a:noFill/>
          <a:ln cap="flat" cmpd="sng" w="12700">
            <a:solidFill>
              <a:srgbClr val="333333"/>
            </a:solidFill>
            <a:prstDash val="solid"/>
            <a:miter lim="800000"/>
            <a:headEnd len="sm" w="sm" type="none"/>
            <a:tailEnd len="sm" w="sm" type="none"/>
          </a:ln>
        </p:spPr>
      </p:cxnSp>
      <p:sp>
        <p:nvSpPr>
          <p:cNvPr id="283" name="Google Shape;283;p39"/>
          <p:cNvSpPr/>
          <p:nvPr/>
        </p:nvSpPr>
        <p:spPr>
          <a:xfrm>
            <a:off x="2208950" y="2667852"/>
            <a:ext cx="4900800" cy="1574100"/>
          </a:xfrm>
          <a:prstGeom prst="rect">
            <a:avLst/>
          </a:prstGeom>
          <a:gradFill>
            <a:gsLst>
              <a:gs pos="0">
                <a:srgbClr val="FDE6CE"/>
              </a:gs>
              <a:gs pos="100000">
                <a:srgbClr val="F38417"/>
              </a:gs>
            </a:gsLst>
            <a:lin ang="5400012" scaled="0"/>
          </a:gra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
        <p:nvSpPr>
          <p:cNvPr id="284" name="Google Shape;284;p39"/>
          <p:cNvSpPr/>
          <p:nvPr/>
        </p:nvSpPr>
        <p:spPr>
          <a:xfrm>
            <a:off x="2208950" y="1734745"/>
            <a:ext cx="1831500" cy="1816500"/>
          </a:xfrm>
          <a:prstGeom prst="ellipse">
            <a:avLst/>
          </a:prstGeom>
          <a:solidFill>
            <a:srgbClr val="147ED2"/>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
        <p:nvSpPr>
          <p:cNvPr id="285" name="Google Shape;285;p39"/>
          <p:cNvSpPr/>
          <p:nvPr/>
        </p:nvSpPr>
        <p:spPr>
          <a:xfrm>
            <a:off x="5278549" y="1734745"/>
            <a:ext cx="1831500" cy="1816500"/>
          </a:xfrm>
          <a:prstGeom prst="ellipse">
            <a:avLst/>
          </a:prstGeom>
          <a:solidFill>
            <a:srgbClr val="147ED2"/>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
        <p:nvSpPr>
          <p:cNvPr id="286" name="Google Shape;286;p39"/>
          <p:cNvSpPr/>
          <p:nvPr/>
        </p:nvSpPr>
        <p:spPr>
          <a:xfrm>
            <a:off x="3743749" y="1734745"/>
            <a:ext cx="1831500" cy="1816500"/>
          </a:xfrm>
          <a:prstGeom prst="ellipse">
            <a:avLst/>
          </a:prstGeom>
          <a:solidFill>
            <a:srgbClr val="184596"/>
          </a:solidFill>
          <a:ln>
            <a:noFill/>
          </a:ln>
        </p:spPr>
        <p:txBody>
          <a:bodyPr anchorCtr="0" anchor="ctr" bIns="35100" lIns="67500" spcFirstLastPara="1" rIns="67500" wrap="square" tIns="35100">
            <a:noAutofit/>
          </a:bodyPr>
          <a:lstStyle/>
          <a:p>
            <a:pPr indent="0" lvl="0" marL="0" marR="0" rtl="0" algn="ctr">
              <a:lnSpc>
                <a:spcPct val="100000"/>
              </a:lnSpc>
              <a:spcBef>
                <a:spcPts val="0"/>
              </a:spcBef>
              <a:spcAft>
                <a:spcPts val="0"/>
              </a:spcAft>
              <a:buNone/>
            </a:pPr>
            <a:r>
              <a:t/>
            </a:r>
            <a:endParaRPr b="0" i="0" sz="1200" u="none" cap="none" strike="noStrike">
              <a:solidFill>
                <a:srgbClr val="FFFFFF"/>
              </a:solidFill>
              <a:latin typeface="Arial"/>
              <a:ea typeface="Arial"/>
              <a:cs typeface="Arial"/>
              <a:sym typeface="Arial"/>
            </a:endParaRPr>
          </a:p>
        </p:txBody>
      </p:sp>
      <p:sp>
        <p:nvSpPr>
          <p:cNvPr id="287" name="Google Shape;287;p39"/>
          <p:cNvSpPr txBox="1"/>
          <p:nvPr/>
        </p:nvSpPr>
        <p:spPr>
          <a:xfrm>
            <a:off x="2838886" y="3664944"/>
            <a:ext cx="3789000" cy="435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FFFFFF"/>
              </a:buClr>
              <a:buSzPts val="1500"/>
              <a:buFont typeface="Arial"/>
              <a:buNone/>
            </a:pPr>
            <a:r>
              <a:rPr b="1" i="0" lang="en" sz="1400" u="none" cap="none" strike="noStrike">
                <a:solidFill>
                  <a:srgbClr val="FFFFFF"/>
                </a:solidFill>
                <a:latin typeface="Arial"/>
                <a:ea typeface="Arial"/>
                <a:cs typeface="Arial"/>
                <a:sym typeface="Arial"/>
              </a:rPr>
              <a:t>Show how critical ocean observing is </a:t>
            </a:r>
            <a:br>
              <a:rPr b="1" i="0" lang="en" sz="1400" u="none" cap="none" strike="noStrike">
                <a:solidFill>
                  <a:srgbClr val="FFFFFF"/>
                </a:solidFill>
                <a:latin typeface="Arial"/>
                <a:ea typeface="Arial"/>
                <a:cs typeface="Arial"/>
                <a:sym typeface="Arial"/>
              </a:rPr>
            </a:br>
            <a:r>
              <a:rPr b="1" i="0" lang="en" sz="1400" u="none" cap="none" strike="noStrike">
                <a:solidFill>
                  <a:srgbClr val="FFFFFF"/>
                </a:solidFill>
                <a:latin typeface="Arial"/>
                <a:ea typeface="Arial"/>
                <a:cs typeface="Arial"/>
                <a:sym typeface="Arial"/>
              </a:rPr>
              <a:t>to the success of the Ocean Decade</a:t>
            </a:r>
            <a:endParaRPr b="0" i="0" sz="1100" u="none" cap="none" strike="noStrike">
              <a:solidFill>
                <a:srgbClr val="FFFFFF"/>
              </a:solidFill>
              <a:latin typeface="Arial"/>
              <a:ea typeface="Arial"/>
              <a:cs typeface="Arial"/>
              <a:sym typeface="Arial"/>
            </a:endParaRPr>
          </a:p>
        </p:txBody>
      </p:sp>
      <p:sp>
        <p:nvSpPr>
          <p:cNvPr id="288" name="Google Shape;288;p39"/>
          <p:cNvSpPr txBox="1"/>
          <p:nvPr/>
        </p:nvSpPr>
        <p:spPr>
          <a:xfrm>
            <a:off x="3839776" y="2283743"/>
            <a:ext cx="1637400" cy="7785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1500"/>
              <a:buFont typeface="Arial"/>
              <a:buNone/>
            </a:pPr>
            <a:r>
              <a:rPr b="1" i="0" lang="en" sz="1300" u="none" cap="none" strike="noStrike">
                <a:solidFill>
                  <a:srgbClr val="FFFFFF"/>
                </a:solidFill>
                <a:latin typeface="Arial"/>
                <a:ea typeface="Arial"/>
                <a:cs typeface="Arial"/>
                <a:sym typeface="Arial"/>
              </a:rPr>
              <a:t>Demonstrate</a:t>
            </a:r>
            <a:br>
              <a:rPr b="1" i="0" lang="en" sz="1300" u="none" cap="none" strike="noStrike">
                <a:solidFill>
                  <a:srgbClr val="FFFFFF"/>
                </a:solidFill>
                <a:latin typeface="Arial"/>
                <a:ea typeface="Arial"/>
                <a:cs typeface="Arial"/>
                <a:sym typeface="Arial"/>
              </a:rPr>
            </a:br>
            <a:r>
              <a:rPr b="1" i="0" lang="en" sz="1300" u="none" cap="none" strike="noStrike">
                <a:solidFill>
                  <a:srgbClr val="FFFFFF"/>
                </a:solidFill>
                <a:latin typeface="Arial"/>
                <a:ea typeface="Arial"/>
                <a:cs typeface="Arial"/>
                <a:sym typeface="Arial"/>
              </a:rPr>
              <a:t>the value of</a:t>
            </a:r>
            <a:br>
              <a:rPr b="1" i="0" lang="en" sz="1300" u="none" cap="none" strike="noStrike">
                <a:solidFill>
                  <a:srgbClr val="FFFFFF"/>
                </a:solidFill>
                <a:latin typeface="Arial"/>
                <a:ea typeface="Arial"/>
                <a:cs typeface="Arial"/>
                <a:sym typeface="Arial"/>
              </a:rPr>
            </a:br>
            <a:r>
              <a:rPr b="1" i="0" lang="en" sz="1300" u="none" cap="none" strike="noStrike">
                <a:solidFill>
                  <a:srgbClr val="FFFFFF"/>
                </a:solidFill>
                <a:latin typeface="Arial"/>
                <a:ea typeface="Arial"/>
                <a:cs typeface="Arial"/>
                <a:sym typeface="Arial"/>
              </a:rPr>
              <a:t>global</a:t>
            </a:r>
            <a:br>
              <a:rPr b="1" i="0" lang="en" sz="1300" u="none" cap="none" strike="noStrike">
                <a:solidFill>
                  <a:srgbClr val="FFFFFF"/>
                </a:solidFill>
                <a:latin typeface="Arial"/>
                <a:ea typeface="Arial"/>
                <a:cs typeface="Arial"/>
                <a:sym typeface="Arial"/>
              </a:rPr>
            </a:br>
            <a:r>
              <a:rPr b="1" i="0" lang="en" sz="1300" u="none" cap="none" strike="noStrike">
                <a:solidFill>
                  <a:srgbClr val="FFFFFF"/>
                </a:solidFill>
                <a:latin typeface="Arial"/>
                <a:ea typeface="Arial"/>
                <a:cs typeface="Arial"/>
                <a:sym typeface="Arial"/>
              </a:rPr>
              <a:t>coordination</a:t>
            </a:r>
            <a:endParaRPr sz="800"/>
          </a:p>
        </p:txBody>
      </p:sp>
      <p:sp>
        <p:nvSpPr>
          <p:cNvPr id="289" name="Google Shape;289;p39"/>
          <p:cNvSpPr txBox="1"/>
          <p:nvPr/>
        </p:nvSpPr>
        <p:spPr>
          <a:xfrm>
            <a:off x="2209418" y="1067775"/>
            <a:ext cx="1802700" cy="31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33333"/>
              </a:buClr>
              <a:buSzPts val="1200"/>
              <a:buFont typeface="Arial"/>
              <a:buNone/>
            </a:pPr>
            <a:r>
              <a:rPr b="1" i="0" lang="en" sz="1200" u="none" cap="none" strike="noStrike">
                <a:solidFill>
                  <a:srgbClr val="333333"/>
                </a:solidFill>
                <a:latin typeface="Arial"/>
                <a:ea typeface="Arial"/>
                <a:cs typeface="Arial"/>
                <a:sym typeface="Arial"/>
              </a:rPr>
              <a:t>Produce / enable production of data</a:t>
            </a:r>
            <a:endParaRPr sz="1100"/>
          </a:p>
        </p:txBody>
      </p:sp>
      <p:sp>
        <p:nvSpPr>
          <p:cNvPr id="290" name="Google Shape;290;p39"/>
          <p:cNvSpPr txBox="1"/>
          <p:nvPr/>
        </p:nvSpPr>
        <p:spPr>
          <a:xfrm>
            <a:off x="5292953" y="1067775"/>
            <a:ext cx="1802700" cy="31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33333"/>
              </a:buClr>
              <a:buSzPts val="1200"/>
              <a:buFont typeface="Arial"/>
              <a:buNone/>
            </a:pPr>
            <a:r>
              <a:rPr b="1" i="0" lang="en" sz="1200" u="none" cap="none" strike="noStrike">
                <a:solidFill>
                  <a:srgbClr val="333333"/>
                </a:solidFill>
                <a:latin typeface="Arial"/>
                <a:ea typeface="Arial"/>
                <a:cs typeface="Arial"/>
                <a:sym typeface="Arial"/>
              </a:rPr>
              <a:t>Consume /</a:t>
            </a:r>
            <a:br>
              <a:rPr b="1" i="0" lang="en" sz="1200" u="none" cap="none" strike="noStrike">
                <a:solidFill>
                  <a:srgbClr val="333333"/>
                </a:solidFill>
                <a:latin typeface="Arial"/>
                <a:ea typeface="Arial"/>
                <a:cs typeface="Arial"/>
                <a:sym typeface="Arial"/>
              </a:rPr>
            </a:br>
            <a:r>
              <a:rPr b="1" i="0" lang="en" sz="1200" u="none" cap="none" strike="noStrike">
                <a:solidFill>
                  <a:srgbClr val="333333"/>
                </a:solidFill>
                <a:latin typeface="Arial"/>
                <a:ea typeface="Arial"/>
                <a:cs typeface="Arial"/>
                <a:sym typeface="Arial"/>
              </a:rPr>
              <a:t>leverage data</a:t>
            </a:r>
            <a:endParaRPr sz="1100"/>
          </a:p>
        </p:txBody>
      </p:sp>
      <p:sp>
        <p:nvSpPr>
          <p:cNvPr id="291" name="Google Shape;291;p39"/>
          <p:cNvSpPr txBox="1"/>
          <p:nvPr/>
        </p:nvSpPr>
        <p:spPr>
          <a:xfrm>
            <a:off x="2585219" y="2337152"/>
            <a:ext cx="1009800" cy="5415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1400"/>
              <a:buFont typeface="Arial"/>
              <a:buNone/>
            </a:pPr>
            <a:r>
              <a:rPr b="1" i="0" lang="en" sz="1300" u="none" cap="none" strike="noStrike">
                <a:solidFill>
                  <a:srgbClr val="FFFFFF"/>
                </a:solidFill>
                <a:latin typeface="Arial"/>
                <a:ea typeface="Arial"/>
                <a:cs typeface="Arial"/>
                <a:sym typeface="Arial"/>
              </a:rPr>
              <a:t>Strengthen the ocean observing community</a:t>
            </a:r>
            <a:endParaRPr sz="1000"/>
          </a:p>
        </p:txBody>
      </p:sp>
      <p:sp>
        <p:nvSpPr>
          <p:cNvPr id="292" name="Google Shape;292;p39"/>
          <p:cNvSpPr txBox="1"/>
          <p:nvPr/>
        </p:nvSpPr>
        <p:spPr>
          <a:xfrm>
            <a:off x="5575262" y="2255458"/>
            <a:ext cx="1383300" cy="541500"/>
          </a:xfrm>
          <a:prstGeom prst="rect">
            <a:avLst/>
          </a:prstGeom>
          <a:noFill/>
          <a:ln>
            <a:noFill/>
          </a:ln>
        </p:spPr>
        <p:txBody>
          <a:bodyPr anchorCtr="0" anchor="t" bIns="0" lIns="0" spcFirstLastPara="1" rIns="0" wrap="square" tIns="0">
            <a:noAutofit/>
          </a:bodyPr>
          <a:lstStyle/>
          <a:p>
            <a:pPr indent="0" lvl="1" marL="0" marR="0" rtl="0" algn="ctr">
              <a:lnSpc>
                <a:spcPct val="90000"/>
              </a:lnSpc>
              <a:spcBef>
                <a:spcPts val="0"/>
              </a:spcBef>
              <a:spcAft>
                <a:spcPts val="0"/>
              </a:spcAft>
              <a:buClr>
                <a:srgbClr val="FFFFFF"/>
              </a:buClr>
              <a:buSzPts val="1400"/>
              <a:buFont typeface="Arial"/>
              <a:buNone/>
            </a:pPr>
            <a:r>
              <a:rPr b="1" i="0" lang="en" sz="1300" u="none" cap="none" strike="noStrike">
                <a:solidFill>
                  <a:srgbClr val="FFFFFF"/>
                </a:solidFill>
                <a:latin typeface="Arial"/>
                <a:ea typeface="Arial"/>
                <a:cs typeface="Arial"/>
                <a:sym typeface="Arial"/>
              </a:rPr>
              <a:t>Make the business case for sustained ocean observing</a:t>
            </a:r>
            <a:endParaRPr sz="10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0"/>
          <p:cNvSpPr txBox="1"/>
          <p:nvPr>
            <p:ph idx="12" type="sldNum"/>
          </p:nvPr>
        </p:nvSpPr>
        <p:spPr>
          <a:xfrm>
            <a:off x="8437613" y="4869656"/>
            <a:ext cx="193200" cy="1422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299" name="Google Shape;299;p40"/>
          <p:cNvSpPr txBox="1"/>
          <p:nvPr>
            <p:ph type="title"/>
          </p:nvPr>
        </p:nvSpPr>
        <p:spPr>
          <a:xfrm>
            <a:off x="540545" y="541735"/>
            <a:ext cx="41391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Reaching our audiences</a:t>
            </a:r>
            <a:endParaRPr/>
          </a:p>
        </p:txBody>
      </p:sp>
      <p:graphicFrame>
        <p:nvGraphicFramePr>
          <p:cNvPr id="300" name="Google Shape;300;p40"/>
          <p:cNvGraphicFramePr/>
          <p:nvPr/>
        </p:nvGraphicFramePr>
        <p:xfrm>
          <a:off x="3064906" y="1229238"/>
          <a:ext cx="3000000" cy="3000000"/>
        </p:xfrm>
        <a:graphic>
          <a:graphicData uri="http://schemas.openxmlformats.org/drawingml/2006/table">
            <a:tbl>
              <a:tblPr>
                <a:noFill/>
                <a:tableStyleId>{ED90B63F-2EC1-46BE-8ED3-431C8B2CF1DA}</a:tableStyleId>
              </a:tblPr>
              <a:tblGrid>
                <a:gridCol w="1507275"/>
                <a:gridCol w="1506925"/>
              </a:tblGrid>
              <a:tr h="297150">
                <a:tc gridSpan="2">
                  <a:txBody>
                    <a:bodyPr/>
                    <a:lstStyle/>
                    <a:p>
                      <a:pPr indent="0" lvl="0" marL="0" rtl="0" algn="ctr">
                        <a:spcBef>
                          <a:spcPts val="0"/>
                        </a:spcBef>
                        <a:spcAft>
                          <a:spcPts val="0"/>
                        </a:spcAft>
                        <a:buNone/>
                      </a:pPr>
                      <a:r>
                        <a:rPr b="1" lang="en" sz="1300">
                          <a:solidFill>
                            <a:schemeClr val="lt1"/>
                          </a:solidFill>
                        </a:rPr>
                        <a:t>TARGET AUDIENCE</a:t>
                      </a:r>
                      <a:endParaRPr b="1" sz="1300">
                        <a:solidFill>
                          <a:schemeClr val="lt1"/>
                        </a:solidFill>
                      </a:endParaRPr>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hMerge="1"/>
              </a:tr>
              <a:tr h="297150">
                <a:tc>
                  <a:txBody>
                    <a:bodyPr/>
                    <a:lstStyle/>
                    <a:p>
                      <a:pPr indent="0" lvl="0" marL="0" rtl="0" algn="ctr">
                        <a:spcBef>
                          <a:spcPts val="0"/>
                        </a:spcBef>
                        <a:spcAft>
                          <a:spcPts val="0"/>
                        </a:spcAft>
                        <a:buNone/>
                      </a:pPr>
                      <a:r>
                        <a:rPr b="1" lang="en" sz="1300">
                          <a:solidFill>
                            <a:schemeClr val="lt1"/>
                          </a:solidFill>
                        </a:rPr>
                        <a:t>Ocean observing community</a:t>
                      </a:r>
                      <a:endParaRPr b="1" sz="1300">
                        <a:solidFill>
                          <a:schemeClr val="lt1"/>
                        </a:solidFill>
                      </a:endParaRPr>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300">
                          <a:solidFill>
                            <a:schemeClr val="lt1"/>
                          </a:solidFill>
                        </a:rPr>
                        <a:t>Beneficiaries of ocean data</a:t>
                      </a:r>
                      <a:endParaRPr b="1" sz="1300">
                        <a:solidFill>
                          <a:schemeClr val="lt1"/>
                        </a:solidFill>
                      </a:endParaRPr>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r>
              <a:tr h="224950">
                <a:tc gridSpan="2">
                  <a:txBody>
                    <a:bodyPr/>
                    <a:lstStyle/>
                    <a:p>
                      <a:pPr indent="0" lvl="0" marL="0" rtl="0" algn="ctr">
                        <a:spcBef>
                          <a:spcPts val="0"/>
                        </a:spcBef>
                        <a:spcAft>
                          <a:spcPts val="0"/>
                        </a:spcAft>
                        <a:buNone/>
                      </a:pPr>
                      <a:r>
                        <a:rPr lang="en" sz="1200"/>
                        <a:t>GOOS website</a:t>
                      </a:r>
                      <a:endParaRPr sz="1200"/>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2CC"/>
                    </a:solidFill>
                  </a:tcPr>
                </a:tc>
                <a:tc hMerge="1"/>
              </a:tr>
              <a:tr h="418400">
                <a:tc gridSpan="2">
                  <a:txBody>
                    <a:bodyPr/>
                    <a:lstStyle/>
                    <a:p>
                      <a:pPr indent="0" lvl="0" marL="0" rtl="0" algn="ctr">
                        <a:spcBef>
                          <a:spcPts val="0"/>
                        </a:spcBef>
                        <a:spcAft>
                          <a:spcPts val="0"/>
                        </a:spcAft>
                        <a:buNone/>
                      </a:pPr>
                      <a:r>
                        <a:rPr lang="en" sz="1200"/>
                        <a:t>Feature stories </a:t>
                      </a:r>
                      <a:endParaRPr sz="1100"/>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FFF2CC"/>
                    </a:solidFill>
                  </a:tcPr>
                </a:tc>
                <a:tc hMerge="1"/>
              </a:tr>
              <a:tr h="414175">
                <a:tc>
                  <a:txBody>
                    <a:bodyPr/>
                    <a:lstStyle/>
                    <a:p>
                      <a:pPr indent="0" lvl="0" marL="0" rtl="0" algn="l">
                        <a:spcBef>
                          <a:spcPts val="0"/>
                        </a:spcBef>
                        <a:spcAft>
                          <a:spcPts val="0"/>
                        </a:spcAft>
                        <a:buNone/>
                      </a:pPr>
                      <a:r>
                        <a:rPr lang="en" sz="1200"/>
                        <a:t>News articles from across GOOS</a:t>
                      </a:r>
                      <a:endParaRPr sz="1100"/>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9DAF8"/>
                    </a:solidFill>
                  </a:tcPr>
                </a:tc>
                <a:tc>
                  <a:txBody>
                    <a:bodyPr/>
                    <a:lstStyle/>
                    <a:p>
                      <a:pPr indent="0" lvl="0" marL="0" rtl="0" algn="l">
                        <a:spcBef>
                          <a:spcPts val="500"/>
                        </a:spcBef>
                        <a:spcAft>
                          <a:spcPts val="0"/>
                        </a:spcAft>
                        <a:buClr>
                          <a:schemeClr val="dk1"/>
                        </a:buClr>
                        <a:buSzPts val="1100"/>
                        <a:buFont typeface="Arial"/>
                        <a:buNone/>
                      </a:pPr>
                      <a:r>
                        <a:rPr lang="en" sz="1200">
                          <a:solidFill>
                            <a:schemeClr val="dk1"/>
                          </a:solidFill>
                        </a:rPr>
                        <a:t>GOOS-OceanOPS Annual Report Card</a:t>
                      </a:r>
                      <a:endParaRPr sz="1100">
                        <a:solidFill>
                          <a:schemeClr val="dk1"/>
                        </a:solidFill>
                      </a:endParaRPr>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D9EAD3"/>
                    </a:solidFill>
                  </a:tcPr>
                </a:tc>
              </a:tr>
              <a:tr h="414175">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Social media</a:t>
                      </a:r>
                      <a:endParaRPr sz="1100"/>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9DAF8"/>
                    </a:solidFill>
                  </a:tcPr>
                </a:tc>
                <a:tc>
                  <a:txBody>
                    <a:bodyPr/>
                    <a:lstStyle/>
                    <a:p>
                      <a:pPr indent="0" lvl="0" marL="0" rtl="0" algn="l">
                        <a:spcBef>
                          <a:spcPts val="500"/>
                        </a:spcBef>
                        <a:spcAft>
                          <a:spcPts val="0"/>
                        </a:spcAft>
                        <a:buClr>
                          <a:schemeClr val="dk1"/>
                        </a:buClr>
                        <a:buSzPts val="1100"/>
                        <a:buFont typeface="Arial"/>
                        <a:buNone/>
                      </a:pPr>
                      <a:r>
                        <a:rPr lang="en" sz="1200">
                          <a:solidFill>
                            <a:schemeClr val="dk1"/>
                          </a:solidFill>
                        </a:rPr>
                        <a:t>Advocacy / UN</a:t>
                      </a:r>
                      <a:endParaRPr sz="1100"/>
                    </a:p>
                  </a:txBody>
                  <a:tcPr marT="68575" marB="68575" marR="68575" marL="6857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2700">
                      <a:solidFill>
                        <a:srgbClr val="FFFFFF"/>
                      </a:solidFill>
                      <a:prstDash val="solid"/>
                      <a:round/>
                      <a:headEnd len="sm" w="sm" type="none"/>
                      <a:tailEnd len="sm" w="sm" type="none"/>
                    </a:lnB>
                    <a:solidFill>
                      <a:srgbClr val="D9EAD3"/>
                    </a:solidFill>
                  </a:tcPr>
                </a:tc>
              </a:tr>
              <a:tr h="270650">
                <a:tc>
                  <a:txBody>
                    <a:bodyPr/>
                    <a:lstStyle/>
                    <a:p>
                      <a:pPr indent="0" lvl="0" marL="0" rtl="0" algn="l">
                        <a:spcBef>
                          <a:spcPts val="0"/>
                        </a:spcBef>
                        <a:spcAft>
                          <a:spcPts val="0"/>
                        </a:spcAft>
                        <a:buClr>
                          <a:schemeClr val="dk1"/>
                        </a:buClr>
                        <a:buSzPts val="1100"/>
                        <a:buFont typeface="Arial"/>
                        <a:buNone/>
                      </a:pPr>
                      <a:r>
                        <a:rPr lang="en" sz="1200">
                          <a:solidFill>
                            <a:schemeClr val="dk1"/>
                          </a:solidFill>
                        </a:rPr>
                        <a:t>Mailing</a:t>
                      </a:r>
                      <a:endParaRPr sz="1100">
                        <a:solidFill>
                          <a:schemeClr val="dk1"/>
                        </a:solidFill>
                      </a:endParaRPr>
                    </a:p>
                  </a:txBody>
                  <a:tcPr marT="68575" marB="68575" marR="68575" marL="68575" anchor="ctr">
                    <a:lnL cap="flat" cmpd="sng" w="9525">
                      <a:solidFill>
                        <a:schemeClr val="lt1"/>
                      </a:solidFill>
                      <a:prstDash val="solid"/>
                      <a:round/>
                      <a:headEnd len="sm" w="sm" type="none"/>
                      <a:tailEnd len="sm" w="sm" type="none"/>
                    </a:lnL>
                    <a:lnR cap="flat" cmpd="sng" w="12700">
                      <a:solidFill>
                        <a:srgbClr val="FFFFFF"/>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C9DAF8"/>
                    </a:solidFill>
                  </a:tcPr>
                </a:tc>
                <a:tc>
                  <a:txBody>
                    <a:bodyPr/>
                    <a:lstStyle/>
                    <a:p>
                      <a:pPr indent="0" lvl="0" marL="0" marR="0" rtl="0" algn="l">
                        <a:lnSpc>
                          <a:spcPct val="100000"/>
                        </a:lnSpc>
                        <a:spcBef>
                          <a:spcPts val="500"/>
                        </a:spcBef>
                        <a:spcAft>
                          <a:spcPts val="0"/>
                        </a:spcAft>
                        <a:buNone/>
                      </a:pPr>
                      <a:r>
                        <a:t/>
                      </a:r>
                      <a:endParaRPr i="0" sz="1200" u="none" cap="none" strike="noStrike">
                        <a:solidFill>
                          <a:srgbClr val="000000"/>
                        </a:solidFill>
                      </a:endParaRPr>
                    </a:p>
                  </a:txBody>
                  <a:tcPr marT="67500" marB="67500" marR="68600" marL="6860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D9EAD3"/>
                    </a:solidFill>
                  </a:tcPr>
                </a:tc>
              </a:tr>
            </a:tbl>
          </a:graphicData>
        </a:graphic>
      </p:graphicFrame>
      <p:pic>
        <p:nvPicPr>
          <p:cNvPr id="301" name="Google Shape;301;p40"/>
          <p:cNvPicPr preferRelativeResize="0"/>
          <p:nvPr/>
        </p:nvPicPr>
        <p:blipFill>
          <a:blip r:embed="rId3">
            <a:alphaModFix/>
          </a:blip>
          <a:stretch>
            <a:fillRect/>
          </a:stretch>
        </p:blipFill>
        <p:spPr>
          <a:xfrm>
            <a:off x="6310175" y="541748"/>
            <a:ext cx="2655626" cy="1786500"/>
          </a:xfrm>
          <a:prstGeom prst="rect">
            <a:avLst/>
          </a:prstGeom>
          <a:noFill/>
          <a:ln>
            <a:noFill/>
          </a:ln>
        </p:spPr>
      </p:pic>
      <p:cxnSp>
        <p:nvCxnSpPr>
          <p:cNvPr id="302" name="Google Shape;302;p40"/>
          <p:cNvCxnSpPr/>
          <p:nvPr/>
        </p:nvCxnSpPr>
        <p:spPr>
          <a:xfrm flipH="1" rot="10800000">
            <a:off x="5205175" y="2172900"/>
            <a:ext cx="1074600" cy="447600"/>
          </a:xfrm>
          <a:prstGeom prst="straightConnector1">
            <a:avLst/>
          </a:prstGeom>
          <a:noFill/>
          <a:ln cap="flat" cmpd="sng" w="38100">
            <a:solidFill>
              <a:schemeClr val="accent2"/>
            </a:solidFill>
            <a:prstDash val="solid"/>
            <a:round/>
            <a:headEnd len="med" w="med" type="none"/>
            <a:tailEnd len="med" w="med" type="triangle"/>
          </a:ln>
        </p:spPr>
      </p:cxnSp>
      <p:cxnSp>
        <p:nvCxnSpPr>
          <p:cNvPr id="303" name="Google Shape;303;p40"/>
          <p:cNvCxnSpPr/>
          <p:nvPr/>
        </p:nvCxnSpPr>
        <p:spPr>
          <a:xfrm rot="10800000">
            <a:off x="2401300" y="3048775"/>
            <a:ext cx="663600" cy="108900"/>
          </a:xfrm>
          <a:prstGeom prst="straightConnector1">
            <a:avLst/>
          </a:prstGeom>
          <a:noFill/>
          <a:ln cap="flat" cmpd="sng" w="38100">
            <a:solidFill>
              <a:schemeClr val="accent2"/>
            </a:solidFill>
            <a:prstDash val="solid"/>
            <a:round/>
            <a:headEnd len="med" w="med" type="none"/>
            <a:tailEnd len="med" w="med" type="triangle"/>
          </a:ln>
        </p:spPr>
      </p:cxnSp>
      <p:pic>
        <p:nvPicPr>
          <p:cNvPr id="304" name="Google Shape;304;p40"/>
          <p:cNvPicPr preferRelativeResize="0"/>
          <p:nvPr/>
        </p:nvPicPr>
        <p:blipFill>
          <a:blip r:embed="rId4">
            <a:alphaModFix/>
          </a:blip>
          <a:stretch>
            <a:fillRect/>
          </a:stretch>
        </p:blipFill>
        <p:spPr>
          <a:xfrm>
            <a:off x="234800" y="1476594"/>
            <a:ext cx="2655624" cy="1493780"/>
          </a:xfrm>
          <a:prstGeom prst="rect">
            <a:avLst/>
          </a:prstGeom>
          <a:noFill/>
          <a:ln>
            <a:noFill/>
          </a:ln>
        </p:spPr>
      </p:pic>
      <p:cxnSp>
        <p:nvCxnSpPr>
          <p:cNvPr id="305" name="Google Shape;305;p40"/>
          <p:cNvCxnSpPr/>
          <p:nvPr/>
        </p:nvCxnSpPr>
        <p:spPr>
          <a:xfrm rot="10800000">
            <a:off x="2480775" y="3410850"/>
            <a:ext cx="657300" cy="172200"/>
          </a:xfrm>
          <a:prstGeom prst="straightConnector1">
            <a:avLst/>
          </a:prstGeom>
          <a:noFill/>
          <a:ln cap="flat" cmpd="sng" w="38100">
            <a:solidFill>
              <a:schemeClr val="accent2"/>
            </a:solidFill>
            <a:prstDash val="solid"/>
            <a:round/>
            <a:headEnd len="med" w="med" type="none"/>
            <a:tailEnd len="med" w="med" type="triangle"/>
          </a:ln>
        </p:spPr>
      </p:cxnSp>
      <p:pic>
        <p:nvPicPr>
          <p:cNvPr id="306" name="Google Shape;306;p40"/>
          <p:cNvPicPr preferRelativeResize="0"/>
          <p:nvPr/>
        </p:nvPicPr>
        <p:blipFill>
          <a:blip r:embed="rId5">
            <a:alphaModFix/>
          </a:blip>
          <a:stretch>
            <a:fillRect/>
          </a:stretch>
        </p:blipFill>
        <p:spPr>
          <a:xfrm>
            <a:off x="138526" y="1183662"/>
            <a:ext cx="2751898" cy="2227200"/>
          </a:xfrm>
          <a:prstGeom prst="rect">
            <a:avLst/>
          </a:prstGeom>
          <a:noFill/>
          <a:ln>
            <a:noFill/>
          </a:ln>
        </p:spPr>
      </p:pic>
      <p:pic>
        <p:nvPicPr>
          <p:cNvPr id="307" name="Google Shape;307;p40"/>
          <p:cNvPicPr preferRelativeResize="0"/>
          <p:nvPr/>
        </p:nvPicPr>
        <p:blipFill>
          <a:blip r:embed="rId6">
            <a:alphaModFix/>
          </a:blip>
          <a:stretch>
            <a:fillRect/>
          </a:stretch>
        </p:blipFill>
        <p:spPr>
          <a:xfrm>
            <a:off x="411788" y="1836797"/>
            <a:ext cx="2301642" cy="2236608"/>
          </a:xfrm>
          <a:prstGeom prst="rect">
            <a:avLst/>
          </a:prstGeom>
          <a:noFill/>
          <a:ln>
            <a:noFill/>
          </a:ln>
        </p:spPr>
      </p:pic>
      <p:cxnSp>
        <p:nvCxnSpPr>
          <p:cNvPr id="308" name="Google Shape;308;p40"/>
          <p:cNvCxnSpPr/>
          <p:nvPr/>
        </p:nvCxnSpPr>
        <p:spPr>
          <a:xfrm rot="10800000">
            <a:off x="2435475" y="3750375"/>
            <a:ext cx="702600" cy="175200"/>
          </a:xfrm>
          <a:prstGeom prst="straightConnector1">
            <a:avLst/>
          </a:prstGeom>
          <a:noFill/>
          <a:ln cap="flat" cmpd="sng" w="38100">
            <a:solidFill>
              <a:schemeClr val="accent2"/>
            </a:solidFill>
            <a:prstDash val="solid"/>
            <a:round/>
            <a:headEnd len="med" w="med" type="none"/>
            <a:tailEnd len="med" w="med" type="triangle"/>
          </a:ln>
        </p:spPr>
      </p:cxnSp>
      <p:cxnSp>
        <p:nvCxnSpPr>
          <p:cNvPr id="309" name="Google Shape;309;p40"/>
          <p:cNvCxnSpPr>
            <a:endCxn id="310" idx="1"/>
          </p:cNvCxnSpPr>
          <p:nvPr/>
        </p:nvCxnSpPr>
        <p:spPr>
          <a:xfrm flipH="1" rot="10800000">
            <a:off x="6002479" y="2739574"/>
            <a:ext cx="616200" cy="328500"/>
          </a:xfrm>
          <a:prstGeom prst="straightConnector1">
            <a:avLst/>
          </a:prstGeom>
          <a:noFill/>
          <a:ln cap="flat" cmpd="sng" w="38100">
            <a:solidFill>
              <a:schemeClr val="accent2"/>
            </a:solidFill>
            <a:prstDash val="solid"/>
            <a:round/>
            <a:headEnd len="med" w="med" type="none"/>
            <a:tailEnd len="med" w="med" type="triangle"/>
          </a:ln>
        </p:spPr>
      </p:cxnSp>
      <p:pic>
        <p:nvPicPr>
          <p:cNvPr descr="Graphical user interface, website&#10;&#10;Description automatically generated" id="310" name="Google Shape;310;p40"/>
          <p:cNvPicPr preferRelativeResize="0"/>
          <p:nvPr/>
        </p:nvPicPr>
        <p:blipFill rotWithShape="1">
          <a:blip r:embed="rId7">
            <a:alphaModFix/>
          </a:blip>
          <a:srcRect b="0" l="635" r="0" t="0"/>
          <a:stretch/>
        </p:blipFill>
        <p:spPr>
          <a:xfrm>
            <a:off x="6618679" y="1183650"/>
            <a:ext cx="2233947" cy="3111848"/>
          </a:xfrm>
          <a:prstGeom prst="rect">
            <a:avLst/>
          </a:prstGeom>
          <a:noFill/>
          <a:ln>
            <a:noFill/>
          </a:ln>
        </p:spPr>
      </p:pic>
      <p:cxnSp>
        <p:nvCxnSpPr>
          <p:cNvPr id="311" name="Google Shape;311;p40"/>
          <p:cNvCxnSpPr/>
          <p:nvPr/>
        </p:nvCxnSpPr>
        <p:spPr>
          <a:xfrm flipH="1" rot="10800000">
            <a:off x="5693979" y="3376949"/>
            <a:ext cx="645600" cy="206100"/>
          </a:xfrm>
          <a:prstGeom prst="straightConnector1">
            <a:avLst/>
          </a:prstGeom>
          <a:noFill/>
          <a:ln cap="flat" cmpd="sng" w="38100">
            <a:solidFill>
              <a:schemeClr val="accent2"/>
            </a:solidFill>
            <a:prstDash val="solid"/>
            <a:round/>
            <a:headEnd len="med" w="med" type="none"/>
            <a:tailEnd len="med" w="med" type="triangle"/>
          </a:ln>
        </p:spPr>
      </p:cxnSp>
      <p:pic>
        <p:nvPicPr>
          <p:cNvPr id="312" name="Google Shape;312;p40"/>
          <p:cNvPicPr preferRelativeResize="0"/>
          <p:nvPr/>
        </p:nvPicPr>
        <p:blipFill>
          <a:blip r:embed="rId8">
            <a:alphaModFix/>
          </a:blip>
          <a:stretch>
            <a:fillRect/>
          </a:stretch>
        </p:blipFill>
        <p:spPr>
          <a:xfrm>
            <a:off x="6339575" y="2543975"/>
            <a:ext cx="2804425" cy="196310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0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0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0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0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1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1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1"/>
          <p:cNvSpPr txBox="1"/>
          <p:nvPr>
            <p:ph type="title"/>
          </p:nvPr>
        </p:nvSpPr>
        <p:spPr>
          <a:xfrm>
            <a:off x="540545" y="541735"/>
            <a:ext cx="80628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GOOS website: Recent OCG updates</a:t>
            </a:r>
            <a:endParaRPr/>
          </a:p>
        </p:txBody>
      </p:sp>
      <p:sp>
        <p:nvSpPr>
          <p:cNvPr id="318" name="Google Shape;318;p41"/>
          <p:cNvSpPr txBox="1"/>
          <p:nvPr>
            <p:ph idx="1" type="body"/>
          </p:nvPr>
        </p:nvSpPr>
        <p:spPr>
          <a:xfrm>
            <a:off x="540550" y="1126850"/>
            <a:ext cx="3821400" cy="2615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OCG section on the GOOS webpage was updated, with some additional content still pending.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Updates:</a:t>
            </a:r>
            <a:endParaRPr/>
          </a:p>
          <a:p>
            <a:pPr indent="-285750" lvl="0" marL="457200" rtl="0" algn="l">
              <a:spcBef>
                <a:spcPts val="0"/>
              </a:spcBef>
              <a:spcAft>
                <a:spcPts val="0"/>
              </a:spcAft>
              <a:buClr>
                <a:schemeClr val="accent2"/>
              </a:buClr>
              <a:buSzPts val="900"/>
              <a:buChar char="●"/>
            </a:pPr>
            <a:r>
              <a:rPr lang="en"/>
              <a:t>OCG Foci subpages with descriptions, leads and contacts</a:t>
            </a:r>
            <a:endParaRPr/>
          </a:p>
          <a:p>
            <a:pPr indent="-285750" lvl="0" marL="457200" rtl="0" algn="l">
              <a:spcBef>
                <a:spcPts val="0"/>
              </a:spcBef>
              <a:spcAft>
                <a:spcPts val="0"/>
              </a:spcAft>
              <a:buClr>
                <a:schemeClr val="accent2"/>
              </a:buClr>
              <a:buSzPts val="900"/>
              <a:buChar char="●"/>
            </a:pPr>
            <a:r>
              <a:rPr lang="en"/>
              <a:t>OCG team page </a:t>
            </a:r>
            <a:endParaRPr/>
          </a:p>
          <a:p>
            <a:pPr indent="-285750" lvl="0" marL="457200" rtl="0" algn="l">
              <a:spcBef>
                <a:spcPts val="0"/>
              </a:spcBef>
              <a:spcAft>
                <a:spcPts val="0"/>
              </a:spcAft>
              <a:buClr>
                <a:schemeClr val="accent2"/>
              </a:buClr>
              <a:buSzPts val="900"/>
              <a:buChar char="●"/>
            </a:pPr>
            <a:r>
              <a:rPr lang="en"/>
              <a:t>Updated network pages (+ new pages for Tsunami Buoys, ASAP, VOS and SOOP)</a:t>
            </a:r>
            <a:endParaRPr/>
          </a:p>
          <a:p>
            <a:pPr indent="0" lvl="0" marL="0" rtl="0" algn="l">
              <a:spcBef>
                <a:spcPts val="0"/>
              </a:spcBef>
              <a:spcAft>
                <a:spcPts val="0"/>
              </a:spcAft>
              <a:buNone/>
            </a:pPr>
            <a:r>
              <a:t/>
            </a:r>
            <a:endParaRPr/>
          </a:p>
        </p:txBody>
      </p:sp>
      <p:pic>
        <p:nvPicPr>
          <p:cNvPr id="319" name="Google Shape;319;p41"/>
          <p:cNvPicPr preferRelativeResize="0"/>
          <p:nvPr/>
        </p:nvPicPr>
        <p:blipFill>
          <a:blip r:embed="rId3">
            <a:alphaModFix/>
          </a:blip>
          <a:stretch>
            <a:fillRect/>
          </a:stretch>
        </p:blipFill>
        <p:spPr>
          <a:xfrm>
            <a:off x="5027175" y="1051351"/>
            <a:ext cx="3857224" cy="2905324"/>
          </a:xfrm>
          <a:prstGeom prst="rect">
            <a:avLst/>
          </a:prstGeom>
          <a:noFill/>
          <a:ln>
            <a:noFill/>
          </a:ln>
        </p:spPr>
      </p:pic>
      <p:pic>
        <p:nvPicPr>
          <p:cNvPr id="320" name="Google Shape;320;p41"/>
          <p:cNvPicPr preferRelativeResize="0"/>
          <p:nvPr/>
        </p:nvPicPr>
        <p:blipFill rotWithShape="1">
          <a:blip r:embed="rId4">
            <a:alphaModFix/>
          </a:blip>
          <a:srcRect b="60130" l="0" r="0" t="0"/>
          <a:stretch/>
        </p:blipFill>
        <p:spPr>
          <a:xfrm>
            <a:off x="388825" y="2951347"/>
            <a:ext cx="4419600" cy="594525"/>
          </a:xfrm>
          <a:prstGeom prst="rect">
            <a:avLst/>
          </a:prstGeom>
          <a:noFill/>
          <a:ln>
            <a:noFill/>
          </a:ln>
        </p:spPr>
      </p:pic>
      <p:sp>
        <p:nvSpPr>
          <p:cNvPr id="321" name="Google Shape;321;p41"/>
          <p:cNvSpPr txBox="1"/>
          <p:nvPr>
            <p:ph idx="1" type="body"/>
          </p:nvPr>
        </p:nvSpPr>
        <p:spPr>
          <a:xfrm>
            <a:off x="1128750" y="3896575"/>
            <a:ext cx="38214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 sz="1300">
                <a:solidFill>
                  <a:schemeClr val="accent2"/>
                </a:solidFill>
              </a:rPr>
              <a:t>To be discussed:</a:t>
            </a:r>
            <a:r>
              <a:rPr lang="en" sz="1300"/>
              <a:t> is there a need to update the network specification sheets? Are they used?</a:t>
            </a:r>
            <a:endParaRPr sz="1300"/>
          </a:p>
        </p:txBody>
      </p:sp>
      <p:pic>
        <p:nvPicPr>
          <p:cNvPr id="322" name="Google Shape;322;p41"/>
          <p:cNvPicPr preferRelativeResize="0"/>
          <p:nvPr/>
        </p:nvPicPr>
        <p:blipFill>
          <a:blip r:embed="rId5">
            <a:alphaModFix/>
          </a:blip>
          <a:stretch>
            <a:fillRect/>
          </a:stretch>
        </p:blipFill>
        <p:spPr>
          <a:xfrm>
            <a:off x="648775" y="3896575"/>
            <a:ext cx="431100" cy="43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540550" y="337800"/>
            <a:ext cx="44808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Feature stories</a:t>
            </a:r>
            <a:endParaRPr/>
          </a:p>
        </p:txBody>
      </p:sp>
      <p:sp>
        <p:nvSpPr>
          <p:cNvPr id="328" name="Google Shape;328;p42"/>
          <p:cNvSpPr txBox="1"/>
          <p:nvPr>
            <p:ph idx="1" type="body"/>
          </p:nvPr>
        </p:nvSpPr>
        <p:spPr>
          <a:xfrm>
            <a:off x="393150" y="768900"/>
            <a:ext cx="4294200" cy="2973600"/>
          </a:xfrm>
          <a:prstGeom prst="rect">
            <a:avLst/>
          </a:prstGeom>
          <a:noFill/>
        </p:spPr>
        <p:txBody>
          <a:bodyPr anchorCtr="0" anchor="t" bIns="162000" lIns="162000" spcFirstLastPara="1" rIns="162000" wrap="square" tIns="162000">
            <a:noAutofit/>
          </a:bodyPr>
          <a:lstStyle/>
          <a:p>
            <a:pPr indent="-285750" lvl="0" marL="457200" rtl="0" algn="l">
              <a:spcBef>
                <a:spcPts val="0"/>
              </a:spcBef>
              <a:spcAft>
                <a:spcPts val="0"/>
              </a:spcAft>
              <a:buClr>
                <a:schemeClr val="accent2"/>
              </a:buClr>
              <a:buSzPts val="900"/>
              <a:buChar char="●"/>
            </a:pPr>
            <a:r>
              <a:rPr lang="en" sz="1200">
                <a:solidFill>
                  <a:schemeClr val="dk2"/>
                </a:solidFill>
              </a:rPr>
              <a:t>7 feature stories since 2022, all picked up by external media </a:t>
            </a:r>
            <a:r>
              <a:rPr lang="en" sz="1000">
                <a:solidFill>
                  <a:schemeClr val="dk2"/>
                </a:solidFill>
              </a:rPr>
              <a:t>(</a:t>
            </a:r>
            <a:r>
              <a:rPr i="1" lang="en" sz="1000">
                <a:solidFill>
                  <a:schemeClr val="dk2"/>
                </a:solidFill>
              </a:rPr>
              <a:t>e.g.</a:t>
            </a:r>
            <a:r>
              <a:rPr lang="en" sz="1000">
                <a:solidFill>
                  <a:schemeClr val="dk2"/>
                </a:solidFill>
              </a:rPr>
              <a:t> ECO Magazine, CBS news, Nautilus, Mongabay, Ocean Science &amp; Technology News)</a:t>
            </a:r>
            <a:br>
              <a:rPr lang="en" sz="1200">
                <a:solidFill>
                  <a:schemeClr val="dk2"/>
                </a:solidFill>
              </a:rPr>
            </a:br>
            <a:endParaRPr sz="1200">
              <a:solidFill>
                <a:schemeClr val="dk2"/>
              </a:solidFill>
            </a:endParaRPr>
          </a:p>
          <a:p>
            <a:pPr indent="-285750" lvl="0" marL="457200" rtl="0" algn="l">
              <a:spcBef>
                <a:spcPts val="0"/>
              </a:spcBef>
              <a:spcAft>
                <a:spcPts val="0"/>
              </a:spcAft>
              <a:buClr>
                <a:schemeClr val="accent2"/>
              </a:buClr>
              <a:buSzPts val="900"/>
              <a:buChar char="●"/>
            </a:pPr>
            <a:r>
              <a:rPr lang="en" sz="1200">
                <a:solidFill>
                  <a:schemeClr val="dk2"/>
                </a:solidFill>
              </a:rPr>
              <a:t>Featuring OCG networks:</a:t>
            </a:r>
            <a:br>
              <a:rPr lang="en" sz="1200">
                <a:solidFill>
                  <a:schemeClr val="dk2"/>
                </a:solidFill>
              </a:rPr>
            </a:br>
            <a:endParaRPr sz="1300">
              <a:solidFill>
                <a:schemeClr val="dk2"/>
              </a:solidFill>
            </a:endParaRPr>
          </a:p>
          <a:p>
            <a:pPr indent="-298450" lvl="0" marL="457200" rtl="0" algn="l">
              <a:spcBef>
                <a:spcPts val="0"/>
              </a:spcBef>
              <a:spcAft>
                <a:spcPts val="0"/>
              </a:spcAft>
              <a:buClr>
                <a:schemeClr val="dk2"/>
              </a:buClr>
              <a:buSzPts val="1100"/>
              <a:buChar char="-"/>
            </a:pPr>
            <a:r>
              <a:rPr lang="en">
                <a:solidFill>
                  <a:schemeClr val="dk2"/>
                </a:solidFill>
              </a:rPr>
              <a:t>A new wave of elephant seals becomes animal oceanographers</a:t>
            </a:r>
            <a:r>
              <a:rPr lang="en">
                <a:solidFill>
                  <a:schemeClr val="dk2"/>
                </a:solidFill>
              </a:rPr>
              <a:t> </a:t>
            </a:r>
            <a:r>
              <a:rPr b="1" lang="en">
                <a:solidFill>
                  <a:schemeClr val="dk2"/>
                </a:solidFill>
              </a:rPr>
              <a:t>(AniBOS)</a:t>
            </a:r>
            <a:endParaRPr b="1">
              <a:solidFill>
                <a:schemeClr val="dk2"/>
              </a:solidFill>
            </a:endParaRPr>
          </a:p>
          <a:p>
            <a:pPr indent="-298450" lvl="0" marL="457200" rtl="0" algn="l">
              <a:spcBef>
                <a:spcPts val="0"/>
              </a:spcBef>
              <a:spcAft>
                <a:spcPts val="0"/>
              </a:spcAft>
              <a:buClr>
                <a:schemeClr val="dk2"/>
              </a:buClr>
              <a:buSzPts val="1100"/>
              <a:buChar char="-"/>
            </a:pPr>
            <a:r>
              <a:rPr lang="en">
                <a:solidFill>
                  <a:schemeClr val="dk2"/>
                </a:solidFill>
              </a:rPr>
              <a:t>When a cruise through the Mediterranean Sea is not exactly a holiday </a:t>
            </a:r>
            <a:r>
              <a:rPr b="1" lang="en">
                <a:solidFill>
                  <a:schemeClr val="dk2"/>
                </a:solidFill>
              </a:rPr>
              <a:t>(MedSHIP/GO-SHIP)</a:t>
            </a:r>
            <a:endParaRPr b="1">
              <a:solidFill>
                <a:schemeClr val="dk2"/>
              </a:solidFill>
            </a:endParaRPr>
          </a:p>
          <a:p>
            <a:pPr indent="-298450" lvl="0" marL="457200" rtl="0" algn="l">
              <a:spcBef>
                <a:spcPts val="0"/>
              </a:spcBef>
              <a:spcAft>
                <a:spcPts val="0"/>
              </a:spcAft>
              <a:buClr>
                <a:schemeClr val="dk2"/>
              </a:buClr>
              <a:buSzPts val="1100"/>
              <a:buChar char="-"/>
            </a:pPr>
            <a:r>
              <a:rPr lang="en">
                <a:solidFill>
                  <a:schemeClr val="dk2"/>
                </a:solidFill>
              </a:rPr>
              <a:t>Tropical cyclones: Why we must observe the ocean to better protect people on land </a:t>
            </a:r>
            <a:r>
              <a:rPr b="1" lang="en">
                <a:solidFill>
                  <a:schemeClr val="dk2"/>
                </a:solidFill>
              </a:rPr>
              <a:t>(Ocean gliders)</a:t>
            </a:r>
            <a:endParaRPr b="1">
              <a:solidFill>
                <a:schemeClr val="dk2"/>
              </a:solidFill>
            </a:endParaRPr>
          </a:p>
          <a:p>
            <a:pPr indent="-298450" lvl="0" marL="457200" rtl="0" algn="l">
              <a:spcBef>
                <a:spcPts val="0"/>
              </a:spcBef>
              <a:spcAft>
                <a:spcPts val="0"/>
              </a:spcAft>
              <a:buClr>
                <a:schemeClr val="dk2"/>
              </a:buClr>
              <a:buSzPts val="1100"/>
              <a:buChar char="-"/>
            </a:pPr>
            <a:r>
              <a:rPr i="1" lang="en">
                <a:solidFill>
                  <a:schemeClr val="dk2"/>
                </a:solidFill>
              </a:rPr>
              <a:t>New ocean observing technologies to maximize the potential of Tsunami Warning Systems </a:t>
            </a:r>
            <a:r>
              <a:rPr b="1" i="1" lang="en">
                <a:solidFill>
                  <a:schemeClr val="dk2"/>
                </a:solidFill>
              </a:rPr>
              <a:t>(GLOSS, Tsunami Buoys)</a:t>
            </a:r>
            <a:endParaRPr b="1" i="1">
              <a:solidFill>
                <a:schemeClr val="dk2"/>
              </a:solidFill>
            </a:endParaRPr>
          </a:p>
          <a:p>
            <a:pPr indent="0" lvl="0" marL="0" rtl="0" algn="l">
              <a:spcBef>
                <a:spcPts val="0"/>
              </a:spcBef>
              <a:spcAft>
                <a:spcPts val="0"/>
              </a:spcAft>
              <a:buNone/>
            </a:pPr>
            <a:r>
              <a:t/>
            </a:r>
            <a:endParaRPr sz="1300">
              <a:solidFill>
                <a:schemeClr val="dk2"/>
              </a:solidFill>
            </a:endParaRPr>
          </a:p>
          <a:p>
            <a:pPr indent="0" lvl="0" marL="0" rtl="0" algn="l">
              <a:spcBef>
                <a:spcPts val="0"/>
              </a:spcBef>
              <a:spcAft>
                <a:spcPts val="0"/>
              </a:spcAft>
              <a:buNone/>
            </a:pPr>
            <a:r>
              <a:t/>
            </a:r>
            <a:endParaRPr sz="1300">
              <a:solidFill>
                <a:schemeClr val="dk2"/>
              </a:solidFill>
            </a:endParaRPr>
          </a:p>
        </p:txBody>
      </p:sp>
      <p:pic>
        <p:nvPicPr>
          <p:cNvPr id="329" name="Google Shape;329;p42"/>
          <p:cNvPicPr preferRelativeResize="0"/>
          <p:nvPr/>
        </p:nvPicPr>
        <p:blipFill>
          <a:blip r:embed="rId3">
            <a:alphaModFix/>
          </a:blip>
          <a:stretch>
            <a:fillRect/>
          </a:stretch>
        </p:blipFill>
        <p:spPr>
          <a:xfrm>
            <a:off x="5202675" y="2698666"/>
            <a:ext cx="3941325" cy="2454134"/>
          </a:xfrm>
          <a:prstGeom prst="rect">
            <a:avLst/>
          </a:prstGeom>
          <a:noFill/>
          <a:ln>
            <a:noFill/>
          </a:ln>
        </p:spPr>
      </p:pic>
      <p:pic>
        <p:nvPicPr>
          <p:cNvPr id="330" name="Google Shape;330;p42"/>
          <p:cNvPicPr preferRelativeResize="0"/>
          <p:nvPr>
            <p:ph idx="2" type="pic"/>
          </p:nvPr>
        </p:nvPicPr>
        <p:blipFill rotWithShape="1">
          <a:blip r:embed="rId4">
            <a:alphaModFix/>
          </a:blip>
          <a:srcRect b="170" l="0" r="0" t="-170"/>
          <a:stretch/>
        </p:blipFill>
        <p:spPr>
          <a:xfrm rot="36">
            <a:off x="5202676" y="9310"/>
            <a:ext cx="1970662" cy="1399746"/>
          </a:xfrm>
          <a:prstGeom prst="rect">
            <a:avLst/>
          </a:prstGeom>
        </p:spPr>
      </p:pic>
      <p:pic>
        <p:nvPicPr>
          <p:cNvPr id="331" name="Google Shape;331;p42"/>
          <p:cNvPicPr preferRelativeResize="0"/>
          <p:nvPr>
            <p:ph idx="3" type="pic"/>
          </p:nvPr>
        </p:nvPicPr>
        <p:blipFill rotWithShape="1">
          <a:blip r:embed="rId5">
            <a:alphaModFix/>
          </a:blip>
          <a:srcRect b="0" l="0" r="0" t="0"/>
          <a:stretch/>
        </p:blipFill>
        <p:spPr>
          <a:xfrm>
            <a:off x="7173338" y="9301"/>
            <a:ext cx="1970660" cy="1399827"/>
          </a:xfrm>
          <a:prstGeom prst="rect">
            <a:avLst/>
          </a:prstGeom>
        </p:spPr>
      </p:pic>
      <p:pic>
        <p:nvPicPr>
          <p:cNvPr id="332" name="Google Shape;332;p42"/>
          <p:cNvPicPr preferRelativeResize="0"/>
          <p:nvPr/>
        </p:nvPicPr>
        <p:blipFill rotWithShape="1">
          <a:blip r:embed="rId6">
            <a:alphaModFix/>
          </a:blip>
          <a:srcRect b="24828" l="9918" r="0" t="0"/>
          <a:stretch/>
        </p:blipFill>
        <p:spPr>
          <a:xfrm>
            <a:off x="5202676" y="1409130"/>
            <a:ext cx="1970662" cy="1289537"/>
          </a:xfrm>
          <a:prstGeom prst="rect">
            <a:avLst/>
          </a:prstGeom>
          <a:noFill/>
          <a:ln>
            <a:noFill/>
          </a:ln>
        </p:spPr>
      </p:pic>
      <p:pic>
        <p:nvPicPr>
          <p:cNvPr id="333" name="Google Shape;333;p42"/>
          <p:cNvPicPr preferRelativeResize="0"/>
          <p:nvPr/>
        </p:nvPicPr>
        <p:blipFill>
          <a:blip r:embed="rId7">
            <a:alphaModFix/>
          </a:blip>
          <a:stretch>
            <a:fillRect/>
          </a:stretch>
        </p:blipFill>
        <p:spPr>
          <a:xfrm>
            <a:off x="7173336" y="1409129"/>
            <a:ext cx="1970662" cy="1289542"/>
          </a:xfrm>
          <a:prstGeom prst="rect">
            <a:avLst/>
          </a:prstGeom>
          <a:noFill/>
          <a:ln>
            <a:noFill/>
          </a:ln>
        </p:spPr>
      </p:pic>
      <p:pic>
        <p:nvPicPr>
          <p:cNvPr id="334" name="Google Shape;334;p42"/>
          <p:cNvPicPr preferRelativeResize="0"/>
          <p:nvPr/>
        </p:nvPicPr>
        <p:blipFill>
          <a:blip r:embed="rId8">
            <a:alphaModFix/>
          </a:blip>
          <a:stretch>
            <a:fillRect/>
          </a:stretch>
        </p:blipFill>
        <p:spPr>
          <a:xfrm>
            <a:off x="838400" y="3894863"/>
            <a:ext cx="431100" cy="431100"/>
          </a:xfrm>
          <a:prstGeom prst="rect">
            <a:avLst/>
          </a:prstGeom>
          <a:noFill/>
          <a:ln>
            <a:noFill/>
          </a:ln>
        </p:spPr>
      </p:pic>
      <p:sp>
        <p:nvSpPr>
          <p:cNvPr id="335" name="Google Shape;335;p42"/>
          <p:cNvSpPr txBox="1"/>
          <p:nvPr>
            <p:ph idx="1" type="body"/>
          </p:nvPr>
        </p:nvSpPr>
        <p:spPr>
          <a:xfrm>
            <a:off x="1178988" y="3742500"/>
            <a:ext cx="3544500" cy="538200"/>
          </a:xfrm>
          <a:prstGeom prst="rect">
            <a:avLst/>
          </a:prstGeom>
          <a:noFill/>
        </p:spPr>
        <p:txBody>
          <a:bodyPr anchorCtr="0" anchor="t" bIns="162000" lIns="162000" spcFirstLastPara="1" rIns="162000" wrap="square" tIns="162000">
            <a:noAutofit/>
          </a:bodyPr>
          <a:lstStyle/>
          <a:p>
            <a:pPr indent="0" lvl="0" marL="0" rtl="0" algn="l">
              <a:spcBef>
                <a:spcPts val="0"/>
              </a:spcBef>
              <a:spcAft>
                <a:spcPts val="0"/>
              </a:spcAft>
              <a:buNone/>
            </a:pPr>
            <a:r>
              <a:rPr b="1" lang="en">
                <a:solidFill>
                  <a:schemeClr val="accent2"/>
                </a:solidFill>
              </a:rPr>
              <a:t>To be discussed:</a:t>
            </a:r>
            <a:r>
              <a:rPr lang="en">
                <a:solidFill>
                  <a:schemeClr val="dk2"/>
                </a:solidFill>
              </a:rPr>
              <a:t> Do you find the stories effective? Are networks willing to collaborate on these more often in the future?</a:t>
            </a:r>
            <a:endParaRPr>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3"/>
          <p:cNvSpPr txBox="1"/>
          <p:nvPr>
            <p:ph idx="1" type="body"/>
          </p:nvPr>
        </p:nvSpPr>
        <p:spPr>
          <a:xfrm>
            <a:off x="540550" y="1385175"/>
            <a:ext cx="4139100" cy="3050100"/>
          </a:xfrm>
          <a:prstGeom prst="rect">
            <a:avLst/>
          </a:prstGeom>
        </p:spPr>
        <p:txBody>
          <a:bodyPr anchorCtr="0" anchor="t" bIns="0" lIns="0" spcFirstLastPara="1" rIns="0" wrap="square" tIns="0">
            <a:noAutofit/>
          </a:bodyPr>
          <a:lstStyle/>
          <a:p>
            <a:pPr indent="-222250" lvl="0" marL="342900" rtl="0" algn="l">
              <a:spcBef>
                <a:spcPts val="0"/>
              </a:spcBef>
              <a:spcAft>
                <a:spcPts val="0"/>
              </a:spcAft>
              <a:buClr>
                <a:schemeClr val="accent2"/>
              </a:buClr>
              <a:buSzPts val="900"/>
              <a:buChar char="●"/>
            </a:pPr>
            <a:r>
              <a:rPr b="1" lang="en" sz="1100"/>
              <a:t>Cooperation with civil society</a:t>
            </a:r>
            <a:r>
              <a:rPr lang="en" sz="1100"/>
              <a:t> (operational and promotional goals) - relative access to mass medias.</a:t>
            </a:r>
            <a:br>
              <a:rPr lang="en" sz="1100"/>
            </a:br>
            <a:r>
              <a:rPr lang="en" sz="1100"/>
              <a:t>Promoted with IOC, WMO and GOOS office.</a:t>
            </a:r>
            <a:endParaRPr sz="1100"/>
          </a:p>
          <a:p>
            <a:pPr indent="0" lvl="0" marL="0" rtl="0" algn="l">
              <a:spcBef>
                <a:spcPts val="0"/>
              </a:spcBef>
              <a:spcAft>
                <a:spcPts val="0"/>
              </a:spcAft>
              <a:buNone/>
            </a:pPr>
            <a:r>
              <a:t/>
            </a:r>
            <a:endParaRPr sz="1100"/>
          </a:p>
          <a:p>
            <a:pPr indent="-222250" lvl="0" marL="342900" rtl="0" algn="l">
              <a:spcBef>
                <a:spcPts val="0"/>
              </a:spcBef>
              <a:spcAft>
                <a:spcPts val="0"/>
              </a:spcAft>
              <a:buClr>
                <a:schemeClr val="accent2"/>
              </a:buClr>
              <a:buSzPts val="900"/>
              <a:buChar char="●"/>
            </a:pPr>
            <a:r>
              <a:rPr lang="en" sz="1100"/>
              <a:t>Project Odyssey launch meeting aside OneOcean summit</a:t>
            </a:r>
            <a:r>
              <a:rPr lang="en" sz="1100">
                <a:solidFill>
                  <a:srgbClr val="00153A"/>
                </a:solidFill>
              </a:rPr>
              <a:t>.</a:t>
            </a:r>
            <a:br>
              <a:rPr lang="en" sz="1100">
                <a:solidFill>
                  <a:srgbClr val="00153A"/>
                </a:solidFill>
              </a:rPr>
            </a:br>
            <a:r>
              <a:rPr i="1" lang="en" sz="1100">
                <a:solidFill>
                  <a:srgbClr val="00153A"/>
                </a:solidFill>
              </a:rPr>
              <a:t>Contribution of diving, surfing, fishing ,sailing, shipping, etc to the GOOS.</a:t>
            </a:r>
            <a:endParaRPr i="1" sz="1100">
              <a:solidFill>
                <a:srgbClr val="00153A"/>
              </a:solidFill>
            </a:endParaRPr>
          </a:p>
          <a:p>
            <a:pPr indent="0" lvl="0" marL="342900" rtl="0" algn="l">
              <a:spcBef>
                <a:spcPts val="0"/>
              </a:spcBef>
              <a:spcAft>
                <a:spcPts val="0"/>
              </a:spcAft>
              <a:buNone/>
            </a:pPr>
            <a:r>
              <a:t/>
            </a:r>
            <a:endParaRPr i="1" sz="1100">
              <a:solidFill>
                <a:srgbClr val="00153A"/>
              </a:solidFill>
            </a:endParaRPr>
          </a:p>
          <a:p>
            <a:pPr indent="-222250" lvl="0" marL="342900" marR="0" rtl="0" algn="l">
              <a:lnSpc>
                <a:spcPct val="100000"/>
              </a:lnSpc>
              <a:spcBef>
                <a:spcPts val="0"/>
              </a:spcBef>
              <a:spcAft>
                <a:spcPts val="0"/>
              </a:spcAft>
              <a:buClr>
                <a:schemeClr val="accent2"/>
              </a:buClr>
              <a:buSzPts val="900"/>
              <a:buChar char="●"/>
            </a:pPr>
            <a:r>
              <a:rPr lang="en" sz="1100"/>
              <a:t>Iris sailing charter departure ceremony with IOC, GOOS and WMO delegates and French elected officials.</a:t>
            </a:r>
            <a:br>
              <a:rPr lang="en" sz="1100"/>
            </a:br>
            <a:r>
              <a:rPr i="1" lang="en" sz="1100"/>
              <a:t>95 Argo floats deployed in Atlantic (for US, CA, EU).</a:t>
            </a:r>
            <a:br>
              <a:rPr i="1" lang="en" sz="1100"/>
            </a:br>
            <a:endParaRPr i="1" sz="1100">
              <a:solidFill>
                <a:srgbClr val="00153A"/>
              </a:solidFill>
            </a:endParaRPr>
          </a:p>
          <a:p>
            <a:pPr indent="-222250" lvl="0" marL="342900" marR="0" rtl="0" algn="l">
              <a:lnSpc>
                <a:spcPct val="100000"/>
              </a:lnSpc>
              <a:spcBef>
                <a:spcPts val="0"/>
              </a:spcBef>
              <a:spcAft>
                <a:spcPts val="0"/>
              </a:spcAft>
              <a:buClr>
                <a:schemeClr val="accent2"/>
              </a:buClr>
              <a:buSzPts val="900"/>
              <a:buChar char="●"/>
            </a:pPr>
            <a:r>
              <a:rPr lang="en" sz="1100">
                <a:solidFill>
                  <a:srgbClr val="00153A"/>
                </a:solidFill>
              </a:rPr>
              <a:t>Sever</a:t>
            </a:r>
            <a:r>
              <a:rPr lang="en" sz="1100"/>
              <a:t>al outreach &amp; comm activities (PR, news, tweets) focusing on the engagement of skippers (</a:t>
            </a:r>
            <a:r>
              <a:rPr i="1" lang="en" sz="1100"/>
              <a:t>e.g.</a:t>
            </a:r>
            <a:r>
              <a:rPr lang="en" sz="1100"/>
              <a:t> The Ocean Race). </a:t>
            </a:r>
            <a:br>
              <a:rPr i="1" lang="en" sz="1100"/>
            </a:br>
            <a:endParaRPr i="1" sz="1100"/>
          </a:p>
          <a:p>
            <a:pPr indent="-222250" lvl="0" marL="342900" marR="0" rtl="0" algn="l">
              <a:lnSpc>
                <a:spcPct val="100000"/>
              </a:lnSpc>
              <a:spcBef>
                <a:spcPts val="0"/>
              </a:spcBef>
              <a:spcAft>
                <a:spcPts val="0"/>
              </a:spcAft>
              <a:buClr>
                <a:schemeClr val="accent2"/>
              </a:buClr>
              <a:buSzPts val="900"/>
              <a:buChar char="●"/>
            </a:pPr>
            <a:r>
              <a:rPr lang="en" sz="1100"/>
              <a:t>Contribution</a:t>
            </a:r>
            <a:r>
              <a:rPr lang="en" sz="1100"/>
              <a:t> to educational and awareness campaigns with European partners.</a:t>
            </a:r>
            <a:endParaRPr sz="1100"/>
          </a:p>
        </p:txBody>
      </p:sp>
      <p:sp>
        <p:nvSpPr>
          <p:cNvPr id="342" name="Google Shape;342;p43"/>
          <p:cNvSpPr txBox="1"/>
          <p:nvPr>
            <p:ph idx="12" type="sldNum"/>
          </p:nvPr>
        </p:nvSpPr>
        <p:spPr>
          <a:xfrm>
            <a:off x="8437613" y="4869656"/>
            <a:ext cx="193200" cy="142200"/>
          </a:xfrm>
          <a:prstGeom prst="rect">
            <a:avLst/>
          </a:prstGeom>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343" name="Google Shape;343;p43"/>
          <p:cNvSpPr txBox="1"/>
          <p:nvPr>
            <p:ph type="title"/>
          </p:nvPr>
        </p:nvSpPr>
        <p:spPr>
          <a:xfrm>
            <a:off x="540549" y="541750"/>
            <a:ext cx="40314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OceanOPS communications </a:t>
            </a:r>
            <a:endParaRPr/>
          </a:p>
        </p:txBody>
      </p:sp>
      <p:pic>
        <p:nvPicPr>
          <p:cNvPr id="344" name="Google Shape;344;p43"/>
          <p:cNvPicPr preferRelativeResize="0"/>
          <p:nvPr/>
        </p:nvPicPr>
        <p:blipFill>
          <a:blip r:embed="rId3">
            <a:alphaModFix/>
          </a:blip>
          <a:stretch>
            <a:fillRect/>
          </a:stretch>
        </p:blipFill>
        <p:spPr>
          <a:xfrm>
            <a:off x="5172544" y="541744"/>
            <a:ext cx="3881608" cy="37421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4"/>
          <p:cNvSpPr txBox="1"/>
          <p:nvPr>
            <p:ph idx="12" type="sldNum"/>
          </p:nvPr>
        </p:nvSpPr>
        <p:spPr>
          <a:xfrm>
            <a:off x="6328209" y="3652242"/>
            <a:ext cx="144900" cy="1068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Clr>
                <a:srgbClr val="000000"/>
              </a:buClr>
              <a:buSzPts val="800"/>
              <a:buFont typeface="Arial"/>
              <a:buNone/>
            </a:pPr>
            <a:fld id="{00000000-1234-1234-1234-123412341234}" type="slidenum">
              <a:rPr lang="en"/>
              <a:t>‹#›</a:t>
            </a:fld>
            <a:endParaRPr/>
          </a:p>
        </p:txBody>
      </p:sp>
      <p:sp>
        <p:nvSpPr>
          <p:cNvPr id="350" name="Google Shape;350;p44"/>
          <p:cNvSpPr txBox="1"/>
          <p:nvPr>
            <p:ph idx="1" type="body"/>
          </p:nvPr>
        </p:nvSpPr>
        <p:spPr>
          <a:xfrm>
            <a:off x="540550" y="1136725"/>
            <a:ext cx="4644000" cy="3372300"/>
          </a:xfrm>
          <a:prstGeom prst="rect">
            <a:avLst/>
          </a:prstGeom>
          <a:noFill/>
          <a:ln>
            <a:noFill/>
          </a:ln>
        </p:spPr>
        <p:txBody>
          <a:bodyPr anchorCtr="0" anchor="t" bIns="0" lIns="0" spcFirstLastPara="1" rIns="0" wrap="square" tIns="0">
            <a:noAutofit/>
          </a:bodyPr>
          <a:lstStyle/>
          <a:p>
            <a:pPr indent="-215900" lvl="0" marL="215900" marR="0" rtl="0" algn="l">
              <a:lnSpc>
                <a:spcPct val="90000"/>
              </a:lnSpc>
              <a:spcBef>
                <a:spcPts val="600"/>
              </a:spcBef>
              <a:spcAft>
                <a:spcPts val="0"/>
              </a:spcAft>
              <a:buClr>
                <a:schemeClr val="accent2"/>
              </a:buClr>
              <a:buSzPts val="1400"/>
              <a:buChar char="•"/>
            </a:pPr>
            <a:r>
              <a:rPr b="1" lang="en" sz="1400"/>
              <a:t>Report Card 2022</a:t>
            </a:r>
            <a:r>
              <a:rPr lang="en" sz="1400"/>
              <a:t> </a:t>
            </a:r>
            <a:r>
              <a:rPr i="0" lang="en" sz="1400" u="none" cap="none" strike="noStrike"/>
              <a:t>published Sept 2022</a:t>
            </a:r>
            <a:r>
              <a:rPr lang="en" sz="1400"/>
              <a:t>, 6</a:t>
            </a:r>
            <a:r>
              <a:rPr baseline="30000" lang="en" sz="1400"/>
              <a:t>th</a:t>
            </a:r>
            <a:r>
              <a:rPr lang="en" sz="1400"/>
              <a:t> edition and first truly cross-GOOS </a:t>
            </a:r>
            <a:endParaRPr sz="1400"/>
          </a:p>
          <a:p>
            <a:pPr indent="-215900" lvl="0" marL="215900" marR="0" rtl="0" algn="l">
              <a:lnSpc>
                <a:spcPct val="90000"/>
              </a:lnSpc>
              <a:spcBef>
                <a:spcPts val="600"/>
              </a:spcBef>
              <a:spcAft>
                <a:spcPts val="0"/>
              </a:spcAft>
              <a:buClr>
                <a:schemeClr val="accent2"/>
              </a:buClr>
              <a:buSzPts val="1400"/>
              <a:buChar char="•"/>
            </a:pPr>
            <a:r>
              <a:rPr lang="en" sz="1400"/>
              <a:t>&gt;2,000 visitors from &gt;100 countries consulted the new interactive web version since publication. </a:t>
            </a:r>
            <a:br>
              <a:rPr lang="en" sz="1400"/>
            </a:br>
            <a:endParaRPr sz="1500"/>
          </a:p>
          <a:p>
            <a:pPr indent="-222250" lvl="0" marL="215900" marR="0" rtl="0" algn="l">
              <a:lnSpc>
                <a:spcPct val="90000"/>
              </a:lnSpc>
              <a:spcBef>
                <a:spcPts val="600"/>
              </a:spcBef>
              <a:spcAft>
                <a:spcPts val="0"/>
              </a:spcAft>
              <a:buClr>
                <a:schemeClr val="accent2"/>
              </a:buClr>
              <a:buSzPts val="1500"/>
              <a:buFont typeface="Arial"/>
              <a:buChar char="•"/>
            </a:pPr>
            <a:r>
              <a:rPr b="1" i="0" lang="en" sz="1400" u="none" cap="none" strike="noStrike"/>
              <a:t>Report Card 2023 plan</a:t>
            </a:r>
            <a:r>
              <a:rPr b="1" lang="en" sz="1400"/>
              <a:t>ning</a:t>
            </a:r>
            <a:r>
              <a:rPr i="0" lang="en" sz="1400" u="none" cap="none" strike="noStrike"/>
              <a:t>:</a:t>
            </a:r>
            <a:br>
              <a:rPr lang="en" sz="1300"/>
            </a:br>
            <a:r>
              <a:rPr b="0" lang="en" sz="1300">
                <a:solidFill>
                  <a:schemeClr val="dk2"/>
                </a:solidFill>
              </a:rPr>
              <a:t>New topical stories to illustrate cross-network/cross-GOOS integration:</a:t>
            </a:r>
            <a:endParaRPr b="0" sz="1300">
              <a:solidFill>
                <a:schemeClr val="dk2"/>
              </a:solidFill>
            </a:endParaRPr>
          </a:p>
          <a:p>
            <a:pPr indent="-247650" lvl="1" marL="685800" marR="0" rtl="0" algn="l">
              <a:lnSpc>
                <a:spcPct val="90000"/>
              </a:lnSpc>
              <a:spcBef>
                <a:spcPts val="0"/>
              </a:spcBef>
              <a:spcAft>
                <a:spcPts val="0"/>
              </a:spcAft>
              <a:buClr>
                <a:schemeClr val="dk2"/>
              </a:buClr>
              <a:buSzPts val="1300"/>
              <a:buChar char="-"/>
            </a:pPr>
            <a:r>
              <a:rPr lang="en" sz="1300">
                <a:solidFill>
                  <a:schemeClr val="dk2"/>
                </a:solidFill>
              </a:rPr>
              <a:t>Marine heat waves</a:t>
            </a:r>
            <a:endParaRPr sz="1300">
              <a:solidFill>
                <a:schemeClr val="dk2"/>
              </a:solidFill>
            </a:endParaRPr>
          </a:p>
          <a:p>
            <a:pPr indent="-247650" lvl="1" marL="685800" marR="0" rtl="0" algn="l">
              <a:lnSpc>
                <a:spcPct val="90000"/>
              </a:lnSpc>
              <a:spcBef>
                <a:spcPts val="0"/>
              </a:spcBef>
              <a:spcAft>
                <a:spcPts val="0"/>
              </a:spcAft>
              <a:buClr>
                <a:schemeClr val="dk2"/>
              </a:buClr>
              <a:buSzPts val="1300"/>
              <a:buChar char="-"/>
            </a:pPr>
            <a:r>
              <a:rPr lang="en" sz="1300">
                <a:solidFill>
                  <a:schemeClr val="dk2"/>
                </a:solidFill>
              </a:rPr>
              <a:t>Safety at Sea</a:t>
            </a:r>
            <a:endParaRPr sz="1300">
              <a:solidFill>
                <a:schemeClr val="dk2"/>
              </a:solidFill>
            </a:endParaRPr>
          </a:p>
          <a:p>
            <a:pPr indent="-247650" lvl="1" marL="685800" marR="0" rtl="0" algn="l">
              <a:lnSpc>
                <a:spcPct val="90000"/>
              </a:lnSpc>
              <a:spcBef>
                <a:spcPts val="0"/>
              </a:spcBef>
              <a:spcAft>
                <a:spcPts val="0"/>
              </a:spcAft>
              <a:buClr>
                <a:schemeClr val="dk2"/>
              </a:buClr>
              <a:buSzPts val="1300"/>
              <a:buChar char="-"/>
            </a:pPr>
            <a:r>
              <a:rPr lang="en" sz="1300">
                <a:solidFill>
                  <a:schemeClr val="dk2"/>
                </a:solidFill>
              </a:rPr>
              <a:t>Seagrass</a:t>
            </a:r>
            <a:endParaRPr sz="1300">
              <a:solidFill>
                <a:schemeClr val="dk2"/>
              </a:solidFill>
            </a:endParaRPr>
          </a:p>
          <a:p>
            <a:pPr indent="-247650" lvl="1" marL="685800" marR="0" rtl="0" algn="l">
              <a:lnSpc>
                <a:spcPct val="90000"/>
              </a:lnSpc>
              <a:spcBef>
                <a:spcPts val="0"/>
              </a:spcBef>
              <a:spcAft>
                <a:spcPts val="0"/>
              </a:spcAft>
              <a:buClr>
                <a:schemeClr val="dk2"/>
              </a:buClr>
              <a:buSzPts val="1300"/>
              <a:buChar char="-"/>
            </a:pPr>
            <a:r>
              <a:rPr lang="en" sz="1300">
                <a:solidFill>
                  <a:schemeClr val="dk2"/>
                </a:solidFill>
              </a:rPr>
              <a:t>Community collaboration &amp; capacity development stories</a:t>
            </a:r>
            <a:endParaRPr sz="1300">
              <a:solidFill>
                <a:schemeClr val="dk2"/>
              </a:solidFill>
            </a:endParaRPr>
          </a:p>
          <a:p>
            <a:pPr indent="-247650" lvl="1" marL="685800" marR="0" rtl="0" algn="l">
              <a:lnSpc>
                <a:spcPct val="90000"/>
              </a:lnSpc>
              <a:spcBef>
                <a:spcPts val="0"/>
              </a:spcBef>
              <a:spcAft>
                <a:spcPts val="0"/>
              </a:spcAft>
              <a:buClr>
                <a:schemeClr val="dk2"/>
              </a:buClr>
              <a:buSzPts val="1300"/>
              <a:buChar char="-"/>
            </a:pPr>
            <a:r>
              <a:rPr lang="en" sz="1300">
                <a:solidFill>
                  <a:schemeClr val="dk2"/>
                </a:solidFill>
              </a:rPr>
              <a:t>Cyclone forecasts Co-Design exemplar  </a:t>
            </a:r>
            <a:endParaRPr b="0" sz="1300">
              <a:solidFill>
                <a:schemeClr val="dk2"/>
              </a:solidFill>
            </a:endParaRPr>
          </a:p>
          <a:p>
            <a:pPr indent="-209550" lvl="1" marL="469900" marR="0" rtl="0" algn="l">
              <a:lnSpc>
                <a:spcPct val="90000"/>
              </a:lnSpc>
              <a:spcBef>
                <a:spcPts val="300"/>
              </a:spcBef>
              <a:spcAft>
                <a:spcPts val="0"/>
              </a:spcAft>
              <a:buClr>
                <a:schemeClr val="dk2"/>
              </a:buClr>
              <a:buSzPts val="1300"/>
              <a:buChar char="-"/>
            </a:pPr>
            <a:r>
              <a:rPr b="0" lang="en" sz="1300">
                <a:solidFill>
                  <a:schemeClr val="dk2"/>
                </a:solidFill>
              </a:rPr>
              <a:t>Release Fall 2023</a:t>
            </a:r>
            <a:endParaRPr b="0" sz="1300">
              <a:solidFill>
                <a:schemeClr val="dk2"/>
              </a:solidFill>
            </a:endParaRPr>
          </a:p>
        </p:txBody>
      </p:sp>
      <p:sp>
        <p:nvSpPr>
          <p:cNvPr id="351" name="Google Shape;351;p44"/>
          <p:cNvSpPr txBox="1"/>
          <p:nvPr>
            <p:ph type="title"/>
          </p:nvPr>
        </p:nvSpPr>
        <p:spPr>
          <a:xfrm>
            <a:off x="405397" y="492200"/>
            <a:ext cx="4388700" cy="323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Clr>
                <a:schemeClr val="accent1"/>
              </a:buClr>
              <a:buSzPts val="1400"/>
              <a:buNone/>
            </a:pPr>
            <a:r>
              <a:rPr lang="en"/>
              <a:t>Report Card 2022-2023</a:t>
            </a:r>
            <a:endParaRPr/>
          </a:p>
        </p:txBody>
      </p:sp>
      <p:pic>
        <p:nvPicPr>
          <p:cNvPr descr="Graphical user interface, website&#10;&#10;Description automatically generated" id="352" name="Google Shape;352;p44"/>
          <p:cNvPicPr preferRelativeResize="0"/>
          <p:nvPr/>
        </p:nvPicPr>
        <p:blipFill rotWithShape="1">
          <a:blip r:embed="rId3">
            <a:alphaModFix/>
          </a:blip>
          <a:srcRect b="0" l="635" r="0" t="0"/>
          <a:stretch/>
        </p:blipFill>
        <p:spPr>
          <a:xfrm>
            <a:off x="5696304" y="236542"/>
            <a:ext cx="3157257" cy="4397989"/>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540550" y="364375"/>
            <a:ext cx="5625900" cy="43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Opportunities through GOOS</a:t>
            </a:r>
            <a:endParaRPr/>
          </a:p>
        </p:txBody>
      </p:sp>
      <p:sp>
        <p:nvSpPr>
          <p:cNvPr id="358" name="Google Shape;358;p45"/>
          <p:cNvSpPr txBox="1"/>
          <p:nvPr>
            <p:ph idx="1" type="body"/>
          </p:nvPr>
        </p:nvSpPr>
        <p:spPr>
          <a:xfrm>
            <a:off x="540550" y="1053525"/>
            <a:ext cx="6132300" cy="3494100"/>
          </a:xfrm>
          <a:prstGeom prst="rect">
            <a:avLst/>
          </a:prstGeom>
          <a:noFill/>
          <a:ln>
            <a:noFill/>
          </a:ln>
        </p:spPr>
        <p:txBody>
          <a:bodyPr anchorCtr="0" anchor="t" bIns="0" lIns="0" spcFirstLastPara="1" rIns="0" wrap="square" tIns="0">
            <a:noAutofit/>
          </a:bodyPr>
          <a:lstStyle/>
          <a:p>
            <a:pPr indent="-247650" lvl="0" marL="342900" rtl="0" algn="l">
              <a:lnSpc>
                <a:spcPct val="90000"/>
              </a:lnSpc>
              <a:spcBef>
                <a:spcPts val="600"/>
              </a:spcBef>
              <a:spcAft>
                <a:spcPts val="0"/>
              </a:spcAft>
              <a:buClr>
                <a:schemeClr val="accent2"/>
              </a:buClr>
              <a:buSzPts val="1300"/>
              <a:buChar char="•"/>
            </a:pPr>
            <a:r>
              <a:rPr b="1" lang="en" sz="1300"/>
              <a:t>Future story opportunities - </a:t>
            </a:r>
            <a:r>
              <a:rPr lang="en" sz="1300"/>
              <a:t>s</a:t>
            </a:r>
            <a:r>
              <a:rPr lang="en"/>
              <a:t>uggest your ideas for engaging feature stories:</a:t>
            </a:r>
            <a:br>
              <a:rPr lang="en"/>
            </a:br>
            <a:r>
              <a:rPr lang="en"/>
              <a:t>- With an interesting human angle: experiences from the field, excitement, impact stories</a:t>
            </a:r>
            <a:br>
              <a:rPr lang="en"/>
            </a:br>
            <a:r>
              <a:rPr lang="en"/>
              <a:t>- Newsworthy stories: findings of societal importance</a:t>
            </a:r>
            <a:br>
              <a:rPr lang="en"/>
            </a:br>
            <a:r>
              <a:rPr lang="en"/>
              <a:t>- Featuring ocean observers as </a:t>
            </a:r>
            <a:r>
              <a:rPr lang="en"/>
              <a:t>champions</a:t>
            </a:r>
            <a:br>
              <a:rPr lang="en"/>
            </a:br>
            <a:r>
              <a:rPr lang="en"/>
              <a:t>(1-2 stories from the network can be developed every 2 months)</a:t>
            </a:r>
            <a:br>
              <a:rPr lang="en" sz="1300"/>
            </a:br>
            <a:endParaRPr sz="1300"/>
          </a:p>
          <a:p>
            <a:pPr indent="-209550" lvl="0" marL="215900" marR="0" rtl="0" algn="l">
              <a:lnSpc>
                <a:spcPct val="90000"/>
              </a:lnSpc>
              <a:spcBef>
                <a:spcPts val="600"/>
              </a:spcBef>
              <a:spcAft>
                <a:spcPts val="0"/>
              </a:spcAft>
              <a:buClr>
                <a:schemeClr val="accent2"/>
              </a:buClr>
              <a:buSzPts val="1300"/>
              <a:buChar char="•"/>
            </a:pPr>
            <a:r>
              <a:rPr b="1" lang="en" sz="1300"/>
              <a:t>Social media: </a:t>
            </a:r>
            <a:r>
              <a:rPr lang="en" sz="1300"/>
              <a:t>Tag </a:t>
            </a:r>
            <a:r>
              <a:rPr i="1" lang="en" sz="1300"/>
              <a:t>@GOOSOcean</a:t>
            </a:r>
            <a:r>
              <a:rPr lang="en" sz="1300"/>
              <a:t> in your tweets or share your social media posts with us so we can share them through GOOS</a:t>
            </a:r>
            <a:br>
              <a:rPr lang="en" sz="1300"/>
            </a:br>
            <a:endParaRPr sz="1300"/>
          </a:p>
          <a:p>
            <a:pPr indent="-209550" lvl="0" marL="215900" marR="0" rtl="0" algn="l">
              <a:lnSpc>
                <a:spcPct val="90000"/>
              </a:lnSpc>
              <a:spcBef>
                <a:spcPts val="600"/>
              </a:spcBef>
              <a:spcAft>
                <a:spcPts val="0"/>
              </a:spcAft>
              <a:buClr>
                <a:schemeClr val="accent2"/>
              </a:buClr>
              <a:buSzPts val="1300"/>
              <a:buChar char="•"/>
            </a:pPr>
            <a:r>
              <a:rPr b="1" lang="en" sz="1300"/>
              <a:t>GOOS Mailing</a:t>
            </a:r>
            <a:r>
              <a:rPr lang="en" sz="1300"/>
              <a:t>: A relevant event coming up? Send your announcement to Laura for dissemination through the GOOS mailing list (&gt;1800 subscribers)</a:t>
            </a:r>
            <a:br>
              <a:rPr lang="en" sz="1300"/>
            </a:br>
            <a:endParaRPr sz="1300"/>
          </a:p>
          <a:p>
            <a:pPr indent="-209550" lvl="0" marL="215900" marR="0" rtl="0" algn="l">
              <a:lnSpc>
                <a:spcPct val="90000"/>
              </a:lnSpc>
              <a:spcBef>
                <a:spcPts val="600"/>
              </a:spcBef>
              <a:spcAft>
                <a:spcPts val="0"/>
              </a:spcAft>
              <a:buClr>
                <a:schemeClr val="accent2"/>
              </a:buClr>
              <a:buSzPts val="1300"/>
              <a:buChar char="•"/>
            </a:pPr>
            <a:r>
              <a:rPr b="1" lang="en" sz="1300"/>
              <a:t>GOOS Website: </a:t>
            </a:r>
            <a:r>
              <a:rPr lang="en" sz="1300"/>
              <a:t>OCG team and networks are welcome to get in touch with Laura with requests for updates on OCG and network pages</a:t>
            </a:r>
            <a:endParaRPr b="1" sz="1300"/>
          </a:p>
        </p:txBody>
      </p:sp>
      <p:pic>
        <p:nvPicPr>
          <p:cNvPr id="359" name="Google Shape;359;p45"/>
          <p:cNvPicPr preferRelativeResize="0"/>
          <p:nvPr/>
        </p:nvPicPr>
        <p:blipFill>
          <a:blip r:embed="rId3">
            <a:alphaModFix/>
          </a:blip>
          <a:stretch>
            <a:fillRect/>
          </a:stretch>
        </p:blipFill>
        <p:spPr>
          <a:xfrm>
            <a:off x="7425050" y="248650"/>
            <a:ext cx="1072975" cy="1072975"/>
          </a:xfrm>
          <a:prstGeom prst="rect">
            <a:avLst/>
          </a:prstGeom>
          <a:noFill/>
          <a:ln>
            <a:noFill/>
          </a:ln>
        </p:spPr>
      </p:pic>
      <p:sp>
        <p:nvSpPr>
          <p:cNvPr id="360" name="Google Shape;360;p45"/>
          <p:cNvSpPr txBox="1"/>
          <p:nvPr/>
        </p:nvSpPr>
        <p:spPr>
          <a:xfrm>
            <a:off x="6456925" y="4132125"/>
            <a:ext cx="25785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accent3"/>
                </a:solidFill>
              </a:rPr>
              <a:t>l.stukonyte@unesco.org</a:t>
            </a:r>
            <a:endParaRPr b="1" sz="1500">
              <a:solidFill>
                <a:schemeClr val="accent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8">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