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6" r:id="rId3"/>
  </p:sldMasterIdLst>
  <p:notesMasterIdLst>
    <p:notesMasterId r:id="rId16"/>
  </p:notesMasterIdLst>
  <p:sldIdLst>
    <p:sldId id="256" r:id="rId4"/>
    <p:sldId id="257" r:id="rId5"/>
    <p:sldId id="308" r:id="rId6"/>
    <p:sldId id="307" r:id="rId7"/>
    <p:sldId id="929" r:id="rId8"/>
    <p:sldId id="316" r:id="rId9"/>
    <p:sldId id="934" r:id="rId10"/>
    <p:sldId id="930" r:id="rId11"/>
    <p:sldId id="281" r:id="rId12"/>
    <p:sldId id="931" r:id="rId13"/>
    <p:sldId id="932" r:id="rId14"/>
    <p:sldId id="265" r:id="rId15"/>
  </p:sldIdLst>
  <p:sldSz cx="12192000" cy="6858000"/>
  <p:notesSz cx="6858000" cy="9144000"/>
  <p:embeddedFontLst>
    <p:embeddedFont>
      <p:font typeface="Barlow Semi Condensed" panose="020F0502020204030204" pitchFamily="34" charset="0"/>
      <p:regular r:id="rId17"/>
      <p:bold r:id="rId18"/>
      <p:italic r:id="rId19"/>
      <p:boldItalic r:id="rId20"/>
    </p:embeddedFont>
    <p:embeddedFont>
      <p:font typeface="Barlow Semi Condensed Medium" panose="020F0502020204030204" pitchFamily="34" charset="0"/>
      <p:regular r:id="rId21"/>
      <p:bold r:id="rId22"/>
      <p:italic r:id="rId23"/>
      <p:boldItalic r:id="rId24"/>
    </p:embeddedFont>
    <p:embeddedFont>
      <p:font typeface="Barlow Semi Condensed SemiBold" panose="020F050202020403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Roboto Light" panose="020F0302020204030204" pitchFamily="34" charset="0"/>
      <p:regular r:id="rId39"/>
      <p:bold r:id="rId40"/>
      <p:italic r:id="rId41"/>
      <p:boldItalic r:id="rId42"/>
    </p:embeddedFont>
    <p:embeddedFont>
      <p:font typeface="Roboto Medium" panose="020F0502020204030204" pitchFamily="34" charset="0"/>
      <p:regular r:id="rId43"/>
      <p:bold r:id="rId44"/>
      <p:italic r:id="rId45"/>
      <p:boldItalic r:id="rId46"/>
    </p:embeddedFont>
    <p:embeddedFont>
      <p:font typeface="Trebuchet MS" panose="020B0703020202090204" pitchFamily="34" charset="0"/>
      <p:regular r:id="rId47"/>
      <p:bold r:id="rId48"/>
      <p:italic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idDN77JLQUP1RIR2GFM4QFwCJI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24"/>
    <p:restoredTop sz="86339"/>
  </p:normalViewPr>
  <p:slideViewPr>
    <p:cSldViewPr snapToGrid="0" snapToObjects="1">
      <p:cViewPr varScale="1">
        <p:scale>
          <a:sx n="140" d="100"/>
          <a:sy n="140" d="100"/>
        </p:scale>
        <p:origin x="41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333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font" Target="fonts/font31.fntdata"/><Relationship Id="rId50" Type="http://schemas.openxmlformats.org/officeDocument/2006/relationships/font" Target="fonts/font34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3" Type="http://schemas.openxmlformats.org/officeDocument/2006/relationships/font" Target="fonts/font37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font" Target="fonts/font32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3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font" Target="fonts/font30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font" Target="fonts/font33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52" Type="http://schemas.openxmlformats.org/officeDocument/2006/relationships/font" Target="fonts/font36.fntdata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image" Target="../media/image33.jpg"/><Relationship Id="rId4" Type="http://schemas.openxmlformats.org/officeDocument/2006/relationships/image" Target="../media/image36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image" Target="../media/image33.jpg"/><Relationship Id="rId4" Type="http://schemas.openxmlformats.org/officeDocument/2006/relationships/image" Target="../media/image3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164586-6DF6-4348-8A60-195D199D029E}" type="doc">
      <dgm:prSet loTypeId="urn:microsoft.com/office/officeart/2005/8/layout/cycle3" loCatId="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82BD013-A059-404F-8030-03C7F30A6883}">
      <dgm:prSet phldrT="[Text]"/>
      <dgm:spPr/>
      <dgm:t>
        <a:bodyPr/>
        <a:lstStyle/>
        <a:p>
          <a:r>
            <a:rPr lang="en-US" dirty="0"/>
            <a:t>Global Coast infrastructure</a:t>
          </a:r>
        </a:p>
      </dgm:t>
    </dgm:pt>
    <dgm:pt modelId="{798A2102-DBB5-7745-8948-D4987ABAD8D7}" type="parTrans" cxnId="{1477ECC4-780A-AD42-9A43-A83E71926EE0}">
      <dgm:prSet/>
      <dgm:spPr/>
      <dgm:t>
        <a:bodyPr/>
        <a:lstStyle/>
        <a:p>
          <a:endParaRPr lang="en-US"/>
        </a:p>
      </dgm:t>
    </dgm:pt>
    <dgm:pt modelId="{0AC9CAA4-BA68-4443-A32D-4498014B3943}" type="sibTrans" cxnId="{1477ECC4-780A-AD42-9A43-A83E71926EE0}">
      <dgm:prSet/>
      <dgm:spPr/>
      <dgm:t>
        <a:bodyPr/>
        <a:lstStyle/>
        <a:p>
          <a:endParaRPr lang="en-US"/>
        </a:p>
      </dgm:t>
    </dgm:pt>
    <dgm:pt modelId="{E2191023-2231-4D43-B2A6-8B709A507B82}">
      <dgm:prSet phldrT="[Text]"/>
      <dgm:spPr/>
      <dgm:t>
        <a:bodyPr/>
        <a:lstStyle/>
        <a:p>
          <a:r>
            <a:rPr lang="en-US" dirty="0"/>
            <a:t>GDACs</a:t>
          </a:r>
        </a:p>
      </dgm:t>
    </dgm:pt>
    <dgm:pt modelId="{781FFF0E-FD9C-3B44-83A3-F2F8AA99F5EA}" type="parTrans" cxnId="{9609C795-81DA-B14A-B8E5-918D5167ABA0}">
      <dgm:prSet/>
      <dgm:spPr/>
      <dgm:t>
        <a:bodyPr/>
        <a:lstStyle/>
        <a:p>
          <a:endParaRPr lang="en-US"/>
        </a:p>
      </dgm:t>
    </dgm:pt>
    <dgm:pt modelId="{13694E26-E0BE-B846-9650-33F190CB7C6E}" type="sibTrans" cxnId="{9609C795-81DA-B14A-B8E5-918D5167ABA0}">
      <dgm:prSet/>
      <dgm:spPr/>
      <dgm:t>
        <a:bodyPr/>
        <a:lstStyle/>
        <a:p>
          <a:endParaRPr lang="en-US"/>
        </a:p>
      </dgm:t>
    </dgm:pt>
    <dgm:pt modelId="{2D943392-88FC-D845-855D-5B0FFC651044}">
      <dgm:prSet phldrT="[Text]"/>
      <dgm:spPr/>
      <dgm:t>
        <a:bodyPr/>
        <a:lstStyle/>
        <a:p>
          <a:r>
            <a:rPr lang="en-US" dirty="0"/>
            <a:t>NODCs</a:t>
          </a:r>
        </a:p>
      </dgm:t>
    </dgm:pt>
    <dgm:pt modelId="{E21ADFFB-DCE8-AB4F-B040-FE756752C50C}" type="parTrans" cxnId="{7606C516-AFB2-804B-B930-5262E938A5D7}">
      <dgm:prSet/>
      <dgm:spPr/>
      <dgm:t>
        <a:bodyPr/>
        <a:lstStyle/>
        <a:p>
          <a:endParaRPr lang="en-US"/>
        </a:p>
      </dgm:t>
    </dgm:pt>
    <dgm:pt modelId="{1AF6344C-8A0D-F249-82DF-2ECD2831FC7C}" type="sibTrans" cxnId="{7606C516-AFB2-804B-B930-5262E938A5D7}">
      <dgm:prSet/>
      <dgm:spPr/>
      <dgm:t>
        <a:bodyPr/>
        <a:lstStyle/>
        <a:p>
          <a:endParaRPr lang="en-US"/>
        </a:p>
      </dgm:t>
    </dgm:pt>
    <dgm:pt modelId="{805E03C1-3499-F947-82FB-C77D23A1E868}">
      <dgm:prSet phldrT="[Text]"/>
      <dgm:spPr/>
      <dgm:t>
        <a:bodyPr/>
        <a:lstStyle/>
        <a:p>
          <a:r>
            <a:rPr lang="en-US" dirty="0"/>
            <a:t>WIS2</a:t>
          </a:r>
        </a:p>
      </dgm:t>
    </dgm:pt>
    <dgm:pt modelId="{168CFFA0-DB08-7546-89A0-5C3804B56668}" type="parTrans" cxnId="{2F3464BD-37F8-394D-B623-702E52BFB974}">
      <dgm:prSet/>
      <dgm:spPr/>
      <dgm:t>
        <a:bodyPr/>
        <a:lstStyle/>
        <a:p>
          <a:endParaRPr lang="en-GB"/>
        </a:p>
      </dgm:t>
    </dgm:pt>
    <dgm:pt modelId="{24E3F316-556F-4D44-9AAB-174280B56421}" type="sibTrans" cxnId="{2F3464BD-37F8-394D-B623-702E52BFB974}">
      <dgm:prSet/>
      <dgm:spPr/>
      <dgm:t>
        <a:bodyPr/>
        <a:lstStyle/>
        <a:p>
          <a:endParaRPr lang="en-GB"/>
        </a:p>
      </dgm:t>
    </dgm:pt>
    <dgm:pt modelId="{6173BD87-068D-E14B-9434-93409923EBB1}" type="pres">
      <dgm:prSet presAssocID="{FF164586-6DF6-4348-8A60-195D199D029E}" presName="Name0" presStyleCnt="0">
        <dgm:presLayoutVars>
          <dgm:dir/>
          <dgm:resizeHandles val="exact"/>
        </dgm:presLayoutVars>
      </dgm:prSet>
      <dgm:spPr/>
    </dgm:pt>
    <dgm:pt modelId="{2A7D2283-4920-6147-924A-1EF4DA500837}" type="pres">
      <dgm:prSet presAssocID="{FF164586-6DF6-4348-8A60-195D199D029E}" presName="cycle" presStyleCnt="0"/>
      <dgm:spPr/>
    </dgm:pt>
    <dgm:pt modelId="{6680D7EB-B775-6648-9994-7E1F846DA8DD}" type="pres">
      <dgm:prSet presAssocID="{E82BD013-A059-404F-8030-03C7F30A6883}" presName="nodeFirstNode" presStyleLbl="node1" presStyleIdx="0" presStyleCnt="4" custScaleX="80670" custScaleY="75900" custRadScaleRad="100927" custRadScaleInc="3507">
        <dgm:presLayoutVars>
          <dgm:bulletEnabled val="1"/>
        </dgm:presLayoutVars>
      </dgm:prSet>
      <dgm:spPr/>
    </dgm:pt>
    <dgm:pt modelId="{261C612A-006D-9C4D-AE93-6721F3C4A2A6}" type="pres">
      <dgm:prSet presAssocID="{0AC9CAA4-BA68-4443-A32D-4498014B3943}" presName="sibTransFirstNode" presStyleLbl="bgShp" presStyleIdx="0" presStyleCnt="1" custLinFactNeighborX="-1410" custLinFactNeighborY="-2322"/>
      <dgm:spPr/>
    </dgm:pt>
    <dgm:pt modelId="{DFA993AB-9EFE-8448-8B95-FCADCBEC096B}" type="pres">
      <dgm:prSet presAssocID="{E2191023-2231-4D43-B2A6-8B709A507B82}" presName="nodeFollowingNodes" presStyleLbl="node1" presStyleIdx="1" presStyleCnt="4" custScaleX="57891" custScaleY="57205" custRadScaleRad="118769" custRadScaleInc="2656">
        <dgm:presLayoutVars>
          <dgm:bulletEnabled val="1"/>
        </dgm:presLayoutVars>
      </dgm:prSet>
      <dgm:spPr/>
    </dgm:pt>
    <dgm:pt modelId="{855788C3-EFA4-F84E-AB46-8FB28D1B4A42}" type="pres">
      <dgm:prSet presAssocID="{2D943392-88FC-D845-855D-5B0FFC651044}" presName="nodeFollowingNodes" presStyleLbl="node1" presStyleIdx="2" presStyleCnt="4" custScaleX="55779" custScaleY="58867" custRadScaleRad="126079" custRadScaleInc="5537">
        <dgm:presLayoutVars>
          <dgm:bulletEnabled val="1"/>
        </dgm:presLayoutVars>
      </dgm:prSet>
      <dgm:spPr/>
    </dgm:pt>
    <dgm:pt modelId="{B27D7EF4-6218-6543-8226-E67A69DED3F0}" type="pres">
      <dgm:prSet presAssocID="{805E03C1-3499-F947-82FB-C77D23A1E868}" presName="nodeFollowingNodes" presStyleLbl="node1" presStyleIdx="3" presStyleCnt="4" custScaleX="59206" custScaleY="55237" custRadScaleRad="128897" custRadScaleInc="-2999">
        <dgm:presLayoutVars>
          <dgm:bulletEnabled val="1"/>
        </dgm:presLayoutVars>
      </dgm:prSet>
      <dgm:spPr/>
    </dgm:pt>
  </dgm:ptLst>
  <dgm:cxnLst>
    <dgm:cxn modelId="{A9893115-41E8-AF47-B7B8-F6B67F244B4B}" type="presOf" srcId="{E82BD013-A059-404F-8030-03C7F30A6883}" destId="{6680D7EB-B775-6648-9994-7E1F846DA8DD}" srcOrd="0" destOrd="0" presId="urn:microsoft.com/office/officeart/2005/8/layout/cycle3"/>
    <dgm:cxn modelId="{7606C516-AFB2-804B-B930-5262E938A5D7}" srcId="{FF164586-6DF6-4348-8A60-195D199D029E}" destId="{2D943392-88FC-D845-855D-5B0FFC651044}" srcOrd="2" destOrd="0" parTransId="{E21ADFFB-DCE8-AB4F-B040-FE756752C50C}" sibTransId="{1AF6344C-8A0D-F249-82DF-2ECD2831FC7C}"/>
    <dgm:cxn modelId="{FA85EA66-BBFA-E249-AD3C-6202291D8758}" type="presOf" srcId="{0AC9CAA4-BA68-4443-A32D-4498014B3943}" destId="{261C612A-006D-9C4D-AE93-6721F3C4A2A6}" srcOrd="0" destOrd="0" presId="urn:microsoft.com/office/officeart/2005/8/layout/cycle3"/>
    <dgm:cxn modelId="{9609C795-81DA-B14A-B8E5-918D5167ABA0}" srcId="{FF164586-6DF6-4348-8A60-195D199D029E}" destId="{E2191023-2231-4D43-B2A6-8B709A507B82}" srcOrd="1" destOrd="0" parTransId="{781FFF0E-FD9C-3B44-83A3-F2F8AA99F5EA}" sibTransId="{13694E26-E0BE-B846-9650-33F190CB7C6E}"/>
    <dgm:cxn modelId="{1734589D-68CE-F24A-9B88-03932BD2E0AC}" type="presOf" srcId="{FF164586-6DF6-4348-8A60-195D199D029E}" destId="{6173BD87-068D-E14B-9434-93409923EBB1}" srcOrd="0" destOrd="0" presId="urn:microsoft.com/office/officeart/2005/8/layout/cycle3"/>
    <dgm:cxn modelId="{7BEE0BA2-F34A-E04E-B6F9-EC0E8FADA98D}" type="presOf" srcId="{2D943392-88FC-D845-855D-5B0FFC651044}" destId="{855788C3-EFA4-F84E-AB46-8FB28D1B4A42}" srcOrd="0" destOrd="0" presId="urn:microsoft.com/office/officeart/2005/8/layout/cycle3"/>
    <dgm:cxn modelId="{2F3464BD-37F8-394D-B623-702E52BFB974}" srcId="{FF164586-6DF6-4348-8A60-195D199D029E}" destId="{805E03C1-3499-F947-82FB-C77D23A1E868}" srcOrd="3" destOrd="0" parTransId="{168CFFA0-DB08-7546-89A0-5C3804B56668}" sibTransId="{24E3F316-556F-4D44-9AAB-174280B56421}"/>
    <dgm:cxn modelId="{09FDC9C3-EA43-C54C-AED7-AF137057FAF7}" type="presOf" srcId="{805E03C1-3499-F947-82FB-C77D23A1E868}" destId="{B27D7EF4-6218-6543-8226-E67A69DED3F0}" srcOrd="0" destOrd="0" presId="urn:microsoft.com/office/officeart/2005/8/layout/cycle3"/>
    <dgm:cxn modelId="{1477ECC4-780A-AD42-9A43-A83E71926EE0}" srcId="{FF164586-6DF6-4348-8A60-195D199D029E}" destId="{E82BD013-A059-404F-8030-03C7F30A6883}" srcOrd="0" destOrd="0" parTransId="{798A2102-DBB5-7745-8948-D4987ABAD8D7}" sibTransId="{0AC9CAA4-BA68-4443-A32D-4498014B3943}"/>
    <dgm:cxn modelId="{F5D140C8-90FE-AE4D-97A5-D8048A0EE4B2}" type="presOf" srcId="{E2191023-2231-4D43-B2A6-8B709A507B82}" destId="{DFA993AB-9EFE-8448-8B95-FCADCBEC096B}" srcOrd="0" destOrd="0" presId="urn:microsoft.com/office/officeart/2005/8/layout/cycle3"/>
    <dgm:cxn modelId="{8643B501-DD1A-F346-AACA-927372BB6008}" type="presParOf" srcId="{6173BD87-068D-E14B-9434-93409923EBB1}" destId="{2A7D2283-4920-6147-924A-1EF4DA500837}" srcOrd="0" destOrd="0" presId="urn:microsoft.com/office/officeart/2005/8/layout/cycle3"/>
    <dgm:cxn modelId="{09BE6C90-FE91-B048-AAD2-7E09E0D88125}" type="presParOf" srcId="{2A7D2283-4920-6147-924A-1EF4DA500837}" destId="{6680D7EB-B775-6648-9994-7E1F846DA8DD}" srcOrd="0" destOrd="0" presId="urn:microsoft.com/office/officeart/2005/8/layout/cycle3"/>
    <dgm:cxn modelId="{9446B39E-9A5C-F049-B6AD-3C5E7ABFE13F}" type="presParOf" srcId="{2A7D2283-4920-6147-924A-1EF4DA500837}" destId="{261C612A-006D-9C4D-AE93-6721F3C4A2A6}" srcOrd="1" destOrd="0" presId="urn:microsoft.com/office/officeart/2005/8/layout/cycle3"/>
    <dgm:cxn modelId="{F33B5A73-C420-4F44-B206-D6073982B9D9}" type="presParOf" srcId="{2A7D2283-4920-6147-924A-1EF4DA500837}" destId="{DFA993AB-9EFE-8448-8B95-FCADCBEC096B}" srcOrd="2" destOrd="0" presId="urn:microsoft.com/office/officeart/2005/8/layout/cycle3"/>
    <dgm:cxn modelId="{E075EF45-B46A-234B-8E7E-F016DE5BAE8A}" type="presParOf" srcId="{2A7D2283-4920-6147-924A-1EF4DA500837}" destId="{855788C3-EFA4-F84E-AB46-8FB28D1B4A42}" srcOrd="3" destOrd="0" presId="urn:microsoft.com/office/officeart/2005/8/layout/cycle3"/>
    <dgm:cxn modelId="{4798C436-4D0A-7647-9BBA-784AEEB19F54}" type="presParOf" srcId="{2A7D2283-4920-6147-924A-1EF4DA500837}" destId="{B27D7EF4-6218-6543-8226-E67A69DED3F0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41B2B9-B70A-5440-B7E5-B6FE928F8CDD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1795668-0F7D-4C42-AF5D-7007D35780B6}">
      <dgm:prSet phldrT="[Text]"/>
      <dgm:spPr/>
      <dgm:t>
        <a:bodyPr/>
        <a:lstStyle/>
        <a:p>
          <a:r>
            <a:rPr lang="en-GB" dirty="0"/>
            <a:t>Global Coast infrastructure (</a:t>
          </a:r>
          <a:r>
            <a:rPr lang="en-GB" dirty="0" err="1"/>
            <a:t>internet+cloud</a:t>
          </a:r>
          <a:r>
            <a:rPr lang="en-GB" dirty="0"/>
            <a:t>)</a:t>
          </a:r>
        </a:p>
      </dgm:t>
    </dgm:pt>
    <dgm:pt modelId="{29325C72-CA74-6B43-B302-B6A199FC149B}" type="parTrans" cxnId="{2E0375FC-7921-D846-9993-D90FA863C59C}">
      <dgm:prSet/>
      <dgm:spPr/>
      <dgm:t>
        <a:bodyPr/>
        <a:lstStyle/>
        <a:p>
          <a:endParaRPr lang="en-GB"/>
        </a:p>
      </dgm:t>
    </dgm:pt>
    <dgm:pt modelId="{E385B642-1BD0-0740-8406-864EA3B6F685}" type="sibTrans" cxnId="{2E0375FC-7921-D846-9993-D90FA863C59C}">
      <dgm:prSet/>
      <dgm:spPr/>
      <dgm:t>
        <a:bodyPr/>
        <a:lstStyle/>
        <a:p>
          <a:endParaRPr lang="en-GB"/>
        </a:p>
      </dgm:t>
    </dgm:pt>
    <dgm:pt modelId="{0AE01EEC-9327-B54D-A2ED-9379D20473D4}">
      <dgm:prSet phldrT="[Text]"/>
      <dgm:spPr/>
      <dgm:t>
        <a:bodyPr/>
        <a:lstStyle/>
        <a:p>
          <a:r>
            <a:rPr lang="en-GB" dirty="0"/>
            <a:t>DTPS1</a:t>
          </a:r>
        </a:p>
      </dgm:t>
    </dgm:pt>
    <dgm:pt modelId="{77A1193C-6914-5F4D-9FD4-62A64B9C22FC}" type="parTrans" cxnId="{A6AB031F-18DD-A645-94D5-2F5527B66684}">
      <dgm:prSet/>
      <dgm:spPr/>
      <dgm:t>
        <a:bodyPr/>
        <a:lstStyle/>
        <a:p>
          <a:endParaRPr lang="en-GB"/>
        </a:p>
      </dgm:t>
    </dgm:pt>
    <dgm:pt modelId="{7BF29726-9E3F-1B4A-99F7-0CEA5CAB9176}" type="sibTrans" cxnId="{A6AB031F-18DD-A645-94D5-2F5527B66684}">
      <dgm:prSet/>
      <dgm:spPr/>
      <dgm:t>
        <a:bodyPr/>
        <a:lstStyle/>
        <a:p>
          <a:endParaRPr lang="en-GB"/>
        </a:p>
      </dgm:t>
    </dgm:pt>
    <dgm:pt modelId="{E7381ECD-B55F-474F-A72F-6C7C9644ACAC}">
      <dgm:prSet phldrT="[Text]"/>
      <dgm:spPr/>
      <dgm:t>
        <a:bodyPr/>
        <a:lstStyle/>
        <a:p>
          <a:r>
            <a:rPr lang="en-GB" dirty="0"/>
            <a:t>DTSP-2</a:t>
          </a:r>
        </a:p>
      </dgm:t>
    </dgm:pt>
    <dgm:pt modelId="{F02CE1D5-6711-DD4E-AE54-D1167E3370E8}" type="parTrans" cxnId="{82B7CADB-1A0C-9840-AC12-1DC69C91FE8A}">
      <dgm:prSet/>
      <dgm:spPr/>
      <dgm:t>
        <a:bodyPr/>
        <a:lstStyle/>
        <a:p>
          <a:endParaRPr lang="en-GB"/>
        </a:p>
      </dgm:t>
    </dgm:pt>
    <dgm:pt modelId="{5075B7F3-AC18-0A42-B6DA-DE87B92B5167}" type="sibTrans" cxnId="{82B7CADB-1A0C-9840-AC12-1DC69C91FE8A}">
      <dgm:prSet/>
      <dgm:spPr/>
      <dgm:t>
        <a:bodyPr/>
        <a:lstStyle/>
        <a:p>
          <a:endParaRPr lang="en-GB"/>
        </a:p>
      </dgm:t>
    </dgm:pt>
    <dgm:pt modelId="{886FBD58-C9BF-BE4B-AB3B-99EAFF107E2E}">
      <dgm:prSet phldrT="[Text]"/>
      <dgm:spPr/>
      <dgm:t>
        <a:bodyPr/>
        <a:lstStyle/>
        <a:p>
          <a:r>
            <a:rPr lang="en-GB" dirty="0"/>
            <a:t>DTSP-n</a:t>
          </a:r>
        </a:p>
      </dgm:t>
    </dgm:pt>
    <dgm:pt modelId="{C5D9CE05-254B-2D4D-BD51-FDBFEAE9F876}" type="parTrans" cxnId="{19D0C57C-049F-AA4C-A652-A7987EA5D452}">
      <dgm:prSet/>
      <dgm:spPr/>
      <dgm:t>
        <a:bodyPr/>
        <a:lstStyle/>
        <a:p>
          <a:endParaRPr lang="en-GB"/>
        </a:p>
      </dgm:t>
    </dgm:pt>
    <dgm:pt modelId="{8B611275-2897-4A40-804C-F6E7003D5EE2}" type="sibTrans" cxnId="{19D0C57C-049F-AA4C-A652-A7987EA5D452}">
      <dgm:prSet/>
      <dgm:spPr/>
      <dgm:t>
        <a:bodyPr/>
        <a:lstStyle/>
        <a:p>
          <a:endParaRPr lang="en-GB"/>
        </a:p>
      </dgm:t>
    </dgm:pt>
    <dgm:pt modelId="{EC1723FD-D76E-254A-8CA6-3849CE679E46}" type="pres">
      <dgm:prSet presAssocID="{A041B2B9-B70A-5440-B7E5-B6FE928F8CD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4EFCA35-B518-F643-A29C-ECB11FD5DE92}" type="pres">
      <dgm:prSet presAssocID="{D1795668-0F7D-4C42-AF5D-7007D35780B6}" presName="root1" presStyleCnt="0"/>
      <dgm:spPr/>
    </dgm:pt>
    <dgm:pt modelId="{1658A3B8-4CD2-F848-B08C-303F5A8702F4}" type="pres">
      <dgm:prSet presAssocID="{D1795668-0F7D-4C42-AF5D-7007D35780B6}" presName="LevelOneTextNode" presStyleLbl="node0" presStyleIdx="0" presStyleCnt="1">
        <dgm:presLayoutVars>
          <dgm:chPref val="3"/>
        </dgm:presLayoutVars>
      </dgm:prSet>
      <dgm:spPr/>
    </dgm:pt>
    <dgm:pt modelId="{E244C162-1F4B-504B-95BD-A883FFAF93E6}" type="pres">
      <dgm:prSet presAssocID="{D1795668-0F7D-4C42-AF5D-7007D35780B6}" presName="level2hierChild" presStyleCnt="0"/>
      <dgm:spPr/>
    </dgm:pt>
    <dgm:pt modelId="{95DDDA16-4741-A746-923D-FFB5BF3B270B}" type="pres">
      <dgm:prSet presAssocID="{77A1193C-6914-5F4D-9FD4-62A64B9C22FC}" presName="conn2-1" presStyleLbl="parChTrans1D2" presStyleIdx="0" presStyleCnt="3"/>
      <dgm:spPr/>
    </dgm:pt>
    <dgm:pt modelId="{035C1935-ECCD-D84C-BE6D-46B9A8EC6BA0}" type="pres">
      <dgm:prSet presAssocID="{77A1193C-6914-5F4D-9FD4-62A64B9C22FC}" presName="connTx" presStyleLbl="parChTrans1D2" presStyleIdx="0" presStyleCnt="3"/>
      <dgm:spPr/>
    </dgm:pt>
    <dgm:pt modelId="{0999B8BD-5603-AD49-ABE2-C7798DDF3781}" type="pres">
      <dgm:prSet presAssocID="{0AE01EEC-9327-B54D-A2ED-9379D20473D4}" presName="root2" presStyleCnt="0"/>
      <dgm:spPr/>
    </dgm:pt>
    <dgm:pt modelId="{BDC7F0A9-53A3-BB48-8845-11AED9F00FAA}" type="pres">
      <dgm:prSet presAssocID="{0AE01EEC-9327-B54D-A2ED-9379D20473D4}" presName="LevelTwoTextNode" presStyleLbl="node2" presStyleIdx="0" presStyleCnt="3">
        <dgm:presLayoutVars>
          <dgm:chPref val="3"/>
        </dgm:presLayoutVars>
      </dgm:prSet>
      <dgm:spPr/>
    </dgm:pt>
    <dgm:pt modelId="{718A574E-7A09-764A-89E1-B5806C32F020}" type="pres">
      <dgm:prSet presAssocID="{0AE01EEC-9327-B54D-A2ED-9379D20473D4}" presName="level3hierChild" presStyleCnt="0"/>
      <dgm:spPr/>
    </dgm:pt>
    <dgm:pt modelId="{B3294764-3E71-2946-A2C3-A45F081A6E96}" type="pres">
      <dgm:prSet presAssocID="{F02CE1D5-6711-DD4E-AE54-D1167E3370E8}" presName="conn2-1" presStyleLbl="parChTrans1D2" presStyleIdx="1" presStyleCnt="3"/>
      <dgm:spPr/>
    </dgm:pt>
    <dgm:pt modelId="{56F2408D-EF8E-3C43-961B-3F7EDE252110}" type="pres">
      <dgm:prSet presAssocID="{F02CE1D5-6711-DD4E-AE54-D1167E3370E8}" presName="connTx" presStyleLbl="parChTrans1D2" presStyleIdx="1" presStyleCnt="3"/>
      <dgm:spPr/>
    </dgm:pt>
    <dgm:pt modelId="{89A85376-D54F-FC47-8A46-D60D47D21406}" type="pres">
      <dgm:prSet presAssocID="{E7381ECD-B55F-474F-A72F-6C7C9644ACAC}" presName="root2" presStyleCnt="0"/>
      <dgm:spPr/>
    </dgm:pt>
    <dgm:pt modelId="{3805CA4E-D266-AB4F-89CE-29C7EE57CCF3}" type="pres">
      <dgm:prSet presAssocID="{E7381ECD-B55F-474F-A72F-6C7C9644ACAC}" presName="LevelTwoTextNode" presStyleLbl="node2" presStyleIdx="1" presStyleCnt="3">
        <dgm:presLayoutVars>
          <dgm:chPref val="3"/>
        </dgm:presLayoutVars>
      </dgm:prSet>
      <dgm:spPr/>
    </dgm:pt>
    <dgm:pt modelId="{9E073AE6-1B07-F743-ADD8-D4FFC7FF04BB}" type="pres">
      <dgm:prSet presAssocID="{E7381ECD-B55F-474F-A72F-6C7C9644ACAC}" presName="level3hierChild" presStyleCnt="0"/>
      <dgm:spPr/>
    </dgm:pt>
    <dgm:pt modelId="{AEF6A828-FF08-7F4F-947E-01479E7A9B4A}" type="pres">
      <dgm:prSet presAssocID="{C5D9CE05-254B-2D4D-BD51-FDBFEAE9F876}" presName="conn2-1" presStyleLbl="parChTrans1D2" presStyleIdx="2" presStyleCnt="3"/>
      <dgm:spPr/>
    </dgm:pt>
    <dgm:pt modelId="{29C53C13-2224-084F-91E9-966093F3CE81}" type="pres">
      <dgm:prSet presAssocID="{C5D9CE05-254B-2D4D-BD51-FDBFEAE9F876}" presName="connTx" presStyleLbl="parChTrans1D2" presStyleIdx="2" presStyleCnt="3"/>
      <dgm:spPr/>
    </dgm:pt>
    <dgm:pt modelId="{9F1A6624-77D0-9643-9396-8A48C4749346}" type="pres">
      <dgm:prSet presAssocID="{886FBD58-C9BF-BE4B-AB3B-99EAFF107E2E}" presName="root2" presStyleCnt="0"/>
      <dgm:spPr/>
    </dgm:pt>
    <dgm:pt modelId="{B52336E4-6F22-9247-9E6F-A25D50C7BB4B}" type="pres">
      <dgm:prSet presAssocID="{886FBD58-C9BF-BE4B-AB3B-99EAFF107E2E}" presName="LevelTwoTextNode" presStyleLbl="node2" presStyleIdx="2" presStyleCnt="3">
        <dgm:presLayoutVars>
          <dgm:chPref val="3"/>
        </dgm:presLayoutVars>
      </dgm:prSet>
      <dgm:spPr/>
    </dgm:pt>
    <dgm:pt modelId="{F1E28931-1B60-3E43-AEE2-4E348667D760}" type="pres">
      <dgm:prSet presAssocID="{886FBD58-C9BF-BE4B-AB3B-99EAFF107E2E}" presName="level3hierChild" presStyleCnt="0"/>
      <dgm:spPr/>
    </dgm:pt>
  </dgm:ptLst>
  <dgm:cxnLst>
    <dgm:cxn modelId="{4680831E-8A48-E74B-ABED-659FB2DEFF28}" type="presOf" srcId="{77A1193C-6914-5F4D-9FD4-62A64B9C22FC}" destId="{035C1935-ECCD-D84C-BE6D-46B9A8EC6BA0}" srcOrd="1" destOrd="0" presId="urn:microsoft.com/office/officeart/2005/8/layout/hierarchy2"/>
    <dgm:cxn modelId="{A6AB031F-18DD-A645-94D5-2F5527B66684}" srcId="{D1795668-0F7D-4C42-AF5D-7007D35780B6}" destId="{0AE01EEC-9327-B54D-A2ED-9379D20473D4}" srcOrd="0" destOrd="0" parTransId="{77A1193C-6914-5F4D-9FD4-62A64B9C22FC}" sibTransId="{7BF29726-9E3F-1B4A-99F7-0CEA5CAB9176}"/>
    <dgm:cxn modelId="{30A98C33-FC87-EA4D-BCE2-0CCCA2191AF7}" type="presOf" srcId="{886FBD58-C9BF-BE4B-AB3B-99EAFF107E2E}" destId="{B52336E4-6F22-9247-9E6F-A25D50C7BB4B}" srcOrd="0" destOrd="0" presId="urn:microsoft.com/office/officeart/2005/8/layout/hierarchy2"/>
    <dgm:cxn modelId="{95505E47-C3A0-CB4F-AFD3-19ACCFB163A9}" type="presOf" srcId="{F02CE1D5-6711-DD4E-AE54-D1167E3370E8}" destId="{56F2408D-EF8E-3C43-961B-3F7EDE252110}" srcOrd="1" destOrd="0" presId="urn:microsoft.com/office/officeart/2005/8/layout/hierarchy2"/>
    <dgm:cxn modelId="{5C83797A-0611-234C-BEA3-D8938C188DA3}" type="presOf" srcId="{F02CE1D5-6711-DD4E-AE54-D1167E3370E8}" destId="{B3294764-3E71-2946-A2C3-A45F081A6E96}" srcOrd="0" destOrd="0" presId="urn:microsoft.com/office/officeart/2005/8/layout/hierarchy2"/>
    <dgm:cxn modelId="{19D0C57C-049F-AA4C-A652-A7987EA5D452}" srcId="{D1795668-0F7D-4C42-AF5D-7007D35780B6}" destId="{886FBD58-C9BF-BE4B-AB3B-99EAFF107E2E}" srcOrd="2" destOrd="0" parTransId="{C5D9CE05-254B-2D4D-BD51-FDBFEAE9F876}" sibTransId="{8B611275-2897-4A40-804C-F6E7003D5EE2}"/>
    <dgm:cxn modelId="{62826099-2241-1146-9A6C-0A057339ABD3}" type="presOf" srcId="{D1795668-0F7D-4C42-AF5D-7007D35780B6}" destId="{1658A3B8-4CD2-F848-B08C-303F5A8702F4}" srcOrd="0" destOrd="0" presId="urn:microsoft.com/office/officeart/2005/8/layout/hierarchy2"/>
    <dgm:cxn modelId="{20D383A7-0188-0D4A-810E-ADC0C3498050}" type="presOf" srcId="{C5D9CE05-254B-2D4D-BD51-FDBFEAE9F876}" destId="{AEF6A828-FF08-7F4F-947E-01479E7A9B4A}" srcOrd="0" destOrd="0" presId="urn:microsoft.com/office/officeart/2005/8/layout/hierarchy2"/>
    <dgm:cxn modelId="{5191AFC0-83FF-CD49-A823-CDD213271565}" type="presOf" srcId="{A041B2B9-B70A-5440-B7E5-B6FE928F8CDD}" destId="{EC1723FD-D76E-254A-8CA6-3849CE679E46}" srcOrd="0" destOrd="0" presId="urn:microsoft.com/office/officeart/2005/8/layout/hierarchy2"/>
    <dgm:cxn modelId="{9C1592CE-AD29-F44B-A16F-E1858B5E3842}" type="presOf" srcId="{C5D9CE05-254B-2D4D-BD51-FDBFEAE9F876}" destId="{29C53C13-2224-084F-91E9-966093F3CE81}" srcOrd="1" destOrd="0" presId="urn:microsoft.com/office/officeart/2005/8/layout/hierarchy2"/>
    <dgm:cxn modelId="{1FA95CD7-9919-4F4E-95C7-8851FEF2BC2D}" type="presOf" srcId="{77A1193C-6914-5F4D-9FD4-62A64B9C22FC}" destId="{95DDDA16-4741-A746-923D-FFB5BF3B270B}" srcOrd="0" destOrd="0" presId="urn:microsoft.com/office/officeart/2005/8/layout/hierarchy2"/>
    <dgm:cxn modelId="{82B7CADB-1A0C-9840-AC12-1DC69C91FE8A}" srcId="{D1795668-0F7D-4C42-AF5D-7007D35780B6}" destId="{E7381ECD-B55F-474F-A72F-6C7C9644ACAC}" srcOrd="1" destOrd="0" parTransId="{F02CE1D5-6711-DD4E-AE54-D1167E3370E8}" sibTransId="{5075B7F3-AC18-0A42-B6DA-DE87B92B5167}"/>
    <dgm:cxn modelId="{4AB8E3DD-B112-154C-83C5-A278D48F56D4}" type="presOf" srcId="{0AE01EEC-9327-B54D-A2ED-9379D20473D4}" destId="{BDC7F0A9-53A3-BB48-8845-11AED9F00FAA}" srcOrd="0" destOrd="0" presId="urn:microsoft.com/office/officeart/2005/8/layout/hierarchy2"/>
    <dgm:cxn modelId="{8FDA49F3-EB5D-C641-B41D-C057D9C4CBEB}" type="presOf" srcId="{E7381ECD-B55F-474F-A72F-6C7C9644ACAC}" destId="{3805CA4E-D266-AB4F-89CE-29C7EE57CCF3}" srcOrd="0" destOrd="0" presId="urn:microsoft.com/office/officeart/2005/8/layout/hierarchy2"/>
    <dgm:cxn modelId="{2E0375FC-7921-D846-9993-D90FA863C59C}" srcId="{A041B2B9-B70A-5440-B7E5-B6FE928F8CDD}" destId="{D1795668-0F7D-4C42-AF5D-7007D35780B6}" srcOrd="0" destOrd="0" parTransId="{29325C72-CA74-6B43-B302-B6A199FC149B}" sibTransId="{E385B642-1BD0-0740-8406-864EA3B6F685}"/>
    <dgm:cxn modelId="{762EE02E-4030-7342-BEC1-2E052FCE82FA}" type="presParOf" srcId="{EC1723FD-D76E-254A-8CA6-3849CE679E46}" destId="{34EFCA35-B518-F643-A29C-ECB11FD5DE92}" srcOrd="0" destOrd="0" presId="urn:microsoft.com/office/officeart/2005/8/layout/hierarchy2"/>
    <dgm:cxn modelId="{F861CC18-F10A-C947-B86F-70AFD14A98DB}" type="presParOf" srcId="{34EFCA35-B518-F643-A29C-ECB11FD5DE92}" destId="{1658A3B8-4CD2-F848-B08C-303F5A8702F4}" srcOrd="0" destOrd="0" presId="urn:microsoft.com/office/officeart/2005/8/layout/hierarchy2"/>
    <dgm:cxn modelId="{6C85B83C-40E0-7E41-AC04-6B64C6DD7852}" type="presParOf" srcId="{34EFCA35-B518-F643-A29C-ECB11FD5DE92}" destId="{E244C162-1F4B-504B-95BD-A883FFAF93E6}" srcOrd="1" destOrd="0" presId="urn:microsoft.com/office/officeart/2005/8/layout/hierarchy2"/>
    <dgm:cxn modelId="{B7E90C87-B3D1-E649-9820-508E9E3EE56B}" type="presParOf" srcId="{E244C162-1F4B-504B-95BD-A883FFAF93E6}" destId="{95DDDA16-4741-A746-923D-FFB5BF3B270B}" srcOrd="0" destOrd="0" presId="urn:microsoft.com/office/officeart/2005/8/layout/hierarchy2"/>
    <dgm:cxn modelId="{93618977-1FAE-7241-8BC5-855A8930705A}" type="presParOf" srcId="{95DDDA16-4741-A746-923D-FFB5BF3B270B}" destId="{035C1935-ECCD-D84C-BE6D-46B9A8EC6BA0}" srcOrd="0" destOrd="0" presId="urn:microsoft.com/office/officeart/2005/8/layout/hierarchy2"/>
    <dgm:cxn modelId="{93B2E15F-9091-2C4A-8230-4773560E8C4B}" type="presParOf" srcId="{E244C162-1F4B-504B-95BD-A883FFAF93E6}" destId="{0999B8BD-5603-AD49-ABE2-C7798DDF3781}" srcOrd="1" destOrd="0" presId="urn:microsoft.com/office/officeart/2005/8/layout/hierarchy2"/>
    <dgm:cxn modelId="{21F4CF82-8D9E-C743-80B4-8A24D11323EE}" type="presParOf" srcId="{0999B8BD-5603-AD49-ABE2-C7798DDF3781}" destId="{BDC7F0A9-53A3-BB48-8845-11AED9F00FAA}" srcOrd="0" destOrd="0" presId="urn:microsoft.com/office/officeart/2005/8/layout/hierarchy2"/>
    <dgm:cxn modelId="{CEDF4DCD-73AA-2441-8C60-20362EF59249}" type="presParOf" srcId="{0999B8BD-5603-AD49-ABE2-C7798DDF3781}" destId="{718A574E-7A09-764A-89E1-B5806C32F020}" srcOrd="1" destOrd="0" presId="urn:microsoft.com/office/officeart/2005/8/layout/hierarchy2"/>
    <dgm:cxn modelId="{4569C2E4-9A8F-8145-8C51-1C10C5ED5A39}" type="presParOf" srcId="{E244C162-1F4B-504B-95BD-A883FFAF93E6}" destId="{B3294764-3E71-2946-A2C3-A45F081A6E96}" srcOrd="2" destOrd="0" presId="urn:microsoft.com/office/officeart/2005/8/layout/hierarchy2"/>
    <dgm:cxn modelId="{8E571B1B-7ECE-D746-A277-CE50FA4E98AE}" type="presParOf" srcId="{B3294764-3E71-2946-A2C3-A45F081A6E96}" destId="{56F2408D-EF8E-3C43-961B-3F7EDE252110}" srcOrd="0" destOrd="0" presId="urn:microsoft.com/office/officeart/2005/8/layout/hierarchy2"/>
    <dgm:cxn modelId="{548ABF18-5C4D-1243-9801-213992A42121}" type="presParOf" srcId="{E244C162-1F4B-504B-95BD-A883FFAF93E6}" destId="{89A85376-D54F-FC47-8A46-D60D47D21406}" srcOrd="3" destOrd="0" presId="urn:microsoft.com/office/officeart/2005/8/layout/hierarchy2"/>
    <dgm:cxn modelId="{0D1052FD-C172-3740-BC20-AFAF163FAF9C}" type="presParOf" srcId="{89A85376-D54F-FC47-8A46-D60D47D21406}" destId="{3805CA4E-D266-AB4F-89CE-29C7EE57CCF3}" srcOrd="0" destOrd="0" presId="urn:microsoft.com/office/officeart/2005/8/layout/hierarchy2"/>
    <dgm:cxn modelId="{69328235-D879-D24C-A008-8DCDC425EF65}" type="presParOf" srcId="{89A85376-D54F-FC47-8A46-D60D47D21406}" destId="{9E073AE6-1B07-F743-ADD8-D4FFC7FF04BB}" srcOrd="1" destOrd="0" presId="urn:microsoft.com/office/officeart/2005/8/layout/hierarchy2"/>
    <dgm:cxn modelId="{BE84E76E-1B19-CC40-98A3-E42BA2993DBA}" type="presParOf" srcId="{E244C162-1F4B-504B-95BD-A883FFAF93E6}" destId="{AEF6A828-FF08-7F4F-947E-01479E7A9B4A}" srcOrd="4" destOrd="0" presId="urn:microsoft.com/office/officeart/2005/8/layout/hierarchy2"/>
    <dgm:cxn modelId="{792C2E07-0909-BF42-86C8-8FE871B567F9}" type="presParOf" srcId="{AEF6A828-FF08-7F4F-947E-01479E7A9B4A}" destId="{29C53C13-2224-084F-91E9-966093F3CE81}" srcOrd="0" destOrd="0" presId="urn:microsoft.com/office/officeart/2005/8/layout/hierarchy2"/>
    <dgm:cxn modelId="{478CEA68-FA5E-7647-90AC-0817E9D0F19A}" type="presParOf" srcId="{E244C162-1F4B-504B-95BD-A883FFAF93E6}" destId="{9F1A6624-77D0-9643-9396-8A48C4749346}" srcOrd="5" destOrd="0" presId="urn:microsoft.com/office/officeart/2005/8/layout/hierarchy2"/>
    <dgm:cxn modelId="{CCD3C5E0-8779-944E-AD8F-886E3B165A13}" type="presParOf" srcId="{9F1A6624-77D0-9643-9396-8A48C4749346}" destId="{B52336E4-6F22-9247-9E6F-A25D50C7BB4B}" srcOrd="0" destOrd="0" presId="urn:microsoft.com/office/officeart/2005/8/layout/hierarchy2"/>
    <dgm:cxn modelId="{EC0A41AD-5AB5-C040-8512-25F06002E9D6}" type="presParOf" srcId="{9F1A6624-77D0-9643-9396-8A48C4749346}" destId="{F1E28931-1B60-3E43-AEE2-4E348667D76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A0A708-9EF0-7A48-84CE-68FA0C29DE79}" type="doc">
      <dgm:prSet loTypeId="urn:microsoft.com/office/officeart/2005/8/layout/hList7" loCatId="" qsTypeId="urn:microsoft.com/office/officeart/2005/8/quickstyle/simple1" qsCatId="simple" csTypeId="urn:microsoft.com/office/officeart/2005/8/colors/colorful5" csCatId="colorful" phldr="1"/>
      <dgm:spPr/>
    </dgm:pt>
    <dgm:pt modelId="{869F2FCF-D80D-B641-B273-8FC883E2CB1B}">
      <dgm:prSet phldrT="[Text]" custT="1"/>
      <dgm:spPr>
        <a:xfrm>
          <a:off x="1904" y="0"/>
          <a:ext cx="1995767" cy="5252507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 b="1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MAIN TARGET:</a:t>
          </a:r>
        </a:p>
        <a:p>
          <a:pPr>
            <a:buNone/>
          </a:pPr>
          <a:r>
            <a:rPr lang="en-US" sz="1200" b="1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Coastal observations and prediction products/information</a:t>
          </a:r>
        </a:p>
      </dgm:t>
    </dgm:pt>
    <dgm:pt modelId="{D36B84E9-814A-D540-BAA1-0B62979AF5F9}" type="parTrans" cxnId="{CF1175B5-BBC6-3442-BC45-49516937EAE2}">
      <dgm:prSet/>
      <dgm:spPr/>
      <dgm:t>
        <a:bodyPr/>
        <a:lstStyle/>
        <a:p>
          <a:endParaRPr lang="en-US"/>
        </a:p>
      </dgm:t>
    </dgm:pt>
    <dgm:pt modelId="{7F4B5091-455A-104C-ACB5-46583407BEE0}" type="sibTrans" cxnId="{CF1175B5-BBC6-3442-BC45-49516937EAE2}">
      <dgm:prSet/>
      <dgm:spPr/>
      <dgm:t>
        <a:bodyPr/>
        <a:lstStyle/>
        <a:p>
          <a:endParaRPr lang="en-US"/>
        </a:p>
      </dgm:t>
    </dgm:pt>
    <dgm:pt modelId="{F472E48B-BE17-294D-A792-A11F0E4807C5}">
      <dgm:prSet phldrT="[Text]"/>
      <dgm:spPr>
        <a:xfrm>
          <a:off x="2057544" y="0"/>
          <a:ext cx="1995767" cy="5252507"/>
        </a:xfrm>
        <a:prstGeom prst="roundRect">
          <a:avLst>
            <a:gd name="adj" fmla="val 10000"/>
          </a:avLst>
        </a:prstGeom>
        <a:solidFill>
          <a:srgbClr val="5B9BD5">
            <a:hueOff val="-2252848"/>
            <a:satOff val="-5806"/>
            <a:lumOff val="-39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MAIN TARGET: On-demand models, data analytics and user-oriented transformation</a:t>
          </a:r>
        </a:p>
      </dgm:t>
    </dgm:pt>
    <dgm:pt modelId="{8C489AAC-EB37-B94C-B4A5-A91A5A1D3F6F}" type="parTrans" cxnId="{0BA01C9C-7B74-8D41-8C19-65997E86A9FD}">
      <dgm:prSet/>
      <dgm:spPr/>
      <dgm:t>
        <a:bodyPr/>
        <a:lstStyle/>
        <a:p>
          <a:endParaRPr lang="en-US"/>
        </a:p>
      </dgm:t>
    </dgm:pt>
    <dgm:pt modelId="{75B85D0A-20B7-1F4A-B9BD-718765D10D90}" type="sibTrans" cxnId="{0BA01C9C-7B74-8D41-8C19-65997E86A9FD}">
      <dgm:prSet/>
      <dgm:spPr/>
      <dgm:t>
        <a:bodyPr/>
        <a:lstStyle/>
        <a:p>
          <a:endParaRPr lang="en-US"/>
        </a:p>
      </dgm:t>
    </dgm:pt>
    <dgm:pt modelId="{775BFB47-F66B-5443-91B0-5FDC53659F27}">
      <dgm:prSet phldrT="[Text]"/>
      <dgm:spPr>
        <a:xfrm>
          <a:off x="4113185" y="0"/>
          <a:ext cx="1995767" cy="5252507"/>
        </a:xfrm>
        <a:prstGeom prst="roundRect">
          <a:avLst>
            <a:gd name="adj" fmla="val 10000"/>
          </a:avLst>
        </a:prstGeom>
        <a:solidFill>
          <a:srgbClr val="5B9BD5">
            <a:hueOff val="-4505695"/>
            <a:satOff val="-11613"/>
            <a:lumOff val="-784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DEMO:</a:t>
          </a:r>
        </a:p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b="1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End-user tailored products and decision support systems for coastal resilience</a:t>
          </a:r>
        </a:p>
      </dgm:t>
    </dgm:pt>
    <dgm:pt modelId="{D7C54339-6D99-1843-86D8-6A950D5FE89F}" type="parTrans" cxnId="{9D45E255-FE66-544A-8B77-4B39D206426B}">
      <dgm:prSet/>
      <dgm:spPr/>
      <dgm:t>
        <a:bodyPr/>
        <a:lstStyle/>
        <a:p>
          <a:endParaRPr lang="en-US"/>
        </a:p>
      </dgm:t>
    </dgm:pt>
    <dgm:pt modelId="{03D83502-D790-4243-976F-DA1A39DD3FF4}" type="sibTrans" cxnId="{9D45E255-FE66-544A-8B77-4B39D206426B}">
      <dgm:prSet/>
      <dgm:spPr/>
      <dgm:t>
        <a:bodyPr/>
        <a:lstStyle/>
        <a:p>
          <a:endParaRPr lang="en-US"/>
        </a:p>
      </dgm:t>
    </dgm:pt>
    <dgm:pt modelId="{9B83EF97-EAB9-A941-A7ED-D4A47C8C4AA7}">
      <dgm:prSet phldrT="[Text]"/>
      <dgm:spPr>
        <a:xfrm>
          <a:off x="6168825" y="0"/>
          <a:ext cx="1995767" cy="5252507"/>
        </a:xfrm>
        <a:prstGeom prst="roundRect">
          <a:avLst>
            <a:gd name="adj" fmla="val 10000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MAIN TARGET:</a:t>
          </a:r>
        </a:p>
        <a:p>
          <a:pPr>
            <a:buNone/>
          </a:pPr>
          <a:r>
            <a:rPr lang="en-US" b="1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Training and outreach</a:t>
          </a:r>
        </a:p>
        <a:p>
          <a:pPr>
            <a:buNone/>
          </a:pPr>
          <a:r>
            <a:rPr lang="en-US" b="1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material</a:t>
          </a:r>
        </a:p>
      </dgm:t>
    </dgm:pt>
    <dgm:pt modelId="{83E351C5-230D-9748-BFCA-1CF8F8C67421}" type="parTrans" cxnId="{521C1DF3-0BAA-B54E-8F71-6D126C4A2BE0}">
      <dgm:prSet/>
      <dgm:spPr/>
      <dgm:t>
        <a:bodyPr/>
        <a:lstStyle/>
        <a:p>
          <a:endParaRPr lang="en-US"/>
        </a:p>
      </dgm:t>
    </dgm:pt>
    <dgm:pt modelId="{4186C9CE-06F8-D94B-A001-FC19528021BE}" type="sibTrans" cxnId="{521C1DF3-0BAA-B54E-8F71-6D126C4A2BE0}">
      <dgm:prSet/>
      <dgm:spPr/>
      <dgm:t>
        <a:bodyPr/>
        <a:lstStyle/>
        <a:p>
          <a:endParaRPr lang="en-US"/>
        </a:p>
      </dgm:t>
    </dgm:pt>
    <dgm:pt modelId="{4FC26D11-14F2-C248-8CC5-1A401CF02893}" type="pres">
      <dgm:prSet presAssocID="{75A0A708-9EF0-7A48-84CE-68FA0C29DE79}" presName="Name0" presStyleCnt="0">
        <dgm:presLayoutVars>
          <dgm:dir/>
          <dgm:resizeHandles val="exact"/>
        </dgm:presLayoutVars>
      </dgm:prSet>
      <dgm:spPr/>
    </dgm:pt>
    <dgm:pt modelId="{EC5A4299-3C09-B042-B2C5-2455A2EE89C0}" type="pres">
      <dgm:prSet presAssocID="{75A0A708-9EF0-7A48-84CE-68FA0C29DE79}" presName="fgShape" presStyleLbl="fgShp" presStyleIdx="0" presStyleCnt="1"/>
      <dgm:spPr>
        <a:xfrm>
          <a:off x="326659" y="4202005"/>
          <a:ext cx="7513177" cy="787876"/>
        </a:xfrm>
        <a:prstGeom prst="leftRightArrow">
          <a:avLst/>
        </a:prstGeom>
        <a:solidFill>
          <a:srgbClr val="5B9BD5"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071736F-8602-DF4D-9401-4B2324010518}" type="pres">
      <dgm:prSet presAssocID="{75A0A708-9EF0-7A48-84CE-68FA0C29DE79}" presName="linComp" presStyleCnt="0"/>
      <dgm:spPr/>
    </dgm:pt>
    <dgm:pt modelId="{13C26CD7-D978-864D-BEFD-893285DB7EBB}" type="pres">
      <dgm:prSet presAssocID="{869F2FCF-D80D-B641-B273-8FC883E2CB1B}" presName="compNode" presStyleCnt="0"/>
      <dgm:spPr/>
    </dgm:pt>
    <dgm:pt modelId="{073B17B3-9D7A-ED44-A3BB-BD56032D4A6B}" type="pres">
      <dgm:prSet presAssocID="{869F2FCF-D80D-B641-B273-8FC883E2CB1B}" presName="bkgdShape" presStyleLbl="node1" presStyleIdx="0" presStyleCnt="4" custLinFactNeighborX="3424"/>
      <dgm:spPr/>
    </dgm:pt>
    <dgm:pt modelId="{141BBF58-CF3B-404D-9D14-9FBBEA0CECEE}" type="pres">
      <dgm:prSet presAssocID="{869F2FCF-D80D-B641-B273-8FC883E2CB1B}" presName="nodeTx" presStyleLbl="node1" presStyleIdx="0" presStyleCnt="4">
        <dgm:presLayoutVars>
          <dgm:bulletEnabled val="1"/>
        </dgm:presLayoutVars>
      </dgm:prSet>
      <dgm:spPr/>
    </dgm:pt>
    <dgm:pt modelId="{C3A2C757-5785-574C-B281-A38E3412D6FC}" type="pres">
      <dgm:prSet presAssocID="{869F2FCF-D80D-B641-B273-8FC883E2CB1B}" presName="invisiNode" presStyleLbl="node1" presStyleIdx="0" presStyleCnt="4"/>
      <dgm:spPr/>
    </dgm:pt>
    <dgm:pt modelId="{DB63095E-18F9-0241-B005-AEA29CB00198}" type="pres">
      <dgm:prSet presAssocID="{869F2FCF-D80D-B641-B273-8FC883E2CB1B}" presName="imagNode" presStyleLbl="fgImgPlace1" presStyleIdx="0" presStyleCnt="4"/>
      <dgm:spPr>
        <a:xfrm>
          <a:off x="125245" y="315150"/>
          <a:ext cx="1749084" cy="174908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5FE61D13-1D89-7A46-B44F-877F5ED0CEE6}" type="pres">
      <dgm:prSet presAssocID="{7F4B5091-455A-104C-ACB5-46583407BEE0}" presName="sibTrans" presStyleLbl="sibTrans2D1" presStyleIdx="0" presStyleCnt="0"/>
      <dgm:spPr/>
    </dgm:pt>
    <dgm:pt modelId="{13CDAC44-75AE-214D-8484-A651EB31A239}" type="pres">
      <dgm:prSet presAssocID="{F472E48B-BE17-294D-A792-A11F0E4807C5}" presName="compNode" presStyleCnt="0"/>
      <dgm:spPr/>
    </dgm:pt>
    <dgm:pt modelId="{14480E6E-DD9A-F242-AE65-86BD7BA2032E}" type="pres">
      <dgm:prSet presAssocID="{F472E48B-BE17-294D-A792-A11F0E4807C5}" presName="bkgdShape" presStyleLbl="node1" presStyleIdx="1" presStyleCnt="4"/>
      <dgm:spPr/>
    </dgm:pt>
    <dgm:pt modelId="{E839F036-4642-C841-B733-9B1BE09F8AA4}" type="pres">
      <dgm:prSet presAssocID="{F472E48B-BE17-294D-A792-A11F0E4807C5}" presName="nodeTx" presStyleLbl="node1" presStyleIdx="1" presStyleCnt="4">
        <dgm:presLayoutVars>
          <dgm:bulletEnabled val="1"/>
        </dgm:presLayoutVars>
      </dgm:prSet>
      <dgm:spPr/>
    </dgm:pt>
    <dgm:pt modelId="{9DBB3F45-3E7E-D64E-AD13-0A2DA818BC1A}" type="pres">
      <dgm:prSet presAssocID="{F472E48B-BE17-294D-A792-A11F0E4807C5}" presName="invisiNode" presStyleLbl="node1" presStyleIdx="1" presStyleCnt="4"/>
      <dgm:spPr/>
    </dgm:pt>
    <dgm:pt modelId="{E5DFFA07-298D-E048-B8ED-1053AE6D5128}" type="pres">
      <dgm:prSet presAssocID="{F472E48B-BE17-294D-A792-A11F0E4807C5}" presName="imagNode" presStyleLbl="fgImgPlace1" presStyleIdx="1" presStyleCnt="4"/>
      <dgm:spPr>
        <a:xfrm>
          <a:off x="2180885" y="315150"/>
          <a:ext cx="1749084" cy="174908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F2689B8-BB1B-774A-B4DB-9814AC187D73}" type="pres">
      <dgm:prSet presAssocID="{75B85D0A-20B7-1F4A-B9BD-718765D10D90}" presName="sibTrans" presStyleLbl="sibTrans2D1" presStyleIdx="0" presStyleCnt="0"/>
      <dgm:spPr/>
    </dgm:pt>
    <dgm:pt modelId="{B11E5392-BF21-E745-B8DE-BD619F67A534}" type="pres">
      <dgm:prSet presAssocID="{775BFB47-F66B-5443-91B0-5FDC53659F27}" presName="compNode" presStyleCnt="0"/>
      <dgm:spPr/>
    </dgm:pt>
    <dgm:pt modelId="{91F58F44-EB17-064B-B9D4-D747AD834756}" type="pres">
      <dgm:prSet presAssocID="{775BFB47-F66B-5443-91B0-5FDC53659F27}" presName="bkgdShape" presStyleLbl="node1" presStyleIdx="2" presStyleCnt="4"/>
      <dgm:spPr/>
    </dgm:pt>
    <dgm:pt modelId="{58F0810F-250F-534A-BCFF-BF6333CD1052}" type="pres">
      <dgm:prSet presAssocID="{775BFB47-F66B-5443-91B0-5FDC53659F27}" presName="nodeTx" presStyleLbl="node1" presStyleIdx="2" presStyleCnt="4">
        <dgm:presLayoutVars>
          <dgm:bulletEnabled val="1"/>
        </dgm:presLayoutVars>
      </dgm:prSet>
      <dgm:spPr/>
    </dgm:pt>
    <dgm:pt modelId="{5D4AF3FF-39AC-694B-A19C-6DD5CF135F57}" type="pres">
      <dgm:prSet presAssocID="{775BFB47-F66B-5443-91B0-5FDC53659F27}" presName="invisiNode" presStyleLbl="node1" presStyleIdx="2" presStyleCnt="4"/>
      <dgm:spPr/>
    </dgm:pt>
    <dgm:pt modelId="{BDBA33B0-38A0-3D4C-826D-F90976C6C9B8}" type="pres">
      <dgm:prSet presAssocID="{775BFB47-F66B-5443-91B0-5FDC53659F27}" presName="imagNode" presStyleLbl="fgImgPlace1" presStyleIdx="2" presStyleCnt="4"/>
      <dgm:spPr>
        <a:xfrm>
          <a:off x="4236526" y="315150"/>
          <a:ext cx="1749084" cy="174908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A931127-2A9A-9447-A1EB-C02BAC664E9E}" type="pres">
      <dgm:prSet presAssocID="{03D83502-D790-4243-976F-DA1A39DD3FF4}" presName="sibTrans" presStyleLbl="sibTrans2D1" presStyleIdx="0" presStyleCnt="0"/>
      <dgm:spPr/>
    </dgm:pt>
    <dgm:pt modelId="{2FDC93AC-BBCD-ED48-AA71-8DFB66ECB828}" type="pres">
      <dgm:prSet presAssocID="{9B83EF97-EAB9-A941-A7ED-D4A47C8C4AA7}" presName="compNode" presStyleCnt="0"/>
      <dgm:spPr/>
    </dgm:pt>
    <dgm:pt modelId="{E5FFA045-2EBE-1841-892E-827FB6BAE8C1}" type="pres">
      <dgm:prSet presAssocID="{9B83EF97-EAB9-A941-A7ED-D4A47C8C4AA7}" presName="bkgdShape" presStyleLbl="node1" presStyleIdx="3" presStyleCnt="4"/>
      <dgm:spPr/>
    </dgm:pt>
    <dgm:pt modelId="{388E6AD0-2D15-4740-9E4F-95BAEEEFD816}" type="pres">
      <dgm:prSet presAssocID="{9B83EF97-EAB9-A941-A7ED-D4A47C8C4AA7}" presName="nodeTx" presStyleLbl="node1" presStyleIdx="3" presStyleCnt="4">
        <dgm:presLayoutVars>
          <dgm:bulletEnabled val="1"/>
        </dgm:presLayoutVars>
      </dgm:prSet>
      <dgm:spPr/>
    </dgm:pt>
    <dgm:pt modelId="{DCF72C38-31A2-A449-BD5E-6402D0873026}" type="pres">
      <dgm:prSet presAssocID="{9B83EF97-EAB9-A941-A7ED-D4A47C8C4AA7}" presName="invisiNode" presStyleLbl="node1" presStyleIdx="3" presStyleCnt="4"/>
      <dgm:spPr/>
    </dgm:pt>
    <dgm:pt modelId="{0B4FB829-3C38-4547-A478-0BDA1D2E0DEC}" type="pres">
      <dgm:prSet presAssocID="{9B83EF97-EAB9-A941-A7ED-D4A47C8C4AA7}" presName="imagNode" presStyleLbl="fgImgPlace1" presStyleIdx="3" presStyleCnt="4"/>
      <dgm:spPr>
        <a:xfrm>
          <a:off x="6292166" y="315150"/>
          <a:ext cx="1749084" cy="174908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7000" r="-16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03C06630-ADB6-5844-90E4-E3DABA903894}" type="presOf" srcId="{775BFB47-F66B-5443-91B0-5FDC53659F27}" destId="{91F58F44-EB17-064B-B9D4-D747AD834756}" srcOrd="0" destOrd="0" presId="urn:microsoft.com/office/officeart/2005/8/layout/hList7"/>
    <dgm:cxn modelId="{4616A433-67BA-BF43-A38D-4A7D6E55C8CE}" type="presOf" srcId="{775BFB47-F66B-5443-91B0-5FDC53659F27}" destId="{58F0810F-250F-534A-BCFF-BF6333CD1052}" srcOrd="1" destOrd="0" presId="urn:microsoft.com/office/officeart/2005/8/layout/hList7"/>
    <dgm:cxn modelId="{75159042-A6F5-4F49-9F35-19386F557A9E}" type="presOf" srcId="{869F2FCF-D80D-B641-B273-8FC883E2CB1B}" destId="{073B17B3-9D7A-ED44-A3BB-BD56032D4A6B}" srcOrd="0" destOrd="0" presId="urn:microsoft.com/office/officeart/2005/8/layout/hList7"/>
    <dgm:cxn modelId="{A689194E-67F9-1B48-968D-B6924528CF13}" type="presOf" srcId="{7F4B5091-455A-104C-ACB5-46583407BEE0}" destId="{5FE61D13-1D89-7A46-B44F-877F5ED0CEE6}" srcOrd="0" destOrd="0" presId="urn:microsoft.com/office/officeart/2005/8/layout/hList7"/>
    <dgm:cxn modelId="{50FFE151-F143-4149-A0EE-27DD56E6EB01}" type="presOf" srcId="{869F2FCF-D80D-B641-B273-8FC883E2CB1B}" destId="{141BBF58-CF3B-404D-9D14-9FBBEA0CECEE}" srcOrd="1" destOrd="0" presId="urn:microsoft.com/office/officeart/2005/8/layout/hList7"/>
    <dgm:cxn modelId="{9D45E255-FE66-544A-8B77-4B39D206426B}" srcId="{75A0A708-9EF0-7A48-84CE-68FA0C29DE79}" destId="{775BFB47-F66B-5443-91B0-5FDC53659F27}" srcOrd="2" destOrd="0" parTransId="{D7C54339-6D99-1843-86D8-6A950D5FE89F}" sibTransId="{03D83502-D790-4243-976F-DA1A39DD3FF4}"/>
    <dgm:cxn modelId="{99895174-34BB-5D43-9E16-2E18BFB08BC8}" type="presOf" srcId="{F472E48B-BE17-294D-A792-A11F0E4807C5}" destId="{14480E6E-DD9A-F242-AE65-86BD7BA2032E}" srcOrd="0" destOrd="0" presId="urn:microsoft.com/office/officeart/2005/8/layout/hList7"/>
    <dgm:cxn modelId="{4F99E69B-EE6B-844C-B9D6-C23B9ACAFA8E}" type="presOf" srcId="{9B83EF97-EAB9-A941-A7ED-D4A47C8C4AA7}" destId="{388E6AD0-2D15-4740-9E4F-95BAEEEFD816}" srcOrd="1" destOrd="0" presId="urn:microsoft.com/office/officeart/2005/8/layout/hList7"/>
    <dgm:cxn modelId="{0BA01C9C-7B74-8D41-8C19-65997E86A9FD}" srcId="{75A0A708-9EF0-7A48-84CE-68FA0C29DE79}" destId="{F472E48B-BE17-294D-A792-A11F0E4807C5}" srcOrd="1" destOrd="0" parTransId="{8C489AAC-EB37-B94C-B4A5-A91A5A1D3F6F}" sibTransId="{75B85D0A-20B7-1F4A-B9BD-718765D10D90}"/>
    <dgm:cxn modelId="{383977B3-1B58-7D4D-8875-D5C89085E916}" type="presOf" srcId="{9B83EF97-EAB9-A941-A7ED-D4A47C8C4AA7}" destId="{E5FFA045-2EBE-1841-892E-827FB6BAE8C1}" srcOrd="0" destOrd="0" presId="urn:microsoft.com/office/officeart/2005/8/layout/hList7"/>
    <dgm:cxn modelId="{CF1175B5-BBC6-3442-BC45-49516937EAE2}" srcId="{75A0A708-9EF0-7A48-84CE-68FA0C29DE79}" destId="{869F2FCF-D80D-B641-B273-8FC883E2CB1B}" srcOrd="0" destOrd="0" parTransId="{D36B84E9-814A-D540-BAA1-0B62979AF5F9}" sibTransId="{7F4B5091-455A-104C-ACB5-46583407BEE0}"/>
    <dgm:cxn modelId="{9221F3BD-0429-6B4B-9F26-95DBDB27BBB7}" type="presOf" srcId="{75A0A708-9EF0-7A48-84CE-68FA0C29DE79}" destId="{4FC26D11-14F2-C248-8CC5-1A401CF02893}" srcOrd="0" destOrd="0" presId="urn:microsoft.com/office/officeart/2005/8/layout/hList7"/>
    <dgm:cxn modelId="{4D5BE4CC-A693-744D-A810-DBDBAE24A31C}" type="presOf" srcId="{F472E48B-BE17-294D-A792-A11F0E4807C5}" destId="{E839F036-4642-C841-B733-9B1BE09F8AA4}" srcOrd="1" destOrd="0" presId="urn:microsoft.com/office/officeart/2005/8/layout/hList7"/>
    <dgm:cxn modelId="{0CBB38D8-D5A0-AB4C-82FC-150739B41CCE}" type="presOf" srcId="{03D83502-D790-4243-976F-DA1A39DD3FF4}" destId="{EA931127-2A9A-9447-A1EB-C02BAC664E9E}" srcOrd="0" destOrd="0" presId="urn:microsoft.com/office/officeart/2005/8/layout/hList7"/>
    <dgm:cxn modelId="{037397ED-2BC1-4F42-8AAC-4C9539FE2A60}" type="presOf" srcId="{75B85D0A-20B7-1F4A-B9BD-718765D10D90}" destId="{7F2689B8-BB1B-774A-B4DB-9814AC187D73}" srcOrd="0" destOrd="0" presId="urn:microsoft.com/office/officeart/2005/8/layout/hList7"/>
    <dgm:cxn modelId="{521C1DF3-0BAA-B54E-8F71-6D126C4A2BE0}" srcId="{75A0A708-9EF0-7A48-84CE-68FA0C29DE79}" destId="{9B83EF97-EAB9-A941-A7ED-D4A47C8C4AA7}" srcOrd="3" destOrd="0" parTransId="{83E351C5-230D-9748-BFCA-1CF8F8C67421}" sibTransId="{4186C9CE-06F8-D94B-A001-FC19528021BE}"/>
    <dgm:cxn modelId="{7B1E9245-E170-F24E-8B06-29765ED8CA39}" type="presParOf" srcId="{4FC26D11-14F2-C248-8CC5-1A401CF02893}" destId="{EC5A4299-3C09-B042-B2C5-2455A2EE89C0}" srcOrd="0" destOrd="0" presId="urn:microsoft.com/office/officeart/2005/8/layout/hList7"/>
    <dgm:cxn modelId="{06B27FCC-40C7-124A-B144-098B43376270}" type="presParOf" srcId="{4FC26D11-14F2-C248-8CC5-1A401CF02893}" destId="{4071736F-8602-DF4D-9401-4B2324010518}" srcOrd="1" destOrd="0" presId="urn:microsoft.com/office/officeart/2005/8/layout/hList7"/>
    <dgm:cxn modelId="{F5A54BDC-8FE7-DA48-86A3-40C46F033A4D}" type="presParOf" srcId="{4071736F-8602-DF4D-9401-4B2324010518}" destId="{13C26CD7-D978-864D-BEFD-893285DB7EBB}" srcOrd="0" destOrd="0" presId="urn:microsoft.com/office/officeart/2005/8/layout/hList7"/>
    <dgm:cxn modelId="{C596CD25-60F0-D742-91FB-38228D4E6DAE}" type="presParOf" srcId="{13C26CD7-D978-864D-BEFD-893285DB7EBB}" destId="{073B17B3-9D7A-ED44-A3BB-BD56032D4A6B}" srcOrd="0" destOrd="0" presId="urn:microsoft.com/office/officeart/2005/8/layout/hList7"/>
    <dgm:cxn modelId="{810F0ECE-0F02-DE49-ACFF-307F15546671}" type="presParOf" srcId="{13C26CD7-D978-864D-BEFD-893285DB7EBB}" destId="{141BBF58-CF3B-404D-9D14-9FBBEA0CECEE}" srcOrd="1" destOrd="0" presId="urn:microsoft.com/office/officeart/2005/8/layout/hList7"/>
    <dgm:cxn modelId="{CC01815C-1239-6E4E-9E27-E96C23C36119}" type="presParOf" srcId="{13C26CD7-D978-864D-BEFD-893285DB7EBB}" destId="{C3A2C757-5785-574C-B281-A38E3412D6FC}" srcOrd="2" destOrd="0" presId="urn:microsoft.com/office/officeart/2005/8/layout/hList7"/>
    <dgm:cxn modelId="{AC9C3F2D-43CB-F943-8697-CA2BAEF5130E}" type="presParOf" srcId="{13C26CD7-D978-864D-BEFD-893285DB7EBB}" destId="{DB63095E-18F9-0241-B005-AEA29CB00198}" srcOrd="3" destOrd="0" presId="urn:microsoft.com/office/officeart/2005/8/layout/hList7"/>
    <dgm:cxn modelId="{3B773CC8-4796-3543-9D9F-6BBC0DEF9C8D}" type="presParOf" srcId="{4071736F-8602-DF4D-9401-4B2324010518}" destId="{5FE61D13-1D89-7A46-B44F-877F5ED0CEE6}" srcOrd="1" destOrd="0" presId="urn:microsoft.com/office/officeart/2005/8/layout/hList7"/>
    <dgm:cxn modelId="{36A47F97-B4F8-4648-BDF3-4101613B0C3D}" type="presParOf" srcId="{4071736F-8602-DF4D-9401-4B2324010518}" destId="{13CDAC44-75AE-214D-8484-A651EB31A239}" srcOrd="2" destOrd="0" presId="urn:microsoft.com/office/officeart/2005/8/layout/hList7"/>
    <dgm:cxn modelId="{F42AF44F-4EE2-D645-8571-A455ED7E4C72}" type="presParOf" srcId="{13CDAC44-75AE-214D-8484-A651EB31A239}" destId="{14480E6E-DD9A-F242-AE65-86BD7BA2032E}" srcOrd="0" destOrd="0" presId="urn:microsoft.com/office/officeart/2005/8/layout/hList7"/>
    <dgm:cxn modelId="{E65115F8-009C-7444-83E0-A63C49AF639D}" type="presParOf" srcId="{13CDAC44-75AE-214D-8484-A651EB31A239}" destId="{E839F036-4642-C841-B733-9B1BE09F8AA4}" srcOrd="1" destOrd="0" presId="urn:microsoft.com/office/officeart/2005/8/layout/hList7"/>
    <dgm:cxn modelId="{839A3AD4-82C8-5C42-A633-AF5B7B2EA930}" type="presParOf" srcId="{13CDAC44-75AE-214D-8484-A651EB31A239}" destId="{9DBB3F45-3E7E-D64E-AD13-0A2DA818BC1A}" srcOrd="2" destOrd="0" presId="urn:microsoft.com/office/officeart/2005/8/layout/hList7"/>
    <dgm:cxn modelId="{5A449560-9ADF-8B4A-8A20-D5B9B06EF3FC}" type="presParOf" srcId="{13CDAC44-75AE-214D-8484-A651EB31A239}" destId="{E5DFFA07-298D-E048-B8ED-1053AE6D5128}" srcOrd="3" destOrd="0" presId="urn:microsoft.com/office/officeart/2005/8/layout/hList7"/>
    <dgm:cxn modelId="{E704C580-913A-DA4A-92CF-409C27705BDE}" type="presParOf" srcId="{4071736F-8602-DF4D-9401-4B2324010518}" destId="{7F2689B8-BB1B-774A-B4DB-9814AC187D73}" srcOrd="3" destOrd="0" presId="urn:microsoft.com/office/officeart/2005/8/layout/hList7"/>
    <dgm:cxn modelId="{4F4FAAB3-E666-5A44-9336-DE596DFBA333}" type="presParOf" srcId="{4071736F-8602-DF4D-9401-4B2324010518}" destId="{B11E5392-BF21-E745-B8DE-BD619F67A534}" srcOrd="4" destOrd="0" presId="urn:microsoft.com/office/officeart/2005/8/layout/hList7"/>
    <dgm:cxn modelId="{FA849775-8E62-8C4C-9232-3C9EC2E300FC}" type="presParOf" srcId="{B11E5392-BF21-E745-B8DE-BD619F67A534}" destId="{91F58F44-EB17-064B-B9D4-D747AD834756}" srcOrd="0" destOrd="0" presId="urn:microsoft.com/office/officeart/2005/8/layout/hList7"/>
    <dgm:cxn modelId="{113A7C4B-ACD6-8A44-8719-0E32771DA38C}" type="presParOf" srcId="{B11E5392-BF21-E745-B8DE-BD619F67A534}" destId="{58F0810F-250F-534A-BCFF-BF6333CD1052}" srcOrd="1" destOrd="0" presId="urn:microsoft.com/office/officeart/2005/8/layout/hList7"/>
    <dgm:cxn modelId="{3AA0B6A0-4AE3-074A-9B90-41D0376988C2}" type="presParOf" srcId="{B11E5392-BF21-E745-B8DE-BD619F67A534}" destId="{5D4AF3FF-39AC-694B-A19C-6DD5CF135F57}" srcOrd="2" destOrd="0" presId="urn:microsoft.com/office/officeart/2005/8/layout/hList7"/>
    <dgm:cxn modelId="{40C63E35-558C-B148-B1F8-852CD2E12CD2}" type="presParOf" srcId="{B11E5392-BF21-E745-B8DE-BD619F67A534}" destId="{BDBA33B0-38A0-3D4C-826D-F90976C6C9B8}" srcOrd="3" destOrd="0" presId="urn:microsoft.com/office/officeart/2005/8/layout/hList7"/>
    <dgm:cxn modelId="{7BC5322A-2E21-E24A-AC94-73DBA0CF1595}" type="presParOf" srcId="{4071736F-8602-DF4D-9401-4B2324010518}" destId="{EA931127-2A9A-9447-A1EB-C02BAC664E9E}" srcOrd="5" destOrd="0" presId="urn:microsoft.com/office/officeart/2005/8/layout/hList7"/>
    <dgm:cxn modelId="{9D9B895E-1973-9546-B1A3-52D4FE6C584E}" type="presParOf" srcId="{4071736F-8602-DF4D-9401-4B2324010518}" destId="{2FDC93AC-BBCD-ED48-AA71-8DFB66ECB828}" srcOrd="6" destOrd="0" presId="urn:microsoft.com/office/officeart/2005/8/layout/hList7"/>
    <dgm:cxn modelId="{3E0258EB-66D7-8041-9EF1-9EE6278EFB31}" type="presParOf" srcId="{2FDC93AC-BBCD-ED48-AA71-8DFB66ECB828}" destId="{E5FFA045-2EBE-1841-892E-827FB6BAE8C1}" srcOrd="0" destOrd="0" presId="urn:microsoft.com/office/officeart/2005/8/layout/hList7"/>
    <dgm:cxn modelId="{7D34DA67-EC5A-4749-8802-1C78280E3746}" type="presParOf" srcId="{2FDC93AC-BBCD-ED48-AA71-8DFB66ECB828}" destId="{388E6AD0-2D15-4740-9E4F-95BAEEEFD816}" srcOrd="1" destOrd="0" presId="urn:microsoft.com/office/officeart/2005/8/layout/hList7"/>
    <dgm:cxn modelId="{9407B73A-642B-7346-83D4-4AA778DE1C7B}" type="presParOf" srcId="{2FDC93AC-BBCD-ED48-AA71-8DFB66ECB828}" destId="{DCF72C38-31A2-A449-BD5E-6402D0873026}" srcOrd="2" destOrd="0" presId="urn:microsoft.com/office/officeart/2005/8/layout/hList7"/>
    <dgm:cxn modelId="{11C32944-99DC-F943-8D88-EC2AE991E026}" type="presParOf" srcId="{2FDC93AC-BBCD-ED48-AA71-8DFB66ECB828}" destId="{0B4FB829-3C38-4547-A478-0BDA1D2E0DE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41B2B9-B70A-5440-B7E5-B6FE928F8CDD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1795668-0F7D-4C42-AF5D-7007D35780B6}">
      <dgm:prSet phldrT="[Text]"/>
      <dgm:spPr/>
      <dgm:t>
        <a:bodyPr/>
        <a:lstStyle/>
        <a:p>
          <a:r>
            <a:rPr lang="en-GB" dirty="0"/>
            <a:t>Global Coast infrastructure (</a:t>
          </a:r>
          <a:r>
            <a:rPr lang="en-GB" dirty="0" err="1"/>
            <a:t>internet+cloud</a:t>
          </a:r>
          <a:r>
            <a:rPr lang="en-GB" dirty="0"/>
            <a:t>)</a:t>
          </a:r>
        </a:p>
      </dgm:t>
    </dgm:pt>
    <dgm:pt modelId="{29325C72-CA74-6B43-B302-B6A199FC149B}" type="parTrans" cxnId="{2E0375FC-7921-D846-9993-D90FA863C59C}">
      <dgm:prSet/>
      <dgm:spPr/>
      <dgm:t>
        <a:bodyPr/>
        <a:lstStyle/>
        <a:p>
          <a:endParaRPr lang="en-GB"/>
        </a:p>
      </dgm:t>
    </dgm:pt>
    <dgm:pt modelId="{E385B642-1BD0-0740-8406-864EA3B6F685}" type="sibTrans" cxnId="{2E0375FC-7921-D846-9993-D90FA863C59C}">
      <dgm:prSet/>
      <dgm:spPr/>
      <dgm:t>
        <a:bodyPr/>
        <a:lstStyle/>
        <a:p>
          <a:endParaRPr lang="en-GB"/>
        </a:p>
      </dgm:t>
    </dgm:pt>
    <dgm:pt modelId="{0AE01EEC-9327-B54D-A2ED-9379D20473D4}">
      <dgm:prSet phldrT="[Text]"/>
      <dgm:spPr/>
      <dgm:t>
        <a:bodyPr/>
        <a:lstStyle/>
        <a:p>
          <a:r>
            <a:rPr lang="en-GB" dirty="0"/>
            <a:t>DTPS1</a:t>
          </a:r>
        </a:p>
      </dgm:t>
    </dgm:pt>
    <dgm:pt modelId="{77A1193C-6914-5F4D-9FD4-62A64B9C22FC}" type="parTrans" cxnId="{A6AB031F-18DD-A645-94D5-2F5527B66684}">
      <dgm:prSet/>
      <dgm:spPr/>
      <dgm:t>
        <a:bodyPr/>
        <a:lstStyle/>
        <a:p>
          <a:endParaRPr lang="en-GB"/>
        </a:p>
      </dgm:t>
    </dgm:pt>
    <dgm:pt modelId="{7BF29726-9E3F-1B4A-99F7-0CEA5CAB9176}" type="sibTrans" cxnId="{A6AB031F-18DD-A645-94D5-2F5527B66684}">
      <dgm:prSet/>
      <dgm:spPr/>
      <dgm:t>
        <a:bodyPr/>
        <a:lstStyle/>
        <a:p>
          <a:endParaRPr lang="en-GB"/>
        </a:p>
      </dgm:t>
    </dgm:pt>
    <dgm:pt modelId="{E7381ECD-B55F-474F-A72F-6C7C9644ACAC}">
      <dgm:prSet phldrT="[Text]"/>
      <dgm:spPr/>
      <dgm:t>
        <a:bodyPr/>
        <a:lstStyle/>
        <a:p>
          <a:r>
            <a:rPr lang="en-GB" dirty="0"/>
            <a:t>DTSP-2</a:t>
          </a:r>
        </a:p>
      </dgm:t>
    </dgm:pt>
    <dgm:pt modelId="{F02CE1D5-6711-DD4E-AE54-D1167E3370E8}" type="parTrans" cxnId="{82B7CADB-1A0C-9840-AC12-1DC69C91FE8A}">
      <dgm:prSet/>
      <dgm:spPr/>
      <dgm:t>
        <a:bodyPr/>
        <a:lstStyle/>
        <a:p>
          <a:endParaRPr lang="en-GB"/>
        </a:p>
      </dgm:t>
    </dgm:pt>
    <dgm:pt modelId="{5075B7F3-AC18-0A42-B6DA-DE87B92B5167}" type="sibTrans" cxnId="{82B7CADB-1A0C-9840-AC12-1DC69C91FE8A}">
      <dgm:prSet/>
      <dgm:spPr/>
      <dgm:t>
        <a:bodyPr/>
        <a:lstStyle/>
        <a:p>
          <a:endParaRPr lang="en-GB"/>
        </a:p>
      </dgm:t>
    </dgm:pt>
    <dgm:pt modelId="{886FBD58-C9BF-BE4B-AB3B-99EAFF107E2E}">
      <dgm:prSet phldrT="[Text]"/>
      <dgm:spPr/>
      <dgm:t>
        <a:bodyPr/>
        <a:lstStyle/>
        <a:p>
          <a:r>
            <a:rPr lang="en-GB" dirty="0"/>
            <a:t>DTSP-n</a:t>
          </a:r>
        </a:p>
      </dgm:t>
    </dgm:pt>
    <dgm:pt modelId="{C5D9CE05-254B-2D4D-BD51-FDBFEAE9F876}" type="parTrans" cxnId="{19D0C57C-049F-AA4C-A652-A7987EA5D452}">
      <dgm:prSet/>
      <dgm:spPr/>
      <dgm:t>
        <a:bodyPr/>
        <a:lstStyle/>
        <a:p>
          <a:endParaRPr lang="en-GB"/>
        </a:p>
      </dgm:t>
    </dgm:pt>
    <dgm:pt modelId="{8B611275-2897-4A40-804C-F6E7003D5EE2}" type="sibTrans" cxnId="{19D0C57C-049F-AA4C-A652-A7987EA5D452}">
      <dgm:prSet/>
      <dgm:spPr/>
      <dgm:t>
        <a:bodyPr/>
        <a:lstStyle/>
        <a:p>
          <a:endParaRPr lang="en-GB"/>
        </a:p>
      </dgm:t>
    </dgm:pt>
    <dgm:pt modelId="{EC1723FD-D76E-254A-8CA6-3849CE679E46}" type="pres">
      <dgm:prSet presAssocID="{A041B2B9-B70A-5440-B7E5-B6FE928F8CD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4EFCA35-B518-F643-A29C-ECB11FD5DE92}" type="pres">
      <dgm:prSet presAssocID="{D1795668-0F7D-4C42-AF5D-7007D35780B6}" presName="root1" presStyleCnt="0"/>
      <dgm:spPr/>
    </dgm:pt>
    <dgm:pt modelId="{1658A3B8-4CD2-F848-B08C-303F5A8702F4}" type="pres">
      <dgm:prSet presAssocID="{D1795668-0F7D-4C42-AF5D-7007D35780B6}" presName="LevelOneTextNode" presStyleLbl="node0" presStyleIdx="0" presStyleCnt="1">
        <dgm:presLayoutVars>
          <dgm:chPref val="3"/>
        </dgm:presLayoutVars>
      </dgm:prSet>
      <dgm:spPr/>
    </dgm:pt>
    <dgm:pt modelId="{E244C162-1F4B-504B-95BD-A883FFAF93E6}" type="pres">
      <dgm:prSet presAssocID="{D1795668-0F7D-4C42-AF5D-7007D35780B6}" presName="level2hierChild" presStyleCnt="0"/>
      <dgm:spPr/>
    </dgm:pt>
    <dgm:pt modelId="{95DDDA16-4741-A746-923D-FFB5BF3B270B}" type="pres">
      <dgm:prSet presAssocID="{77A1193C-6914-5F4D-9FD4-62A64B9C22FC}" presName="conn2-1" presStyleLbl="parChTrans1D2" presStyleIdx="0" presStyleCnt="3"/>
      <dgm:spPr/>
    </dgm:pt>
    <dgm:pt modelId="{035C1935-ECCD-D84C-BE6D-46B9A8EC6BA0}" type="pres">
      <dgm:prSet presAssocID="{77A1193C-6914-5F4D-9FD4-62A64B9C22FC}" presName="connTx" presStyleLbl="parChTrans1D2" presStyleIdx="0" presStyleCnt="3"/>
      <dgm:spPr/>
    </dgm:pt>
    <dgm:pt modelId="{0999B8BD-5603-AD49-ABE2-C7798DDF3781}" type="pres">
      <dgm:prSet presAssocID="{0AE01EEC-9327-B54D-A2ED-9379D20473D4}" presName="root2" presStyleCnt="0"/>
      <dgm:spPr/>
    </dgm:pt>
    <dgm:pt modelId="{BDC7F0A9-53A3-BB48-8845-11AED9F00FAA}" type="pres">
      <dgm:prSet presAssocID="{0AE01EEC-9327-B54D-A2ED-9379D20473D4}" presName="LevelTwoTextNode" presStyleLbl="node2" presStyleIdx="0" presStyleCnt="3">
        <dgm:presLayoutVars>
          <dgm:chPref val="3"/>
        </dgm:presLayoutVars>
      </dgm:prSet>
      <dgm:spPr/>
    </dgm:pt>
    <dgm:pt modelId="{718A574E-7A09-764A-89E1-B5806C32F020}" type="pres">
      <dgm:prSet presAssocID="{0AE01EEC-9327-B54D-A2ED-9379D20473D4}" presName="level3hierChild" presStyleCnt="0"/>
      <dgm:spPr/>
    </dgm:pt>
    <dgm:pt modelId="{B3294764-3E71-2946-A2C3-A45F081A6E96}" type="pres">
      <dgm:prSet presAssocID="{F02CE1D5-6711-DD4E-AE54-D1167E3370E8}" presName="conn2-1" presStyleLbl="parChTrans1D2" presStyleIdx="1" presStyleCnt="3"/>
      <dgm:spPr/>
    </dgm:pt>
    <dgm:pt modelId="{56F2408D-EF8E-3C43-961B-3F7EDE252110}" type="pres">
      <dgm:prSet presAssocID="{F02CE1D5-6711-DD4E-AE54-D1167E3370E8}" presName="connTx" presStyleLbl="parChTrans1D2" presStyleIdx="1" presStyleCnt="3"/>
      <dgm:spPr/>
    </dgm:pt>
    <dgm:pt modelId="{89A85376-D54F-FC47-8A46-D60D47D21406}" type="pres">
      <dgm:prSet presAssocID="{E7381ECD-B55F-474F-A72F-6C7C9644ACAC}" presName="root2" presStyleCnt="0"/>
      <dgm:spPr/>
    </dgm:pt>
    <dgm:pt modelId="{3805CA4E-D266-AB4F-89CE-29C7EE57CCF3}" type="pres">
      <dgm:prSet presAssocID="{E7381ECD-B55F-474F-A72F-6C7C9644ACAC}" presName="LevelTwoTextNode" presStyleLbl="node2" presStyleIdx="1" presStyleCnt="3">
        <dgm:presLayoutVars>
          <dgm:chPref val="3"/>
        </dgm:presLayoutVars>
      </dgm:prSet>
      <dgm:spPr/>
    </dgm:pt>
    <dgm:pt modelId="{9E073AE6-1B07-F743-ADD8-D4FFC7FF04BB}" type="pres">
      <dgm:prSet presAssocID="{E7381ECD-B55F-474F-A72F-6C7C9644ACAC}" presName="level3hierChild" presStyleCnt="0"/>
      <dgm:spPr/>
    </dgm:pt>
    <dgm:pt modelId="{AEF6A828-FF08-7F4F-947E-01479E7A9B4A}" type="pres">
      <dgm:prSet presAssocID="{C5D9CE05-254B-2D4D-BD51-FDBFEAE9F876}" presName="conn2-1" presStyleLbl="parChTrans1D2" presStyleIdx="2" presStyleCnt="3"/>
      <dgm:spPr/>
    </dgm:pt>
    <dgm:pt modelId="{29C53C13-2224-084F-91E9-966093F3CE81}" type="pres">
      <dgm:prSet presAssocID="{C5D9CE05-254B-2D4D-BD51-FDBFEAE9F876}" presName="connTx" presStyleLbl="parChTrans1D2" presStyleIdx="2" presStyleCnt="3"/>
      <dgm:spPr/>
    </dgm:pt>
    <dgm:pt modelId="{9F1A6624-77D0-9643-9396-8A48C4749346}" type="pres">
      <dgm:prSet presAssocID="{886FBD58-C9BF-BE4B-AB3B-99EAFF107E2E}" presName="root2" presStyleCnt="0"/>
      <dgm:spPr/>
    </dgm:pt>
    <dgm:pt modelId="{B52336E4-6F22-9247-9E6F-A25D50C7BB4B}" type="pres">
      <dgm:prSet presAssocID="{886FBD58-C9BF-BE4B-AB3B-99EAFF107E2E}" presName="LevelTwoTextNode" presStyleLbl="node2" presStyleIdx="2" presStyleCnt="3">
        <dgm:presLayoutVars>
          <dgm:chPref val="3"/>
        </dgm:presLayoutVars>
      </dgm:prSet>
      <dgm:spPr/>
    </dgm:pt>
    <dgm:pt modelId="{F1E28931-1B60-3E43-AEE2-4E348667D760}" type="pres">
      <dgm:prSet presAssocID="{886FBD58-C9BF-BE4B-AB3B-99EAFF107E2E}" presName="level3hierChild" presStyleCnt="0"/>
      <dgm:spPr/>
    </dgm:pt>
  </dgm:ptLst>
  <dgm:cxnLst>
    <dgm:cxn modelId="{4680831E-8A48-E74B-ABED-659FB2DEFF28}" type="presOf" srcId="{77A1193C-6914-5F4D-9FD4-62A64B9C22FC}" destId="{035C1935-ECCD-D84C-BE6D-46B9A8EC6BA0}" srcOrd="1" destOrd="0" presId="urn:microsoft.com/office/officeart/2005/8/layout/hierarchy2"/>
    <dgm:cxn modelId="{A6AB031F-18DD-A645-94D5-2F5527B66684}" srcId="{D1795668-0F7D-4C42-AF5D-7007D35780B6}" destId="{0AE01EEC-9327-B54D-A2ED-9379D20473D4}" srcOrd="0" destOrd="0" parTransId="{77A1193C-6914-5F4D-9FD4-62A64B9C22FC}" sibTransId="{7BF29726-9E3F-1B4A-99F7-0CEA5CAB9176}"/>
    <dgm:cxn modelId="{30A98C33-FC87-EA4D-BCE2-0CCCA2191AF7}" type="presOf" srcId="{886FBD58-C9BF-BE4B-AB3B-99EAFF107E2E}" destId="{B52336E4-6F22-9247-9E6F-A25D50C7BB4B}" srcOrd="0" destOrd="0" presId="urn:microsoft.com/office/officeart/2005/8/layout/hierarchy2"/>
    <dgm:cxn modelId="{95505E47-C3A0-CB4F-AFD3-19ACCFB163A9}" type="presOf" srcId="{F02CE1D5-6711-DD4E-AE54-D1167E3370E8}" destId="{56F2408D-EF8E-3C43-961B-3F7EDE252110}" srcOrd="1" destOrd="0" presId="urn:microsoft.com/office/officeart/2005/8/layout/hierarchy2"/>
    <dgm:cxn modelId="{5C83797A-0611-234C-BEA3-D8938C188DA3}" type="presOf" srcId="{F02CE1D5-6711-DD4E-AE54-D1167E3370E8}" destId="{B3294764-3E71-2946-A2C3-A45F081A6E96}" srcOrd="0" destOrd="0" presId="urn:microsoft.com/office/officeart/2005/8/layout/hierarchy2"/>
    <dgm:cxn modelId="{19D0C57C-049F-AA4C-A652-A7987EA5D452}" srcId="{D1795668-0F7D-4C42-AF5D-7007D35780B6}" destId="{886FBD58-C9BF-BE4B-AB3B-99EAFF107E2E}" srcOrd="2" destOrd="0" parTransId="{C5D9CE05-254B-2D4D-BD51-FDBFEAE9F876}" sibTransId="{8B611275-2897-4A40-804C-F6E7003D5EE2}"/>
    <dgm:cxn modelId="{62826099-2241-1146-9A6C-0A057339ABD3}" type="presOf" srcId="{D1795668-0F7D-4C42-AF5D-7007D35780B6}" destId="{1658A3B8-4CD2-F848-B08C-303F5A8702F4}" srcOrd="0" destOrd="0" presId="urn:microsoft.com/office/officeart/2005/8/layout/hierarchy2"/>
    <dgm:cxn modelId="{20D383A7-0188-0D4A-810E-ADC0C3498050}" type="presOf" srcId="{C5D9CE05-254B-2D4D-BD51-FDBFEAE9F876}" destId="{AEF6A828-FF08-7F4F-947E-01479E7A9B4A}" srcOrd="0" destOrd="0" presId="urn:microsoft.com/office/officeart/2005/8/layout/hierarchy2"/>
    <dgm:cxn modelId="{5191AFC0-83FF-CD49-A823-CDD213271565}" type="presOf" srcId="{A041B2B9-B70A-5440-B7E5-B6FE928F8CDD}" destId="{EC1723FD-D76E-254A-8CA6-3849CE679E46}" srcOrd="0" destOrd="0" presId="urn:microsoft.com/office/officeart/2005/8/layout/hierarchy2"/>
    <dgm:cxn modelId="{9C1592CE-AD29-F44B-A16F-E1858B5E3842}" type="presOf" srcId="{C5D9CE05-254B-2D4D-BD51-FDBFEAE9F876}" destId="{29C53C13-2224-084F-91E9-966093F3CE81}" srcOrd="1" destOrd="0" presId="urn:microsoft.com/office/officeart/2005/8/layout/hierarchy2"/>
    <dgm:cxn modelId="{1FA95CD7-9919-4F4E-95C7-8851FEF2BC2D}" type="presOf" srcId="{77A1193C-6914-5F4D-9FD4-62A64B9C22FC}" destId="{95DDDA16-4741-A746-923D-FFB5BF3B270B}" srcOrd="0" destOrd="0" presId="urn:microsoft.com/office/officeart/2005/8/layout/hierarchy2"/>
    <dgm:cxn modelId="{82B7CADB-1A0C-9840-AC12-1DC69C91FE8A}" srcId="{D1795668-0F7D-4C42-AF5D-7007D35780B6}" destId="{E7381ECD-B55F-474F-A72F-6C7C9644ACAC}" srcOrd="1" destOrd="0" parTransId="{F02CE1D5-6711-DD4E-AE54-D1167E3370E8}" sibTransId="{5075B7F3-AC18-0A42-B6DA-DE87B92B5167}"/>
    <dgm:cxn modelId="{4AB8E3DD-B112-154C-83C5-A278D48F56D4}" type="presOf" srcId="{0AE01EEC-9327-B54D-A2ED-9379D20473D4}" destId="{BDC7F0A9-53A3-BB48-8845-11AED9F00FAA}" srcOrd="0" destOrd="0" presId="urn:microsoft.com/office/officeart/2005/8/layout/hierarchy2"/>
    <dgm:cxn modelId="{8FDA49F3-EB5D-C641-B41D-C057D9C4CBEB}" type="presOf" srcId="{E7381ECD-B55F-474F-A72F-6C7C9644ACAC}" destId="{3805CA4E-D266-AB4F-89CE-29C7EE57CCF3}" srcOrd="0" destOrd="0" presId="urn:microsoft.com/office/officeart/2005/8/layout/hierarchy2"/>
    <dgm:cxn modelId="{2E0375FC-7921-D846-9993-D90FA863C59C}" srcId="{A041B2B9-B70A-5440-B7E5-B6FE928F8CDD}" destId="{D1795668-0F7D-4C42-AF5D-7007D35780B6}" srcOrd="0" destOrd="0" parTransId="{29325C72-CA74-6B43-B302-B6A199FC149B}" sibTransId="{E385B642-1BD0-0740-8406-864EA3B6F685}"/>
    <dgm:cxn modelId="{762EE02E-4030-7342-BEC1-2E052FCE82FA}" type="presParOf" srcId="{EC1723FD-D76E-254A-8CA6-3849CE679E46}" destId="{34EFCA35-B518-F643-A29C-ECB11FD5DE92}" srcOrd="0" destOrd="0" presId="urn:microsoft.com/office/officeart/2005/8/layout/hierarchy2"/>
    <dgm:cxn modelId="{F861CC18-F10A-C947-B86F-70AFD14A98DB}" type="presParOf" srcId="{34EFCA35-B518-F643-A29C-ECB11FD5DE92}" destId="{1658A3B8-4CD2-F848-B08C-303F5A8702F4}" srcOrd="0" destOrd="0" presId="urn:microsoft.com/office/officeart/2005/8/layout/hierarchy2"/>
    <dgm:cxn modelId="{6C85B83C-40E0-7E41-AC04-6B64C6DD7852}" type="presParOf" srcId="{34EFCA35-B518-F643-A29C-ECB11FD5DE92}" destId="{E244C162-1F4B-504B-95BD-A883FFAF93E6}" srcOrd="1" destOrd="0" presId="urn:microsoft.com/office/officeart/2005/8/layout/hierarchy2"/>
    <dgm:cxn modelId="{B7E90C87-B3D1-E649-9820-508E9E3EE56B}" type="presParOf" srcId="{E244C162-1F4B-504B-95BD-A883FFAF93E6}" destId="{95DDDA16-4741-A746-923D-FFB5BF3B270B}" srcOrd="0" destOrd="0" presId="urn:microsoft.com/office/officeart/2005/8/layout/hierarchy2"/>
    <dgm:cxn modelId="{93618977-1FAE-7241-8BC5-855A8930705A}" type="presParOf" srcId="{95DDDA16-4741-A746-923D-FFB5BF3B270B}" destId="{035C1935-ECCD-D84C-BE6D-46B9A8EC6BA0}" srcOrd="0" destOrd="0" presId="urn:microsoft.com/office/officeart/2005/8/layout/hierarchy2"/>
    <dgm:cxn modelId="{93B2E15F-9091-2C4A-8230-4773560E8C4B}" type="presParOf" srcId="{E244C162-1F4B-504B-95BD-A883FFAF93E6}" destId="{0999B8BD-5603-AD49-ABE2-C7798DDF3781}" srcOrd="1" destOrd="0" presId="urn:microsoft.com/office/officeart/2005/8/layout/hierarchy2"/>
    <dgm:cxn modelId="{21F4CF82-8D9E-C743-80B4-8A24D11323EE}" type="presParOf" srcId="{0999B8BD-5603-AD49-ABE2-C7798DDF3781}" destId="{BDC7F0A9-53A3-BB48-8845-11AED9F00FAA}" srcOrd="0" destOrd="0" presId="urn:microsoft.com/office/officeart/2005/8/layout/hierarchy2"/>
    <dgm:cxn modelId="{CEDF4DCD-73AA-2441-8C60-20362EF59249}" type="presParOf" srcId="{0999B8BD-5603-AD49-ABE2-C7798DDF3781}" destId="{718A574E-7A09-764A-89E1-B5806C32F020}" srcOrd="1" destOrd="0" presId="urn:microsoft.com/office/officeart/2005/8/layout/hierarchy2"/>
    <dgm:cxn modelId="{4569C2E4-9A8F-8145-8C51-1C10C5ED5A39}" type="presParOf" srcId="{E244C162-1F4B-504B-95BD-A883FFAF93E6}" destId="{B3294764-3E71-2946-A2C3-A45F081A6E96}" srcOrd="2" destOrd="0" presId="urn:microsoft.com/office/officeart/2005/8/layout/hierarchy2"/>
    <dgm:cxn modelId="{8E571B1B-7ECE-D746-A277-CE50FA4E98AE}" type="presParOf" srcId="{B3294764-3E71-2946-A2C3-A45F081A6E96}" destId="{56F2408D-EF8E-3C43-961B-3F7EDE252110}" srcOrd="0" destOrd="0" presId="urn:microsoft.com/office/officeart/2005/8/layout/hierarchy2"/>
    <dgm:cxn modelId="{548ABF18-5C4D-1243-9801-213992A42121}" type="presParOf" srcId="{E244C162-1F4B-504B-95BD-A883FFAF93E6}" destId="{89A85376-D54F-FC47-8A46-D60D47D21406}" srcOrd="3" destOrd="0" presId="urn:microsoft.com/office/officeart/2005/8/layout/hierarchy2"/>
    <dgm:cxn modelId="{0D1052FD-C172-3740-BC20-AFAF163FAF9C}" type="presParOf" srcId="{89A85376-D54F-FC47-8A46-D60D47D21406}" destId="{3805CA4E-D266-AB4F-89CE-29C7EE57CCF3}" srcOrd="0" destOrd="0" presId="urn:microsoft.com/office/officeart/2005/8/layout/hierarchy2"/>
    <dgm:cxn modelId="{69328235-D879-D24C-A008-8DCDC425EF65}" type="presParOf" srcId="{89A85376-D54F-FC47-8A46-D60D47D21406}" destId="{9E073AE6-1B07-F743-ADD8-D4FFC7FF04BB}" srcOrd="1" destOrd="0" presId="urn:microsoft.com/office/officeart/2005/8/layout/hierarchy2"/>
    <dgm:cxn modelId="{BE84E76E-1B19-CC40-98A3-E42BA2993DBA}" type="presParOf" srcId="{E244C162-1F4B-504B-95BD-A883FFAF93E6}" destId="{AEF6A828-FF08-7F4F-947E-01479E7A9B4A}" srcOrd="4" destOrd="0" presId="urn:microsoft.com/office/officeart/2005/8/layout/hierarchy2"/>
    <dgm:cxn modelId="{792C2E07-0909-BF42-86C8-8FE871B567F9}" type="presParOf" srcId="{AEF6A828-FF08-7F4F-947E-01479E7A9B4A}" destId="{29C53C13-2224-084F-91E9-966093F3CE81}" srcOrd="0" destOrd="0" presId="urn:microsoft.com/office/officeart/2005/8/layout/hierarchy2"/>
    <dgm:cxn modelId="{478CEA68-FA5E-7647-90AC-0817E9D0F19A}" type="presParOf" srcId="{E244C162-1F4B-504B-95BD-A883FFAF93E6}" destId="{9F1A6624-77D0-9643-9396-8A48C4749346}" srcOrd="5" destOrd="0" presId="urn:microsoft.com/office/officeart/2005/8/layout/hierarchy2"/>
    <dgm:cxn modelId="{CCD3C5E0-8779-944E-AD8F-886E3B165A13}" type="presParOf" srcId="{9F1A6624-77D0-9643-9396-8A48C4749346}" destId="{B52336E4-6F22-9247-9E6F-A25D50C7BB4B}" srcOrd="0" destOrd="0" presId="urn:microsoft.com/office/officeart/2005/8/layout/hierarchy2"/>
    <dgm:cxn modelId="{EC0A41AD-5AB5-C040-8512-25F06002E9D6}" type="presParOf" srcId="{9F1A6624-77D0-9643-9396-8A48C4749346}" destId="{F1E28931-1B60-3E43-AEE2-4E348667D76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C612A-006D-9C4D-AE93-6721F3C4A2A6}">
      <dsp:nvSpPr>
        <dsp:cNvPr id="0" name=""/>
        <dsp:cNvSpPr/>
      </dsp:nvSpPr>
      <dsp:spPr>
        <a:xfrm>
          <a:off x="1021542" y="87979"/>
          <a:ext cx="4640467" cy="4640467"/>
        </a:xfrm>
        <a:prstGeom prst="circularArrow">
          <a:avLst>
            <a:gd name="adj1" fmla="val 4668"/>
            <a:gd name="adj2" fmla="val 272909"/>
            <a:gd name="adj3" fmla="val 13629662"/>
            <a:gd name="adj4" fmla="val 17511430"/>
            <a:gd name="adj5" fmla="val 484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0D7EB-B775-6648-9994-7E1F846DA8DD}">
      <dsp:nvSpPr>
        <dsp:cNvPr id="0" name=""/>
        <dsp:cNvSpPr/>
      </dsp:nvSpPr>
      <dsp:spPr>
        <a:xfrm>
          <a:off x="2202892" y="229718"/>
          <a:ext cx="2408628" cy="113310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Global Coast infrastructure</a:t>
          </a:r>
        </a:p>
      </dsp:txBody>
      <dsp:txXfrm>
        <a:off x="2258206" y="285032"/>
        <a:ext cx="2298000" cy="1022475"/>
      </dsp:txXfrm>
    </dsp:sp>
    <dsp:sp modelId="{DFA993AB-9EFE-8448-8B95-FCADCBEC096B}">
      <dsp:nvSpPr>
        <dsp:cNvPr id="0" name=""/>
        <dsp:cNvSpPr/>
      </dsp:nvSpPr>
      <dsp:spPr>
        <a:xfrm>
          <a:off x="4446739" y="2115354"/>
          <a:ext cx="1728497" cy="854007"/>
        </a:xfrm>
        <a:prstGeom prst="roundRect">
          <a:avLst/>
        </a:prstGeom>
        <a:solidFill>
          <a:schemeClr val="accent3">
            <a:hueOff val="-4130547"/>
            <a:satOff val="-27534"/>
            <a:lumOff val="-300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GDACs</a:t>
          </a:r>
        </a:p>
      </dsp:txBody>
      <dsp:txXfrm>
        <a:off x="4488428" y="2157043"/>
        <a:ext cx="1645119" cy="770629"/>
      </dsp:txXfrm>
    </dsp:sp>
    <dsp:sp modelId="{855788C3-EFA4-F84E-AB46-8FB28D1B4A42}">
      <dsp:nvSpPr>
        <dsp:cNvPr id="0" name=""/>
        <dsp:cNvSpPr/>
      </dsp:nvSpPr>
      <dsp:spPr>
        <a:xfrm>
          <a:off x="2354345" y="3946677"/>
          <a:ext cx="1665437" cy="878819"/>
        </a:xfrm>
        <a:prstGeom prst="roundRect">
          <a:avLst/>
        </a:prstGeom>
        <a:solidFill>
          <a:schemeClr val="accent3">
            <a:hueOff val="-8261094"/>
            <a:satOff val="-55067"/>
            <a:lumOff val="-60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NODCs</a:t>
          </a:r>
        </a:p>
      </dsp:txBody>
      <dsp:txXfrm>
        <a:off x="2397245" y="3989577"/>
        <a:ext cx="1579637" cy="793019"/>
      </dsp:txXfrm>
    </dsp:sp>
    <dsp:sp modelId="{B27D7EF4-6218-6543-8226-E67A69DED3F0}">
      <dsp:nvSpPr>
        <dsp:cNvPr id="0" name=""/>
        <dsp:cNvSpPr/>
      </dsp:nvSpPr>
      <dsp:spPr>
        <a:xfrm>
          <a:off x="303034" y="2144927"/>
          <a:ext cx="1767760" cy="824627"/>
        </a:xfrm>
        <a:prstGeom prst="roundRect">
          <a:avLst/>
        </a:prstGeom>
        <a:solidFill>
          <a:schemeClr val="accent3">
            <a:hueOff val="-12391641"/>
            <a:satOff val="-82601"/>
            <a:lumOff val="-902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WIS2</a:t>
          </a:r>
        </a:p>
      </dsp:txBody>
      <dsp:txXfrm>
        <a:off x="343289" y="2185182"/>
        <a:ext cx="1687250" cy="7441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8A3B8-4CD2-F848-B08C-303F5A8702F4}">
      <dsp:nvSpPr>
        <dsp:cNvPr id="0" name=""/>
        <dsp:cNvSpPr/>
      </dsp:nvSpPr>
      <dsp:spPr>
        <a:xfrm>
          <a:off x="1203" y="1688252"/>
          <a:ext cx="2138127" cy="1069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Global Coast infrastructure (</a:t>
          </a:r>
          <a:r>
            <a:rPr lang="en-GB" sz="2300" kern="1200" dirty="0" err="1"/>
            <a:t>internet+cloud</a:t>
          </a:r>
          <a:r>
            <a:rPr lang="en-GB" sz="2300" kern="1200" dirty="0"/>
            <a:t>)</a:t>
          </a:r>
        </a:p>
      </dsp:txBody>
      <dsp:txXfrm>
        <a:off x="32515" y="1719564"/>
        <a:ext cx="2075503" cy="1006439"/>
      </dsp:txXfrm>
    </dsp:sp>
    <dsp:sp modelId="{95DDDA16-4741-A746-923D-FFB5BF3B270B}">
      <dsp:nvSpPr>
        <dsp:cNvPr id="0" name=""/>
        <dsp:cNvSpPr/>
      </dsp:nvSpPr>
      <dsp:spPr>
        <a:xfrm rot="18289469">
          <a:off x="1818134" y="1586429"/>
          <a:ext cx="1497643" cy="43286"/>
        </a:xfrm>
        <a:custGeom>
          <a:avLst/>
          <a:gdLst/>
          <a:ahLst/>
          <a:cxnLst/>
          <a:rect l="0" t="0" r="0" b="0"/>
          <a:pathLst>
            <a:path>
              <a:moveTo>
                <a:pt x="0" y="21643"/>
              </a:moveTo>
              <a:lnTo>
                <a:pt x="1497643" y="216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529515" y="1570631"/>
        <a:ext cx="74882" cy="74882"/>
      </dsp:txXfrm>
    </dsp:sp>
    <dsp:sp modelId="{BDC7F0A9-53A3-BB48-8845-11AED9F00FAA}">
      <dsp:nvSpPr>
        <dsp:cNvPr id="0" name=""/>
        <dsp:cNvSpPr/>
      </dsp:nvSpPr>
      <dsp:spPr>
        <a:xfrm>
          <a:off x="2994582" y="458829"/>
          <a:ext cx="2138127" cy="1069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DTPS1</a:t>
          </a:r>
        </a:p>
      </dsp:txBody>
      <dsp:txXfrm>
        <a:off x="3025894" y="490141"/>
        <a:ext cx="2075503" cy="1006439"/>
      </dsp:txXfrm>
    </dsp:sp>
    <dsp:sp modelId="{B3294764-3E71-2946-A2C3-A45F081A6E96}">
      <dsp:nvSpPr>
        <dsp:cNvPr id="0" name=""/>
        <dsp:cNvSpPr/>
      </dsp:nvSpPr>
      <dsp:spPr>
        <a:xfrm>
          <a:off x="2139330" y="2201141"/>
          <a:ext cx="855251" cy="43286"/>
        </a:xfrm>
        <a:custGeom>
          <a:avLst/>
          <a:gdLst/>
          <a:ahLst/>
          <a:cxnLst/>
          <a:rect l="0" t="0" r="0" b="0"/>
          <a:pathLst>
            <a:path>
              <a:moveTo>
                <a:pt x="0" y="21643"/>
              </a:moveTo>
              <a:lnTo>
                <a:pt x="855251" y="216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545575" y="2201403"/>
        <a:ext cx="42762" cy="42762"/>
      </dsp:txXfrm>
    </dsp:sp>
    <dsp:sp modelId="{3805CA4E-D266-AB4F-89CE-29C7EE57CCF3}">
      <dsp:nvSpPr>
        <dsp:cNvPr id="0" name=""/>
        <dsp:cNvSpPr/>
      </dsp:nvSpPr>
      <dsp:spPr>
        <a:xfrm>
          <a:off x="2994582" y="1688252"/>
          <a:ext cx="2138127" cy="1069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DTSP-2</a:t>
          </a:r>
        </a:p>
      </dsp:txBody>
      <dsp:txXfrm>
        <a:off x="3025894" y="1719564"/>
        <a:ext cx="2075503" cy="1006439"/>
      </dsp:txXfrm>
    </dsp:sp>
    <dsp:sp modelId="{AEF6A828-FF08-7F4F-947E-01479E7A9B4A}">
      <dsp:nvSpPr>
        <dsp:cNvPr id="0" name=""/>
        <dsp:cNvSpPr/>
      </dsp:nvSpPr>
      <dsp:spPr>
        <a:xfrm rot="3310531">
          <a:off x="1818134" y="2815853"/>
          <a:ext cx="1497643" cy="43286"/>
        </a:xfrm>
        <a:custGeom>
          <a:avLst/>
          <a:gdLst/>
          <a:ahLst/>
          <a:cxnLst/>
          <a:rect l="0" t="0" r="0" b="0"/>
          <a:pathLst>
            <a:path>
              <a:moveTo>
                <a:pt x="0" y="21643"/>
              </a:moveTo>
              <a:lnTo>
                <a:pt x="1497643" y="216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529515" y="2800055"/>
        <a:ext cx="74882" cy="74882"/>
      </dsp:txXfrm>
    </dsp:sp>
    <dsp:sp modelId="{B52336E4-6F22-9247-9E6F-A25D50C7BB4B}">
      <dsp:nvSpPr>
        <dsp:cNvPr id="0" name=""/>
        <dsp:cNvSpPr/>
      </dsp:nvSpPr>
      <dsp:spPr>
        <a:xfrm>
          <a:off x="2994582" y="2917675"/>
          <a:ext cx="2138127" cy="1069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DTSP-n</a:t>
          </a:r>
        </a:p>
      </dsp:txBody>
      <dsp:txXfrm>
        <a:off x="3025894" y="2948987"/>
        <a:ext cx="2075503" cy="1006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B17B3-9D7A-ED44-A3BB-BD56032D4A6B}">
      <dsp:nvSpPr>
        <dsp:cNvPr id="0" name=""/>
        <dsp:cNvSpPr/>
      </dsp:nvSpPr>
      <dsp:spPr>
        <a:xfrm>
          <a:off x="57843" y="0"/>
          <a:ext cx="1643552" cy="4525369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MAIN TARGET: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Coastal observations and prediction products/information</a:t>
          </a:r>
        </a:p>
      </dsp:txBody>
      <dsp:txXfrm>
        <a:off x="105981" y="1858285"/>
        <a:ext cx="1547276" cy="1713871"/>
      </dsp:txXfrm>
    </dsp:sp>
    <dsp:sp modelId="{DB63095E-18F9-0241-B005-AEA29CB00198}">
      <dsp:nvSpPr>
        <dsp:cNvPr id="0" name=""/>
        <dsp:cNvSpPr/>
      </dsp:nvSpPr>
      <dsp:spPr>
        <a:xfrm>
          <a:off x="69870" y="271522"/>
          <a:ext cx="1506947" cy="150694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480E6E-DD9A-F242-AE65-86BD7BA2032E}">
      <dsp:nvSpPr>
        <dsp:cNvPr id="0" name=""/>
        <dsp:cNvSpPr/>
      </dsp:nvSpPr>
      <dsp:spPr>
        <a:xfrm>
          <a:off x="1694426" y="0"/>
          <a:ext cx="1643552" cy="4525369"/>
        </a:xfrm>
        <a:prstGeom prst="roundRect">
          <a:avLst>
            <a:gd name="adj" fmla="val 10000"/>
          </a:avLst>
        </a:prstGeom>
        <a:solidFill>
          <a:srgbClr val="5B9BD5">
            <a:hueOff val="-2252848"/>
            <a:satOff val="-5806"/>
            <a:lumOff val="-39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MAIN TARGET: On-demand models, data analytics and user-oriented transformation</a:t>
          </a:r>
        </a:p>
      </dsp:txBody>
      <dsp:txXfrm>
        <a:off x="1742564" y="1858285"/>
        <a:ext cx="1547276" cy="1713871"/>
      </dsp:txXfrm>
    </dsp:sp>
    <dsp:sp modelId="{E5DFFA07-298D-E048-B8ED-1053AE6D5128}">
      <dsp:nvSpPr>
        <dsp:cNvPr id="0" name=""/>
        <dsp:cNvSpPr/>
      </dsp:nvSpPr>
      <dsp:spPr>
        <a:xfrm>
          <a:off x="1762729" y="271522"/>
          <a:ext cx="1506947" cy="150694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58F44-EB17-064B-B9D4-D747AD834756}">
      <dsp:nvSpPr>
        <dsp:cNvPr id="0" name=""/>
        <dsp:cNvSpPr/>
      </dsp:nvSpPr>
      <dsp:spPr>
        <a:xfrm>
          <a:off x="3387285" y="0"/>
          <a:ext cx="1643552" cy="4525369"/>
        </a:xfrm>
        <a:prstGeom prst="roundRect">
          <a:avLst>
            <a:gd name="adj" fmla="val 10000"/>
          </a:avLst>
        </a:prstGeom>
        <a:solidFill>
          <a:srgbClr val="5B9BD5">
            <a:hueOff val="-4505695"/>
            <a:satOff val="-11613"/>
            <a:lumOff val="-784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DEMO: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14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End-user tailored products and decision support systems for coastal resilience</a:t>
          </a:r>
        </a:p>
      </dsp:txBody>
      <dsp:txXfrm>
        <a:off x="3435423" y="1858285"/>
        <a:ext cx="1547276" cy="1713871"/>
      </dsp:txXfrm>
    </dsp:sp>
    <dsp:sp modelId="{BDBA33B0-38A0-3D4C-826D-F90976C6C9B8}">
      <dsp:nvSpPr>
        <dsp:cNvPr id="0" name=""/>
        <dsp:cNvSpPr/>
      </dsp:nvSpPr>
      <dsp:spPr>
        <a:xfrm>
          <a:off x="3455588" y="271522"/>
          <a:ext cx="1506947" cy="150694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FA045-2EBE-1841-892E-827FB6BAE8C1}">
      <dsp:nvSpPr>
        <dsp:cNvPr id="0" name=""/>
        <dsp:cNvSpPr/>
      </dsp:nvSpPr>
      <dsp:spPr>
        <a:xfrm>
          <a:off x="5080144" y="0"/>
          <a:ext cx="1643552" cy="4525369"/>
        </a:xfrm>
        <a:prstGeom prst="roundRect">
          <a:avLst>
            <a:gd name="adj" fmla="val 10000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MAIN TARGET: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Training and outreach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material</a:t>
          </a:r>
        </a:p>
      </dsp:txBody>
      <dsp:txXfrm>
        <a:off x="5128282" y="1858285"/>
        <a:ext cx="1547276" cy="1713871"/>
      </dsp:txXfrm>
    </dsp:sp>
    <dsp:sp modelId="{0B4FB829-3C38-4547-A478-0BDA1D2E0DEC}">
      <dsp:nvSpPr>
        <dsp:cNvPr id="0" name=""/>
        <dsp:cNvSpPr/>
      </dsp:nvSpPr>
      <dsp:spPr>
        <a:xfrm>
          <a:off x="5148446" y="271522"/>
          <a:ext cx="1506947" cy="150694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7000" r="-16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A4299-3C09-B042-B2C5-2455A2EE89C0}">
      <dsp:nvSpPr>
        <dsp:cNvPr id="0" name=""/>
        <dsp:cNvSpPr/>
      </dsp:nvSpPr>
      <dsp:spPr>
        <a:xfrm>
          <a:off x="269010" y="3620295"/>
          <a:ext cx="6187243" cy="678805"/>
        </a:xfrm>
        <a:prstGeom prst="leftRightArrow">
          <a:avLst/>
        </a:prstGeom>
        <a:solidFill>
          <a:srgbClr val="5B9BD5"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8A3B8-4CD2-F848-B08C-303F5A8702F4}">
      <dsp:nvSpPr>
        <dsp:cNvPr id="0" name=""/>
        <dsp:cNvSpPr/>
      </dsp:nvSpPr>
      <dsp:spPr>
        <a:xfrm>
          <a:off x="1203" y="1688252"/>
          <a:ext cx="2138127" cy="1069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Global Coast infrastructure (</a:t>
          </a:r>
          <a:r>
            <a:rPr lang="en-GB" sz="2300" kern="1200" dirty="0" err="1"/>
            <a:t>internet+cloud</a:t>
          </a:r>
          <a:r>
            <a:rPr lang="en-GB" sz="2300" kern="1200" dirty="0"/>
            <a:t>)</a:t>
          </a:r>
        </a:p>
      </dsp:txBody>
      <dsp:txXfrm>
        <a:off x="32515" y="1719564"/>
        <a:ext cx="2075503" cy="1006439"/>
      </dsp:txXfrm>
    </dsp:sp>
    <dsp:sp modelId="{95DDDA16-4741-A746-923D-FFB5BF3B270B}">
      <dsp:nvSpPr>
        <dsp:cNvPr id="0" name=""/>
        <dsp:cNvSpPr/>
      </dsp:nvSpPr>
      <dsp:spPr>
        <a:xfrm rot="18289469">
          <a:off x="1818134" y="1586429"/>
          <a:ext cx="1497643" cy="43286"/>
        </a:xfrm>
        <a:custGeom>
          <a:avLst/>
          <a:gdLst/>
          <a:ahLst/>
          <a:cxnLst/>
          <a:rect l="0" t="0" r="0" b="0"/>
          <a:pathLst>
            <a:path>
              <a:moveTo>
                <a:pt x="0" y="21643"/>
              </a:moveTo>
              <a:lnTo>
                <a:pt x="1497643" y="216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529515" y="1570631"/>
        <a:ext cx="74882" cy="74882"/>
      </dsp:txXfrm>
    </dsp:sp>
    <dsp:sp modelId="{BDC7F0A9-53A3-BB48-8845-11AED9F00FAA}">
      <dsp:nvSpPr>
        <dsp:cNvPr id="0" name=""/>
        <dsp:cNvSpPr/>
      </dsp:nvSpPr>
      <dsp:spPr>
        <a:xfrm>
          <a:off x="2994582" y="458829"/>
          <a:ext cx="2138127" cy="1069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DTPS1</a:t>
          </a:r>
        </a:p>
      </dsp:txBody>
      <dsp:txXfrm>
        <a:off x="3025894" y="490141"/>
        <a:ext cx="2075503" cy="1006439"/>
      </dsp:txXfrm>
    </dsp:sp>
    <dsp:sp modelId="{B3294764-3E71-2946-A2C3-A45F081A6E96}">
      <dsp:nvSpPr>
        <dsp:cNvPr id="0" name=""/>
        <dsp:cNvSpPr/>
      </dsp:nvSpPr>
      <dsp:spPr>
        <a:xfrm>
          <a:off x="2139330" y="2201141"/>
          <a:ext cx="855251" cy="43286"/>
        </a:xfrm>
        <a:custGeom>
          <a:avLst/>
          <a:gdLst/>
          <a:ahLst/>
          <a:cxnLst/>
          <a:rect l="0" t="0" r="0" b="0"/>
          <a:pathLst>
            <a:path>
              <a:moveTo>
                <a:pt x="0" y="21643"/>
              </a:moveTo>
              <a:lnTo>
                <a:pt x="855251" y="216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545575" y="2201403"/>
        <a:ext cx="42762" cy="42762"/>
      </dsp:txXfrm>
    </dsp:sp>
    <dsp:sp modelId="{3805CA4E-D266-AB4F-89CE-29C7EE57CCF3}">
      <dsp:nvSpPr>
        <dsp:cNvPr id="0" name=""/>
        <dsp:cNvSpPr/>
      </dsp:nvSpPr>
      <dsp:spPr>
        <a:xfrm>
          <a:off x="2994582" y="1688252"/>
          <a:ext cx="2138127" cy="1069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DTSP-2</a:t>
          </a:r>
        </a:p>
      </dsp:txBody>
      <dsp:txXfrm>
        <a:off x="3025894" y="1719564"/>
        <a:ext cx="2075503" cy="1006439"/>
      </dsp:txXfrm>
    </dsp:sp>
    <dsp:sp modelId="{AEF6A828-FF08-7F4F-947E-01479E7A9B4A}">
      <dsp:nvSpPr>
        <dsp:cNvPr id="0" name=""/>
        <dsp:cNvSpPr/>
      </dsp:nvSpPr>
      <dsp:spPr>
        <a:xfrm rot="3310531">
          <a:off x="1818134" y="2815853"/>
          <a:ext cx="1497643" cy="43286"/>
        </a:xfrm>
        <a:custGeom>
          <a:avLst/>
          <a:gdLst/>
          <a:ahLst/>
          <a:cxnLst/>
          <a:rect l="0" t="0" r="0" b="0"/>
          <a:pathLst>
            <a:path>
              <a:moveTo>
                <a:pt x="0" y="21643"/>
              </a:moveTo>
              <a:lnTo>
                <a:pt x="1497643" y="216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529515" y="2800055"/>
        <a:ext cx="74882" cy="74882"/>
      </dsp:txXfrm>
    </dsp:sp>
    <dsp:sp modelId="{B52336E4-6F22-9247-9E6F-A25D50C7BB4B}">
      <dsp:nvSpPr>
        <dsp:cNvPr id="0" name=""/>
        <dsp:cNvSpPr/>
      </dsp:nvSpPr>
      <dsp:spPr>
        <a:xfrm>
          <a:off x="2994582" y="2917675"/>
          <a:ext cx="2138127" cy="1069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DTSP-n</a:t>
          </a:r>
        </a:p>
      </dsp:txBody>
      <dsp:txXfrm>
        <a:off x="3025894" y="2948987"/>
        <a:ext cx="2075503" cy="1006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367acb82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This is a general overview of the progress of work by the </a:t>
            </a:r>
            <a:r>
              <a:rPr lang="en-US" dirty="0" err="1"/>
              <a:t>CoastPredict</a:t>
            </a:r>
            <a:r>
              <a:rPr lang="en-US" dirty="0"/>
              <a:t> </a:t>
            </a:r>
            <a:r>
              <a:rPr lang="en-US" dirty="0" err="1"/>
              <a:t>Programme</a:t>
            </a:r>
            <a:r>
              <a:rPr lang="en-US" dirty="0"/>
              <a:t> in the past 4 months.</a:t>
            </a:r>
            <a:endParaRPr dirty="0"/>
          </a:p>
        </p:txBody>
      </p:sp>
      <p:sp>
        <p:nvSpPr>
          <p:cNvPr id="199" name="Google Shape;199;g11367acb82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1ac238cba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First we have defined the </a:t>
            </a:r>
            <a:r>
              <a:rPr lang="en-US" dirty="0" err="1"/>
              <a:t>CoastPredict</a:t>
            </a:r>
            <a:r>
              <a:rPr lang="en-US" dirty="0"/>
              <a:t> Focus Areas that breakdown the work in 6 concentration areas. Second UNIBO has submitted in February 2022 a proposal for a Decade Collaborative Center on Coastal Resilience in a </a:t>
            </a:r>
            <a:r>
              <a:rPr lang="en-US" dirty="0" err="1"/>
              <a:t>chaning</a:t>
            </a:r>
            <a:r>
              <a:rPr lang="en-US" dirty="0"/>
              <a:t> climate. I conclude with requests for discussion to the GOOS SC </a:t>
            </a:r>
            <a:endParaRPr dirty="0"/>
          </a:p>
        </p:txBody>
      </p:sp>
      <p:sp>
        <p:nvSpPr>
          <p:cNvPr id="207" name="Google Shape;207;g11ac238cba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40a36b86d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140a36b86d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9547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94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1367acb823_0_1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11367acb823_0_1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11367acb823_0_593"/>
          <p:cNvSpPr txBox="1">
            <a:spLocks noGrp="1"/>
          </p:cNvSpPr>
          <p:nvPr>
            <p:ph type="ctrTitle"/>
          </p:nvPr>
        </p:nvSpPr>
        <p:spPr>
          <a:xfrm>
            <a:off x="1260000" y="1260000"/>
            <a:ext cx="42717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50"/>
              <a:buNone/>
              <a:defRPr sz="3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11367acb823_0_593"/>
          <p:cNvSpPr txBox="1">
            <a:spLocks noGrp="1"/>
          </p:cNvSpPr>
          <p:nvPr>
            <p:ph type="subTitle" idx="1"/>
          </p:nvPr>
        </p:nvSpPr>
        <p:spPr>
          <a:xfrm>
            <a:off x="1260000" y="4590000"/>
            <a:ext cx="42717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1" name="Google Shape;21;g11367acb823_0_5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0000" y="5482800"/>
            <a:ext cx="1231395" cy="73761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g11367acb823_0_593"/>
          <p:cNvSpPr txBox="1">
            <a:spLocks noGrp="1"/>
          </p:cNvSpPr>
          <p:nvPr>
            <p:ph type="body" idx="2"/>
          </p:nvPr>
        </p:nvSpPr>
        <p:spPr>
          <a:xfrm>
            <a:off x="2576945" y="5780115"/>
            <a:ext cx="2954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SzPts val="1800"/>
              <a:buChar char="―"/>
              <a:defRPr/>
            </a:lvl4pPr>
            <a:lvl5pPr marL="2286000" lvl="4" indent="-3429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1800"/>
              <a:buChar char="―"/>
              <a:defRPr/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g11367acb823_0_593"/>
          <p:cNvSpPr>
            <a:spLocks noGrp="1"/>
          </p:cNvSpPr>
          <p:nvPr>
            <p:ph type="pic" idx="3"/>
          </p:nvPr>
        </p:nvSpPr>
        <p:spPr>
          <a:xfrm>
            <a:off x="6558000" y="0"/>
            <a:ext cx="5634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24" name="Google Shape;24;g11367acb823_0_5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000" y="612000"/>
            <a:ext cx="3898402" cy="521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1367acb823_0_666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11367acb823_0_666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11367acb823_0_666"/>
          <p:cNvSpPr txBox="1">
            <a:spLocks noGrp="1"/>
          </p:cNvSpPr>
          <p:nvPr>
            <p:ph type="sldNum" idx="12"/>
          </p:nvPr>
        </p:nvSpPr>
        <p:spPr>
          <a:xfrm>
            <a:off x="8300693" y="6264000"/>
            <a:ext cx="25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g11367acb823_0_666"/>
          <p:cNvSpPr/>
          <p:nvPr/>
        </p:nvSpPr>
        <p:spPr>
          <a:xfrm>
            <a:off x="8739600" y="5994000"/>
            <a:ext cx="3452400" cy="86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96" name="Google Shape;96;g11367acb823_0_6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36000" y="6264000"/>
            <a:ext cx="2791975" cy="371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293492"/>
            <a:ext cx="11520000" cy="403017"/>
          </a:xfrm>
        </p:spPr>
        <p:txBody>
          <a:bodyPr anchor="ctr"/>
          <a:lstStyle>
            <a:lvl1pPr>
              <a:defRPr sz="1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000" y="1041859"/>
            <a:ext cx="11520000" cy="5400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D12D5-60B5-C04D-90B5-1974A04C11AF}"/>
              </a:ext>
            </a:extLst>
          </p:cNvPr>
          <p:cNvSpPr/>
          <p:nvPr userDrawn="1"/>
        </p:nvSpPr>
        <p:spPr>
          <a:xfrm flipH="1">
            <a:off x="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E01C42-1CEF-9745-B1B9-F4F6F65B4848}"/>
              </a:ext>
            </a:extLst>
          </p:cNvPr>
          <p:cNvSpPr/>
          <p:nvPr userDrawn="1"/>
        </p:nvSpPr>
        <p:spPr>
          <a:xfrm flipH="1">
            <a:off x="12012000" y="-171000"/>
            <a:ext cx="180000" cy="7200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6819DE6-102E-BE43-9B79-2C955839047F}"/>
              </a:ext>
            </a:extLst>
          </p:cNvPr>
          <p:cNvSpPr txBox="1">
            <a:spLocks/>
          </p:cNvSpPr>
          <p:nvPr userDrawn="1"/>
        </p:nvSpPr>
        <p:spPr>
          <a:xfrm>
            <a:off x="263352" y="6473476"/>
            <a:ext cx="263616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40A032-B59E-FC40-A4A4-D724EF1C7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7128" y="6544942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12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bg>
      <p:bgPr>
        <a:solidFill>
          <a:schemeClr val="accen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1367acb823_0_1258"/>
          <p:cNvSpPr/>
          <p:nvPr/>
        </p:nvSpPr>
        <p:spPr>
          <a:xfrm>
            <a:off x="0" y="4698000"/>
            <a:ext cx="12192000" cy="21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8" name="Google Shape;108;g11367acb823_0_1258"/>
          <p:cNvSpPr txBox="1">
            <a:spLocks noGrp="1"/>
          </p:cNvSpPr>
          <p:nvPr>
            <p:ph type="title"/>
          </p:nvPr>
        </p:nvSpPr>
        <p:spPr>
          <a:xfrm>
            <a:off x="1188000" y="793751"/>
            <a:ext cx="4728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3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11367acb823_0_1258"/>
          <p:cNvSpPr>
            <a:spLocks noGrp="1"/>
          </p:cNvSpPr>
          <p:nvPr>
            <p:ph type="pic" idx="2"/>
          </p:nvPr>
        </p:nvSpPr>
        <p:spPr>
          <a:xfrm>
            <a:off x="6558000" y="0"/>
            <a:ext cx="5634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0" name="Google Shape;110;g11367acb823_0_1258"/>
          <p:cNvSpPr txBox="1">
            <a:spLocks noGrp="1"/>
          </p:cNvSpPr>
          <p:nvPr>
            <p:ph type="body" idx="1"/>
          </p:nvPr>
        </p:nvSpPr>
        <p:spPr>
          <a:xfrm>
            <a:off x="684213" y="1440000"/>
            <a:ext cx="52323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Clr>
                <a:schemeClr val="accent2"/>
              </a:buClr>
              <a:buSzPts val="2300"/>
              <a:buNone/>
              <a:defRPr sz="2300">
                <a:solidFill>
                  <a:schemeClr val="accent2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marL="1371600" lvl="2" indent="-2286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marL="1828800" lvl="3" indent="-3556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marL="2286000" lvl="4" indent="-3556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1" name="Google Shape;111;g11367acb823_0_1258"/>
          <p:cNvGrpSpPr/>
          <p:nvPr/>
        </p:nvGrpSpPr>
        <p:grpSpPr>
          <a:xfrm>
            <a:off x="720697" y="5046998"/>
            <a:ext cx="4949842" cy="857979"/>
            <a:chOff x="720725" y="5218493"/>
            <a:chExt cx="4009268" cy="694945"/>
          </a:xfrm>
        </p:grpSpPr>
        <p:pic>
          <p:nvPicPr>
            <p:cNvPr id="112" name="Google Shape;112;g11367acb823_0_12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g11367acb823_0_125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g11367acb823_0_125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g11367acb823_0_125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" name="Google Shape;116;g11367acb823_0_1258"/>
          <p:cNvSpPr txBox="1"/>
          <p:nvPr/>
        </p:nvSpPr>
        <p:spPr>
          <a:xfrm>
            <a:off x="684213" y="6210000"/>
            <a:ext cx="52323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rPr>
              <a:t>GOOS is sponsored by the 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Intergovernmental Oceanographic Commission of UNESCO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rPr>
              <a:t>, the 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World Meteorological Organization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rPr>
              <a:t>, the 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UN Environment Programme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rPr>
              <a:t>, and the 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International Science Council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g11367acb823_0_1258"/>
          <p:cNvSpPr txBox="1"/>
          <p:nvPr/>
        </p:nvSpPr>
        <p:spPr>
          <a:xfrm>
            <a:off x="684213" y="3744000"/>
            <a:ext cx="21000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chemeClr val="accent2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goosocean.org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g11367acb823_0_12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40043" y="3906684"/>
            <a:ext cx="204216" cy="161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Slide">
  <p:cSld name="Quote Slide">
    <p:bg>
      <p:bgPr>
        <a:solidFill>
          <a:schemeClr val="accen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1367acb823_0_1222"/>
          <p:cNvSpPr txBox="1">
            <a:spLocks noGrp="1"/>
          </p:cNvSpPr>
          <p:nvPr>
            <p:ph type="body" idx="1"/>
          </p:nvPr>
        </p:nvSpPr>
        <p:spPr>
          <a:xfrm>
            <a:off x="1944000" y="1916113"/>
            <a:ext cx="8967900" cy="30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lt1"/>
                </a:solidFill>
              </a:defRPr>
            </a:lvl3pPr>
            <a:lvl4pPr marL="1828800" lvl="3" indent="-508000" algn="l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SzPts val="4400"/>
              <a:buChar char="―"/>
              <a:defRPr sz="4400">
                <a:solidFill>
                  <a:schemeClr val="lt1"/>
                </a:solidFill>
              </a:defRPr>
            </a:lvl4pPr>
            <a:lvl5pPr marL="2286000" lvl="4" indent="-5080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SzPts val="4400"/>
              <a:buChar char="―"/>
              <a:defRPr sz="4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g11367acb823_0_1222"/>
          <p:cNvSpPr/>
          <p:nvPr/>
        </p:nvSpPr>
        <p:spPr>
          <a:xfrm>
            <a:off x="8739600" y="5994000"/>
            <a:ext cx="3452400" cy="86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22" name="Google Shape;122;g11367acb823_0_1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00000" y="6264000"/>
            <a:ext cx="2904751" cy="356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367acb823_0_1209"/>
          <p:cNvSpPr txBox="1">
            <a:spLocks noGrp="1"/>
          </p:cNvSpPr>
          <p:nvPr>
            <p:ph type="ctrTitle"/>
          </p:nvPr>
        </p:nvSpPr>
        <p:spPr>
          <a:xfrm>
            <a:off x="1260000" y="1260000"/>
            <a:ext cx="42717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50"/>
              <a:buNone/>
              <a:defRPr sz="3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11367acb823_0_1209"/>
          <p:cNvSpPr txBox="1">
            <a:spLocks noGrp="1"/>
          </p:cNvSpPr>
          <p:nvPr>
            <p:ph type="subTitle" idx="1"/>
          </p:nvPr>
        </p:nvSpPr>
        <p:spPr>
          <a:xfrm>
            <a:off x="1260000" y="4590000"/>
            <a:ext cx="42717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26" name="Google Shape;126;g11367acb823_0_12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0000" y="5482800"/>
            <a:ext cx="1231395" cy="73761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11367acb823_0_1209"/>
          <p:cNvSpPr txBox="1">
            <a:spLocks noGrp="1"/>
          </p:cNvSpPr>
          <p:nvPr>
            <p:ph type="body" idx="2"/>
          </p:nvPr>
        </p:nvSpPr>
        <p:spPr>
          <a:xfrm>
            <a:off x="2576945" y="5780115"/>
            <a:ext cx="2954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SzPts val="1800"/>
              <a:buChar char="―"/>
              <a:defRPr/>
            </a:lvl4pPr>
            <a:lvl5pPr marL="2286000" lvl="4" indent="-3429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1800"/>
              <a:buChar char="―"/>
              <a:defRPr/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g11367acb823_0_1209"/>
          <p:cNvSpPr>
            <a:spLocks noGrp="1"/>
          </p:cNvSpPr>
          <p:nvPr>
            <p:ph type="pic" idx="3"/>
          </p:nvPr>
        </p:nvSpPr>
        <p:spPr>
          <a:xfrm>
            <a:off x="6558000" y="0"/>
            <a:ext cx="5634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129" name="Google Shape;129;g11367acb823_0_1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000" y="612000"/>
            <a:ext cx="4331219" cy="53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367acb823_0_1216"/>
          <p:cNvSpPr txBox="1">
            <a:spLocks noGrp="1"/>
          </p:cNvSpPr>
          <p:nvPr>
            <p:ph type="title"/>
          </p:nvPr>
        </p:nvSpPr>
        <p:spPr>
          <a:xfrm>
            <a:off x="1188000" y="793750"/>
            <a:ext cx="4500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1367acb823_0_1216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11367acb823_0_1216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11367acb823_0_1216"/>
          <p:cNvSpPr>
            <a:spLocks noGrp="1"/>
          </p:cNvSpPr>
          <p:nvPr>
            <p:ph type="pic" idx="2"/>
          </p:nvPr>
        </p:nvSpPr>
        <p:spPr>
          <a:xfrm>
            <a:off x="6558000" y="0"/>
            <a:ext cx="5634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5" name="Google Shape;135;g11367acb823_0_1216"/>
          <p:cNvSpPr txBox="1">
            <a:spLocks noGrp="1"/>
          </p:cNvSpPr>
          <p:nvPr>
            <p:ph type="body" idx="1"/>
          </p:nvPr>
        </p:nvSpPr>
        <p:spPr>
          <a:xfrm>
            <a:off x="684214" y="1585913"/>
            <a:ext cx="50040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355600" algn="l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SzPts val="2000"/>
              <a:buChar char="―"/>
              <a:defRPr/>
            </a:lvl4pPr>
            <a:lvl5pPr marL="2286000" lvl="4" indent="-3556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/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1367acb823_0_1226"/>
          <p:cNvSpPr txBox="1"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1367acb823_0_1226"/>
          <p:cNvSpPr txBox="1">
            <a:spLocks noGrp="1"/>
          </p:cNvSpPr>
          <p:nvPr>
            <p:ph type="body" idx="1"/>
          </p:nvPr>
        </p:nvSpPr>
        <p:spPr>
          <a:xfrm>
            <a:off x="914400" y="1676400"/>
            <a:ext cx="103632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9" name="Google Shape;139;g11367acb823_0_1226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11367acb823_0_1226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11367acb823_0_1226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1367acb823_0_1232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11367acb823_0_1232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1367acb823_0_1232"/>
          <p:cNvSpPr txBox="1">
            <a:spLocks noGrp="1"/>
          </p:cNvSpPr>
          <p:nvPr>
            <p:ph type="sldNum" idx="12"/>
          </p:nvPr>
        </p:nvSpPr>
        <p:spPr>
          <a:xfrm>
            <a:off x="8300693" y="6264000"/>
            <a:ext cx="25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g11367acb823_0_1232"/>
          <p:cNvSpPr/>
          <p:nvPr/>
        </p:nvSpPr>
        <p:spPr>
          <a:xfrm>
            <a:off x="8739600" y="5994000"/>
            <a:ext cx="3452400" cy="86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47" name="Google Shape;147;g11367acb823_0_12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00000" y="6264000"/>
            <a:ext cx="2904751" cy="356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 Slide">
  <p:cSld name="Intro Slide">
    <p:bg>
      <p:bgPr>
        <a:solidFill>
          <a:schemeClr val="accen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1367acb823_0_1238"/>
          <p:cNvSpPr txBox="1">
            <a:spLocks noGrp="1"/>
          </p:cNvSpPr>
          <p:nvPr>
            <p:ph type="body" idx="1"/>
          </p:nvPr>
        </p:nvSpPr>
        <p:spPr>
          <a:xfrm>
            <a:off x="1260000" y="1440000"/>
            <a:ext cx="7920000" cy="3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1701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SzPts val="1800"/>
              <a:buChar char="―"/>
              <a:defRPr/>
            </a:lvl4pPr>
            <a:lvl5pPr marL="2286000" lvl="4" indent="-3429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1800"/>
              <a:buChar char="―"/>
              <a:defRPr/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11367acb823_0_1238"/>
          <p:cNvSpPr/>
          <p:nvPr/>
        </p:nvSpPr>
        <p:spPr>
          <a:xfrm>
            <a:off x="8739600" y="5994000"/>
            <a:ext cx="3452400" cy="86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51" name="Google Shape;151;g11367acb823_0_12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00000" y="6264000"/>
            <a:ext cx="2904751" cy="356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367acb823_0_1242"/>
          <p:cNvSpPr txBox="1">
            <a:spLocks noGrp="1"/>
          </p:cNvSpPr>
          <p:nvPr>
            <p:ph type="title"/>
          </p:nvPr>
        </p:nvSpPr>
        <p:spPr>
          <a:xfrm>
            <a:off x="1188001" y="793750"/>
            <a:ext cx="10318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11367acb823_0_1242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1367acb823_0_1242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11367acb823_0_1242"/>
          <p:cNvSpPr txBox="1">
            <a:spLocks noGrp="1"/>
          </p:cNvSpPr>
          <p:nvPr>
            <p:ph type="sldNum" idx="12"/>
          </p:nvPr>
        </p:nvSpPr>
        <p:spPr>
          <a:xfrm>
            <a:off x="8300693" y="6264000"/>
            <a:ext cx="25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 Slide">
  <p:cSld name="Intro Slide">
    <p:bg>
      <p:bgPr>
        <a:solidFill>
          <a:schemeClr val="accen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1367acb823_0_600"/>
          <p:cNvSpPr txBox="1">
            <a:spLocks noGrp="1"/>
          </p:cNvSpPr>
          <p:nvPr>
            <p:ph type="body" idx="1"/>
          </p:nvPr>
        </p:nvSpPr>
        <p:spPr>
          <a:xfrm>
            <a:off x="1260000" y="1440000"/>
            <a:ext cx="7920000" cy="3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1701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SzPts val="1800"/>
              <a:buChar char="―"/>
              <a:defRPr/>
            </a:lvl4pPr>
            <a:lvl5pPr marL="2286000" lvl="4" indent="-3429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1800"/>
              <a:buChar char="―"/>
              <a:defRPr/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g11367acb823_0_600"/>
          <p:cNvSpPr/>
          <p:nvPr/>
        </p:nvSpPr>
        <p:spPr>
          <a:xfrm>
            <a:off x="8739600" y="5994000"/>
            <a:ext cx="3452400" cy="86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8" name="Google Shape;28;g11367acb823_0_6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36000" y="6264000"/>
            <a:ext cx="2791975" cy="371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367acb823_0_1247"/>
          <p:cNvSpPr txBox="1">
            <a:spLocks noGrp="1"/>
          </p:cNvSpPr>
          <p:nvPr>
            <p:ph type="title"/>
          </p:nvPr>
        </p:nvSpPr>
        <p:spPr>
          <a:xfrm>
            <a:off x="1188001" y="793750"/>
            <a:ext cx="10318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11367acb823_0_1247"/>
          <p:cNvSpPr txBox="1">
            <a:spLocks noGrp="1"/>
          </p:cNvSpPr>
          <p:nvPr>
            <p:ph type="body" idx="1"/>
          </p:nvPr>
        </p:nvSpPr>
        <p:spPr>
          <a:xfrm>
            <a:off x="684213" y="1585913"/>
            <a:ext cx="108219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355600" algn="l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SzPts val="2000"/>
              <a:buChar char="―"/>
              <a:defRPr/>
            </a:lvl4pPr>
            <a:lvl5pPr marL="2286000" lvl="4" indent="-3556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/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g11367acb823_0_1247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11367acb823_0_1247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11367acb823_0_1247"/>
          <p:cNvSpPr txBox="1">
            <a:spLocks noGrp="1"/>
          </p:cNvSpPr>
          <p:nvPr>
            <p:ph type="sldNum" idx="12"/>
          </p:nvPr>
        </p:nvSpPr>
        <p:spPr>
          <a:xfrm>
            <a:off x="8300693" y="6264000"/>
            <a:ext cx="25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ean Decade">
  <p:cSld name="Ocean Decade">
    <p:bg>
      <p:bgPr>
        <a:solidFill>
          <a:schemeClr val="lt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11367acb823_0_12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4213" y="5371200"/>
            <a:ext cx="1652019" cy="98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11367acb823_0_12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6111" y="604800"/>
            <a:ext cx="6375888" cy="549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11367acb823_0_12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213" y="1317600"/>
            <a:ext cx="3843537" cy="55778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11367acb823_0_1253"/>
          <p:cNvSpPr txBox="1">
            <a:spLocks noGrp="1"/>
          </p:cNvSpPr>
          <p:nvPr>
            <p:ph type="body" idx="1"/>
          </p:nvPr>
        </p:nvSpPr>
        <p:spPr>
          <a:xfrm>
            <a:off x="684213" y="2250000"/>
            <a:ext cx="4932000" cy="28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marL="914400" lvl="1" indent="-228600" algn="l">
              <a:lnSpc>
                <a:spcPct val="110000"/>
              </a:lnSpc>
              <a:spcBef>
                <a:spcPts val="1701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marL="1371600" lvl="2" indent="-228600" algn="l">
              <a:lnSpc>
                <a:spcPct val="110000"/>
              </a:lnSpc>
              <a:spcBef>
                <a:spcPts val="1701"/>
              </a:spcBef>
              <a:spcAft>
                <a:spcPts val="0"/>
              </a:spcAft>
              <a:buSzPts val="2300"/>
              <a:buNone/>
              <a:defRPr sz="2300"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marL="1828800" lvl="3" indent="-374650" algn="l">
              <a:lnSpc>
                <a:spcPct val="110000"/>
              </a:lnSpc>
              <a:spcBef>
                <a:spcPts val="1701"/>
              </a:spcBef>
              <a:spcAft>
                <a:spcPts val="0"/>
              </a:spcAft>
              <a:buSzPts val="2300"/>
              <a:buChar char="―"/>
              <a:defRPr sz="2300"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marL="2286000" lvl="4" indent="-374650" algn="l">
              <a:lnSpc>
                <a:spcPct val="110000"/>
              </a:lnSpc>
              <a:spcBef>
                <a:spcPts val="1701"/>
              </a:spcBef>
              <a:spcAft>
                <a:spcPts val="0"/>
              </a:spcAft>
              <a:buSzPts val="2300"/>
              <a:buChar char="―"/>
              <a:defRPr sz="2300"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367acb823_0_1271"/>
          <p:cNvSpPr txBox="1">
            <a:spLocks noGrp="1"/>
          </p:cNvSpPr>
          <p:nvPr>
            <p:ph type="title"/>
          </p:nvPr>
        </p:nvSpPr>
        <p:spPr>
          <a:xfrm>
            <a:off x="1188001" y="793750"/>
            <a:ext cx="10318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11367acb823_0_1271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11367acb823_0_1271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11367acb823_0_1271"/>
          <p:cNvSpPr txBox="1">
            <a:spLocks noGrp="1"/>
          </p:cNvSpPr>
          <p:nvPr>
            <p:ph type="sldNum" idx="12"/>
          </p:nvPr>
        </p:nvSpPr>
        <p:spPr>
          <a:xfrm>
            <a:off x="8300693" y="6264000"/>
            <a:ext cx="25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" name="Google Shape;173;g11367acb823_0_1271"/>
          <p:cNvSpPr>
            <a:spLocks noGrp="1"/>
          </p:cNvSpPr>
          <p:nvPr>
            <p:ph type="pic" idx="2"/>
          </p:nvPr>
        </p:nvSpPr>
        <p:spPr>
          <a:xfrm>
            <a:off x="684213" y="1585913"/>
            <a:ext cx="11507700" cy="5272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and Captions">
  <p:cSld name="Three Images and Caption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367acb823_0_1277"/>
          <p:cNvSpPr txBox="1">
            <a:spLocks noGrp="1"/>
          </p:cNvSpPr>
          <p:nvPr>
            <p:ph type="title"/>
          </p:nvPr>
        </p:nvSpPr>
        <p:spPr>
          <a:xfrm>
            <a:off x="1188001" y="793750"/>
            <a:ext cx="10318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11367acb823_0_1277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11367acb823_0_1277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11367acb823_0_1277"/>
          <p:cNvSpPr txBox="1">
            <a:spLocks noGrp="1"/>
          </p:cNvSpPr>
          <p:nvPr>
            <p:ph type="sldNum" idx="12"/>
          </p:nvPr>
        </p:nvSpPr>
        <p:spPr>
          <a:xfrm>
            <a:off x="8300693" y="6264000"/>
            <a:ext cx="25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g11367acb823_0_1277"/>
          <p:cNvSpPr>
            <a:spLocks noGrp="1"/>
          </p:cNvSpPr>
          <p:nvPr>
            <p:ph type="pic" idx="2"/>
          </p:nvPr>
        </p:nvSpPr>
        <p:spPr>
          <a:xfrm>
            <a:off x="684212" y="1587826"/>
            <a:ext cx="3463200" cy="1900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0" name="Google Shape;180;g11367acb823_0_1277"/>
          <p:cNvSpPr txBox="1">
            <a:spLocks noGrp="1"/>
          </p:cNvSpPr>
          <p:nvPr>
            <p:ph type="body" idx="1"/>
          </p:nvPr>
        </p:nvSpPr>
        <p:spPr>
          <a:xfrm>
            <a:off x="684212" y="4323826"/>
            <a:ext cx="34638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/>
            </a:lvl1pPr>
            <a:lvl2pPr marL="914400" lvl="1" indent="-228600" algn="l">
              <a:lnSpc>
                <a:spcPct val="11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/>
            </a:lvl2pPr>
            <a:lvl3pPr marL="1371600" lvl="2" indent="-228600" algn="l">
              <a:lnSpc>
                <a:spcPct val="110000"/>
              </a:lnSpc>
              <a:spcBef>
                <a:spcPts val="283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336550" algn="l">
              <a:lnSpc>
                <a:spcPct val="110000"/>
              </a:lnSpc>
              <a:spcBef>
                <a:spcPts val="1134"/>
              </a:spcBef>
              <a:spcAft>
                <a:spcPts val="0"/>
              </a:spcAft>
              <a:buSzPts val="1700"/>
              <a:buChar char="―"/>
              <a:defRPr sz="1700"/>
            </a:lvl4pPr>
            <a:lvl5pPr marL="2286000" lvl="4" indent="-336550" algn="l">
              <a:lnSpc>
                <a:spcPct val="110000"/>
              </a:lnSpc>
              <a:spcBef>
                <a:spcPts val="1417"/>
              </a:spcBef>
              <a:spcAft>
                <a:spcPts val="0"/>
              </a:spcAft>
              <a:buSzPts val="1700"/>
              <a:buChar char="―"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g11367acb823_0_1277"/>
          <p:cNvSpPr>
            <a:spLocks noGrp="1"/>
          </p:cNvSpPr>
          <p:nvPr>
            <p:ph type="pic" idx="3"/>
          </p:nvPr>
        </p:nvSpPr>
        <p:spPr>
          <a:xfrm>
            <a:off x="4363243" y="1587826"/>
            <a:ext cx="3463200" cy="1900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2" name="Google Shape;182;g11367acb823_0_1277"/>
          <p:cNvSpPr txBox="1">
            <a:spLocks noGrp="1"/>
          </p:cNvSpPr>
          <p:nvPr>
            <p:ph type="body" idx="4"/>
          </p:nvPr>
        </p:nvSpPr>
        <p:spPr>
          <a:xfrm>
            <a:off x="4363243" y="4323826"/>
            <a:ext cx="34638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/>
            </a:lvl1pPr>
            <a:lvl2pPr marL="914400" lvl="1" indent="-228600" algn="l">
              <a:lnSpc>
                <a:spcPct val="11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/>
            </a:lvl2pPr>
            <a:lvl3pPr marL="1371600" lvl="2" indent="-228600" algn="l">
              <a:lnSpc>
                <a:spcPct val="110000"/>
              </a:lnSpc>
              <a:spcBef>
                <a:spcPts val="283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336550" algn="l">
              <a:lnSpc>
                <a:spcPct val="110000"/>
              </a:lnSpc>
              <a:spcBef>
                <a:spcPts val="1134"/>
              </a:spcBef>
              <a:spcAft>
                <a:spcPts val="0"/>
              </a:spcAft>
              <a:buSzPts val="1700"/>
              <a:buChar char="―"/>
              <a:defRPr sz="1700"/>
            </a:lvl4pPr>
            <a:lvl5pPr marL="2286000" lvl="4" indent="-336550" algn="l">
              <a:lnSpc>
                <a:spcPct val="110000"/>
              </a:lnSpc>
              <a:spcBef>
                <a:spcPts val="1417"/>
              </a:spcBef>
              <a:spcAft>
                <a:spcPts val="0"/>
              </a:spcAft>
              <a:buSzPts val="1700"/>
              <a:buChar char="―"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g11367acb823_0_1277"/>
          <p:cNvSpPr>
            <a:spLocks noGrp="1"/>
          </p:cNvSpPr>
          <p:nvPr>
            <p:ph type="pic" idx="5"/>
          </p:nvPr>
        </p:nvSpPr>
        <p:spPr>
          <a:xfrm>
            <a:off x="8042274" y="1587826"/>
            <a:ext cx="3463200" cy="1900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4" name="Google Shape;184;g11367acb823_0_1277"/>
          <p:cNvSpPr txBox="1">
            <a:spLocks noGrp="1"/>
          </p:cNvSpPr>
          <p:nvPr>
            <p:ph type="body" idx="6"/>
          </p:nvPr>
        </p:nvSpPr>
        <p:spPr>
          <a:xfrm>
            <a:off x="8042274" y="4323826"/>
            <a:ext cx="34638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/>
            </a:lvl1pPr>
            <a:lvl2pPr marL="914400" lvl="1" indent="-228600" algn="l">
              <a:lnSpc>
                <a:spcPct val="11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/>
            </a:lvl2pPr>
            <a:lvl3pPr marL="1371600" lvl="2" indent="-228600" algn="l">
              <a:lnSpc>
                <a:spcPct val="110000"/>
              </a:lnSpc>
              <a:spcBef>
                <a:spcPts val="283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336550" algn="l">
              <a:lnSpc>
                <a:spcPct val="110000"/>
              </a:lnSpc>
              <a:spcBef>
                <a:spcPts val="1134"/>
              </a:spcBef>
              <a:spcAft>
                <a:spcPts val="0"/>
              </a:spcAft>
              <a:buSzPts val="1700"/>
              <a:buChar char="―"/>
              <a:defRPr sz="1700"/>
            </a:lvl4pPr>
            <a:lvl5pPr marL="2286000" lvl="4" indent="-336550" algn="l">
              <a:lnSpc>
                <a:spcPct val="110000"/>
              </a:lnSpc>
              <a:spcBef>
                <a:spcPts val="1417"/>
              </a:spcBef>
              <a:spcAft>
                <a:spcPts val="0"/>
              </a:spcAft>
              <a:buSzPts val="1700"/>
              <a:buChar char="―"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Blue">
  <p:cSld name="Content and Image Blue">
    <p:bg>
      <p:bgPr>
        <a:solidFill>
          <a:schemeClr val="accen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367acb823_0_1288"/>
          <p:cNvSpPr txBox="1">
            <a:spLocks noGrp="1"/>
          </p:cNvSpPr>
          <p:nvPr>
            <p:ph type="title"/>
          </p:nvPr>
        </p:nvSpPr>
        <p:spPr>
          <a:xfrm>
            <a:off x="1188000" y="793750"/>
            <a:ext cx="4728600" cy="10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g11367acb823_0_1288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g11367acb823_0_1288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g11367acb823_0_1288"/>
          <p:cNvSpPr>
            <a:spLocks noGrp="1"/>
          </p:cNvSpPr>
          <p:nvPr>
            <p:ph type="pic" idx="2"/>
          </p:nvPr>
        </p:nvSpPr>
        <p:spPr>
          <a:xfrm>
            <a:off x="6558000" y="0"/>
            <a:ext cx="5634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0" name="Google Shape;190;g11367acb823_0_1288"/>
          <p:cNvSpPr txBox="1">
            <a:spLocks noGrp="1"/>
          </p:cNvSpPr>
          <p:nvPr>
            <p:ph type="body" idx="1"/>
          </p:nvPr>
        </p:nvSpPr>
        <p:spPr>
          <a:xfrm>
            <a:off x="684213" y="1890001"/>
            <a:ext cx="5232300" cy="40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1367acb823_0_129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g11367acb823_0_129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g11367acb823_0_12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11367acb823_0_12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g11367acb823_0_12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FCFF2-F878-4258-C422-84355344B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CBBED-152D-556D-94C0-66DBF04AC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5DD9D-28F0-54FE-26A8-D4A5F9BE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98AA1-1AF0-464E-8166-5CE71208EF74}" type="datetime1">
              <a:rPr lang="de-DE" smtClean="0"/>
              <a:t>07.06.23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2BD6B-4D2F-BC6A-7AE1-AB87FFE68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11BE-0F43-41A4-62D6-521A79C9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E3B2-D654-DC4D-BF2E-7CDECCC5A15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88830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1C363-10F4-1D10-246E-8C2D02B4B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9845E-F1CE-5053-654D-3FF738241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DB2A7-C0A6-D964-8CF4-A3BD42303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604D-6C3E-F542-94CF-2BF31CC6EE6E}" type="datetime1">
              <a:rPr lang="de-DE" smtClean="0"/>
              <a:t>07.06.23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C8439-B6B8-917E-3113-D05C200B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35649-D4CC-E96C-B9ED-AC2D1DDD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E3B2-D654-DC4D-BF2E-7CDECCC5A15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19253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9C5A3-FA8B-856A-95B4-D57F9D69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92C96-28F1-A0D5-9F78-A086151DE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7A9F5-1D06-A532-5252-D8A736659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A3AA9-0C6C-B642-B18D-690E6C647CA7}" type="datetime1">
              <a:rPr lang="de-DE" smtClean="0"/>
              <a:t>07.06.23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4FC84-BE79-285A-6A55-1E0454094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0BA3-7034-386D-DC46-EFF67DD7C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E3B2-D654-DC4D-BF2E-7CDECCC5A15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09499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5646-4083-4A99-6D77-BC661EE18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04EAE-A15E-F8BE-8A62-4C43C2630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11065-CC40-A554-99A5-4ED3D8A988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BCBCC-5FBB-C28E-C08E-6F6D5113E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77BD8-B290-FD47-BED5-880AC1988E1D}" type="datetime1">
              <a:rPr lang="de-DE" smtClean="0"/>
              <a:t>07.06.23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FDA9B-78F0-049C-E22E-FE3E3BF91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6749F2-B8CB-8ADE-4074-656CE036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E3B2-D654-DC4D-BF2E-7CDECCC5A15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7397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1367acb823_0_620"/>
          <p:cNvSpPr txBox="1">
            <a:spLocks noGrp="1"/>
          </p:cNvSpPr>
          <p:nvPr>
            <p:ph type="title"/>
          </p:nvPr>
        </p:nvSpPr>
        <p:spPr>
          <a:xfrm>
            <a:off x="1188001" y="793750"/>
            <a:ext cx="10318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g11367acb823_0_620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11367acb823_0_620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g11367acb823_0_620"/>
          <p:cNvSpPr txBox="1">
            <a:spLocks noGrp="1"/>
          </p:cNvSpPr>
          <p:nvPr>
            <p:ph type="sldNum" idx="12"/>
          </p:nvPr>
        </p:nvSpPr>
        <p:spPr>
          <a:xfrm>
            <a:off x="8300693" y="6264000"/>
            <a:ext cx="25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9B0D9-660E-170E-3A68-651A25069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D4299-604D-7CE3-BA72-C5156EE51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BD09F4-4515-51C6-FC4F-83DDDAF56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3F1426-C066-92DE-1AB0-DE14BAB08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6FD058-B26B-6DDB-CCB0-3B85EFBAD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5278C-E954-7FC4-307D-1C789C87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E080-4618-7C4E-91E1-053C83138E74}" type="datetime1">
              <a:rPr lang="de-DE" smtClean="0"/>
              <a:t>07.06.23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33BEFC-6710-9302-77F0-C8BF2592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97B38-B4FC-8847-5803-A23A1E34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E3B2-D654-DC4D-BF2E-7CDECCC5A15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66701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561A4-80F0-58B8-3F9C-00CF15E8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9E6C72-4F9B-B477-00F5-C5521C99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818BD-551D-4149-A630-4D21BD026F71}" type="datetime1">
              <a:rPr lang="de-DE" smtClean="0"/>
              <a:t>07.06.23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906E0-84DB-A846-495B-437403DE5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205B8-6E82-95C8-75FB-780F1ED6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E3B2-D654-DC4D-BF2E-7CDECCC5A15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80341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BC86B7-7BE1-AC37-287E-AB2546714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BCF3-5331-5446-B73A-ABD6BD3D7A38}" type="datetime1">
              <a:rPr lang="de-DE" smtClean="0"/>
              <a:t>07.06.23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18D00-848A-3921-1912-8A48718F6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33295-6073-D834-FC5B-A1F312D6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E3B2-D654-DC4D-BF2E-7CDECCC5A15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11712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BA442-9193-3E4D-9A28-BA0CB0D48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41A87-37B3-17EE-E436-E87629B60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79600-D0E8-5A6B-32AD-06CD7E2FA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B262F-AAA1-D2D3-02A2-75B6261F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B868-4CE1-7C4F-B774-57690CEDC278}" type="datetime1">
              <a:rPr lang="de-DE" smtClean="0"/>
              <a:t>07.06.23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62D7B-965C-0A99-8906-EBF1D88A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1E91F-5E7F-59F3-1CA3-3CEA2793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E3B2-D654-DC4D-BF2E-7CDECCC5A15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0229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0FCB8-0AEC-4C34-8263-6665F3F1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269032-9712-FB11-FBF3-BE73B5D54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D8FCA-A727-01B6-E586-10C78AB2A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98CD1-6916-7392-886E-0F8003FE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B385-D5A1-2D4E-ABC7-D17462793F86}" type="datetime1">
              <a:rPr lang="de-DE" smtClean="0"/>
              <a:t>07.06.23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202A5-C6EB-58FA-34FF-008470694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462E2-4A29-4B6E-5F93-A6C4F812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E3B2-D654-DC4D-BF2E-7CDECCC5A15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64696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458A9-234D-8CCE-0FCF-E41DF0909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134EB-9B28-C0AA-5F18-04D5DBE6D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EAB14-A953-A810-C5C7-B98F771C4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12FF-36FF-C84D-AF76-CDC1D4A8B03A}" type="datetime1">
              <a:rPr lang="de-DE" smtClean="0"/>
              <a:t>07.06.23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4C316-39FD-DBA3-C476-F0541530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11EA7-2A8D-2B51-E004-A58CCF07D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E3B2-D654-DC4D-BF2E-7CDECCC5A15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53463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8AA6A6-2A67-1A21-B2D9-7CBFB4E8D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F1BD0-FB6C-90B5-BD3C-74E8C86C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15C29-FDFC-21FE-E5CE-D4D7056D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7A398-5BDE-CB44-95E7-024C9DDD7B35}" type="datetime1">
              <a:rPr lang="de-DE" smtClean="0"/>
              <a:t>07.06.23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EA7F0-7E7F-4C2C-C18E-C01D0689A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7732A-9203-D181-FD47-F7D27DD0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FE3B2-D654-DC4D-BF2E-7CDECCC5A15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8138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1367acb823_0_643"/>
          <p:cNvSpPr txBox="1">
            <a:spLocks noGrp="1"/>
          </p:cNvSpPr>
          <p:nvPr>
            <p:ph type="title"/>
          </p:nvPr>
        </p:nvSpPr>
        <p:spPr>
          <a:xfrm>
            <a:off x="1188001" y="793750"/>
            <a:ext cx="10318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11367acb823_0_643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11367acb823_0_643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g11367acb823_0_643"/>
          <p:cNvSpPr txBox="1">
            <a:spLocks noGrp="1"/>
          </p:cNvSpPr>
          <p:nvPr>
            <p:ph type="sldNum" idx="12"/>
          </p:nvPr>
        </p:nvSpPr>
        <p:spPr>
          <a:xfrm>
            <a:off x="8300693" y="6264000"/>
            <a:ext cx="25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g11367acb823_0_643"/>
          <p:cNvSpPr>
            <a:spLocks noGrp="1"/>
          </p:cNvSpPr>
          <p:nvPr>
            <p:ph type="pic" idx="2"/>
          </p:nvPr>
        </p:nvSpPr>
        <p:spPr>
          <a:xfrm>
            <a:off x="684213" y="1585913"/>
            <a:ext cx="11507700" cy="5272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Slide">
  <p:cSld name="Quote Slide">
    <p:bg>
      <p:bgPr>
        <a:solidFill>
          <a:schemeClr val="accen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1367acb823_0_610"/>
          <p:cNvSpPr txBox="1">
            <a:spLocks noGrp="1"/>
          </p:cNvSpPr>
          <p:nvPr>
            <p:ph type="body" idx="1"/>
          </p:nvPr>
        </p:nvSpPr>
        <p:spPr>
          <a:xfrm>
            <a:off x="1944000" y="1916113"/>
            <a:ext cx="8967900" cy="30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lt1"/>
                </a:solidFill>
              </a:defRPr>
            </a:lvl3pPr>
            <a:lvl4pPr marL="1828800" lvl="3" indent="-508000" algn="l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SzPts val="4400"/>
              <a:buChar char="―"/>
              <a:defRPr sz="4400">
                <a:solidFill>
                  <a:schemeClr val="lt1"/>
                </a:solidFill>
              </a:defRPr>
            </a:lvl4pPr>
            <a:lvl5pPr marL="2286000" lvl="4" indent="-5080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SzPts val="4400"/>
              <a:buChar char="―"/>
              <a:defRPr sz="4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g11367acb823_0_610"/>
          <p:cNvSpPr/>
          <p:nvPr/>
        </p:nvSpPr>
        <p:spPr>
          <a:xfrm>
            <a:off x="8739600" y="5994000"/>
            <a:ext cx="3452400" cy="86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5" name="Google Shape;55;g11367acb823_0_6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36000" y="6264000"/>
            <a:ext cx="2791975" cy="371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367acb823_0_614"/>
          <p:cNvSpPr txBox="1">
            <a:spLocks noGrp="1"/>
          </p:cNvSpPr>
          <p:nvPr>
            <p:ph type="title"/>
          </p:nvPr>
        </p:nvSpPr>
        <p:spPr>
          <a:xfrm>
            <a:off x="1188001" y="793750"/>
            <a:ext cx="10318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11367acb823_0_614"/>
          <p:cNvSpPr txBox="1">
            <a:spLocks noGrp="1"/>
          </p:cNvSpPr>
          <p:nvPr>
            <p:ph type="body" idx="1"/>
          </p:nvPr>
        </p:nvSpPr>
        <p:spPr>
          <a:xfrm>
            <a:off x="684213" y="1585913"/>
            <a:ext cx="108219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355600" algn="l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SzPts val="2000"/>
              <a:buChar char="―"/>
              <a:defRPr/>
            </a:lvl4pPr>
            <a:lvl5pPr marL="2286000" lvl="4" indent="-3556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/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g11367acb823_0_614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1367acb823_0_614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11367acb823_0_614"/>
          <p:cNvSpPr txBox="1">
            <a:spLocks noGrp="1"/>
          </p:cNvSpPr>
          <p:nvPr>
            <p:ph type="sldNum" idx="12"/>
          </p:nvPr>
        </p:nvSpPr>
        <p:spPr>
          <a:xfrm>
            <a:off x="8300693" y="6264000"/>
            <a:ext cx="25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ean Decade">
  <p:cSld name="Ocean Decade">
    <p:bg>
      <p:bgPr>
        <a:solidFill>
          <a:schemeClr val="lt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g11367acb823_0_6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4213" y="5371200"/>
            <a:ext cx="1652019" cy="98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1367acb823_0_6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6111" y="604800"/>
            <a:ext cx="6375888" cy="549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g11367acb823_0_6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213" y="1317600"/>
            <a:ext cx="3843537" cy="55778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g11367acb823_0_625"/>
          <p:cNvSpPr txBox="1">
            <a:spLocks noGrp="1"/>
          </p:cNvSpPr>
          <p:nvPr>
            <p:ph type="body" idx="1"/>
          </p:nvPr>
        </p:nvSpPr>
        <p:spPr>
          <a:xfrm>
            <a:off x="684213" y="2250000"/>
            <a:ext cx="4932000" cy="28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marL="914400" lvl="1" indent="-228600" algn="l">
              <a:lnSpc>
                <a:spcPct val="110000"/>
              </a:lnSpc>
              <a:spcBef>
                <a:spcPts val="1701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marL="1371600" lvl="2" indent="-228600" algn="l">
              <a:lnSpc>
                <a:spcPct val="110000"/>
              </a:lnSpc>
              <a:spcBef>
                <a:spcPts val="1701"/>
              </a:spcBef>
              <a:spcAft>
                <a:spcPts val="0"/>
              </a:spcAft>
              <a:buSzPts val="2300"/>
              <a:buNone/>
              <a:defRPr sz="2300"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marL="1828800" lvl="3" indent="-374650" algn="l">
              <a:lnSpc>
                <a:spcPct val="110000"/>
              </a:lnSpc>
              <a:spcBef>
                <a:spcPts val="1701"/>
              </a:spcBef>
              <a:spcAft>
                <a:spcPts val="0"/>
              </a:spcAft>
              <a:buSzPts val="2300"/>
              <a:buChar char="―"/>
              <a:defRPr sz="2300"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marL="2286000" lvl="4" indent="-374650" algn="l">
              <a:lnSpc>
                <a:spcPct val="110000"/>
              </a:lnSpc>
              <a:spcBef>
                <a:spcPts val="1701"/>
              </a:spcBef>
              <a:spcAft>
                <a:spcPts val="0"/>
              </a:spcAft>
              <a:buSzPts val="2300"/>
              <a:buChar char="―"/>
              <a:defRPr sz="2300"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bg>
      <p:bgPr>
        <a:solidFill>
          <a:schemeClr val="accen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367acb823_0_630"/>
          <p:cNvSpPr/>
          <p:nvPr/>
        </p:nvSpPr>
        <p:spPr>
          <a:xfrm>
            <a:off x="0" y="4698000"/>
            <a:ext cx="12192000" cy="21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9" name="Google Shape;69;g11367acb823_0_630"/>
          <p:cNvSpPr txBox="1">
            <a:spLocks noGrp="1"/>
          </p:cNvSpPr>
          <p:nvPr>
            <p:ph type="title"/>
          </p:nvPr>
        </p:nvSpPr>
        <p:spPr>
          <a:xfrm>
            <a:off x="1188000" y="793751"/>
            <a:ext cx="4728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3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11367acb823_0_630"/>
          <p:cNvSpPr>
            <a:spLocks noGrp="1"/>
          </p:cNvSpPr>
          <p:nvPr>
            <p:ph type="pic" idx="2"/>
          </p:nvPr>
        </p:nvSpPr>
        <p:spPr>
          <a:xfrm>
            <a:off x="6558000" y="0"/>
            <a:ext cx="5634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1" name="Google Shape;71;g11367acb823_0_630"/>
          <p:cNvSpPr txBox="1">
            <a:spLocks noGrp="1"/>
          </p:cNvSpPr>
          <p:nvPr>
            <p:ph type="body" idx="1"/>
          </p:nvPr>
        </p:nvSpPr>
        <p:spPr>
          <a:xfrm>
            <a:off x="684213" y="1440000"/>
            <a:ext cx="52323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Clr>
                <a:schemeClr val="accent2"/>
              </a:buClr>
              <a:buSzPts val="2300"/>
              <a:buNone/>
              <a:defRPr sz="2300">
                <a:solidFill>
                  <a:schemeClr val="accent2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marL="1371600" lvl="2" indent="-2286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marL="1828800" lvl="3" indent="-3556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marL="2286000" lvl="4" indent="-3556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>
                <a:solidFill>
                  <a:schemeClr val="l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2" name="Google Shape;72;g11367acb823_0_630"/>
          <p:cNvGrpSpPr/>
          <p:nvPr/>
        </p:nvGrpSpPr>
        <p:grpSpPr>
          <a:xfrm>
            <a:off x="720697" y="5046998"/>
            <a:ext cx="4949842" cy="857979"/>
            <a:chOff x="720725" y="5218493"/>
            <a:chExt cx="4009268" cy="694945"/>
          </a:xfrm>
        </p:grpSpPr>
        <p:pic>
          <p:nvPicPr>
            <p:cNvPr id="73" name="Google Shape;73;g11367acb823_0_6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g11367acb823_0_6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g11367acb823_0_6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g11367acb823_0_6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" name="Google Shape;77;g11367acb823_0_630"/>
          <p:cNvSpPr txBox="1"/>
          <p:nvPr/>
        </p:nvSpPr>
        <p:spPr>
          <a:xfrm>
            <a:off x="684213" y="6210000"/>
            <a:ext cx="52323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rPr>
              <a:t>GOOS is sponsored by the 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Intergovernmental Oceanographic Commission of UNESCO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rPr>
              <a:t>, the 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World Meteorological Organization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rPr>
              <a:t>, the 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UN Environment Programme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rPr>
              <a:t>, and the 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International Science Council</a:t>
            </a:r>
            <a:r>
              <a:rPr lang="en-US" sz="900" b="0" i="0" u="none" strike="noStrike" cap="none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g11367acb823_0_630"/>
          <p:cNvSpPr txBox="1"/>
          <p:nvPr/>
        </p:nvSpPr>
        <p:spPr>
          <a:xfrm>
            <a:off x="684213" y="3744000"/>
            <a:ext cx="21000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chemeClr val="accent2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goosocean.org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g11367acb823_0_6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40043" y="3906684"/>
            <a:ext cx="204216" cy="161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and Captions">
  <p:cSld name="Three Images and Captio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367acb823_0_649"/>
          <p:cNvSpPr txBox="1">
            <a:spLocks noGrp="1"/>
          </p:cNvSpPr>
          <p:nvPr>
            <p:ph type="title"/>
          </p:nvPr>
        </p:nvSpPr>
        <p:spPr>
          <a:xfrm>
            <a:off x="1188001" y="793750"/>
            <a:ext cx="10318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11367acb823_0_649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11367acb823_0_649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11367acb823_0_649"/>
          <p:cNvSpPr txBox="1">
            <a:spLocks noGrp="1"/>
          </p:cNvSpPr>
          <p:nvPr>
            <p:ph type="sldNum" idx="12"/>
          </p:nvPr>
        </p:nvSpPr>
        <p:spPr>
          <a:xfrm>
            <a:off x="8300693" y="6264000"/>
            <a:ext cx="25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g11367acb823_0_649"/>
          <p:cNvSpPr>
            <a:spLocks noGrp="1"/>
          </p:cNvSpPr>
          <p:nvPr>
            <p:ph type="pic" idx="2"/>
          </p:nvPr>
        </p:nvSpPr>
        <p:spPr>
          <a:xfrm>
            <a:off x="684212" y="1587826"/>
            <a:ext cx="3463200" cy="1900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6" name="Google Shape;86;g11367acb823_0_649"/>
          <p:cNvSpPr txBox="1">
            <a:spLocks noGrp="1"/>
          </p:cNvSpPr>
          <p:nvPr>
            <p:ph type="body" idx="1"/>
          </p:nvPr>
        </p:nvSpPr>
        <p:spPr>
          <a:xfrm>
            <a:off x="684212" y="4323826"/>
            <a:ext cx="34638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/>
            </a:lvl1pPr>
            <a:lvl2pPr marL="914400" lvl="1" indent="-228600" algn="l">
              <a:lnSpc>
                <a:spcPct val="11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/>
            </a:lvl2pPr>
            <a:lvl3pPr marL="1371600" lvl="2" indent="-228600" algn="l">
              <a:lnSpc>
                <a:spcPct val="110000"/>
              </a:lnSpc>
              <a:spcBef>
                <a:spcPts val="283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336550" algn="l">
              <a:lnSpc>
                <a:spcPct val="110000"/>
              </a:lnSpc>
              <a:spcBef>
                <a:spcPts val="1134"/>
              </a:spcBef>
              <a:spcAft>
                <a:spcPts val="0"/>
              </a:spcAft>
              <a:buSzPts val="1700"/>
              <a:buChar char="―"/>
              <a:defRPr sz="1700"/>
            </a:lvl4pPr>
            <a:lvl5pPr marL="2286000" lvl="4" indent="-336550" algn="l">
              <a:lnSpc>
                <a:spcPct val="110000"/>
              </a:lnSpc>
              <a:spcBef>
                <a:spcPts val="1417"/>
              </a:spcBef>
              <a:spcAft>
                <a:spcPts val="0"/>
              </a:spcAft>
              <a:buSzPts val="1700"/>
              <a:buChar char="―"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g11367acb823_0_649"/>
          <p:cNvSpPr>
            <a:spLocks noGrp="1"/>
          </p:cNvSpPr>
          <p:nvPr>
            <p:ph type="pic" idx="3"/>
          </p:nvPr>
        </p:nvSpPr>
        <p:spPr>
          <a:xfrm>
            <a:off x="4363243" y="1587826"/>
            <a:ext cx="3463200" cy="1900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8" name="Google Shape;88;g11367acb823_0_649"/>
          <p:cNvSpPr txBox="1">
            <a:spLocks noGrp="1"/>
          </p:cNvSpPr>
          <p:nvPr>
            <p:ph type="body" idx="4"/>
          </p:nvPr>
        </p:nvSpPr>
        <p:spPr>
          <a:xfrm>
            <a:off x="4363243" y="4323826"/>
            <a:ext cx="34638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/>
            </a:lvl1pPr>
            <a:lvl2pPr marL="914400" lvl="1" indent="-228600" algn="l">
              <a:lnSpc>
                <a:spcPct val="11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/>
            </a:lvl2pPr>
            <a:lvl3pPr marL="1371600" lvl="2" indent="-228600" algn="l">
              <a:lnSpc>
                <a:spcPct val="110000"/>
              </a:lnSpc>
              <a:spcBef>
                <a:spcPts val="283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336550" algn="l">
              <a:lnSpc>
                <a:spcPct val="110000"/>
              </a:lnSpc>
              <a:spcBef>
                <a:spcPts val="1134"/>
              </a:spcBef>
              <a:spcAft>
                <a:spcPts val="0"/>
              </a:spcAft>
              <a:buSzPts val="1700"/>
              <a:buChar char="―"/>
              <a:defRPr sz="1700"/>
            </a:lvl4pPr>
            <a:lvl5pPr marL="2286000" lvl="4" indent="-336550" algn="l">
              <a:lnSpc>
                <a:spcPct val="110000"/>
              </a:lnSpc>
              <a:spcBef>
                <a:spcPts val="1417"/>
              </a:spcBef>
              <a:spcAft>
                <a:spcPts val="0"/>
              </a:spcAft>
              <a:buSzPts val="1700"/>
              <a:buChar char="―"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g11367acb823_0_649"/>
          <p:cNvSpPr>
            <a:spLocks noGrp="1"/>
          </p:cNvSpPr>
          <p:nvPr>
            <p:ph type="pic" idx="5"/>
          </p:nvPr>
        </p:nvSpPr>
        <p:spPr>
          <a:xfrm>
            <a:off x="8042274" y="1587826"/>
            <a:ext cx="3463200" cy="1900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0" name="Google Shape;90;g11367acb823_0_649"/>
          <p:cNvSpPr txBox="1">
            <a:spLocks noGrp="1"/>
          </p:cNvSpPr>
          <p:nvPr>
            <p:ph type="body" idx="6"/>
          </p:nvPr>
        </p:nvSpPr>
        <p:spPr>
          <a:xfrm>
            <a:off x="8042274" y="4323826"/>
            <a:ext cx="34638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/>
            </a:lvl1pPr>
            <a:lvl2pPr marL="914400" lvl="1" indent="-228600" algn="l">
              <a:lnSpc>
                <a:spcPct val="11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/>
            </a:lvl2pPr>
            <a:lvl3pPr marL="1371600" lvl="2" indent="-228600" algn="l">
              <a:lnSpc>
                <a:spcPct val="110000"/>
              </a:lnSpc>
              <a:spcBef>
                <a:spcPts val="283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336550" algn="l">
              <a:lnSpc>
                <a:spcPct val="110000"/>
              </a:lnSpc>
              <a:spcBef>
                <a:spcPts val="1134"/>
              </a:spcBef>
              <a:spcAft>
                <a:spcPts val="0"/>
              </a:spcAft>
              <a:buSzPts val="1700"/>
              <a:buChar char="―"/>
              <a:defRPr sz="1700"/>
            </a:lvl4pPr>
            <a:lvl5pPr marL="2286000" lvl="4" indent="-336550" algn="l">
              <a:lnSpc>
                <a:spcPct val="110000"/>
              </a:lnSpc>
              <a:spcBef>
                <a:spcPts val="1417"/>
              </a:spcBef>
              <a:spcAft>
                <a:spcPts val="0"/>
              </a:spcAft>
              <a:buSzPts val="1700"/>
              <a:buChar char="―"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1367acb823_0_584"/>
          <p:cNvSpPr txBox="1">
            <a:spLocks noGrp="1"/>
          </p:cNvSpPr>
          <p:nvPr>
            <p:ph type="title"/>
          </p:nvPr>
        </p:nvSpPr>
        <p:spPr>
          <a:xfrm>
            <a:off x="1188001" y="793750"/>
            <a:ext cx="10318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rebuchet MS"/>
              <a:buNone/>
              <a:defRPr sz="2800" b="0" i="0" u="none" strike="noStrike" cap="none">
                <a:solidFill>
                  <a:schemeClr val="accen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g11367acb823_0_584"/>
          <p:cNvSpPr txBox="1">
            <a:spLocks noGrp="1"/>
          </p:cNvSpPr>
          <p:nvPr>
            <p:ph type="body" idx="1"/>
          </p:nvPr>
        </p:nvSpPr>
        <p:spPr>
          <a:xfrm>
            <a:off x="684213" y="1585913"/>
            <a:ext cx="108219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Trebuchet MS"/>
              <a:buNone/>
              <a:defRPr sz="2800" b="0" i="0" u="none" strike="noStrike" cap="none">
                <a:solidFill>
                  <a:schemeClr val="dk2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rebuchet MS"/>
              <a:buChar char="―"/>
              <a:defRPr sz="20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rebuchet MS"/>
              <a:buChar char="―"/>
              <a:defRPr sz="20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2" name="Google Shape;12;g11367acb823_0_584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3" name="Google Shape;13;g11367acb823_0_584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4" name="Google Shape;14;g11367acb823_0_584"/>
          <p:cNvSpPr txBox="1">
            <a:spLocks noGrp="1"/>
          </p:cNvSpPr>
          <p:nvPr>
            <p:ph type="sldNum" idx="12"/>
          </p:nvPr>
        </p:nvSpPr>
        <p:spPr>
          <a:xfrm>
            <a:off x="8300693" y="6264000"/>
            <a:ext cx="25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g11367acb823_0_584"/>
          <p:cNvSpPr/>
          <p:nvPr/>
        </p:nvSpPr>
        <p:spPr>
          <a:xfrm>
            <a:off x="8739600" y="5994000"/>
            <a:ext cx="3452400" cy="86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6" name="Google Shape;16;g11367acb823_0_584"/>
          <p:cNvCxnSpPr/>
          <p:nvPr/>
        </p:nvCxnSpPr>
        <p:spPr>
          <a:xfrm>
            <a:off x="684213" y="983442"/>
            <a:ext cx="3963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" name="Google Shape;17;g11367acb823_0_58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36000" y="6264000"/>
            <a:ext cx="2791975" cy="3718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88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31">
          <p15:clr>
            <a:srgbClr val="F26B43"/>
          </p15:clr>
        </p15:guide>
        <p15:guide id="4" pos="7248">
          <p15:clr>
            <a:srgbClr val="F26B43"/>
          </p15:clr>
        </p15:guide>
        <p15:guide id="5" orient="horz" pos="500">
          <p15:clr>
            <a:srgbClr val="F26B43"/>
          </p15:clr>
        </p15:guide>
        <p15:guide id="6" orient="horz" pos="3748">
          <p15:clr>
            <a:srgbClr val="F26B43"/>
          </p15:clr>
        </p15:guide>
        <p15:guide id="7" orient="horz" pos="999">
          <p15:clr>
            <a:srgbClr val="F26B43"/>
          </p15:clr>
        </p15:guide>
        <p15:guide id="8" pos="3727">
          <p15:clr>
            <a:srgbClr val="F26B43"/>
          </p15:clr>
        </p15:guide>
        <p15:guide id="9" pos="395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1367acb823_0_1200"/>
          <p:cNvSpPr txBox="1">
            <a:spLocks noGrp="1"/>
          </p:cNvSpPr>
          <p:nvPr>
            <p:ph type="title"/>
          </p:nvPr>
        </p:nvSpPr>
        <p:spPr>
          <a:xfrm>
            <a:off x="1188001" y="793750"/>
            <a:ext cx="10318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Trebuchet MS"/>
              <a:buNone/>
              <a:defRPr sz="2800" b="0" i="0" u="none" strike="noStrike" cap="none">
                <a:solidFill>
                  <a:schemeClr val="accen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g11367acb823_0_1200"/>
          <p:cNvSpPr txBox="1">
            <a:spLocks noGrp="1"/>
          </p:cNvSpPr>
          <p:nvPr>
            <p:ph type="body" idx="1"/>
          </p:nvPr>
        </p:nvSpPr>
        <p:spPr>
          <a:xfrm>
            <a:off x="684213" y="1585913"/>
            <a:ext cx="108219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Trebuchet MS"/>
              <a:buNone/>
              <a:defRPr sz="2800" b="0" i="0" u="none" strike="noStrike" cap="none">
                <a:solidFill>
                  <a:schemeClr val="dk2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rebuchet MS"/>
              <a:buChar char="―"/>
              <a:defRPr sz="20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rebuchet MS"/>
              <a:buChar char="―"/>
              <a:defRPr sz="20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00" name="Google Shape;100;g11367acb823_0_1200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01" name="Google Shape;101;g11367acb823_0_1200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02" name="Google Shape;102;g11367acb823_0_1200"/>
          <p:cNvSpPr txBox="1">
            <a:spLocks noGrp="1"/>
          </p:cNvSpPr>
          <p:nvPr>
            <p:ph type="sldNum" idx="12"/>
          </p:nvPr>
        </p:nvSpPr>
        <p:spPr>
          <a:xfrm>
            <a:off x="8300693" y="6264000"/>
            <a:ext cx="25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3" name="Google Shape;103;g11367acb823_0_1200"/>
          <p:cNvCxnSpPr/>
          <p:nvPr/>
        </p:nvCxnSpPr>
        <p:spPr>
          <a:xfrm>
            <a:off x="684213" y="983442"/>
            <a:ext cx="3963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" name="Google Shape;104;g11367acb823_0_1200"/>
          <p:cNvSpPr/>
          <p:nvPr/>
        </p:nvSpPr>
        <p:spPr>
          <a:xfrm>
            <a:off x="8739600" y="5994000"/>
            <a:ext cx="3452400" cy="86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5" name="Google Shape;105;g11367acb823_0_120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000000" y="6264000"/>
            <a:ext cx="2904751" cy="35661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31">
          <p15:clr>
            <a:srgbClr val="F26B43"/>
          </p15:clr>
        </p15:guide>
        <p15:guide id="4" pos="7248">
          <p15:clr>
            <a:srgbClr val="F26B43"/>
          </p15:clr>
        </p15:guide>
        <p15:guide id="5" orient="horz" pos="500">
          <p15:clr>
            <a:srgbClr val="F26B43"/>
          </p15:clr>
        </p15:guide>
        <p15:guide id="6" orient="horz" pos="3748">
          <p15:clr>
            <a:srgbClr val="F26B43"/>
          </p15:clr>
        </p15:guide>
        <p15:guide id="7" orient="horz" pos="999">
          <p15:clr>
            <a:srgbClr val="F26B43"/>
          </p15:clr>
        </p15:guide>
        <p15:guide id="8" pos="3727">
          <p15:clr>
            <a:srgbClr val="F26B43"/>
          </p15:clr>
        </p15:guide>
        <p15:guide id="9" pos="395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8FFAF9-05BA-1B6D-8378-F3746802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D67D2-3174-532D-A75A-D3CEAD218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505EB-F531-6258-09FE-F2933CA3EA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332D0-7443-B84F-8B12-DD9C00299E74}" type="datetime1">
              <a:rPr lang="de-DE" smtClean="0"/>
              <a:t>07.06.23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B1218-F4D1-316A-4E2F-5F8844FE9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CD0D0-1C1E-9461-FD0E-A41ACC1A2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FE3B2-D654-DC4D-BF2E-7CDECCC5A15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9052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coastpredict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microsoft.com/office/2007/relationships/hdphoto" Target="../media/hdphoto1.wdp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367acb823_0_102"/>
          <p:cNvSpPr txBox="1">
            <a:spLocks noGrp="1"/>
          </p:cNvSpPr>
          <p:nvPr>
            <p:ph type="ctrTitle"/>
          </p:nvPr>
        </p:nvSpPr>
        <p:spPr>
          <a:xfrm>
            <a:off x="1260000" y="1800000"/>
            <a:ext cx="4539000" cy="2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50"/>
              <a:buNone/>
            </a:pPr>
            <a:r>
              <a:rPr lang="en-US"/>
              <a:t>Revolutionising</a:t>
            </a:r>
            <a:br>
              <a:rPr lang="en-US"/>
            </a:br>
            <a:r>
              <a:rPr lang="en-US"/>
              <a:t>Global Coastal</a:t>
            </a:r>
            <a:br>
              <a:rPr lang="en-US"/>
            </a:br>
            <a:r>
              <a:rPr lang="en-US"/>
              <a:t>Ocean observing</a:t>
            </a:r>
            <a:br>
              <a:rPr lang="en-US"/>
            </a:br>
            <a:r>
              <a:rPr lang="en-US"/>
              <a:t>and forecasting</a:t>
            </a:r>
            <a:endParaRPr/>
          </a:p>
        </p:txBody>
      </p:sp>
      <p:sp>
        <p:nvSpPr>
          <p:cNvPr id="202" name="Google Shape;202;g11367acb823_0_102"/>
          <p:cNvSpPr txBox="1">
            <a:spLocks noGrp="1"/>
          </p:cNvSpPr>
          <p:nvPr>
            <p:ph type="subTitle" idx="1"/>
          </p:nvPr>
        </p:nvSpPr>
        <p:spPr>
          <a:xfrm>
            <a:off x="1260000" y="4257600"/>
            <a:ext cx="51408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en-US" sz="1200" b="1">
                <a:latin typeface="Roboto"/>
                <a:ea typeface="Roboto"/>
                <a:cs typeface="Roboto"/>
                <a:sym typeface="Roboto"/>
              </a:rPr>
              <a:t>Nadia Pinardi</a:t>
            </a: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, University of Bologna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en-US" sz="1200" b="1">
                <a:latin typeface="Roboto"/>
                <a:ea typeface="Roboto"/>
                <a:cs typeface="Roboto"/>
                <a:sym typeface="Roboto"/>
              </a:rPr>
              <a:t>Villy Kourafalou</a:t>
            </a: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, University of Miami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en-US" sz="1200" b="1">
                <a:latin typeface="Roboto"/>
                <a:ea typeface="Roboto"/>
                <a:cs typeface="Roboto"/>
                <a:sym typeface="Roboto"/>
              </a:rPr>
              <a:t>Joaquín Tintoré</a:t>
            </a: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, Balearic Islands Coastal Observing &amp; Forecasting System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en-US" sz="1200" b="1">
                <a:latin typeface="Roboto"/>
                <a:ea typeface="Roboto"/>
                <a:cs typeface="Roboto"/>
                <a:sym typeface="Roboto"/>
              </a:rPr>
              <a:t>Emma Heslop</a:t>
            </a: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, GOOS, IOC/UNESCO</a:t>
            </a:r>
            <a:endParaRPr sz="12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03" name="Google Shape;203;g11367acb823_0_102"/>
          <p:cNvSpPr txBox="1">
            <a:spLocks noGrp="1"/>
          </p:cNvSpPr>
          <p:nvPr>
            <p:ph type="body" idx="2"/>
          </p:nvPr>
        </p:nvSpPr>
        <p:spPr>
          <a:xfrm>
            <a:off x="2599113" y="5780088"/>
            <a:ext cx="2931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</a:pPr>
            <a:r>
              <a:rPr lang="en-US"/>
              <a:t>This programme is endorsed by the </a:t>
            </a:r>
            <a:r>
              <a:rPr lang="en-US">
                <a:latin typeface="Roboto Medium"/>
                <a:ea typeface="Roboto Medium"/>
                <a:cs typeface="Roboto Medium"/>
                <a:sym typeface="Roboto Medium"/>
              </a:rPr>
              <a:t>UN Decade of Ocean Science</a:t>
            </a:r>
            <a:endParaRPr/>
          </a:p>
        </p:txBody>
      </p:sp>
      <p:pic>
        <p:nvPicPr>
          <p:cNvPr id="204" name="Google Shape;204;g11367acb823_0_10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9" b="7"/>
          <a:stretch/>
        </p:blipFill>
        <p:spPr>
          <a:xfrm>
            <a:off x="6558000" y="0"/>
            <a:ext cx="5634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39F9-EE56-2975-267E-172BF1D0B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56" y="93553"/>
            <a:ext cx="11879744" cy="1275051"/>
          </a:xfrm>
        </p:spPr>
        <p:txBody>
          <a:bodyPr/>
          <a:lstStyle/>
          <a:p>
            <a:pPr algn="ctr"/>
            <a:r>
              <a:rPr lang="en-US" sz="3733" b="1" dirty="0">
                <a:solidFill>
                  <a:schemeClr val="bg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Global Coast Experiment infrastructure </a:t>
            </a:r>
            <a:br>
              <a:rPr lang="en-US" sz="3733" b="1" dirty="0">
                <a:solidFill>
                  <a:schemeClr val="bg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33" b="1" dirty="0">
                <a:solidFill>
                  <a:schemeClr val="bg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global framework</a:t>
            </a:r>
            <a:endParaRPr lang="en-IT" sz="3733" dirty="0">
              <a:solidFill>
                <a:schemeClr val="bg2"/>
              </a:solidFill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E2394C26-C71F-4701-3299-705A24B96FE3}"/>
              </a:ext>
            </a:extLst>
          </p:cNvPr>
          <p:cNvGraphicFramePr>
            <a:graphicFrameLocks/>
          </p:cNvGraphicFramePr>
          <p:nvPr/>
        </p:nvGraphicFramePr>
        <p:xfrm>
          <a:off x="0" y="1301261"/>
          <a:ext cx="6646605" cy="4825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6AC2215-C3CA-A638-672D-DB925B52770E}"/>
              </a:ext>
            </a:extLst>
          </p:cNvPr>
          <p:cNvGraphicFramePr/>
          <p:nvPr/>
        </p:nvGraphicFramePr>
        <p:xfrm>
          <a:off x="6444142" y="1524897"/>
          <a:ext cx="5133913" cy="4445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3068686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ED3A2-79F3-E7A6-1C02-B2BD6077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14" y="133963"/>
            <a:ext cx="11567487" cy="1439199"/>
          </a:xfrm>
        </p:spPr>
        <p:txBody>
          <a:bodyPr/>
          <a:lstStyle/>
          <a:p>
            <a:pPr algn="ctr"/>
            <a:r>
              <a:rPr lang="en-IT" sz="4000" dirty="0"/>
              <a:t>Global Coast Digital Infrastructure:</a:t>
            </a:r>
            <a:br>
              <a:rPr lang="en-IT" sz="4000" dirty="0"/>
            </a:br>
            <a:r>
              <a:rPr lang="en-IT" sz="4000" dirty="0"/>
              <a:t>DTSP components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C3B3917-CB91-0A04-59E4-C86B1C06C792}"/>
              </a:ext>
            </a:extLst>
          </p:cNvPr>
          <p:cNvGraphicFramePr/>
          <p:nvPr/>
        </p:nvGraphicFramePr>
        <p:xfrm>
          <a:off x="5343502" y="1879336"/>
          <a:ext cx="6725265" cy="4525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871B7F8-929C-15CC-DF83-28EE81CE6A67}"/>
              </a:ext>
            </a:extLst>
          </p:cNvPr>
          <p:cNvSpPr txBox="1"/>
          <p:nvPr/>
        </p:nvSpPr>
        <p:spPr>
          <a:xfrm>
            <a:off x="6408256" y="5633505"/>
            <a:ext cx="4825656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/>
              <a:t>DTSP contents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55603011-FC2B-1777-06DB-78A612D3AACD}"/>
              </a:ext>
            </a:extLst>
          </p:cNvPr>
          <p:cNvGraphicFramePr/>
          <p:nvPr/>
        </p:nvGraphicFramePr>
        <p:xfrm>
          <a:off x="107412" y="1633918"/>
          <a:ext cx="5133913" cy="4445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6462459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1367acb823_0_1324"/>
          <p:cNvSpPr txBox="1">
            <a:spLocks noGrp="1"/>
          </p:cNvSpPr>
          <p:nvPr>
            <p:ph type="title"/>
          </p:nvPr>
        </p:nvSpPr>
        <p:spPr>
          <a:xfrm>
            <a:off x="941112" y="1168654"/>
            <a:ext cx="5041988" cy="267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en-US" dirty="0"/>
              <a:t>The Global Coast Experiment survey will be sent out July 2023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Get in touch!</a:t>
            </a:r>
            <a:endParaRPr dirty="0"/>
          </a:p>
        </p:txBody>
      </p:sp>
      <p:sp>
        <p:nvSpPr>
          <p:cNvPr id="314" name="Google Shape;314;g11367acb823_0_1324"/>
          <p:cNvSpPr txBox="1"/>
          <p:nvPr/>
        </p:nvSpPr>
        <p:spPr>
          <a:xfrm>
            <a:off x="11047863" y="90000"/>
            <a:ext cx="1064400" cy="1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rPr>
              <a:t>© SOCIB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g11367acb823_0_13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" b="7"/>
          <a:stretch/>
        </p:blipFill>
        <p:spPr>
          <a:xfrm>
            <a:off x="6558000" y="0"/>
            <a:ext cx="5634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316" name="Google Shape;316;g11367acb823_0_1324"/>
          <p:cNvSpPr txBox="1"/>
          <p:nvPr/>
        </p:nvSpPr>
        <p:spPr>
          <a:xfrm>
            <a:off x="608000" y="3842000"/>
            <a:ext cx="5375100" cy="7389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sng" strike="noStrike" cap="none">
                <a:solidFill>
                  <a:srgbClr val="F38417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www.coastpredict.org</a:t>
            </a:r>
            <a:endParaRPr sz="1800" b="0" i="0" u="none" strike="noStrike" cap="none">
              <a:solidFill>
                <a:srgbClr val="F38417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info@coastpredict.org</a:t>
            </a:r>
            <a:endParaRPr sz="1800" b="0" i="0" u="none" strike="noStrike" cap="none">
              <a:solidFill>
                <a:schemeClr val="accent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1ac238cba3_0_35"/>
          <p:cNvSpPr txBox="1">
            <a:spLocks noGrp="1"/>
          </p:cNvSpPr>
          <p:nvPr>
            <p:ph type="subTitle" idx="1"/>
          </p:nvPr>
        </p:nvSpPr>
        <p:spPr>
          <a:xfrm>
            <a:off x="747173" y="1350637"/>
            <a:ext cx="5348827" cy="392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1701"/>
              </a:spcBef>
              <a:spcAft>
                <a:spcPts val="0"/>
              </a:spcAft>
              <a:buSzPts val="1700"/>
              <a:buNone/>
            </a:pP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1701"/>
              </a:spcBef>
              <a:spcAft>
                <a:spcPts val="0"/>
              </a:spcAft>
              <a:buSzPts val="1800"/>
            </a:pP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Work in the past year: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1701"/>
              </a:spcBef>
              <a:spcAft>
                <a:spcPts val="0"/>
              </a:spcAft>
              <a:buSzPts val="1800"/>
              <a:buFont typeface="Roboto"/>
              <a:buAutoNum type="arabicPeriod"/>
            </a:pP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DCC on Coastal Resilience Strategy and workshop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1701"/>
              </a:spcBef>
              <a:spcAft>
                <a:spcPts val="0"/>
              </a:spcAft>
              <a:buSzPts val="1800"/>
              <a:buFont typeface="Roboto"/>
              <a:buAutoNum type="arabicPeriod"/>
            </a:pP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CoastPredict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projects, FLAME and </a:t>
            </a:r>
            <a:r>
              <a:rPr lang="en-US" sz="1800" dirty="0" err="1">
                <a:latin typeface="Roboto"/>
                <a:ea typeface="Roboto"/>
                <a:cs typeface="Roboto"/>
                <a:sym typeface="Roboto"/>
              </a:rPr>
              <a:t>PredictOntime</a:t>
            </a: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 Workshops 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1701"/>
              </a:spcBef>
              <a:spcAft>
                <a:spcPts val="0"/>
              </a:spcAft>
              <a:buSzPts val="1800"/>
              <a:buFont typeface="Roboto"/>
              <a:buAutoNum type="arabicPeriod"/>
            </a:pP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Preparing the Global Coast Experiment</a:t>
            </a:r>
          </a:p>
        </p:txBody>
      </p:sp>
      <p:pic>
        <p:nvPicPr>
          <p:cNvPr id="210" name="Google Shape;210;g11ac238cba3_0_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9" b="8"/>
          <a:stretch/>
        </p:blipFill>
        <p:spPr>
          <a:xfrm>
            <a:off x="6558000" y="0"/>
            <a:ext cx="5634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E0D70B-44AC-BCA5-AF08-F0429E8618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29217" y="-14"/>
            <a:ext cx="3957054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10AEA0-A63E-7B8A-BCDA-C01EF193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29361" y="2621865"/>
            <a:ext cx="6858001" cy="1600200"/>
          </a:xfrm>
        </p:spPr>
        <p:txBody>
          <a:bodyPr>
            <a:normAutofit/>
          </a:bodyPr>
          <a:lstStyle/>
          <a:p>
            <a:r>
              <a:rPr lang="en-DE" sz="4400" dirty="0">
                <a:solidFill>
                  <a:srgbClr val="47517C"/>
                </a:solidFill>
                <a:latin typeface="DIN Alternate" panose="020B0500000000000000" pitchFamily="34" charset="77"/>
              </a:rPr>
              <a:t>DCC-CR Strategic Objectives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50505-3DD9-3304-21EA-DE0AF77CB4B5}"/>
              </a:ext>
            </a:extLst>
          </p:cNvPr>
          <p:cNvSpPr/>
          <p:nvPr/>
        </p:nvSpPr>
        <p:spPr>
          <a:xfrm>
            <a:off x="1429555" y="-5"/>
            <a:ext cx="10762445" cy="6858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F219D-E1DA-DC8C-52D1-DD6D8910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FE3B2-D654-DC4D-BF2E-7CDECCC5A15C}" type="slidenum">
              <a:rPr kumimoji="0" lang="en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5" name="Group 2">
            <a:extLst>
              <a:ext uri="{FF2B5EF4-FFF2-40B4-BE49-F238E27FC236}">
                <a16:creationId xmlns:a16="http://schemas.microsoft.com/office/drawing/2014/main" id="{4B273B90-ED3B-56BD-33A5-5DE9B250F286}"/>
              </a:ext>
            </a:extLst>
          </p:cNvPr>
          <p:cNvGrpSpPr/>
          <p:nvPr/>
        </p:nvGrpSpPr>
        <p:grpSpPr>
          <a:xfrm>
            <a:off x="-5144580" y="-958921"/>
            <a:ext cx="13042590" cy="10290282"/>
            <a:chOff x="76200" y="-2408"/>
            <a:chExt cx="1030197" cy="812800"/>
          </a:xfrm>
        </p:grpSpPr>
        <p:sp>
          <p:nvSpPr>
            <p:cNvPr id="106" name="Freeform 3">
              <a:extLst>
                <a:ext uri="{FF2B5EF4-FFF2-40B4-BE49-F238E27FC236}">
                  <a16:creationId xmlns:a16="http://schemas.microsoft.com/office/drawing/2014/main" id="{4DD40DD4-0CE4-A6B0-7F16-6749A90AD9C2}"/>
                </a:ext>
              </a:extLst>
            </p:cNvPr>
            <p:cNvSpPr/>
            <p:nvPr/>
          </p:nvSpPr>
          <p:spPr>
            <a:xfrm>
              <a:off x="297224" y="-2408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TextBox 4">
              <a:extLst>
                <a:ext uri="{FF2B5EF4-FFF2-40B4-BE49-F238E27FC236}">
                  <a16:creationId xmlns:a16="http://schemas.microsoft.com/office/drawing/2014/main" id="{D68D60B9-A573-0702-A3CC-A36E2C99BED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roup 11">
            <a:extLst>
              <a:ext uri="{FF2B5EF4-FFF2-40B4-BE49-F238E27FC236}">
                <a16:creationId xmlns:a16="http://schemas.microsoft.com/office/drawing/2014/main" id="{BB348B9F-852B-C44B-E562-36CAFECAA39E}"/>
              </a:ext>
            </a:extLst>
          </p:cNvPr>
          <p:cNvGrpSpPr/>
          <p:nvPr/>
        </p:nvGrpSpPr>
        <p:grpSpPr>
          <a:xfrm>
            <a:off x="7096268" y="5422538"/>
            <a:ext cx="760081" cy="760081"/>
            <a:chOff x="0" y="0"/>
            <a:chExt cx="812800" cy="812800"/>
          </a:xfrm>
        </p:grpSpPr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5FDE76B9-9D3A-AC6B-2357-93937C667F7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A98CB"/>
            </a:solidFill>
            <a:ln w="19050">
              <a:solidFill>
                <a:srgbClr val="3A98CB"/>
              </a:solidFill>
            </a:ln>
          </p:spPr>
        </p:sp>
        <p:sp>
          <p:nvSpPr>
            <p:cNvPr id="116" name="TextBox 13">
              <a:extLst>
                <a:ext uri="{FF2B5EF4-FFF2-40B4-BE49-F238E27FC236}">
                  <a16:creationId xmlns:a16="http://schemas.microsoft.com/office/drawing/2014/main" id="{AE67676D-F916-688F-FF98-8B60DF7CBFF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" name="Group 14">
            <a:extLst>
              <a:ext uri="{FF2B5EF4-FFF2-40B4-BE49-F238E27FC236}">
                <a16:creationId xmlns:a16="http://schemas.microsoft.com/office/drawing/2014/main" id="{51D4045C-D7E7-A484-2117-D18E1D35A14B}"/>
              </a:ext>
            </a:extLst>
          </p:cNvPr>
          <p:cNvGrpSpPr/>
          <p:nvPr/>
        </p:nvGrpSpPr>
        <p:grpSpPr>
          <a:xfrm>
            <a:off x="7545071" y="3833795"/>
            <a:ext cx="760081" cy="760081"/>
            <a:chOff x="0" y="0"/>
            <a:chExt cx="812800" cy="812800"/>
          </a:xfrm>
        </p:grpSpPr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56CD285F-894B-335F-BCD0-8C5D6A41441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81B8"/>
            </a:solidFill>
            <a:ln w="19050">
              <a:solidFill>
                <a:srgbClr val="0581B8"/>
              </a:solidFill>
            </a:ln>
          </p:spPr>
        </p:sp>
        <p:sp>
          <p:nvSpPr>
            <p:cNvPr id="119" name="TextBox 16">
              <a:extLst>
                <a:ext uri="{FF2B5EF4-FFF2-40B4-BE49-F238E27FC236}">
                  <a16:creationId xmlns:a16="http://schemas.microsoft.com/office/drawing/2014/main" id="{1DE1806D-F6A8-832F-EAC4-D36ABE6D945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" name="Group 17">
            <a:extLst>
              <a:ext uri="{FF2B5EF4-FFF2-40B4-BE49-F238E27FC236}">
                <a16:creationId xmlns:a16="http://schemas.microsoft.com/office/drawing/2014/main" id="{E224F6DF-1A07-A9E1-DFAC-E37A7A25AC81}"/>
              </a:ext>
            </a:extLst>
          </p:cNvPr>
          <p:cNvGrpSpPr/>
          <p:nvPr/>
        </p:nvGrpSpPr>
        <p:grpSpPr>
          <a:xfrm>
            <a:off x="7254618" y="2217358"/>
            <a:ext cx="760081" cy="760081"/>
            <a:chOff x="0" y="0"/>
            <a:chExt cx="812800" cy="812800"/>
          </a:xfrm>
        </p:grpSpPr>
        <p:sp>
          <p:nvSpPr>
            <p:cNvPr id="121" name="Freeform 18">
              <a:extLst>
                <a:ext uri="{FF2B5EF4-FFF2-40B4-BE49-F238E27FC236}">
                  <a16:creationId xmlns:a16="http://schemas.microsoft.com/office/drawing/2014/main" id="{E6DB0416-8888-6DF3-7175-C9CC5B41FB31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5C6D"/>
            </a:solidFill>
            <a:ln w="19050">
              <a:solidFill>
                <a:srgbClr val="005C6D"/>
              </a:solidFill>
            </a:ln>
          </p:spPr>
        </p:sp>
        <p:sp>
          <p:nvSpPr>
            <p:cNvPr id="122" name="TextBox 19">
              <a:extLst>
                <a:ext uri="{FF2B5EF4-FFF2-40B4-BE49-F238E27FC236}">
                  <a16:creationId xmlns:a16="http://schemas.microsoft.com/office/drawing/2014/main" id="{C5308B66-9E48-A388-64BF-65FC4BA4407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3" name="Group 20">
            <a:extLst>
              <a:ext uri="{FF2B5EF4-FFF2-40B4-BE49-F238E27FC236}">
                <a16:creationId xmlns:a16="http://schemas.microsoft.com/office/drawing/2014/main" id="{4F7ABB00-7DAC-75A0-CF04-2C0AB6B451C1}"/>
              </a:ext>
            </a:extLst>
          </p:cNvPr>
          <p:cNvGrpSpPr/>
          <p:nvPr/>
        </p:nvGrpSpPr>
        <p:grpSpPr>
          <a:xfrm>
            <a:off x="6520450" y="652306"/>
            <a:ext cx="760081" cy="760081"/>
            <a:chOff x="0" y="0"/>
            <a:chExt cx="812800" cy="812800"/>
          </a:xfrm>
        </p:grpSpPr>
        <p:sp>
          <p:nvSpPr>
            <p:cNvPr id="124" name="Freeform 21">
              <a:extLst>
                <a:ext uri="{FF2B5EF4-FFF2-40B4-BE49-F238E27FC236}">
                  <a16:creationId xmlns:a16="http://schemas.microsoft.com/office/drawing/2014/main" id="{63DB6BAB-5BF2-00D4-F4B2-AB40C8AFB171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A3668"/>
            </a:solidFill>
            <a:ln w="19050">
              <a:solidFill>
                <a:srgbClr val="1A3668"/>
              </a:solidFill>
            </a:ln>
          </p:spPr>
        </p:sp>
        <p:sp>
          <p:nvSpPr>
            <p:cNvPr id="125" name="TextBox 22">
              <a:extLst>
                <a:ext uri="{FF2B5EF4-FFF2-40B4-BE49-F238E27FC236}">
                  <a16:creationId xmlns:a16="http://schemas.microsoft.com/office/drawing/2014/main" id="{DDC6011B-3CF1-9E55-5E63-E095364FE26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" name="Group 23">
            <a:extLst>
              <a:ext uri="{FF2B5EF4-FFF2-40B4-BE49-F238E27FC236}">
                <a16:creationId xmlns:a16="http://schemas.microsoft.com/office/drawing/2014/main" id="{70A5ABF7-5814-3B5D-096C-6CF2783AE641}"/>
              </a:ext>
            </a:extLst>
          </p:cNvPr>
          <p:cNvGrpSpPr/>
          <p:nvPr/>
        </p:nvGrpSpPr>
        <p:grpSpPr>
          <a:xfrm>
            <a:off x="8006577" y="5320749"/>
            <a:ext cx="3293109" cy="1067580"/>
            <a:chOff x="0" y="0"/>
            <a:chExt cx="955404" cy="309729"/>
          </a:xfrm>
        </p:grpSpPr>
        <p:sp>
          <p:nvSpPr>
            <p:cNvPr id="127" name="Freeform 24">
              <a:extLst>
                <a:ext uri="{FF2B5EF4-FFF2-40B4-BE49-F238E27FC236}">
                  <a16:creationId xmlns:a16="http://schemas.microsoft.com/office/drawing/2014/main" id="{0CC02FB4-F676-34CC-06E2-20C0DC5C935E}"/>
                </a:ext>
              </a:extLst>
            </p:cNvPr>
            <p:cNvSpPr/>
            <p:nvPr/>
          </p:nvSpPr>
          <p:spPr>
            <a:xfrm>
              <a:off x="0" y="0"/>
              <a:ext cx="955404" cy="309729"/>
            </a:xfrm>
            <a:custGeom>
              <a:avLst/>
              <a:gdLst/>
              <a:ahLst/>
              <a:cxnLst/>
              <a:rect l="l" t="t" r="r" b="b"/>
              <a:pathLst>
                <a:path w="955404" h="309729">
                  <a:moveTo>
                    <a:pt x="37615" y="0"/>
                  </a:moveTo>
                  <a:lnTo>
                    <a:pt x="917789" y="0"/>
                  </a:lnTo>
                  <a:cubicBezTo>
                    <a:pt x="938563" y="0"/>
                    <a:pt x="955404" y="16841"/>
                    <a:pt x="955404" y="37615"/>
                  </a:cubicBezTo>
                  <a:lnTo>
                    <a:pt x="955404" y="272114"/>
                  </a:lnTo>
                  <a:cubicBezTo>
                    <a:pt x="955404" y="282090"/>
                    <a:pt x="951441" y="291657"/>
                    <a:pt x="944387" y="298711"/>
                  </a:cubicBezTo>
                  <a:cubicBezTo>
                    <a:pt x="937333" y="305766"/>
                    <a:pt x="927765" y="309729"/>
                    <a:pt x="917789" y="309729"/>
                  </a:cubicBezTo>
                  <a:lnTo>
                    <a:pt x="37615" y="309729"/>
                  </a:lnTo>
                  <a:cubicBezTo>
                    <a:pt x="27639" y="309729"/>
                    <a:pt x="18071" y="305766"/>
                    <a:pt x="11017" y="298711"/>
                  </a:cubicBezTo>
                  <a:cubicBezTo>
                    <a:pt x="3963" y="291657"/>
                    <a:pt x="0" y="282090"/>
                    <a:pt x="0" y="272114"/>
                  </a:cubicBezTo>
                  <a:lnTo>
                    <a:pt x="0" y="37615"/>
                  </a:lnTo>
                  <a:cubicBezTo>
                    <a:pt x="0" y="27639"/>
                    <a:pt x="3963" y="18071"/>
                    <a:pt x="11017" y="11017"/>
                  </a:cubicBezTo>
                  <a:cubicBezTo>
                    <a:pt x="18071" y="3963"/>
                    <a:pt x="27639" y="0"/>
                    <a:pt x="37615" y="0"/>
                  </a:cubicBezTo>
                  <a:close/>
                </a:path>
              </a:pathLst>
            </a:custGeom>
            <a:solidFill>
              <a:srgbClr val="3998C9"/>
            </a:solidFill>
          </p:spPr>
        </p:sp>
        <p:sp>
          <p:nvSpPr>
            <p:cNvPr id="128" name="TextBox 25">
              <a:extLst>
                <a:ext uri="{FF2B5EF4-FFF2-40B4-BE49-F238E27FC236}">
                  <a16:creationId xmlns:a16="http://schemas.microsoft.com/office/drawing/2014/main" id="{33338987-6BE5-12AF-184C-6B885C179F09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6117" tIns="46117" rIns="46117" bIns="4611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41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" name="Group 26">
            <a:extLst>
              <a:ext uri="{FF2B5EF4-FFF2-40B4-BE49-F238E27FC236}">
                <a16:creationId xmlns:a16="http://schemas.microsoft.com/office/drawing/2014/main" id="{FF093BE8-2B78-4748-7544-A8802D948427}"/>
              </a:ext>
            </a:extLst>
          </p:cNvPr>
          <p:cNvGrpSpPr/>
          <p:nvPr/>
        </p:nvGrpSpPr>
        <p:grpSpPr>
          <a:xfrm>
            <a:off x="8481058" y="3605698"/>
            <a:ext cx="3293109" cy="1067580"/>
            <a:chOff x="0" y="0"/>
            <a:chExt cx="955404" cy="309729"/>
          </a:xfrm>
        </p:grpSpPr>
        <p:sp>
          <p:nvSpPr>
            <p:cNvPr id="130" name="Freeform 27">
              <a:extLst>
                <a:ext uri="{FF2B5EF4-FFF2-40B4-BE49-F238E27FC236}">
                  <a16:creationId xmlns:a16="http://schemas.microsoft.com/office/drawing/2014/main" id="{FF792689-1AF3-E742-257A-36DBCF907719}"/>
                </a:ext>
              </a:extLst>
            </p:cNvPr>
            <p:cNvSpPr/>
            <p:nvPr/>
          </p:nvSpPr>
          <p:spPr>
            <a:xfrm>
              <a:off x="0" y="0"/>
              <a:ext cx="955404" cy="309729"/>
            </a:xfrm>
            <a:custGeom>
              <a:avLst/>
              <a:gdLst/>
              <a:ahLst/>
              <a:cxnLst/>
              <a:rect l="l" t="t" r="r" b="b"/>
              <a:pathLst>
                <a:path w="955404" h="309729">
                  <a:moveTo>
                    <a:pt x="37615" y="0"/>
                  </a:moveTo>
                  <a:lnTo>
                    <a:pt x="917789" y="0"/>
                  </a:lnTo>
                  <a:cubicBezTo>
                    <a:pt x="938563" y="0"/>
                    <a:pt x="955404" y="16841"/>
                    <a:pt x="955404" y="37615"/>
                  </a:cubicBezTo>
                  <a:lnTo>
                    <a:pt x="955404" y="272114"/>
                  </a:lnTo>
                  <a:cubicBezTo>
                    <a:pt x="955404" y="282090"/>
                    <a:pt x="951441" y="291657"/>
                    <a:pt x="944387" y="298711"/>
                  </a:cubicBezTo>
                  <a:cubicBezTo>
                    <a:pt x="937333" y="305766"/>
                    <a:pt x="927765" y="309729"/>
                    <a:pt x="917789" y="309729"/>
                  </a:cubicBezTo>
                  <a:lnTo>
                    <a:pt x="37615" y="309729"/>
                  </a:lnTo>
                  <a:cubicBezTo>
                    <a:pt x="27639" y="309729"/>
                    <a:pt x="18071" y="305766"/>
                    <a:pt x="11017" y="298711"/>
                  </a:cubicBezTo>
                  <a:cubicBezTo>
                    <a:pt x="3963" y="291657"/>
                    <a:pt x="0" y="282090"/>
                    <a:pt x="0" y="272114"/>
                  </a:cubicBezTo>
                  <a:lnTo>
                    <a:pt x="0" y="37615"/>
                  </a:lnTo>
                  <a:cubicBezTo>
                    <a:pt x="0" y="27639"/>
                    <a:pt x="3963" y="18071"/>
                    <a:pt x="11017" y="11017"/>
                  </a:cubicBezTo>
                  <a:cubicBezTo>
                    <a:pt x="18071" y="3963"/>
                    <a:pt x="27639" y="0"/>
                    <a:pt x="37615" y="0"/>
                  </a:cubicBezTo>
                  <a:close/>
                </a:path>
              </a:pathLst>
            </a:custGeom>
            <a:solidFill>
              <a:srgbClr val="2B82BC"/>
            </a:solidFill>
          </p:spPr>
        </p:sp>
        <p:sp>
          <p:nvSpPr>
            <p:cNvPr id="131" name="TextBox 28">
              <a:extLst>
                <a:ext uri="{FF2B5EF4-FFF2-40B4-BE49-F238E27FC236}">
                  <a16:creationId xmlns:a16="http://schemas.microsoft.com/office/drawing/2014/main" id="{FF6898ED-4F37-9A2C-ADA4-AA8CFBBBB338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6117" tIns="46117" rIns="46117" bIns="4611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41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" name="Group 29">
            <a:extLst>
              <a:ext uri="{FF2B5EF4-FFF2-40B4-BE49-F238E27FC236}">
                <a16:creationId xmlns:a16="http://schemas.microsoft.com/office/drawing/2014/main" id="{F701AB82-5EF7-0F3E-8D07-74D57A52168B}"/>
              </a:ext>
            </a:extLst>
          </p:cNvPr>
          <p:cNvGrpSpPr/>
          <p:nvPr/>
        </p:nvGrpSpPr>
        <p:grpSpPr>
          <a:xfrm>
            <a:off x="8477913" y="2063609"/>
            <a:ext cx="3293109" cy="1067580"/>
            <a:chOff x="0" y="0"/>
            <a:chExt cx="955404" cy="309729"/>
          </a:xfrm>
        </p:grpSpPr>
        <p:sp>
          <p:nvSpPr>
            <p:cNvPr id="133" name="Freeform 30">
              <a:extLst>
                <a:ext uri="{FF2B5EF4-FFF2-40B4-BE49-F238E27FC236}">
                  <a16:creationId xmlns:a16="http://schemas.microsoft.com/office/drawing/2014/main" id="{2D6724A9-D880-9C65-4694-10003C2D8100}"/>
                </a:ext>
              </a:extLst>
            </p:cNvPr>
            <p:cNvSpPr/>
            <p:nvPr/>
          </p:nvSpPr>
          <p:spPr>
            <a:xfrm>
              <a:off x="0" y="0"/>
              <a:ext cx="955404" cy="309729"/>
            </a:xfrm>
            <a:custGeom>
              <a:avLst/>
              <a:gdLst/>
              <a:ahLst/>
              <a:cxnLst/>
              <a:rect l="l" t="t" r="r" b="b"/>
              <a:pathLst>
                <a:path w="955404" h="309729">
                  <a:moveTo>
                    <a:pt x="37615" y="0"/>
                  </a:moveTo>
                  <a:lnTo>
                    <a:pt x="917789" y="0"/>
                  </a:lnTo>
                  <a:cubicBezTo>
                    <a:pt x="938563" y="0"/>
                    <a:pt x="955404" y="16841"/>
                    <a:pt x="955404" y="37615"/>
                  </a:cubicBezTo>
                  <a:lnTo>
                    <a:pt x="955404" y="272114"/>
                  </a:lnTo>
                  <a:cubicBezTo>
                    <a:pt x="955404" y="282090"/>
                    <a:pt x="951441" y="291657"/>
                    <a:pt x="944387" y="298711"/>
                  </a:cubicBezTo>
                  <a:cubicBezTo>
                    <a:pt x="937333" y="305766"/>
                    <a:pt x="927765" y="309729"/>
                    <a:pt x="917789" y="309729"/>
                  </a:cubicBezTo>
                  <a:lnTo>
                    <a:pt x="37615" y="309729"/>
                  </a:lnTo>
                  <a:cubicBezTo>
                    <a:pt x="27639" y="309729"/>
                    <a:pt x="18071" y="305766"/>
                    <a:pt x="11017" y="298711"/>
                  </a:cubicBezTo>
                  <a:cubicBezTo>
                    <a:pt x="3963" y="291657"/>
                    <a:pt x="0" y="282090"/>
                    <a:pt x="0" y="272114"/>
                  </a:cubicBezTo>
                  <a:lnTo>
                    <a:pt x="0" y="37615"/>
                  </a:lnTo>
                  <a:cubicBezTo>
                    <a:pt x="0" y="27639"/>
                    <a:pt x="3963" y="18071"/>
                    <a:pt x="11017" y="11017"/>
                  </a:cubicBezTo>
                  <a:cubicBezTo>
                    <a:pt x="18071" y="3963"/>
                    <a:pt x="27639" y="0"/>
                    <a:pt x="37615" y="0"/>
                  </a:cubicBezTo>
                  <a:close/>
                </a:path>
              </a:pathLst>
            </a:custGeom>
            <a:solidFill>
              <a:srgbClr val="005C6D"/>
            </a:solidFill>
          </p:spPr>
        </p:sp>
        <p:sp>
          <p:nvSpPr>
            <p:cNvPr id="134" name="TextBox 31">
              <a:extLst>
                <a:ext uri="{FF2B5EF4-FFF2-40B4-BE49-F238E27FC236}">
                  <a16:creationId xmlns:a16="http://schemas.microsoft.com/office/drawing/2014/main" id="{89B0CFE2-3EA7-4978-3B6A-6C390A8751AD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6117" tIns="46117" rIns="46117" bIns="4611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41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roup 32">
            <a:extLst>
              <a:ext uri="{FF2B5EF4-FFF2-40B4-BE49-F238E27FC236}">
                <a16:creationId xmlns:a16="http://schemas.microsoft.com/office/drawing/2014/main" id="{0381E53A-52C2-A0E5-80E0-763CA91C55B6}"/>
              </a:ext>
            </a:extLst>
          </p:cNvPr>
          <p:cNvGrpSpPr/>
          <p:nvPr/>
        </p:nvGrpSpPr>
        <p:grpSpPr>
          <a:xfrm>
            <a:off x="7555249" y="480350"/>
            <a:ext cx="3293109" cy="1067580"/>
            <a:chOff x="0" y="0"/>
            <a:chExt cx="955404" cy="309729"/>
          </a:xfrm>
        </p:grpSpPr>
        <p:sp>
          <p:nvSpPr>
            <p:cNvPr id="136" name="Freeform 33">
              <a:extLst>
                <a:ext uri="{FF2B5EF4-FFF2-40B4-BE49-F238E27FC236}">
                  <a16:creationId xmlns:a16="http://schemas.microsoft.com/office/drawing/2014/main" id="{6E454C2D-2854-B644-E124-1CA9127FE80E}"/>
                </a:ext>
              </a:extLst>
            </p:cNvPr>
            <p:cNvSpPr/>
            <p:nvPr/>
          </p:nvSpPr>
          <p:spPr>
            <a:xfrm>
              <a:off x="0" y="0"/>
              <a:ext cx="955404" cy="309729"/>
            </a:xfrm>
            <a:custGeom>
              <a:avLst/>
              <a:gdLst/>
              <a:ahLst/>
              <a:cxnLst/>
              <a:rect l="l" t="t" r="r" b="b"/>
              <a:pathLst>
                <a:path w="955404" h="309729">
                  <a:moveTo>
                    <a:pt x="37615" y="0"/>
                  </a:moveTo>
                  <a:lnTo>
                    <a:pt x="917789" y="0"/>
                  </a:lnTo>
                  <a:cubicBezTo>
                    <a:pt x="938563" y="0"/>
                    <a:pt x="955404" y="16841"/>
                    <a:pt x="955404" y="37615"/>
                  </a:cubicBezTo>
                  <a:lnTo>
                    <a:pt x="955404" y="272114"/>
                  </a:lnTo>
                  <a:cubicBezTo>
                    <a:pt x="955404" y="282090"/>
                    <a:pt x="951441" y="291657"/>
                    <a:pt x="944387" y="298711"/>
                  </a:cubicBezTo>
                  <a:cubicBezTo>
                    <a:pt x="937333" y="305766"/>
                    <a:pt x="927765" y="309729"/>
                    <a:pt x="917789" y="309729"/>
                  </a:cubicBezTo>
                  <a:lnTo>
                    <a:pt x="37615" y="309729"/>
                  </a:lnTo>
                  <a:cubicBezTo>
                    <a:pt x="27639" y="309729"/>
                    <a:pt x="18071" y="305766"/>
                    <a:pt x="11017" y="298711"/>
                  </a:cubicBezTo>
                  <a:cubicBezTo>
                    <a:pt x="3963" y="291657"/>
                    <a:pt x="0" y="282090"/>
                    <a:pt x="0" y="272114"/>
                  </a:cubicBezTo>
                  <a:lnTo>
                    <a:pt x="0" y="37615"/>
                  </a:lnTo>
                  <a:cubicBezTo>
                    <a:pt x="0" y="27639"/>
                    <a:pt x="3963" y="18071"/>
                    <a:pt x="11017" y="11017"/>
                  </a:cubicBezTo>
                  <a:cubicBezTo>
                    <a:pt x="18071" y="3963"/>
                    <a:pt x="27639" y="0"/>
                    <a:pt x="37615" y="0"/>
                  </a:cubicBezTo>
                  <a:close/>
                </a:path>
              </a:pathLst>
            </a:custGeom>
            <a:solidFill>
              <a:srgbClr val="1A3668"/>
            </a:solidFill>
          </p:spPr>
        </p:sp>
        <p:sp>
          <p:nvSpPr>
            <p:cNvPr id="137" name="TextBox 34">
              <a:extLst>
                <a:ext uri="{FF2B5EF4-FFF2-40B4-BE49-F238E27FC236}">
                  <a16:creationId xmlns:a16="http://schemas.microsoft.com/office/drawing/2014/main" id="{4A6B4416-DBAC-F9C9-90B4-6F6C73A18A01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6117" tIns="46117" rIns="46117" bIns="4611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41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4" name="Picture 41">
            <a:extLst>
              <a:ext uri="{FF2B5EF4-FFF2-40B4-BE49-F238E27FC236}">
                <a16:creationId xmlns:a16="http://schemas.microsoft.com/office/drawing/2014/main" id="{9DBBE0FB-BA2C-383B-19C7-5E7A62A90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19960" y="761635"/>
            <a:ext cx="561061" cy="541424"/>
          </a:xfrm>
          <a:prstGeom prst="rect">
            <a:avLst/>
          </a:prstGeom>
        </p:spPr>
      </p:pic>
      <p:pic>
        <p:nvPicPr>
          <p:cNvPr id="145" name="Picture 42">
            <a:extLst>
              <a:ext uri="{FF2B5EF4-FFF2-40B4-BE49-F238E27FC236}">
                <a16:creationId xmlns:a16="http://schemas.microsoft.com/office/drawing/2014/main" id="{EE52A9B3-3C1A-51CE-AB64-3A4680004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63947" y="2326687"/>
            <a:ext cx="541424" cy="541424"/>
          </a:xfrm>
          <a:prstGeom prst="rect">
            <a:avLst/>
          </a:prstGeom>
        </p:spPr>
      </p:pic>
      <p:pic>
        <p:nvPicPr>
          <p:cNvPr id="146" name="Picture 43">
            <a:extLst>
              <a:ext uri="{FF2B5EF4-FFF2-40B4-BE49-F238E27FC236}">
                <a16:creationId xmlns:a16="http://schemas.microsoft.com/office/drawing/2014/main" id="{77A3CCA1-A6B2-CDB8-AF5F-6949CF6BDD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26250" y="3947200"/>
            <a:ext cx="608635" cy="509732"/>
          </a:xfrm>
          <a:prstGeom prst="rect">
            <a:avLst/>
          </a:prstGeom>
        </p:spPr>
      </p:pic>
      <p:pic>
        <p:nvPicPr>
          <p:cNvPr id="147" name="Picture 44">
            <a:extLst>
              <a:ext uri="{FF2B5EF4-FFF2-40B4-BE49-F238E27FC236}">
                <a16:creationId xmlns:a16="http://schemas.microsoft.com/office/drawing/2014/main" id="{10D40A79-4B28-BA0E-0534-8286620283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38614" y="5493377"/>
            <a:ext cx="539557" cy="618404"/>
          </a:xfrm>
          <a:prstGeom prst="rect">
            <a:avLst/>
          </a:prstGeom>
        </p:spPr>
      </p:pic>
      <p:pic>
        <p:nvPicPr>
          <p:cNvPr id="149" name="Picture 46">
            <a:extLst>
              <a:ext uri="{FF2B5EF4-FFF2-40B4-BE49-F238E27FC236}">
                <a16:creationId xmlns:a16="http://schemas.microsoft.com/office/drawing/2014/main" id="{0322E1CF-7103-0E4A-7CDF-59DE0276EA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897179" y="5290634"/>
            <a:ext cx="1068741" cy="130921"/>
          </a:xfrm>
          <a:prstGeom prst="rect">
            <a:avLst/>
          </a:prstGeom>
        </p:spPr>
      </p:pic>
      <p:sp>
        <p:nvSpPr>
          <p:cNvPr id="151" name="TextBox 48">
            <a:extLst>
              <a:ext uri="{FF2B5EF4-FFF2-40B4-BE49-F238E27FC236}">
                <a16:creationId xmlns:a16="http://schemas.microsoft.com/office/drawing/2014/main" id="{9F136F64-6B63-A642-5961-D681A6B80A4F}"/>
              </a:ext>
            </a:extLst>
          </p:cNvPr>
          <p:cNvSpPr txBox="1"/>
          <p:nvPr/>
        </p:nvSpPr>
        <p:spPr>
          <a:xfrm>
            <a:off x="7719668" y="694805"/>
            <a:ext cx="2816522" cy="51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lt"/>
                <a:cs typeface="Calibri" panose="020F0502020204030204"/>
                <a:sym typeface="Arial"/>
              </a:rPr>
              <a:t>Improve Science Information for all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TextBox 49">
            <a:extLst>
              <a:ext uri="{FF2B5EF4-FFF2-40B4-BE49-F238E27FC236}">
                <a16:creationId xmlns:a16="http://schemas.microsoft.com/office/drawing/2014/main" id="{950D3827-5251-E0C8-8F41-EA9731D685C1}"/>
              </a:ext>
            </a:extLst>
          </p:cNvPr>
          <p:cNvSpPr txBox="1"/>
          <p:nvPr/>
        </p:nvSpPr>
        <p:spPr>
          <a:xfrm>
            <a:off x="8539745" y="2311649"/>
            <a:ext cx="2816522" cy="57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Enhance Stakeholder engagement </a:t>
            </a:r>
          </a:p>
        </p:txBody>
      </p:sp>
      <p:sp>
        <p:nvSpPr>
          <p:cNvPr id="153" name="TextBox 50">
            <a:extLst>
              <a:ext uri="{FF2B5EF4-FFF2-40B4-BE49-F238E27FC236}">
                <a16:creationId xmlns:a16="http://schemas.microsoft.com/office/drawing/2014/main" id="{62BDAE66-D7F2-F761-8C69-2E3D1CC93A0C}"/>
              </a:ext>
            </a:extLst>
          </p:cNvPr>
          <p:cNvSpPr txBox="1"/>
          <p:nvPr/>
        </p:nvSpPr>
        <p:spPr>
          <a:xfrm>
            <a:off x="8781581" y="3802718"/>
            <a:ext cx="2816522" cy="571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Promote Equitable Education</a:t>
            </a:r>
          </a:p>
        </p:txBody>
      </p:sp>
      <p:sp>
        <p:nvSpPr>
          <p:cNvPr id="154" name="TextBox 51">
            <a:extLst>
              <a:ext uri="{FF2B5EF4-FFF2-40B4-BE49-F238E27FC236}">
                <a16:creationId xmlns:a16="http://schemas.microsoft.com/office/drawing/2014/main" id="{F5B785CB-F88C-5BF6-035B-81C6295F4D40}"/>
              </a:ext>
            </a:extLst>
          </p:cNvPr>
          <p:cNvSpPr txBox="1"/>
          <p:nvPr/>
        </p:nvSpPr>
        <p:spPr>
          <a:xfrm>
            <a:off x="8147602" y="5405290"/>
            <a:ext cx="2816522" cy="86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Uphold Environmental Justice for Coastal Communities</a:t>
            </a:r>
          </a:p>
        </p:txBody>
      </p:sp>
      <p:sp>
        <p:nvSpPr>
          <p:cNvPr id="159" name="Text Placeholder 3">
            <a:extLst>
              <a:ext uri="{FF2B5EF4-FFF2-40B4-BE49-F238E27FC236}">
                <a16:creationId xmlns:a16="http://schemas.microsoft.com/office/drawing/2014/main" id="{BA36C20B-D659-43A5-4DA9-71D024C1C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4002" y="63281"/>
            <a:ext cx="5119953" cy="25556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dirty="0">
                <a:solidFill>
                  <a:srgbClr val="1B2E5B"/>
                </a:solidFill>
                <a:latin typeface="DIN Alternate"/>
                <a:cs typeface="Arial"/>
              </a:rPr>
              <a:t>Decade Collaborative Center for Coastal Resilience:</a:t>
            </a:r>
            <a:r>
              <a:rPr lang="en-DE" sz="4000">
                <a:solidFill>
                  <a:srgbClr val="1B2E5B"/>
                </a:solidFill>
                <a:latin typeface="DIN Alternate"/>
                <a:cs typeface="Arial"/>
              </a:rPr>
              <a:t> </a:t>
            </a:r>
            <a:endParaRPr lang="en-US" sz="4000" dirty="0">
              <a:solidFill>
                <a:srgbClr val="1B2E5B"/>
              </a:solidFill>
              <a:latin typeface="DIN Alternate"/>
              <a:cs typeface="Arial"/>
            </a:endParaRPr>
          </a:p>
          <a:p>
            <a:r>
              <a:rPr lang="en-DE" sz="4000" dirty="0">
                <a:solidFill>
                  <a:srgbClr val="1B2E5B"/>
                </a:solidFill>
                <a:latin typeface="DIN Alternate"/>
                <a:cs typeface="Arial"/>
              </a:rPr>
              <a:t>Strategic Objectives</a:t>
            </a:r>
            <a:endParaRPr lang="en-US" sz="4000" dirty="0">
              <a:solidFill>
                <a:srgbClr val="1B2E5B"/>
              </a:solidFill>
              <a:latin typeface="DIN Alternate"/>
              <a:cs typeface="Arial"/>
            </a:endParaRPr>
          </a:p>
        </p:txBody>
      </p:sp>
      <p:sp>
        <p:nvSpPr>
          <p:cNvPr id="162" name="Text Placeholder 3">
            <a:extLst>
              <a:ext uri="{FF2B5EF4-FFF2-40B4-BE49-F238E27FC236}">
                <a16:creationId xmlns:a16="http://schemas.microsoft.com/office/drawing/2014/main" id="{C2BDD19D-618B-A1DF-1108-0C75B6548B04}"/>
              </a:ext>
            </a:extLst>
          </p:cNvPr>
          <p:cNvSpPr txBox="1">
            <a:spLocks/>
          </p:cNvSpPr>
          <p:nvPr/>
        </p:nvSpPr>
        <p:spPr>
          <a:xfrm>
            <a:off x="1943363" y="1523191"/>
            <a:ext cx="3896949" cy="4672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DE" sz="2400" b="0" i="0" u="none" strike="noStrike" kern="1200" cap="none" spc="0" normalizeH="0" baseline="0" noProof="0">
              <a:ln>
                <a:noFill/>
              </a:ln>
              <a:solidFill>
                <a:srgbClr val="1B2E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3C6EFF5F-5A0B-7057-FDA2-9BB933192A51}"/>
              </a:ext>
            </a:extLst>
          </p:cNvPr>
          <p:cNvSpPr txBox="1"/>
          <p:nvPr/>
        </p:nvSpPr>
        <p:spPr>
          <a:xfrm>
            <a:off x="1408339" y="3271287"/>
            <a:ext cx="5811025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B2E5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</a:t>
            </a:r>
            <a:r>
              <a:rPr kumimoji="0" lang="en-DE" sz="3600" b="0" i="0" u="none" strike="noStrike" kern="1200" cap="none" spc="0" normalizeH="0" baseline="0" noProof="0">
                <a:ln>
                  <a:noFill/>
                </a:ln>
                <a:solidFill>
                  <a:srgbClr val="1B2E5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imeframe: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3600" b="0" i="0" u="none" strike="noStrike" kern="1200" cap="none" spc="0" normalizeH="0" baseline="0" noProof="0">
                <a:ln>
                  <a:noFill/>
                </a:ln>
                <a:solidFill>
                  <a:srgbClr val="1B2E5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2023-2027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B2E5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kern="1200" dirty="0">
              <a:solidFill>
                <a:srgbClr val="1B2E5B"/>
              </a:solidFill>
              <a:ea typeface="+mn-ea"/>
            </a:endParaRPr>
          </a:p>
          <a:p>
            <a:pPr>
              <a:buClrTx/>
              <a:defRPr/>
            </a:pPr>
            <a:r>
              <a:rPr lang="en-US" sz="3600" i="1" dirty="0">
                <a:solidFill>
                  <a:srgbClr val="FF0000"/>
                </a:solidFill>
              </a:rPr>
              <a:t>C</a:t>
            </a:r>
            <a:r>
              <a:rPr lang="en-US" sz="3600" i="1" dirty="0">
                <a:solidFill>
                  <a:srgbClr val="FF0000"/>
                </a:solidFill>
                <a:latin typeface="Arial"/>
                <a:cs typeface="Arial"/>
              </a:rPr>
              <a:t>ross-cutting activity: Cities with the Ocean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349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E0D70B-44AC-BCA5-AF08-F0429E8618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29217" y="-14"/>
            <a:ext cx="3957054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10AEA0-A63E-7B8A-BCDA-C01EF193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149971" y="1107829"/>
            <a:ext cx="9900142" cy="1600200"/>
          </a:xfrm>
        </p:spPr>
        <p:txBody>
          <a:bodyPr>
            <a:normAutofit/>
          </a:bodyPr>
          <a:lstStyle/>
          <a:p>
            <a:r>
              <a:rPr lang="en-DE" sz="4000">
                <a:solidFill>
                  <a:srgbClr val="47517C"/>
                </a:solidFill>
                <a:latin typeface="DIN Alternate" panose="020B0500000000000000" pitchFamily="34" charset="77"/>
              </a:rPr>
              <a:t>Activities Sep 2022 – Feb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50505-3DD9-3304-21EA-DE0AF77CB4B5}"/>
              </a:ext>
            </a:extLst>
          </p:cNvPr>
          <p:cNvSpPr/>
          <p:nvPr/>
        </p:nvSpPr>
        <p:spPr>
          <a:xfrm>
            <a:off x="1429555" y="-5"/>
            <a:ext cx="10762445" cy="6858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F219D-E1DA-DC8C-52D1-DD6D8910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FE3B2-D654-DC4D-BF2E-7CDECCC5A15C}" type="slidenum">
              <a:rPr kumimoji="0" lang="en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B85B76-39AB-FEF4-55D2-B862F1CD12F9}"/>
              </a:ext>
            </a:extLst>
          </p:cNvPr>
          <p:cNvSpPr txBox="1"/>
          <p:nvPr/>
        </p:nvSpPr>
        <p:spPr>
          <a:xfrm>
            <a:off x="2105558" y="116124"/>
            <a:ext cx="941043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B2E5B"/>
                </a:solidFill>
                <a:effectLst/>
                <a:uLnTx/>
                <a:uFillTx/>
                <a:latin typeface="DIN Alternate"/>
                <a:ea typeface="+mn-ea"/>
                <a:cs typeface="Arial"/>
                <a:sym typeface="Arial"/>
              </a:rPr>
              <a:t>Initial activity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800" b="0" i="0" u="none" strike="noStrike" kern="1200" cap="none" spc="0" normalizeH="0" baseline="0" noProof="0">
                <a:ln>
                  <a:noFill/>
                </a:ln>
                <a:solidFill>
                  <a:srgbClr val="1B2E5B"/>
                </a:solidFill>
                <a:effectLst/>
                <a:uLnTx/>
                <a:uFillTx/>
                <a:latin typeface="DIN Alternate"/>
                <a:ea typeface="+mn-ea"/>
                <a:cs typeface="Arial"/>
                <a:sym typeface="Arial"/>
              </a:rPr>
              <a:t>Workshop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B2E5B"/>
                </a:solidFill>
                <a:effectLst/>
                <a:uLnTx/>
                <a:uFillTx/>
                <a:latin typeface="DIN Alternate"/>
                <a:ea typeface="+mn-ea"/>
                <a:cs typeface="Arial"/>
                <a:sym typeface="Arial"/>
              </a:rPr>
              <a:t>on 'Integrated Coastal Management and Marine Spatial Planning in support of Coastal Resilience'</a:t>
            </a:r>
            <a:endParaRPr kumimoji="0" lang="en-DE" sz="2800" b="0" i="0" u="none" strike="noStrike" kern="1200" cap="none" spc="0" normalizeH="0" baseline="0" noProof="0">
              <a:ln>
                <a:noFill/>
              </a:ln>
              <a:solidFill>
                <a:srgbClr val="1B2E5B"/>
              </a:solidFill>
              <a:effectLst/>
              <a:uLnTx/>
              <a:uFillTx/>
              <a:latin typeface="DIN Alternate"/>
              <a:ea typeface="+mn-ea"/>
              <a:cs typeface="Arial"/>
              <a:sym typeface="Arial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F54F846-9187-7803-A159-42A98BCE0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43363" y="1899138"/>
            <a:ext cx="3957054" cy="42960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B2E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workshop organized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B2E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people joined the meeting in person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B2E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~100 people </a:t>
            </a:r>
            <a:r>
              <a:rPr lang="en-US" sz="2000">
                <a:solidFill>
                  <a:srgbClr val="1B2E5B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connected remotely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B2E5B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Presentations available on the website</a:t>
            </a:r>
            <a:endParaRPr lang="en-DE" sz="2000">
              <a:solidFill>
                <a:srgbClr val="1B2E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har char="•"/>
            </a:pPr>
            <a:endParaRPr lang="en-DE" sz="2400">
              <a:solidFill>
                <a:srgbClr val="1B2E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DE" sz="2400">
              <a:solidFill>
                <a:srgbClr val="1B2E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60F88B0-46D6-6280-CA85-2BB098B61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87431" y="1758193"/>
            <a:ext cx="5916051" cy="4437039"/>
          </a:xfrm>
        </p:spPr>
      </p:pic>
    </p:spTree>
    <p:extLst>
      <p:ext uri="{BB962C8B-B14F-4D97-AF65-F5344CB8AC3E}">
        <p14:creationId xmlns:p14="http://schemas.microsoft.com/office/powerpoint/2010/main" val="3199373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40a36b86d4_0_8"/>
          <p:cNvSpPr/>
          <p:nvPr/>
        </p:nvSpPr>
        <p:spPr>
          <a:xfrm>
            <a:off x="8349600" y="5751069"/>
            <a:ext cx="3842400" cy="111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59" name="Google Shape;159;g140a36b86d4_0_8"/>
          <p:cNvSpPr/>
          <p:nvPr/>
        </p:nvSpPr>
        <p:spPr>
          <a:xfrm>
            <a:off x="768351" y="1411826"/>
            <a:ext cx="5327700" cy="2159700"/>
          </a:xfrm>
          <a:prstGeom prst="rect">
            <a:avLst/>
          </a:prstGeom>
          <a:solidFill>
            <a:srgbClr val="C5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2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140a36b86d4_0_8"/>
          <p:cNvSpPr txBox="1">
            <a:spLocks noGrp="1"/>
          </p:cNvSpPr>
          <p:nvPr>
            <p:ph type="body" idx="1"/>
          </p:nvPr>
        </p:nvSpPr>
        <p:spPr>
          <a:xfrm>
            <a:off x="726601" y="449401"/>
            <a:ext cx="9420300" cy="3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Clr>
                <a:schemeClr val="accent2"/>
              </a:buClr>
            </a:pPr>
            <a:r>
              <a:rPr lang="en-US" dirty="0" err="1">
                <a:solidFill>
                  <a:schemeClr val="accent2"/>
                </a:solidFill>
              </a:rPr>
              <a:t>CoastPredict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:</a:t>
            </a:r>
            <a:r>
              <a:rPr lang="en-US" dirty="0"/>
              <a:t> ENDORSED PROJECTS</a:t>
            </a:r>
            <a:br>
              <a:rPr lang="en-US" dirty="0"/>
            </a:br>
            <a:endParaRPr sz="1800" dirty="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1" name="Google Shape;161;g140a36b86d4_0_8"/>
          <p:cNvSpPr/>
          <p:nvPr/>
        </p:nvSpPr>
        <p:spPr>
          <a:xfrm>
            <a:off x="768351" y="3563826"/>
            <a:ext cx="5327700" cy="1759500"/>
          </a:xfrm>
          <a:prstGeom prst="rect">
            <a:avLst/>
          </a:prstGeom>
          <a:solidFill>
            <a:srgbClr val="E4D8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140a36b86d4_0_8"/>
          <p:cNvSpPr/>
          <p:nvPr/>
        </p:nvSpPr>
        <p:spPr>
          <a:xfrm>
            <a:off x="6072901" y="1409789"/>
            <a:ext cx="5350748" cy="2171469"/>
          </a:xfrm>
          <a:prstGeom prst="rect">
            <a:avLst/>
          </a:prstGeom>
          <a:solidFill>
            <a:srgbClr val="D9E8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140a36b86d4_0_8"/>
          <p:cNvSpPr/>
          <p:nvPr/>
        </p:nvSpPr>
        <p:spPr>
          <a:xfrm>
            <a:off x="778771" y="5323293"/>
            <a:ext cx="5327700" cy="1344000"/>
          </a:xfrm>
          <a:prstGeom prst="rect">
            <a:avLst/>
          </a:prstGeom>
          <a:solidFill>
            <a:srgbClr val="D8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140a36b86d4_0_8"/>
          <p:cNvSpPr/>
          <p:nvPr/>
        </p:nvSpPr>
        <p:spPr>
          <a:xfrm>
            <a:off x="6096003" y="5321300"/>
            <a:ext cx="5327700" cy="1344000"/>
          </a:xfrm>
          <a:prstGeom prst="rect">
            <a:avLst/>
          </a:prstGeom>
          <a:solidFill>
            <a:srgbClr val="E8DE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140a36b86d4_0_8"/>
          <p:cNvSpPr/>
          <p:nvPr/>
        </p:nvSpPr>
        <p:spPr>
          <a:xfrm>
            <a:off x="6124759" y="3559701"/>
            <a:ext cx="5306630" cy="1759500"/>
          </a:xfrm>
          <a:prstGeom prst="rect">
            <a:avLst/>
          </a:prstGeom>
          <a:solidFill>
            <a:srgbClr val="E1E8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140a36b86d4_0_8"/>
          <p:cNvSpPr txBox="1"/>
          <p:nvPr/>
        </p:nvSpPr>
        <p:spPr>
          <a:xfrm>
            <a:off x="989950" y="1431526"/>
            <a:ext cx="5106049" cy="216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Focus Area 1</a:t>
            </a:r>
            <a:endParaRPr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33"/>
            </a:pPr>
            <a:r>
              <a:rPr lang="en-US" sz="1333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Integrated observing and modelling for short term coastal forecasting and early warnings</a:t>
            </a:r>
            <a:endParaRPr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33"/>
            </a:pPr>
            <a:r>
              <a:rPr lang="en-US" sz="1333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CORE PROJECT:</a:t>
            </a:r>
            <a:r>
              <a:rPr lang="en-US" sz="1333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333" b="1" dirty="0" err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PredictOnTime</a:t>
            </a:r>
            <a:r>
              <a:rPr lang="en-US" sz="1333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3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will develop systems to observe and predict natural extreme events in the global coastal ocean (Italy) </a:t>
            </a:r>
            <a:br>
              <a:rPr lang="en-US" sz="13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333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AFFILIATED PROJECTS:</a:t>
            </a:r>
            <a:endParaRPr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333"/>
              <a:buFont typeface="Wingdings" pitchFamily="2" charset="2"/>
              <a:buChar char="Ø"/>
            </a:pPr>
            <a:r>
              <a:rPr lang="en-US" sz="1300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Integrating Coastal Hazards Early Warning Systems in the Tropical Americas and Caribbean (IOC-Caribe)</a:t>
            </a:r>
            <a:endParaRPr lang="en-GB" sz="1300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1333"/>
              <a:buFont typeface="Wingdings" pitchFamily="2" charset="2"/>
              <a:buChar char="Ø"/>
            </a:pPr>
            <a:r>
              <a:rPr lang="en-GB" sz="13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AI ensemble engine for coastal hazard predictions (The Netherlands)</a:t>
            </a:r>
          </a:p>
          <a:p>
            <a:pPr>
              <a:buClr>
                <a:schemeClr val="dk1"/>
              </a:buClr>
              <a:buSzPts val="1333"/>
            </a:pPr>
            <a:endParaRPr sz="1333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140a36b86d4_0_8"/>
          <p:cNvSpPr txBox="1"/>
          <p:nvPr/>
        </p:nvSpPr>
        <p:spPr>
          <a:xfrm>
            <a:off x="900199" y="3560042"/>
            <a:ext cx="4139400" cy="175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Focus Area 2</a:t>
            </a:r>
            <a:endParaRPr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33"/>
            </a:pPr>
            <a:r>
              <a:rPr lang="en-US" sz="1333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Earth system observing and modelling for coastal climate monitoring and downscaling</a:t>
            </a:r>
            <a:endParaRPr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33"/>
            </a:pPr>
            <a:r>
              <a:rPr lang="en-US" sz="1333" b="1" dirty="0">
                <a:solidFill>
                  <a:srgbClr val="073763"/>
                </a:solidFill>
                <a:latin typeface="Calibri"/>
                <a:cs typeface="Calibri"/>
                <a:sym typeface="Calibri"/>
              </a:rPr>
              <a:t>CORE PROJECT: </a:t>
            </a:r>
            <a:r>
              <a:rPr lang="en-US" sz="1333" b="1" dirty="0">
                <a:solidFill>
                  <a:srgbClr val="0432FF"/>
                </a:solidFill>
                <a:latin typeface="Calibri"/>
                <a:cs typeface="Calibri"/>
                <a:sym typeface="Calibri"/>
              </a:rPr>
              <a:t>FLAME </a:t>
            </a:r>
            <a:r>
              <a:rPr lang="en-US" sz="1333" dirty="0">
                <a:solidFill>
                  <a:srgbClr val="073763"/>
                </a:solidFill>
                <a:latin typeface="Calibri"/>
                <a:cs typeface="Calibri"/>
                <a:sym typeface="Calibri"/>
              </a:rPr>
              <a:t>Future Coastal Ocean Climates - innovative, high-resolution, downscaled projects for coastal ocean climates and impacts (UK)</a:t>
            </a:r>
            <a:endParaRPr sz="1333" dirty="0">
              <a:solidFill>
                <a:srgbClr val="073763"/>
              </a:solidFill>
              <a:latin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33"/>
            </a:pPr>
            <a:r>
              <a:rPr lang="en-US" sz="1333" b="1" dirty="0">
                <a:solidFill>
                  <a:srgbClr val="073763"/>
                </a:solidFill>
                <a:latin typeface="Calibri"/>
                <a:cs typeface="Calibri"/>
                <a:sym typeface="Calibri"/>
              </a:rPr>
              <a:t>AFFILIATED PROJECTS:</a:t>
            </a:r>
            <a:endParaRPr sz="1333" b="1" dirty="0">
              <a:solidFill>
                <a:srgbClr val="073763"/>
              </a:solidFill>
              <a:latin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33"/>
            </a:pPr>
            <a:r>
              <a:rPr lang="en-US" sz="1333" dirty="0">
                <a:solidFill>
                  <a:srgbClr val="073763"/>
                </a:solidFill>
                <a:latin typeface="Calibri"/>
                <a:cs typeface="Calibri"/>
                <a:sym typeface="Calibri"/>
              </a:rPr>
              <a:t>&gt; European Knowledge Hub on Sea Level Rise (BE)</a:t>
            </a:r>
            <a:endParaRPr sz="1333" dirty="0">
              <a:solidFill>
                <a:srgbClr val="073763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68" name="Google Shape;168;g140a36b86d4_0_8"/>
          <p:cNvSpPr txBox="1"/>
          <p:nvPr/>
        </p:nvSpPr>
        <p:spPr>
          <a:xfrm>
            <a:off x="979701" y="5420601"/>
            <a:ext cx="5037300" cy="114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Focus Area 3</a:t>
            </a:r>
            <a:endParaRPr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33"/>
            </a:pPr>
            <a:r>
              <a:rPr lang="en-US" sz="1333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Solutions for integrated coastal management</a:t>
            </a:r>
            <a:endParaRPr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33"/>
            </a:pPr>
            <a:r>
              <a:rPr lang="en-US" sz="1333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AFFILIATED PROJECTS</a:t>
            </a:r>
            <a:endParaRPr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33"/>
            </a:pPr>
            <a:r>
              <a:rPr lang="en-US" sz="13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&gt; MANCOGA: Mangroves as Nature-based Solutions to Coastal Hazards in Eastern Ghana endorsed &amp; funded by </a:t>
            </a:r>
            <a:r>
              <a:rPr lang="en-US" sz="1300" dirty="0" err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Meerwissen</a:t>
            </a:r>
            <a:r>
              <a:rPr lang="en-US" sz="13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(Ghana)</a:t>
            </a:r>
            <a:endParaRPr sz="13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140a36b86d4_0_8"/>
          <p:cNvSpPr txBox="1"/>
          <p:nvPr/>
        </p:nvSpPr>
        <p:spPr>
          <a:xfrm>
            <a:off x="6361103" y="1582988"/>
            <a:ext cx="4625148" cy="171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Focus Area 4</a:t>
            </a:r>
            <a:endParaRPr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33"/>
            </a:pPr>
            <a:r>
              <a:rPr lang="en-US" sz="1333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Coastal ocean and human health</a:t>
            </a:r>
          </a:p>
          <a:p>
            <a:pPr>
              <a:buClr>
                <a:srgbClr val="000000"/>
              </a:buClr>
              <a:buSzPts val="1333"/>
            </a:pPr>
            <a:r>
              <a:rPr lang="en-US" sz="1333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AFFILIATED PROJECTS: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2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SUSTAIN: PH ocean observing and coastal resource management (Philippines)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Coastal Pollution </a:t>
            </a:r>
            <a:r>
              <a:rPr lang="en-GB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ToolBox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(DE)</a:t>
            </a:r>
            <a:endParaRPr lang="en-GB" sz="120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0000"/>
              </a:buClr>
              <a:buSzPts val="1333"/>
            </a:pPr>
            <a:endParaRPr lang="en-US"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33"/>
            </a:pPr>
            <a:endParaRPr lang="en-US"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140a36b86d4_0_8"/>
          <p:cNvSpPr txBox="1"/>
          <p:nvPr/>
        </p:nvSpPr>
        <p:spPr>
          <a:xfrm>
            <a:off x="7144760" y="3678534"/>
            <a:ext cx="3834300" cy="1548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Focus Area 5</a:t>
            </a:r>
            <a:endParaRPr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33"/>
            </a:pPr>
            <a:r>
              <a:rPr lang="en-US" sz="1333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International open and free access to coastal information</a:t>
            </a:r>
            <a:endParaRPr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33"/>
            </a:pPr>
            <a:r>
              <a:rPr lang="en-US" sz="13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CORE PROJECT: </a:t>
            </a:r>
            <a:r>
              <a:rPr lang="en-US" sz="1300" b="1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CORIS</a:t>
            </a:r>
            <a:r>
              <a:rPr lang="en-US" sz="13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3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- Coastal Ocean Resource Environment - sustainable delivery of high-quality environmental data and information, products to research, industry and government  (ES)</a:t>
            </a:r>
            <a:endParaRPr sz="13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140a36b86d4_0_8"/>
          <p:cNvSpPr txBox="1"/>
          <p:nvPr/>
        </p:nvSpPr>
        <p:spPr>
          <a:xfrm>
            <a:off x="6361103" y="5689577"/>
            <a:ext cx="3126300" cy="54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Focus Area 6</a:t>
            </a:r>
            <a:endParaRPr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33"/>
            </a:pPr>
            <a:r>
              <a:rPr lang="en-US" sz="1333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Equitable coastal ocean capacity</a:t>
            </a:r>
            <a:endParaRPr sz="1333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140a36b86d4_0_8"/>
          <p:cNvSpPr txBox="1"/>
          <p:nvPr/>
        </p:nvSpPr>
        <p:spPr>
          <a:xfrm>
            <a:off x="5297801" y="3435875"/>
            <a:ext cx="1728300" cy="20916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  world ocean areas 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2000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algn="ctr">
              <a:buClr>
                <a:srgbClr val="000000"/>
              </a:buClr>
              <a:buSzPts val="2000"/>
            </a:pP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projects 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2000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will be piloted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26438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D22CE9-1843-9348-8E11-045C5C6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217" y="-43642"/>
            <a:ext cx="10217000" cy="987793"/>
          </a:xfrm>
        </p:spPr>
        <p:txBody>
          <a:bodyPr/>
          <a:lstStyle/>
          <a:p>
            <a:pPr algn="ctr"/>
            <a:r>
              <a:rPr lang="en-US" sz="2800" dirty="0"/>
              <a:t>FLAME Workshop (Feb. 21-23, 2023)  participants and  regions of focus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3352C47-E22C-87EE-AFDC-B685798EB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93" y="87010"/>
            <a:ext cx="1299892" cy="1299892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473BB4F-F07E-8357-A72F-25A90F610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15672" y="3291840"/>
            <a:ext cx="6858000" cy="2743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A5E85D-6D83-CC9D-0F5C-1A4DE2BA6136}"/>
              </a:ext>
            </a:extLst>
          </p:cNvPr>
          <p:cNvGrpSpPr/>
          <p:nvPr/>
        </p:nvGrpSpPr>
        <p:grpSpPr>
          <a:xfrm>
            <a:off x="1125542" y="944151"/>
            <a:ext cx="10398116" cy="5210451"/>
            <a:chOff x="951072" y="1386901"/>
            <a:chExt cx="10398116" cy="521045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CF93AB4-1F16-BF83-58AE-928DB056A136}"/>
                </a:ext>
              </a:extLst>
            </p:cNvPr>
            <p:cNvGrpSpPr/>
            <p:nvPr/>
          </p:nvGrpSpPr>
          <p:grpSpPr>
            <a:xfrm>
              <a:off x="951072" y="1386901"/>
              <a:ext cx="10398116" cy="5210451"/>
              <a:chOff x="951072" y="1386901"/>
              <a:chExt cx="10398116" cy="5210451"/>
            </a:xfrm>
          </p:grpSpPr>
          <p:pic>
            <p:nvPicPr>
              <p:cNvPr id="6" name="Picture 5" descr="Map&#10;&#10;Description automatically generated">
                <a:extLst>
                  <a:ext uri="{FF2B5EF4-FFF2-40B4-BE49-F238E27FC236}">
                    <a16:creationId xmlns:a16="http://schemas.microsoft.com/office/drawing/2014/main" id="{8E6363C1-6795-85D1-22F2-88867A14FB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129"/>
              <a:stretch/>
            </p:blipFill>
            <p:spPr>
              <a:xfrm>
                <a:off x="951072" y="1386901"/>
                <a:ext cx="10217000" cy="5210451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137D6B67-5EA3-E073-A9E4-2F514D34C321}"/>
                  </a:ext>
                </a:extLst>
              </p:cNvPr>
              <p:cNvGrpSpPr/>
              <p:nvPr/>
            </p:nvGrpSpPr>
            <p:grpSpPr>
              <a:xfrm>
                <a:off x="1132188" y="4522872"/>
                <a:ext cx="2337405" cy="738664"/>
                <a:chOff x="5663951" y="219998"/>
                <a:chExt cx="2337405" cy="738664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9F40268-0878-71BF-9BCB-C3B35746833A}"/>
                    </a:ext>
                  </a:extLst>
                </p:cNvPr>
                <p:cNvSpPr/>
                <p:nvPr/>
              </p:nvSpPr>
              <p:spPr>
                <a:xfrm>
                  <a:off x="5663951" y="219998"/>
                  <a:ext cx="2337405" cy="738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64DAE0D-0149-7958-18C6-72112441A2E0}"/>
                    </a:ext>
                  </a:extLst>
                </p:cNvPr>
                <p:cNvGrpSpPr/>
                <p:nvPr/>
              </p:nvGrpSpPr>
              <p:grpSpPr>
                <a:xfrm>
                  <a:off x="5807968" y="219998"/>
                  <a:ext cx="1813478" cy="679666"/>
                  <a:chOff x="5807968" y="219998"/>
                  <a:chExt cx="1813478" cy="679666"/>
                </a:xfrm>
              </p:grpSpPr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9914907A-134F-7339-E4B9-12627D7DF519}"/>
                      </a:ext>
                    </a:extLst>
                  </p:cNvPr>
                  <p:cNvSpPr/>
                  <p:nvPr/>
                </p:nvSpPr>
                <p:spPr>
                  <a:xfrm>
                    <a:off x="5807968" y="260648"/>
                    <a:ext cx="288032" cy="288032"/>
                  </a:xfrm>
                  <a:prstGeom prst="rect">
                    <a:avLst/>
                  </a:prstGeom>
                  <a:solidFill>
                    <a:srgbClr val="CC3333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907CE7F2-9200-00F9-FE68-A676A24B3468}"/>
                      </a:ext>
                    </a:extLst>
                  </p:cNvPr>
                  <p:cNvSpPr/>
                  <p:nvPr/>
                </p:nvSpPr>
                <p:spPr>
                  <a:xfrm>
                    <a:off x="5807968" y="611632"/>
                    <a:ext cx="288032" cy="288032"/>
                  </a:xfrm>
                  <a:prstGeom prst="rect">
                    <a:avLst/>
                  </a:prstGeom>
                  <a:solidFill>
                    <a:srgbClr val="FFFFBF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58DA33C-38BA-C21A-C7E3-AF31FA1CD938}"/>
                      </a:ext>
                    </a:extLst>
                  </p:cNvPr>
                  <p:cNvSpPr txBox="1"/>
                  <p:nvPr/>
                </p:nvSpPr>
                <p:spPr>
                  <a:xfrm>
                    <a:off x="6123920" y="219998"/>
                    <a:ext cx="126829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In attendance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05761A2-4F06-9202-9ACF-C310FC8EE32F}"/>
                      </a:ext>
                    </a:extLst>
                  </p:cNvPr>
                  <p:cNvSpPr txBox="1"/>
                  <p:nvPr/>
                </p:nvSpPr>
                <p:spPr>
                  <a:xfrm>
                    <a:off x="6123920" y="589330"/>
                    <a:ext cx="149752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Unable to attend</a:t>
                    </a:r>
                  </a:p>
                </p:txBody>
              </p:sp>
            </p:grp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884741-920A-95A8-775E-753E781FDCDB}"/>
                  </a:ext>
                </a:extLst>
              </p:cNvPr>
              <p:cNvSpPr/>
              <p:nvPr/>
            </p:nvSpPr>
            <p:spPr>
              <a:xfrm>
                <a:off x="2351584" y="3068960"/>
                <a:ext cx="288032" cy="2880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39AA6E7-62B0-48CB-477C-7FB6F3EA5FB7}"/>
                  </a:ext>
                </a:extLst>
              </p:cNvPr>
              <p:cNvSpPr/>
              <p:nvPr/>
            </p:nvSpPr>
            <p:spPr>
              <a:xfrm>
                <a:off x="2413670" y="3266400"/>
                <a:ext cx="441969" cy="738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9494A9C-334B-CFC2-2D68-6A0C0498EBC4}"/>
                  </a:ext>
                </a:extLst>
              </p:cNvPr>
              <p:cNvSpPr/>
              <p:nvPr/>
            </p:nvSpPr>
            <p:spPr>
              <a:xfrm>
                <a:off x="10157875" y="5139854"/>
                <a:ext cx="330614" cy="4493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A621B72-0E58-389F-2F7B-14F7FBC2C283}"/>
                  </a:ext>
                </a:extLst>
              </p:cNvPr>
              <p:cNvSpPr/>
              <p:nvPr/>
            </p:nvSpPr>
            <p:spPr>
              <a:xfrm>
                <a:off x="3155000" y="1424286"/>
                <a:ext cx="3589072" cy="272925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2287E91-BC70-18B0-E602-4B3CCA2B50FE}"/>
                  </a:ext>
                </a:extLst>
              </p:cNvPr>
              <p:cNvSpPr/>
              <p:nvPr/>
            </p:nvSpPr>
            <p:spPr>
              <a:xfrm>
                <a:off x="6059572" y="2474312"/>
                <a:ext cx="756508" cy="6666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8521079-33A6-175F-142D-06737257C575}"/>
                  </a:ext>
                </a:extLst>
              </p:cNvPr>
              <p:cNvSpPr/>
              <p:nvPr/>
            </p:nvSpPr>
            <p:spPr>
              <a:xfrm>
                <a:off x="8280440" y="4068142"/>
                <a:ext cx="1582482" cy="11933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16FAA79-FCB4-4695-BB37-E20DF5FB9AFC}"/>
                  </a:ext>
                </a:extLst>
              </p:cNvPr>
              <p:cNvSpPr/>
              <p:nvPr/>
            </p:nvSpPr>
            <p:spPr>
              <a:xfrm>
                <a:off x="7931531" y="3968874"/>
                <a:ext cx="900774" cy="6458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6838E5B-1448-5CCE-3E19-7EFF60374C19}"/>
                  </a:ext>
                </a:extLst>
              </p:cNvPr>
              <p:cNvSpPr/>
              <p:nvPr/>
            </p:nvSpPr>
            <p:spPr>
              <a:xfrm>
                <a:off x="6595095" y="5596551"/>
                <a:ext cx="292993" cy="20871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769EA31-9604-BBE0-B0FF-53B9E4534FAC}"/>
                  </a:ext>
                </a:extLst>
              </p:cNvPr>
              <p:cNvSpPr/>
              <p:nvPr/>
            </p:nvSpPr>
            <p:spPr>
              <a:xfrm>
                <a:off x="5623971" y="2590353"/>
                <a:ext cx="760061" cy="8386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B622AEE-74B9-7B90-0D6D-6CCDF9417B23}"/>
                  </a:ext>
                </a:extLst>
              </p:cNvPr>
              <p:cNvSpPr/>
              <p:nvPr/>
            </p:nvSpPr>
            <p:spPr>
              <a:xfrm>
                <a:off x="10073527" y="4707539"/>
                <a:ext cx="1275661" cy="88901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51C2CCA-CD60-C862-31FB-2DC7AAD2DE5F}"/>
                  </a:ext>
                </a:extLst>
              </p:cNvPr>
              <p:cNvSpPr/>
              <p:nvPr/>
            </p:nvSpPr>
            <p:spPr>
              <a:xfrm>
                <a:off x="6261140" y="2754478"/>
                <a:ext cx="333956" cy="31448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8351D6D-68EE-282D-203C-421617FAAEBA}"/>
                  </a:ext>
                </a:extLst>
              </p:cNvPr>
              <p:cNvSpPr/>
              <p:nvPr/>
            </p:nvSpPr>
            <p:spPr>
              <a:xfrm>
                <a:off x="5901522" y="3028404"/>
                <a:ext cx="86042" cy="1125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E157378-7E69-1C67-68CD-C1471DFF76BD}"/>
                  </a:ext>
                </a:extLst>
              </p:cNvPr>
              <p:cNvSpPr/>
              <p:nvPr/>
            </p:nvSpPr>
            <p:spPr>
              <a:xfrm>
                <a:off x="5978067" y="3378710"/>
                <a:ext cx="1161945" cy="4508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BD8655C-BC8D-9F52-7135-9F8A2222A725}"/>
                  </a:ext>
                </a:extLst>
              </p:cNvPr>
              <p:cNvSpPr/>
              <p:nvPr/>
            </p:nvSpPr>
            <p:spPr>
              <a:xfrm>
                <a:off x="11157694" y="5101767"/>
                <a:ext cx="154396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12CC79-58C1-8515-DA3F-56295001E51C}"/>
                  </a:ext>
                </a:extLst>
              </p:cNvPr>
              <p:cNvSpPr/>
              <p:nvPr/>
            </p:nvSpPr>
            <p:spPr>
              <a:xfrm>
                <a:off x="6384712" y="3329478"/>
                <a:ext cx="210384" cy="2530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C05FDEE-2163-0F10-4E1A-BDF303AC0123}"/>
                  </a:ext>
                </a:extLst>
              </p:cNvPr>
              <p:cNvSpPr/>
              <p:nvPr/>
            </p:nvSpPr>
            <p:spPr>
              <a:xfrm>
                <a:off x="3681923" y="3140968"/>
                <a:ext cx="901909" cy="738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A8BF9DA-249F-1394-E3B3-6E3379A94CFE}"/>
                  </a:ext>
                </a:extLst>
              </p:cNvPr>
              <p:cNvSpPr/>
              <p:nvPr/>
            </p:nvSpPr>
            <p:spPr>
              <a:xfrm>
                <a:off x="5685316" y="2996952"/>
                <a:ext cx="122652" cy="2412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1BA8380-594F-48B0-72BE-EC118EE04310}"/>
                  </a:ext>
                </a:extLst>
              </p:cNvPr>
              <p:cNvSpPr/>
              <p:nvPr/>
            </p:nvSpPr>
            <p:spPr>
              <a:xfrm>
                <a:off x="9026427" y="4005064"/>
                <a:ext cx="464201" cy="51780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E8CC7DA-F8DC-01B8-69E6-D7226B5552E3}"/>
                  </a:ext>
                </a:extLst>
              </p:cNvPr>
              <p:cNvSpPr/>
              <p:nvPr/>
            </p:nvSpPr>
            <p:spPr>
              <a:xfrm>
                <a:off x="7500052" y="3879632"/>
                <a:ext cx="599272" cy="48547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9B32A77-B384-D805-05D6-38E485C72168}"/>
                  </a:ext>
                </a:extLst>
              </p:cNvPr>
              <p:cNvSpPr/>
              <p:nvPr/>
            </p:nvSpPr>
            <p:spPr>
              <a:xfrm>
                <a:off x="3791744" y="1871096"/>
                <a:ext cx="993656" cy="155790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2772C9C-2518-8C07-0D3C-2FDDF919B2F9}"/>
                  </a:ext>
                </a:extLst>
              </p:cNvPr>
              <p:cNvSpPr/>
              <p:nvPr/>
            </p:nvSpPr>
            <p:spPr>
              <a:xfrm>
                <a:off x="4102983" y="3097052"/>
                <a:ext cx="480849" cy="3319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35526C9-72FD-0D05-F903-8B4E0A0188FA}"/>
                  </a:ext>
                </a:extLst>
              </p:cNvPr>
              <p:cNvSpPr/>
              <p:nvPr/>
            </p:nvSpPr>
            <p:spPr>
              <a:xfrm>
                <a:off x="9229057" y="4005064"/>
                <a:ext cx="107304" cy="1484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D40357B-7753-2C82-9092-B2AB03C80C22}"/>
                </a:ext>
              </a:extLst>
            </p:cNvPr>
            <p:cNvSpPr/>
            <p:nvPr/>
          </p:nvSpPr>
          <p:spPr>
            <a:xfrm>
              <a:off x="3266816" y="3791307"/>
              <a:ext cx="993656" cy="6458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02B315F-6D94-254B-C117-2F757AE03015}"/>
                </a:ext>
              </a:extLst>
            </p:cNvPr>
            <p:cNvSpPr/>
            <p:nvPr/>
          </p:nvSpPr>
          <p:spPr>
            <a:xfrm>
              <a:off x="2399020" y="1508789"/>
              <a:ext cx="2032284" cy="1218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01A68B2-4583-5716-0C3F-227C248F12B6}"/>
                </a:ext>
              </a:extLst>
            </p:cNvPr>
            <p:cNvSpPr/>
            <p:nvPr/>
          </p:nvSpPr>
          <p:spPr>
            <a:xfrm>
              <a:off x="6603485" y="4941896"/>
              <a:ext cx="942928" cy="8633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0B83074-C59B-C05A-63DE-CD86AE65512C}"/>
                </a:ext>
              </a:extLst>
            </p:cNvPr>
            <p:cNvSpPr/>
            <p:nvPr/>
          </p:nvSpPr>
          <p:spPr>
            <a:xfrm>
              <a:off x="7119741" y="4782077"/>
              <a:ext cx="128388" cy="4204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5D2C2-39F9-0109-3657-E5C534DB282B}"/>
              </a:ext>
            </a:extLst>
          </p:cNvPr>
          <p:cNvSpPr txBox="1"/>
          <p:nvPr/>
        </p:nvSpPr>
        <p:spPr>
          <a:xfrm>
            <a:off x="2630573" y="6173158"/>
            <a:ext cx="5238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002060"/>
                </a:solidFill>
              </a:rPr>
              <a:t>TIMELY!!!!</a:t>
            </a:r>
          </a:p>
          <a:p>
            <a:r>
              <a:rPr lang="en-IT" b="1" dirty="0">
                <a:solidFill>
                  <a:srgbClr val="002060"/>
                </a:solidFill>
              </a:rPr>
              <a:t>IPCC Coastal Climate Modelling Framework being prepared</a:t>
            </a:r>
          </a:p>
        </p:txBody>
      </p:sp>
    </p:spTree>
    <p:extLst>
      <p:ext uri="{BB962C8B-B14F-4D97-AF65-F5344CB8AC3E}">
        <p14:creationId xmlns:p14="http://schemas.microsoft.com/office/powerpoint/2010/main" val="2777666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5E57FF-F6A9-C163-9285-41A75E597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1" y="175162"/>
            <a:ext cx="11567487" cy="618461"/>
          </a:xfrm>
        </p:spPr>
        <p:txBody>
          <a:bodyPr/>
          <a:lstStyle/>
          <a:p>
            <a:pPr algn="ctr"/>
            <a:r>
              <a:rPr lang="en-US" sz="3200" dirty="0" err="1"/>
              <a:t>PredictOnTime</a:t>
            </a:r>
            <a:r>
              <a:rPr lang="en-US" sz="3200" dirty="0"/>
              <a:t> Workshop (May 11-13, 2023) and regions of Focus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DE264D-C076-19EA-23F6-01A17E9E3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world, map, text&#10;&#10;Description automatically generated">
            <a:extLst>
              <a:ext uri="{FF2B5EF4-FFF2-40B4-BE49-F238E27FC236}">
                <a16:creationId xmlns:a16="http://schemas.microsoft.com/office/drawing/2014/main" id="{0DF9EAC0-314A-877D-710A-77E27E460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1300"/>
            <a:ext cx="12192000" cy="6369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CA8396-9107-8A12-5F64-9EB856E85735}"/>
              </a:ext>
            </a:extLst>
          </p:cNvPr>
          <p:cNvSpPr txBox="1"/>
          <p:nvPr/>
        </p:nvSpPr>
        <p:spPr>
          <a:xfrm>
            <a:off x="4550813" y="6596390"/>
            <a:ext cx="6229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FF00"/>
                </a:solidFill>
              </a:rPr>
              <a:t>TIMELY!!!!</a:t>
            </a:r>
          </a:p>
          <a:p>
            <a:r>
              <a:rPr lang="en-IT" b="1" dirty="0">
                <a:solidFill>
                  <a:srgbClr val="FFFF00"/>
                </a:solidFill>
              </a:rPr>
              <a:t>Relocatable coastal integrated system needed from many communities</a:t>
            </a:r>
          </a:p>
        </p:txBody>
      </p:sp>
    </p:spTree>
    <p:extLst>
      <p:ext uri="{BB962C8B-B14F-4D97-AF65-F5344CB8AC3E}">
        <p14:creationId xmlns:p14="http://schemas.microsoft.com/office/powerpoint/2010/main" val="89094950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7C338-405D-6E2C-C9F9-39D95EFF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10130"/>
            <a:ext cx="11922824" cy="1273247"/>
          </a:xfrm>
        </p:spPr>
        <p:txBody>
          <a:bodyPr/>
          <a:lstStyle/>
          <a:p>
            <a:pPr algn="ctr"/>
            <a:r>
              <a:rPr lang="en-IT" sz="3733" dirty="0"/>
              <a:t>THE COASTPREDICT DEVELOPMENT STRATEGY: </a:t>
            </a:r>
            <a:br>
              <a:rPr lang="en-IT" sz="3733" dirty="0"/>
            </a:br>
            <a:r>
              <a:rPr lang="en-IT" sz="3733" dirty="0"/>
              <a:t>THE BUTTERFLY APPROACH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A9F17-B98F-FD43-6AA0-4AAC020699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043DE-9DD3-7ED3-C893-A682A88C5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84" y="1422870"/>
            <a:ext cx="9679241" cy="53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0901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21C8D-EBBE-2D33-AADE-A5B40ADBF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79" y="123809"/>
            <a:ext cx="11567487" cy="1439199"/>
          </a:xfrm>
        </p:spPr>
        <p:txBody>
          <a:bodyPr/>
          <a:lstStyle/>
          <a:p>
            <a:pPr algn="ctr"/>
            <a:r>
              <a:rPr lang="en-US" dirty="0"/>
              <a:t> “</a:t>
            </a:r>
            <a:r>
              <a:rPr lang="en-US" sz="4000" dirty="0"/>
              <a:t>Global Coast”: </a:t>
            </a:r>
            <a:br>
              <a:rPr lang="en-US" sz="4000" dirty="0"/>
            </a:br>
            <a:r>
              <a:rPr lang="en-US" sz="4000" dirty="0"/>
              <a:t>the global coastal ocean experiment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8976A-6381-7F3C-9AA6-08A4DA949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179" y="1211310"/>
            <a:ext cx="10999631" cy="4744721"/>
          </a:xfrm>
        </p:spPr>
        <p:txBody>
          <a:bodyPr>
            <a:normAutofit/>
          </a:bodyPr>
          <a:lstStyle/>
          <a:p>
            <a:pPr marL="228594" indent="0" algn="ctr"/>
            <a:r>
              <a:rPr lang="en-US" sz="4267" b="1" dirty="0"/>
              <a:t>GOAL</a:t>
            </a:r>
          </a:p>
          <a:p>
            <a:pPr algn="just"/>
            <a:r>
              <a:rPr lang="en-US" sz="2400" dirty="0">
                <a:solidFill>
                  <a:srgbClr val="5F5F5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GLOBAL COAST will implement the </a:t>
            </a:r>
            <a:r>
              <a:rPr lang="en-US" sz="2400" dirty="0" err="1">
                <a:solidFill>
                  <a:srgbClr val="5F5F5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CoastPredict</a:t>
            </a:r>
            <a:r>
              <a:rPr lang="en-US" sz="2400" dirty="0">
                <a:solidFill>
                  <a:srgbClr val="5F5F5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projects and guidance principles in a range of contrasting global coastal oceans to demonstrate the value of an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integrated and fit-for-purpose coastal observing and prediction system </a:t>
            </a:r>
            <a:r>
              <a:rPr lang="en-US" sz="2400" dirty="0">
                <a:solidFill>
                  <a:srgbClr val="5F5F5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that delivers innovative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products and services for coastal resilience in collaboration with local stakeholders.</a:t>
            </a:r>
            <a:endParaRPr lang="en-IT" sz="2400" b="1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In other words: the Global Coast initiative coordinates the planning of demonstration test sites where FAs technologies and methods will be implemented following a general strategy</a:t>
            </a:r>
          </a:p>
        </p:txBody>
      </p:sp>
    </p:spTree>
    <p:extLst>
      <p:ext uri="{BB962C8B-B14F-4D97-AF65-F5344CB8AC3E}">
        <p14:creationId xmlns:p14="http://schemas.microsoft.com/office/powerpoint/2010/main" val="422810353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GOOS Programme theme">
  <a:themeElements>
    <a:clrScheme name="GOOS Programme colour theme">
      <a:dk1>
        <a:srgbClr val="000000"/>
      </a:dk1>
      <a:lt1>
        <a:srgbClr val="FFFFFF"/>
      </a:lt1>
      <a:dk2>
        <a:srgbClr val="333333"/>
      </a:dk2>
      <a:lt2>
        <a:srgbClr val="D8F3FB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OOS Programme theme">
  <a:themeElements>
    <a:clrScheme name="GOOS Programme colour theme">
      <a:dk1>
        <a:srgbClr val="000000"/>
      </a:dk1>
      <a:lt1>
        <a:srgbClr val="FFFFFF"/>
      </a:lt1>
      <a:dk2>
        <a:srgbClr val="333333"/>
      </a:dk2>
      <a:lt2>
        <a:srgbClr val="D8F3FB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735</Words>
  <Application>Microsoft Macintosh PowerPoint</Application>
  <PresentationFormat>Widescreen</PresentationFormat>
  <Paragraphs>105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Calibri</vt:lpstr>
      <vt:lpstr>Wingdings</vt:lpstr>
      <vt:lpstr>Arial</vt:lpstr>
      <vt:lpstr>DIN Alternate</vt:lpstr>
      <vt:lpstr>Verdana</vt:lpstr>
      <vt:lpstr>Trebuchet MS</vt:lpstr>
      <vt:lpstr>Barlow Semi Condensed</vt:lpstr>
      <vt:lpstr>Roboto Light</vt:lpstr>
      <vt:lpstr>Barlow Semi Condensed Medium</vt:lpstr>
      <vt:lpstr>Roboto Medium</vt:lpstr>
      <vt:lpstr>Roboto</vt:lpstr>
      <vt:lpstr>Barlow Semi Condensed SemiBold</vt:lpstr>
      <vt:lpstr>Calibri Light</vt:lpstr>
      <vt:lpstr>GOOS Programme theme</vt:lpstr>
      <vt:lpstr>GOOS Programme theme</vt:lpstr>
      <vt:lpstr>Office Theme</vt:lpstr>
      <vt:lpstr>Revolutionising Global Coastal Ocean observing and forecasting</vt:lpstr>
      <vt:lpstr>PowerPoint Presentation</vt:lpstr>
      <vt:lpstr>DCC-CR Strategic Objectives</vt:lpstr>
      <vt:lpstr>Activities Sep 2022 – Feb 2023</vt:lpstr>
      <vt:lpstr>PowerPoint Presentation</vt:lpstr>
      <vt:lpstr>FLAME Workshop (Feb. 21-23, 2023)  participants and  regions of focus</vt:lpstr>
      <vt:lpstr>PredictOnTime Workshop (May 11-13, 2023) and regions of Focus</vt:lpstr>
      <vt:lpstr>THE COASTPREDICT DEVELOPMENT STRATEGY:  THE BUTTERFLY APPROACH</vt:lpstr>
      <vt:lpstr> “Global Coast”:  the global coastal ocean experiment </vt:lpstr>
      <vt:lpstr>The Global Coast Experiment infrastructure  in the global framework</vt:lpstr>
      <vt:lpstr>Global Coast Digital Infrastructure: DTSP components</vt:lpstr>
      <vt:lpstr>The Global Coast Experiment survey will be sent out July 2023  Get in touch!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Revolutionising Global Coastal Ocean observing and forecasting</dc:title>
  <dc:creator>Fischer, Albert</dc:creator>
  <cp:lastModifiedBy>Nadia Pinardi</cp:lastModifiedBy>
  <cp:revision>23</cp:revision>
  <dcterms:created xsi:type="dcterms:W3CDTF">2020-02-11T12:50:32Z</dcterms:created>
  <dcterms:modified xsi:type="dcterms:W3CDTF">2023-06-07T17:06:45Z</dcterms:modified>
</cp:coreProperties>
</file>