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8" r:id="rId1"/>
    <p:sldMasterId id="2147483699" r:id="rId2"/>
  </p:sldMasterIdLst>
  <p:notesMasterIdLst>
    <p:notesMasterId r:id="rId11"/>
  </p:notesMasterIdLst>
  <p:sldIdLst>
    <p:sldId id="256" r:id="rId3"/>
    <p:sldId id="257" r:id="rId4"/>
    <p:sldId id="258" r:id="rId5"/>
    <p:sldId id="259" r:id="rId6"/>
    <p:sldId id="260" r:id="rId7"/>
    <p:sldId id="261" r:id="rId8"/>
    <p:sldId id="262" r:id="rId9"/>
    <p:sldId id="263" r:id="rId10"/>
  </p:sldIdLst>
  <p:sldSz cx="9144000" cy="5143500" type="screen16x9"/>
  <p:notesSz cx="6858000" cy="9144000"/>
  <p:embeddedFontLst>
    <p:embeddedFont>
      <p:font typeface="Barlow" panose="00000500000000000000" pitchFamily="2" charset="0"/>
      <p:regular r:id="rId12"/>
      <p:bold r:id="rId13"/>
      <p:italic r:id="rId14"/>
      <p:boldItalic r:id="rId15"/>
    </p:embeddedFont>
    <p:embeddedFont>
      <p:font typeface="Barlow Medium" panose="00000600000000000000" pitchFamily="2" charset="0"/>
      <p:regular r:id="rId16"/>
      <p:bold r:id="rId17"/>
      <p:italic r:id="rId18"/>
      <p:boldItalic r:id="rId19"/>
    </p:embeddedFont>
    <p:embeddedFont>
      <p:font typeface="Barlow Semi Condensed" panose="00000506000000000000" pitchFamily="2" charset="0"/>
      <p:regular r:id="rId20"/>
      <p:bold r:id="rId21"/>
      <p:italic r:id="rId22"/>
      <p:boldItalic r:id="rId23"/>
    </p:embeddedFont>
    <p:embeddedFont>
      <p:font typeface="Barlow Semi Condensed Medium" panose="00000606000000000000" pitchFamily="2" charset="0"/>
      <p:regular r:id="rId24"/>
      <p:bold r:id="rId25"/>
      <p:italic r:id="rId26"/>
      <p:boldItalic r:id="rId27"/>
    </p:embeddedFont>
    <p:embeddedFont>
      <p:font typeface="Roboto" panose="02000000000000000000" pitchFamily="2" charset="0"/>
      <p:regular r:id="rId28"/>
      <p:bold r:id="rId29"/>
      <p:italic r:id="rId30"/>
      <p:boldItalic r:id="rId31"/>
    </p:embeddedFont>
    <p:embeddedFont>
      <p:font typeface="Roboto Light" panose="02000000000000000000" pitchFamily="2"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792">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428" autoAdjust="0"/>
  </p:normalViewPr>
  <p:slideViewPr>
    <p:cSldViewPr snapToGrid="0">
      <p:cViewPr varScale="1">
        <p:scale>
          <a:sx n="71" d="100"/>
          <a:sy n="71" d="100"/>
        </p:scale>
        <p:origin x="726" y="60"/>
      </p:cViewPr>
      <p:guideLst>
        <p:guide orient="horz" pos="1620"/>
        <p:guide pos="2880"/>
        <p:guide orient="horz" pos="79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10.fntdata"/><Relationship Id="rId34" Type="http://schemas.openxmlformats.org/officeDocument/2006/relationships/font" Target="fonts/font23.fntdata"/><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33" Type="http://schemas.openxmlformats.org/officeDocument/2006/relationships/font" Target="fonts/font22.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24" Type="http://schemas.openxmlformats.org/officeDocument/2006/relationships/font" Target="fonts/font13.fntdata"/><Relationship Id="rId32" Type="http://schemas.openxmlformats.org/officeDocument/2006/relationships/font" Target="fonts/font21.fntdata"/><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font" Target="fonts/font17.fntdata"/><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8.fntdata"/><Relationship Id="rId31" Type="http://schemas.openxmlformats.org/officeDocument/2006/relationships/font" Target="fonts/font2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font" Target="fonts/font19.fntdata"/><Relationship Id="rId35" Type="http://schemas.openxmlformats.org/officeDocument/2006/relationships/font" Target="fonts/font2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1d165c0a2b1_0_11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5" name="Google Shape;335;g1d165c0a2b1_0_11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1c7fbd43715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1c7fbd43715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69999" lvl="3" indent="-231775" algn="l" rtl="0">
              <a:lnSpc>
                <a:spcPct val="120000"/>
              </a:lnSpc>
              <a:spcBef>
                <a:spcPts val="900"/>
              </a:spcBef>
              <a:spcAft>
                <a:spcPts val="0"/>
              </a:spcAft>
              <a:buClr>
                <a:schemeClr val="dk1"/>
              </a:buClr>
              <a:buSzPts val="1100"/>
              <a:buFont typeface="Barlow"/>
              <a:buChar char="●"/>
            </a:pPr>
            <a:r>
              <a:rPr lang="en">
                <a:solidFill>
                  <a:schemeClr val="dk1"/>
                </a:solidFill>
              </a:rPr>
              <a:t>71% of our planet is covered by the ocean.</a:t>
            </a:r>
            <a:endParaRPr>
              <a:solidFill>
                <a:schemeClr val="dk1"/>
              </a:solidFill>
            </a:endParaRPr>
          </a:p>
          <a:p>
            <a:pPr marL="269999" lvl="3" indent="-238125" algn="l" rtl="0">
              <a:lnSpc>
                <a:spcPct val="120000"/>
              </a:lnSpc>
              <a:spcBef>
                <a:spcPts val="0"/>
              </a:spcBef>
              <a:spcAft>
                <a:spcPts val="0"/>
              </a:spcAft>
              <a:buClr>
                <a:schemeClr val="dk1"/>
              </a:buClr>
              <a:buSzPts val="1200"/>
              <a:buChar char="●"/>
            </a:pPr>
            <a:r>
              <a:rPr lang="en">
                <a:solidFill>
                  <a:schemeClr val="dk1"/>
                </a:solidFill>
              </a:rPr>
              <a:t>The ocean…..</a:t>
            </a:r>
            <a:endParaRPr>
              <a:solidFill>
                <a:schemeClr val="dk1"/>
              </a:solidFill>
            </a:endParaRPr>
          </a:p>
          <a:p>
            <a:pPr marL="269999" lvl="3" indent="-238125" algn="l" rtl="0">
              <a:lnSpc>
                <a:spcPct val="120000"/>
              </a:lnSpc>
              <a:spcBef>
                <a:spcPts val="0"/>
              </a:spcBef>
              <a:spcAft>
                <a:spcPts val="0"/>
              </a:spcAft>
              <a:buClr>
                <a:schemeClr val="dk1"/>
              </a:buClr>
              <a:buSzPts val="1200"/>
              <a:buChar char="●"/>
            </a:pPr>
            <a:r>
              <a:rPr lang="en">
                <a:solidFill>
                  <a:schemeClr val="dk1"/>
                </a:solidFill>
              </a:rPr>
              <a:t>Ocean observation underpin a wide range of applications</a:t>
            </a:r>
            <a:endParaRPr>
              <a:solidFill>
                <a:schemeClr val="dk1"/>
              </a:solidFill>
            </a:endParaRPr>
          </a:p>
          <a:p>
            <a:pPr marL="269999" lvl="3" indent="-231775" algn="l" rtl="0">
              <a:lnSpc>
                <a:spcPct val="120000"/>
              </a:lnSpc>
              <a:spcBef>
                <a:spcPts val="0"/>
              </a:spcBef>
              <a:spcAft>
                <a:spcPts val="0"/>
              </a:spcAft>
              <a:buClr>
                <a:schemeClr val="dk1"/>
              </a:buClr>
              <a:buSzPts val="1100"/>
              <a:buFont typeface="Barlow"/>
              <a:buChar char="●"/>
            </a:pPr>
            <a:r>
              <a:rPr lang="en">
                <a:solidFill>
                  <a:schemeClr val="dk1"/>
                </a:solidFill>
              </a:rPr>
              <a:t>There are multiple and urgent drivers of the Co-Design plan of action. </a:t>
            </a:r>
            <a:endParaRPr>
              <a:solidFill>
                <a:schemeClr val="dk1"/>
              </a:solidFill>
            </a:endParaRPr>
          </a:p>
          <a:p>
            <a:pPr marL="269999" lvl="3" indent="-231775" algn="l" rtl="0">
              <a:lnSpc>
                <a:spcPct val="120000"/>
              </a:lnSpc>
              <a:spcBef>
                <a:spcPts val="0"/>
              </a:spcBef>
              <a:spcAft>
                <a:spcPts val="0"/>
              </a:spcAft>
              <a:buClr>
                <a:schemeClr val="dk1"/>
              </a:buClr>
              <a:buSzPts val="1100"/>
              <a:buFont typeface="Barlow"/>
              <a:buChar char="●"/>
            </a:pPr>
            <a:r>
              <a:rPr lang="en">
                <a:solidFill>
                  <a:schemeClr val="dk1"/>
                </a:solidFill>
              </a:rPr>
              <a:t>The world has, finally….with help from GOOS, recognized the importance of the ocean!</a:t>
            </a:r>
            <a:endParaRPr>
              <a:solidFill>
                <a:schemeClr val="dk1"/>
              </a:solidFill>
            </a:endParaRPr>
          </a:p>
          <a:p>
            <a:pPr marL="269999" lvl="3" indent="-231775" algn="l" rtl="0">
              <a:lnSpc>
                <a:spcPct val="120000"/>
              </a:lnSpc>
              <a:spcBef>
                <a:spcPts val="0"/>
              </a:spcBef>
              <a:spcAft>
                <a:spcPts val="0"/>
              </a:spcAft>
              <a:buClr>
                <a:schemeClr val="dk1"/>
              </a:buClr>
              <a:buSzPts val="1100"/>
              <a:buFont typeface="Barlow"/>
              <a:buChar char="●"/>
            </a:pPr>
            <a:r>
              <a:rPr lang="en">
                <a:solidFill>
                  <a:schemeClr val="dk1"/>
                </a:solidFill>
              </a:rPr>
              <a:t>Public and private sector are demanding specific and </a:t>
            </a:r>
            <a:r>
              <a:rPr lang="en" b="1">
                <a:solidFill>
                  <a:schemeClr val="dk1"/>
                </a:solidFill>
              </a:rPr>
              <a:t>actionable </a:t>
            </a:r>
            <a:r>
              <a:rPr lang="en">
                <a:solidFill>
                  <a:schemeClr val="dk1"/>
                </a:solidFill>
              </a:rPr>
              <a:t>ocean information… About carbon, about life in the ocean, food security, and extreme events. </a:t>
            </a:r>
            <a:endParaRPr>
              <a:solidFill>
                <a:schemeClr val="dk1"/>
              </a:solidFill>
            </a:endParaRPr>
          </a:p>
          <a:p>
            <a:pPr marL="269999" lvl="3" indent="-238125" algn="l" rtl="0">
              <a:lnSpc>
                <a:spcPct val="120000"/>
              </a:lnSpc>
              <a:spcBef>
                <a:spcPts val="0"/>
              </a:spcBef>
              <a:spcAft>
                <a:spcPts val="0"/>
              </a:spcAft>
              <a:buClr>
                <a:schemeClr val="dk1"/>
              </a:buClr>
              <a:buSzPts val="1200"/>
              <a:buChar char="●"/>
            </a:pPr>
            <a:r>
              <a:rPr lang="en">
                <a:solidFill>
                  <a:schemeClr val="dk1"/>
                </a:solidFill>
              </a:rPr>
              <a:t>We know there is a paucity of information. </a:t>
            </a:r>
            <a:endParaRPr>
              <a:solidFill>
                <a:schemeClr val="dk1"/>
              </a:solidFill>
            </a:endParaRPr>
          </a:p>
          <a:p>
            <a:pPr marL="269999" lvl="3" indent="-238125" algn="l" rtl="0">
              <a:lnSpc>
                <a:spcPct val="120000"/>
              </a:lnSpc>
              <a:spcBef>
                <a:spcPts val="0"/>
              </a:spcBef>
              <a:spcAft>
                <a:spcPts val="0"/>
              </a:spcAft>
              <a:buClr>
                <a:schemeClr val="dk1"/>
              </a:buClr>
              <a:buSzPts val="1200"/>
              <a:buChar char="●"/>
            </a:pPr>
            <a:r>
              <a:rPr lang="en">
                <a:solidFill>
                  <a:schemeClr val="dk1"/>
                </a:solidFill>
              </a:rPr>
              <a:t>We have the tools and capabilities to address this gap. We need resources and We need better integration of observing and modeling and products to provide INFORMATION (regardless of the platform from which it originates). </a:t>
            </a:r>
            <a:endParaRPr>
              <a:solidFill>
                <a:schemeClr val="dk1"/>
              </a:solidFill>
            </a:endParaRPr>
          </a:p>
          <a:p>
            <a:pPr marL="269999" lvl="3" indent="-238125" algn="l" rtl="0">
              <a:lnSpc>
                <a:spcPct val="120000"/>
              </a:lnSpc>
              <a:spcBef>
                <a:spcPts val="0"/>
              </a:spcBef>
              <a:spcAft>
                <a:spcPts val="0"/>
              </a:spcAft>
              <a:buClr>
                <a:schemeClr val="dk1"/>
              </a:buClr>
              <a:buSzPts val="1200"/>
              <a:buChar char="●"/>
            </a:pPr>
            <a:r>
              <a:rPr lang="en">
                <a:solidFill>
                  <a:schemeClr val="dk1"/>
                </a:solidFill>
              </a:rPr>
              <a:t>Now there is an urgency to get on with it and bring users into the enterprise more centrally.  This  need gives us a new opportunity to engage information USERS to allow GOOS to be much more responsive to their needs to ensure the observing system of the future will be fit for purpose and provides a measurable return on investment .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1ff115842d6_8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g1ff115842d6_8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None/>
            </a:pPr>
            <a:endParaRPr sz="1200" b="1">
              <a:solidFill>
                <a:srgbClr val="F38417"/>
              </a:solidFill>
              <a:latin typeface="Barlow"/>
              <a:ea typeface="Barlow"/>
              <a:cs typeface="Barlow"/>
              <a:sym typeface="Barlow"/>
            </a:endParaRPr>
          </a:p>
        </p:txBody>
      </p:sp>
      <p:sp>
        <p:nvSpPr>
          <p:cNvPr id="363" name="Google Shape;363;g1ff115842d6_8_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1da0765377a_0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g1da0765377a_0_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04800" algn="l" rtl="0">
              <a:spcBef>
                <a:spcPts val="0"/>
              </a:spcBef>
              <a:spcAft>
                <a:spcPts val="0"/>
              </a:spcAft>
              <a:buClr>
                <a:schemeClr val="dk1"/>
              </a:buClr>
              <a:buSzPts val="1200"/>
              <a:buChar char="●"/>
            </a:pPr>
            <a:r>
              <a:rPr lang="en" sz="1200">
                <a:solidFill>
                  <a:srgbClr val="333333"/>
                </a:solidFill>
              </a:rPr>
              <a:t>We need more information on the ocean to meet challenges such as climate change mitigation and adaptation, improving ocean, coastal and weather prediction, food security, and human health and safety. </a:t>
            </a:r>
            <a:endParaRPr sz="1200">
              <a:solidFill>
                <a:schemeClr val="dk1"/>
              </a:solidFill>
            </a:endParaRPr>
          </a:p>
          <a:p>
            <a:pPr marL="457200" lvl="0" indent="-304800" algn="l" rtl="0">
              <a:spcBef>
                <a:spcPts val="0"/>
              </a:spcBef>
              <a:spcAft>
                <a:spcPts val="0"/>
              </a:spcAft>
              <a:buClr>
                <a:schemeClr val="dk1"/>
              </a:buClr>
              <a:buSzPts val="1200"/>
              <a:buChar char="●"/>
            </a:pPr>
            <a:r>
              <a:rPr lang="en" sz="1200">
                <a:solidFill>
                  <a:srgbClr val="191919"/>
                </a:solidFill>
              </a:rPr>
              <a:t>For this we need to establish clear priorities for how we invest in ocean observing for the future and better integrate observations and models to produce useful ocean knowledge </a:t>
            </a:r>
            <a:endParaRPr sz="1200">
              <a:solidFill>
                <a:schemeClr val="dk1"/>
              </a:solidFill>
            </a:endParaRPr>
          </a:p>
          <a:p>
            <a:pPr marL="457200" lvl="0" indent="-304800" algn="l" rtl="0">
              <a:spcBef>
                <a:spcPts val="0"/>
              </a:spcBef>
              <a:spcAft>
                <a:spcPts val="0"/>
              </a:spcAft>
              <a:buClr>
                <a:schemeClr val="dk1"/>
              </a:buClr>
              <a:buSzPts val="1200"/>
              <a:buChar char="●"/>
            </a:pPr>
            <a:r>
              <a:rPr lang="en" sz="1200">
                <a:solidFill>
                  <a:srgbClr val="191919"/>
                </a:solidFill>
              </a:rPr>
              <a:t>This demands a step change in how we design our global ocean observing system: integrating across the value chain of observing, modeling, and user engagement. </a:t>
            </a:r>
            <a:endParaRPr sz="1200">
              <a:solidFill>
                <a:srgbClr val="191919"/>
              </a:solidFill>
            </a:endParaRPr>
          </a:p>
          <a:p>
            <a:pPr marL="457200" lvl="0" indent="-304800" algn="l" rtl="0">
              <a:spcBef>
                <a:spcPts val="0"/>
              </a:spcBef>
              <a:spcAft>
                <a:spcPts val="0"/>
              </a:spcAft>
              <a:buClr>
                <a:schemeClr val="dk1"/>
              </a:buClr>
              <a:buSzPts val="1200"/>
              <a:buChar char="●"/>
            </a:pPr>
            <a:r>
              <a:rPr lang="en" sz="1200">
                <a:solidFill>
                  <a:srgbClr val="1F3864"/>
                </a:solidFill>
              </a:rPr>
              <a:t>We have the tools and capabilities but we’re not connecting well along the value chain and connecting users</a:t>
            </a:r>
            <a:endParaRPr sz="1200">
              <a:solidFill>
                <a:schemeClr val="dk1"/>
              </a:solidFill>
            </a:endParaRPr>
          </a:p>
          <a:p>
            <a:pPr marL="457200" lvl="0" indent="-304800" algn="l" rtl="0">
              <a:lnSpc>
                <a:spcPct val="120000"/>
              </a:lnSpc>
              <a:spcBef>
                <a:spcPts val="0"/>
              </a:spcBef>
              <a:spcAft>
                <a:spcPts val="0"/>
              </a:spcAft>
              <a:buClr>
                <a:srgbClr val="191919"/>
              </a:buClr>
              <a:buSzPts val="1200"/>
              <a:buChar char="●"/>
            </a:pPr>
            <a:r>
              <a:rPr lang="en" sz="1200">
                <a:solidFill>
                  <a:srgbClr val="1F3864"/>
                </a:solidFill>
              </a:rPr>
              <a:t>Programmes big ambition is to transform the quantity, fit for purpose, and availability of ocean information - through CO-DESIGN - in the Decade…</a:t>
            </a:r>
            <a:endParaRPr sz="1200">
              <a:solidFill>
                <a:srgbClr val="1F3864"/>
              </a:solidFill>
            </a:endParaRPr>
          </a:p>
          <a:p>
            <a:pPr marL="457200" lvl="0" indent="-304800" algn="l" rtl="0">
              <a:lnSpc>
                <a:spcPct val="120000"/>
              </a:lnSpc>
              <a:spcBef>
                <a:spcPts val="0"/>
              </a:spcBef>
              <a:spcAft>
                <a:spcPts val="0"/>
              </a:spcAft>
              <a:buClr>
                <a:srgbClr val="191919"/>
              </a:buClr>
              <a:buSzPts val="1200"/>
              <a:buChar char="●"/>
            </a:pPr>
            <a:r>
              <a:rPr lang="en" sz="1200">
                <a:solidFill>
                  <a:schemeClr val="dk1"/>
                </a:solidFill>
                <a:highlight>
                  <a:schemeClr val="lt1"/>
                </a:highlight>
              </a:rPr>
              <a:t>The Ocean Observing Co-Design Program will connect observing to modeling and user engagement, and usher in an era of co-design to better prioritize investments, improve integration, and overall increase the capacity of the global ocean observing enterprise to address ocean information needs.</a:t>
            </a:r>
            <a:endParaRPr sz="1200">
              <a:solidFill>
                <a:schemeClr val="dk1"/>
              </a:solidFill>
              <a:highlight>
                <a:schemeClr val="lt1"/>
              </a:highlight>
            </a:endParaRPr>
          </a:p>
          <a:p>
            <a:pPr marL="457200" lvl="0" indent="-304800" algn="l" rtl="0">
              <a:lnSpc>
                <a:spcPct val="120000"/>
              </a:lnSpc>
              <a:spcBef>
                <a:spcPts val="0"/>
              </a:spcBef>
              <a:spcAft>
                <a:spcPts val="0"/>
              </a:spcAft>
              <a:buClr>
                <a:srgbClr val="1F3864"/>
              </a:buClr>
              <a:buSzPts val="1200"/>
              <a:buChar char="●"/>
            </a:pPr>
            <a:r>
              <a:rPr lang="en" sz="1200">
                <a:solidFill>
                  <a:srgbClr val="1F3864"/>
                </a:solidFill>
              </a:rPr>
              <a:t>NEXT SLIDE</a:t>
            </a:r>
            <a:endParaRPr sz="1200">
              <a:solidFill>
                <a:srgbClr val="1F3864"/>
              </a:solidFill>
            </a:endParaRPr>
          </a:p>
          <a:p>
            <a:pPr marL="457200" lvl="0" indent="-304800" algn="l" rtl="0">
              <a:lnSpc>
                <a:spcPct val="120000"/>
              </a:lnSpc>
              <a:spcBef>
                <a:spcPts val="0"/>
              </a:spcBef>
              <a:spcAft>
                <a:spcPts val="0"/>
              </a:spcAft>
              <a:buClr>
                <a:srgbClr val="1F3864"/>
              </a:buClr>
              <a:buSzPts val="1200"/>
              <a:buChar char="●"/>
            </a:pPr>
            <a:r>
              <a:rPr lang="en" sz="1200">
                <a:solidFill>
                  <a:srgbClr val="1F3864"/>
                </a:solidFill>
              </a:rPr>
              <a:t>Transformation through co-design... </a:t>
            </a:r>
            <a:endParaRPr sz="1200" b="1">
              <a:solidFill>
                <a:srgbClr val="333333"/>
              </a:solidFill>
            </a:endParaRPr>
          </a:p>
        </p:txBody>
      </p:sp>
      <p:sp>
        <p:nvSpPr>
          <p:cNvPr id="371" name="Google Shape;371;g1da0765377a_0_4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1c98671d0a6_0_1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0"/>
              </a:spcAft>
              <a:buClr>
                <a:schemeClr val="dk1"/>
              </a:buClr>
              <a:buSzPts val="1100"/>
              <a:buFont typeface="Arial"/>
              <a:buNone/>
            </a:pPr>
            <a:r>
              <a:rPr lang="en" sz="1800">
                <a:solidFill>
                  <a:srgbClr val="1F3864"/>
                </a:solidFill>
                <a:latin typeface="Barlow"/>
                <a:ea typeface="Barlow"/>
                <a:cs typeface="Barlow"/>
                <a:sym typeface="Barlow"/>
              </a:rPr>
              <a:t>David-------------------------------------</a:t>
            </a:r>
            <a:endParaRPr sz="1800">
              <a:solidFill>
                <a:srgbClr val="1F3864"/>
              </a:solidFill>
              <a:latin typeface="Barlow"/>
              <a:ea typeface="Barlow"/>
              <a:cs typeface="Barlow"/>
              <a:sym typeface="Barlow"/>
            </a:endParaRPr>
          </a:p>
          <a:p>
            <a:pPr marL="0" lvl="0" indent="0" algn="l" rtl="0">
              <a:lnSpc>
                <a:spcPct val="115000"/>
              </a:lnSpc>
              <a:spcBef>
                <a:spcPts val="0"/>
              </a:spcBef>
              <a:spcAft>
                <a:spcPts val="0"/>
              </a:spcAft>
              <a:buClr>
                <a:schemeClr val="dk1"/>
              </a:buClr>
              <a:buSzPts val="1100"/>
              <a:buFont typeface="Arial"/>
              <a:buNone/>
            </a:pPr>
            <a:r>
              <a:rPr lang="en" sz="1300">
                <a:solidFill>
                  <a:schemeClr val="dk1"/>
                </a:solidFill>
                <a:latin typeface="Roboto"/>
                <a:ea typeface="Roboto"/>
                <a:cs typeface="Roboto"/>
                <a:sym typeface="Roboto"/>
              </a:rPr>
              <a:t>Our vision is to evolve and transform the Global Ocean Observing System to better address the Decade Challenges through observing Co-Design processes (</a:t>
            </a:r>
            <a:r>
              <a:rPr lang="en" sz="1300">
                <a:solidFill>
                  <a:srgbClr val="1F3864"/>
                </a:solidFill>
                <a:latin typeface="Roboto"/>
                <a:ea typeface="Roboto"/>
                <a:cs typeface="Roboto"/>
                <a:sym typeface="Roboto"/>
              </a:rPr>
              <a:t>Here co-design is understood as a continuous process, a collaborative and iterative effort among all stakeholders). By actively engaging user perspectives and knowledge, we will transform and augment the current ocean observing system to </a:t>
            </a:r>
            <a:r>
              <a:rPr lang="en" sz="1300">
                <a:solidFill>
                  <a:schemeClr val="dk1"/>
                </a:solidFill>
                <a:latin typeface="Roboto"/>
                <a:ea typeface="Roboto"/>
                <a:cs typeface="Roboto"/>
                <a:sym typeface="Roboto"/>
              </a:rPr>
              <a:t>be more RESPONSIVE TO USER NEEDS,  AND provide COMMUNITIES with INFORMATION they can act on. Such a system will more naturally attract resources, better address needs, allow us to increase capacity, and become more unified through regular best practices and processes to set priorities,,,,,, and ultimately better observe the global oceans…enabling a wide range of activities throughout the UN Decade. </a:t>
            </a:r>
            <a:endParaRPr sz="130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1300" b="1">
                <a:solidFill>
                  <a:schemeClr val="dk1"/>
                </a:solidFill>
                <a:latin typeface="Roboto"/>
                <a:ea typeface="Roboto"/>
                <a:cs typeface="Roboto"/>
                <a:sym typeface="Roboto"/>
              </a:rPr>
              <a:t>Next Slide</a:t>
            </a:r>
            <a:endParaRPr sz="1300" b="1">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sz="1300" b="1">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sz="1300" b="1">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sz="1300" b="1">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sz="1300" b="1">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sz="1300" b="1">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sz="1300" b="1">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sz="1300" b="1">
              <a:solidFill>
                <a:schemeClr val="dk1"/>
              </a:solidFill>
              <a:latin typeface="Roboto"/>
              <a:ea typeface="Roboto"/>
              <a:cs typeface="Roboto"/>
              <a:sym typeface="Roboto"/>
            </a:endParaRPr>
          </a:p>
          <a:p>
            <a:pPr marL="0" lvl="0" indent="0" algn="l" rtl="0">
              <a:spcBef>
                <a:spcPts val="1000"/>
              </a:spcBef>
              <a:spcAft>
                <a:spcPts val="0"/>
              </a:spcAft>
              <a:buClr>
                <a:schemeClr val="dk1"/>
              </a:buClr>
              <a:buSzPts val="1100"/>
              <a:buFont typeface="Arial"/>
              <a:buNone/>
            </a:pPr>
            <a:r>
              <a:rPr lang="en" sz="1800">
                <a:solidFill>
                  <a:srgbClr val="1F3864"/>
                </a:solidFill>
                <a:latin typeface="Barlow"/>
                <a:ea typeface="Barlow"/>
                <a:cs typeface="Barlow"/>
                <a:sym typeface="Barlow"/>
              </a:rPr>
              <a:t>===================</a:t>
            </a:r>
            <a:endParaRPr sz="1800">
              <a:solidFill>
                <a:srgbClr val="1F3864"/>
              </a:solidFill>
              <a:latin typeface="Barlow"/>
              <a:ea typeface="Barlow"/>
              <a:cs typeface="Barlow"/>
              <a:sym typeface="Barlow"/>
            </a:endParaRPr>
          </a:p>
          <a:p>
            <a:pPr marL="0" lvl="0" indent="0" algn="l" rtl="0">
              <a:spcBef>
                <a:spcPts val="1000"/>
              </a:spcBef>
              <a:spcAft>
                <a:spcPts val="0"/>
              </a:spcAft>
              <a:buClr>
                <a:schemeClr val="dk1"/>
              </a:buClr>
              <a:buSzPts val="1100"/>
              <a:buFont typeface="Arial"/>
              <a:buNone/>
            </a:pPr>
            <a:r>
              <a:rPr lang="en" sz="1800">
                <a:solidFill>
                  <a:srgbClr val="1F3864"/>
                </a:solidFill>
                <a:latin typeface="Barlow"/>
                <a:ea typeface="Barlow"/>
                <a:cs typeface="Barlow"/>
                <a:sym typeface="Barlow"/>
              </a:rPr>
              <a:t>Make clear that user-focused obs is not how we have been operating but science driven</a:t>
            </a:r>
            <a:endParaRPr sz="1800">
              <a:solidFill>
                <a:srgbClr val="1F3864"/>
              </a:solidFill>
              <a:latin typeface="Barlow"/>
              <a:ea typeface="Barlow"/>
              <a:cs typeface="Barlow"/>
              <a:sym typeface="Barlow"/>
            </a:endParaRPr>
          </a:p>
          <a:p>
            <a:pPr marL="0" lvl="0" indent="0" algn="l" rtl="0">
              <a:spcBef>
                <a:spcPts val="1000"/>
              </a:spcBef>
              <a:spcAft>
                <a:spcPts val="0"/>
              </a:spcAft>
              <a:buClr>
                <a:schemeClr val="dk1"/>
              </a:buClr>
              <a:buSzPts val="1100"/>
              <a:buFont typeface="Arial"/>
              <a:buNone/>
            </a:pPr>
            <a:r>
              <a:rPr lang="en" sz="1800">
                <a:solidFill>
                  <a:srgbClr val="1F3864"/>
                </a:solidFill>
                <a:latin typeface="Barlow"/>
                <a:ea typeface="Barlow"/>
                <a:cs typeface="Barlow"/>
                <a:sym typeface="Barlow"/>
              </a:rPr>
              <a:t>An ocean observing co-design process provides a fit-for-purpose and responsive observing system that interconnects experts and stakeholders to ensure sharing of knowledge across disciplines, integration along the value chain, co-construction of solutions and innovative concepts, and the targeted production of products and services useful to stakeholders. Here co-design is understood as a continuous process, a collaborative and iterative effort among all stakeholders.</a:t>
            </a:r>
            <a:endParaRPr sz="1600">
              <a:solidFill>
                <a:srgbClr val="1F3864"/>
              </a:solidFill>
              <a:highlight>
                <a:schemeClr val="lt1"/>
              </a:highlight>
              <a:latin typeface="Barlow"/>
              <a:ea typeface="Barlow"/>
              <a:cs typeface="Barlow"/>
              <a:sym typeface="Barlow"/>
            </a:endParaRPr>
          </a:p>
          <a:p>
            <a:pPr marL="0" lvl="0" indent="0" algn="l" rtl="0">
              <a:spcBef>
                <a:spcPts val="0"/>
              </a:spcBef>
              <a:spcAft>
                <a:spcPts val="0"/>
              </a:spcAft>
              <a:buNone/>
            </a:pPr>
            <a:endParaRPr/>
          </a:p>
        </p:txBody>
      </p:sp>
      <p:sp>
        <p:nvSpPr>
          <p:cNvPr id="384" name="Google Shape;384;g1c98671d0a6_0_1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205a80da1d9_3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3" name="Google Shape;393;g205a80da1d9_3_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SABRINA</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
              <a:t>COuld also mention ECOP participation</a:t>
            </a:r>
            <a:endParaRPr/>
          </a:p>
        </p:txBody>
      </p:sp>
      <p:sp>
        <p:nvSpPr>
          <p:cNvPr id="394" name="Google Shape;394;g205a80da1d9_3_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1d165c0a2b1_0_3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g1d165c0a2b1_0_3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900"/>
              </a:spcBef>
              <a:spcAft>
                <a:spcPts val="0"/>
              </a:spcAft>
              <a:buClr>
                <a:schemeClr val="dk1"/>
              </a:buClr>
              <a:buSzPts val="1100"/>
              <a:buFont typeface="Arial"/>
              <a:buNone/>
            </a:pPr>
            <a:r>
              <a:rPr lang="en" sz="1200">
                <a:solidFill>
                  <a:schemeClr val="dk1"/>
                </a:solidFill>
              </a:rPr>
              <a:t>&lt;&lt;&lt;&lt;&lt;&lt;&lt;&lt;&lt;&lt;&lt;&lt;&lt;SHOW EXCITEMENT&gt;&gt;&gt;&gt;&gt;&gt;&gt;&gt;&gt;&gt;&gt;&gt;&gt;&gt;</a:t>
            </a:r>
            <a:endParaRPr sz="1200">
              <a:solidFill>
                <a:schemeClr val="dk1"/>
              </a:solidFill>
            </a:endParaRPr>
          </a:p>
          <a:p>
            <a:pPr marL="0" lvl="0" indent="0" algn="l" rtl="0">
              <a:lnSpc>
                <a:spcPct val="120000"/>
              </a:lnSpc>
              <a:spcBef>
                <a:spcPts val="900"/>
              </a:spcBef>
              <a:spcAft>
                <a:spcPts val="0"/>
              </a:spcAft>
              <a:buClr>
                <a:schemeClr val="dk1"/>
              </a:buClr>
              <a:buSzPts val="1100"/>
              <a:buFont typeface="Arial"/>
              <a:buNone/>
            </a:pPr>
            <a:r>
              <a:rPr lang="en" sz="1200">
                <a:solidFill>
                  <a:schemeClr val="dk1"/>
                </a:solidFill>
              </a:rPr>
              <a:t>Delighted today to give a preview of the progress in developing the co-design programme and the first key projects that will launch the process and the change.</a:t>
            </a:r>
            <a:endParaRPr sz="1200">
              <a:solidFill>
                <a:schemeClr val="dk1"/>
              </a:solidFill>
            </a:endParaRPr>
          </a:p>
          <a:p>
            <a:pPr marL="0" lvl="0" indent="0" algn="l" rtl="0">
              <a:lnSpc>
                <a:spcPct val="120000"/>
              </a:lnSpc>
              <a:spcBef>
                <a:spcPts val="900"/>
              </a:spcBef>
              <a:spcAft>
                <a:spcPts val="0"/>
              </a:spcAft>
              <a:buClr>
                <a:schemeClr val="dk1"/>
              </a:buClr>
              <a:buSzPts val="1100"/>
              <a:buFont typeface="Arial"/>
              <a:buNone/>
            </a:pPr>
            <a:r>
              <a:rPr lang="en" sz="1200">
                <a:solidFill>
                  <a:schemeClr val="dk1"/>
                </a:solidFill>
              </a:rPr>
              <a:t>These exemplars are at the intersection of critical needs, engaged user communities, opportunities to innovate our observing approaches, and engaging new communities and voices. </a:t>
            </a:r>
            <a:endParaRPr sz="1200">
              <a:solidFill>
                <a:schemeClr val="dk1"/>
              </a:solidFill>
            </a:endParaRPr>
          </a:p>
          <a:p>
            <a:pPr marL="0" lvl="0" indent="0" algn="l" rtl="0">
              <a:lnSpc>
                <a:spcPct val="120000"/>
              </a:lnSpc>
              <a:spcBef>
                <a:spcPts val="900"/>
              </a:spcBef>
              <a:spcAft>
                <a:spcPts val="0"/>
              </a:spcAft>
              <a:buClr>
                <a:schemeClr val="dk1"/>
              </a:buClr>
              <a:buSzPts val="1100"/>
              <a:buFont typeface="Arial"/>
              <a:buNone/>
            </a:pPr>
            <a:r>
              <a:rPr lang="en" sz="1200">
                <a:solidFill>
                  <a:schemeClr val="dk1"/>
                </a:solidFill>
              </a:rPr>
              <a:t>Because of their importance, because of the opportunities, there is a lot of energy and enthusiasm behind each of the exemplars which you’ll hear about next. </a:t>
            </a:r>
            <a:endParaRPr sz="1200">
              <a:solidFill>
                <a:schemeClr val="dk1"/>
              </a:solidFill>
            </a:endParaRPr>
          </a:p>
          <a:p>
            <a:pPr marL="0" lvl="0" indent="0" algn="l" rtl="0">
              <a:lnSpc>
                <a:spcPct val="120000"/>
              </a:lnSpc>
              <a:spcBef>
                <a:spcPts val="900"/>
              </a:spcBef>
              <a:spcAft>
                <a:spcPts val="0"/>
              </a:spcAft>
              <a:buClr>
                <a:schemeClr val="dk1"/>
              </a:buClr>
              <a:buSzPts val="1100"/>
              <a:buFont typeface="Arial"/>
              <a:buNone/>
            </a:pPr>
            <a:r>
              <a:rPr lang="en">
                <a:solidFill>
                  <a:srgbClr val="184596"/>
                </a:solidFill>
                <a:latin typeface="Barlow"/>
                <a:ea typeface="Barlow"/>
                <a:cs typeface="Barlow"/>
                <a:sym typeface="Barlow"/>
              </a:rPr>
              <a:t>It’s my pleasure to introduce Tammy Morris, Senior Scientist/Marine Coordinator from the S African Weather Service who will begin our roundtable of Exemplar summaries</a:t>
            </a:r>
            <a:endParaRPr sz="1200">
              <a:solidFill>
                <a:schemeClr val="dk1"/>
              </a:solidFill>
            </a:endParaRPr>
          </a:p>
          <a:p>
            <a:pPr marL="0" lvl="0" indent="0" algn="l" rtl="0">
              <a:lnSpc>
                <a:spcPct val="120000"/>
              </a:lnSpc>
              <a:spcBef>
                <a:spcPts val="900"/>
              </a:spcBef>
              <a:spcAft>
                <a:spcPts val="0"/>
              </a:spcAft>
              <a:buClr>
                <a:schemeClr val="dk1"/>
              </a:buClr>
              <a:buSzPts val="1100"/>
              <a:buFont typeface="Arial"/>
              <a:buNone/>
            </a:pPr>
            <a:r>
              <a:rPr lang="en" sz="1200">
                <a:solidFill>
                  <a:schemeClr val="dk1"/>
                </a:solidFill>
              </a:rPr>
              <a:t>NEXT SLIDE</a:t>
            </a:r>
            <a:endParaRPr sz="1200">
              <a:solidFill>
                <a:schemeClr val="dk1"/>
              </a:solidFill>
            </a:endParaRPr>
          </a:p>
          <a:p>
            <a:pPr marL="0" lvl="0" indent="0" algn="l" rtl="0">
              <a:lnSpc>
                <a:spcPct val="120000"/>
              </a:lnSpc>
              <a:spcBef>
                <a:spcPts val="900"/>
              </a:spcBef>
              <a:spcAft>
                <a:spcPts val="0"/>
              </a:spcAft>
              <a:buClr>
                <a:schemeClr val="dk1"/>
              </a:buClr>
              <a:buSzPts val="1100"/>
              <a:buFont typeface="Arial"/>
              <a:buNone/>
            </a:pPr>
            <a:r>
              <a:rPr lang="en" sz="1200">
                <a:solidFill>
                  <a:schemeClr val="dk1"/>
                </a:solidFill>
              </a:rPr>
              <a:t>====================================</a:t>
            </a:r>
            <a:endParaRPr sz="1200">
              <a:solidFill>
                <a:schemeClr val="dk1"/>
              </a:solidFill>
            </a:endParaRPr>
          </a:p>
          <a:p>
            <a:pPr marL="0" lvl="0" indent="0" algn="l" rtl="0">
              <a:spcBef>
                <a:spcPts val="0"/>
              </a:spcBef>
              <a:spcAft>
                <a:spcPts val="0"/>
              </a:spcAft>
              <a:buNone/>
            </a:pPr>
            <a:r>
              <a:rPr lang="en" sz="1200">
                <a:solidFill>
                  <a:schemeClr val="dk1"/>
                </a:solidFill>
              </a:rPr>
              <a:t>Exemplar projects do 3 things: help lift the system, embed new co-design practices, the programme then develop process and infrastructure for wide spread co-design</a:t>
            </a:r>
            <a:endParaRPr sz="1200">
              <a:solidFill>
                <a:schemeClr val="dk1"/>
              </a:solidFill>
            </a:endParaRPr>
          </a:p>
          <a:p>
            <a:pPr marL="0" lvl="0" indent="0" algn="l" rtl="0">
              <a:spcBef>
                <a:spcPts val="0"/>
              </a:spcBef>
              <a:spcAft>
                <a:spcPts val="0"/>
              </a:spcAft>
              <a:buNone/>
            </a:pPr>
            <a:r>
              <a:rPr lang="en" sz="1200">
                <a:solidFill>
                  <a:schemeClr val="dk1"/>
                </a:solidFill>
              </a:rPr>
              <a:t>Each exemplar will</a:t>
            </a:r>
            <a:endParaRPr sz="1200">
              <a:solidFill>
                <a:schemeClr val="dk1"/>
              </a:solidFill>
            </a:endParaRPr>
          </a:p>
          <a:p>
            <a:pPr marL="269999" lvl="3" indent="-238125" algn="l" rtl="0">
              <a:lnSpc>
                <a:spcPct val="120000"/>
              </a:lnSpc>
              <a:spcBef>
                <a:spcPts val="0"/>
              </a:spcBef>
              <a:spcAft>
                <a:spcPts val="0"/>
              </a:spcAft>
              <a:buClr>
                <a:srgbClr val="F38417"/>
              </a:buClr>
              <a:buSzPts val="1200"/>
              <a:buFont typeface="Barlow"/>
              <a:buChar char="●"/>
            </a:pPr>
            <a:r>
              <a:rPr lang="en" sz="1200">
                <a:solidFill>
                  <a:srgbClr val="184596"/>
                </a:solidFill>
                <a:latin typeface="Barlow"/>
                <a:ea typeface="Barlow"/>
                <a:cs typeface="Barlow"/>
                <a:sym typeface="Barlow"/>
              </a:rPr>
              <a:t>Address </a:t>
            </a:r>
            <a:r>
              <a:rPr lang="en" sz="1200" b="1">
                <a:solidFill>
                  <a:srgbClr val="F38417"/>
                </a:solidFill>
                <a:latin typeface="Barlow"/>
                <a:ea typeface="Barlow"/>
                <a:cs typeface="Barlow"/>
                <a:sym typeface="Barlow"/>
              </a:rPr>
              <a:t>key gaps</a:t>
            </a:r>
            <a:r>
              <a:rPr lang="en" sz="1200">
                <a:solidFill>
                  <a:srgbClr val="184596"/>
                </a:solidFill>
                <a:latin typeface="Barlow"/>
                <a:ea typeface="Barlow"/>
                <a:cs typeface="Barlow"/>
                <a:sym typeface="Barlow"/>
              </a:rPr>
              <a:t> in an integrated value chain across observing – modelling - services – users</a:t>
            </a:r>
            <a:endParaRPr sz="1200">
              <a:solidFill>
                <a:schemeClr val="lt1"/>
              </a:solidFill>
            </a:endParaRPr>
          </a:p>
          <a:p>
            <a:pPr marL="269999" lvl="3" indent="-238125" algn="l" rtl="0">
              <a:lnSpc>
                <a:spcPct val="120000"/>
              </a:lnSpc>
              <a:spcBef>
                <a:spcPts val="0"/>
              </a:spcBef>
              <a:spcAft>
                <a:spcPts val="0"/>
              </a:spcAft>
              <a:buClr>
                <a:srgbClr val="F38417"/>
              </a:buClr>
              <a:buSzPts val="1200"/>
              <a:buFont typeface="Barlow"/>
              <a:buChar char="●"/>
            </a:pPr>
            <a:r>
              <a:rPr lang="en" sz="1200">
                <a:solidFill>
                  <a:srgbClr val="184596"/>
                </a:solidFill>
                <a:latin typeface="Barlow"/>
                <a:ea typeface="Barlow"/>
                <a:cs typeface="Barlow"/>
                <a:sym typeface="Barlow"/>
              </a:rPr>
              <a:t>Engage </a:t>
            </a:r>
            <a:r>
              <a:rPr lang="en" sz="1200" b="1">
                <a:solidFill>
                  <a:srgbClr val="F38417"/>
                </a:solidFill>
                <a:latin typeface="Barlow"/>
                <a:ea typeface="Barlow"/>
                <a:cs typeface="Barlow"/>
                <a:sym typeface="Barlow"/>
              </a:rPr>
              <a:t>key user stakeholders</a:t>
            </a:r>
            <a:r>
              <a:rPr lang="en" sz="1200">
                <a:solidFill>
                  <a:srgbClr val="184596"/>
                </a:solidFill>
                <a:latin typeface="Barlow"/>
                <a:ea typeface="Barlow"/>
                <a:cs typeface="Barlow"/>
                <a:sym typeface="Barlow"/>
              </a:rPr>
              <a:t> to understand their needs</a:t>
            </a:r>
            <a:endParaRPr sz="1200">
              <a:solidFill>
                <a:schemeClr val="lt1"/>
              </a:solidFill>
            </a:endParaRPr>
          </a:p>
          <a:p>
            <a:pPr marL="269999" lvl="3" indent="-238125" algn="l" rtl="0">
              <a:lnSpc>
                <a:spcPct val="120000"/>
              </a:lnSpc>
              <a:spcBef>
                <a:spcPts val="0"/>
              </a:spcBef>
              <a:spcAft>
                <a:spcPts val="0"/>
              </a:spcAft>
              <a:buClr>
                <a:srgbClr val="F38417"/>
              </a:buClr>
              <a:buSzPts val="1200"/>
              <a:buFont typeface="Barlow"/>
              <a:buChar char="●"/>
            </a:pPr>
            <a:r>
              <a:rPr lang="en" sz="1200" b="1">
                <a:solidFill>
                  <a:srgbClr val="F38417"/>
                </a:solidFill>
                <a:latin typeface="Barlow"/>
                <a:ea typeface="Barlow"/>
                <a:cs typeface="Barlow"/>
                <a:sym typeface="Barlow"/>
              </a:rPr>
              <a:t>Integrate </a:t>
            </a:r>
            <a:r>
              <a:rPr lang="en" sz="1200">
                <a:solidFill>
                  <a:srgbClr val="184596"/>
                </a:solidFill>
                <a:latin typeface="Barlow"/>
                <a:ea typeface="Barlow"/>
                <a:cs typeface="Barlow"/>
                <a:sym typeface="Barlow"/>
              </a:rPr>
              <a:t>along the chain from observers to users to assure deliver</a:t>
            </a:r>
            <a:endParaRPr sz="1200">
              <a:solidFill>
                <a:srgbClr val="184596"/>
              </a:solidFill>
              <a:latin typeface="Barlow"/>
              <a:ea typeface="Barlow"/>
              <a:cs typeface="Barlow"/>
              <a:sym typeface="Barlow"/>
            </a:endParaRPr>
          </a:p>
          <a:p>
            <a:pPr marL="269999" lvl="3" indent="-238125" algn="l" rtl="0">
              <a:lnSpc>
                <a:spcPct val="120000"/>
              </a:lnSpc>
              <a:spcBef>
                <a:spcPts val="0"/>
              </a:spcBef>
              <a:spcAft>
                <a:spcPts val="0"/>
              </a:spcAft>
              <a:buClr>
                <a:srgbClr val="F38417"/>
              </a:buClr>
              <a:buSzPts val="1200"/>
              <a:buFont typeface="Barlow"/>
              <a:buChar char="●"/>
            </a:pPr>
            <a:r>
              <a:rPr lang="en" sz="1200" b="1">
                <a:solidFill>
                  <a:srgbClr val="F38417"/>
                </a:solidFill>
                <a:latin typeface="Barlow"/>
                <a:ea typeface="Barlow"/>
                <a:cs typeface="Barlow"/>
                <a:sym typeface="Barlow"/>
              </a:rPr>
              <a:t>Assess value</a:t>
            </a:r>
            <a:r>
              <a:rPr lang="en" sz="1200">
                <a:solidFill>
                  <a:srgbClr val="184596"/>
                </a:solidFill>
                <a:latin typeface="Barlow"/>
                <a:ea typeface="Barlow"/>
                <a:cs typeface="Barlow"/>
                <a:sym typeface="Barlow"/>
              </a:rPr>
              <a:t> of investment on ocean observation</a:t>
            </a:r>
            <a:endParaRPr sz="1200">
              <a:solidFill>
                <a:schemeClr val="lt1"/>
              </a:solidFill>
            </a:endParaRPr>
          </a:p>
          <a:p>
            <a:pPr marL="269999" lvl="3" indent="-238125" algn="l" rtl="0">
              <a:lnSpc>
                <a:spcPct val="120000"/>
              </a:lnSpc>
              <a:spcBef>
                <a:spcPts val="0"/>
              </a:spcBef>
              <a:spcAft>
                <a:spcPts val="0"/>
              </a:spcAft>
              <a:buClr>
                <a:srgbClr val="F38417"/>
              </a:buClr>
              <a:buSzPts val="1200"/>
              <a:buFont typeface="Barlow"/>
              <a:buChar char="●"/>
            </a:pPr>
            <a:r>
              <a:rPr lang="en" sz="1200">
                <a:solidFill>
                  <a:srgbClr val="184596"/>
                </a:solidFill>
                <a:latin typeface="Barlow"/>
                <a:ea typeface="Barlow"/>
                <a:cs typeface="Barlow"/>
                <a:sym typeface="Barlow"/>
              </a:rPr>
              <a:t>Support the development of </a:t>
            </a:r>
            <a:r>
              <a:rPr lang="en" sz="1200" b="1">
                <a:solidFill>
                  <a:srgbClr val="F38417"/>
                </a:solidFill>
                <a:latin typeface="Barlow"/>
                <a:ea typeface="Barlow"/>
                <a:cs typeface="Barlow"/>
                <a:sym typeface="Barlow"/>
              </a:rPr>
              <a:t>co-design best practice</a:t>
            </a:r>
            <a:endParaRPr sz="1200" b="1">
              <a:solidFill>
                <a:srgbClr val="F38417"/>
              </a:solidFill>
              <a:latin typeface="Barlow"/>
              <a:ea typeface="Barlow"/>
              <a:cs typeface="Barlow"/>
              <a:sym typeface="Barlow"/>
            </a:endParaRPr>
          </a:p>
          <a:p>
            <a:pPr marL="1371600" lvl="0" indent="0" algn="l" rtl="0">
              <a:lnSpc>
                <a:spcPct val="120000"/>
              </a:lnSpc>
              <a:spcBef>
                <a:spcPts val="0"/>
              </a:spcBef>
              <a:spcAft>
                <a:spcPts val="0"/>
              </a:spcAft>
              <a:buNone/>
            </a:pPr>
            <a:endParaRPr sz="1200" b="1">
              <a:solidFill>
                <a:srgbClr val="F38417"/>
              </a:solidFill>
              <a:latin typeface="Barlow"/>
              <a:ea typeface="Barlow"/>
              <a:cs typeface="Barlow"/>
              <a:sym typeface="Barlow"/>
            </a:endParaRPr>
          </a:p>
          <a:p>
            <a:pPr marL="1371600" lvl="0" indent="0" algn="l" rtl="0">
              <a:lnSpc>
                <a:spcPct val="120000"/>
              </a:lnSpc>
              <a:spcBef>
                <a:spcPts val="0"/>
              </a:spcBef>
              <a:spcAft>
                <a:spcPts val="0"/>
              </a:spcAft>
              <a:buNone/>
            </a:pPr>
            <a:endParaRPr sz="1200" b="1">
              <a:solidFill>
                <a:srgbClr val="F38417"/>
              </a:solidFill>
              <a:latin typeface="Barlow"/>
              <a:ea typeface="Barlow"/>
              <a:cs typeface="Barlow"/>
              <a:sym typeface="Barlow"/>
            </a:endParaRPr>
          </a:p>
        </p:txBody>
      </p:sp>
      <p:sp>
        <p:nvSpPr>
          <p:cNvPr id="412" name="Google Shape;412;g1d165c0a2b1_0_3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19dc4d404cd_0_13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David</a:t>
            </a:r>
            <a:endParaRPr/>
          </a:p>
          <a:p>
            <a:pPr marL="0" lvl="0" indent="0" algn="l" rtl="0">
              <a:lnSpc>
                <a:spcPct val="100000"/>
              </a:lnSpc>
              <a:spcBef>
                <a:spcPts val="0"/>
              </a:spcBef>
              <a:spcAft>
                <a:spcPts val="0"/>
              </a:spcAft>
              <a:buSzPts val="1400"/>
              <a:buNone/>
            </a:pPr>
            <a:r>
              <a:rPr lang="en"/>
              <a:t>We’ve done a lot of work in planning our actions going forward. </a:t>
            </a:r>
            <a:r>
              <a:rPr lang="en">
                <a:solidFill>
                  <a:schemeClr val="dk1"/>
                </a:solidFill>
              </a:rPr>
              <a:t>Let us know if there is a particular exemplar project that interests you. We would love to participate in focussed one-one calls about Exemplar projects that interest you. </a:t>
            </a:r>
            <a:endParaRPr>
              <a:solidFill>
                <a:schemeClr val="dk1"/>
              </a:solidFill>
            </a:endParaRPr>
          </a:p>
          <a:p>
            <a:pPr marL="0" lvl="0" indent="0" algn="l" rtl="0">
              <a:lnSpc>
                <a:spcPct val="100000"/>
              </a:lnSpc>
              <a:spcBef>
                <a:spcPts val="0"/>
              </a:spcBef>
              <a:spcAft>
                <a:spcPts val="0"/>
              </a:spcAft>
              <a:buSzPts val="1400"/>
              <a:buNone/>
            </a:pPr>
            <a:endParaRPr>
              <a:solidFill>
                <a:schemeClr val="dk1"/>
              </a:solidFill>
            </a:endParaRPr>
          </a:p>
          <a:p>
            <a:pPr marL="0" lvl="0" indent="0" algn="l" rtl="0">
              <a:lnSpc>
                <a:spcPct val="100000"/>
              </a:lnSpc>
              <a:spcBef>
                <a:spcPts val="0"/>
              </a:spcBef>
              <a:spcAft>
                <a:spcPts val="0"/>
              </a:spcAft>
              <a:buSzPts val="1400"/>
              <a:buNone/>
            </a:pPr>
            <a:r>
              <a:rPr lang="en">
                <a:solidFill>
                  <a:schemeClr val="dk1"/>
                </a:solidFill>
              </a:rPr>
              <a:t>We have exemplar leads</a:t>
            </a:r>
            <a:endParaRPr>
              <a:solidFill>
                <a:schemeClr val="dk1"/>
              </a:solidFill>
            </a:endParaRPr>
          </a:p>
          <a:p>
            <a:pPr marL="0" lvl="0" indent="0" algn="l" rtl="0">
              <a:lnSpc>
                <a:spcPct val="100000"/>
              </a:lnSpc>
              <a:spcBef>
                <a:spcPts val="0"/>
              </a:spcBef>
              <a:spcAft>
                <a:spcPts val="0"/>
              </a:spcAft>
              <a:buSzPts val="1400"/>
              <a:buNone/>
            </a:pPr>
            <a:endParaRPr>
              <a:solidFill>
                <a:schemeClr val="dk1"/>
              </a:solidFill>
            </a:endParaRPr>
          </a:p>
          <a:p>
            <a:pPr marL="0" lvl="0" indent="0" algn="l" rtl="0">
              <a:lnSpc>
                <a:spcPct val="100000"/>
              </a:lnSpc>
              <a:spcBef>
                <a:spcPts val="0"/>
              </a:spcBef>
              <a:spcAft>
                <a:spcPts val="0"/>
              </a:spcAft>
              <a:buSzPts val="1400"/>
              <a:buNone/>
            </a:pPr>
            <a:r>
              <a:rPr lang="en">
                <a:solidFill>
                  <a:schemeClr val="dk1"/>
                </a:solidFill>
              </a:rPr>
              <a:t>Thank you  for participating in today’s call. I look forward to the discussion. 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
              <a:t>Turn back it over to Emma to moderate the discussion.</a:t>
            </a:r>
            <a:endParaRPr/>
          </a:p>
        </p:txBody>
      </p:sp>
      <p:sp>
        <p:nvSpPr>
          <p:cNvPr id="431" name="Google Shape;431;g19dc4d404cd_0_13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58"/>
        <p:cNvGrpSpPr/>
        <p:nvPr/>
      </p:nvGrpSpPr>
      <p:grpSpPr>
        <a:xfrm>
          <a:off x="0" y="0"/>
          <a:ext cx="0" cy="0"/>
          <a:chOff x="0" y="0"/>
          <a:chExt cx="0" cy="0"/>
        </a:xfrm>
      </p:grpSpPr>
      <p:sp>
        <p:nvSpPr>
          <p:cNvPr id="59" name="Google Shape;59;p14"/>
          <p:cNvSpPr/>
          <p:nvPr/>
        </p:nvSpPr>
        <p:spPr>
          <a:xfrm>
            <a:off x="0" y="1393200"/>
            <a:ext cx="9144000" cy="3750300"/>
          </a:xfrm>
          <a:prstGeom prst="rect">
            <a:avLst/>
          </a:prstGeom>
          <a:solidFill>
            <a:schemeClr val="accent1"/>
          </a:solidFill>
          <a:ln>
            <a:noFill/>
          </a:ln>
        </p:spPr>
        <p:txBody>
          <a:bodyPr spcFirstLastPara="1" wrap="square" lIns="67500" tIns="35100" rIns="67500" bIns="35100" anchor="ctr" anchorCtr="0">
            <a:noAutofit/>
          </a:bodyPr>
          <a:lstStyle/>
          <a:p>
            <a:pPr marL="0" marR="0" lvl="0" indent="0" algn="ctr" rtl="0">
              <a:lnSpc>
                <a:spcPct val="9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0" name="Google Shape;60;p14"/>
          <p:cNvSpPr txBox="1">
            <a:spLocks noGrp="1"/>
          </p:cNvSpPr>
          <p:nvPr>
            <p:ph type="ctrTitle"/>
          </p:nvPr>
        </p:nvSpPr>
        <p:spPr>
          <a:xfrm>
            <a:off x="1025999" y="2092500"/>
            <a:ext cx="5157600" cy="11070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1"/>
              </a:buClr>
              <a:buSzPts val="3800"/>
              <a:buFont typeface="Arial"/>
              <a:buNone/>
              <a:defRPr sz="3800">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1" name="Google Shape;61;p14"/>
          <p:cNvSpPr txBox="1">
            <a:spLocks noGrp="1"/>
          </p:cNvSpPr>
          <p:nvPr>
            <p:ph type="subTitle" idx="1"/>
          </p:nvPr>
        </p:nvSpPr>
        <p:spPr>
          <a:xfrm>
            <a:off x="1025999" y="3447900"/>
            <a:ext cx="5157600" cy="696300"/>
          </a:xfrm>
          <a:prstGeom prst="rect">
            <a:avLst/>
          </a:prstGeom>
          <a:noFill/>
          <a:ln>
            <a:noFill/>
          </a:ln>
        </p:spPr>
        <p:txBody>
          <a:bodyPr spcFirstLastPara="1" wrap="square" lIns="0" tIns="0" rIns="0" bIns="0" anchor="t" anchorCtr="0">
            <a:noAutofit/>
          </a:bodyPr>
          <a:lstStyle>
            <a:lvl1pPr lvl="0" algn="l" rtl="0">
              <a:lnSpc>
                <a:spcPct val="105000"/>
              </a:lnSpc>
              <a:spcBef>
                <a:spcPts val="0"/>
              </a:spcBef>
              <a:spcAft>
                <a:spcPts val="0"/>
              </a:spcAft>
              <a:buClr>
                <a:schemeClr val="lt1"/>
              </a:buClr>
              <a:buSzPts val="1400"/>
              <a:buNone/>
              <a:defRPr sz="1400" b="1">
                <a:solidFill>
                  <a:schemeClr val="lt1"/>
                </a:solidFill>
              </a:defRPr>
            </a:lvl1pPr>
            <a:lvl2pPr lvl="1" algn="l" rtl="0">
              <a:lnSpc>
                <a:spcPct val="105000"/>
              </a:lnSpc>
              <a:spcBef>
                <a:spcPts val="0"/>
              </a:spcBef>
              <a:spcAft>
                <a:spcPts val="0"/>
              </a:spcAft>
              <a:buClr>
                <a:schemeClr val="lt1"/>
              </a:buClr>
              <a:buSzPts val="1400"/>
              <a:buNone/>
              <a:defRPr sz="1400" b="0">
                <a:solidFill>
                  <a:schemeClr val="lt1"/>
                </a:solidFill>
              </a:defRPr>
            </a:lvl2pPr>
            <a:lvl3pPr lvl="2" algn="ctr" rtl="0">
              <a:lnSpc>
                <a:spcPct val="100000"/>
              </a:lnSpc>
              <a:spcBef>
                <a:spcPts val="0"/>
              </a:spcBef>
              <a:spcAft>
                <a:spcPts val="0"/>
              </a:spcAft>
              <a:buSzPts val="1400"/>
              <a:buNone/>
              <a:defRPr sz="1400"/>
            </a:lvl3pPr>
            <a:lvl4pPr lvl="3" algn="ctr" rtl="0">
              <a:lnSpc>
                <a:spcPct val="100000"/>
              </a:lnSpc>
              <a:spcBef>
                <a:spcPts val="2100"/>
              </a:spcBef>
              <a:spcAft>
                <a:spcPts val="0"/>
              </a:spcAft>
              <a:buSzPts val="1200"/>
              <a:buNone/>
              <a:defRPr sz="1200"/>
            </a:lvl4pPr>
            <a:lvl5pPr lvl="4" algn="ctr" rtl="0">
              <a:lnSpc>
                <a:spcPct val="100000"/>
              </a:lnSpc>
              <a:spcBef>
                <a:spcPts val="600"/>
              </a:spcBef>
              <a:spcAft>
                <a:spcPts val="0"/>
              </a:spcAft>
              <a:buSzPts val="1200"/>
              <a:buNone/>
              <a:defRPr sz="1200"/>
            </a:lvl5pPr>
            <a:lvl6pPr lvl="5" algn="ctr" rtl="0">
              <a:lnSpc>
                <a:spcPct val="90000"/>
              </a:lnSpc>
              <a:spcBef>
                <a:spcPts val="6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Slide">
  <p:cSld name="1_Title Slide">
    <p:bg>
      <p:bgPr>
        <a:solidFill>
          <a:schemeClr val="accent1"/>
        </a:solidFill>
        <a:effectLst/>
      </p:bgPr>
    </p:bg>
    <p:spTree>
      <p:nvGrpSpPr>
        <p:cNvPr id="1" name="Shape 62"/>
        <p:cNvGrpSpPr/>
        <p:nvPr/>
      </p:nvGrpSpPr>
      <p:grpSpPr>
        <a:xfrm>
          <a:off x="0" y="0"/>
          <a:ext cx="0" cy="0"/>
          <a:chOff x="0" y="0"/>
          <a:chExt cx="0" cy="0"/>
        </a:xfrm>
      </p:grpSpPr>
      <p:sp>
        <p:nvSpPr>
          <p:cNvPr id="63" name="Google Shape;63;p15"/>
          <p:cNvSpPr txBox="1">
            <a:spLocks noGrp="1"/>
          </p:cNvSpPr>
          <p:nvPr>
            <p:ph type="ctrTitle"/>
          </p:nvPr>
        </p:nvSpPr>
        <p:spPr>
          <a:xfrm>
            <a:off x="945000" y="945000"/>
            <a:ext cx="3203700" cy="22761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SzPts val="5600"/>
              <a:buNone/>
              <a:defRPr sz="2775">
                <a:solidFill>
                  <a:schemeClr val="lt1"/>
                </a:solidFill>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64" name="Google Shape;64;p15"/>
          <p:cNvSpPr txBox="1">
            <a:spLocks noGrp="1"/>
          </p:cNvSpPr>
          <p:nvPr>
            <p:ph type="subTitle" idx="1"/>
          </p:nvPr>
        </p:nvSpPr>
        <p:spPr>
          <a:xfrm>
            <a:off x="945000" y="3442500"/>
            <a:ext cx="3203700" cy="618300"/>
          </a:xfrm>
          <a:prstGeom prst="rect">
            <a:avLst/>
          </a:prstGeom>
          <a:noFill/>
          <a:ln>
            <a:noFill/>
          </a:ln>
        </p:spPr>
        <p:txBody>
          <a:bodyPr spcFirstLastPara="1" wrap="square" lIns="0" tIns="0" rIns="0" bIns="0" anchor="t" anchorCtr="0">
            <a:noAutofit/>
          </a:bodyPr>
          <a:lstStyle>
            <a:lvl1pPr lvl="0" algn="l" rtl="0">
              <a:lnSpc>
                <a:spcPct val="120000"/>
              </a:lnSpc>
              <a:spcBef>
                <a:spcPts val="0"/>
              </a:spcBef>
              <a:spcAft>
                <a:spcPts val="0"/>
              </a:spcAft>
              <a:buClr>
                <a:schemeClr val="lt1"/>
              </a:buClr>
              <a:buSzPts val="1700"/>
              <a:buNone/>
              <a:defRPr sz="1275">
                <a:solidFill>
                  <a:schemeClr val="lt1"/>
                </a:solidFill>
                <a:latin typeface="Barlow Semi Condensed Medium"/>
                <a:ea typeface="Barlow Semi Condensed Medium"/>
                <a:cs typeface="Barlow Semi Condensed Medium"/>
                <a:sym typeface="Barlow Semi Condensed Medium"/>
              </a:defRPr>
            </a:lvl1pPr>
            <a:lvl2pPr lvl="1" algn="ctr" rtl="0">
              <a:lnSpc>
                <a:spcPct val="100000"/>
              </a:lnSpc>
              <a:spcBef>
                <a:spcPts val="1125"/>
              </a:spcBef>
              <a:spcAft>
                <a:spcPts val="0"/>
              </a:spcAft>
              <a:buClr>
                <a:schemeClr val="accent1"/>
              </a:buClr>
              <a:buSzPts val="2000"/>
              <a:buNone/>
              <a:defRPr sz="1500"/>
            </a:lvl2pPr>
            <a:lvl3pPr lvl="2" algn="ctr" rtl="0">
              <a:lnSpc>
                <a:spcPct val="100000"/>
              </a:lnSpc>
              <a:spcBef>
                <a:spcPts val="225"/>
              </a:spcBef>
              <a:spcAft>
                <a:spcPts val="0"/>
              </a:spcAft>
              <a:buSzPts val="1900"/>
              <a:buNone/>
              <a:defRPr sz="1425"/>
            </a:lvl3pPr>
            <a:lvl4pPr lvl="3" algn="ctr" rtl="0">
              <a:lnSpc>
                <a:spcPct val="120000"/>
              </a:lnSpc>
              <a:spcBef>
                <a:spcPts val="900"/>
              </a:spcBef>
              <a:spcAft>
                <a:spcPts val="0"/>
              </a:spcAft>
              <a:buSzPts val="1600"/>
              <a:buNone/>
              <a:defRPr sz="1200"/>
            </a:lvl4pPr>
            <a:lvl5pPr lvl="4" algn="ctr" rtl="0">
              <a:lnSpc>
                <a:spcPct val="120000"/>
              </a:lnSpc>
              <a:spcBef>
                <a:spcPts val="1125"/>
              </a:spcBef>
              <a:spcAft>
                <a:spcPts val="0"/>
              </a:spcAft>
              <a:buSzPts val="1600"/>
              <a:buNone/>
              <a:defRPr sz="1200"/>
            </a:lvl5pPr>
            <a:lvl6pPr lvl="5" algn="ctr" rtl="0">
              <a:lnSpc>
                <a:spcPct val="90000"/>
              </a:lnSpc>
              <a:spcBef>
                <a:spcPts val="1125"/>
              </a:spcBef>
              <a:spcAft>
                <a:spcPts val="0"/>
              </a:spcAft>
              <a:buClr>
                <a:schemeClr val="dk1"/>
              </a:buClr>
              <a:buSzPts val="1600"/>
              <a:buNone/>
              <a:defRPr sz="1200"/>
            </a:lvl6pPr>
            <a:lvl7pPr lvl="6" algn="ctr" rtl="0">
              <a:lnSpc>
                <a:spcPct val="90000"/>
              </a:lnSpc>
              <a:spcBef>
                <a:spcPts val="375"/>
              </a:spcBef>
              <a:spcAft>
                <a:spcPts val="0"/>
              </a:spcAft>
              <a:buClr>
                <a:schemeClr val="dk1"/>
              </a:buClr>
              <a:buSzPts val="1600"/>
              <a:buNone/>
              <a:defRPr sz="1200"/>
            </a:lvl7pPr>
            <a:lvl8pPr lvl="7" algn="ctr" rtl="0">
              <a:lnSpc>
                <a:spcPct val="90000"/>
              </a:lnSpc>
              <a:spcBef>
                <a:spcPts val="375"/>
              </a:spcBef>
              <a:spcAft>
                <a:spcPts val="0"/>
              </a:spcAft>
              <a:buClr>
                <a:schemeClr val="dk1"/>
              </a:buClr>
              <a:buSzPts val="1600"/>
              <a:buNone/>
              <a:defRPr sz="1200"/>
            </a:lvl8pPr>
            <a:lvl9pPr lvl="8" algn="ctr" rtl="0">
              <a:lnSpc>
                <a:spcPct val="90000"/>
              </a:lnSpc>
              <a:spcBef>
                <a:spcPts val="375"/>
              </a:spcBef>
              <a:spcAft>
                <a:spcPts val="0"/>
              </a:spcAft>
              <a:buClr>
                <a:schemeClr val="dk1"/>
              </a:buClr>
              <a:buSzPts val="1600"/>
              <a:buNone/>
              <a:defRPr sz="1200"/>
            </a:lvl9pPr>
          </a:lstStyle>
          <a:p>
            <a:endParaRPr/>
          </a:p>
        </p:txBody>
      </p:sp>
      <p:pic>
        <p:nvPicPr>
          <p:cNvPr id="65" name="Google Shape;65;p15"/>
          <p:cNvPicPr preferRelativeResize="0"/>
          <p:nvPr/>
        </p:nvPicPr>
        <p:blipFill rotWithShape="1">
          <a:blip r:embed="rId2">
            <a:alphaModFix/>
          </a:blip>
          <a:srcRect/>
          <a:stretch/>
        </p:blipFill>
        <p:spPr>
          <a:xfrm>
            <a:off x="310501" y="4335094"/>
            <a:ext cx="923546" cy="553214"/>
          </a:xfrm>
          <a:prstGeom prst="rect">
            <a:avLst/>
          </a:prstGeom>
          <a:noFill/>
          <a:ln>
            <a:noFill/>
          </a:ln>
        </p:spPr>
      </p:pic>
      <p:sp>
        <p:nvSpPr>
          <p:cNvPr id="66" name="Google Shape;66;p15"/>
          <p:cNvSpPr txBox="1">
            <a:spLocks noGrp="1"/>
          </p:cNvSpPr>
          <p:nvPr>
            <p:ph type="body" idx="2"/>
          </p:nvPr>
        </p:nvSpPr>
        <p:spPr>
          <a:xfrm>
            <a:off x="1932709" y="4335086"/>
            <a:ext cx="2216100" cy="330300"/>
          </a:xfrm>
          <a:prstGeom prst="rect">
            <a:avLst/>
          </a:prstGeom>
          <a:noFill/>
          <a:ln>
            <a:noFill/>
          </a:ln>
        </p:spPr>
        <p:txBody>
          <a:bodyPr spcFirstLastPara="1" wrap="square" lIns="0" tIns="0" rIns="0" bIns="0" anchor="b" anchorCtr="0">
            <a:noAutofit/>
          </a:bodyPr>
          <a:lstStyle>
            <a:lvl1pPr marL="457200" lvl="0" indent="-228600" algn="r" rtl="0">
              <a:lnSpc>
                <a:spcPct val="120000"/>
              </a:lnSpc>
              <a:spcBef>
                <a:spcPts val="0"/>
              </a:spcBef>
              <a:spcAft>
                <a:spcPts val="0"/>
              </a:spcAft>
              <a:buClr>
                <a:schemeClr val="lt1"/>
              </a:buClr>
              <a:buSzPts val="800"/>
              <a:buNone/>
              <a:defRPr sz="600">
                <a:solidFill>
                  <a:schemeClr val="lt1"/>
                </a:solidFill>
                <a:latin typeface="Roboto Light"/>
                <a:ea typeface="Roboto Light"/>
                <a:cs typeface="Roboto Light"/>
                <a:sym typeface="Roboto Light"/>
              </a:defRPr>
            </a:lvl1pPr>
            <a:lvl2pPr marL="914400" lvl="1" indent="-228600" algn="l" rtl="0">
              <a:lnSpc>
                <a:spcPct val="100000"/>
              </a:lnSpc>
              <a:spcBef>
                <a:spcPts val="1125"/>
              </a:spcBef>
              <a:spcAft>
                <a:spcPts val="0"/>
              </a:spcAft>
              <a:buClr>
                <a:schemeClr val="accent1"/>
              </a:buClr>
              <a:buSzPts val="1900"/>
              <a:buNone/>
              <a:defRPr/>
            </a:lvl2pPr>
            <a:lvl3pPr marL="1371600" lvl="2" indent="-228600" algn="l" rtl="0">
              <a:lnSpc>
                <a:spcPct val="100000"/>
              </a:lnSpc>
              <a:spcBef>
                <a:spcPts val="225"/>
              </a:spcBef>
              <a:spcAft>
                <a:spcPts val="0"/>
              </a:spcAft>
              <a:buSzPts val="1900"/>
              <a:buNone/>
              <a:defRPr/>
            </a:lvl3pPr>
            <a:lvl4pPr marL="1828800" lvl="3" indent="-349250" algn="l" rtl="0">
              <a:lnSpc>
                <a:spcPct val="120000"/>
              </a:lnSpc>
              <a:spcBef>
                <a:spcPts val="900"/>
              </a:spcBef>
              <a:spcAft>
                <a:spcPts val="0"/>
              </a:spcAft>
              <a:buSzPts val="1900"/>
              <a:buChar char="―"/>
              <a:defRPr/>
            </a:lvl4pPr>
            <a:lvl5pPr marL="2286000" lvl="4" indent="-349250" algn="l" rtl="0">
              <a:lnSpc>
                <a:spcPct val="120000"/>
              </a:lnSpc>
              <a:spcBef>
                <a:spcPts val="1125"/>
              </a:spcBef>
              <a:spcAft>
                <a:spcPts val="0"/>
              </a:spcAft>
              <a:buSzPts val="1900"/>
              <a:buChar char="―"/>
              <a:defRPr/>
            </a:lvl5pPr>
            <a:lvl6pPr marL="2743200" lvl="5" indent="-349250" algn="l" rtl="0">
              <a:lnSpc>
                <a:spcPct val="90000"/>
              </a:lnSpc>
              <a:spcBef>
                <a:spcPts val="1125"/>
              </a:spcBef>
              <a:spcAft>
                <a:spcPts val="0"/>
              </a:spcAft>
              <a:buClr>
                <a:schemeClr val="dk1"/>
              </a:buClr>
              <a:buSzPts val="1900"/>
              <a:buChar char="•"/>
              <a:defRPr/>
            </a:lvl6pPr>
            <a:lvl7pPr marL="3200400" lvl="6" indent="-349250" algn="l" rtl="0">
              <a:lnSpc>
                <a:spcPct val="90000"/>
              </a:lnSpc>
              <a:spcBef>
                <a:spcPts val="375"/>
              </a:spcBef>
              <a:spcAft>
                <a:spcPts val="0"/>
              </a:spcAft>
              <a:buClr>
                <a:schemeClr val="dk1"/>
              </a:buClr>
              <a:buSzPts val="1900"/>
              <a:buChar char="•"/>
              <a:defRPr/>
            </a:lvl7pPr>
            <a:lvl8pPr marL="3657600" lvl="7" indent="-349250" algn="l" rtl="0">
              <a:lnSpc>
                <a:spcPct val="90000"/>
              </a:lnSpc>
              <a:spcBef>
                <a:spcPts val="375"/>
              </a:spcBef>
              <a:spcAft>
                <a:spcPts val="0"/>
              </a:spcAft>
              <a:buClr>
                <a:schemeClr val="dk1"/>
              </a:buClr>
              <a:buSzPts val="1900"/>
              <a:buChar char="•"/>
              <a:defRPr/>
            </a:lvl8pPr>
            <a:lvl9pPr marL="4114800" lvl="8" indent="-349250" algn="l" rtl="0">
              <a:lnSpc>
                <a:spcPct val="90000"/>
              </a:lnSpc>
              <a:spcBef>
                <a:spcPts val="375"/>
              </a:spcBef>
              <a:spcAft>
                <a:spcPts val="0"/>
              </a:spcAft>
              <a:buClr>
                <a:schemeClr val="dk1"/>
              </a:buClr>
              <a:buSzPts val="1900"/>
              <a:buChar char="•"/>
              <a:defRPr/>
            </a:lvl9pPr>
          </a:lstStyle>
          <a:p>
            <a:endParaRPr/>
          </a:p>
        </p:txBody>
      </p:sp>
      <p:sp>
        <p:nvSpPr>
          <p:cNvPr id="67" name="Google Shape;67;p15"/>
          <p:cNvSpPr>
            <a:spLocks noGrp="1"/>
          </p:cNvSpPr>
          <p:nvPr>
            <p:ph type="pic" idx="3"/>
          </p:nvPr>
        </p:nvSpPr>
        <p:spPr>
          <a:xfrm>
            <a:off x="4918500" y="0"/>
            <a:ext cx="4225500" cy="5143500"/>
          </a:xfrm>
          <a:prstGeom prst="rect">
            <a:avLst/>
          </a:prstGeom>
          <a:solidFill>
            <a:srgbClr val="D8D8D8"/>
          </a:solidFill>
          <a:ln>
            <a:noFill/>
          </a:ln>
        </p:spPr>
      </p:sp>
      <p:pic>
        <p:nvPicPr>
          <p:cNvPr id="68" name="Google Shape;68;p15"/>
          <p:cNvPicPr preferRelativeResize="0"/>
          <p:nvPr/>
        </p:nvPicPr>
        <p:blipFill rotWithShape="1">
          <a:blip r:embed="rId3">
            <a:alphaModFix/>
          </a:blip>
          <a:srcRect/>
          <a:stretch/>
        </p:blipFill>
        <p:spPr>
          <a:xfrm>
            <a:off x="310501" y="459000"/>
            <a:ext cx="3248413" cy="40005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a:off x="311700" y="445025"/>
            <a:ext cx="8520600" cy="5727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SzPts val="27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1" name="Google Shape;71;p16"/>
          <p:cNvSpPr txBox="1">
            <a:spLocks noGrp="1"/>
          </p:cNvSpPr>
          <p:nvPr>
            <p:ph type="body" idx="1"/>
          </p:nvPr>
        </p:nvSpPr>
        <p:spPr>
          <a:xfrm>
            <a:off x="311700" y="1152475"/>
            <a:ext cx="8520600" cy="34164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1200"/>
              <a:buNone/>
              <a:defRPr/>
            </a:lvl1pPr>
            <a:lvl2pPr marL="914400" lvl="1" indent="-228600" algn="l" rtl="0">
              <a:lnSpc>
                <a:spcPct val="90000"/>
              </a:lnSpc>
              <a:spcBef>
                <a:spcPts val="1300"/>
              </a:spcBef>
              <a:spcAft>
                <a:spcPts val="0"/>
              </a:spcAft>
              <a:buSzPts val="1500"/>
              <a:buNone/>
              <a:defRPr/>
            </a:lvl2pPr>
            <a:lvl3pPr marL="1371600" lvl="2" indent="-228600" algn="l" rtl="0">
              <a:lnSpc>
                <a:spcPct val="100000"/>
              </a:lnSpc>
              <a:spcBef>
                <a:spcPts val="400"/>
              </a:spcBef>
              <a:spcAft>
                <a:spcPts val="0"/>
              </a:spcAft>
              <a:buSzPts val="1400"/>
              <a:buNone/>
              <a:defRPr/>
            </a:lvl3pPr>
            <a:lvl4pPr marL="1828800" lvl="3" indent="-304800" algn="l" rtl="0">
              <a:lnSpc>
                <a:spcPct val="100000"/>
              </a:lnSpc>
              <a:spcBef>
                <a:spcPts val="2100"/>
              </a:spcBef>
              <a:spcAft>
                <a:spcPts val="0"/>
              </a:spcAft>
              <a:buSzPts val="1200"/>
              <a:buChar char="•"/>
              <a:defRPr/>
            </a:lvl4pPr>
            <a:lvl5pPr marL="2286000" lvl="4" indent="-304800" algn="l" rtl="0">
              <a:lnSpc>
                <a:spcPct val="100000"/>
              </a:lnSpc>
              <a:spcBef>
                <a:spcPts val="600"/>
              </a:spcBef>
              <a:spcAft>
                <a:spcPts val="0"/>
              </a:spcAft>
              <a:buSzPts val="1200"/>
              <a:buChar char="•"/>
              <a:defRPr/>
            </a:lvl5pPr>
            <a:lvl6pPr marL="2743200" lvl="5" indent="-317500" algn="l" rtl="0">
              <a:lnSpc>
                <a:spcPct val="90000"/>
              </a:lnSpc>
              <a:spcBef>
                <a:spcPts val="600"/>
              </a:spcBef>
              <a:spcAft>
                <a:spcPts val="0"/>
              </a:spcAft>
              <a:buSzPts val="1400"/>
              <a:buChar char="•"/>
              <a:defRPr/>
            </a:lvl6pPr>
            <a:lvl7pPr marL="3200400" lvl="6" indent="-317500" algn="l" rtl="0">
              <a:lnSpc>
                <a:spcPct val="90000"/>
              </a:lnSpc>
              <a:spcBef>
                <a:spcPts val="400"/>
              </a:spcBef>
              <a:spcAft>
                <a:spcPts val="0"/>
              </a:spcAft>
              <a:buSzPts val="1400"/>
              <a:buChar char="•"/>
              <a:defRPr/>
            </a:lvl7pPr>
            <a:lvl8pPr marL="3657600" lvl="7" indent="-317500" algn="l" rtl="0">
              <a:lnSpc>
                <a:spcPct val="90000"/>
              </a:lnSpc>
              <a:spcBef>
                <a:spcPts val="400"/>
              </a:spcBef>
              <a:spcAft>
                <a:spcPts val="0"/>
              </a:spcAft>
              <a:buSzPts val="1400"/>
              <a:buChar char="•"/>
              <a:defRPr/>
            </a:lvl8pPr>
            <a:lvl9pPr marL="4114800" lvl="8" indent="-317500" algn="l" rtl="0">
              <a:lnSpc>
                <a:spcPct val="90000"/>
              </a:lnSpc>
              <a:spcBef>
                <a:spcPts val="400"/>
              </a:spcBef>
              <a:spcAft>
                <a:spcPts val="0"/>
              </a:spcAft>
              <a:buSzPts val="1400"/>
              <a:buChar char="•"/>
              <a:defRPr/>
            </a:lvl9pPr>
          </a:lstStyle>
          <a:p>
            <a:endParaRPr/>
          </a:p>
        </p:txBody>
      </p:sp>
      <p:sp>
        <p:nvSpPr>
          <p:cNvPr id="72" name="Google Shape;72;p16"/>
          <p:cNvSpPr txBox="1">
            <a:spLocks noGrp="1"/>
          </p:cNvSpPr>
          <p:nvPr>
            <p:ph type="sldNum" idx="12"/>
          </p:nvPr>
        </p:nvSpPr>
        <p:spPr>
          <a:xfrm>
            <a:off x="8472458" y="4663217"/>
            <a:ext cx="548700" cy="393600"/>
          </a:xfrm>
          <a:prstGeom prst="rect">
            <a:avLst/>
          </a:prstGeom>
          <a:noFill/>
          <a:ln>
            <a:noFill/>
          </a:ln>
        </p:spPr>
        <p:txBody>
          <a:bodyPr spcFirstLastPara="1" wrap="square" lIns="0" tIns="0" rIns="0" bIns="0" anchor="t" anchorCtr="0">
            <a:noAutofit/>
          </a:bodyPr>
          <a:lstStyle>
            <a:lvl1pPr marL="0" marR="0" lvl="0"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1pPr>
            <a:lvl2pPr marL="0" marR="0" lvl="1"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2pPr>
            <a:lvl3pPr marL="0" marR="0" lvl="2"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3pPr>
            <a:lvl4pPr marL="0" marR="0" lvl="3"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4pPr>
            <a:lvl5pPr marL="0" marR="0" lvl="4"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5pPr>
            <a:lvl6pPr marL="0" marR="0" lvl="5"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6pPr>
            <a:lvl7pPr marL="0" marR="0" lvl="6"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7pPr>
            <a:lvl8pPr marL="0" marR="0" lvl="7"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8pPr>
            <a:lvl9pPr marL="0" marR="0" lvl="8"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ree Columns with Images">
  <p:cSld name="Three Columns with Images">
    <p:spTree>
      <p:nvGrpSpPr>
        <p:cNvPr id="1" name="Shape 73"/>
        <p:cNvGrpSpPr/>
        <p:nvPr/>
      </p:nvGrpSpPr>
      <p:grpSpPr>
        <a:xfrm>
          <a:off x="0" y="0"/>
          <a:ext cx="0" cy="0"/>
          <a:chOff x="0" y="0"/>
          <a:chExt cx="0" cy="0"/>
        </a:xfrm>
      </p:grpSpPr>
      <p:sp>
        <p:nvSpPr>
          <p:cNvPr id="74" name="Google Shape;74;p17"/>
          <p:cNvSpPr txBox="1">
            <a:spLocks noGrp="1"/>
          </p:cNvSpPr>
          <p:nvPr>
            <p:ph type="title"/>
          </p:nvPr>
        </p:nvSpPr>
        <p:spPr>
          <a:xfrm>
            <a:off x="540545" y="541735"/>
            <a:ext cx="8062800" cy="4311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chemeClr val="accent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5" name="Google Shape;75;p17"/>
          <p:cNvSpPr txBox="1">
            <a:spLocks noGrp="1"/>
          </p:cNvSpPr>
          <p:nvPr>
            <p:ph type="dt" idx="10"/>
          </p:nvPr>
        </p:nvSpPr>
        <p:spPr>
          <a:xfrm>
            <a:off x="6061472" y="4869656"/>
            <a:ext cx="2057400" cy="142200"/>
          </a:xfrm>
          <a:prstGeom prst="rect">
            <a:avLst/>
          </a:prstGeom>
          <a:noFill/>
          <a:ln>
            <a:noFill/>
          </a:ln>
        </p:spPr>
        <p:txBody>
          <a:bodyPr spcFirstLastPara="1" wrap="square" lIns="0" tIns="0" rIns="0" bIns="0" anchor="t" anchorCtr="0">
            <a:noAutofit/>
          </a:bodyPr>
          <a:lstStyle>
            <a:lvl1pPr lvl="0" algn="r" rtl="0">
              <a:lnSpc>
                <a:spcPct val="9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6" name="Google Shape;76;p17"/>
          <p:cNvSpPr txBox="1">
            <a:spLocks noGrp="1"/>
          </p:cNvSpPr>
          <p:nvPr>
            <p:ph type="ftr" idx="11"/>
          </p:nvPr>
        </p:nvSpPr>
        <p:spPr>
          <a:xfrm>
            <a:off x="1324800" y="4869656"/>
            <a:ext cx="3086100" cy="142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7" name="Google Shape;77;p17"/>
          <p:cNvSpPr txBox="1">
            <a:spLocks noGrp="1"/>
          </p:cNvSpPr>
          <p:nvPr>
            <p:ph type="sldNum" idx="12"/>
          </p:nvPr>
        </p:nvSpPr>
        <p:spPr>
          <a:xfrm>
            <a:off x="8437613" y="4869656"/>
            <a:ext cx="193200" cy="142200"/>
          </a:xfrm>
          <a:prstGeom prst="rect">
            <a:avLst/>
          </a:prstGeom>
          <a:noFill/>
          <a:ln>
            <a:noFill/>
          </a:ln>
        </p:spPr>
        <p:txBody>
          <a:bodyPr spcFirstLastPara="1" wrap="square" lIns="0" tIns="0" rIns="0" bIns="0" anchor="t" anchorCtr="0">
            <a:noAutofit/>
          </a:bodyPr>
          <a:lstStyle>
            <a:lvl1pPr marL="0" marR="0" lvl="0"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1pPr>
            <a:lvl2pPr marL="0" marR="0" lvl="1"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2pPr>
            <a:lvl3pPr marL="0" marR="0" lvl="2"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3pPr>
            <a:lvl4pPr marL="0" marR="0" lvl="3"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4pPr>
            <a:lvl5pPr marL="0" marR="0" lvl="4"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5pPr>
            <a:lvl6pPr marL="0" marR="0" lvl="5"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6pPr>
            <a:lvl7pPr marL="0" marR="0" lvl="6"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7pPr>
            <a:lvl8pPr marL="0" marR="0" lvl="7"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8pPr>
            <a:lvl9pPr marL="0" marR="0" lvl="8"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78" name="Google Shape;78;p17"/>
          <p:cNvSpPr>
            <a:spLocks noGrp="1"/>
          </p:cNvSpPr>
          <p:nvPr>
            <p:ph type="pic" idx="2"/>
          </p:nvPr>
        </p:nvSpPr>
        <p:spPr>
          <a:xfrm>
            <a:off x="540544" y="1393200"/>
            <a:ext cx="2597400" cy="1242000"/>
          </a:xfrm>
          <a:prstGeom prst="rect">
            <a:avLst/>
          </a:prstGeom>
          <a:solidFill>
            <a:srgbClr val="D8D8D8"/>
          </a:solidFill>
          <a:ln>
            <a:noFill/>
          </a:ln>
        </p:spPr>
      </p:sp>
      <p:sp>
        <p:nvSpPr>
          <p:cNvPr id="79" name="Google Shape;79;p17"/>
          <p:cNvSpPr txBox="1">
            <a:spLocks noGrp="1"/>
          </p:cNvSpPr>
          <p:nvPr>
            <p:ph type="body" idx="1"/>
          </p:nvPr>
        </p:nvSpPr>
        <p:spPr>
          <a:xfrm>
            <a:off x="540544" y="2635200"/>
            <a:ext cx="2597400" cy="1799700"/>
          </a:xfrm>
          <a:prstGeom prst="rect">
            <a:avLst/>
          </a:prstGeom>
          <a:solidFill>
            <a:schemeClr val="accent1"/>
          </a:solidFill>
          <a:ln>
            <a:noFill/>
          </a:ln>
        </p:spPr>
        <p:txBody>
          <a:bodyPr spcFirstLastPara="1" wrap="square" lIns="162000" tIns="162000" rIns="162000" bIns="162000" anchor="t" anchorCtr="0">
            <a:noAutofit/>
          </a:bodyPr>
          <a:lstStyle>
            <a:lvl1pPr marL="457200" lvl="0" indent="-228600" algn="l" rtl="0">
              <a:lnSpc>
                <a:spcPct val="100000"/>
              </a:lnSpc>
              <a:spcBef>
                <a:spcPts val="0"/>
              </a:spcBef>
              <a:spcAft>
                <a:spcPts val="0"/>
              </a:spcAft>
              <a:buClr>
                <a:schemeClr val="lt1"/>
              </a:buClr>
              <a:buSzPts val="1100"/>
              <a:buNone/>
              <a:defRPr sz="1100">
                <a:solidFill>
                  <a:schemeClr val="lt1"/>
                </a:solidFill>
              </a:defRPr>
            </a:lvl1pPr>
            <a:lvl2pPr marL="914400" lvl="1" indent="-228600" algn="l" rtl="0">
              <a:lnSpc>
                <a:spcPct val="100000"/>
              </a:lnSpc>
              <a:spcBef>
                <a:spcPts val="0"/>
              </a:spcBef>
              <a:spcAft>
                <a:spcPts val="0"/>
              </a:spcAft>
              <a:buClr>
                <a:schemeClr val="lt1"/>
              </a:buClr>
              <a:buSzPts val="1500"/>
              <a:buNone/>
              <a:defRPr sz="1500">
                <a:solidFill>
                  <a:schemeClr val="lt1"/>
                </a:solidFill>
              </a:defRPr>
            </a:lvl2pPr>
            <a:lvl3pPr marL="1371600" lvl="2" indent="-228600" algn="l" rtl="0">
              <a:lnSpc>
                <a:spcPct val="100000"/>
              </a:lnSpc>
              <a:spcBef>
                <a:spcPts val="400"/>
              </a:spcBef>
              <a:spcAft>
                <a:spcPts val="0"/>
              </a:spcAft>
              <a:buSzPts val="1400"/>
              <a:buNone/>
              <a:defRPr>
                <a:solidFill>
                  <a:schemeClr val="lt1"/>
                </a:solidFill>
              </a:defRPr>
            </a:lvl3pPr>
            <a:lvl4pPr marL="1828800" lvl="3" indent="-298450" algn="l" rtl="0">
              <a:lnSpc>
                <a:spcPct val="100000"/>
              </a:lnSpc>
              <a:spcBef>
                <a:spcPts val="0"/>
              </a:spcBef>
              <a:spcAft>
                <a:spcPts val="0"/>
              </a:spcAft>
              <a:buSzPts val="1100"/>
              <a:buChar char="•"/>
              <a:defRPr sz="1100">
                <a:solidFill>
                  <a:schemeClr val="lt1"/>
                </a:solidFill>
              </a:defRPr>
            </a:lvl4pPr>
            <a:lvl5pPr marL="2286000" lvl="4" indent="-298450" algn="l" rtl="0">
              <a:lnSpc>
                <a:spcPct val="100000"/>
              </a:lnSpc>
              <a:spcBef>
                <a:spcPts val="0"/>
              </a:spcBef>
              <a:spcAft>
                <a:spcPts val="0"/>
              </a:spcAft>
              <a:buSzPts val="1100"/>
              <a:buChar char="•"/>
              <a:defRPr sz="1100">
                <a:solidFill>
                  <a:schemeClr val="lt1"/>
                </a:solidFill>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0" name="Google Shape;80;p17"/>
          <p:cNvSpPr>
            <a:spLocks noGrp="1"/>
          </p:cNvSpPr>
          <p:nvPr>
            <p:ph type="pic" idx="3"/>
          </p:nvPr>
        </p:nvSpPr>
        <p:spPr>
          <a:xfrm>
            <a:off x="3273300" y="1393200"/>
            <a:ext cx="2597400" cy="1242000"/>
          </a:xfrm>
          <a:prstGeom prst="rect">
            <a:avLst/>
          </a:prstGeom>
          <a:solidFill>
            <a:srgbClr val="D8D8D8"/>
          </a:solidFill>
          <a:ln>
            <a:noFill/>
          </a:ln>
        </p:spPr>
      </p:sp>
      <p:sp>
        <p:nvSpPr>
          <p:cNvPr id="81" name="Google Shape;81;p17"/>
          <p:cNvSpPr txBox="1">
            <a:spLocks noGrp="1"/>
          </p:cNvSpPr>
          <p:nvPr>
            <p:ph type="body" idx="4"/>
          </p:nvPr>
        </p:nvSpPr>
        <p:spPr>
          <a:xfrm>
            <a:off x="3273300" y="2635200"/>
            <a:ext cx="2597400" cy="1799700"/>
          </a:xfrm>
          <a:prstGeom prst="rect">
            <a:avLst/>
          </a:prstGeom>
          <a:solidFill>
            <a:schemeClr val="accent1"/>
          </a:solidFill>
          <a:ln>
            <a:noFill/>
          </a:ln>
        </p:spPr>
        <p:txBody>
          <a:bodyPr spcFirstLastPara="1" wrap="square" lIns="162000" tIns="162000" rIns="162000" bIns="162000" anchor="t" anchorCtr="0">
            <a:noAutofit/>
          </a:bodyPr>
          <a:lstStyle>
            <a:lvl1pPr marL="457200" lvl="0" indent="-228600" algn="l" rtl="0">
              <a:lnSpc>
                <a:spcPct val="100000"/>
              </a:lnSpc>
              <a:spcBef>
                <a:spcPts val="0"/>
              </a:spcBef>
              <a:spcAft>
                <a:spcPts val="0"/>
              </a:spcAft>
              <a:buClr>
                <a:schemeClr val="lt1"/>
              </a:buClr>
              <a:buSzPts val="1100"/>
              <a:buNone/>
              <a:defRPr sz="1100">
                <a:solidFill>
                  <a:schemeClr val="lt1"/>
                </a:solidFill>
              </a:defRPr>
            </a:lvl1pPr>
            <a:lvl2pPr marL="914400" lvl="1" indent="-228600" algn="l" rtl="0">
              <a:lnSpc>
                <a:spcPct val="100000"/>
              </a:lnSpc>
              <a:spcBef>
                <a:spcPts val="0"/>
              </a:spcBef>
              <a:spcAft>
                <a:spcPts val="0"/>
              </a:spcAft>
              <a:buClr>
                <a:schemeClr val="lt1"/>
              </a:buClr>
              <a:buSzPts val="1500"/>
              <a:buNone/>
              <a:defRPr sz="1500">
                <a:solidFill>
                  <a:schemeClr val="lt1"/>
                </a:solidFill>
              </a:defRPr>
            </a:lvl2pPr>
            <a:lvl3pPr marL="1371600" lvl="2" indent="-228600" algn="l" rtl="0">
              <a:lnSpc>
                <a:spcPct val="100000"/>
              </a:lnSpc>
              <a:spcBef>
                <a:spcPts val="400"/>
              </a:spcBef>
              <a:spcAft>
                <a:spcPts val="0"/>
              </a:spcAft>
              <a:buSzPts val="1400"/>
              <a:buNone/>
              <a:defRPr>
                <a:solidFill>
                  <a:schemeClr val="lt1"/>
                </a:solidFill>
              </a:defRPr>
            </a:lvl3pPr>
            <a:lvl4pPr marL="1828800" lvl="3" indent="-298450" algn="l" rtl="0">
              <a:lnSpc>
                <a:spcPct val="100000"/>
              </a:lnSpc>
              <a:spcBef>
                <a:spcPts val="0"/>
              </a:spcBef>
              <a:spcAft>
                <a:spcPts val="0"/>
              </a:spcAft>
              <a:buSzPts val="1100"/>
              <a:buChar char="•"/>
              <a:defRPr sz="1100">
                <a:solidFill>
                  <a:schemeClr val="lt1"/>
                </a:solidFill>
              </a:defRPr>
            </a:lvl4pPr>
            <a:lvl5pPr marL="2286000" lvl="4" indent="-298450" algn="l" rtl="0">
              <a:lnSpc>
                <a:spcPct val="100000"/>
              </a:lnSpc>
              <a:spcBef>
                <a:spcPts val="0"/>
              </a:spcBef>
              <a:spcAft>
                <a:spcPts val="0"/>
              </a:spcAft>
              <a:buSzPts val="1100"/>
              <a:buChar char="•"/>
              <a:defRPr sz="1100">
                <a:solidFill>
                  <a:schemeClr val="lt1"/>
                </a:solidFill>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2" name="Google Shape;82;p17"/>
          <p:cNvSpPr>
            <a:spLocks noGrp="1"/>
          </p:cNvSpPr>
          <p:nvPr>
            <p:ph type="pic" idx="5"/>
          </p:nvPr>
        </p:nvSpPr>
        <p:spPr>
          <a:xfrm>
            <a:off x="6006056" y="1393200"/>
            <a:ext cx="2597400" cy="1242000"/>
          </a:xfrm>
          <a:prstGeom prst="rect">
            <a:avLst/>
          </a:prstGeom>
          <a:solidFill>
            <a:srgbClr val="D8D8D8"/>
          </a:solidFill>
          <a:ln>
            <a:noFill/>
          </a:ln>
        </p:spPr>
      </p:sp>
      <p:sp>
        <p:nvSpPr>
          <p:cNvPr id="83" name="Google Shape;83;p17"/>
          <p:cNvSpPr txBox="1">
            <a:spLocks noGrp="1"/>
          </p:cNvSpPr>
          <p:nvPr>
            <p:ph type="body" idx="6"/>
          </p:nvPr>
        </p:nvSpPr>
        <p:spPr>
          <a:xfrm>
            <a:off x="6006056" y="2635200"/>
            <a:ext cx="2597400" cy="1799700"/>
          </a:xfrm>
          <a:prstGeom prst="rect">
            <a:avLst/>
          </a:prstGeom>
          <a:solidFill>
            <a:schemeClr val="accent1"/>
          </a:solidFill>
          <a:ln>
            <a:noFill/>
          </a:ln>
        </p:spPr>
        <p:txBody>
          <a:bodyPr spcFirstLastPara="1" wrap="square" lIns="162000" tIns="162000" rIns="162000" bIns="162000" anchor="t" anchorCtr="0">
            <a:noAutofit/>
          </a:bodyPr>
          <a:lstStyle>
            <a:lvl1pPr marL="457200" lvl="0" indent="-228600" algn="l" rtl="0">
              <a:lnSpc>
                <a:spcPct val="100000"/>
              </a:lnSpc>
              <a:spcBef>
                <a:spcPts val="0"/>
              </a:spcBef>
              <a:spcAft>
                <a:spcPts val="0"/>
              </a:spcAft>
              <a:buClr>
                <a:schemeClr val="lt1"/>
              </a:buClr>
              <a:buSzPts val="1100"/>
              <a:buNone/>
              <a:defRPr sz="1100">
                <a:solidFill>
                  <a:schemeClr val="lt1"/>
                </a:solidFill>
              </a:defRPr>
            </a:lvl1pPr>
            <a:lvl2pPr marL="914400" lvl="1" indent="-228600" algn="l" rtl="0">
              <a:lnSpc>
                <a:spcPct val="100000"/>
              </a:lnSpc>
              <a:spcBef>
                <a:spcPts val="0"/>
              </a:spcBef>
              <a:spcAft>
                <a:spcPts val="0"/>
              </a:spcAft>
              <a:buClr>
                <a:schemeClr val="lt1"/>
              </a:buClr>
              <a:buSzPts val="1500"/>
              <a:buNone/>
              <a:defRPr sz="1500">
                <a:solidFill>
                  <a:schemeClr val="lt1"/>
                </a:solidFill>
              </a:defRPr>
            </a:lvl2pPr>
            <a:lvl3pPr marL="1371600" lvl="2" indent="-228600" algn="l" rtl="0">
              <a:lnSpc>
                <a:spcPct val="100000"/>
              </a:lnSpc>
              <a:spcBef>
                <a:spcPts val="400"/>
              </a:spcBef>
              <a:spcAft>
                <a:spcPts val="0"/>
              </a:spcAft>
              <a:buSzPts val="1400"/>
              <a:buNone/>
              <a:defRPr>
                <a:solidFill>
                  <a:schemeClr val="lt1"/>
                </a:solidFill>
              </a:defRPr>
            </a:lvl3pPr>
            <a:lvl4pPr marL="1828800" lvl="3" indent="-298450" algn="l" rtl="0">
              <a:lnSpc>
                <a:spcPct val="100000"/>
              </a:lnSpc>
              <a:spcBef>
                <a:spcPts val="0"/>
              </a:spcBef>
              <a:spcAft>
                <a:spcPts val="0"/>
              </a:spcAft>
              <a:buSzPts val="1100"/>
              <a:buChar char="•"/>
              <a:defRPr sz="1100">
                <a:solidFill>
                  <a:schemeClr val="lt1"/>
                </a:solidFill>
              </a:defRPr>
            </a:lvl4pPr>
            <a:lvl5pPr marL="2286000" lvl="4" indent="-298450" algn="l" rtl="0">
              <a:lnSpc>
                <a:spcPct val="100000"/>
              </a:lnSpc>
              <a:spcBef>
                <a:spcPts val="0"/>
              </a:spcBef>
              <a:spcAft>
                <a:spcPts val="0"/>
              </a:spcAft>
              <a:buSzPts val="1100"/>
              <a:buChar char="•"/>
              <a:defRPr sz="1100">
                <a:solidFill>
                  <a:schemeClr val="lt1"/>
                </a:solidFill>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hree Columns with Images 1">
  <p:cSld name="1_Three Columns with Images">
    <p:spTree>
      <p:nvGrpSpPr>
        <p:cNvPr id="1" name="Shape 84"/>
        <p:cNvGrpSpPr/>
        <p:nvPr/>
      </p:nvGrpSpPr>
      <p:grpSpPr>
        <a:xfrm>
          <a:off x="0" y="0"/>
          <a:ext cx="0" cy="0"/>
          <a:chOff x="0" y="0"/>
          <a:chExt cx="0" cy="0"/>
        </a:xfrm>
      </p:grpSpPr>
      <p:sp>
        <p:nvSpPr>
          <p:cNvPr id="85" name="Google Shape;85;p18"/>
          <p:cNvSpPr txBox="1">
            <a:spLocks noGrp="1"/>
          </p:cNvSpPr>
          <p:nvPr>
            <p:ph type="title"/>
          </p:nvPr>
        </p:nvSpPr>
        <p:spPr>
          <a:xfrm>
            <a:off x="540545" y="541735"/>
            <a:ext cx="8062800" cy="4311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chemeClr val="accent1"/>
              </a:buClr>
              <a:buSzPts val="1400"/>
              <a:buFont typeface="Arial"/>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6" name="Google Shape;86;p18"/>
          <p:cNvSpPr txBox="1">
            <a:spLocks noGrp="1"/>
          </p:cNvSpPr>
          <p:nvPr>
            <p:ph type="dt" idx="10"/>
          </p:nvPr>
        </p:nvSpPr>
        <p:spPr>
          <a:xfrm>
            <a:off x="6061472" y="4869656"/>
            <a:ext cx="2057400" cy="142200"/>
          </a:xfrm>
          <a:prstGeom prst="rect">
            <a:avLst/>
          </a:prstGeom>
          <a:noFill/>
          <a:ln>
            <a:noFill/>
          </a:ln>
        </p:spPr>
        <p:txBody>
          <a:bodyPr spcFirstLastPara="1" wrap="square" lIns="0" tIns="0" rIns="0" bIns="0" anchor="t" anchorCtr="0">
            <a:noAutofit/>
          </a:bodyPr>
          <a:lstStyle>
            <a:lvl1pPr lvl="0" algn="r" rtl="0">
              <a:lnSpc>
                <a:spcPct val="90000"/>
              </a:lnSpc>
              <a:spcBef>
                <a:spcPts val="0"/>
              </a:spcBef>
              <a:spcAft>
                <a:spcPts val="0"/>
              </a:spcAft>
              <a:buClr>
                <a:schemeClr val="dk1"/>
              </a:buClr>
              <a:buSzPts val="1100"/>
              <a:buFont typeface="Arial"/>
              <a:buNone/>
              <a:defRPr/>
            </a:lvl1pPr>
            <a:lvl2pPr lvl="1" algn="l" rtl="0">
              <a:lnSpc>
                <a:spcPct val="100000"/>
              </a:lnSpc>
              <a:spcBef>
                <a:spcPts val="0"/>
              </a:spcBef>
              <a:spcAft>
                <a:spcPts val="0"/>
              </a:spcAft>
              <a:buClr>
                <a:schemeClr val="dk1"/>
              </a:buClr>
              <a:buSzPts val="1100"/>
              <a:buFont typeface="Arial"/>
              <a:buNone/>
              <a:defRPr/>
            </a:lvl2pPr>
            <a:lvl3pPr lvl="2" algn="l" rtl="0">
              <a:lnSpc>
                <a:spcPct val="100000"/>
              </a:lnSpc>
              <a:spcBef>
                <a:spcPts val="0"/>
              </a:spcBef>
              <a:spcAft>
                <a:spcPts val="0"/>
              </a:spcAft>
              <a:buClr>
                <a:schemeClr val="dk1"/>
              </a:buClr>
              <a:buSzPts val="1100"/>
              <a:buFont typeface="Arial"/>
              <a:buNone/>
              <a:defRPr/>
            </a:lvl3pPr>
            <a:lvl4pPr lvl="3" algn="l" rtl="0">
              <a:lnSpc>
                <a:spcPct val="100000"/>
              </a:lnSpc>
              <a:spcBef>
                <a:spcPts val="0"/>
              </a:spcBef>
              <a:spcAft>
                <a:spcPts val="0"/>
              </a:spcAft>
              <a:buClr>
                <a:schemeClr val="dk1"/>
              </a:buClr>
              <a:buSzPts val="1100"/>
              <a:buFont typeface="Arial"/>
              <a:buNone/>
              <a:defRPr/>
            </a:lvl4pPr>
            <a:lvl5pPr lvl="4" algn="l" rtl="0">
              <a:lnSpc>
                <a:spcPct val="100000"/>
              </a:lnSpc>
              <a:spcBef>
                <a:spcPts val="0"/>
              </a:spcBef>
              <a:spcAft>
                <a:spcPts val="0"/>
              </a:spcAft>
              <a:buClr>
                <a:schemeClr val="dk1"/>
              </a:buClr>
              <a:buSzPts val="1100"/>
              <a:buFont typeface="Arial"/>
              <a:buNone/>
              <a:defRPr/>
            </a:lvl5pPr>
            <a:lvl6pPr lvl="5" algn="l" rtl="0">
              <a:lnSpc>
                <a:spcPct val="100000"/>
              </a:lnSpc>
              <a:spcBef>
                <a:spcPts val="0"/>
              </a:spcBef>
              <a:spcAft>
                <a:spcPts val="0"/>
              </a:spcAft>
              <a:buClr>
                <a:schemeClr val="dk1"/>
              </a:buClr>
              <a:buSzPts val="1100"/>
              <a:buFont typeface="Arial"/>
              <a:buNone/>
              <a:defRPr/>
            </a:lvl6pPr>
            <a:lvl7pPr lvl="6" algn="l" rtl="0">
              <a:lnSpc>
                <a:spcPct val="100000"/>
              </a:lnSpc>
              <a:spcBef>
                <a:spcPts val="0"/>
              </a:spcBef>
              <a:spcAft>
                <a:spcPts val="0"/>
              </a:spcAft>
              <a:buClr>
                <a:schemeClr val="dk1"/>
              </a:buClr>
              <a:buSzPts val="1100"/>
              <a:buFont typeface="Arial"/>
              <a:buNone/>
              <a:defRPr/>
            </a:lvl7pPr>
            <a:lvl8pPr lvl="7" algn="l" rtl="0">
              <a:lnSpc>
                <a:spcPct val="100000"/>
              </a:lnSpc>
              <a:spcBef>
                <a:spcPts val="0"/>
              </a:spcBef>
              <a:spcAft>
                <a:spcPts val="0"/>
              </a:spcAft>
              <a:buClr>
                <a:schemeClr val="dk1"/>
              </a:buClr>
              <a:buSzPts val="1100"/>
              <a:buFont typeface="Arial"/>
              <a:buNone/>
              <a:defRPr/>
            </a:lvl8pPr>
            <a:lvl9pPr lvl="8" algn="l" rtl="0">
              <a:lnSpc>
                <a:spcPct val="100000"/>
              </a:lnSpc>
              <a:spcBef>
                <a:spcPts val="0"/>
              </a:spcBef>
              <a:spcAft>
                <a:spcPts val="0"/>
              </a:spcAft>
              <a:buClr>
                <a:schemeClr val="dk1"/>
              </a:buClr>
              <a:buSzPts val="1100"/>
              <a:buFont typeface="Arial"/>
              <a:buNone/>
              <a:defRPr/>
            </a:lvl9pPr>
          </a:lstStyle>
          <a:p>
            <a:endParaRPr/>
          </a:p>
        </p:txBody>
      </p:sp>
      <p:sp>
        <p:nvSpPr>
          <p:cNvPr id="87" name="Google Shape;87;p18"/>
          <p:cNvSpPr txBox="1">
            <a:spLocks noGrp="1"/>
          </p:cNvSpPr>
          <p:nvPr>
            <p:ph type="ftr" idx="11"/>
          </p:nvPr>
        </p:nvSpPr>
        <p:spPr>
          <a:xfrm>
            <a:off x="1324800" y="4869656"/>
            <a:ext cx="3086100" cy="142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1"/>
              </a:buClr>
              <a:buSzPts val="1100"/>
              <a:buFont typeface="Arial"/>
              <a:buNone/>
              <a:defRPr/>
            </a:lvl1pPr>
            <a:lvl2pPr lvl="1" algn="l" rtl="0">
              <a:lnSpc>
                <a:spcPct val="100000"/>
              </a:lnSpc>
              <a:spcBef>
                <a:spcPts val="0"/>
              </a:spcBef>
              <a:spcAft>
                <a:spcPts val="0"/>
              </a:spcAft>
              <a:buClr>
                <a:schemeClr val="dk1"/>
              </a:buClr>
              <a:buSzPts val="1100"/>
              <a:buFont typeface="Arial"/>
              <a:buNone/>
              <a:defRPr/>
            </a:lvl2pPr>
            <a:lvl3pPr lvl="2" algn="l" rtl="0">
              <a:lnSpc>
                <a:spcPct val="100000"/>
              </a:lnSpc>
              <a:spcBef>
                <a:spcPts val="0"/>
              </a:spcBef>
              <a:spcAft>
                <a:spcPts val="0"/>
              </a:spcAft>
              <a:buClr>
                <a:schemeClr val="dk1"/>
              </a:buClr>
              <a:buSzPts val="1100"/>
              <a:buFont typeface="Arial"/>
              <a:buNone/>
              <a:defRPr/>
            </a:lvl3pPr>
            <a:lvl4pPr lvl="3" algn="l" rtl="0">
              <a:lnSpc>
                <a:spcPct val="100000"/>
              </a:lnSpc>
              <a:spcBef>
                <a:spcPts val="0"/>
              </a:spcBef>
              <a:spcAft>
                <a:spcPts val="0"/>
              </a:spcAft>
              <a:buClr>
                <a:schemeClr val="dk1"/>
              </a:buClr>
              <a:buSzPts val="1100"/>
              <a:buFont typeface="Arial"/>
              <a:buNone/>
              <a:defRPr/>
            </a:lvl4pPr>
            <a:lvl5pPr lvl="4" algn="l" rtl="0">
              <a:lnSpc>
                <a:spcPct val="100000"/>
              </a:lnSpc>
              <a:spcBef>
                <a:spcPts val="0"/>
              </a:spcBef>
              <a:spcAft>
                <a:spcPts val="0"/>
              </a:spcAft>
              <a:buClr>
                <a:schemeClr val="dk1"/>
              </a:buClr>
              <a:buSzPts val="1100"/>
              <a:buFont typeface="Arial"/>
              <a:buNone/>
              <a:defRPr/>
            </a:lvl5pPr>
            <a:lvl6pPr lvl="5" algn="l" rtl="0">
              <a:lnSpc>
                <a:spcPct val="100000"/>
              </a:lnSpc>
              <a:spcBef>
                <a:spcPts val="0"/>
              </a:spcBef>
              <a:spcAft>
                <a:spcPts val="0"/>
              </a:spcAft>
              <a:buClr>
                <a:schemeClr val="dk1"/>
              </a:buClr>
              <a:buSzPts val="1100"/>
              <a:buFont typeface="Arial"/>
              <a:buNone/>
              <a:defRPr/>
            </a:lvl6pPr>
            <a:lvl7pPr lvl="6" algn="l" rtl="0">
              <a:lnSpc>
                <a:spcPct val="100000"/>
              </a:lnSpc>
              <a:spcBef>
                <a:spcPts val="0"/>
              </a:spcBef>
              <a:spcAft>
                <a:spcPts val="0"/>
              </a:spcAft>
              <a:buClr>
                <a:schemeClr val="dk1"/>
              </a:buClr>
              <a:buSzPts val="1100"/>
              <a:buFont typeface="Arial"/>
              <a:buNone/>
              <a:defRPr/>
            </a:lvl7pPr>
            <a:lvl8pPr lvl="7" algn="l" rtl="0">
              <a:lnSpc>
                <a:spcPct val="100000"/>
              </a:lnSpc>
              <a:spcBef>
                <a:spcPts val="0"/>
              </a:spcBef>
              <a:spcAft>
                <a:spcPts val="0"/>
              </a:spcAft>
              <a:buClr>
                <a:schemeClr val="dk1"/>
              </a:buClr>
              <a:buSzPts val="1100"/>
              <a:buFont typeface="Arial"/>
              <a:buNone/>
              <a:defRPr/>
            </a:lvl8pPr>
            <a:lvl9pPr lvl="8" algn="l" rtl="0">
              <a:lnSpc>
                <a:spcPct val="100000"/>
              </a:lnSpc>
              <a:spcBef>
                <a:spcPts val="0"/>
              </a:spcBef>
              <a:spcAft>
                <a:spcPts val="0"/>
              </a:spcAft>
              <a:buClr>
                <a:schemeClr val="dk1"/>
              </a:buClr>
              <a:buSzPts val="1100"/>
              <a:buFont typeface="Arial"/>
              <a:buNone/>
              <a:defRPr/>
            </a:lvl9pPr>
          </a:lstStyle>
          <a:p>
            <a:endParaRPr/>
          </a:p>
        </p:txBody>
      </p:sp>
      <p:sp>
        <p:nvSpPr>
          <p:cNvPr id="88" name="Google Shape;88;p18"/>
          <p:cNvSpPr txBox="1">
            <a:spLocks noGrp="1"/>
          </p:cNvSpPr>
          <p:nvPr>
            <p:ph type="sldNum" idx="12"/>
          </p:nvPr>
        </p:nvSpPr>
        <p:spPr>
          <a:xfrm>
            <a:off x="8437613" y="4869656"/>
            <a:ext cx="193200" cy="142200"/>
          </a:xfrm>
          <a:prstGeom prst="rect">
            <a:avLst/>
          </a:prstGeom>
          <a:noFill/>
          <a:ln>
            <a:noFill/>
          </a:ln>
        </p:spPr>
        <p:txBody>
          <a:bodyPr spcFirstLastPara="1" wrap="square" lIns="0" tIns="0" rIns="0" bIns="0" anchor="t" anchorCtr="0">
            <a:noAutofit/>
          </a:bodyPr>
          <a:lstStyle>
            <a:lvl1pPr marL="0" marR="0" lvl="0" indent="0" algn="r" rtl="0">
              <a:lnSpc>
                <a:spcPct val="90000"/>
              </a:lnSpc>
              <a:spcBef>
                <a:spcPts val="0"/>
              </a:spcBef>
              <a:spcAft>
                <a:spcPts val="0"/>
              </a:spcAft>
              <a:buClr>
                <a:schemeClr val="accent1"/>
              </a:buClr>
              <a:buSzPts val="800"/>
              <a:buFont typeface="Arial"/>
              <a:buNone/>
              <a:defRPr sz="800" b="0" i="0" u="none" strike="noStrike" cap="none">
                <a:solidFill>
                  <a:schemeClr val="accent1"/>
                </a:solidFill>
                <a:latin typeface="Arial"/>
                <a:ea typeface="Arial"/>
                <a:cs typeface="Arial"/>
                <a:sym typeface="Arial"/>
              </a:defRPr>
            </a:lvl1pPr>
            <a:lvl2pPr marL="0" marR="0" lvl="1" indent="0" algn="r" rtl="0">
              <a:lnSpc>
                <a:spcPct val="90000"/>
              </a:lnSpc>
              <a:spcBef>
                <a:spcPts val="0"/>
              </a:spcBef>
              <a:spcAft>
                <a:spcPts val="0"/>
              </a:spcAft>
              <a:buClr>
                <a:schemeClr val="accent1"/>
              </a:buClr>
              <a:buSzPts val="800"/>
              <a:buFont typeface="Arial"/>
              <a:buNone/>
              <a:defRPr sz="800" b="0" i="0" u="none" strike="noStrike" cap="none">
                <a:solidFill>
                  <a:schemeClr val="accent1"/>
                </a:solidFill>
                <a:latin typeface="Arial"/>
                <a:ea typeface="Arial"/>
                <a:cs typeface="Arial"/>
                <a:sym typeface="Arial"/>
              </a:defRPr>
            </a:lvl2pPr>
            <a:lvl3pPr marL="0" marR="0" lvl="2" indent="0" algn="r" rtl="0">
              <a:lnSpc>
                <a:spcPct val="90000"/>
              </a:lnSpc>
              <a:spcBef>
                <a:spcPts val="0"/>
              </a:spcBef>
              <a:spcAft>
                <a:spcPts val="0"/>
              </a:spcAft>
              <a:buClr>
                <a:schemeClr val="accent1"/>
              </a:buClr>
              <a:buSzPts val="800"/>
              <a:buFont typeface="Arial"/>
              <a:buNone/>
              <a:defRPr sz="800" b="0" i="0" u="none" strike="noStrike" cap="none">
                <a:solidFill>
                  <a:schemeClr val="accent1"/>
                </a:solidFill>
                <a:latin typeface="Arial"/>
                <a:ea typeface="Arial"/>
                <a:cs typeface="Arial"/>
                <a:sym typeface="Arial"/>
              </a:defRPr>
            </a:lvl3pPr>
            <a:lvl4pPr marL="0" marR="0" lvl="3" indent="0" algn="r" rtl="0">
              <a:lnSpc>
                <a:spcPct val="90000"/>
              </a:lnSpc>
              <a:spcBef>
                <a:spcPts val="0"/>
              </a:spcBef>
              <a:spcAft>
                <a:spcPts val="0"/>
              </a:spcAft>
              <a:buClr>
                <a:schemeClr val="accent1"/>
              </a:buClr>
              <a:buSzPts val="800"/>
              <a:buFont typeface="Arial"/>
              <a:buNone/>
              <a:defRPr sz="800" b="0" i="0" u="none" strike="noStrike" cap="none">
                <a:solidFill>
                  <a:schemeClr val="accent1"/>
                </a:solidFill>
                <a:latin typeface="Arial"/>
                <a:ea typeface="Arial"/>
                <a:cs typeface="Arial"/>
                <a:sym typeface="Arial"/>
              </a:defRPr>
            </a:lvl4pPr>
            <a:lvl5pPr marL="0" marR="0" lvl="4" indent="0" algn="r" rtl="0">
              <a:lnSpc>
                <a:spcPct val="90000"/>
              </a:lnSpc>
              <a:spcBef>
                <a:spcPts val="0"/>
              </a:spcBef>
              <a:spcAft>
                <a:spcPts val="0"/>
              </a:spcAft>
              <a:buClr>
                <a:schemeClr val="accent1"/>
              </a:buClr>
              <a:buSzPts val="800"/>
              <a:buFont typeface="Arial"/>
              <a:buNone/>
              <a:defRPr sz="800" b="0" i="0" u="none" strike="noStrike" cap="none">
                <a:solidFill>
                  <a:schemeClr val="accent1"/>
                </a:solidFill>
                <a:latin typeface="Arial"/>
                <a:ea typeface="Arial"/>
                <a:cs typeface="Arial"/>
                <a:sym typeface="Arial"/>
              </a:defRPr>
            </a:lvl5pPr>
            <a:lvl6pPr marL="0" marR="0" lvl="5" indent="0" algn="r" rtl="0">
              <a:lnSpc>
                <a:spcPct val="90000"/>
              </a:lnSpc>
              <a:spcBef>
                <a:spcPts val="0"/>
              </a:spcBef>
              <a:spcAft>
                <a:spcPts val="0"/>
              </a:spcAft>
              <a:buClr>
                <a:schemeClr val="accent1"/>
              </a:buClr>
              <a:buSzPts val="800"/>
              <a:buFont typeface="Arial"/>
              <a:buNone/>
              <a:defRPr sz="800" b="0" i="0" u="none" strike="noStrike" cap="none">
                <a:solidFill>
                  <a:schemeClr val="accent1"/>
                </a:solidFill>
                <a:latin typeface="Arial"/>
                <a:ea typeface="Arial"/>
                <a:cs typeface="Arial"/>
                <a:sym typeface="Arial"/>
              </a:defRPr>
            </a:lvl6pPr>
            <a:lvl7pPr marL="0" marR="0" lvl="6" indent="0" algn="r" rtl="0">
              <a:lnSpc>
                <a:spcPct val="90000"/>
              </a:lnSpc>
              <a:spcBef>
                <a:spcPts val="0"/>
              </a:spcBef>
              <a:spcAft>
                <a:spcPts val="0"/>
              </a:spcAft>
              <a:buClr>
                <a:schemeClr val="accent1"/>
              </a:buClr>
              <a:buSzPts val="800"/>
              <a:buFont typeface="Arial"/>
              <a:buNone/>
              <a:defRPr sz="800" b="0" i="0" u="none" strike="noStrike" cap="none">
                <a:solidFill>
                  <a:schemeClr val="accent1"/>
                </a:solidFill>
                <a:latin typeface="Arial"/>
                <a:ea typeface="Arial"/>
                <a:cs typeface="Arial"/>
                <a:sym typeface="Arial"/>
              </a:defRPr>
            </a:lvl7pPr>
            <a:lvl8pPr marL="0" marR="0" lvl="7" indent="0" algn="r" rtl="0">
              <a:lnSpc>
                <a:spcPct val="90000"/>
              </a:lnSpc>
              <a:spcBef>
                <a:spcPts val="0"/>
              </a:spcBef>
              <a:spcAft>
                <a:spcPts val="0"/>
              </a:spcAft>
              <a:buClr>
                <a:schemeClr val="accent1"/>
              </a:buClr>
              <a:buSzPts val="800"/>
              <a:buFont typeface="Arial"/>
              <a:buNone/>
              <a:defRPr sz="800" b="0" i="0" u="none" strike="noStrike" cap="none">
                <a:solidFill>
                  <a:schemeClr val="accent1"/>
                </a:solidFill>
                <a:latin typeface="Arial"/>
                <a:ea typeface="Arial"/>
                <a:cs typeface="Arial"/>
                <a:sym typeface="Arial"/>
              </a:defRPr>
            </a:lvl8pPr>
            <a:lvl9pPr marL="0" marR="0" lvl="8" indent="0" algn="r" rtl="0">
              <a:lnSpc>
                <a:spcPct val="90000"/>
              </a:lnSpc>
              <a:spcBef>
                <a:spcPts val="0"/>
              </a:spcBef>
              <a:spcAft>
                <a:spcPts val="0"/>
              </a:spcAft>
              <a:buClr>
                <a:schemeClr val="accent1"/>
              </a:buClr>
              <a:buSzPts val="800"/>
              <a:buFont typeface="Arial"/>
              <a:buNone/>
              <a:defRPr sz="8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89" name="Google Shape;89;p18"/>
          <p:cNvSpPr>
            <a:spLocks noGrp="1"/>
          </p:cNvSpPr>
          <p:nvPr>
            <p:ph type="pic" idx="2"/>
          </p:nvPr>
        </p:nvSpPr>
        <p:spPr>
          <a:xfrm>
            <a:off x="540544" y="1393200"/>
            <a:ext cx="2597400" cy="1242000"/>
          </a:xfrm>
          <a:prstGeom prst="rect">
            <a:avLst/>
          </a:prstGeom>
          <a:solidFill>
            <a:srgbClr val="D8D8D8"/>
          </a:solidFill>
          <a:ln>
            <a:noFill/>
          </a:ln>
        </p:spPr>
      </p:sp>
      <p:sp>
        <p:nvSpPr>
          <p:cNvPr id="90" name="Google Shape;90;p18"/>
          <p:cNvSpPr txBox="1">
            <a:spLocks noGrp="1"/>
          </p:cNvSpPr>
          <p:nvPr>
            <p:ph type="body" idx="1"/>
          </p:nvPr>
        </p:nvSpPr>
        <p:spPr>
          <a:xfrm>
            <a:off x="540544" y="2635200"/>
            <a:ext cx="2597400" cy="1799700"/>
          </a:xfrm>
          <a:prstGeom prst="rect">
            <a:avLst/>
          </a:prstGeom>
          <a:solidFill>
            <a:schemeClr val="accent1"/>
          </a:solidFill>
          <a:ln>
            <a:noFill/>
          </a:ln>
        </p:spPr>
        <p:txBody>
          <a:bodyPr spcFirstLastPara="1" wrap="square" lIns="162000" tIns="162000" rIns="162000" bIns="162000" anchor="t" anchorCtr="0">
            <a:noAutofit/>
          </a:bodyPr>
          <a:lstStyle>
            <a:lvl1pPr marL="457200" lvl="0" indent="-228600" algn="l" rtl="0">
              <a:lnSpc>
                <a:spcPct val="100000"/>
              </a:lnSpc>
              <a:spcBef>
                <a:spcPts val="0"/>
              </a:spcBef>
              <a:spcAft>
                <a:spcPts val="0"/>
              </a:spcAft>
              <a:buClr>
                <a:schemeClr val="lt1"/>
              </a:buClr>
              <a:buSzPts val="1100"/>
              <a:buNone/>
              <a:defRPr sz="1100">
                <a:solidFill>
                  <a:schemeClr val="lt1"/>
                </a:solidFill>
              </a:defRPr>
            </a:lvl1pPr>
            <a:lvl2pPr marL="914400" lvl="1" indent="-228600" algn="l" rtl="0">
              <a:lnSpc>
                <a:spcPct val="100000"/>
              </a:lnSpc>
              <a:spcBef>
                <a:spcPts val="0"/>
              </a:spcBef>
              <a:spcAft>
                <a:spcPts val="0"/>
              </a:spcAft>
              <a:buClr>
                <a:schemeClr val="lt1"/>
              </a:buClr>
              <a:buSzPts val="1500"/>
              <a:buNone/>
              <a:defRPr sz="1500">
                <a:solidFill>
                  <a:schemeClr val="lt1"/>
                </a:solidFill>
              </a:defRPr>
            </a:lvl2pPr>
            <a:lvl3pPr marL="1371600" lvl="2" indent="-228600" algn="l" rtl="0">
              <a:lnSpc>
                <a:spcPct val="100000"/>
              </a:lnSpc>
              <a:spcBef>
                <a:spcPts val="400"/>
              </a:spcBef>
              <a:spcAft>
                <a:spcPts val="0"/>
              </a:spcAft>
              <a:buSzPts val="1400"/>
              <a:buNone/>
              <a:defRPr>
                <a:solidFill>
                  <a:schemeClr val="lt1"/>
                </a:solidFill>
              </a:defRPr>
            </a:lvl3pPr>
            <a:lvl4pPr marL="1828800" lvl="3" indent="-298450" algn="l" rtl="0">
              <a:lnSpc>
                <a:spcPct val="100000"/>
              </a:lnSpc>
              <a:spcBef>
                <a:spcPts val="0"/>
              </a:spcBef>
              <a:spcAft>
                <a:spcPts val="0"/>
              </a:spcAft>
              <a:buSzPts val="1100"/>
              <a:buChar char="•"/>
              <a:defRPr sz="1100">
                <a:solidFill>
                  <a:schemeClr val="lt1"/>
                </a:solidFill>
              </a:defRPr>
            </a:lvl4pPr>
            <a:lvl5pPr marL="2286000" lvl="4" indent="-298450" algn="l" rtl="0">
              <a:lnSpc>
                <a:spcPct val="100000"/>
              </a:lnSpc>
              <a:spcBef>
                <a:spcPts val="0"/>
              </a:spcBef>
              <a:spcAft>
                <a:spcPts val="0"/>
              </a:spcAft>
              <a:buSzPts val="1100"/>
              <a:buChar char="•"/>
              <a:defRPr sz="1100">
                <a:solidFill>
                  <a:schemeClr val="lt1"/>
                </a:solidFill>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1" name="Google Shape;91;p18"/>
          <p:cNvSpPr>
            <a:spLocks noGrp="1"/>
          </p:cNvSpPr>
          <p:nvPr>
            <p:ph type="pic" idx="3"/>
          </p:nvPr>
        </p:nvSpPr>
        <p:spPr>
          <a:xfrm>
            <a:off x="3273300" y="1393200"/>
            <a:ext cx="2597400" cy="1242000"/>
          </a:xfrm>
          <a:prstGeom prst="rect">
            <a:avLst/>
          </a:prstGeom>
          <a:solidFill>
            <a:srgbClr val="D8D8D8"/>
          </a:solidFill>
          <a:ln>
            <a:noFill/>
          </a:ln>
        </p:spPr>
      </p:sp>
      <p:sp>
        <p:nvSpPr>
          <p:cNvPr id="92" name="Google Shape;92;p18"/>
          <p:cNvSpPr txBox="1">
            <a:spLocks noGrp="1"/>
          </p:cNvSpPr>
          <p:nvPr>
            <p:ph type="body" idx="4"/>
          </p:nvPr>
        </p:nvSpPr>
        <p:spPr>
          <a:xfrm>
            <a:off x="3273300" y="2635200"/>
            <a:ext cx="2597400" cy="1799700"/>
          </a:xfrm>
          <a:prstGeom prst="rect">
            <a:avLst/>
          </a:prstGeom>
          <a:solidFill>
            <a:schemeClr val="accent1"/>
          </a:solidFill>
          <a:ln>
            <a:noFill/>
          </a:ln>
        </p:spPr>
        <p:txBody>
          <a:bodyPr spcFirstLastPara="1" wrap="square" lIns="162000" tIns="162000" rIns="162000" bIns="162000" anchor="t" anchorCtr="0">
            <a:noAutofit/>
          </a:bodyPr>
          <a:lstStyle>
            <a:lvl1pPr marL="457200" lvl="0" indent="-228600" algn="l" rtl="0">
              <a:lnSpc>
                <a:spcPct val="100000"/>
              </a:lnSpc>
              <a:spcBef>
                <a:spcPts val="0"/>
              </a:spcBef>
              <a:spcAft>
                <a:spcPts val="0"/>
              </a:spcAft>
              <a:buClr>
                <a:schemeClr val="lt1"/>
              </a:buClr>
              <a:buSzPts val="1100"/>
              <a:buNone/>
              <a:defRPr sz="1100">
                <a:solidFill>
                  <a:schemeClr val="lt1"/>
                </a:solidFill>
              </a:defRPr>
            </a:lvl1pPr>
            <a:lvl2pPr marL="914400" lvl="1" indent="-228600" algn="l" rtl="0">
              <a:lnSpc>
                <a:spcPct val="100000"/>
              </a:lnSpc>
              <a:spcBef>
                <a:spcPts val="0"/>
              </a:spcBef>
              <a:spcAft>
                <a:spcPts val="0"/>
              </a:spcAft>
              <a:buClr>
                <a:schemeClr val="lt1"/>
              </a:buClr>
              <a:buSzPts val="1500"/>
              <a:buNone/>
              <a:defRPr sz="1500">
                <a:solidFill>
                  <a:schemeClr val="lt1"/>
                </a:solidFill>
              </a:defRPr>
            </a:lvl2pPr>
            <a:lvl3pPr marL="1371600" lvl="2" indent="-228600" algn="l" rtl="0">
              <a:lnSpc>
                <a:spcPct val="100000"/>
              </a:lnSpc>
              <a:spcBef>
                <a:spcPts val="400"/>
              </a:spcBef>
              <a:spcAft>
                <a:spcPts val="0"/>
              </a:spcAft>
              <a:buSzPts val="1400"/>
              <a:buNone/>
              <a:defRPr>
                <a:solidFill>
                  <a:schemeClr val="lt1"/>
                </a:solidFill>
              </a:defRPr>
            </a:lvl3pPr>
            <a:lvl4pPr marL="1828800" lvl="3" indent="-298450" algn="l" rtl="0">
              <a:lnSpc>
                <a:spcPct val="100000"/>
              </a:lnSpc>
              <a:spcBef>
                <a:spcPts val="0"/>
              </a:spcBef>
              <a:spcAft>
                <a:spcPts val="0"/>
              </a:spcAft>
              <a:buSzPts val="1100"/>
              <a:buChar char="•"/>
              <a:defRPr sz="1100">
                <a:solidFill>
                  <a:schemeClr val="lt1"/>
                </a:solidFill>
              </a:defRPr>
            </a:lvl4pPr>
            <a:lvl5pPr marL="2286000" lvl="4" indent="-298450" algn="l" rtl="0">
              <a:lnSpc>
                <a:spcPct val="100000"/>
              </a:lnSpc>
              <a:spcBef>
                <a:spcPts val="0"/>
              </a:spcBef>
              <a:spcAft>
                <a:spcPts val="0"/>
              </a:spcAft>
              <a:buSzPts val="1100"/>
              <a:buChar char="•"/>
              <a:defRPr sz="1100">
                <a:solidFill>
                  <a:schemeClr val="lt1"/>
                </a:solidFill>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3" name="Google Shape;93;p18"/>
          <p:cNvSpPr>
            <a:spLocks noGrp="1"/>
          </p:cNvSpPr>
          <p:nvPr>
            <p:ph type="pic" idx="5"/>
          </p:nvPr>
        </p:nvSpPr>
        <p:spPr>
          <a:xfrm>
            <a:off x="6006056" y="1393200"/>
            <a:ext cx="2597400" cy="1242000"/>
          </a:xfrm>
          <a:prstGeom prst="rect">
            <a:avLst/>
          </a:prstGeom>
          <a:solidFill>
            <a:srgbClr val="D8D8D8"/>
          </a:solidFill>
          <a:ln>
            <a:noFill/>
          </a:ln>
        </p:spPr>
      </p:sp>
      <p:sp>
        <p:nvSpPr>
          <p:cNvPr id="94" name="Google Shape;94;p18"/>
          <p:cNvSpPr txBox="1">
            <a:spLocks noGrp="1"/>
          </p:cNvSpPr>
          <p:nvPr>
            <p:ph type="body" idx="6"/>
          </p:nvPr>
        </p:nvSpPr>
        <p:spPr>
          <a:xfrm>
            <a:off x="6006056" y="2635200"/>
            <a:ext cx="2597400" cy="1799700"/>
          </a:xfrm>
          <a:prstGeom prst="rect">
            <a:avLst/>
          </a:prstGeom>
          <a:solidFill>
            <a:schemeClr val="accent1"/>
          </a:solidFill>
          <a:ln>
            <a:noFill/>
          </a:ln>
        </p:spPr>
        <p:txBody>
          <a:bodyPr spcFirstLastPara="1" wrap="square" lIns="162000" tIns="162000" rIns="162000" bIns="162000" anchor="t" anchorCtr="0">
            <a:noAutofit/>
          </a:bodyPr>
          <a:lstStyle>
            <a:lvl1pPr marL="457200" lvl="0" indent="-228600" algn="l" rtl="0">
              <a:lnSpc>
                <a:spcPct val="100000"/>
              </a:lnSpc>
              <a:spcBef>
                <a:spcPts val="0"/>
              </a:spcBef>
              <a:spcAft>
                <a:spcPts val="0"/>
              </a:spcAft>
              <a:buClr>
                <a:schemeClr val="lt1"/>
              </a:buClr>
              <a:buSzPts val="1100"/>
              <a:buNone/>
              <a:defRPr sz="1100">
                <a:solidFill>
                  <a:schemeClr val="lt1"/>
                </a:solidFill>
              </a:defRPr>
            </a:lvl1pPr>
            <a:lvl2pPr marL="914400" lvl="1" indent="-228600" algn="l" rtl="0">
              <a:lnSpc>
                <a:spcPct val="100000"/>
              </a:lnSpc>
              <a:spcBef>
                <a:spcPts val="0"/>
              </a:spcBef>
              <a:spcAft>
                <a:spcPts val="0"/>
              </a:spcAft>
              <a:buClr>
                <a:schemeClr val="lt1"/>
              </a:buClr>
              <a:buSzPts val="1500"/>
              <a:buNone/>
              <a:defRPr sz="1500">
                <a:solidFill>
                  <a:schemeClr val="lt1"/>
                </a:solidFill>
              </a:defRPr>
            </a:lvl2pPr>
            <a:lvl3pPr marL="1371600" lvl="2" indent="-228600" algn="l" rtl="0">
              <a:lnSpc>
                <a:spcPct val="100000"/>
              </a:lnSpc>
              <a:spcBef>
                <a:spcPts val="400"/>
              </a:spcBef>
              <a:spcAft>
                <a:spcPts val="0"/>
              </a:spcAft>
              <a:buSzPts val="1400"/>
              <a:buNone/>
              <a:defRPr>
                <a:solidFill>
                  <a:schemeClr val="lt1"/>
                </a:solidFill>
              </a:defRPr>
            </a:lvl3pPr>
            <a:lvl4pPr marL="1828800" lvl="3" indent="-298450" algn="l" rtl="0">
              <a:lnSpc>
                <a:spcPct val="100000"/>
              </a:lnSpc>
              <a:spcBef>
                <a:spcPts val="0"/>
              </a:spcBef>
              <a:spcAft>
                <a:spcPts val="0"/>
              </a:spcAft>
              <a:buSzPts val="1100"/>
              <a:buChar char="•"/>
              <a:defRPr sz="1100">
                <a:solidFill>
                  <a:schemeClr val="lt1"/>
                </a:solidFill>
              </a:defRPr>
            </a:lvl4pPr>
            <a:lvl5pPr marL="2286000" lvl="4" indent="-298450" algn="l" rtl="0">
              <a:lnSpc>
                <a:spcPct val="100000"/>
              </a:lnSpc>
              <a:spcBef>
                <a:spcPts val="0"/>
              </a:spcBef>
              <a:spcAft>
                <a:spcPts val="0"/>
              </a:spcAft>
              <a:buSzPts val="1100"/>
              <a:buChar char="•"/>
              <a:defRPr sz="1100">
                <a:solidFill>
                  <a:schemeClr val="lt1"/>
                </a:solidFill>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Slide">
  <p:cSld name="Quote Slide">
    <p:bg>
      <p:bgPr>
        <a:solidFill>
          <a:schemeClr val="accent1"/>
        </a:solidFill>
        <a:effectLst/>
      </p:bgPr>
    </p:bg>
    <p:spTree>
      <p:nvGrpSpPr>
        <p:cNvPr id="1" name="Shape 95"/>
        <p:cNvGrpSpPr/>
        <p:nvPr/>
      </p:nvGrpSpPr>
      <p:grpSpPr>
        <a:xfrm>
          <a:off x="0" y="0"/>
          <a:ext cx="0" cy="0"/>
          <a:chOff x="0" y="0"/>
          <a:chExt cx="0" cy="0"/>
        </a:xfrm>
      </p:grpSpPr>
      <p:sp>
        <p:nvSpPr>
          <p:cNvPr id="96" name="Google Shape;96;p19"/>
          <p:cNvSpPr txBox="1">
            <a:spLocks noGrp="1"/>
          </p:cNvSpPr>
          <p:nvPr>
            <p:ph type="title"/>
          </p:nvPr>
        </p:nvSpPr>
        <p:spPr>
          <a:xfrm>
            <a:off x="540544" y="1412100"/>
            <a:ext cx="5805000" cy="21204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chemeClr val="lt1"/>
              </a:buClr>
              <a:buSzPts val="2700"/>
              <a:buFont typeface="Arial"/>
              <a:buNone/>
              <a:defRPr sz="2700">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7" name="Google Shape;97;p19"/>
          <p:cNvSpPr txBox="1">
            <a:spLocks noGrp="1"/>
          </p:cNvSpPr>
          <p:nvPr>
            <p:ph type="dt" idx="10"/>
          </p:nvPr>
        </p:nvSpPr>
        <p:spPr>
          <a:xfrm>
            <a:off x="6061472" y="4869656"/>
            <a:ext cx="2057400" cy="142200"/>
          </a:xfrm>
          <a:prstGeom prst="rect">
            <a:avLst/>
          </a:prstGeom>
          <a:noFill/>
          <a:ln>
            <a:noFill/>
          </a:ln>
        </p:spPr>
        <p:txBody>
          <a:bodyPr spcFirstLastPara="1" wrap="square" lIns="0" tIns="0" rIns="0" bIns="0" anchor="t" anchorCtr="0">
            <a:noAutofit/>
          </a:bodyPr>
          <a:lstStyle>
            <a:lvl1pPr lvl="0" algn="r" rtl="0">
              <a:lnSpc>
                <a:spcPct val="90000"/>
              </a:lnSpc>
              <a:spcBef>
                <a:spcPts val="0"/>
              </a:spcBef>
              <a:spcAft>
                <a:spcPts val="0"/>
              </a:spcAft>
              <a:buSzPts val="1100"/>
              <a:buNone/>
              <a:defRPr>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8" name="Google Shape;98;p19"/>
          <p:cNvSpPr txBox="1">
            <a:spLocks noGrp="1"/>
          </p:cNvSpPr>
          <p:nvPr>
            <p:ph type="ftr" idx="11"/>
          </p:nvPr>
        </p:nvSpPr>
        <p:spPr>
          <a:xfrm>
            <a:off x="1324800" y="4869656"/>
            <a:ext cx="3086100" cy="142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SzPts val="1100"/>
              <a:buNone/>
              <a:defRPr>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9" name="Google Shape;99;p19"/>
          <p:cNvSpPr txBox="1">
            <a:spLocks noGrp="1"/>
          </p:cNvSpPr>
          <p:nvPr>
            <p:ph type="sldNum" idx="12"/>
          </p:nvPr>
        </p:nvSpPr>
        <p:spPr>
          <a:xfrm>
            <a:off x="8437613" y="4869656"/>
            <a:ext cx="193200" cy="142200"/>
          </a:xfrm>
          <a:prstGeom prst="rect">
            <a:avLst/>
          </a:prstGeom>
          <a:noFill/>
          <a:ln>
            <a:noFill/>
          </a:ln>
        </p:spPr>
        <p:txBody>
          <a:bodyPr spcFirstLastPara="1" wrap="square" lIns="0" tIns="0" rIns="0" bIns="0" anchor="t" anchorCtr="0">
            <a:noAutofit/>
          </a:bodyPr>
          <a:lstStyle>
            <a:lvl1pPr marL="0" marR="0" lvl="0" indent="0" algn="r" rtl="0">
              <a:lnSpc>
                <a:spcPct val="9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r" rtl="0">
              <a:lnSpc>
                <a:spcPct val="9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r" rtl="0">
              <a:lnSpc>
                <a:spcPct val="9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r" rtl="0">
              <a:lnSpc>
                <a:spcPct val="9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r" rtl="0">
              <a:lnSpc>
                <a:spcPct val="9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r" rtl="0">
              <a:lnSpc>
                <a:spcPct val="9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r" rtl="0">
              <a:lnSpc>
                <a:spcPct val="9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r" rtl="0">
              <a:lnSpc>
                <a:spcPct val="9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r" rtl="0">
              <a:lnSpc>
                <a:spcPct val="9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00" name="Google Shape;100;p19"/>
          <p:cNvSpPr txBox="1">
            <a:spLocks noGrp="1"/>
          </p:cNvSpPr>
          <p:nvPr>
            <p:ph type="body" idx="1"/>
          </p:nvPr>
        </p:nvSpPr>
        <p:spPr>
          <a:xfrm>
            <a:off x="540544" y="3798900"/>
            <a:ext cx="5805000" cy="335700"/>
          </a:xfrm>
          <a:prstGeom prst="rect">
            <a:avLst/>
          </a:prstGeom>
          <a:noFill/>
          <a:ln>
            <a:noFill/>
          </a:ln>
        </p:spPr>
        <p:txBody>
          <a:bodyPr spcFirstLastPara="1" wrap="square" lIns="0" tIns="0" rIns="0" bIns="0" anchor="t" anchorCtr="0">
            <a:noAutofit/>
          </a:bodyPr>
          <a:lstStyle>
            <a:lvl1pPr marL="457200" lvl="0" indent="-317500" algn="l" rtl="0">
              <a:lnSpc>
                <a:spcPct val="100000"/>
              </a:lnSpc>
              <a:spcBef>
                <a:spcPts val="0"/>
              </a:spcBef>
              <a:spcAft>
                <a:spcPts val="0"/>
              </a:spcAft>
              <a:buClr>
                <a:schemeClr val="lt1"/>
              </a:buClr>
              <a:buSzPts val="1400"/>
              <a:buFont typeface="Arial"/>
              <a:buChar char="–"/>
              <a:defRPr sz="1400">
                <a:solidFill>
                  <a:schemeClr val="lt1"/>
                </a:solidFill>
              </a:defRPr>
            </a:lvl1pPr>
            <a:lvl2pPr marL="914400" lvl="1" indent="-228600" algn="l" rtl="0">
              <a:lnSpc>
                <a:spcPct val="90000"/>
              </a:lnSpc>
              <a:spcBef>
                <a:spcPts val="0"/>
              </a:spcBef>
              <a:spcAft>
                <a:spcPts val="0"/>
              </a:spcAft>
              <a:buClr>
                <a:schemeClr val="accent3"/>
              </a:buClr>
              <a:buSzPts val="1400"/>
              <a:buNone/>
              <a:defRPr sz="1400"/>
            </a:lvl2pPr>
            <a:lvl3pPr marL="1371600" lvl="2" indent="-228600" algn="l" rtl="0">
              <a:lnSpc>
                <a:spcPct val="100000"/>
              </a:lnSpc>
              <a:spcBef>
                <a:spcPts val="400"/>
              </a:spcBef>
              <a:spcAft>
                <a:spcPts val="0"/>
              </a:spcAft>
              <a:buSzPts val="1400"/>
              <a:buNone/>
              <a:defRPr sz="1400"/>
            </a:lvl3pPr>
            <a:lvl4pPr marL="1828800" lvl="3" indent="-317500" algn="l" rtl="0">
              <a:lnSpc>
                <a:spcPct val="100000"/>
              </a:lnSpc>
              <a:spcBef>
                <a:spcPts val="2100"/>
              </a:spcBef>
              <a:spcAft>
                <a:spcPts val="0"/>
              </a:spcAft>
              <a:buSzPts val="1400"/>
              <a:buChar char="•"/>
              <a:defRPr sz="1400"/>
            </a:lvl4pPr>
            <a:lvl5pPr marL="2286000" lvl="4" indent="-317500" algn="l" rtl="0">
              <a:lnSpc>
                <a:spcPct val="100000"/>
              </a:lnSpc>
              <a:spcBef>
                <a:spcPts val="600"/>
              </a:spcBef>
              <a:spcAft>
                <a:spcPts val="0"/>
              </a:spcAft>
              <a:buSzPts val="1400"/>
              <a:buChar char="•"/>
              <a:defRPr sz="1400"/>
            </a:lvl5pPr>
            <a:lvl6pPr marL="2743200" lvl="5" indent="-317500" algn="l" rtl="0">
              <a:lnSpc>
                <a:spcPct val="90000"/>
              </a:lnSpc>
              <a:spcBef>
                <a:spcPts val="6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cxnSp>
        <p:nvCxnSpPr>
          <p:cNvPr id="101" name="Google Shape;101;p19"/>
          <p:cNvCxnSpPr/>
          <p:nvPr/>
        </p:nvCxnSpPr>
        <p:spPr>
          <a:xfrm>
            <a:off x="1324800" y="4771287"/>
            <a:ext cx="7819200"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1" type="titleOnly">
  <p:cSld name="TITLE_ONLY">
    <p:spTree>
      <p:nvGrpSpPr>
        <p:cNvPr id="1" name="Shape 102"/>
        <p:cNvGrpSpPr/>
        <p:nvPr/>
      </p:nvGrpSpPr>
      <p:grpSpPr>
        <a:xfrm>
          <a:off x="0" y="0"/>
          <a:ext cx="0" cy="0"/>
          <a:chOff x="0" y="0"/>
          <a:chExt cx="0" cy="0"/>
        </a:xfrm>
      </p:grpSpPr>
      <p:sp>
        <p:nvSpPr>
          <p:cNvPr id="103" name="Google Shape;103;p20"/>
          <p:cNvSpPr txBox="1">
            <a:spLocks noGrp="1"/>
          </p:cNvSpPr>
          <p:nvPr>
            <p:ph type="title"/>
          </p:nvPr>
        </p:nvSpPr>
        <p:spPr>
          <a:xfrm>
            <a:off x="685800" y="228600"/>
            <a:ext cx="7772400" cy="857400"/>
          </a:xfrm>
          <a:prstGeom prst="rect">
            <a:avLst/>
          </a:prstGeom>
          <a:noFill/>
          <a:ln>
            <a:noFill/>
          </a:ln>
        </p:spPr>
        <p:txBody>
          <a:bodyPr spcFirstLastPara="1" wrap="square" lIns="51425" tIns="25700" rIns="51425" bIns="25700" anchor="ctr" anchorCtr="0">
            <a:noAutofit/>
          </a:bodyPr>
          <a:lstStyle>
            <a:lvl1pPr lvl="0" algn="l" rtl="0">
              <a:lnSpc>
                <a:spcPct val="85000"/>
              </a:lnSpc>
              <a:spcBef>
                <a:spcPts val="0"/>
              </a:spcBef>
              <a:spcAft>
                <a:spcPts val="0"/>
              </a:spcAft>
              <a:buSzPts val="2000"/>
              <a:buNone/>
              <a:defRPr/>
            </a:lvl1pPr>
            <a:lvl2pPr lvl="1" algn="l" rtl="0">
              <a:lnSpc>
                <a:spcPct val="100000"/>
              </a:lnSpc>
              <a:spcBef>
                <a:spcPts val="0"/>
              </a:spcBef>
              <a:spcAft>
                <a:spcPts val="0"/>
              </a:spcAft>
              <a:buSzPts val="800"/>
              <a:buNone/>
              <a:defRPr/>
            </a:lvl2pPr>
            <a:lvl3pPr lvl="2" algn="l" rtl="0">
              <a:lnSpc>
                <a:spcPct val="100000"/>
              </a:lnSpc>
              <a:spcBef>
                <a:spcPts val="0"/>
              </a:spcBef>
              <a:spcAft>
                <a:spcPts val="0"/>
              </a:spcAft>
              <a:buSzPts val="800"/>
              <a:buNone/>
              <a:defRPr/>
            </a:lvl3pPr>
            <a:lvl4pPr lvl="3" algn="l" rtl="0">
              <a:lnSpc>
                <a:spcPct val="100000"/>
              </a:lnSpc>
              <a:spcBef>
                <a:spcPts val="0"/>
              </a:spcBef>
              <a:spcAft>
                <a:spcPts val="0"/>
              </a:spcAft>
              <a:buSzPts val="800"/>
              <a:buNone/>
              <a:defRPr/>
            </a:lvl4pPr>
            <a:lvl5pPr lvl="4" algn="l" rtl="0">
              <a:lnSpc>
                <a:spcPct val="100000"/>
              </a:lnSpc>
              <a:spcBef>
                <a:spcPts val="0"/>
              </a:spcBef>
              <a:spcAft>
                <a:spcPts val="0"/>
              </a:spcAft>
              <a:buSzPts val="800"/>
              <a:buNone/>
              <a:defRPr/>
            </a:lvl5pPr>
            <a:lvl6pPr lvl="5" algn="l" rtl="0">
              <a:lnSpc>
                <a:spcPct val="100000"/>
              </a:lnSpc>
              <a:spcBef>
                <a:spcPts val="0"/>
              </a:spcBef>
              <a:spcAft>
                <a:spcPts val="0"/>
              </a:spcAft>
              <a:buSzPts val="800"/>
              <a:buNone/>
              <a:defRPr/>
            </a:lvl6pPr>
            <a:lvl7pPr lvl="6" algn="l" rtl="0">
              <a:lnSpc>
                <a:spcPct val="100000"/>
              </a:lnSpc>
              <a:spcBef>
                <a:spcPts val="0"/>
              </a:spcBef>
              <a:spcAft>
                <a:spcPts val="0"/>
              </a:spcAft>
              <a:buSzPts val="800"/>
              <a:buNone/>
              <a:defRPr/>
            </a:lvl7pPr>
            <a:lvl8pPr lvl="7" algn="l" rtl="0">
              <a:lnSpc>
                <a:spcPct val="100000"/>
              </a:lnSpc>
              <a:spcBef>
                <a:spcPts val="0"/>
              </a:spcBef>
              <a:spcAft>
                <a:spcPts val="0"/>
              </a:spcAft>
              <a:buSzPts val="800"/>
              <a:buNone/>
              <a:defRPr/>
            </a:lvl8pPr>
            <a:lvl9pPr lvl="8" algn="l" rtl="0">
              <a:lnSpc>
                <a:spcPct val="100000"/>
              </a:lnSpc>
              <a:spcBef>
                <a:spcPts val="0"/>
              </a:spcBef>
              <a:spcAft>
                <a:spcPts val="0"/>
              </a:spcAft>
              <a:buSzPts val="800"/>
              <a:buNone/>
              <a:defRPr/>
            </a:lvl9pPr>
          </a:lstStyle>
          <a:p>
            <a:endParaRPr/>
          </a:p>
        </p:txBody>
      </p:sp>
      <p:sp>
        <p:nvSpPr>
          <p:cNvPr id="104" name="Google Shape;104;p20"/>
          <p:cNvSpPr txBox="1">
            <a:spLocks noGrp="1"/>
          </p:cNvSpPr>
          <p:nvPr>
            <p:ph type="dt" idx="10"/>
          </p:nvPr>
        </p:nvSpPr>
        <p:spPr>
          <a:xfrm>
            <a:off x="685800" y="4686300"/>
            <a:ext cx="1905000" cy="342900"/>
          </a:xfrm>
          <a:prstGeom prst="rect">
            <a:avLst/>
          </a:prstGeom>
          <a:noFill/>
          <a:ln>
            <a:noFill/>
          </a:ln>
        </p:spPr>
        <p:txBody>
          <a:bodyPr spcFirstLastPara="1" wrap="square" lIns="51425" tIns="25700" rIns="51425" bIns="25700" anchor="t" anchorCtr="0">
            <a:noAutofit/>
          </a:bodyPr>
          <a:lstStyle>
            <a:lvl1pPr lvl="0" algn="l" rtl="0">
              <a:lnSpc>
                <a:spcPct val="90000"/>
              </a:lnSpc>
              <a:spcBef>
                <a:spcPts val="0"/>
              </a:spcBef>
              <a:spcAft>
                <a:spcPts val="0"/>
              </a:spcAft>
              <a:buSzPts val="800"/>
              <a:buNone/>
              <a:defRPr/>
            </a:lvl1pPr>
            <a:lvl2pPr lvl="1" algn="l" rtl="0">
              <a:lnSpc>
                <a:spcPct val="100000"/>
              </a:lnSpc>
              <a:spcBef>
                <a:spcPts val="0"/>
              </a:spcBef>
              <a:spcAft>
                <a:spcPts val="0"/>
              </a:spcAft>
              <a:buSzPts val="800"/>
              <a:buNone/>
              <a:defRPr/>
            </a:lvl2pPr>
            <a:lvl3pPr lvl="2" algn="l" rtl="0">
              <a:lnSpc>
                <a:spcPct val="100000"/>
              </a:lnSpc>
              <a:spcBef>
                <a:spcPts val="0"/>
              </a:spcBef>
              <a:spcAft>
                <a:spcPts val="0"/>
              </a:spcAft>
              <a:buSzPts val="800"/>
              <a:buNone/>
              <a:defRPr/>
            </a:lvl3pPr>
            <a:lvl4pPr lvl="3" algn="l" rtl="0">
              <a:lnSpc>
                <a:spcPct val="100000"/>
              </a:lnSpc>
              <a:spcBef>
                <a:spcPts val="0"/>
              </a:spcBef>
              <a:spcAft>
                <a:spcPts val="0"/>
              </a:spcAft>
              <a:buSzPts val="800"/>
              <a:buNone/>
              <a:defRPr/>
            </a:lvl4pPr>
            <a:lvl5pPr lvl="4" algn="l" rtl="0">
              <a:lnSpc>
                <a:spcPct val="100000"/>
              </a:lnSpc>
              <a:spcBef>
                <a:spcPts val="0"/>
              </a:spcBef>
              <a:spcAft>
                <a:spcPts val="0"/>
              </a:spcAft>
              <a:buSzPts val="800"/>
              <a:buNone/>
              <a:defRPr/>
            </a:lvl5pPr>
            <a:lvl6pPr lvl="5" algn="l" rtl="0">
              <a:lnSpc>
                <a:spcPct val="100000"/>
              </a:lnSpc>
              <a:spcBef>
                <a:spcPts val="0"/>
              </a:spcBef>
              <a:spcAft>
                <a:spcPts val="0"/>
              </a:spcAft>
              <a:buSzPts val="800"/>
              <a:buNone/>
              <a:defRPr/>
            </a:lvl6pPr>
            <a:lvl7pPr lvl="6" algn="l" rtl="0">
              <a:lnSpc>
                <a:spcPct val="100000"/>
              </a:lnSpc>
              <a:spcBef>
                <a:spcPts val="0"/>
              </a:spcBef>
              <a:spcAft>
                <a:spcPts val="0"/>
              </a:spcAft>
              <a:buSzPts val="800"/>
              <a:buNone/>
              <a:defRPr/>
            </a:lvl7pPr>
            <a:lvl8pPr lvl="7" algn="l" rtl="0">
              <a:lnSpc>
                <a:spcPct val="100000"/>
              </a:lnSpc>
              <a:spcBef>
                <a:spcPts val="0"/>
              </a:spcBef>
              <a:spcAft>
                <a:spcPts val="0"/>
              </a:spcAft>
              <a:buSzPts val="800"/>
              <a:buNone/>
              <a:defRPr/>
            </a:lvl8pPr>
            <a:lvl9pPr lvl="8" algn="l" rtl="0">
              <a:lnSpc>
                <a:spcPct val="100000"/>
              </a:lnSpc>
              <a:spcBef>
                <a:spcPts val="0"/>
              </a:spcBef>
              <a:spcAft>
                <a:spcPts val="0"/>
              </a:spcAft>
              <a:buSzPts val="800"/>
              <a:buNone/>
              <a:defRPr/>
            </a:lvl9pPr>
          </a:lstStyle>
          <a:p>
            <a:endParaRPr/>
          </a:p>
        </p:txBody>
      </p:sp>
      <p:sp>
        <p:nvSpPr>
          <p:cNvPr id="105" name="Google Shape;105;p20"/>
          <p:cNvSpPr txBox="1">
            <a:spLocks noGrp="1"/>
          </p:cNvSpPr>
          <p:nvPr>
            <p:ph type="ftr" idx="11"/>
          </p:nvPr>
        </p:nvSpPr>
        <p:spPr>
          <a:xfrm>
            <a:off x="3124200" y="4686300"/>
            <a:ext cx="2895600" cy="342900"/>
          </a:xfrm>
          <a:prstGeom prst="rect">
            <a:avLst/>
          </a:prstGeom>
          <a:noFill/>
          <a:ln>
            <a:noFill/>
          </a:ln>
        </p:spPr>
        <p:txBody>
          <a:bodyPr spcFirstLastPara="1" wrap="square" lIns="51425" tIns="25700" rIns="51425" bIns="25700" anchor="t" anchorCtr="0">
            <a:noAutofit/>
          </a:bodyPr>
          <a:lstStyle>
            <a:lvl1pPr lvl="0" algn="ctr" rtl="0">
              <a:lnSpc>
                <a:spcPct val="90000"/>
              </a:lnSpc>
              <a:spcBef>
                <a:spcPts val="0"/>
              </a:spcBef>
              <a:spcAft>
                <a:spcPts val="0"/>
              </a:spcAft>
              <a:buSzPts val="800"/>
              <a:buNone/>
              <a:defRPr/>
            </a:lvl1pPr>
            <a:lvl2pPr lvl="1" algn="l" rtl="0">
              <a:lnSpc>
                <a:spcPct val="100000"/>
              </a:lnSpc>
              <a:spcBef>
                <a:spcPts val="0"/>
              </a:spcBef>
              <a:spcAft>
                <a:spcPts val="0"/>
              </a:spcAft>
              <a:buSzPts val="800"/>
              <a:buNone/>
              <a:defRPr/>
            </a:lvl2pPr>
            <a:lvl3pPr lvl="2" algn="l" rtl="0">
              <a:lnSpc>
                <a:spcPct val="100000"/>
              </a:lnSpc>
              <a:spcBef>
                <a:spcPts val="0"/>
              </a:spcBef>
              <a:spcAft>
                <a:spcPts val="0"/>
              </a:spcAft>
              <a:buSzPts val="800"/>
              <a:buNone/>
              <a:defRPr/>
            </a:lvl3pPr>
            <a:lvl4pPr lvl="3" algn="l" rtl="0">
              <a:lnSpc>
                <a:spcPct val="100000"/>
              </a:lnSpc>
              <a:spcBef>
                <a:spcPts val="0"/>
              </a:spcBef>
              <a:spcAft>
                <a:spcPts val="0"/>
              </a:spcAft>
              <a:buSzPts val="800"/>
              <a:buNone/>
              <a:defRPr/>
            </a:lvl4pPr>
            <a:lvl5pPr lvl="4" algn="l" rtl="0">
              <a:lnSpc>
                <a:spcPct val="100000"/>
              </a:lnSpc>
              <a:spcBef>
                <a:spcPts val="0"/>
              </a:spcBef>
              <a:spcAft>
                <a:spcPts val="0"/>
              </a:spcAft>
              <a:buSzPts val="800"/>
              <a:buNone/>
              <a:defRPr/>
            </a:lvl5pPr>
            <a:lvl6pPr lvl="5" algn="l" rtl="0">
              <a:lnSpc>
                <a:spcPct val="100000"/>
              </a:lnSpc>
              <a:spcBef>
                <a:spcPts val="0"/>
              </a:spcBef>
              <a:spcAft>
                <a:spcPts val="0"/>
              </a:spcAft>
              <a:buSzPts val="800"/>
              <a:buNone/>
              <a:defRPr/>
            </a:lvl6pPr>
            <a:lvl7pPr lvl="6" algn="l" rtl="0">
              <a:lnSpc>
                <a:spcPct val="100000"/>
              </a:lnSpc>
              <a:spcBef>
                <a:spcPts val="0"/>
              </a:spcBef>
              <a:spcAft>
                <a:spcPts val="0"/>
              </a:spcAft>
              <a:buSzPts val="800"/>
              <a:buNone/>
              <a:defRPr/>
            </a:lvl7pPr>
            <a:lvl8pPr lvl="7" algn="l" rtl="0">
              <a:lnSpc>
                <a:spcPct val="100000"/>
              </a:lnSpc>
              <a:spcBef>
                <a:spcPts val="0"/>
              </a:spcBef>
              <a:spcAft>
                <a:spcPts val="0"/>
              </a:spcAft>
              <a:buSzPts val="800"/>
              <a:buNone/>
              <a:defRPr/>
            </a:lvl8pPr>
            <a:lvl9pPr lvl="8" algn="l" rtl="0">
              <a:lnSpc>
                <a:spcPct val="100000"/>
              </a:lnSpc>
              <a:spcBef>
                <a:spcPts val="0"/>
              </a:spcBef>
              <a:spcAft>
                <a:spcPts val="0"/>
              </a:spcAft>
              <a:buSzPts val="800"/>
              <a:buNone/>
              <a:defRPr/>
            </a:lvl9pPr>
          </a:lstStyle>
          <a:p>
            <a:endParaRPr/>
          </a:p>
        </p:txBody>
      </p:sp>
      <p:sp>
        <p:nvSpPr>
          <p:cNvPr id="106" name="Google Shape;106;p20"/>
          <p:cNvSpPr txBox="1">
            <a:spLocks noGrp="1"/>
          </p:cNvSpPr>
          <p:nvPr>
            <p:ph type="sldNum" idx="12"/>
          </p:nvPr>
        </p:nvSpPr>
        <p:spPr>
          <a:xfrm>
            <a:off x="6553200" y="4686300"/>
            <a:ext cx="1905000" cy="342900"/>
          </a:xfrm>
          <a:prstGeom prst="rect">
            <a:avLst/>
          </a:prstGeom>
          <a:noFill/>
          <a:ln>
            <a:noFill/>
          </a:ln>
        </p:spPr>
        <p:txBody>
          <a:bodyPr spcFirstLastPara="1" wrap="square" lIns="51425" tIns="25700" rIns="51425" bIns="25700" anchor="t" anchorCtr="0">
            <a:noAutofit/>
          </a:bodyPr>
          <a:lstStyle>
            <a:lvl1pPr marL="0" marR="0" lvl="0" indent="0" algn="r" rtl="0">
              <a:lnSpc>
                <a:spcPct val="90000"/>
              </a:lnSpc>
              <a:spcBef>
                <a:spcPts val="0"/>
              </a:spcBef>
              <a:spcAft>
                <a:spcPts val="0"/>
              </a:spcAft>
              <a:buClr>
                <a:srgbClr val="000000"/>
              </a:buClr>
              <a:buSzPts val="800"/>
              <a:buFont typeface="Arial"/>
              <a:buNone/>
              <a:defRPr sz="1100" b="0" i="0" u="none" strike="noStrike" cap="none">
                <a:solidFill>
                  <a:schemeClr val="dk1"/>
                </a:solidFill>
                <a:latin typeface="Arial"/>
                <a:ea typeface="Arial"/>
                <a:cs typeface="Arial"/>
                <a:sym typeface="Arial"/>
              </a:defRPr>
            </a:lvl1pPr>
            <a:lvl2pPr marL="0" marR="0" lvl="1" indent="0" algn="r" rtl="0">
              <a:lnSpc>
                <a:spcPct val="90000"/>
              </a:lnSpc>
              <a:spcBef>
                <a:spcPts val="0"/>
              </a:spcBef>
              <a:spcAft>
                <a:spcPts val="0"/>
              </a:spcAft>
              <a:buClr>
                <a:srgbClr val="000000"/>
              </a:buClr>
              <a:buSzPts val="800"/>
              <a:buFont typeface="Arial"/>
              <a:buNone/>
              <a:defRPr sz="1100" b="0" i="0" u="none" strike="noStrike" cap="none">
                <a:solidFill>
                  <a:schemeClr val="dk1"/>
                </a:solidFill>
                <a:latin typeface="Arial"/>
                <a:ea typeface="Arial"/>
                <a:cs typeface="Arial"/>
                <a:sym typeface="Arial"/>
              </a:defRPr>
            </a:lvl2pPr>
            <a:lvl3pPr marL="0" marR="0" lvl="2" indent="0" algn="r" rtl="0">
              <a:lnSpc>
                <a:spcPct val="90000"/>
              </a:lnSpc>
              <a:spcBef>
                <a:spcPts val="0"/>
              </a:spcBef>
              <a:spcAft>
                <a:spcPts val="0"/>
              </a:spcAft>
              <a:buClr>
                <a:srgbClr val="000000"/>
              </a:buClr>
              <a:buSzPts val="800"/>
              <a:buFont typeface="Arial"/>
              <a:buNone/>
              <a:defRPr sz="1100" b="0" i="0" u="none" strike="noStrike" cap="none">
                <a:solidFill>
                  <a:schemeClr val="dk1"/>
                </a:solidFill>
                <a:latin typeface="Arial"/>
                <a:ea typeface="Arial"/>
                <a:cs typeface="Arial"/>
                <a:sym typeface="Arial"/>
              </a:defRPr>
            </a:lvl3pPr>
            <a:lvl4pPr marL="0" marR="0" lvl="3" indent="0" algn="r" rtl="0">
              <a:lnSpc>
                <a:spcPct val="90000"/>
              </a:lnSpc>
              <a:spcBef>
                <a:spcPts val="0"/>
              </a:spcBef>
              <a:spcAft>
                <a:spcPts val="0"/>
              </a:spcAft>
              <a:buClr>
                <a:srgbClr val="000000"/>
              </a:buClr>
              <a:buSzPts val="800"/>
              <a:buFont typeface="Arial"/>
              <a:buNone/>
              <a:defRPr sz="1100" b="0" i="0" u="none" strike="noStrike" cap="none">
                <a:solidFill>
                  <a:schemeClr val="dk1"/>
                </a:solidFill>
                <a:latin typeface="Arial"/>
                <a:ea typeface="Arial"/>
                <a:cs typeface="Arial"/>
                <a:sym typeface="Arial"/>
              </a:defRPr>
            </a:lvl4pPr>
            <a:lvl5pPr marL="0" marR="0" lvl="4" indent="0" algn="r" rtl="0">
              <a:lnSpc>
                <a:spcPct val="90000"/>
              </a:lnSpc>
              <a:spcBef>
                <a:spcPts val="0"/>
              </a:spcBef>
              <a:spcAft>
                <a:spcPts val="0"/>
              </a:spcAft>
              <a:buClr>
                <a:srgbClr val="000000"/>
              </a:buClr>
              <a:buSzPts val="800"/>
              <a:buFont typeface="Arial"/>
              <a:buNone/>
              <a:defRPr sz="1100" b="0" i="0" u="none" strike="noStrike" cap="none">
                <a:solidFill>
                  <a:schemeClr val="dk1"/>
                </a:solidFill>
                <a:latin typeface="Arial"/>
                <a:ea typeface="Arial"/>
                <a:cs typeface="Arial"/>
                <a:sym typeface="Arial"/>
              </a:defRPr>
            </a:lvl5pPr>
            <a:lvl6pPr marL="0" marR="0" lvl="5" indent="0" algn="r" rtl="0">
              <a:lnSpc>
                <a:spcPct val="90000"/>
              </a:lnSpc>
              <a:spcBef>
                <a:spcPts val="0"/>
              </a:spcBef>
              <a:spcAft>
                <a:spcPts val="0"/>
              </a:spcAft>
              <a:buClr>
                <a:srgbClr val="000000"/>
              </a:buClr>
              <a:buSzPts val="800"/>
              <a:buFont typeface="Arial"/>
              <a:buNone/>
              <a:defRPr sz="1100" b="0" i="0" u="none" strike="noStrike" cap="none">
                <a:solidFill>
                  <a:schemeClr val="dk1"/>
                </a:solidFill>
                <a:latin typeface="Arial"/>
                <a:ea typeface="Arial"/>
                <a:cs typeface="Arial"/>
                <a:sym typeface="Arial"/>
              </a:defRPr>
            </a:lvl6pPr>
            <a:lvl7pPr marL="0" marR="0" lvl="6" indent="0" algn="r" rtl="0">
              <a:lnSpc>
                <a:spcPct val="90000"/>
              </a:lnSpc>
              <a:spcBef>
                <a:spcPts val="0"/>
              </a:spcBef>
              <a:spcAft>
                <a:spcPts val="0"/>
              </a:spcAft>
              <a:buClr>
                <a:srgbClr val="000000"/>
              </a:buClr>
              <a:buSzPts val="800"/>
              <a:buFont typeface="Arial"/>
              <a:buNone/>
              <a:defRPr sz="1100" b="0" i="0" u="none" strike="noStrike" cap="none">
                <a:solidFill>
                  <a:schemeClr val="dk1"/>
                </a:solidFill>
                <a:latin typeface="Arial"/>
                <a:ea typeface="Arial"/>
                <a:cs typeface="Arial"/>
                <a:sym typeface="Arial"/>
              </a:defRPr>
            </a:lvl7pPr>
            <a:lvl8pPr marL="0" marR="0" lvl="7" indent="0" algn="r" rtl="0">
              <a:lnSpc>
                <a:spcPct val="90000"/>
              </a:lnSpc>
              <a:spcBef>
                <a:spcPts val="0"/>
              </a:spcBef>
              <a:spcAft>
                <a:spcPts val="0"/>
              </a:spcAft>
              <a:buClr>
                <a:srgbClr val="000000"/>
              </a:buClr>
              <a:buSzPts val="800"/>
              <a:buFont typeface="Arial"/>
              <a:buNone/>
              <a:defRPr sz="1100" b="0" i="0" u="none" strike="noStrike" cap="none">
                <a:solidFill>
                  <a:schemeClr val="dk1"/>
                </a:solidFill>
                <a:latin typeface="Arial"/>
                <a:ea typeface="Arial"/>
                <a:cs typeface="Arial"/>
                <a:sym typeface="Arial"/>
              </a:defRPr>
            </a:lvl8pPr>
            <a:lvl9pPr marL="0" marR="0" lvl="8" indent="0" algn="r" rtl="0">
              <a:lnSpc>
                <a:spcPct val="90000"/>
              </a:lnSpc>
              <a:spcBef>
                <a:spcPts val="0"/>
              </a:spcBef>
              <a:spcAft>
                <a:spcPts val="0"/>
              </a:spcAft>
              <a:buClr>
                <a:srgbClr val="000000"/>
              </a:buClr>
              <a:buSzPts val="800"/>
              <a:buFont typeface="Arial"/>
              <a:buNone/>
              <a:defRPr sz="1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Closing Slide Image">
  <p:cSld name="Closing Slide Image">
    <p:spTree>
      <p:nvGrpSpPr>
        <p:cNvPr id="1" name="Shape 107"/>
        <p:cNvGrpSpPr/>
        <p:nvPr/>
      </p:nvGrpSpPr>
      <p:grpSpPr>
        <a:xfrm>
          <a:off x="0" y="0"/>
          <a:ext cx="0" cy="0"/>
          <a:chOff x="0" y="0"/>
          <a:chExt cx="0" cy="0"/>
        </a:xfrm>
      </p:grpSpPr>
      <p:sp>
        <p:nvSpPr>
          <p:cNvPr id="108" name="Google Shape;108;p21"/>
          <p:cNvSpPr txBox="1">
            <a:spLocks noGrp="1"/>
          </p:cNvSpPr>
          <p:nvPr>
            <p:ph type="ctrTitle"/>
          </p:nvPr>
        </p:nvSpPr>
        <p:spPr>
          <a:xfrm>
            <a:off x="540544" y="2141101"/>
            <a:ext cx="3055500" cy="7641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4500"/>
              <a:buFont typeface="Arial"/>
              <a:buNone/>
              <a:defRPr sz="45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9" name="Google Shape;109;p21"/>
          <p:cNvSpPr txBox="1">
            <a:spLocks noGrp="1"/>
          </p:cNvSpPr>
          <p:nvPr>
            <p:ph type="subTitle" idx="1"/>
          </p:nvPr>
        </p:nvSpPr>
        <p:spPr>
          <a:xfrm>
            <a:off x="540544" y="2905200"/>
            <a:ext cx="3055500" cy="333600"/>
          </a:xfrm>
          <a:prstGeom prst="rect">
            <a:avLst/>
          </a:prstGeom>
          <a:noFill/>
          <a:ln>
            <a:noFill/>
          </a:ln>
        </p:spPr>
        <p:txBody>
          <a:bodyPr spcFirstLastPara="1" wrap="square" lIns="0" tIns="0" rIns="0" bIns="0" anchor="t" anchorCtr="0">
            <a:noAutofit/>
          </a:bodyPr>
          <a:lstStyle>
            <a:lvl1pPr lvl="0" algn="l" rtl="0">
              <a:lnSpc>
                <a:spcPct val="105000"/>
              </a:lnSpc>
              <a:spcBef>
                <a:spcPts val="0"/>
              </a:spcBef>
              <a:spcAft>
                <a:spcPts val="0"/>
              </a:spcAft>
              <a:buClr>
                <a:schemeClr val="accent2"/>
              </a:buClr>
              <a:buSzPts val="1800"/>
              <a:buNone/>
              <a:defRPr sz="1800" b="0">
                <a:solidFill>
                  <a:schemeClr val="accent2"/>
                </a:solidFill>
              </a:defRPr>
            </a:lvl1pPr>
            <a:lvl2pPr lvl="1" algn="l" rtl="0">
              <a:lnSpc>
                <a:spcPct val="105000"/>
              </a:lnSpc>
              <a:spcBef>
                <a:spcPts val="0"/>
              </a:spcBef>
              <a:spcAft>
                <a:spcPts val="0"/>
              </a:spcAft>
              <a:buClr>
                <a:schemeClr val="accent2"/>
              </a:buClr>
              <a:buSzPts val="1800"/>
              <a:buNone/>
              <a:defRPr sz="1800" b="1">
                <a:solidFill>
                  <a:schemeClr val="accent2"/>
                </a:solidFill>
              </a:defRPr>
            </a:lvl2pPr>
            <a:lvl3pPr lvl="2" algn="ctr" rtl="0">
              <a:lnSpc>
                <a:spcPct val="100000"/>
              </a:lnSpc>
              <a:spcBef>
                <a:spcPts val="0"/>
              </a:spcBef>
              <a:spcAft>
                <a:spcPts val="0"/>
              </a:spcAft>
              <a:buSzPts val="1400"/>
              <a:buNone/>
              <a:defRPr sz="1400"/>
            </a:lvl3pPr>
            <a:lvl4pPr lvl="3" algn="ctr" rtl="0">
              <a:lnSpc>
                <a:spcPct val="100000"/>
              </a:lnSpc>
              <a:spcBef>
                <a:spcPts val="2100"/>
              </a:spcBef>
              <a:spcAft>
                <a:spcPts val="0"/>
              </a:spcAft>
              <a:buSzPts val="1200"/>
              <a:buNone/>
              <a:defRPr sz="1200"/>
            </a:lvl4pPr>
            <a:lvl5pPr lvl="4" algn="ctr" rtl="0">
              <a:lnSpc>
                <a:spcPct val="100000"/>
              </a:lnSpc>
              <a:spcBef>
                <a:spcPts val="600"/>
              </a:spcBef>
              <a:spcAft>
                <a:spcPts val="0"/>
              </a:spcAft>
              <a:buSzPts val="1200"/>
              <a:buNone/>
              <a:defRPr sz="1200"/>
            </a:lvl5pPr>
            <a:lvl6pPr lvl="5" algn="ctr" rtl="0">
              <a:lnSpc>
                <a:spcPct val="90000"/>
              </a:lnSpc>
              <a:spcBef>
                <a:spcPts val="6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10" name="Google Shape;110;p21"/>
          <p:cNvSpPr>
            <a:spLocks noGrp="1"/>
          </p:cNvSpPr>
          <p:nvPr>
            <p:ph type="pic" idx="2"/>
          </p:nvPr>
        </p:nvSpPr>
        <p:spPr>
          <a:xfrm>
            <a:off x="3965400" y="0"/>
            <a:ext cx="5143500" cy="5143500"/>
          </a:xfrm>
          <a:prstGeom prst="rect">
            <a:avLst/>
          </a:prstGeom>
          <a:solidFill>
            <a:srgbClr val="D8D8D8"/>
          </a:solidFill>
          <a:ln>
            <a:noFill/>
          </a:ln>
        </p:spPr>
      </p:sp>
      <p:pic>
        <p:nvPicPr>
          <p:cNvPr id="111" name="Google Shape;111;p21" descr="Logo&#10;&#10;Description automatically generated"/>
          <p:cNvPicPr preferRelativeResize="0"/>
          <p:nvPr/>
        </p:nvPicPr>
        <p:blipFill rotWithShape="1">
          <a:blip r:embed="rId2">
            <a:alphaModFix/>
          </a:blip>
          <a:srcRect/>
          <a:stretch/>
        </p:blipFill>
        <p:spPr>
          <a:xfrm>
            <a:off x="234669" y="226813"/>
            <a:ext cx="2227500" cy="629063"/>
          </a:xfrm>
          <a:prstGeom prst="rect">
            <a:avLst/>
          </a:prstGeom>
          <a:noFill/>
          <a:ln>
            <a:noFill/>
          </a:ln>
        </p:spPr>
      </p:pic>
      <p:grpSp>
        <p:nvGrpSpPr>
          <p:cNvPr id="112" name="Google Shape;112;p21"/>
          <p:cNvGrpSpPr/>
          <p:nvPr/>
        </p:nvGrpSpPr>
        <p:grpSpPr>
          <a:xfrm>
            <a:off x="234669" y="4435473"/>
            <a:ext cx="3006951" cy="521209"/>
            <a:chOff x="720725" y="5218493"/>
            <a:chExt cx="4009268" cy="694945"/>
          </a:xfrm>
        </p:grpSpPr>
        <p:pic>
          <p:nvPicPr>
            <p:cNvPr id="113" name="Google Shape;113;p21"/>
            <p:cNvPicPr preferRelativeResize="0"/>
            <p:nvPr/>
          </p:nvPicPr>
          <p:blipFill rotWithShape="1">
            <a:blip r:embed="rId3">
              <a:alphaModFix/>
            </a:blip>
            <a:srcRect/>
            <a:stretch/>
          </p:blipFill>
          <p:spPr>
            <a:xfrm>
              <a:off x="4032000" y="5325173"/>
              <a:ext cx="697993" cy="588265"/>
            </a:xfrm>
            <a:prstGeom prst="rect">
              <a:avLst/>
            </a:prstGeom>
            <a:noFill/>
            <a:ln>
              <a:noFill/>
            </a:ln>
          </p:spPr>
        </p:pic>
        <p:pic>
          <p:nvPicPr>
            <p:cNvPr id="114" name="Google Shape;114;p21"/>
            <p:cNvPicPr preferRelativeResize="0"/>
            <p:nvPr/>
          </p:nvPicPr>
          <p:blipFill rotWithShape="1">
            <a:blip r:embed="rId4">
              <a:alphaModFix/>
            </a:blip>
            <a:srcRect/>
            <a:stretch/>
          </p:blipFill>
          <p:spPr>
            <a:xfrm>
              <a:off x="2867282" y="5309933"/>
              <a:ext cx="826010" cy="603505"/>
            </a:xfrm>
            <a:prstGeom prst="rect">
              <a:avLst/>
            </a:prstGeom>
            <a:noFill/>
            <a:ln>
              <a:noFill/>
            </a:ln>
          </p:spPr>
        </p:pic>
        <p:pic>
          <p:nvPicPr>
            <p:cNvPr id="115" name="Google Shape;115;p21"/>
            <p:cNvPicPr preferRelativeResize="0"/>
            <p:nvPr/>
          </p:nvPicPr>
          <p:blipFill rotWithShape="1">
            <a:blip r:embed="rId5">
              <a:alphaModFix/>
            </a:blip>
            <a:srcRect/>
            <a:stretch/>
          </p:blipFill>
          <p:spPr>
            <a:xfrm>
              <a:off x="720725" y="5279453"/>
              <a:ext cx="594361" cy="633985"/>
            </a:xfrm>
            <a:prstGeom prst="rect">
              <a:avLst/>
            </a:prstGeom>
            <a:noFill/>
            <a:ln>
              <a:noFill/>
            </a:ln>
          </p:spPr>
        </p:pic>
        <p:pic>
          <p:nvPicPr>
            <p:cNvPr id="116" name="Google Shape;116;p21"/>
            <p:cNvPicPr preferRelativeResize="0"/>
            <p:nvPr/>
          </p:nvPicPr>
          <p:blipFill rotWithShape="1">
            <a:blip r:embed="rId6">
              <a:alphaModFix/>
            </a:blip>
            <a:srcRect/>
            <a:stretch/>
          </p:blipFill>
          <p:spPr>
            <a:xfrm>
              <a:off x="1653795" y="5218493"/>
              <a:ext cx="874778" cy="694945"/>
            </a:xfrm>
            <a:prstGeom prst="rect">
              <a:avLst/>
            </a:prstGeom>
            <a:noFill/>
            <a:ln>
              <a:noFill/>
            </a:ln>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and Large Image">
  <p:cSld name="Content and Large Image">
    <p:spTree>
      <p:nvGrpSpPr>
        <p:cNvPr id="1" name="Shape 117"/>
        <p:cNvGrpSpPr/>
        <p:nvPr/>
      </p:nvGrpSpPr>
      <p:grpSpPr>
        <a:xfrm>
          <a:off x="0" y="0"/>
          <a:ext cx="0" cy="0"/>
          <a:chOff x="0" y="0"/>
          <a:chExt cx="0" cy="0"/>
        </a:xfrm>
      </p:grpSpPr>
      <p:sp>
        <p:nvSpPr>
          <p:cNvPr id="118" name="Google Shape;118;p22"/>
          <p:cNvSpPr txBox="1">
            <a:spLocks noGrp="1"/>
          </p:cNvSpPr>
          <p:nvPr>
            <p:ph type="dt" idx="10"/>
          </p:nvPr>
        </p:nvSpPr>
        <p:spPr>
          <a:xfrm>
            <a:off x="6061472" y="4869656"/>
            <a:ext cx="2057400" cy="142200"/>
          </a:xfrm>
          <a:prstGeom prst="rect">
            <a:avLst/>
          </a:prstGeom>
          <a:noFill/>
          <a:ln>
            <a:noFill/>
          </a:ln>
        </p:spPr>
        <p:txBody>
          <a:bodyPr spcFirstLastPara="1" wrap="square" lIns="0" tIns="0" rIns="0" bIns="0" anchor="t" anchorCtr="0">
            <a:noAutofit/>
          </a:bodyPr>
          <a:lstStyle>
            <a:lvl1pPr lvl="0" algn="r" rtl="0">
              <a:lnSpc>
                <a:spcPct val="9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9" name="Google Shape;119;p22"/>
          <p:cNvSpPr txBox="1">
            <a:spLocks noGrp="1"/>
          </p:cNvSpPr>
          <p:nvPr>
            <p:ph type="ftr" idx="11"/>
          </p:nvPr>
        </p:nvSpPr>
        <p:spPr>
          <a:xfrm>
            <a:off x="1324800" y="4869656"/>
            <a:ext cx="3086100" cy="142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0" name="Google Shape;120;p22"/>
          <p:cNvSpPr txBox="1">
            <a:spLocks noGrp="1"/>
          </p:cNvSpPr>
          <p:nvPr>
            <p:ph type="sldNum" idx="12"/>
          </p:nvPr>
        </p:nvSpPr>
        <p:spPr>
          <a:xfrm>
            <a:off x="8437613" y="4869656"/>
            <a:ext cx="193200" cy="142200"/>
          </a:xfrm>
          <a:prstGeom prst="rect">
            <a:avLst/>
          </a:prstGeom>
          <a:noFill/>
          <a:ln>
            <a:noFill/>
          </a:ln>
        </p:spPr>
        <p:txBody>
          <a:bodyPr spcFirstLastPara="1" wrap="square" lIns="0" tIns="0" rIns="0" bIns="0" anchor="t" anchorCtr="0">
            <a:noAutofit/>
          </a:bodyPr>
          <a:lstStyle>
            <a:lvl1pPr marL="0" marR="0" lvl="0"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1pPr>
            <a:lvl2pPr marL="0" marR="0" lvl="1"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2pPr>
            <a:lvl3pPr marL="0" marR="0" lvl="2"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3pPr>
            <a:lvl4pPr marL="0" marR="0" lvl="3"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4pPr>
            <a:lvl5pPr marL="0" marR="0" lvl="4"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5pPr>
            <a:lvl6pPr marL="0" marR="0" lvl="5"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6pPr>
            <a:lvl7pPr marL="0" marR="0" lvl="6"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7pPr>
            <a:lvl8pPr marL="0" marR="0" lvl="7"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8pPr>
            <a:lvl9pPr marL="0" marR="0" lvl="8"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21" name="Google Shape;121;p22"/>
          <p:cNvSpPr txBox="1">
            <a:spLocks noGrp="1"/>
          </p:cNvSpPr>
          <p:nvPr>
            <p:ph type="body" idx="1"/>
          </p:nvPr>
        </p:nvSpPr>
        <p:spPr>
          <a:xfrm>
            <a:off x="540545" y="972741"/>
            <a:ext cx="2934900" cy="34623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400"/>
              <a:buNone/>
              <a:defRPr/>
            </a:lvl1pPr>
            <a:lvl2pPr marL="914400" lvl="1" indent="-228600" algn="l" rtl="0">
              <a:lnSpc>
                <a:spcPct val="90000"/>
              </a:lnSpc>
              <a:spcBef>
                <a:spcPts val="1300"/>
              </a:spcBef>
              <a:spcAft>
                <a:spcPts val="0"/>
              </a:spcAft>
              <a:buClr>
                <a:schemeClr val="accent3"/>
              </a:buClr>
              <a:buSzPts val="1400"/>
              <a:buNone/>
              <a:defRPr/>
            </a:lvl2pPr>
            <a:lvl3pPr marL="1371600" lvl="2" indent="-228600" algn="l" rtl="0">
              <a:lnSpc>
                <a:spcPct val="100000"/>
              </a:lnSpc>
              <a:spcBef>
                <a:spcPts val="400"/>
              </a:spcBef>
              <a:spcAft>
                <a:spcPts val="0"/>
              </a:spcAft>
              <a:buSzPts val="1400"/>
              <a:buNone/>
              <a:defRPr/>
            </a:lvl3pPr>
            <a:lvl4pPr marL="1828800" lvl="3" indent="-317500" algn="l" rtl="0">
              <a:lnSpc>
                <a:spcPct val="100000"/>
              </a:lnSpc>
              <a:spcBef>
                <a:spcPts val="2100"/>
              </a:spcBef>
              <a:spcAft>
                <a:spcPts val="0"/>
              </a:spcAft>
              <a:buSzPts val="1400"/>
              <a:buChar char="•"/>
              <a:defRPr/>
            </a:lvl4pPr>
            <a:lvl5pPr marL="2286000" lvl="4" indent="-317500" algn="l" rtl="0">
              <a:lnSpc>
                <a:spcPct val="100000"/>
              </a:lnSpc>
              <a:spcBef>
                <a:spcPts val="600"/>
              </a:spcBef>
              <a:spcAft>
                <a:spcPts val="0"/>
              </a:spcAft>
              <a:buSzPts val="1400"/>
              <a:buChar char="•"/>
              <a:defRPr/>
            </a:lvl5pPr>
            <a:lvl6pPr marL="2743200" lvl="5" indent="-317500" algn="l" rtl="0">
              <a:lnSpc>
                <a:spcPct val="90000"/>
              </a:lnSpc>
              <a:spcBef>
                <a:spcPts val="6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2" name="Google Shape;122;p22"/>
          <p:cNvSpPr txBox="1">
            <a:spLocks noGrp="1"/>
          </p:cNvSpPr>
          <p:nvPr>
            <p:ph type="title"/>
          </p:nvPr>
        </p:nvSpPr>
        <p:spPr>
          <a:xfrm>
            <a:off x="540545" y="541735"/>
            <a:ext cx="2934900" cy="4311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chemeClr val="accent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3" name="Google Shape;123;p22"/>
          <p:cNvSpPr>
            <a:spLocks noGrp="1"/>
          </p:cNvSpPr>
          <p:nvPr>
            <p:ph type="pic" idx="2"/>
          </p:nvPr>
        </p:nvSpPr>
        <p:spPr>
          <a:xfrm>
            <a:off x="4000500" y="0"/>
            <a:ext cx="5143500" cy="5143500"/>
          </a:xfrm>
          <a:prstGeom prst="rect">
            <a:avLst/>
          </a:prstGeom>
          <a:solidFill>
            <a:srgbClr val="D8D8D8"/>
          </a:solid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Wide" type="obj">
  <p:cSld name="OBJECT">
    <p:spTree>
      <p:nvGrpSpPr>
        <p:cNvPr id="1" name="Shape 124"/>
        <p:cNvGrpSpPr/>
        <p:nvPr/>
      </p:nvGrpSpPr>
      <p:grpSpPr>
        <a:xfrm>
          <a:off x="0" y="0"/>
          <a:ext cx="0" cy="0"/>
          <a:chOff x="0" y="0"/>
          <a:chExt cx="0" cy="0"/>
        </a:xfrm>
      </p:grpSpPr>
      <p:sp>
        <p:nvSpPr>
          <p:cNvPr id="125" name="Google Shape;125;p23"/>
          <p:cNvSpPr txBox="1">
            <a:spLocks noGrp="1"/>
          </p:cNvSpPr>
          <p:nvPr>
            <p:ph type="title"/>
          </p:nvPr>
        </p:nvSpPr>
        <p:spPr>
          <a:xfrm>
            <a:off x="540545" y="541735"/>
            <a:ext cx="8062800" cy="4311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chemeClr val="accent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6" name="Google Shape;126;p23"/>
          <p:cNvSpPr txBox="1">
            <a:spLocks noGrp="1"/>
          </p:cNvSpPr>
          <p:nvPr>
            <p:ph type="body" idx="1"/>
          </p:nvPr>
        </p:nvSpPr>
        <p:spPr>
          <a:xfrm>
            <a:off x="540544" y="972741"/>
            <a:ext cx="8062800" cy="34623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400"/>
              <a:buNone/>
              <a:defRPr/>
            </a:lvl1pPr>
            <a:lvl2pPr marL="914400" lvl="1" indent="-228600" algn="l" rtl="0">
              <a:lnSpc>
                <a:spcPct val="90000"/>
              </a:lnSpc>
              <a:spcBef>
                <a:spcPts val="1300"/>
              </a:spcBef>
              <a:spcAft>
                <a:spcPts val="0"/>
              </a:spcAft>
              <a:buClr>
                <a:schemeClr val="accent3"/>
              </a:buClr>
              <a:buSzPts val="1400"/>
              <a:buNone/>
              <a:defRPr/>
            </a:lvl2pPr>
            <a:lvl3pPr marL="1371600" lvl="2" indent="-228600" algn="l" rtl="0">
              <a:lnSpc>
                <a:spcPct val="100000"/>
              </a:lnSpc>
              <a:spcBef>
                <a:spcPts val="400"/>
              </a:spcBef>
              <a:spcAft>
                <a:spcPts val="0"/>
              </a:spcAft>
              <a:buSzPts val="1400"/>
              <a:buNone/>
              <a:defRPr/>
            </a:lvl3pPr>
            <a:lvl4pPr marL="1828800" lvl="3" indent="-317500" algn="l" rtl="0">
              <a:lnSpc>
                <a:spcPct val="100000"/>
              </a:lnSpc>
              <a:spcBef>
                <a:spcPts val="2100"/>
              </a:spcBef>
              <a:spcAft>
                <a:spcPts val="0"/>
              </a:spcAft>
              <a:buSzPts val="1400"/>
              <a:buChar char="•"/>
              <a:defRPr/>
            </a:lvl4pPr>
            <a:lvl5pPr marL="2286000" lvl="4" indent="-317500" algn="l" rtl="0">
              <a:lnSpc>
                <a:spcPct val="100000"/>
              </a:lnSpc>
              <a:spcBef>
                <a:spcPts val="600"/>
              </a:spcBef>
              <a:spcAft>
                <a:spcPts val="0"/>
              </a:spcAft>
              <a:buSzPts val="1400"/>
              <a:buChar char="•"/>
              <a:defRPr/>
            </a:lvl5pPr>
            <a:lvl6pPr marL="2743200" lvl="5" indent="-317500" algn="l" rtl="0">
              <a:lnSpc>
                <a:spcPct val="90000"/>
              </a:lnSpc>
              <a:spcBef>
                <a:spcPts val="6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7" name="Google Shape;127;p23"/>
          <p:cNvSpPr txBox="1">
            <a:spLocks noGrp="1"/>
          </p:cNvSpPr>
          <p:nvPr>
            <p:ph type="dt" idx="10"/>
          </p:nvPr>
        </p:nvSpPr>
        <p:spPr>
          <a:xfrm>
            <a:off x="6061472" y="4869656"/>
            <a:ext cx="2057400" cy="142200"/>
          </a:xfrm>
          <a:prstGeom prst="rect">
            <a:avLst/>
          </a:prstGeom>
          <a:noFill/>
          <a:ln>
            <a:noFill/>
          </a:ln>
        </p:spPr>
        <p:txBody>
          <a:bodyPr spcFirstLastPara="1" wrap="square" lIns="0" tIns="0" rIns="0" bIns="0" anchor="t" anchorCtr="0">
            <a:noAutofit/>
          </a:bodyPr>
          <a:lstStyle>
            <a:lvl1pPr lvl="0" algn="r" rtl="0">
              <a:lnSpc>
                <a:spcPct val="9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8" name="Google Shape;128;p23"/>
          <p:cNvSpPr txBox="1">
            <a:spLocks noGrp="1"/>
          </p:cNvSpPr>
          <p:nvPr>
            <p:ph type="ftr" idx="11"/>
          </p:nvPr>
        </p:nvSpPr>
        <p:spPr>
          <a:xfrm>
            <a:off x="1324800" y="4869656"/>
            <a:ext cx="3086100" cy="142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9" name="Google Shape;129;p23"/>
          <p:cNvSpPr txBox="1">
            <a:spLocks noGrp="1"/>
          </p:cNvSpPr>
          <p:nvPr>
            <p:ph type="sldNum" idx="12"/>
          </p:nvPr>
        </p:nvSpPr>
        <p:spPr>
          <a:xfrm>
            <a:off x="8437613" y="4869656"/>
            <a:ext cx="193200" cy="142200"/>
          </a:xfrm>
          <a:prstGeom prst="rect">
            <a:avLst/>
          </a:prstGeom>
          <a:noFill/>
          <a:ln>
            <a:noFill/>
          </a:ln>
        </p:spPr>
        <p:txBody>
          <a:bodyPr spcFirstLastPara="1" wrap="square" lIns="0" tIns="0" rIns="0" bIns="0" anchor="t" anchorCtr="0">
            <a:noAutofit/>
          </a:bodyPr>
          <a:lstStyle>
            <a:lvl1pPr marL="0" marR="0" lvl="0"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1pPr>
            <a:lvl2pPr marL="0" marR="0" lvl="1"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2pPr>
            <a:lvl3pPr marL="0" marR="0" lvl="2"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3pPr>
            <a:lvl4pPr marL="0" marR="0" lvl="3"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4pPr>
            <a:lvl5pPr marL="0" marR="0" lvl="4"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5pPr>
            <a:lvl6pPr marL="0" marR="0" lvl="5"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6pPr>
            <a:lvl7pPr marL="0" marR="0" lvl="6"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7pPr>
            <a:lvl8pPr marL="0" marR="0" lvl="7"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8pPr>
            <a:lvl9pPr marL="0" marR="0" lvl="8"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0"/>
        <p:cNvGrpSpPr/>
        <p:nvPr/>
      </p:nvGrpSpPr>
      <p:grpSpPr>
        <a:xfrm>
          <a:off x="0" y="0"/>
          <a:ext cx="0" cy="0"/>
          <a:chOff x="0" y="0"/>
          <a:chExt cx="0" cy="0"/>
        </a:xfrm>
      </p:grpSpPr>
      <p:sp>
        <p:nvSpPr>
          <p:cNvPr id="131" name="Google Shape;131;p24"/>
          <p:cNvSpPr txBox="1">
            <a:spLocks noGrp="1"/>
          </p:cNvSpPr>
          <p:nvPr>
            <p:ph type="dt" idx="10"/>
          </p:nvPr>
        </p:nvSpPr>
        <p:spPr>
          <a:xfrm>
            <a:off x="6061472" y="4869656"/>
            <a:ext cx="2057400" cy="142200"/>
          </a:xfrm>
          <a:prstGeom prst="rect">
            <a:avLst/>
          </a:prstGeom>
          <a:noFill/>
          <a:ln>
            <a:noFill/>
          </a:ln>
        </p:spPr>
        <p:txBody>
          <a:bodyPr spcFirstLastPara="1" wrap="square" lIns="0" tIns="0" rIns="0" bIns="0" anchor="t" anchorCtr="0">
            <a:noAutofit/>
          </a:bodyPr>
          <a:lstStyle>
            <a:lvl1pPr lvl="0" algn="r" rtl="0">
              <a:lnSpc>
                <a:spcPct val="9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32" name="Google Shape;132;p24"/>
          <p:cNvSpPr txBox="1">
            <a:spLocks noGrp="1"/>
          </p:cNvSpPr>
          <p:nvPr>
            <p:ph type="ftr" idx="11"/>
          </p:nvPr>
        </p:nvSpPr>
        <p:spPr>
          <a:xfrm>
            <a:off x="1324800" y="4869656"/>
            <a:ext cx="3086100" cy="142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33" name="Google Shape;133;p24"/>
          <p:cNvSpPr txBox="1">
            <a:spLocks noGrp="1"/>
          </p:cNvSpPr>
          <p:nvPr>
            <p:ph type="sldNum" idx="12"/>
          </p:nvPr>
        </p:nvSpPr>
        <p:spPr>
          <a:xfrm>
            <a:off x="8437613" y="4869656"/>
            <a:ext cx="193200" cy="142200"/>
          </a:xfrm>
          <a:prstGeom prst="rect">
            <a:avLst/>
          </a:prstGeom>
          <a:noFill/>
          <a:ln>
            <a:noFill/>
          </a:ln>
        </p:spPr>
        <p:txBody>
          <a:bodyPr spcFirstLastPara="1" wrap="square" lIns="0" tIns="0" rIns="0" bIns="0" anchor="t" anchorCtr="0">
            <a:noAutofit/>
          </a:bodyPr>
          <a:lstStyle>
            <a:lvl1pPr marL="0" marR="0" lvl="0"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1pPr>
            <a:lvl2pPr marL="0" marR="0" lvl="1"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2pPr>
            <a:lvl3pPr marL="0" marR="0" lvl="2"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3pPr>
            <a:lvl4pPr marL="0" marR="0" lvl="3"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4pPr>
            <a:lvl5pPr marL="0" marR="0" lvl="4"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5pPr>
            <a:lvl6pPr marL="0" marR="0" lvl="5"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6pPr>
            <a:lvl7pPr marL="0" marR="0" lvl="6"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7pPr>
            <a:lvl8pPr marL="0" marR="0" lvl="7"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8pPr>
            <a:lvl9pPr marL="0" marR="0" lvl="8"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Content and Image">
  <p:cSld name="1_Content and Image">
    <p:spTree>
      <p:nvGrpSpPr>
        <p:cNvPr id="1" name="Shape 134"/>
        <p:cNvGrpSpPr/>
        <p:nvPr/>
      </p:nvGrpSpPr>
      <p:grpSpPr>
        <a:xfrm>
          <a:off x="0" y="0"/>
          <a:ext cx="0" cy="0"/>
          <a:chOff x="0" y="0"/>
          <a:chExt cx="0" cy="0"/>
        </a:xfrm>
      </p:grpSpPr>
      <p:sp>
        <p:nvSpPr>
          <p:cNvPr id="135" name="Google Shape;135;p25"/>
          <p:cNvSpPr txBox="1">
            <a:spLocks noGrp="1"/>
          </p:cNvSpPr>
          <p:nvPr>
            <p:ph type="dt" idx="10"/>
          </p:nvPr>
        </p:nvSpPr>
        <p:spPr>
          <a:xfrm>
            <a:off x="6061472" y="4869656"/>
            <a:ext cx="2057400" cy="142200"/>
          </a:xfrm>
          <a:prstGeom prst="rect">
            <a:avLst/>
          </a:prstGeom>
          <a:noFill/>
          <a:ln>
            <a:noFill/>
          </a:ln>
        </p:spPr>
        <p:txBody>
          <a:bodyPr spcFirstLastPara="1" wrap="square" lIns="0" tIns="0" rIns="0" bIns="0" anchor="t" anchorCtr="0">
            <a:noAutofit/>
          </a:bodyPr>
          <a:lstStyle>
            <a:lvl1pPr lvl="0" algn="r" rtl="0">
              <a:lnSpc>
                <a:spcPct val="9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36" name="Google Shape;136;p25"/>
          <p:cNvSpPr txBox="1">
            <a:spLocks noGrp="1"/>
          </p:cNvSpPr>
          <p:nvPr>
            <p:ph type="ftr" idx="11"/>
          </p:nvPr>
        </p:nvSpPr>
        <p:spPr>
          <a:xfrm>
            <a:off x="1324800" y="4869656"/>
            <a:ext cx="3086100" cy="142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37" name="Google Shape;137;p25"/>
          <p:cNvSpPr txBox="1">
            <a:spLocks noGrp="1"/>
          </p:cNvSpPr>
          <p:nvPr>
            <p:ph type="sldNum" idx="12"/>
          </p:nvPr>
        </p:nvSpPr>
        <p:spPr>
          <a:xfrm>
            <a:off x="8437613" y="4869656"/>
            <a:ext cx="193200" cy="142200"/>
          </a:xfrm>
          <a:prstGeom prst="rect">
            <a:avLst/>
          </a:prstGeom>
          <a:noFill/>
          <a:ln>
            <a:noFill/>
          </a:ln>
        </p:spPr>
        <p:txBody>
          <a:bodyPr spcFirstLastPara="1" wrap="square" lIns="0" tIns="0" rIns="0" bIns="0" anchor="t" anchorCtr="0">
            <a:noAutofit/>
          </a:bodyPr>
          <a:lstStyle>
            <a:lvl1pPr marL="0" marR="0" lvl="0"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1pPr>
            <a:lvl2pPr marL="0" marR="0" lvl="1"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2pPr>
            <a:lvl3pPr marL="0" marR="0" lvl="2"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3pPr>
            <a:lvl4pPr marL="0" marR="0" lvl="3"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4pPr>
            <a:lvl5pPr marL="0" marR="0" lvl="4"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5pPr>
            <a:lvl6pPr marL="0" marR="0" lvl="5"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6pPr>
            <a:lvl7pPr marL="0" marR="0" lvl="6"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7pPr>
            <a:lvl8pPr marL="0" marR="0" lvl="7"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8pPr>
            <a:lvl9pPr marL="0" marR="0" lvl="8"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38" name="Google Shape;138;p25"/>
          <p:cNvSpPr txBox="1">
            <a:spLocks noGrp="1"/>
          </p:cNvSpPr>
          <p:nvPr>
            <p:ph type="body" idx="1"/>
          </p:nvPr>
        </p:nvSpPr>
        <p:spPr>
          <a:xfrm>
            <a:off x="540545" y="972742"/>
            <a:ext cx="4139100" cy="34623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1200"/>
              <a:buNone/>
              <a:defRPr/>
            </a:lvl1pPr>
            <a:lvl2pPr marL="914400" lvl="1" indent="-228600" algn="l" rtl="0">
              <a:lnSpc>
                <a:spcPct val="90000"/>
              </a:lnSpc>
              <a:spcBef>
                <a:spcPts val="1300"/>
              </a:spcBef>
              <a:spcAft>
                <a:spcPts val="0"/>
              </a:spcAft>
              <a:buSzPts val="1500"/>
              <a:buNone/>
              <a:defRPr/>
            </a:lvl2pPr>
            <a:lvl3pPr marL="1371600" lvl="2" indent="-228600" algn="l" rtl="0">
              <a:lnSpc>
                <a:spcPct val="100000"/>
              </a:lnSpc>
              <a:spcBef>
                <a:spcPts val="400"/>
              </a:spcBef>
              <a:spcAft>
                <a:spcPts val="0"/>
              </a:spcAft>
              <a:buSzPts val="1400"/>
              <a:buNone/>
              <a:defRPr/>
            </a:lvl3pPr>
            <a:lvl4pPr marL="1828800" lvl="3" indent="-304800" algn="l" rtl="0">
              <a:lnSpc>
                <a:spcPct val="100000"/>
              </a:lnSpc>
              <a:spcBef>
                <a:spcPts val="2100"/>
              </a:spcBef>
              <a:spcAft>
                <a:spcPts val="0"/>
              </a:spcAft>
              <a:buSzPts val="1200"/>
              <a:buChar char="•"/>
              <a:defRPr/>
            </a:lvl4pPr>
            <a:lvl5pPr marL="2286000" lvl="4" indent="-304800" algn="l" rtl="0">
              <a:lnSpc>
                <a:spcPct val="100000"/>
              </a:lnSpc>
              <a:spcBef>
                <a:spcPts val="600"/>
              </a:spcBef>
              <a:spcAft>
                <a:spcPts val="0"/>
              </a:spcAft>
              <a:buSzPts val="1200"/>
              <a:buChar char="•"/>
              <a:defRPr/>
            </a:lvl5pPr>
            <a:lvl6pPr marL="2743200" lvl="5" indent="-317500" algn="l" rtl="0">
              <a:lnSpc>
                <a:spcPct val="90000"/>
              </a:lnSpc>
              <a:spcBef>
                <a:spcPts val="600"/>
              </a:spcBef>
              <a:spcAft>
                <a:spcPts val="0"/>
              </a:spcAft>
              <a:buSzPts val="1400"/>
              <a:buChar char="•"/>
              <a:defRPr/>
            </a:lvl6pPr>
            <a:lvl7pPr marL="3200400" lvl="6" indent="-317500" algn="l" rtl="0">
              <a:lnSpc>
                <a:spcPct val="90000"/>
              </a:lnSpc>
              <a:spcBef>
                <a:spcPts val="400"/>
              </a:spcBef>
              <a:spcAft>
                <a:spcPts val="0"/>
              </a:spcAft>
              <a:buSzPts val="1400"/>
              <a:buChar char="•"/>
              <a:defRPr/>
            </a:lvl7pPr>
            <a:lvl8pPr marL="3657600" lvl="7" indent="-317500" algn="l" rtl="0">
              <a:lnSpc>
                <a:spcPct val="90000"/>
              </a:lnSpc>
              <a:spcBef>
                <a:spcPts val="400"/>
              </a:spcBef>
              <a:spcAft>
                <a:spcPts val="0"/>
              </a:spcAft>
              <a:buSzPts val="1400"/>
              <a:buChar char="•"/>
              <a:defRPr/>
            </a:lvl8pPr>
            <a:lvl9pPr marL="4114800" lvl="8" indent="-317500" algn="l" rtl="0">
              <a:lnSpc>
                <a:spcPct val="90000"/>
              </a:lnSpc>
              <a:spcBef>
                <a:spcPts val="400"/>
              </a:spcBef>
              <a:spcAft>
                <a:spcPts val="0"/>
              </a:spcAft>
              <a:buSzPts val="1400"/>
              <a:buChar char="•"/>
              <a:defRPr/>
            </a:lvl9pPr>
          </a:lstStyle>
          <a:p>
            <a:endParaRPr/>
          </a:p>
        </p:txBody>
      </p:sp>
      <p:sp>
        <p:nvSpPr>
          <p:cNvPr id="139" name="Google Shape;139;p25"/>
          <p:cNvSpPr txBox="1">
            <a:spLocks noGrp="1"/>
          </p:cNvSpPr>
          <p:nvPr>
            <p:ph type="title"/>
          </p:nvPr>
        </p:nvSpPr>
        <p:spPr>
          <a:xfrm>
            <a:off x="540545" y="541735"/>
            <a:ext cx="4139100" cy="4311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SzPts val="27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40" name="Google Shape;140;p25"/>
          <p:cNvSpPr>
            <a:spLocks noGrp="1"/>
          </p:cNvSpPr>
          <p:nvPr>
            <p:ph type="pic" idx="2"/>
          </p:nvPr>
        </p:nvSpPr>
        <p:spPr>
          <a:xfrm>
            <a:off x="5175000" y="0"/>
            <a:ext cx="3969000" cy="5143500"/>
          </a:xfrm>
          <a:prstGeom prst="rect">
            <a:avLst/>
          </a:prstGeom>
          <a:solidFill>
            <a:srgbClr val="D8D8D8"/>
          </a:solid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41"/>
        <p:cNvGrpSpPr/>
        <p:nvPr/>
      </p:nvGrpSpPr>
      <p:grpSpPr>
        <a:xfrm>
          <a:off x="0" y="0"/>
          <a:ext cx="0" cy="0"/>
          <a:chOff x="0" y="0"/>
          <a:chExt cx="0" cy="0"/>
        </a:xfrm>
      </p:grpSpPr>
      <p:sp>
        <p:nvSpPr>
          <p:cNvPr id="142" name="Google Shape;142;p26"/>
          <p:cNvSpPr txBox="1">
            <a:spLocks noGrp="1"/>
          </p:cNvSpPr>
          <p:nvPr>
            <p:ph type="body" idx="1"/>
          </p:nvPr>
        </p:nvSpPr>
        <p:spPr>
          <a:xfrm>
            <a:off x="540544" y="972741"/>
            <a:ext cx="6088500" cy="34623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400"/>
              <a:buNone/>
              <a:defRPr/>
            </a:lvl1pPr>
            <a:lvl2pPr marL="914400" lvl="1" indent="-228600" algn="l" rtl="0">
              <a:lnSpc>
                <a:spcPct val="90000"/>
              </a:lnSpc>
              <a:spcBef>
                <a:spcPts val="1300"/>
              </a:spcBef>
              <a:spcAft>
                <a:spcPts val="0"/>
              </a:spcAft>
              <a:buClr>
                <a:schemeClr val="accent3"/>
              </a:buClr>
              <a:buSzPts val="1400"/>
              <a:buNone/>
              <a:defRPr/>
            </a:lvl2pPr>
            <a:lvl3pPr marL="1371600" lvl="2" indent="-228600" algn="l" rtl="0">
              <a:lnSpc>
                <a:spcPct val="100000"/>
              </a:lnSpc>
              <a:spcBef>
                <a:spcPts val="400"/>
              </a:spcBef>
              <a:spcAft>
                <a:spcPts val="0"/>
              </a:spcAft>
              <a:buSzPts val="1400"/>
              <a:buNone/>
              <a:defRPr/>
            </a:lvl3pPr>
            <a:lvl4pPr marL="1828800" lvl="3" indent="-317500" algn="l" rtl="0">
              <a:lnSpc>
                <a:spcPct val="100000"/>
              </a:lnSpc>
              <a:spcBef>
                <a:spcPts val="2100"/>
              </a:spcBef>
              <a:spcAft>
                <a:spcPts val="0"/>
              </a:spcAft>
              <a:buSzPts val="1400"/>
              <a:buChar char="•"/>
              <a:defRPr/>
            </a:lvl4pPr>
            <a:lvl5pPr marL="2286000" lvl="4" indent="-317500" algn="l" rtl="0">
              <a:lnSpc>
                <a:spcPct val="100000"/>
              </a:lnSpc>
              <a:spcBef>
                <a:spcPts val="600"/>
              </a:spcBef>
              <a:spcAft>
                <a:spcPts val="0"/>
              </a:spcAft>
              <a:buSzPts val="1400"/>
              <a:buChar char="•"/>
              <a:defRPr/>
            </a:lvl5pPr>
            <a:lvl6pPr marL="2743200" lvl="5" indent="-317500" algn="l" rtl="0">
              <a:lnSpc>
                <a:spcPct val="90000"/>
              </a:lnSpc>
              <a:spcBef>
                <a:spcPts val="6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43" name="Google Shape;143;p26"/>
          <p:cNvSpPr txBox="1">
            <a:spLocks noGrp="1"/>
          </p:cNvSpPr>
          <p:nvPr>
            <p:ph type="dt" idx="10"/>
          </p:nvPr>
        </p:nvSpPr>
        <p:spPr>
          <a:xfrm>
            <a:off x="6061472" y="4869656"/>
            <a:ext cx="2057400" cy="142200"/>
          </a:xfrm>
          <a:prstGeom prst="rect">
            <a:avLst/>
          </a:prstGeom>
          <a:noFill/>
          <a:ln>
            <a:noFill/>
          </a:ln>
        </p:spPr>
        <p:txBody>
          <a:bodyPr spcFirstLastPara="1" wrap="square" lIns="0" tIns="0" rIns="0" bIns="0" anchor="t" anchorCtr="0">
            <a:noAutofit/>
          </a:bodyPr>
          <a:lstStyle>
            <a:lvl1pPr lvl="0" algn="r" rtl="0">
              <a:lnSpc>
                <a:spcPct val="9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44" name="Google Shape;144;p26"/>
          <p:cNvSpPr txBox="1">
            <a:spLocks noGrp="1"/>
          </p:cNvSpPr>
          <p:nvPr>
            <p:ph type="ftr" idx="11"/>
          </p:nvPr>
        </p:nvSpPr>
        <p:spPr>
          <a:xfrm>
            <a:off x="1324800" y="4869656"/>
            <a:ext cx="3086100" cy="142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45" name="Google Shape;145;p26"/>
          <p:cNvSpPr txBox="1">
            <a:spLocks noGrp="1"/>
          </p:cNvSpPr>
          <p:nvPr>
            <p:ph type="sldNum" idx="12"/>
          </p:nvPr>
        </p:nvSpPr>
        <p:spPr>
          <a:xfrm>
            <a:off x="8437613" y="4869656"/>
            <a:ext cx="193200" cy="142200"/>
          </a:xfrm>
          <a:prstGeom prst="rect">
            <a:avLst/>
          </a:prstGeom>
          <a:noFill/>
          <a:ln>
            <a:noFill/>
          </a:ln>
        </p:spPr>
        <p:txBody>
          <a:bodyPr spcFirstLastPara="1" wrap="square" lIns="0" tIns="0" rIns="0" bIns="0" anchor="t" anchorCtr="0">
            <a:noAutofit/>
          </a:bodyPr>
          <a:lstStyle>
            <a:lvl1pPr marL="0" marR="0" lvl="0"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1pPr>
            <a:lvl2pPr marL="0" marR="0" lvl="1"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2pPr>
            <a:lvl3pPr marL="0" marR="0" lvl="2"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3pPr>
            <a:lvl4pPr marL="0" marR="0" lvl="3"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4pPr>
            <a:lvl5pPr marL="0" marR="0" lvl="4"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5pPr>
            <a:lvl6pPr marL="0" marR="0" lvl="5"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6pPr>
            <a:lvl7pPr marL="0" marR="0" lvl="6"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7pPr>
            <a:lvl8pPr marL="0" marR="0" lvl="7"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8pPr>
            <a:lvl9pPr marL="0" marR="0" lvl="8"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46" name="Google Shape;146;p26"/>
          <p:cNvSpPr txBox="1">
            <a:spLocks noGrp="1"/>
          </p:cNvSpPr>
          <p:nvPr>
            <p:ph type="title"/>
          </p:nvPr>
        </p:nvSpPr>
        <p:spPr>
          <a:xfrm>
            <a:off x="540544" y="541735"/>
            <a:ext cx="6088500" cy="4311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chemeClr val="accent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and Image Blue">
  <p:cSld name="Content and Image Blue">
    <p:bg>
      <p:bgPr>
        <a:solidFill>
          <a:schemeClr val="accent1"/>
        </a:solidFill>
        <a:effectLst/>
      </p:bgPr>
    </p:bg>
    <p:spTree>
      <p:nvGrpSpPr>
        <p:cNvPr id="1" name="Shape 147"/>
        <p:cNvGrpSpPr/>
        <p:nvPr/>
      </p:nvGrpSpPr>
      <p:grpSpPr>
        <a:xfrm>
          <a:off x="0" y="0"/>
          <a:ext cx="0" cy="0"/>
          <a:chOff x="0" y="0"/>
          <a:chExt cx="0" cy="0"/>
        </a:xfrm>
      </p:grpSpPr>
      <p:sp>
        <p:nvSpPr>
          <p:cNvPr id="148" name="Google Shape;148;p27"/>
          <p:cNvSpPr txBox="1">
            <a:spLocks noGrp="1"/>
          </p:cNvSpPr>
          <p:nvPr>
            <p:ph type="title"/>
          </p:nvPr>
        </p:nvSpPr>
        <p:spPr>
          <a:xfrm>
            <a:off x="891000" y="595313"/>
            <a:ext cx="3546600" cy="8223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SzPts val="3200"/>
              <a:buNone/>
              <a:defRPr>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49" name="Google Shape;149;p27"/>
          <p:cNvSpPr txBox="1">
            <a:spLocks noGrp="1"/>
          </p:cNvSpPr>
          <p:nvPr>
            <p:ph type="dt" idx="10"/>
          </p:nvPr>
        </p:nvSpPr>
        <p:spPr>
          <a:xfrm>
            <a:off x="4168120" y="4698000"/>
            <a:ext cx="2057400" cy="273900"/>
          </a:xfrm>
          <a:prstGeom prst="rect">
            <a:avLst/>
          </a:prstGeom>
          <a:noFill/>
          <a:ln>
            <a:noFill/>
          </a:ln>
        </p:spPr>
        <p:txBody>
          <a:bodyPr spcFirstLastPara="1" wrap="square" lIns="0" tIns="0" rIns="0" bIns="0" anchor="t" anchorCtr="0">
            <a:noAutofit/>
          </a:bodyPr>
          <a:lstStyle>
            <a:lvl1pPr lvl="0" algn="r" rtl="0">
              <a:lnSpc>
                <a:spcPct val="90000"/>
              </a:lnSpc>
              <a:spcBef>
                <a:spcPts val="0"/>
              </a:spcBef>
              <a:spcAft>
                <a:spcPts val="0"/>
              </a:spcAft>
              <a:buSzPts val="1100"/>
              <a:buNone/>
              <a:defRPr>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50" name="Google Shape;150;p27"/>
          <p:cNvSpPr txBox="1">
            <a:spLocks noGrp="1"/>
          </p:cNvSpPr>
          <p:nvPr>
            <p:ph type="ftr" idx="11"/>
          </p:nvPr>
        </p:nvSpPr>
        <p:spPr>
          <a:xfrm>
            <a:off x="513160" y="4698000"/>
            <a:ext cx="3086100" cy="2739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SzPts val="1100"/>
              <a:buNone/>
              <a:defRPr>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51" name="Google Shape;151;p27"/>
          <p:cNvSpPr>
            <a:spLocks noGrp="1"/>
          </p:cNvSpPr>
          <p:nvPr>
            <p:ph type="pic" idx="2"/>
          </p:nvPr>
        </p:nvSpPr>
        <p:spPr>
          <a:xfrm>
            <a:off x="4918501" y="0"/>
            <a:ext cx="4225500" cy="5143500"/>
          </a:xfrm>
          <a:prstGeom prst="rect">
            <a:avLst/>
          </a:prstGeom>
          <a:solidFill>
            <a:srgbClr val="D8D8D8"/>
          </a:solidFill>
          <a:ln>
            <a:noFill/>
          </a:ln>
        </p:spPr>
      </p:sp>
      <p:sp>
        <p:nvSpPr>
          <p:cNvPr id="152" name="Google Shape;152;p27"/>
          <p:cNvSpPr txBox="1">
            <a:spLocks noGrp="1"/>
          </p:cNvSpPr>
          <p:nvPr>
            <p:ph type="body" idx="1"/>
          </p:nvPr>
        </p:nvSpPr>
        <p:spPr>
          <a:xfrm>
            <a:off x="513160" y="1417502"/>
            <a:ext cx="3924300" cy="3045000"/>
          </a:xfrm>
          <a:prstGeom prst="rect">
            <a:avLst/>
          </a:prstGeom>
          <a:noFill/>
          <a:ln>
            <a:noFill/>
          </a:ln>
        </p:spPr>
        <p:txBody>
          <a:bodyPr spcFirstLastPara="1" wrap="square" lIns="0" tIns="0" rIns="0" bIns="0" anchor="t" anchorCtr="0">
            <a:noAutofit/>
          </a:bodyPr>
          <a:lstStyle>
            <a:lvl1pPr marL="457200" lvl="0" indent="-228600" algn="l" rtl="0">
              <a:lnSpc>
                <a:spcPct val="120000"/>
              </a:lnSpc>
              <a:spcBef>
                <a:spcPts val="0"/>
              </a:spcBef>
              <a:spcAft>
                <a:spcPts val="0"/>
              </a:spcAft>
              <a:buClr>
                <a:schemeClr val="lt1"/>
              </a:buClr>
              <a:buSzPts val="1500"/>
              <a:buNone/>
              <a:defRPr>
                <a:solidFill>
                  <a:schemeClr val="lt1"/>
                </a:solidFill>
              </a:defRPr>
            </a:lvl1pPr>
            <a:lvl2pPr marL="914400" lvl="1" indent="-228600" algn="l" rtl="0">
              <a:lnSpc>
                <a:spcPct val="100000"/>
              </a:lnSpc>
              <a:spcBef>
                <a:spcPts val="1100"/>
              </a:spcBef>
              <a:spcAft>
                <a:spcPts val="0"/>
              </a:spcAft>
              <a:buClr>
                <a:schemeClr val="lt1"/>
              </a:buClr>
              <a:buSzPts val="1800"/>
              <a:buNone/>
              <a:defRPr>
                <a:solidFill>
                  <a:schemeClr val="lt1"/>
                </a:solidFill>
              </a:defRPr>
            </a:lvl2pPr>
            <a:lvl3pPr marL="1371600" lvl="2" indent="-228600" algn="l" rtl="0">
              <a:lnSpc>
                <a:spcPct val="100000"/>
              </a:lnSpc>
              <a:spcBef>
                <a:spcPts val="1100"/>
              </a:spcBef>
              <a:spcAft>
                <a:spcPts val="0"/>
              </a:spcAft>
              <a:buSzPts val="2100"/>
              <a:buNone/>
              <a:defRPr>
                <a:solidFill>
                  <a:schemeClr val="lt1"/>
                </a:solidFill>
              </a:defRPr>
            </a:lvl3pPr>
            <a:lvl4pPr marL="1828800" lvl="3" indent="-323850" algn="l" rtl="0">
              <a:lnSpc>
                <a:spcPct val="120000"/>
              </a:lnSpc>
              <a:spcBef>
                <a:spcPts val="1100"/>
              </a:spcBef>
              <a:spcAft>
                <a:spcPts val="0"/>
              </a:spcAft>
              <a:buSzPts val="1500"/>
              <a:buChar char="―"/>
              <a:defRPr>
                <a:solidFill>
                  <a:schemeClr val="lt1"/>
                </a:solidFill>
              </a:defRPr>
            </a:lvl4pPr>
            <a:lvl5pPr marL="2286000" lvl="4" indent="-323850" algn="l" rtl="0">
              <a:lnSpc>
                <a:spcPct val="120000"/>
              </a:lnSpc>
              <a:spcBef>
                <a:spcPts val="1100"/>
              </a:spcBef>
              <a:spcAft>
                <a:spcPts val="0"/>
              </a:spcAft>
              <a:buSzPts val="1500"/>
              <a:buChar char="―"/>
              <a:defRPr>
                <a:solidFill>
                  <a:schemeClr val="lt1"/>
                </a:solidFill>
              </a:defRPr>
            </a:lvl5pPr>
            <a:lvl6pPr marL="2743200" lvl="5" indent="-317500" algn="l" rtl="0">
              <a:lnSpc>
                <a:spcPct val="90000"/>
              </a:lnSpc>
              <a:spcBef>
                <a:spcPts val="11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53"/>
        <p:cNvGrpSpPr/>
        <p:nvPr/>
      </p:nvGrpSpPr>
      <p:grpSpPr>
        <a:xfrm>
          <a:off x="0" y="0"/>
          <a:ext cx="0" cy="0"/>
          <a:chOff x="0" y="0"/>
          <a:chExt cx="0" cy="0"/>
        </a:xfrm>
      </p:grpSpPr>
      <p:sp>
        <p:nvSpPr>
          <p:cNvPr id="154" name="Google Shape;154;p28"/>
          <p:cNvSpPr txBox="1">
            <a:spLocks noGrp="1"/>
          </p:cNvSpPr>
          <p:nvPr>
            <p:ph type="title"/>
          </p:nvPr>
        </p:nvSpPr>
        <p:spPr>
          <a:xfrm>
            <a:off x="540545" y="541735"/>
            <a:ext cx="8062800" cy="4311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chemeClr val="accent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55" name="Google Shape;155;p28"/>
          <p:cNvSpPr txBox="1">
            <a:spLocks noGrp="1"/>
          </p:cNvSpPr>
          <p:nvPr>
            <p:ph type="body" idx="1"/>
          </p:nvPr>
        </p:nvSpPr>
        <p:spPr>
          <a:xfrm>
            <a:off x="540542" y="972741"/>
            <a:ext cx="3546900" cy="34623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400"/>
              <a:buNone/>
              <a:defRPr/>
            </a:lvl1pPr>
            <a:lvl2pPr marL="914400" lvl="1" indent="-228600" algn="l" rtl="0">
              <a:lnSpc>
                <a:spcPct val="90000"/>
              </a:lnSpc>
              <a:spcBef>
                <a:spcPts val="1300"/>
              </a:spcBef>
              <a:spcAft>
                <a:spcPts val="0"/>
              </a:spcAft>
              <a:buClr>
                <a:schemeClr val="accent3"/>
              </a:buClr>
              <a:buSzPts val="1400"/>
              <a:buNone/>
              <a:defRPr/>
            </a:lvl2pPr>
            <a:lvl3pPr marL="1371600" lvl="2" indent="-228600" algn="l" rtl="0">
              <a:lnSpc>
                <a:spcPct val="100000"/>
              </a:lnSpc>
              <a:spcBef>
                <a:spcPts val="400"/>
              </a:spcBef>
              <a:spcAft>
                <a:spcPts val="0"/>
              </a:spcAft>
              <a:buSzPts val="1400"/>
              <a:buNone/>
              <a:defRPr/>
            </a:lvl3pPr>
            <a:lvl4pPr marL="1828800" lvl="3" indent="-317500" algn="l" rtl="0">
              <a:lnSpc>
                <a:spcPct val="100000"/>
              </a:lnSpc>
              <a:spcBef>
                <a:spcPts val="2100"/>
              </a:spcBef>
              <a:spcAft>
                <a:spcPts val="0"/>
              </a:spcAft>
              <a:buSzPts val="1400"/>
              <a:buChar char="•"/>
              <a:defRPr/>
            </a:lvl4pPr>
            <a:lvl5pPr marL="2286000" lvl="4" indent="-317500" algn="l" rtl="0">
              <a:lnSpc>
                <a:spcPct val="100000"/>
              </a:lnSpc>
              <a:spcBef>
                <a:spcPts val="600"/>
              </a:spcBef>
              <a:spcAft>
                <a:spcPts val="0"/>
              </a:spcAft>
              <a:buSzPts val="1400"/>
              <a:buChar char="•"/>
              <a:defRPr/>
            </a:lvl5pPr>
            <a:lvl6pPr marL="2743200" lvl="5" indent="-317500" algn="l" rtl="0">
              <a:lnSpc>
                <a:spcPct val="90000"/>
              </a:lnSpc>
              <a:spcBef>
                <a:spcPts val="6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56" name="Google Shape;156;p28"/>
          <p:cNvSpPr txBox="1">
            <a:spLocks noGrp="1"/>
          </p:cNvSpPr>
          <p:nvPr>
            <p:ph type="body" idx="2"/>
          </p:nvPr>
        </p:nvSpPr>
        <p:spPr>
          <a:xfrm>
            <a:off x="4572000" y="972741"/>
            <a:ext cx="3546900" cy="34623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400"/>
              <a:buNone/>
              <a:defRPr/>
            </a:lvl1pPr>
            <a:lvl2pPr marL="914400" lvl="1" indent="-228600" algn="l" rtl="0">
              <a:lnSpc>
                <a:spcPct val="90000"/>
              </a:lnSpc>
              <a:spcBef>
                <a:spcPts val="1300"/>
              </a:spcBef>
              <a:spcAft>
                <a:spcPts val="0"/>
              </a:spcAft>
              <a:buClr>
                <a:schemeClr val="accent3"/>
              </a:buClr>
              <a:buSzPts val="1400"/>
              <a:buNone/>
              <a:defRPr/>
            </a:lvl2pPr>
            <a:lvl3pPr marL="1371600" lvl="2" indent="-228600" algn="l" rtl="0">
              <a:lnSpc>
                <a:spcPct val="100000"/>
              </a:lnSpc>
              <a:spcBef>
                <a:spcPts val="400"/>
              </a:spcBef>
              <a:spcAft>
                <a:spcPts val="0"/>
              </a:spcAft>
              <a:buSzPts val="1400"/>
              <a:buNone/>
              <a:defRPr/>
            </a:lvl3pPr>
            <a:lvl4pPr marL="1828800" lvl="3" indent="-317500" algn="l" rtl="0">
              <a:lnSpc>
                <a:spcPct val="100000"/>
              </a:lnSpc>
              <a:spcBef>
                <a:spcPts val="2100"/>
              </a:spcBef>
              <a:spcAft>
                <a:spcPts val="0"/>
              </a:spcAft>
              <a:buSzPts val="1400"/>
              <a:buChar char="•"/>
              <a:defRPr/>
            </a:lvl4pPr>
            <a:lvl5pPr marL="2286000" lvl="4" indent="-317500" algn="l" rtl="0">
              <a:lnSpc>
                <a:spcPct val="100000"/>
              </a:lnSpc>
              <a:spcBef>
                <a:spcPts val="600"/>
              </a:spcBef>
              <a:spcAft>
                <a:spcPts val="0"/>
              </a:spcAft>
              <a:buSzPts val="1400"/>
              <a:buChar char="•"/>
              <a:defRPr/>
            </a:lvl5pPr>
            <a:lvl6pPr marL="2743200" lvl="5" indent="-317500" algn="l" rtl="0">
              <a:lnSpc>
                <a:spcPct val="90000"/>
              </a:lnSpc>
              <a:spcBef>
                <a:spcPts val="6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57" name="Google Shape;157;p28"/>
          <p:cNvSpPr txBox="1">
            <a:spLocks noGrp="1"/>
          </p:cNvSpPr>
          <p:nvPr>
            <p:ph type="dt" idx="10"/>
          </p:nvPr>
        </p:nvSpPr>
        <p:spPr>
          <a:xfrm>
            <a:off x="6061472" y="4869656"/>
            <a:ext cx="2057400" cy="142200"/>
          </a:xfrm>
          <a:prstGeom prst="rect">
            <a:avLst/>
          </a:prstGeom>
          <a:noFill/>
          <a:ln>
            <a:noFill/>
          </a:ln>
        </p:spPr>
        <p:txBody>
          <a:bodyPr spcFirstLastPara="1" wrap="square" lIns="0" tIns="0" rIns="0" bIns="0" anchor="t" anchorCtr="0">
            <a:noAutofit/>
          </a:bodyPr>
          <a:lstStyle>
            <a:lvl1pPr lvl="0" algn="r" rtl="0">
              <a:lnSpc>
                <a:spcPct val="9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58" name="Google Shape;158;p28"/>
          <p:cNvSpPr txBox="1">
            <a:spLocks noGrp="1"/>
          </p:cNvSpPr>
          <p:nvPr>
            <p:ph type="ftr" idx="11"/>
          </p:nvPr>
        </p:nvSpPr>
        <p:spPr>
          <a:xfrm>
            <a:off x="1324800" y="4869656"/>
            <a:ext cx="3086100" cy="142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59" name="Google Shape;159;p28"/>
          <p:cNvSpPr txBox="1">
            <a:spLocks noGrp="1"/>
          </p:cNvSpPr>
          <p:nvPr>
            <p:ph type="sldNum" idx="12"/>
          </p:nvPr>
        </p:nvSpPr>
        <p:spPr>
          <a:xfrm>
            <a:off x="8437613" y="4869656"/>
            <a:ext cx="193200" cy="142200"/>
          </a:xfrm>
          <a:prstGeom prst="rect">
            <a:avLst/>
          </a:prstGeom>
          <a:noFill/>
          <a:ln>
            <a:noFill/>
          </a:ln>
        </p:spPr>
        <p:txBody>
          <a:bodyPr spcFirstLastPara="1" wrap="square" lIns="0" tIns="0" rIns="0" bIns="0" anchor="t" anchorCtr="0">
            <a:noAutofit/>
          </a:bodyPr>
          <a:lstStyle>
            <a:lvl1pPr marL="0" marR="0" lvl="0"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1pPr>
            <a:lvl2pPr marL="0" marR="0" lvl="1"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2pPr>
            <a:lvl3pPr marL="0" marR="0" lvl="2"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3pPr>
            <a:lvl4pPr marL="0" marR="0" lvl="3"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4pPr>
            <a:lvl5pPr marL="0" marR="0" lvl="4"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5pPr>
            <a:lvl6pPr marL="0" marR="0" lvl="5"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6pPr>
            <a:lvl7pPr marL="0" marR="0" lvl="6"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7pPr>
            <a:lvl8pPr marL="0" marR="0" lvl="7"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8pPr>
            <a:lvl9pPr marL="0" marR="0" lvl="8"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hree Column">
  <p:cSld name="Three Column">
    <p:bg>
      <p:bgPr>
        <a:solidFill>
          <a:schemeClr val="accent1"/>
        </a:solidFill>
        <a:effectLst/>
      </p:bgPr>
    </p:bg>
    <p:spTree>
      <p:nvGrpSpPr>
        <p:cNvPr id="1" name="Shape 160"/>
        <p:cNvGrpSpPr/>
        <p:nvPr/>
      </p:nvGrpSpPr>
      <p:grpSpPr>
        <a:xfrm>
          <a:off x="0" y="0"/>
          <a:ext cx="0" cy="0"/>
          <a:chOff x="0" y="0"/>
          <a:chExt cx="0" cy="0"/>
        </a:xfrm>
      </p:grpSpPr>
      <p:sp>
        <p:nvSpPr>
          <p:cNvPr id="161" name="Google Shape;161;p29"/>
          <p:cNvSpPr/>
          <p:nvPr/>
        </p:nvSpPr>
        <p:spPr>
          <a:xfrm>
            <a:off x="0" y="0"/>
            <a:ext cx="9144000" cy="1736100"/>
          </a:xfrm>
          <a:prstGeom prst="rect">
            <a:avLst/>
          </a:prstGeom>
          <a:solidFill>
            <a:schemeClr val="lt1"/>
          </a:solidFill>
          <a:ln>
            <a:noFill/>
          </a:ln>
        </p:spPr>
        <p:txBody>
          <a:bodyPr spcFirstLastPara="1" wrap="square" lIns="67500" tIns="35100" rIns="67500" bIns="35100" anchor="ctr" anchorCtr="0">
            <a:noAutofit/>
          </a:bodyPr>
          <a:lstStyle/>
          <a:p>
            <a:pPr marL="0" marR="0" lvl="0" indent="0" algn="ctr" rtl="0">
              <a:lnSpc>
                <a:spcPct val="9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2" name="Google Shape;162;p29"/>
          <p:cNvSpPr txBox="1">
            <a:spLocks noGrp="1"/>
          </p:cNvSpPr>
          <p:nvPr>
            <p:ph type="title"/>
          </p:nvPr>
        </p:nvSpPr>
        <p:spPr>
          <a:xfrm>
            <a:off x="540545" y="541735"/>
            <a:ext cx="8062800" cy="4311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chemeClr val="accent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63" name="Google Shape;163;p29"/>
          <p:cNvSpPr txBox="1">
            <a:spLocks noGrp="1"/>
          </p:cNvSpPr>
          <p:nvPr>
            <p:ph type="dt" idx="10"/>
          </p:nvPr>
        </p:nvSpPr>
        <p:spPr>
          <a:xfrm>
            <a:off x="6061472" y="4869656"/>
            <a:ext cx="2057400" cy="142200"/>
          </a:xfrm>
          <a:prstGeom prst="rect">
            <a:avLst/>
          </a:prstGeom>
          <a:noFill/>
          <a:ln>
            <a:noFill/>
          </a:ln>
        </p:spPr>
        <p:txBody>
          <a:bodyPr spcFirstLastPara="1" wrap="square" lIns="0" tIns="0" rIns="0" bIns="0" anchor="t" anchorCtr="0">
            <a:noAutofit/>
          </a:bodyPr>
          <a:lstStyle>
            <a:lvl1pPr lvl="0" algn="r" rtl="0">
              <a:lnSpc>
                <a:spcPct val="90000"/>
              </a:lnSpc>
              <a:spcBef>
                <a:spcPts val="0"/>
              </a:spcBef>
              <a:spcAft>
                <a:spcPts val="0"/>
              </a:spcAft>
              <a:buSzPts val="1100"/>
              <a:buNone/>
              <a:defRPr>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64" name="Google Shape;164;p29"/>
          <p:cNvSpPr txBox="1">
            <a:spLocks noGrp="1"/>
          </p:cNvSpPr>
          <p:nvPr>
            <p:ph type="ftr" idx="11"/>
          </p:nvPr>
        </p:nvSpPr>
        <p:spPr>
          <a:xfrm>
            <a:off x="1324800" y="4869656"/>
            <a:ext cx="3086100" cy="142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SzPts val="1100"/>
              <a:buNone/>
              <a:defRPr>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65" name="Google Shape;165;p29"/>
          <p:cNvSpPr txBox="1">
            <a:spLocks noGrp="1"/>
          </p:cNvSpPr>
          <p:nvPr>
            <p:ph type="sldNum" idx="12"/>
          </p:nvPr>
        </p:nvSpPr>
        <p:spPr>
          <a:xfrm>
            <a:off x="8437613" y="4869656"/>
            <a:ext cx="193200" cy="142200"/>
          </a:xfrm>
          <a:prstGeom prst="rect">
            <a:avLst/>
          </a:prstGeom>
          <a:noFill/>
          <a:ln>
            <a:noFill/>
          </a:ln>
        </p:spPr>
        <p:txBody>
          <a:bodyPr spcFirstLastPara="1" wrap="square" lIns="0" tIns="0" rIns="0" bIns="0" anchor="t" anchorCtr="0">
            <a:noAutofit/>
          </a:bodyPr>
          <a:lstStyle>
            <a:lvl1pPr marL="0" marR="0" lvl="0" indent="0" algn="r" rtl="0">
              <a:lnSpc>
                <a:spcPct val="9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r" rtl="0">
              <a:lnSpc>
                <a:spcPct val="9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r" rtl="0">
              <a:lnSpc>
                <a:spcPct val="9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r" rtl="0">
              <a:lnSpc>
                <a:spcPct val="9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r" rtl="0">
              <a:lnSpc>
                <a:spcPct val="9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r" rtl="0">
              <a:lnSpc>
                <a:spcPct val="9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r" rtl="0">
              <a:lnSpc>
                <a:spcPct val="9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r" rtl="0">
              <a:lnSpc>
                <a:spcPct val="9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r" rtl="0">
              <a:lnSpc>
                <a:spcPct val="9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66" name="Google Shape;166;p29"/>
          <p:cNvSpPr txBox="1">
            <a:spLocks noGrp="1"/>
          </p:cNvSpPr>
          <p:nvPr>
            <p:ph type="body" idx="1"/>
          </p:nvPr>
        </p:nvSpPr>
        <p:spPr>
          <a:xfrm>
            <a:off x="540544" y="972741"/>
            <a:ext cx="5011200" cy="438000"/>
          </a:xfrm>
          <a:prstGeom prst="rect">
            <a:avLst/>
          </a:prstGeom>
          <a:noFill/>
          <a:ln>
            <a:noFill/>
          </a:ln>
        </p:spPr>
        <p:txBody>
          <a:bodyPr spcFirstLastPara="1" wrap="square" lIns="0" tIns="0" rIns="0" bIns="0" anchor="t" anchorCtr="0">
            <a:noAutofit/>
          </a:bodyPr>
          <a:lstStyle>
            <a:lvl1pPr marL="457200" lvl="0" indent="-228600" algn="l" rtl="0">
              <a:lnSpc>
                <a:spcPct val="105000"/>
              </a:lnSpc>
              <a:spcBef>
                <a:spcPts val="0"/>
              </a:spcBef>
              <a:spcAft>
                <a:spcPts val="0"/>
              </a:spcAft>
              <a:buClr>
                <a:schemeClr val="dk2"/>
              </a:buClr>
              <a:buSzPts val="1400"/>
              <a:buNone/>
              <a:defRPr sz="1400">
                <a:solidFill>
                  <a:schemeClr val="dk2"/>
                </a:solidFill>
              </a:defRPr>
            </a:lvl1pPr>
            <a:lvl2pPr marL="914400" lvl="1" indent="-228600" algn="l" rtl="0">
              <a:lnSpc>
                <a:spcPct val="90000"/>
              </a:lnSpc>
              <a:spcBef>
                <a:spcPts val="0"/>
              </a:spcBef>
              <a:spcAft>
                <a:spcPts val="0"/>
              </a:spcAft>
              <a:buClr>
                <a:schemeClr val="accent3"/>
              </a:buClr>
              <a:buSzPts val="1400"/>
              <a:buNone/>
              <a:defRPr/>
            </a:lvl2pPr>
            <a:lvl3pPr marL="1371600" lvl="2" indent="-228600" algn="l" rtl="0">
              <a:lnSpc>
                <a:spcPct val="100000"/>
              </a:lnSpc>
              <a:spcBef>
                <a:spcPts val="400"/>
              </a:spcBef>
              <a:spcAft>
                <a:spcPts val="0"/>
              </a:spcAft>
              <a:buSzPts val="1400"/>
              <a:buNone/>
              <a:defRPr/>
            </a:lvl3pPr>
            <a:lvl4pPr marL="1828800" lvl="3" indent="-317500" algn="l" rtl="0">
              <a:lnSpc>
                <a:spcPct val="100000"/>
              </a:lnSpc>
              <a:spcBef>
                <a:spcPts val="2100"/>
              </a:spcBef>
              <a:spcAft>
                <a:spcPts val="0"/>
              </a:spcAft>
              <a:buSzPts val="1400"/>
              <a:buChar char="•"/>
              <a:defRPr/>
            </a:lvl4pPr>
            <a:lvl5pPr marL="2286000" lvl="4" indent="-317500" algn="l" rtl="0">
              <a:lnSpc>
                <a:spcPct val="100000"/>
              </a:lnSpc>
              <a:spcBef>
                <a:spcPts val="600"/>
              </a:spcBef>
              <a:spcAft>
                <a:spcPts val="0"/>
              </a:spcAft>
              <a:buSzPts val="1400"/>
              <a:buChar char="•"/>
              <a:defRPr/>
            </a:lvl5pPr>
            <a:lvl6pPr marL="2743200" lvl="5" indent="-317500" algn="l" rtl="0">
              <a:lnSpc>
                <a:spcPct val="90000"/>
              </a:lnSpc>
              <a:spcBef>
                <a:spcPts val="6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67" name="Google Shape;167;p29"/>
          <p:cNvSpPr txBox="1">
            <a:spLocks noGrp="1"/>
          </p:cNvSpPr>
          <p:nvPr>
            <p:ph type="body" idx="2"/>
          </p:nvPr>
        </p:nvSpPr>
        <p:spPr>
          <a:xfrm>
            <a:off x="540543" y="2046600"/>
            <a:ext cx="2598000" cy="23883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100"/>
              <a:buNone/>
              <a:defRPr sz="1100">
                <a:solidFill>
                  <a:schemeClr val="lt1"/>
                </a:solidFill>
              </a:defRPr>
            </a:lvl1pPr>
            <a:lvl2pPr marL="914400" lvl="1" indent="-228600" algn="l" rtl="0">
              <a:lnSpc>
                <a:spcPct val="100000"/>
              </a:lnSpc>
              <a:spcBef>
                <a:spcPts val="0"/>
              </a:spcBef>
              <a:spcAft>
                <a:spcPts val="0"/>
              </a:spcAft>
              <a:buClr>
                <a:schemeClr val="lt1"/>
              </a:buClr>
              <a:buSzPts val="1500"/>
              <a:buNone/>
              <a:defRPr sz="1500">
                <a:solidFill>
                  <a:schemeClr val="lt1"/>
                </a:solidFill>
              </a:defRPr>
            </a:lvl2pPr>
            <a:lvl3pPr marL="1371600" lvl="2" indent="-228600" algn="l" rtl="0">
              <a:lnSpc>
                <a:spcPct val="100000"/>
              </a:lnSpc>
              <a:spcBef>
                <a:spcPts val="400"/>
              </a:spcBef>
              <a:spcAft>
                <a:spcPts val="0"/>
              </a:spcAft>
              <a:buSzPts val="1400"/>
              <a:buNone/>
              <a:defRPr>
                <a:solidFill>
                  <a:schemeClr val="lt1"/>
                </a:solidFill>
              </a:defRPr>
            </a:lvl3pPr>
            <a:lvl4pPr marL="1828800" lvl="3" indent="-298450" algn="l" rtl="0">
              <a:lnSpc>
                <a:spcPct val="100000"/>
              </a:lnSpc>
              <a:spcBef>
                <a:spcPts val="0"/>
              </a:spcBef>
              <a:spcAft>
                <a:spcPts val="0"/>
              </a:spcAft>
              <a:buSzPts val="1100"/>
              <a:buChar char="•"/>
              <a:defRPr sz="1100">
                <a:solidFill>
                  <a:schemeClr val="lt1"/>
                </a:solidFill>
              </a:defRPr>
            </a:lvl4pPr>
            <a:lvl5pPr marL="2286000" lvl="4" indent="-298450" algn="l" rtl="0">
              <a:lnSpc>
                <a:spcPct val="100000"/>
              </a:lnSpc>
              <a:spcBef>
                <a:spcPts val="0"/>
              </a:spcBef>
              <a:spcAft>
                <a:spcPts val="0"/>
              </a:spcAft>
              <a:buSzPts val="1100"/>
              <a:buChar char="•"/>
              <a:defRPr sz="1100">
                <a:solidFill>
                  <a:schemeClr val="lt1"/>
                </a:solidFill>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68" name="Google Shape;168;p29"/>
          <p:cNvSpPr txBox="1">
            <a:spLocks noGrp="1"/>
          </p:cNvSpPr>
          <p:nvPr>
            <p:ph type="body" idx="3"/>
          </p:nvPr>
        </p:nvSpPr>
        <p:spPr>
          <a:xfrm>
            <a:off x="3272399" y="2046600"/>
            <a:ext cx="2598000" cy="23883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100"/>
              <a:buNone/>
              <a:defRPr sz="1100">
                <a:solidFill>
                  <a:schemeClr val="lt1"/>
                </a:solidFill>
              </a:defRPr>
            </a:lvl1pPr>
            <a:lvl2pPr marL="914400" lvl="1" indent="-228600" algn="l" rtl="0">
              <a:lnSpc>
                <a:spcPct val="100000"/>
              </a:lnSpc>
              <a:spcBef>
                <a:spcPts val="0"/>
              </a:spcBef>
              <a:spcAft>
                <a:spcPts val="0"/>
              </a:spcAft>
              <a:buClr>
                <a:schemeClr val="lt1"/>
              </a:buClr>
              <a:buSzPts val="1500"/>
              <a:buNone/>
              <a:defRPr sz="1500">
                <a:solidFill>
                  <a:schemeClr val="lt1"/>
                </a:solidFill>
              </a:defRPr>
            </a:lvl2pPr>
            <a:lvl3pPr marL="1371600" lvl="2" indent="-228600" algn="l" rtl="0">
              <a:lnSpc>
                <a:spcPct val="100000"/>
              </a:lnSpc>
              <a:spcBef>
                <a:spcPts val="400"/>
              </a:spcBef>
              <a:spcAft>
                <a:spcPts val="0"/>
              </a:spcAft>
              <a:buSzPts val="1400"/>
              <a:buNone/>
              <a:defRPr>
                <a:solidFill>
                  <a:schemeClr val="lt1"/>
                </a:solidFill>
              </a:defRPr>
            </a:lvl3pPr>
            <a:lvl4pPr marL="1828800" lvl="3" indent="-298450" algn="l" rtl="0">
              <a:lnSpc>
                <a:spcPct val="100000"/>
              </a:lnSpc>
              <a:spcBef>
                <a:spcPts val="0"/>
              </a:spcBef>
              <a:spcAft>
                <a:spcPts val="0"/>
              </a:spcAft>
              <a:buSzPts val="1100"/>
              <a:buChar char="•"/>
              <a:defRPr sz="1100">
                <a:solidFill>
                  <a:schemeClr val="lt1"/>
                </a:solidFill>
              </a:defRPr>
            </a:lvl4pPr>
            <a:lvl5pPr marL="2286000" lvl="4" indent="-298450" algn="l" rtl="0">
              <a:lnSpc>
                <a:spcPct val="100000"/>
              </a:lnSpc>
              <a:spcBef>
                <a:spcPts val="0"/>
              </a:spcBef>
              <a:spcAft>
                <a:spcPts val="0"/>
              </a:spcAft>
              <a:buSzPts val="1100"/>
              <a:buChar char="•"/>
              <a:defRPr sz="1100">
                <a:solidFill>
                  <a:schemeClr val="lt1"/>
                </a:solidFill>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69" name="Google Shape;169;p29"/>
          <p:cNvSpPr txBox="1">
            <a:spLocks noGrp="1"/>
          </p:cNvSpPr>
          <p:nvPr>
            <p:ph type="body" idx="4"/>
          </p:nvPr>
        </p:nvSpPr>
        <p:spPr>
          <a:xfrm>
            <a:off x="6004255" y="2046600"/>
            <a:ext cx="2598000" cy="23883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100"/>
              <a:buNone/>
              <a:defRPr sz="1100">
                <a:solidFill>
                  <a:schemeClr val="lt1"/>
                </a:solidFill>
              </a:defRPr>
            </a:lvl1pPr>
            <a:lvl2pPr marL="914400" lvl="1" indent="-228600" algn="l" rtl="0">
              <a:lnSpc>
                <a:spcPct val="100000"/>
              </a:lnSpc>
              <a:spcBef>
                <a:spcPts val="0"/>
              </a:spcBef>
              <a:spcAft>
                <a:spcPts val="0"/>
              </a:spcAft>
              <a:buClr>
                <a:schemeClr val="lt1"/>
              </a:buClr>
              <a:buSzPts val="1500"/>
              <a:buNone/>
              <a:defRPr sz="1500">
                <a:solidFill>
                  <a:schemeClr val="lt1"/>
                </a:solidFill>
              </a:defRPr>
            </a:lvl2pPr>
            <a:lvl3pPr marL="1371600" lvl="2" indent="-228600" algn="l" rtl="0">
              <a:lnSpc>
                <a:spcPct val="100000"/>
              </a:lnSpc>
              <a:spcBef>
                <a:spcPts val="400"/>
              </a:spcBef>
              <a:spcAft>
                <a:spcPts val="0"/>
              </a:spcAft>
              <a:buSzPts val="1400"/>
              <a:buNone/>
              <a:defRPr>
                <a:solidFill>
                  <a:schemeClr val="lt1"/>
                </a:solidFill>
              </a:defRPr>
            </a:lvl3pPr>
            <a:lvl4pPr marL="1828800" lvl="3" indent="-298450" algn="l" rtl="0">
              <a:lnSpc>
                <a:spcPct val="100000"/>
              </a:lnSpc>
              <a:spcBef>
                <a:spcPts val="0"/>
              </a:spcBef>
              <a:spcAft>
                <a:spcPts val="0"/>
              </a:spcAft>
              <a:buSzPts val="1100"/>
              <a:buChar char="•"/>
              <a:defRPr sz="1100">
                <a:solidFill>
                  <a:schemeClr val="lt1"/>
                </a:solidFill>
              </a:defRPr>
            </a:lvl4pPr>
            <a:lvl5pPr marL="2286000" lvl="4" indent="-298450" algn="l" rtl="0">
              <a:lnSpc>
                <a:spcPct val="100000"/>
              </a:lnSpc>
              <a:spcBef>
                <a:spcPts val="0"/>
              </a:spcBef>
              <a:spcAft>
                <a:spcPts val="0"/>
              </a:spcAft>
              <a:buSzPts val="1100"/>
              <a:buChar char="•"/>
              <a:defRPr sz="1100">
                <a:solidFill>
                  <a:schemeClr val="lt1"/>
                </a:solidFill>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cxnSp>
        <p:nvCxnSpPr>
          <p:cNvPr id="170" name="Google Shape;170;p29"/>
          <p:cNvCxnSpPr/>
          <p:nvPr/>
        </p:nvCxnSpPr>
        <p:spPr>
          <a:xfrm>
            <a:off x="1324800" y="4771287"/>
            <a:ext cx="7819200"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71"/>
        <p:cNvGrpSpPr/>
        <p:nvPr/>
      </p:nvGrpSpPr>
      <p:grpSpPr>
        <a:xfrm>
          <a:off x="0" y="0"/>
          <a:ext cx="0" cy="0"/>
          <a:chOff x="0" y="0"/>
          <a:chExt cx="0" cy="0"/>
        </a:xfrm>
      </p:grpSpPr>
      <p:sp>
        <p:nvSpPr>
          <p:cNvPr id="172" name="Google Shape;172;p30"/>
          <p:cNvSpPr txBox="1">
            <a:spLocks noGrp="1"/>
          </p:cNvSpPr>
          <p:nvPr>
            <p:ph type="title"/>
          </p:nvPr>
        </p:nvSpPr>
        <p:spPr>
          <a:xfrm>
            <a:off x="540545" y="541735"/>
            <a:ext cx="8062800" cy="4311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chemeClr val="accent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73" name="Google Shape;173;p30"/>
          <p:cNvSpPr txBox="1">
            <a:spLocks noGrp="1"/>
          </p:cNvSpPr>
          <p:nvPr>
            <p:ph type="dt" idx="10"/>
          </p:nvPr>
        </p:nvSpPr>
        <p:spPr>
          <a:xfrm>
            <a:off x="6061472" y="4869656"/>
            <a:ext cx="2057400" cy="142200"/>
          </a:xfrm>
          <a:prstGeom prst="rect">
            <a:avLst/>
          </a:prstGeom>
          <a:noFill/>
          <a:ln>
            <a:noFill/>
          </a:ln>
        </p:spPr>
        <p:txBody>
          <a:bodyPr spcFirstLastPara="1" wrap="square" lIns="0" tIns="0" rIns="0" bIns="0" anchor="t" anchorCtr="0">
            <a:noAutofit/>
          </a:bodyPr>
          <a:lstStyle>
            <a:lvl1pPr lvl="0" algn="r" rtl="0">
              <a:lnSpc>
                <a:spcPct val="9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74" name="Google Shape;174;p30"/>
          <p:cNvSpPr txBox="1">
            <a:spLocks noGrp="1"/>
          </p:cNvSpPr>
          <p:nvPr>
            <p:ph type="ftr" idx="11"/>
          </p:nvPr>
        </p:nvSpPr>
        <p:spPr>
          <a:xfrm>
            <a:off x="1324800" y="4869656"/>
            <a:ext cx="3086100" cy="142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75" name="Google Shape;175;p30"/>
          <p:cNvSpPr txBox="1">
            <a:spLocks noGrp="1"/>
          </p:cNvSpPr>
          <p:nvPr>
            <p:ph type="sldNum" idx="12"/>
          </p:nvPr>
        </p:nvSpPr>
        <p:spPr>
          <a:xfrm>
            <a:off x="8437613" y="4869656"/>
            <a:ext cx="193200" cy="142200"/>
          </a:xfrm>
          <a:prstGeom prst="rect">
            <a:avLst/>
          </a:prstGeom>
          <a:noFill/>
          <a:ln>
            <a:noFill/>
          </a:ln>
        </p:spPr>
        <p:txBody>
          <a:bodyPr spcFirstLastPara="1" wrap="square" lIns="0" tIns="0" rIns="0" bIns="0" anchor="t" anchorCtr="0">
            <a:noAutofit/>
          </a:bodyPr>
          <a:lstStyle>
            <a:lvl1pPr marL="0" marR="0" lvl="0"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1pPr>
            <a:lvl2pPr marL="0" marR="0" lvl="1"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2pPr>
            <a:lvl3pPr marL="0" marR="0" lvl="2"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3pPr>
            <a:lvl4pPr marL="0" marR="0" lvl="3"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4pPr>
            <a:lvl5pPr marL="0" marR="0" lvl="4"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5pPr>
            <a:lvl6pPr marL="0" marR="0" lvl="5"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6pPr>
            <a:lvl7pPr marL="0" marR="0" lvl="6"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7pPr>
            <a:lvl8pPr marL="0" marR="0" lvl="7"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8pPr>
            <a:lvl9pPr marL="0" marR="0" lvl="8"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76" name="Google Shape;176;p30"/>
          <p:cNvSpPr txBox="1">
            <a:spLocks noGrp="1"/>
          </p:cNvSpPr>
          <p:nvPr>
            <p:ph type="body" idx="1"/>
          </p:nvPr>
        </p:nvSpPr>
        <p:spPr>
          <a:xfrm>
            <a:off x="540544" y="972741"/>
            <a:ext cx="5011200" cy="438000"/>
          </a:xfrm>
          <a:prstGeom prst="rect">
            <a:avLst/>
          </a:prstGeom>
          <a:noFill/>
          <a:ln>
            <a:noFill/>
          </a:ln>
        </p:spPr>
        <p:txBody>
          <a:bodyPr spcFirstLastPara="1" wrap="square" lIns="0" tIns="0" rIns="0" bIns="0" anchor="t" anchorCtr="0">
            <a:noAutofit/>
          </a:bodyPr>
          <a:lstStyle>
            <a:lvl1pPr marL="457200" lvl="0" indent="-228600" algn="l" rtl="0">
              <a:lnSpc>
                <a:spcPct val="105000"/>
              </a:lnSpc>
              <a:spcBef>
                <a:spcPts val="0"/>
              </a:spcBef>
              <a:spcAft>
                <a:spcPts val="0"/>
              </a:spcAft>
              <a:buClr>
                <a:schemeClr val="dk2"/>
              </a:buClr>
              <a:buSzPts val="1400"/>
              <a:buNone/>
              <a:defRPr sz="1400">
                <a:solidFill>
                  <a:schemeClr val="dk2"/>
                </a:solidFill>
              </a:defRPr>
            </a:lvl1pPr>
            <a:lvl2pPr marL="914400" lvl="1" indent="-228600" algn="l" rtl="0">
              <a:lnSpc>
                <a:spcPct val="90000"/>
              </a:lnSpc>
              <a:spcBef>
                <a:spcPts val="0"/>
              </a:spcBef>
              <a:spcAft>
                <a:spcPts val="0"/>
              </a:spcAft>
              <a:buClr>
                <a:schemeClr val="accent3"/>
              </a:buClr>
              <a:buSzPts val="1400"/>
              <a:buNone/>
              <a:defRPr/>
            </a:lvl2pPr>
            <a:lvl3pPr marL="1371600" lvl="2" indent="-228600" algn="l" rtl="0">
              <a:lnSpc>
                <a:spcPct val="100000"/>
              </a:lnSpc>
              <a:spcBef>
                <a:spcPts val="400"/>
              </a:spcBef>
              <a:spcAft>
                <a:spcPts val="0"/>
              </a:spcAft>
              <a:buSzPts val="1400"/>
              <a:buNone/>
              <a:defRPr/>
            </a:lvl3pPr>
            <a:lvl4pPr marL="1828800" lvl="3" indent="-317500" algn="l" rtl="0">
              <a:lnSpc>
                <a:spcPct val="100000"/>
              </a:lnSpc>
              <a:spcBef>
                <a:spcPts val="2100"/>
              </a:spcBef>
              <a:spcAft>
                <a:spcPts val="0"/>
              </a:spcAft>
              <a:buSzPts val="1400"/>
              <a:buChar char="•"/>
              <a:defRPr/>
            </a:lvl4pPr>
            <a:lvl5pPr marL="2286000" lvl="4" indent="-317500" algn="l" rtl="0">
              <a:lnSpc>
                <a:spcPct val="100000"/>
              </a:lnSpc>
              <a:spcBef>
                <a:spcPts val="600"/>
              </a:spcBef>
              <a:spcAft>
                <a:spcPts val="0"/>
              </a:spcAft>
              <a:buSzPts val="1400"/>
              <a:buChar char="•"/>
              <a:defRPr/>
            </a:lvl5pPr>
            <a:lvl6pPr marL="2743200" lvl="5" indent="-317500" algn="l" rtl="0">
              <a:lnSpc>
                <a:spcPct val="90000"/>
              </a:lnSpc>
              <a:spcBef>
                <a:spcPts val="6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 and Image">
  <p:cSld name="Content and Image">
    <p:spTree>
      <p:nvGrpSpPr>
        <p:cNvPr id="1" name="Shape 177"/>
        <p:cNvGrpSpPr/>
        <p:nvPr/>
      </p:nvGrpSpPr>
      <p:grpSpPr>
        <a:xfrm>
          <a:off x="0" y="0"/>
          <a:ext cx="0" cy="0"/>
          <a:chOff x="0" y="0"/>
          <a:chExt cx="0" cy="0"/>
        </a:xfrm>
      </p:grpSpPr>
      <p:sp>
        <p:nvSpPr>
          <p:cNvPr id="178" name="Google Shape;178;p31"/>
          <p:cNvSpPr txBox="1">
            <a:spLocks noGrp="1"/>
          </p:cNvSpPr>
          <p:nvPr>
            <p:ph type="dt" idx="10"/>
          </p:nvPr>
        </p:nvSpPr>
        <p:spPr>
          <a:xfrm>
            <a:off x="6061472" y="4869656"/>
            <a:ext cx="2057400" cy="142200"/>
          </a:xfrm>
          <a:prstGeom prst="rect">
            <a:avLst/>
          </a:prstGeom>
          <a:noFill/>
          <a:ln>
            <a:noFill/>
          </a:ln>
        </p:spPr>
        <p:txBody>
          <a:bodyPr spcFirstLastPara="1" wrap="square" lIns="0" tIns="0" rIns="0" bIns="0" anchor="t" anchorCtr="0">
            <a:noAutofit/>
          </a:bodyPr>
          <a:lstStyle>
            <a:lvl1pPr lvl="0" algn="r" rtl="0">
              <a:lnSpc>
                <a:spcPct val="9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79" name="Google Shape;179;p31"/>
          <p:cNvSpPr txBox="1">
            <a:spLocks noGrp="1"/>
          </p:cNvSpPr>
          <p:nvPr>
            <p:ph type="ftr" idx="11"/>
          </p:nvPr>
        </p:nvSpPr>
        <p:spPr>
          <a:xfrm>
            <a:off x="1324800" y="4869656"/>
            <a:ext cx="3086100" cy="142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80" name="Google Shape;180;p31"/>
          <p:cNvSpPr txBox="1">
            <a:spLocks noGrp="1"/>
          </p:cNvSpPr>
          <p:nvPr>
            <p:ph type="sldNum" idx="12"/>
          </p:nvPr>
        </p:nvSpPr>
        <p:spPr>
          <a:xfrm>
            <a:off x="8437613" y="4869656"/>
            <a:ext cx="193200" cy="142200"/>
          </a:xfrm>
          <a:prstGeom prst="rect">
            <a:avLst/>
          </a:prstGeom>
          <a:noFill/>
          <a:ln>
            <a:noFill/>
          </a:ln>
        </p:spPr>
        <p:txBody>
          <a:bodyPr spcFirstLastPara="1" wrap="square" lIns="0" tIns="0" rIns="0" bIns="0" anchor="t" anchorCtr="0">
            <a:noAutofit/>
          </a:bodyPr>
          <a:lstStyle>
            <a:lvl1pPr marL="0" marR="0" lvl="0"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1pPr>
            <a:lvl2pPr marL="0" marR="0" lvl="1"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2pPr>
            <a:lvl3pPr marL="0" marR="0" lvl="2"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3pPr>
            <a:lvl4pPr marL="0" marR="0" lvl="3"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4pPr>
            <a:lvl5pPr marL="0" marR="0" lvl="4"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5pPr>
            <a:lvl6pPr marL="0" marR="0" lvl="5"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6pPr>
            <a:lvl7pPr marL="0" marR="0" lvl="6"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7pPr>
            <a:lvl8pPr marL="0" marR="0" lvl="7"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8pPr>
            <a:lvl9pPr marL="0" marR="0" lvl="8"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81" name="Google Shape;181;p31"/>
          <p:cNvSpPr txBox="1">
            <a:spLocks noGrp="1"/>
          </p:cNvSpPr>
          <p:nvPr>
            <p:ph type="body" idx="1"/>
          </p:nvPr>
        </p:nvSpPr>
        <p:spPr>
          <a:xfrm>
            <a:off x="540545" y="972741"/>
            <a:ext cx="4139100" cy="34623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400"/>
              <a:buNone/>
              <a:defRPr/>
            </a:lvl1pPr>
            <a:lvl2pPr marL="914400" lvl="1" indent="-228600" algn="l" rtl="0">
              <a:lnSpc>
                <a:spcPct val="90000"/>
              </a:lnSpc>
              <a:spcBef>
                <a:spcPts val="1300"/>
              </a:spcBef>
              <a:spcAft>
                <a:spcPts val="0"/>
              </a:spcAft>
              <a:buClr>
                <a:schemeClr val="accent3"/>
              </a:buClr>
              <a:buSzPts val="1400"/>
              <a:buNone/>
              <a:defRPr/>
            </a:lvl2pPr>
            <a:lvl3pPr marL="1371600" lvl="2" indent="-228600" algn="l" rtl="0">
              <a:lnSpc>
                <a:spcPct val="100000"/>
              </a:lnSpc>
              <a:spcBef>
                <a:spcPts val="400"/>
              </a:spcBef>
              <a:spcAft>
                <a:spcPts val="0"/>
              </a:spcAft>
              <a:buSzPts val="1400"/>
              <a:buNone/>
              <a:defRPr/>
            </a:lvl3pPr>
            <a:lvl4pPr marL="1828800" lvl="3" indent="-317500" algn="l" rtl="0">
              <a:lnSpc>
                <a:spcPct val="100000"/>
              </a:lnSpc>
              <a:spcBef>
                <a:spcPts val="2100"/>
              </a:spcBef>
              <a:spcAft>
                <a:spcPts val="0"/>
              </a:spcAft>
              <a:buSzPts val="1400"/>
              <a:buChar char="•"/>
              <a:defRPr/>
            </a:lvl4pPr>
            <a:lvl5pPr marL="2286000" lvl="4" indent="-317500" algn="l" rtl="0">
              <a:lnSpc>
                <a:spcPct val="100000"/>
              </a:lnSpc>
              <a:spcBef>
                <a:spcPts val="600"/>
              </a:spcBef>
              <a:spcAft>
                <a:spcPts val="0"/>
              </a:spcAft>
              <a:buSzPts val="1400"/>
              <a:buChar char="•"/>
              <a:defRPr/>
            </a:lvl5pPr>
            <a:lvl6pPr marL="2743200" lvl="5" indent="-317500" algn="l" rtl="0">
              <a:lnSpc>
                <a:spcPct val="90000"/>
              </a:lnSpc>
              <a:spcBef>
                <a:spcPts val="6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82" name="Google Shape;182;p31"/>
          <p:cNvSpPr txBox="1">
            <a:spLocks noGrp="1"/>
          </p:cNvSpPr>
          <p:nvPr>
            <p:ph type="title"/>
          </p:nvPr>
        </p:nvSpPr>
        <p:spPr>
          <a:xfrm>
            <a:off x="540545" y="541735"/>
            <a:ext cx="4139100" cy="4311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chemeClr val="accent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83" name="Google Shape;183;p31"/>
          <p:cNvSpPr>
            <a:spLocks noGrp="1"/>
          </p:cNvSpPr>
          <p:nvPr>
            <p:ph type="pic" idx="2"/>
          </p:nvPr>
        </p:nvSpPr>
        <p:spPr>
          <a:xfrm>
            <a:off x="5175000" y="0"/>
            <a:ext cx="3969000" cy="5143500"/>
          </a:xfrm>
          <a:prstGeom prst="rect">
            <a:avLst/>
          </a:prstGeom>
          <a:solidFill>
            <a:srgbClr val="D8D8D8"/>
          </a:solid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_Image avec légende">
  <p:cSld name="1_Image avec légende">
    <p:spTree>
      <p:nvGrpSpPr>
        <p:cNvPr id="1" name="Shape 184"/>
        <p:cNvGrpSpPr/>
        <p:nvPr/>
      </p:nvGrpSpPr>
      <p:grpSpPr>
        <a:xfrm>
          <a:off x="0" y="0"/>
          <a:ext cx="0" cy="0"/>
          <a:chOff x="0" y="0"/>
          <a:chExt cx="0" cy="0"/>
        </a:xfrm>
      </p:grpSpPr>
      <p:sp>
        <p:nvSpPr>
          <p:cNvPr id="185" name="Google Shape;185;p32"/>
          <p:cNvSpPr>
            <a:spLocks noGrp="1"/>
          </p:cNvSpPr>
          <p:nvPr>
            <p:ph type="pic" idx="2"/>
          </p:nvPr>
        </p:nvSpPr>
        <p:spPr>
          <a:xfrm>
            <a:off x="3887391" y="740570"/>
            <a:ext cx="877500" cy="1002600"/>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image" Target="../media/image1.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540545" y="541735"/>
            <a:ext cx="8062800" cy="4311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accent1"/>
              </a:buClr>
              <a:buSzPts val="2700"/>
              <a:buFont typeface="Arial"/>
              <a:buNone/>
              <a:defRPr sz="27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540544" y="972741"/>
            <a:ext cx="8062800" cy="34623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1pPr>
            <a:lvl2pPr marL="914400" marR="0" lvl="1" indent="-228600" algn="l" rtl="0">
              <a:lnSpc>
                <a:spcPct val="90000"/>
              </a:lnSpc>
              <a:spcBef>
                <a:spcPts val="1300"/>
              </a:spcBef>
              <a:spcAft>
                <a:spcPts val="0"/>
              </a:spcAft>
              <a:buClr>
                <a:schemeClr val="accent3"/>
              </a:buClr>
              <a:buSzPts val="1500"/>
              <a:buFont typeface="Arial"/>
              <a:buNone/>
              <a:defRPr sz="1500" b="1" i="0" u="none" strike="noStrike" cap="none">
                <a:solidFill>
                  <a:schemeClr val="accent3"/>
                </a:solidFill>
                <a:latin typeface="Arial"/>
                <a:ea typeface="Arial"/>
                <a:cs typeface="Arial"/>
                <a:sym typeface="Arial"/>
              </a:defRPr>
            </a:lvl2pPr>
            <a:lvl3pPr marL="1371600" marR="0" lvl="2" indent="-228600" algn="l" rtl="0">
              <a:lnSpc>
                <a:spcPct val="100000"/>
              </a:lnSpc>
              <a:spcBef>
                <a:spcPts val="400"/>
              </a:spcBef>
              <a:spcAft>
                <a:spcPts val="0"/>
              </a:spcAft>
              <a:buClr>
                <a:schemeClr val="accent1"/>
              </a:buClr>
              <a:buSzPts val="1400"/>
              <a:buFont typeface="Arial"/>
              <a:buNone/>
              <a:defRPr sz="1400" b="1" i="0" u="none" strike="noStrike" cap="none">
                <a:solidFill>
                  <a:schemeClr val="dk2"/>
                </a:solidFill>
                <a:latin typeface="Arial"/>
                <a:ea typeface="Arial"/>
                <a:cs typeface="Arial"/>
                <a:sym typeface="Arial"/>
              </a:defRPr>
            </a:lvl3pPr>
            <a:lvl4pPr marL="1828800" marR="0" lvl="3" indent="-304800" algn="l" rtl="0">
              <a:lnSpc>
                <a:spcPct val="100000"/>
              </a:lnSpc>
              <a:spcBef>
                <a:spcPts val="2100"/>
              </a:spcBef>
              <a:spcAft>
                <a:spcPts val="0"/>
              </a:spcAft>
              <a:buClr>
                <a:schemeClr val="accent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00000"/>
              </a:lnSpc>
              <a:spcBef>
                <a:spcPts val="600"/>
              </a:spcBef>
              <a:spcAft>
                <a:spcPts val="0"/>
              </a:spcAft>
              <a:buClr>
                <a:schemeClr val="accent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17500"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3" name="Google Shape;53;p13"/>
          <p:cNvSpPr txBox="1">
            <a:spLocks noGrp="1"/>
          </p:cNvSpPr>
          <p:nvPr>
            <p:ph type="dt" idx="10"/>
          </p:nvPr>
        </p:nvSpPr>
        <p:spPr>
          <a:xfrm>
            <a:off x="6061472" y="4869656"/>
            <a:ext cx="2057400" cy="142200"/>
          </a:xfrm>
          <a:prstGeom prst="rect">
            <a:avLst/>
          </a:prstGeom>
          <a:noFill/>
          <a:ln>
            <a:noFill/>
          </a:ln>
        </p:spPr>
        <p:txBody>
          <a:bodyPr spcFirstLastPara="1" wrap="square" lIns="0" tIns="0" rIns="0" bIns="0" anchor="t" anchorCtr="0">
            <a:noAutofit/>
          </a:bodyPr>
          <a:lstStyle>
            <a:lvl1pPr marR="0" lvl="0" algn="r" rtl="0">
              <a:lnSpc>
                <a:spcPct val="90000"/>
              </a:lnSpc>
              <a:spcBef>
                <a:spcPts val="0"/>
              </a:spcBef>
              <a:spcAft>
                <a:spcPts val="0"/>
              </a:spcAft>
              <a:buClr>
                <a:srgbClr val="000000"/>
              </a:buClr>
              <a:buSzPts val="1100"/>
              <a:buFont typeface="Arial"/>
              <a:buNone/>
              <a:defRPr sz="9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54" name="Google Shape;54;p13"/>
          <p:cNvSpPr txBox="1">
            <a:spLocks noGrp="1"/>
          </p:cNvSpPr>
          <p:nvPr>
            <p:ph type="ftr" idx="11"/>
          </p:nvPr>
        </p:nvSpPr>
        <p:spPr>
          <a:xfrm>
            <a:off x="1324800" y="4869656"/>
            <a:ext cx="3086100" cy="1422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rgbClr val="000000"/>
              </a:buClr>
              <a:buSzPts val="1100"/>
              <a:buFont typeface="Arial"/>
              <a:buNone/>
              <a:defRPr sz="9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55" name="Google Shape;55;p13"/>
          <p:cNvSpPr txBox="1">
            <a:spLocks noGrp="1"/>
          </p:cNvSpPr>
          <p:nvPr>
            <p:ph type="sldNum" idx="12"/>
          </p:nvPr>
        </p:nvSpPr>
        <p:spPr>
          <a:xfrm>
            <a:off x="8437613" y="4869656"/>
            <a:ext cx="193200" cy="142200"/>
          </a:xfrm>
          <a:prstGeom prst="rect">
            <a:avLst/>
          </a:prstGeom>
          <a:noFill/>
          <a:ln>
            <a:noFill/>
          </a:ln>
        </p:spPr>
        <p:txBody>
          <a:bodyPr spcFirstLastPara="1" wrap="square" lIns="0" tIns="0" rIns="0" bIns="0" anchor="t" anchorCtr="0">
            <a:noAutofit/>
          </a:bodyPr>
          <a:lstStyle>
            <a:lvl1pPr marL="0" marR="0" lvl="0"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1pPr>
            <a:lvl2pPr marL="0" marR="0" lvl="1"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2pPr>
            <a:lvl3pPr marL="0" marR="0" lvl="2"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3pPr>
            <a:lvl4pPr marL="0" marR="0" lvl="3"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4pPr>
            <a:lvl5pPr marL="0" marR="0" lvl="4"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5pPr>
            <a:lvl6pPr marL="0" marR="0" lvl="5"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6pPr>
            <a:lvl7pPr marL="0" marR="0" lvl="6"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7pPr>
            <a:lvl8pPr marL="0" marR="0" lvl="7"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8pPr>
            <a:lvl9pPr marL="0" marR="0" lvl="8"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cxnSp>
        <p:nvCxnSpPr>
          <p:cNvPr id="56" name="Google Shape;56;p13"/>
          <p:cNvCxnSpPr/>
          <p:nvPr/>
        </p:nvCxnSpPr>
        <p:spPr>
          <a:xfrm>
            <a:off x="1324800" y="4771287"/>
            <a:ext cx="7819200" cy="0"/>
          </a:xfrm>
          <a:prstGeom prst="straightConnector1">
            <a:avLst/>
          </a:prstGeom>
          <a:noFill/>
          <a:ln w="9525" cap="flat" cmpd="sng">
            <a:solidFill>
              <a:schemeClr val="accent4"/>
            </a:solidFill>
            <a:prstDash val="solid"/>
            <a:miter lim="800000"/>
            <a:headEnd type="none" w="sm" len="sm"/>
            <a:tailEnd type="none" w="sm" len="sm"/>
          </a:ln>
        </p:spPr>
      </p:cxnSp>
      <p:pic>
        <p:nvPicPr>
          <p:cNvPr id="57" name="Google Shape;57;p13"/>
          <p:cNvPicPr preferRelativeResize="0"/>
          <p:nvPr/>
        </p:nvPicPr>
        <p:blipFill rotWithShape="1">
          <a:blip r:embed="rId21">
            <a:alphaModFix/>
          </a:blip>
          <a:srcRect/>
          <a:stretch/>
        </p:blipFill>
        <p:spPr>
          <a:xfrm>
            <a:off x="540544" y="4646699"/>
            <a:ext cx="674371" cy="2491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pos="341">
          <p15:clr>
            <a:srgbClr val="F26B43"/>
          </p15:clr>
        </p15:guide>
        <p15:guide id="4" pos="5114">
          <p15:clr>
            <a:srgbClr val="F26B43"/>
          </p15:clr>
        </p15:guide>
        <p15:guide id="5" orient="horz" pos="341">
          <p15:clr>
            <a:srgbClr val="F26B43"/>
          </p15:clr>
        </p15:guide>
        <p15:guide id="6" orient="horz" pos="2794">
          <p15:clr>
            <a:srgbClr val="F26B43"/>
          </p15:clr>
        </p15:guide>
        <p15:guide id="7" orient="horz" pos="613">
          <p15:clr>
            <a:srgbClr val="F26B43"/>
          </p15:clr>
        </p15:guide>
        <p15:guide id="8" orient="horz" pos="970">
          <p15:clr>
            <a:srgbClr val="F26B43"/>
          </p15:clr>
        </p15:guide>
        <p15:guide id="9" pos="541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29.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5.png"/><Relationship Id="rId7"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hyperlink" Target="mailto:ann-christine.zinkann@noaa.gov" TargetMode="External"/><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54"/>
          <p:cNvSpPr txBox="1">
            <a:spLocks noGrp="1"/>
          </p:cNvSpPr>
          <p:nvPr>
            <p:ph type="ctrTitle"/>
          </p:nvPr>
        </p:nvSpPr>
        <p:spPr>
          <a:xfrm>
            <a:off x="541350" y="1543025"/>
            <a:ext cx="8298000" cy="11472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r>
              <a:rPr lang="en" sz="4000">
                <a:latin typeface="Barlow"/>
                <a:ea typeface="Barlow"/>
                <a:cs typeface="Barlow"/>
                <a:sym typeface="Barlow"/>
              </a:rPr>
              <a:t>Transforming Ocean Observing through Co-Design</a:t>
            </a:r>
            <a:endParaRPr sz="4000">
              <a:latin typeface="Barlow"/>
              <a:ea typeface="Barlow"/>
              <a:cs typeface="Barlow"/>
              <a:sym typeface="Barlow"/>
            </a:endParaRPr>
          </a:p>
        </p:txBody>
      </p:sp>
      <p:sp>
        <p:nvSpPr>
          <p:cNvPr id="338" name="Google Shape;338;p54"/>
          <p:cNvSpPr txBox="1">
            <a:spLocks noGrp="1"/>
          </p:cNvSpPr>
          <p:nvPr>
            <p:ph type="subTitle" idx="1"/>
          </p:nvPr>
        </p:nvSpPr>
        <p:spPr>
          <a:xfrm>
            <a:off x="579125" y="3025675"/>
            <a:ext cx="8411100" cy="1648800"/>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spcAft>
                <a:spcPts val="0"/>
              </a:spcAft>
              <a:buClr>
                <a:schemeClr val="lt1"/>
              </a:buClr>
              <a:buSzPts val="1300"/>
              <a:buNone/>
            </a:pPr>
            <a:r>
              <a:rPr lang="en">
                <a:latin typeface="Barlow"/>
                <a:ea typeface="Barlow"/>
                <a:cs typeface="Barlow"/>
                <a:sym typeface="Barlow"/>
              </a:rPr>
              <a:t>David Legler</a:t>
            </a:r>
            <a:r>
              <a:rPr lang="en" b="0">
                <a:latin typeface="Barlow"/>
                <a:ea typeface="Barlow"/>
                <a:cs typeface="Barlow"/>
                <a:sym typeface="Barlow"/>
              </a:rPr>
              <a:t> | Director, Global Ocean Monitoring &amp; Observing, National Oceanic &amp; Atmospheric Administration </a:t>
            </a:r>
            <a:endParaRPr b="0">
              <a:latin typeface="Barlow"/>
              <a:ea typeface="Barlow"/>
              <a:cs typeface="Barlow"/>
              <a:sym typeface="Barlow"/>
            </a:endParaRPr>
          </a:p>
          <a:p>
            <a:pPr marL="0" lvl="0" indent="0" algn="l" rtl="0">
              <a:lnSpc>
                <a:spcPct val="120000"/>
              </a:lnSpc>
              <a:spcBef>
                <a:spcPts val="0"/>
              </a:spcBef>
              <a:spcAft>
                <a:spcPts val="0"/>
              </a:spcAft>
              <a:buClr>
                <a:schemeClr val="lt1"/>
              </a:buClr>
              <a:buSzPts val="1300"/>
              <a:buNone/>
            </a:pPr>
            <a:r>
              <a:rPr lang="en">
                <a:latin typeface="Barlow"/>
                <a:ea typeface="Barlow"/>
                <a:cs typeface="Barlow"/>
                <a:sym typeface="Barlow"/>
              </a:rPr>
              <a:t>Sabrina Speich</a:t>
            </a:r>
            <a:r>
              <a:rPr lang="en" b="0">
                <a:latin typeface="Barlow"/>
                <a:ea typeface="Barlow"/>
                <a:cs typeface="Barlow"/>
                <a:sym typeface="Barlow"/>
              </a:rPr>
              <a:t> | Professor, Physical Oceanography &amp; Climate Sciences, Institut Pierre-Simon Laplace</a:t>
            </a:r>
            <a:endParaRPr>
              <a:latin typeface="Barlow"/>
              <a:ea typeface="Barlow"/>
              <a:cs typeface="Barlow"/>
              <a:sym typeface="Barlow"/>
            </a:endParaRPr>
          </a:p>
          <a:p>
            <a:pPr marL="0" lvl="0" indent="0" algn="l" rtl="0">
              <a:lnSpc>
                <a:spcPct val="120000"/>
              </a:lnSpc>
              <a:spcBef>
                <a:spcPts val="0"/>
              </a:spcBef>
              <a:spcAft>
                <a:spcPts val="0"/>
              </a:spcAft>
              <a:buClr>
                <a:schemeClr val="lt1"/>
              </a:buClr>
              <a:buSzPts val="1300"/>
              <a:buNone/>
            </a:pPr>
            <a:r>
              <a:rPr lang="en">
                <a:latin typeface="Barlow"/>
                <a:ea typeface="Barlow"/>
                <a:cs typeface="Barlow"/>
                <a:sym typeface="Barlow"/>
              </a:rPr>
              <a:t>Emma Heslop</a:t>
            </a:r>
            <a:r>
              <a:rPr lang="en" b="0">
                <a:latin typeface="Barlow"/>
                <a:ea typeface="Barlow"/>
                <a:cs typeface="Barlow"/>
                <a:sym typeface="Barlow"/>
              </a:rPr>
              <a:t> | Acting Director, Global Ocean Observing System,IOC-UNESCO</a:t>
            </a:r>
            <a:endParaRPr b="0">
              <a:latin typeface="Barlow"/>
              <a:ea typeface="Barlow"/>
              <a:cs typeface="Barlow"/>
              <a:sym typeface="Barlow"/>
            </a:endParaRPr>
          </a:p>
          <a:p>
            <a:pPr marL="0" lvl="0" indent="0" algn="l" rtl="0">
              <a:lnSpc>
                <a:spcPct val="120000"/>
              </a:lnSpc>
              <a:spcBef>
                <a:spcPts val="0"/>
              </a:spcBef>
              <a:spcAft>
                <a:spcPts val="0"/>
              </a:spcAft>
              <a:buClr>
                <a:schemeClr val="dk1"/>
              </a:buClr>
              <a:buSzPts val="1100"/>
              <a:buNone/>
            </a:pPr>
            <a:r>
              <a:rPr lang="en">
                <a:latin typeface="Barlow"/>
                <a:ea typeface="Barlow"/>
                <a:cs typeface="Barlow"/>
                <a:sym typeface="Barlow"/>
              </a:rPr>
              <a:t>Andrea McCurdy </a:t>
            </a:r>
            <a:r>
              <a:rPr lang="en" b="0">
                <a:latin typeface="Barlow"/>
                <a:ea typeface="Barlow"/>
                <a:cs typeface="Barlow"/>
                <a:sym typeface="Barlow"/>
              </a:rPr>
              <a:t>| COL / NASA</a:t>
            </a:r>
            <a:endParaRPr b="0">
              <a:latin typeface="Barlow"/>
              <a:ea typeface="Barlow"/>
              <a:cs typeface="Barlow"/>
              <a:sym typeface="Barlow"/>
            </a:endParaRPr>
          </a:p>
          <a:p>
            <a:pPr marL="0" lvl="0" indent="0" algn="l" rtl="0">
              <a:lnSpc>
                <a:spcPct val="120000"/>
              </a:lnSpc>
              <a:spcBef>
                <a:spcPts val="0"/>
              </a:spcBef>
              <a:spcAft>
                <a:spcPts val="0"/>
              </a:spcAft>
              <a:buClr>
                <a:schemeClr val="lt1"/>
              </a:buClr>
              <a:buSzPts val="1300"/>
              <a:buNone/>
            </a:pPr>
            <a:endParaRPr sz="1200" b="0">
              <a:latin typeface="Barlow"/>
              <a:ea typeface="Barlow"/>
              <a:cs typeface="Barlow"/>
              <a:sym typeface="Barlow"/>
            </a:endParaRPr>
          </a:p>
          <a:p>
            <a:pPr marL="0" lvl="0" indent="0" algn="l" rtl="0">
              <a:lnSpc>
                <a:spcPct val="120000"/>
              </a:lnSpc>
              <a:spcBef>
                <a:spcPts val="0"/>
              </a:spcBef>
              <a:spcAft>
                <a:spcPts val="0"/>
              </a:spcAft>
              <a:buClr>
                <a:schemeClr val="lt1"/>
              </a:buClr>
              <a:buSzPts val="1300"/>
              <a:buNone/>
            </a:pPr>
            <a:endParaRPr b="0">
              <a:latin typeface="Barlow"/>
              <a:ea typeface="Barlow"/>
              <a:cs typeface="Barlow"/>
              <a:sym typeface="Barlow"/>
            </a:endParaRPr>
          </a:p>
          <a:p>
            <a:pPr marL="0" lvl="0" indent="0" algn="l" rtl="0">
              <a:lnSpc>
                <a:spcPct val="120000"/>
              </a:lnSpc>
              <a:spcBef>
                <a:spcPts val="0"/>
              </a:spcBef>
              <a:spcAft>
                <a:spcPts val="0"/>
              </a:spcAft>
              <a:buClr>
                <a:schemeClr val="lt1"/>
              </a:buClr>
              <a:buSzPts val="1300"/>
              <a:buNone/>
            </a:pPr>
            <a:endParaRPr>
              <a:latin typeface="Barlow"/>
              <a:ea typeface="Barlow"/>
              <a:cs typeface="Barlow"/>
              <a:sym typeface="Barlow"/>
            </a:endParaRPr>
          </a:p>
          <a:p>
            <a:pPr marL="0" lvl="0" indent="0" algn="l" rtl="0">
              <a:lnSpc>
                <a:spcPct val="120000"/>
              </a:lnSpc>
              <a:spcBef>
                <a:spcPts val="0"/>
              </a:spcBef>
              <a:spcAft>
                <a:spcPts val="0"/>
              </a:spcAft>
              <a:buClr>
                <a:schemeClr val="lt1"/>
              </a:buClr>
              <a:buSzPts val="1300"/>
              <a:buNone/>
            </a:pPr>
            <a:endParaRPr b="0">
              <a:latin typeface="Barlow"/>
              <a:ea typeface="Barlow"/>
              <a:cs typeface="Barlow"/>
              <a:sym typeface="Barlow"/>
            </a:endParaRPr>
          </a:p>
        </p:txBody>
      </p:sp>
      <p:pic>
        <p:nvPicPr>
          <p:cNvPr id="339" name="Google Shape;339;p54"/>
          <p:cNvPicPr preferRelativeResize="0"/>
          <p:nvPr/>
        </p:nvPicPr>
        <p:blipFill rotWithShape="1">
          <a:blip r:embed="rId3">
            <a:alphaModFix/>
          </a:blip>
          <a:srcRect/>
          <a:stretch/>
        </p:blipFill>
        <p:spPr>
          <a:xfrm>
            <a:off x="540556" y="353475"/>
            <a:ext cx="4248671" cy="548900"/>
          </a:xfrm>
          <a:prstGeom prst="rect">
            <a:avLst/>
          </a:prstGeom>
          <a:noFill/>
          <a:ln>
            <a:noFill/>
          </a:ln>
        </p:spPr>
      </p:pic>
      <p:pic>
        <p:nvPicPr>
          <p:cNvPr id="340" name="Google Shape;340;p54"/>
          <p:cNvPicPr preferRelativeResize="0"/>
          <p:nvPr/>
        </p:nvPicPr>
        <p:blipFill>
          <a:blip r:embed="rId4">
            <a:alphaModFix/>
          </a:blip>
          <a:stretch>
            <a:fillRect/>
          </a:stretch>
        </p:blipFill>
        <p:spPr>
          <a:xfrm>
            <a:off x="7188650" y="81665"/>
            <a:ext cx="1650550" cy="12379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55"/>
          <p:cNvSpPr txBox="1">
            <a:spLocks noGrp="1"/>
          </p:cNvSpPr>
          <p:nvPr>
            <p:ph type="body" idx="1"/>
          </p:nvPr>
        </p:nvSpPr>
        <p:spPr>
          <a:xfrm>
            <a:off x="541350" y="2477075"/>
            <a:ext cx="1895100" cy="917400"/>
          </a:xfrm>
          <a:prstGeom prst="rect">
            <a:avLst/>
          </a:prstGeom>
          <a:solidFill>
            <a:schemeClr val="accent1"/>
          </a:solidFill>
        </p:spPr>
        <p:txBody>
          <a:bodyPr spcFirstLastPara="1" wrap="square" lIns="162000" tIns="162000" rIns="162000" bIns="1620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pic>
        <p:nvPicPr>
          <p:cNvPr id="346" name="Google Shape;346;p55"/>
          <p:cNvPicPr preferRelativeResize="0">
            <a:picLocks noGrp="1"/>
          </p:cNvPicPr>
          <p:nvPr>
            <p:ph type="pic" idx="2"/>
          </p:nvPr>
        </p:nvPicPr>
        <p:blipFill rotWithShape="1">
          <a:blip r:embed="rId3">
            <a:alphaModFix/>
          </a:blip>
          <a:srcRect t="835" b="835"/>
          <a:stretch/>
        </p:blipFill>
        <p:spPr>
          <a:xfrm>
            <a:off x="541350" y="1235075"/>
            <a:ext cx="1895101" cy="1242000"/>
          </a:xfrm>
          <a:prstGeom prst="rect">
            <a:avLst/>
          </a:prstGeom>
        </p:spPr>
      </p:pic>
      <p:sp>
        <p:nvSpPr>
          <p:cNvPr id="347" name="Google Shape;347;p55"/>
          <p:cNvSpPr txBox="1">
            <a:spLocks noGrp="1"/>
          </p:cNvSpPr>
          <p:nvPr>
            <p:ph type="body" idx="1"/>
          </p:nvPr>
        </p:nvSpPr>
        <p:spPr>
          <a:xfrm>
            <a:off x="2573100" y="2477075"/>
            <a:ext cx="1895100" cy="917400"/>
          </a:xfrm>
          <a:prstGeom prst="rect">
            <a:avLst/>
          </a:prstGeom>
          <a:solidFill>
            <a:schemeClr val="accent1"/>
          </a:solidFill>
        </p:spPr>
        <p:txBody>
          <a:bodyPr spcFirstLastPara="1" wrap="square" lIns="162000" tIns="162000" rIns="162000" bIns="1620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pic>
        <p:nvPicPr>
          <p:cNvPr id="348" name="Google Shape;348;p55"/>
          <p:cNvPicPr preferRelativeResize="0">
            <a:picLocks noGrp="1"/>
          </p:cNvPicPr>
          <p:nvPr>
            <p:ph type="pic" idx="2"/>
          </p:nvPr>
        </p:nvPicPr>
        <p:blipFill rotWithShape="1">
          <a:blip r:embed="rId4">
            <a:alphaModFix/>
          </a:blip>
          <a:srcRect t="6308" b="6308"/>
          <a:stretch/>
        </p:blipFill>
        <p:spPr>
          <a:xfrm>
            <a:off x="2573100" y="1235075"/>
            <a:ext cx="1895101" cy="1242002"/>
          </a:xfrm>
          <a:prstGeom prst="rect">
            <a:avLst/>
          </a:prstGeom>
        </p:spPr>
      </p:pic>
      <p:sp>
        <p:nvSpPr>
          <p:cNvPr id="349" name="Google Shape;349;p55"/>
          <p:cNvSpPr txBox="1">
            <a:spLocks noGrp="1"/>
          </p:cNvSpPr>
          <p:nvPr>
            <p:ph type="body" idx="1"/>
          </p:nvPr>
        </p:nvSpPr>
        <p:spPr>
          <a:xfrm>
            <a:off x="4604850" y="2477075"/>
            <a:ext cx="1895100" cy="917400"/>
          </a:xfrm>
          <a:prstGeom prst="rect">
            <a:avLst/>
          </a:prstGeom>
          <a:solidFill>
            <a:schemeClr val="accent1"/>
          </a:solidFill>
        </p:spPr>
        <p:txBody>
          <a:bodyPr spcFirstLastPara="1" wrap="square" lIns="162000" tIns="162000" rIns="162000" bIns="1620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pic>
        <p:nvPicPr>
          <p:cNvPr id="350" name="Google Shape;350;p55"/>
          <p:cNvPicPr preferRelativeResize="0">
            <a:picLocks noGrp="1"/>
          </p:cNvPicPr>
          <p:nvPr>
            <p:ph type="pic" idx="2"/>
          </p:nvPr>
        </p:nvPicPr>
        <p:blipFill rotWithShape="1">
          <a:blip r:embed="rId5">
            <a:alphaModFix/>
          </a:blip>
          <a:srcRect l="15091" t="22485" r="8920" b="12675"/>
          <a:stretch/>
        </p:blipFill>
        <p:spPr>
          <a:xfrm>
            <a:off x="4604850" y="1235075"/>
            <a:ext cx="1895101" cy="1242001"/>
          </a:xfrm>
          <a:prstGeom prst="rect">
            <a:avLst/>
          </a:prstGeom>
        </p:spPr>
      </p:pic>
      <p:sp>
        <p:nvSpPr>
          <p:cNvPr id="351" name="Google Shape;351;p55"/>
          <p:cNvSpPr txBox="1">
            <a:spLocks noGrp="1"/>
          </p:cNvSpPr>
          <p:nvPr>
            <p:ph type="body" idx="1"/>
          </p:nvPr>
        </p:nvSpPr>
        <p:spPr>
          <a:xfrm>
            <a:off x="6636600" y="2477075"/>
            <a:ext cx="1895100" cy="917400"/>
          </a:xfrm>
          <a:prstGeom prst="rect">
            <a:avLst/>
          </a:prstGeom>
          <a:solidFill>
            <a:schemeClr val="accent1"/>
          </a:solidFill>
        </p:spPr>
        <p:txBody>
          <a:bodyPr spcFirstLastPara="1" wrap="square" lIns="162000" tIns="162000" rIns="162000" bIns="1620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pic>
        <p:nvPicPr>
          <p:cNvPr id="352" name="Google Shape;352;p55"/>
          <p:cNvPicPr preferRelativeResize="0">
            <a:picLocks noGrp="1"/>
          </p:cNvPicPr>
          <p:nvPr>
            <p:ph type="pic" idx="2"/>
          </p:nvPr>
        </p:nvPicPr>
        <p:blipFill rotWithShape="1">
          <a:blip r:embed="rId6">
            <a:alphaModFix/>
          </a:blip>
          <a:srcRect t="16898" b="32125"/>
          <a:stretch/>
        </p:blipFill>
        <p:spPr>
          <a:xfrm>
            <a:off x="6636600" y="1235075"/>
            <a:ext cx="1895101" cy="1241999"/>
          </a:xfrm>
          <a:prstGeom prst="rect">
            <a:avLst/>
          </a:prstGeom>
        </p:spPr>
      </p:pic>
      <p:sp>
        <p:nvSpPr>
          <p:cNvPr id="353" name="Google Shape;353;p55"/>
          <p:cNvSpPr txBox="1">
            <a:spLocks noGrp="1"/>
          </p:cNvSpPr>
          <p:nvPr>
            <p:ph type="title"/>
          </p:nvPr>
        </p:nvSpPr>
        <p:spPr>
          <a:xfrm>
            <a:off x="846925" y="366950"/>
            <a:ext cx="7053900" cy="37200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dk1"/>
              </a:buClr>
              <a:buSzPts val="1100"/>
              <a:buFont typeface="Arial"/>
              <a:buNone/>
            </a:pPr>
            <a:r>
              <a:rPr lang="en" sz="2500">
                <a:latin typeface="Barlow"/>
                <a:ea typeface="Barlow"/>
                <a:cs typeface="Barlow"/>
                <a:sym typeface="Barlow"/>
              </a:rPr>
              <a:t>THE OCEAN</a:t>
            </a:r>
            <a:endParaRPr sz="2100">
              <a:latin typeface="Barlow Semi Condensed"/>
              <a:ea typeface="Barlow Semi Condensed"/>
              <a:cs typeface="Barlow Semi Condensed"/>
              <a:sym typeface="Barlow Semi Condensed"/>
            </a:endParaRPr>
          </a:p>
          <a:p>
            <a:pPr marL="0" lvl="0" indent="0" algn="l" rtl="0">
              <a:lnSpc>
                <a:spcPct val="85000"/>
              </a:lnSpc>
              <a:spcBef>
                <a:spcPts val="0"/>
              </a:spcBef>
              <a:spcAft>
                <a:spcPts val="0"/>
              </a:spcAft>
              <a:buClr>
                <a:schemeClr val="dk1"/>
              </a:buClr>
              <a:buSzPts val="1100"/>
              <a:buFont typeface="Arial"/>
              <a:buNone/>
            </a:pPr>
            <a:endParaRPr b="0">
              <a:solidFill>
                <a:srgbClr val="1F3864"/>
              </a:solidFill>
              <a:latin typeface="Barlow Medium"/>
              <a:ea typeface="Barlow Medium"/>
              <a:cs typeface="Barlow Medium"/>
              <a:sym typeface="Barlow Medium"/>
            </a:endParaRPr>
          </a:p>
        </p:txBody>
      </p:sp>
      <p:cxnSp>
        <p:nvCxnSpPr>
          <p:cNvPr id="354" name="Google Shape;354;p55"/>
          <p:cNvCxnSpPr/>
          <p:nvPr/>
        </p:nvCxnSpPr>
        <p:spPr>
          <a:xfrm>
            <a:off x="394225" y="526925"/>
            <a:ext cx="291600" cy="0"/>
          </a:xfrm>
          <a:prstGeom prst="straightConnector1">
            <a:avLst/>
          </a:prstGeom>
          <a:noFill/>
          <a:ln w="28575" cap="flat" cmpd="sng">
            <a:solidFill>
              <a:srgbClr val="F38417"/>
            </a:solidFill>
            <a:prstDash val="solid"/>
            <a:round/>
            <a:headEnd type="none" w="sm" len="sm"/>
            <a:tailEnd type="none" w="sm" len="sm"/>
          </a:ln>
        </p:spPr>
      </p:cxnSp>
      <p:sp>
        <p:nvSpPr>
          <p:cNvPr id="355" name="Google Shape;355;p55"/>
          <p:cNvSpPr txBox="1"/>
          <p:nvPr/>
        </p:nvSpPr>
        <p:spPr>
          <a:xfrm>
            <a:off x="1685575" y="3641375"/>
            <a:ext cx="6945300" cy="861900"/>
          </a:xfrm>
          <a:prstGeom prst="rect">
            <a:avLst/>
          </a:prstGeom>
          <a:noFill/>
          <a:ln>
            <a:noFill/>
          </a:ln>
        </p:spPr>
        <p:txBody>
          <a:bodyPr spcFirstLastPara="1" wrap="square" lIns="91425" tIns="91425" rIns="91425" bIns="91425" anchor="t" anchorCtr="0">
            <a:spAutoFit/>
          </a:bodyPr>
          <a:lstStyle/>
          <a:p>
            <a:pPr marL="0" lvl="0" indent="0" algn="r" rtl="0">
              <a:lnSpc>
                <a:spcPct val="120000"/>
              </a:lnSpc>
              <a:spcBef>
                <a:spcPts val="900"/>
              </a:spcBef>
              <a:spcAft>
                <a:spcPts val="0"/>
              </a:spcAft>
              <a:buNone/>
            </a:pPr>
            <a:r>
              <a:rPr lang="en" sz="2000" b="1">
                <a:solidFill>
                  <a:schemeClr val="accent1"/>
                </a:solidFill>
                <a:latin typeface="Barlow"/>
                <a:ea typeface="Barlow"/>
                <a:cs typeface="Barlow"/>
                <a:sym typeface="Barlow"/>
              </a:rPr>
              <a:t>…if we don’t have the </a:t>
            </a:r>
            <a:r>
              <a:rPr lang="en" sz="2000" b="1">
                <a:solidFill>
                  <a:schemeClr val="accent2"/>
                </a:solidFill>
                <a:latin typeface="Barlow"/>
                <a:ea typeface="Barlow"/>
                <a:cs typeface="Barlow"/>
                <a:sym typeface="Barlow"/>
              </a:rPr>
              <a:t>ocean observations</a:t>
            </a:r>
            <a:r>
              <a:rPr lang="en" sz="2000" b="1">
                <a:solidFill>
                  <a:schemeClr val="accent1"/>
                </a:solidFill>
                <a:latin typeface="Barlow"/>
                <a:ea typeface="Barlow"/>
                <a:cs typeface="Barlow"/>
                <a:sym typeface="Barlow"/>
              </a:rPr>
              <a:t> underpinning our decisions, we might as well be guessing at solutions</a:t>
            </a:r>
            <a:endParaRPr sz="1900" b="1">
              <a:solidFill>
                <a:schemeClr val="accent1"/>
              </a:solidFill>
            </a:endParaRPr>
          </a:p>
        </p:txBody>
      </p:sp>
      <p:sp>
        <p:nvSpPr>
          <p:cNvPr id="356" name="Google Shape;356;p55"/>
          <p:cNvSpPr txBox="1"/>
          <p:nvPr/>
        </p:nvSpPr>
        <p:spPr>
          <a:xfrm>
            <a:off x="541350" y="2505125"/>
            <a:ext cx="18600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Barlow"/>
                <a:ea typeface="Barlow"/>
                <a:cs typeface="Barlow"/>
                <a:sym typeface="Barlow"/>
              </a:rPr>
              <a:t>Provides 50% of our planet’s </a:t>
            </a:r>
            <a:r>
              <a:rPr lang="en" b="1">
                <a:solidFill>
                  <a:schemeClr val="lt1"/>
                </a:solidFill>
                <a:latin typeface="Barlow"/>
                <a:ea typeface="Barlow"/>
                <a:cs typeface="Barlow"/>
                <a:sym typeface="Barlow"/>
              </a:rPr>
              <a:t>oxygen </a:t>
            </a:r>
            <a:endParaRPr>
              <a:solidFill>
                <a:schemeClr val="lt1"/>
              </a:solidFill>
              <a:latin typeface="Barlow"/>
              <a:ea typeface="Barlow"/>
              <a:cs typeface="Barlow"/>
              <a:sym typeface="Barlow"/>
            </a:endParaRPr>
          </a:p>
        </p:txBody>
      </p:sp>
      <p:sp>
        <p:nvSpPr>
          <p:cNvPr id="357" name="Google Shape;357;p55"/>
          <p:cNvSpPr txBox="1"/>
          <p:nvPr/>
        </p:nvSpPr>
        <p:spPr>
          <a:xfrm>
            <a:off x="2573100" y="2477075"/>
            <a:ext cx="1895100" cy="917400"/>
          </a:xfrm>
          <a:prstGeom prst="rect">
            <a:avLst/>
          </a:prstGeom>
          <a:noFill/>
          <a:ln>
            <a:noFill/>
          </a:ln>
        </p:spPr>
        <p:txBody>
          <a:bodyPr spcFirstLastPara="1" wrap="square" lIns="91425" tIns="91425" rIns="91425" bIns="91425" anchor="t" anchorCtr="0">
            <a:spAutoFit/>
          </a:bodyPr>
          <a:lstStyle/>
          <a:p>
            <a:pPr marL="0" lvl="0" indent="0" algn="ctr" rtl="0">
              <a:lnSpc>
                <a:spcPct val="120000"/>
              </a:lnSpc>
              <a:spcBef>
                <a:spcPts val="900"/>
              </a:spcBef>
              <a:spcAft>
                <a:spcPts val="0"/>
              </a:spcAft>
              <a:buNone/>
            </a:pPr>
            <a:r>
              <a:rPr lang="en">
                <a:solidFill>
                  <a:schemeClr val="lt1"/>
                </a:solidFill>
                <a:latin typeface="Barlow"/>
                <a:ea typeface="Barlow"/>
                <a:cs typeface="Barlow"/>
                <a:sym typeface="Barlow"/>
              </a:rPr>
              <a:t>Absorbs 25% of anthropogenic </a:t>
            </a:r>
            <a:r>
              <a:rPr lang="en" b="1">
                <a:solidFill>
                  <a:schemeClr val="lt1"/>
                </a:solidFill>
                <a:latin typeface="Barlow"/>
                <a:ea typeface="Barlow"/>
                <a:cs typeface="Barlow"/>
                <a:sym typeface="Barlow"/>
              </a:rPr>
              <a:t>carbon </a:t>
            </a:r>
            <a:r>
              <a:rPr lang="en">
                <a:solidFill>
                  <a:schemeClr val="lt1"/>
                </a:solidFill>
                <a:latin typeface="Barlow"/>
                <a:ea typeface="Barlow"/>
                <a:cs typeface="Barlow"/>
                <a:sym typeface="Barlow"/>
              </a:rPr>
              <a:t>every year</a:t>
            </a:r>
            <a:endParaRPr sz="1300">
              <a:solidFill>
                <a:schemeClr val="lt1"/>
              </a:solidFill>
              <a:latin typeface="Barlow"/>
              <a:ea typeface="Barlow"/>
              <a:cs typeface="Barlow"/>
              <a:sym typeface="Barlow"/>
            </a:endParaRPr>
          </a:p>
        </p:txBody>
      </p:sp>
      <p:sp>
        <p:nvSpPr>
          <p:cNvPr id="358" name="Google Shape;358;p55"/>
          <p:cNvSpPr txBox="1"/>
          <p:nvPr/>
        </p:nvSpPr>
        <p:spPr>
          <a:xfrm>
            <a:off x="4569675" y="2477075"/>
            <a:ext cx="1965300" cy="917400"/>
          </a:xfrm>
          <a:prstGeom prst="rect">
            <a:avLst/>
          </a:prstGeom>
          <a:noFill/>
          <a:ln>
            <a:noFill/>
          </a:ln>
        </p:spPr>
        <p:txBody>
          <a:bodyPr spcFirstLastPara="1" wrap="square" lIns="91425" tIns="91425" rIns="91425" bIns="91425" anchor="t" anchorCtr="0">
            <a:spAutoFit/>
          </a:bodyPr>
          <a:lstStyle/>
          <a:p>
            <a:pPr marL="0" lvl="0" indent="0" algn="ctr" rtl="0">
              <a:lnSpc>
                <a:spcPct val="120000"/>
              </a:lnSpc>
              <a:spcBef>
                <a:spcPts val="900"/>
              </a:spcBef>
              <a:spcAft>
                <a:spcPts val="0"/>
              </a:spcAft>
              <a:buNone/>
            </a:pPr>
            <a:r>
              <a:rPr lang="en">
                <a:solidFill>
                  <a:schemeClr val="lt1"/>
                </a:solidFill>
                <a:latin typeface="Barlow"/>
                <a:ea typeface="Barlow"/>
                <a:cs typeface="Barlow"/>
                <a:sym typeface="Barlow"/>
              </a:rPr>
              <a:t>Provides </a:t>
            </a:r>
            <a:r>
              <a:rPr lang="en" b="1">
                <a:solidFill>
                  <a:schemeClr val="lt1"/>
                </a:solidFill>
                <a:latin typeface="Barlow"/>
                <a:ea typeface="Barlow"/>
                <a:cs typeface="Barlow"/>
                <a:sym typeface="Barlow"/>
              </a:rPr>
              <a:t>food security</a:t>
            </a:r>
            <a:r>
              <a:rPr lang="en">
                <a:solidFill>
                  <a:schemeClr val="lt1"/>
                </a:solidFill>
                <a:latin typeface="Barlow"/>
                <a:ea typeface="Barlow"/>
                <a:cs typeface="Barlow"/>
                <a:sym typeface="Barlow"/>
              </a:rPr>
              <a:t> for 3 billion people </a:t>
            </a:r>
            <a:endParaRPr sz="1300">
              <a:solidFill>
                <a:schemeClr val="lt1"/>
              </a:solidFill>
              <a:latin typeface="Barlow"/>
              <a:ea typeface="Barlow"/>
              <a:cs typeface="Barlow"/>
              <a:sym typeface="Barlow"/>
            </a:endParaRPr>
          </a:p>
        </p:txBody>
      </p:sp>
      <p:sp>
        <p:nvSpPr>
          <p:cNvPr id="359" name="Google Shape;359;p55"/>
          <p:cNvSpPr txBox="1"/>
          <p:nvPr/>
        </p:nvSpPr>
        <p:spPr>
          <a:xfrm>
            <a:off x="6636600" y="2477075"/>
            <a:ext cx="1860000" cy="864900"/>
          </a:xfrm>
          <a:prstGeom prst="rect">
            <a:avLst/>
          </a:prstGeom>
          <a:noFill/>
          <a:ln>
            <a:noFill/>
          </a:ln>
        </p:spPr>
        <p:txBody>
          <a:bodyPr spcFirstLastPara="1" wrap="square" lIns="91425" tIns="91425" rIns="91425" bIns="91425" anchor="t" anchorCtr="0">
            <a:spAutoFit/>
          </a:bodyPr>
          <a:lstStyle/>
          <a:p>
            <a:pPr marL="0" lvl="0" indent="0" algn="ctr" rtl="0">
              <a:lnSpc>
                <a:spcPct val="120000"/>
              </a:lnSpc>
              <a:spcBef>
                <a:spcPts val="900"/>
              </a:spcBef>
              <a:spcAft>
                <a:spcPts val="0"/>
              </a:spcAft>
              <a:buNone/>
            </a:pPr>
            <a:r>
              <a:rPr lang="en" sz="1300">
                <a:solidFill>
                  <a:schemeClr val="lt1"/>
                </a:solidFill>
                <a:latin typeface="Roboto Light"/>
                <a:ea typeface="Roboto Light"/>
                <a:cs typeface="Roboto Light"/>
                <a:sym typeface="Roboto Light"/>
              </a:rPr>
              <a:t>Absorbs heat, drives </a:t>
            </a:r>
            <a:r>
              <a:rPr lang="en" sz="1300" b="1">
                <a:solidFill>
                  <a:schemeClr val="lt1"/>
                </a:solidFill>
                <a:latin typeface="Roboto"/>
                <a:ea typeface="Roboto"/>
                <a:cs typeface="Roboto"/>
                <a:sym typeface="Roboto"/>
              </a:rPr>
              <a:t>extreme weather</a:t>
            </a:r>
            <a:r>
              <a:rPr lang="en" sz="1300">
                <a:solidFill>
                  <a:schemeClr val="lt1"/>
                </a:solidFill>
                <a:latin typeface="Roboto Light"/>
                <a:ea typeface="Roboto Light"/>
                <a:cs typeface="Roboto Light"/>
                <a:sym typeface="Roboto Light"/>
              </a:rPr>
              <a:t> and controls climate</a:t>
            </a:r>
            <a:endParaRPr sz="1300">
              <a:solidFill>
                <a:schemeClr val="lt1"/>
              </a:solidFill>
              <a:latin typeface="Roboto Light"/>
              <a:ea typeface="Roboto Light"/>
              <a:cs typeface="Roboto Light"/>
              <a:sym typeface="Roboto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364"/>
        <p:cNvGrpSpPr/>
        <p:nvPr/>
      </p:nvGrpSpPr>
      <p:grpSpPr>
        <a:xfrm>
          <a:off x="0" y="0"/>
          <a:ext cx="0" cy="0"/>
          <a:chOff x="0" y="0"/>
          <a:chExt cx="0" cy="0"/>
        </a:xfrm>
      </p:grpSpPr>
      <p:sp>
        <p:nvSpPr>
          <p:cNvPr id="365" name="Google Shape;365;p56"/>
          <p:cNvSpPr/>
          <p:nvPr/>
        </p:nvSpPr>
        <p:spPr>
          <a:xfrm>
            <a:off x="259464" y="4640115"/>
            <a:ext cx="8884500" cy="3771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66" name="Google Shape;366;p56"/>
          <p:cNvPicPr preferRelativeResize="0"/>
          <p:nvPr/>
        </p:nvPicPr>
        <p:blipFill rotWithShape="1">
          <a:blip r:embed="rId3">
            <a:alphaModFix amt="69000"/>
          </a:blip>
          <a:srcRect l="46328" t="5308" b="1399"/>
          <a:stretch/>
        </p:blipFill>
        <p:spPr>
          <a:xfrm>
            <a:off x="0" y="-41550"/>
            <a:ext cx="3719337" cy="5328451"/>
          </a:xfrm>
          <a:prstGeom prst="rect">
            <a:avLst/>
          </a:prstGeom>
          <a:noFill/>
          <a:ln>
            <a:noFill/>
          </a:ln>
        </p:spPr>
      </p:pic>
      <p:sp>
        <p:nvSpPr>
          <p:cNvPr id="367" name="Google Shape;367;p56"/>
          <p:cNvSpPr txBox="1"/>
          <p:nvPr/>
        </p:nvSpPr>
        <p:spPr>
          <a:xfrm>
            <a:off x="855675" y="1976175"/>
            <a:ext cx="7988100" cy="1293000"/>
          </a:xfrm>
          <a:prstGeom prst="rect">
            <a:avLst/>
          </a:prstGeom>
          <a:noFill/>
          <a:ln>
            <a:noFill/>
          </a:ln>
        </p:spPr>
        <p:txBody>
          <a:bodyPr spcFirstLastPara="1" wrap="square" lIns="91425" tIns="91425" rIns="91425" bIns="91425" anchor="ctr" anchorCtr="0">
            <a:spAutoFit/>
          </a:bodyPr>
          <a:lstStyle/>
          <a:p>
            <a:pPr marL="0" marR="0" lvl="0" indent="0" algn="r" rtl="0">
              <a:lnSpc>
                <a:spcPct val="100000"/>
              </a:lnSpc>
              <a:spcBef>
                <a:spcPts val="0"/>
              </a:spcBef>
              <a:spcAft>
                <a:spcPts val="0"/>
              </a:spcAft>
              <a:buClr>
                <a:schemeClr val="dk1"/>
              </a:buClr>
              <a:buSzPts val="1100"/>
              <a:buFont typeface="Arial"/>
              <a:buNone/>
            </a:pPr>
            <a:r>
              <a:rPr lang="en" sz="3600" b="1">
                <a:solidFill>
                  <a:schemeClr val="lt1"/>
                </a:solidFill>
                <a:latin typeface="Barlow"/>
                <a:ea typeface="Barlow"/>
                <a:cs typeface="Barlow"/>
                <a:sym typeface="Barlow"/>
              </a:rPr>
              <a:t>Sufficient to address accelerating climate impacts and societal needs?</a:t>
            </a:r>
            <a:endParaRPr sz="3600" b="1">
              <a:solidFill>
                <a:schemeClr val="lt1"/>
              </a:solidFill>
              <a:latin typeface="Barlow"/>
              <a:ea typeface="Barlow"/>
              <a:cs typeface="Barlow"/>
              <a:sym typeface="Barlow"/>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2"/>
        <p:cNvGrpSpPr/>
        <p:nvPr/>
      </p:nvGrpSpPr>
      <p:grpSpPr>
        <a:xfrm>
          <a:off x="0" y="0"/>
          <a:ext cx="0" cy="0"/>
          <a:chOff x="0" y="0"/>
          <a:chExt cx="0" cy="0"/>
        </a:xfrm>
      </p:grpSpPr>
      <p:sp>
        <p:nvSpPr>
          <p:cNvPr id="373" name="Google Shape;373;p57"/>
          <p:cNvSpPr txBox="1">
            <a:spLocks noGrp="1"/>
          </p:cNvSpPr>
          <p:nvPr>
            <p:ph type="title"/>
          </p:nvPr>
        </p:nvSpPr>
        <p:spPr>
          <a:xfrm>
            <a:off x="746200" y="228600"/>
            <a:ext cx="7712100" cy="602400"/>
          </a:xfrm>
          <a:prstGeom prst="rect">
            <a:avLst/>
          </a:prstGeom>
        </p:spPr>
        <p:txBody>
          <a:bodyPr spcFirstLastPara="1" wrap="square" lIns="51425" tIns="25700" rIns="51425" bIns="25700" anchor="ctr" anchorCtr="0">
            <a:noAutofit/>
          </a:bodyPr>
          <a:lstStyle/>
          <a:p>
            <a:pPr marL="0" lvl="0" indent="0" algn="l" rtl="0">
              <a:spcBef>
                <a:spcPts val="0"/>
              </a:spcBef>
              <a:spcAft>
                <a:spcPts val="0"/>
              </a:spcAft>
              <a:buNone/>
            </a:pPr>
            <a:r>
              <a:rPr lang="en">
                <a:latin typeface="Barlow"/>
                <a:ea typeface="Barlow"/>
                <a:cs typeface="Barlow"/>
                <a:sym typeface="Barlow"/>
              </a:rPr>
              <a:t> THE CHANGE</a:t>
            </a:r>
            <a:endParaRPr>
              <a:latin typeface="Barlow"/>
              <a:ea typeface="Barlow"/>
              <a:cs typeface="Barlow"/>
              <a:sym typeface="Barlow"/>
            </a:endParaRPr>
          </a:p>
        </p:txBody>
      </p:sp>
      <p:cxnSp>
        <p:nvCxnSpPr>
          <p:cNvPr id="374" name="Google Shape;374;p57"/>
          <p:cNvCxnSpPr/>
          <p:nvPr/>
        </p:nvCxnSpPr>
        <p:spPr>
          <a:xfrm>
            <a:off x="394225" y="526925"/>
            <a:ext cx="291600" cy="0"/>
          </a:xfrm>
          <a:prstGeom prst="straightConnector1">
            <a:avLst/>
          </a:prstGeom>
          <a:noFill/>
          <a:ln w="28575" cap="flat" cmpd="sng">
            <a:solidFill>
              <a:srgbClr val="F38417"/>
            </a:solidFill>
            <a:prstDash val="solid"/>
            <a:round/>
            <a:headEnd type="none" w="sm" len="sm"/>
            <a:tailEnd type="none" w="sm" len="sm"/>
          </a:ln>
        </p:spPr>
      </p:cxnSp>
      <p:pic>
        <p:nvPicPr>
          <p:cNvPr id="375" name="Google Shape;375;p57"/>
          <p:cNvPicPr preferRelativeResize="0"/>
          <p:nvPr/>
        </p:nvPicPr>
        <p:blipFill rotWithShape="1">
          <a:blip r:embed="rId3">
            <a:alphaModFix/>
          </a:blip>
          <a:srcRect t="16501" b="18377"/>
          <a:stretch/>
        </p:blipFill>
        <p:spPr>
          <a:xfrm>
            <a:off x="3489400" y="1883804"/>
            <a:ext cx="2063550" cy="1256400"/>
          </a:xfrm>
          <a:prstGeom prst="rect">
            <a:avLst/>
          </a:prstGeom>
          <a:noFill/>
          <a:ln>
            <a:noFill/>
          </a:ln>
        </p:spPr>
      </p:pic>
      <p:sp>
        <p:nvSpPr>
          <p:cNvPr id="376" name="Google Shape;376;p57"/>
          <p:cNvSpPr txBox="1">
            <a:spLocks noGrp="1"/>
          </p:cNvSpPr>
          <p:nvPr>
            <p:ph type="body" idx="4294967295"/>
          </p:nvPr>
        </p:nvSpPr>
        <p:spPr>
          <a:xfrm>
            <a:off x="3413400" y="3226976"/>
            <a:ext cx="2317200" cy="1256400"/>
          </a:xfrm>
          <a:prstGeom prst="rect">
            <a:avLst/>
          </a:prstGeom>
          <a:noFill/>
          <a:ln>
            <a:noFill/>
          </a:ln>
        </p:spPr>
        <p:txBody>
          <a:bodyPr spcFirstLastPara="1" wrap="square" lIns="0" tIns="0" rIns="0" bIns="0" anchor="t" anchorCtr="0">
            <a:noAutofit/>
          </a:bodyPr>
          <a:lstStyle/>
          <a:p>
            <a:pPr marL="0" lvl="0" indent="0" algn="ctr" rtl="0">
              <a:lnSpc>
                <a:spcPct val="120000"/>
              </a:lnSpc>
              <a:spcBef>
                <a:spcPts val="0"/>
              </a:spcBef>
              <a:spcAft>
                <a:spcPts val="0"/>
              </a:spcAft>
              <a:buClr>
                <a:schemeClr val="dk1"/>
              </a:buClr>
              <a:buSzPts val="1100"/>
              <a:buFont typeface="Arial"/>
              <a:buNone/>
            </a:pPr>
            <a:r>
              <a:rPr lang="en" sz="1700" b="1">
                <a:solidFill>
                  <a:schemeClr val="accent1"/>
                </a:solidFill>
                <a:latin typeface="Barlow"/>
                <a:ea typeface="Barlow"/>
                <a:cs typeface="Barlow"/>
                <a:sym typeface="Barlow"/>
              </a:rPr>
              <a:t>Establish clear priorities </a:t>
            </a:r>
            <a:endParaRPr sz="1700" b="1">
              <a:solidFill>
                <a:schemeClr val="accent1"/>
              </a:solidFill>
              <a:latin typeface="Barlow"/>
              <a:ea typeface="Barlow"/>
              <a:cs typeface="Barlow"/>
              <a:sym typeface="Barlow"/>
            </a:endParaRPr>
          </a:p>
          <a:p>
            <a:pPr marL="0" lvl="0" indent="0" algn="ctr" rtl="0">
              <a:lnSpc>
                <a:spcPct val="120000"/>
              </a:lnSpc>
              <a:spcBef>
                <a:spcPts val="0"/>
              </a:spcBef>
              <a:spcAft>
                <a:spcPts val="0"/>
              </a:spcAft>
              <a:buNone/>
            </a:pPr>
            <a:r>
              <a:rPr lang="en" sz="1700">
                <a:solidFill>
                  <a:schemeClr val="accent1"/>
                </a:solidFill>
                <a:latin typeface="Barlow"/>
                <a:ea typeface="Barlow"/>
                <a:cs typeface="Barlow"/>
                <a:sym typeface="Barlow"/>
              </a:rPr>
              <a:t>for investment in ocean observing</a:t>
            </a:r>
            <a:endParaRPr sz="1700">
              <a:solidFill>
                <a:schemeClr val="accent1"/>
              </a:solidFill>
              <a:latin typeface="Barlow"/>
              <a:ea typeface="Barlow"/>
              <a:cs typeface="Barlow"/>
              <a:sym typeface="Barlow"/>
            </a:endParaRPr>
          </a:p>
        </p:txBody>
      </p:sp>
      <p:pic>
        <p:nvPicPr>
          <p:cNvPr id="377" name="Google Shape;377;p57"/>
          <p:cNvPicPr preferRelativeResize="0"/>
          <p:nvPr/>
        </p:nvPicPr>
        <p:blipFill rotWithShape="1">
          <a:blip r:embed="rId4">
            <a:alphaModFix/>
          </a:blip>
          <a:srcRect t="20509" b="26036"/>
          <a:stretch/>
        </p:blipFill>
        <p:spPr>
          <a:xfrm>
            <a:off x="493800" y="1883791"/>
            <a:ext cx="2514100" cy="1256400"/>
          </a:xfrm>
          <a:prstGeom prst="rect">
            <a:avLst/>
          </a:prstGeom>
          <a:noFill/>
          <a:ln>
            <a:noFill/>
          </a:ln>
        </p:spPr>
      </p:pic>
      <p:sp>
        <p:nvSpPr>
          <p:cNvPr id="378" name="Google Shape;378;p57"/>
          <p:cNvSpPr txBox="1">
            <a:spLocks noGrp="1"/>
          </p:cNvSpPr>
          <p:nvPr>
            <p:ph type="body" idx="4294967295"/>
          </p:nvPr>
        </p:nvSpPr>
        <p:spPr>
          <a:xfrm>
            <a:off x="358150" y="3192775"/>
            <a:ext cx="2649900" cy="1324800"/>
          </a:xfrm>
          <a:prstGeom prst="rect">
            <a:avLst/>
          </a:prstGeom>
          <a:noFill/>
          <a:ln>
            <a:noFill/>
          </a:ln>
        </p:spPr>
        <p:txBody>
          <a:bodyPr spcFirstLastPara="1" wrap="square" lIns="0" tIns="0" rIns="0" bIns="0" anchor="t" anchorCtr="0">
            <a:noAutofit/>
          </a:bodyPr>
          <a:lstStyle/>
          <a:p>
            <a:pPr marL="0" lvl="0" indent="0" algn="ctr" rtl="0">
              <a:lnSpc>
                <a:spcPct val="120000"/>
              </a:lnSpc>
              <a:spcBef>
                <a:spcPts val="0"/>
              </a:spcBef>
              <a:spcAft>
                <a:spcPts val="0"/>
              </a:spcAft>
              <a:buNone/>
            </a:pPr>
            <a:r>
              <a:rPr lang="en" sz="1700" b="1">
                <a:solidFill>
                  <a:schemeClr val="accent1"/>
                </a:solidFill>
                <a:latin typeface="Barlow"/>
                <a:ea typeface="Barlow"/>
                <a:cs typeface="Barlow"/>
                <a:sym typeface="Barlow"/>
              </a:rPr>
              <a:t>Bridge </a:t>
            </a:r>
            <a:r>
              <a:rPr lang="en" sz="1700">
                <a:solidFill>
                  <a:schemeClr val="accent1"/>
                </a:solidFill>
                <a:latin typeface="Barlow"/>
                <a:ea typeface="Barlow"/>
                <a:cs typeface="Barlow"/>
                <a:sym typeface="Barlow"/>
              </a:rPr>
              <a:t>and engage across observing - modeling/forecasting- policy and other users</a:t>
            </a:r>
            <a:endParaRPr sz="1700">
              <a:solidFill>
                <a:schemeClr val="accent1"/>
              </a:solidFill>
              <a:latin typeface="Barlow"/>
              <a:ea typeface="Barlow"/>
              <a:cs typeface="Barlow"/>
              <a:sym typeface="Barlow"/>
            </a:endParaRPr>
          </a:p>
        </p:txBody>
      </p:sp>
      <p:sp>
        <p:nvSpPr>
          <p:cNvPr id="379" name="Google Shape;379;p57"/>
          <p:cNvSpPr txBox="1">
            <a:spLocks noGrp="1"/>
          </p:cNvSpPr>
          <p:nvPr>
            <p:ph type="body" idx="4294967295"/>
          </p:nvPr>
        </p:nvSpPr>
        <p:spPr>
          <a:xfrm>
            <a:off x="6224950" y="3226975"/>
            <a:ext cx="2598900" cy="1256400"/>
          </a:xfrm>
          <a:prstGeom prst="rect">
            <a:avLst/>
          </a:prstGeom>
          <a:noFill/>
          <a:ln>
            <a:noFill/>
          </a:ln>
        </p:spPr>
        <p:txBody>
          <a:bodyPr spcFirstLastPara="1" wrap="square" lIns="0" tIns="0" rIns="0" bIns="0" anchor="t" anchorCtr="0">
            <a:noAutofit/>
          </a:bodyPr>
          <a:lstStyle/>
          <a:p>
            <a:pPr marL="0" lvl="0" indent="0" algn="ctr" rtl="0">
              <a:lnSpc>
                <a:spcPct val="120000"/>
              </a:lnSpc>
              <a:spcBef>
                <a:spcPts val="0"/>
              </a:spcBef>
              <a:spcAft>
                <a:spcPts val="0"/>
              </a:spcAft>
              <a:buNone/>
            </a:pPr>
            <a:r>
              <a:rPr lang="en" sz="1700" b="1">
                <a:solidFill>
                  <a:schemeClr val="accent1"/>
                </a:solidFill>
                <a:latin typeface="Barlow"/>
                <a:ea typeface="Barlow"/>
                <a:cs typeface="Barlow"/>
                <a:sym typeface="Barlow"/>
              </a:rPr>
              <a:t>Accessible and impactful ocean information</a:t>
            </a:r>
            <a:r>
              <a:rPr lang="en" sz="1700">
                <a:solidFill>
                  <a:schemeClr val="accent1"/>
                </a:solidFill>
                <a:latin typeface="Barlow"/>
                <a:ea typeface="Barlow"/>
                <a:cs typeface="Barlow"/>
                <a:sym typeface="Barlow"/>
              </a:rPr>
              <a:t> </a:t>
            </a:r>
            <a:br>
              <a:rPr lang="en" sz="1700">
                <a:solidFill>
                  <a:schemeClr val="accent1"/>
                </a:solidFill>
                <a:latin typeface="Barlow"/>
                <a:ea typeface="Barlow"/>
                <a:cs typeface="Barlow"/>
                <a:sym typeface="Barlow"/>
              </a:rPr>
            </a:br>
            <a:r>
              <a:rPr lang="en" sz="1700">
                <a:solidFill>
                  <a:schemeClr val="accent1"/>
                </a:solidFill>
                <a:latin typeface="Barlow"/>
                <a:ea typeface="Barlow"/>
                <a:cs typeface="Barlow"/>
                <a:sym typeface="Barlow"/>
              </a:rPr>
              <a:t>to effectively meet global challenges</a:t>
            </a:r>
            <a:endParaRPr sz="1700">
              <a:solidFill>
                <a:schemeClr val="accent1"/>
              </a:solidFill>
              <a:latin typeface="Barlow"/>
              <a:ea typeface="Barlow"/>
              <a:cs typeface="Barlow"/>
              <a:sym typeface="Barlow"/>
            </a:endParaRPr>
          </a:p>
          <a:p>
            <a:pPr marL="1828800" lvl="0" indent="0" algn="ctr" rtl="0">
              <a:lnSpc>
                <a:spcPct val="120000"/>
              </a:lnSpc>
              <a:spcBef>
                <a:spcPts val="0"/>
              </a:spcBef>
              <a:spcAft>
                <a:spcPts val="0"/>
              </a:spcAft>
              <a:buNone/>
            </a:pPr>
            <a:endParaRPr sz="1700">
              <a:solidFill>
                <a:srgbClr val="184596"/>
              </a:solidFill>
              <a:latin typeface="Barlow"/>
              <a:ea typeface="Barlow"/>
              <a:cs typeface="Barlow"/>
              <a:sym typeface="Barlow"/>
            </a:endParaRPr>
          </a:p>
          <a:p>
            <a:pPr marL="269999" lvl="3" indent="-161925" algn="ctr" rtl="0">
              <a:lnSpc>
                <a:spcPct val="120000"/>
              </a:lnSpc>
              <a:spcBef>
                <a:spcPts val="1000"/>
              </a:spcBef>
              <a:spcAft>
                <a:spcPts val="0"/>
              </a:spcAft>
              <a:buClr>
                <a:srgbClr val="F38417"/>
              </a:buClr>
              <a:buSzPts val="1600"/>
              <a:buFont typeface="Barlow"/>
              <a:buNone/>
            </a:pPr>
            <a:endParaRPr sz="1700">
              <a:solidFill>
                <a:srgbClr val="184596"/>
              </a:solidFill>
              <a:latin typeface="Barlow"/>
              <a:ea typeface="Barlow"/>
              <a:cs typeface="Barlow"/>
              <a:sym typeface="Barlow"/>
            </a:endParaRPr>
          </a:p>
        </p:txBody>
      </p:sp>
      <p:pic>
        <p:nvPicPr>
          <p:cNvPr id="380" name="Google Shape;380;p57"/>
          <p:cNvPicPr preferRelativeResize="0"/>
          <p:nvPr/>
        </p:nvPicPr>
        <p:blipFill rotWithShape="1">
          <a:blip r:embed="rId5">
            <a:alphaModFix/>
          </a:blip>
          <a:srcRect t="14089" b="15601"/>
          <a:stretch/>
        </p:blipFill>
        <p:spPr>
          <a:xfrm>
            <a:off x="6734113" y="1663378"/>
            <a:ext cx="1482213" cy="1563587"/>
          </a:xfrm>
          <a:prstGeom prst="rect">
            <a:avLst/>
          </a:prstGeom>
          <a:noFill/>
          <a:ln>
            <a:noFill/>
          </a:ln>
        </p:spPr>
      </p:pic>
      <p:sp>
        <p:nvSpPr>
          <p:cNvPr id="381" name="Google Shape;381;p57"/>
          <p:cNvSpPr/>
          <p:nvPr/>
        </p:nvSpPr>
        <p:spPr>
          <a:xfrm>
            <a:off x="436175" y="1085075"/>
            <a:ext cx="8387700" cy="4548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chemeClr val="accent1"/>
                </a:solidFill>
                <a:latin typeface="Barlow"/>
                <a:ea typeface="Barlow"/>
                <a:cs typeface="Barlow"/>
                <a:sym typeface="Barlow"/>
              </a:rPr>
              <a:t>Increase Global Capacity</a:t>
            </a:r>
            <a:endParaRPr sz="2000" b="1">
              <a:solidFill>
                <a:schemeClr val="accent1"/>
              </a:solidFill>
              <a:latin typeface="Barlow"/>
              <a:ea typeface="Barlow"/>
              <a:cs typeface="Barlow"/>
              <a:sym typeface="Barlow"/>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386" name="Google Shape;386;p58"/>
          <p:cNvPicPr preferRelativeResize="0"/>
          <p:nvPr/>
        </p:nvPicPr>
        <p:blipFill rotWithShape="1">
          <a:blip r:embed="rId3">
            <a:alphaModFix/>
          </a:blip>
          <a:srcRect l="8941" t="4511" b="4521"/>
          <a:stretch/>
        </p:blipFill>
        <p:spPr>
          <a:xfrm>
            <a:off x="-12" y="0"/>
            <a:ext cx="5588601" cy="5143500"/>
          </a:xfrm>
          <a:prstGeom prst="rect">
            <a:avLst/>
          </a:prstGeom>
          <a:noFill/>
          <a:ln>
            <a:noFill/>
          </a:ln>
        </p:spPr>
      </p:pic>
      <p:sp>
        <p:nvSpPr>
          <p:cNvPr id="387" name="Google Shape;387;p58"/>
          <p:cNvSpPr/>
          <p:nvPr/>
        </p:nvSpPr>
        <p:spPr>
          <a:xfrm rot="10800000" flipH="1">
            <a:off x="0" y="0"/>
            <a:ext cx="6367800" cy="5143500"/>
          </a:xfrm>
          <a:prstGeom prst="rect">
            <a:avLst/>
          </a:prstGeom>
          <a:gradFill>
            <a:gsLst>
              <a:gs pos="0">
                <a:srgbClr val="FFFFFF"/>
              </a:gs>
              <a:gs pos="43000">
                <a:srgbClr val="FFFFFF"/>
              </a:gs>
              <a:gs pos="98000">
                <a:srgbClr val="EDEDED">
                  <a:alpha val="0"/>
                </a:srgbClr>
              </a:gs>
              <a:gs pos="100000">
                <a:srgbClr val="EDEDED">
                  <a:alpha val="0"/>
                </a:srgbClr>
              </a:gs>
            </a:gsLst>
            <a:lin ang="10800025"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88" name="Google Shape;388;p58"/>
          <p:cNvSpPr txBox="1"/>
          <p:nvPr/>
        </p:nvSpPr>
        <p:spPr>
          <a:xfrm>
            <a:off x="1822350" y="1285800"/>
            <a:ext cx="6966900" cy="2216400"/>
          </a:xfrm>
          <a:prstGeom prst="rect">
            <a:avLst/>
          </a:prstGeom>
          <a:noFill/>
          <a:ln>
            <a:noFill/>
          </a:ln>
        </p:spPr>
        <p:txBody>
          <a:bodyPr spcFirstLastPara="1" wrap="square" lIns="91425" tIns="91425" rIns="91425" bIns="91425" anchor="ctr" anchorCtr="0">
            <a:spAutoFit/>
          </a:bodyPr>
          <a:lstStyle/>
          <a:p>
            <a:pPr marL="0" lvl="0" indent="0" algn="r" rtl="0">
              <a:spcBef>
                <a:spcPts val="0"/>
              </a:spcBef>
              <a:spcAft>
                <a:spcPts val="0"/>
              </a:spcAft>
              <a:buClr>
                <a:schemeClr val="dk1"/>
              </a:buClr>
              <a:buSzPts val="1100"/>
              <a:buFont typeface="Arial"/>
              <a:buNone/>
            </a:pPr>
            <a:r>
              <a:rPr lang="en" sz="3300" b="1">
                <a:solidFill>
                  <a:srgbClr val="184596"/>
                </a:solidFill>
                <a:latin typeface="Barlow"/>
                <a:ea typeface="Barlow"/>
                <a:cs typeface="Barlow"/>
                <a:sym typeface="Barlow"/>
              </a:rPr>
              <a:t>The Programme</a:t>
            </a:r>
            <a:r>
              <a:rPr lang="en" sz="3300" b="1">
                <a:solidFill>
                  <a:srgbClr val="FF0000"/>
                </a:solidFill>
                <a:latin typeface="Barlow"/>
                <a:ea typeface="Barlow"/>
                <a:cs typeface="Barlow"/>
                <a:sym typeface="Barlow"/>
              </a:rPr>
              <a:t> </a:t>
            </a:r>
            <a:r>
              <a:rPr lang="en" sz="3300" b="1">
                <a:solidFill>
                  <a:srgbClr val="184596"/>
                </a:solidFill>
                <a:latin typeface="Barlow"/>
                <a:ea typeface="Barlow"/>
                <a:cs typeface="Barlow"/>
                <a:sym typeface="Barlow"/>
              </a:rPr>
              <a:t>will evolve the </a:t>
            </a:r>
            <a:r>
              <a:rPr lang="en" sz="3300" b="1">
                <a:solidFill>
                  <a:schemeClr val="accent1"/>
                </a:solidFill>
                <a:latin typeface="Barlow"/>
                <a:ea typeface="Barlow"/>
                <a:cs typeface="Barlow"/>
                <a:sym typeface="Barlow"/>
              </a:rPr>
              <a:t>ocean observing system s</a:t>
            </a:r>
            <a:r>
              <a:rPr lang="en" sz="3300" b="1">
                <a:solidFill>
                  <a:srgbClr val="184596"/>
                </a:solidFill>
                <a:latin typeface="Barlow"/>
                <a:ea typeface="Barlow"/>
                <a:cs typeface="Barlow"/>
                <a:sym typeface="Barlow"/>
              </a:rPr>
              <a:t>o that it is </a:t>
            </a:r>
            <a:r>
              <a:rPr lang="en" sz="3300" b="1">
                <a:solidFill>
                  <a:schemeClr val="accent2"/>
                </a:solidFill>
                <a:latin typeface="Barlow"/>
                <a:ea typeface="Barlow"/>
                <a:cs typeface="Barlow"/>
                <a:sym typeface="Barlow"/>
              </a:rPr>
              <a:t>co-designed with end-users and responds to their needs</a:t>
            </a:r>
            <a:r>
              <a:rPr lang="en" sz="3300" b="1">
                <a:solidFill>
                  <a:srgbClr val="184596"/>
                </a:solidFill>
                <a:latin typeface="Barlow"/>
                <a:ea typeface="Barlow"/>
                <a:cs typeface="Barlow"/>
                <a:sym typeface="Barlow"/>
              </a:rPr>
              <a:t> </a:t>
            </a:r>
            <a:endParaRPr sz="3200" b="1">
              <a:solidFill>
                <a:schemeClr val="dk1"/>
              </a:solidFill>
              <a:latin typeface="Barlow"/>
              <a:ea typeface="Barlow"/>
              <a:cs typeface="Barlow"/>
              <a:sym typeface="Barlow"/>
            </a:endParaRPr>
          </a:p>
        </p:txBody>
      </p:sp>
      <p:pic>
        <p:nvPicPr>
          <p:cNvPr id="389" name="Google Shape;389;p58"/>
          <p:cNvPicPr preferRelativeResize="0"/>
          <p:nvPr/>
        </p:nvPicPr>
        <p:blipFill rotWithShape="1">
          <a:blip r:embed="rId4">
            <a:alphaModFix/>
          </a:blip>
          <a:srcRect/>
          <a:stretch/>
        </p:blipFill>
        <p:spPr>
          <a:xfrm>
            <a:off x="4800950" y="154675"/>
            <a:ext cx="4202925" cy="542975"/>
          </a:xfrm>
          <a:prstGeom prst="rect">
            <a:avLst/>
          </a:prstGeom>
          <a:noFill/>
          <a:ln>
            <a:noFill/>
          </a:ln>
        </p:spPr>
      </p:pic>
      <p:sp>
        <p:nvSpPr>
          <p:cNvPr id="390" name="Google Shape;390;p58"/>
          <p:cNvSpPr/>
          <p:nvPr/>
        </p:nvSpPr>
        <p:spPr>
          <a:xfrm>
            <a:off x="6143075" y="4330975"/>
            <a:ext cx="3199500" cy="812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59"/>
          <p:cNvSpPr/>
          <p:nvPr/>
        </p:nvSpPr>
        <p:spPr>
          <a:xfrm>
            <a:off x="195425" y="4296950"/>
            <a:ext cx="9624000" cy="620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59"/>
          <p:cNvSpPr txBox="1">
            <a:spLocks noGrp="1"/>
          </p:cNvSpPr>
          <p:nvPr>
            <p:ph type="title"/>
          </p:nvPr>
        </p:nvSpPr>
        <p:spPr>
          <a:xfrm>
            <a:off x="852998" y="360875"/>
            <a:ext cx="8006400" cy="37200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dk1"/>
              </a:buClr>
              <a:buSzPts val="1100"/>
              <a:buFont typeface="Arial"/>
              <a:buNone/>
            </a:pPr>
            <a:r>
              <a:rPr lang="en" sz="2500">
                <a:latin typeface="Barlow"/>
                <a:ea typeface="Barlow"/>
                <a:cs typeface="Barlow"/>
                <a:sym typeface="Barlow"/>
              </a:rPr>
              <a:t>TANGIBLE OUTCOMES</a:t>
            </a:r>
            <a:endParaRPr sz="2100">
              <a:latin typeface="Barlow Semi Condensed"/>
              <a:ea typeface="Barlow Semi Condensed"/>
              <a:cs typeface="Barlow Semi Condensed"/>
              <a:sym typeface="Barlow Semi Condensed"/>
            </a:endParaRPr>
          </a:p>
          <a:p>
            <a:pPr marL="0" lvl="0" indent="0" algn="l" rtl="0">
              <a:lnSpc>
                <a:spcPct val="85000"/>
              </a:lnSpc>
              <a:spcBef>
                <a:spcPts val="0"/>
              </a:spcBef>
              <a:spcAft>
                <a:spcPts val="0"/>
              </a:spcAft>
              <a:buClr>
                <a:schemeClr val="dk1"/>
              </a:buClr>
              <a:buSzPts val="1100"/>
              <a:buFont typeface="Arial"/>
              <a:buNone/>
            </a:pPr>
            <a:endParaRPr b="0">
              <a:solidFill>
                <a:srgbClr val="1F3864"/>
              </a:solidFill>
              <a:latin typeface="Barlow Medium"/>
              <a:ea typeface="Barlow Medium"/>
              <a:cs typeface="Barlow Medium"/>
              <a:sym typeface="Barlow Medium"/>
            </a:endParaRPr>
          </a:p>
        </p:txBody>
      </p:sp>
      <p:cxnSp>
        <p:nvCxnSpPr>
          <p:cNvPr id="398" name="Google Shape;398;p59"/>
          <p:cNvCxnSpPr/>
          <p:nvPr/>
        </p:nvCxnSpPr>
        <p:spPr>
          <a:xfrm>
            <a:off x="400312" y="520838"/>
            <a:ext cx="291600" cy="0"/>
          </a:xfrm>
          <a:prstGeom prst="straightConnector1">
            <a:avLst/>
          </a:prstGeom>
          <a:noFill/>
          <a:ln w="28575" cap="flat" cmpd="sng">
            <a:solidFill>
              <a:srgbClr val="F38417"/>
            </a:solidFill>
            <a:prstDash val="solid"/>
            <a:round/>
            <a:headEnd type="none" w="sm" len="sm"/>
            <a:tailEnd type="none" w="sm" len="sm"/>
          </a:ln>
        </p:spPr>
      </p:cxnSp>
      <p:pic>
        <p:nvPicPr>
          <p:cNvPr id="399" name="Google Shape;399;p59"/>
          <p:cNvPicPr preferRelativeResize="0"/>
          <p:nvPr/>
        </p:nvPicPr>
        <p:blipFill rotWithShape="1">
          <a:blip r:embed="rId3">
            <a:alphaModFix/>
          </a:blip>
          <a:srcRect t="20509" b="26036"/>
          <a:stretch/>
        </p:blipFill>
        <p:spPr>
          <a:xfrm>
            <a:off x="628900" y="973150"/>
            <a:ext cx="1805819" cy="902450"/>
          </a:xfrm>
          <a:prstGeom prst="rect">
            <a:avLst/>
          </a:prstGeom>
          <a:noFill/>
          <a:ln>
            <a:noFill/>
          </a:ln>
        </p:spPr>
      </p:pic>
      <p:sp>
        <p:nvSpPr>
          <p:cNvPr id="400" name="Google Shape;400;p59"/>
          <p:cNvSpPr txBox="1">
            <a:spLocks noGrp="1"/>
          </p:cNvSpPr>
          <p:nvPr>
            <p:ph type="body" idx="1"/>
          </p:nvPr>
        </p:nvSpPr>
        <p:spPr>
          <a:xfrm>
            <a:off x="-1231637" y="2161725"/>
            <a:ext cx="3431700" cy="372000"/>
          </a:xfrm>
          <a:prstGeom prst="rect">
            <a:avLst/>
          </a:prstGeom>
          <a:noFill/>
          <a:ln>
            <a:noFill/>
          </a:ln>
        </p:spPr>
        <p:txBody>
          <a:bodyPr spcFirstLastPara="1" wrap="square" lIns="0" tIns="0" rIns="0" bIns="0" anchor="t" anchorCtr="0">
            <a:noAutofit/>
          </a:bodyPr>
          <a:lstStyle/>
          <a:p>
            <a:pPr marL="1828800" lvl="0" indent="0" algn="ctr" rtl="0">
              <a:lnSpc>
                <a:spcPct val="120000"/>
              </a:lnSpc>
              <a:spcBef>
                <a:spcPts val="1000"/>
              </a:spcBef>
              <a:spcAft>
                <a:spcPts val="0"/>
              </a:spcAft>
              <a:buNone/>
            </a:pPr>
            <a:r>
              <a:rPr lang="en" sz="1800">
                <a:solidFill>
                  <a:schemeClr val="accent1"/>
                </a:solidFill>
                <a:latin typeface="Roboto Light"/>
                <a:ea typeface="Roboto Light"/>
                <a:cs typeface="Roboto Light"/>
                <a:sym typeface="Roboto Light"/>
              </a:rPr>
              <a:t>Link along </a:t>
            </a:r>
            <a:r>
              <a:rPr lang="en" sz="1800" b="1">
                <a:solidFill>
                  <a:schemeClr val="accent2"/>
                </a:solidFill>
                <a:latin typeface="Roboto"/>
                <a:ea typeface="Roboto"/>
                <a:cs typeface="Roboto"/>
                <a:sym typeface="Roboto"/>
              </a:rPr>
              <a:t>value chain</a:t>
            </a:r>
            <a:r>
              <a:rPr lang="en" sz="1800">
                <a:solidFill>
                  <a:schemeClr val="accent1"/>
                </a:solidFill>
                <a:latin typeface="Roboto Light"/>
                <a:ea typeface="Roboto Light"/>
                <a:cs typeface="Roboto Light"/>
                <a:sym typeface="Roboto Light"/>
              </a:rPr>
              <a:t> </a:t>
            </a:r>
            <a:r>
              <a:rPr lang="en" sz="1800" b="1">
                <a:solidFill>
                  <a:schemeClr val="accent2"/>
                </a:solidFill>
                <a:latin typeface="Roboto"/>
                <a:ea typeface="Roboto"/>
                <a:cs typeface="Roboto"/>
                <a:sym typeface="Roboto"/>
              </a:rPr>
              <a:t>and users</a:t>
            </a:r>
            <a:endParaRPr sz="1800" b="1">
              <a:solidFill>
                <a:schemeClr val="accent2"/>
              </a:solidFill>
              <a:latin typeface="Roboto"/>
              <a:ea typeface="Roboto"/>
              <a:cs typeface="Roboto"/>
              <a:sym typeface="Roboto"/>
            </a:endParaRPr>
          </a:p>
          <a:p>
            <a:pPr marL="0" lvl="0" indent="0" algn="ctr" rtl="0">
              <a:lnSpc>
                <a:spcPct val="120000"/>
              </a:lnSpc>
              <a:spcBef>
                <a:spcPts val="1000"/>
              </a:spcBef>
              <a:spcAft>
                <a:spcPts val="0"/>
              </a:spcAft>
              <a:buNone/>
            </a:pPr>
            <a:endParaRPr sz="1800">
              <a:solidFill>
                <a:schemeClr val="accent1"/>
              </a:solidFill>
              <a:latin typeface="Roboto Light"/>
              <a:ea typeface="Roboto Light"/>
              <a:cs typeface="Roboto Light"/>
              <a:sym typeface="Roboto Light"/>
            </a:endParaRPr>
          </a:p>
        </p:txBody>
      </p:sp>
      <p:sp>
        <p:nvSpPr>
          <p:cNvPr id="401" name="Google Shape;401;p59"/>
          <p:cNvSpPr txBox="1">
            <a:spLocks noGrp="1"/>
          </p:cNvSpPr>
          <p:nvPr>
            <p:ph type="body" idx="1"/>
          </p:nvPr>
        </p:nvSpPr>
        <p:spPr>
          <a:xfrm>
            <a:off x="5553600" y="4059700"/>
            <a:ext cx="1892100" cy="775200"/>
          </a:xfrm>
          <a:prstGeom prst="rect">
            <a:avLst/>
          </a:prstGeom>
          <a:noFill/>
          <a:ln>
            <a:noFill/>
          </a:ln>
        </p:spPr>
        <p:txBody>
          <a:bodyPr spcFirstLastPara="1" wrap="square" lIns="0" tIns="0" rIns="0" bIns="0" anchor="t" anchorCtr="0">
            <a:noAutofit/>
          </a:bodyPr>
          <a:lstStyle/>
          <a:p>
            <a:pPr marL="0" lvl="0" indent="0" algn="ctr" rtl="0">
              <a:lnSpc>
                <a:spcPct val="120000"/>
              </a:lnSpc>
              <a:spcBef>
                <a:spcPts val="1000"/>
              </a:spcBef>
              <a:spcAft>
                <a:spcPts val="0"/>
              </a:spcAft>
              <a:buNone/>
            </a:pPr>
            <a:r>
              <a:rPr lang="en" sz="1800">
                <a:solidFill>
                  <a:schemeClr val="accent1"/>
                </a:solidFill>
                <a:latin typeface="Roboto Light"/>
                <a:ea typeface="Roboto Light"/>
                <a:cs typeface="Roboto Light"/>
                <a:sym typeface="Roboto Light"/>
              </a:rPr>
              <a:t>Ongoing </a:t>
            </a:r>
            <a:r>
              <a:rPr lang="en" sz="1800" b="1">
                <a:solidFill>
                  <a:schemeClr val="accent2"/>
                </a:solidFill>
                <a:latin typeface="Roboto"/>
                <a:ea typeface="Roboto"/>
                <a:cs typeface="Roboto"/>
                <a:sym typeface="Roboto"/>
              </a:rPr>
              <a:t>tracking</a:t>
            </a:r>
            <a:r>
              <a:rPr lang="en" sz="1800">
                <a:solidFill>
                  <a:schemeClr val="accent1"/>
                </a:solidFill>
                <a:latin typeface="Roboto Light"/>
                <a:ea typeface="Roboto Light"/>
                <a:cs typeface="Roboto Light"/>
                <a:sym typeface="Roboto Light"/>
              </a:rPr>
              <a:t> of implementation</a:t>
            </a:r>
            <a:endParaRPr sz="1800">
              <a:solidFill>
                <a:schemeClr val="accent1"/>
              </a:solidFill>
              <a:latin typeface="Roboto Light"/>
              <a:ea typeface="Roboto Light"/>
              <a:cs typeface="Roboto Light"/>
              <a:sym typeface="Roboto Light"/>
            </a:endParaRPr>
          </a:p>
        </p:txBody>
      </p:sp>
      <p:sp>
        <p:nvSpPr>
          <p:cNvPr id="402" name="Google Shape;402;p59"/>
          <p:cNvSpPr txBox="1">
            <a:spLocks noGrp="1"/>
          </p:cNvSpPr>
          <p:nvPr>
            <p:ph type="body" idx="1"/>
          </p:nvPr>
        </p:nvSpPr>
        <p:spPr>
          <a:xfrm>
            <a:off x="3682675" y="2161725"/>
            <a:ext cx="1892100" cy="1042200"/>
          </a:xfrm>
          <a:prstGeom prst="rect">
            <a:avLst/>
          </a:prstGeom>
          <a:noFill/>
          <a:ln>
            <a:noFill/>
          </a:ln>
        </p:spPr>
        <p:txBody>
          <a:bodyPr spcFirstLastPara="1" wrap="square" lIns="0" tIns="0" rIns="0" bIns="0" anchor="t" anchorCtr="0">
            <a:noAutofit/>
          </a:bodyPr>
          <a:lstStyle/>
          <a:p>
            <a:pPr marL="0" lvl="0" indent="0" algn="ctr" rtl="0">
              <a:lnSpc>
                <a:spcPct val="120000"/>
              </a:lnSpc>
              <a:spcBef>
                <a:spcPts val="1000"/>
              </a:spcBef>
              <a:spcAft>
                <a:spcPts val="0"/>
              </a:spcAft>
              <a:buNone/>
            </a:pPr>
            <a:r>
              <a:rPr lang="en" sz="1800" b="1">
                <a:solidFill>
                  <a:schemeClr val="accent2"/>
                </a:solidFill>
                <a:latin typeface="Roboto"/>
                <a:ea typeface="Roboto"/>
                <a:cs typeface="Roboto"/>
                <a:sym typeface="Roboto"/>
              </a:rPr>
              <a:t>Design</a:t>
            </a:r>
            <a:r>
              <a:rPr lang="en" sz="1800">
                <a:solidFill>
                  <a:schemeClr val="accent1"/>
                </a:solidFill>
                <a:latin typeface="Roboto Light"/>
                <a:ea typeface="Roboto Light"/>
                <a:cs typeface="Roboto Light"/>
                <a:sym typeface="Roboto Light"/>
              </a:rPr>
              <a:t> for observing and forecasting</a:t>
            </a:r>
            <a:endParaRPr sz="1800">
              <a:solidFill>
                <a:schemeClr val="accent1"/>
              </a:solidFill>
              <a:latin typeface="Roboto Light"/>
              <a:ea typeface="Roboto Light"/>
              <a:cs typeface="Roboto Light"/>
              <a:sym typeface="Roboto Light"/>
            </a:endParaRPr>
          </a:p>
        </p:txBody>
      </p:sp>
      <p:sp>
        <p:nvSpPr>
          <p:cNvPr id="403" name="Google Shape;403;p59"/>
          <p:cNvSpPr txBox="1">
            <a:spLocks noGrp="1"/>
          </p:cNvSpPr>
          <p:nvPr>
            <p:ph type="body" idx="1"/>
          </p:nvPr>
        </p:nvSpPr>
        <p:spPr>
          <a:xfrm>
            <a:off x="1669900" y="3926200"/>
            <a:ext cx="1892100" cy="1042200"/>
          </a:xfrm>
          <a:prstGeom prst="rect">
            <a:avLst/>
          </a:prstGeom>
          <a:noFill/>
          <a:ln>
            <a:noFill/>
          </a:ln>
        </p:spPr>
        <p:txBody>
          <a:bodyPr spcFirstLastPara="1" wrap="square" lIns="0" tIns="0" rIns="0" bIns="0" anchor="t" anchorCtr="0">
            <a:noAutofit/>
          </a:bodyPr>
          <a:lstStyle/>
          <a:p>
            <a:pPr marL="0" lvl="0" indent="0" algn="ctr" rtl="0">
              <a:lnSpc>
                <a:spcPct val="120000"/>
              </a:lnSpc>
              <a:spcBef>
                <a:spcPts val="1000"/>
              </a:spcBef>
              <a:spcAft>
                <a:spcPts val="0"/>
              </a:spcAft>
              <a:buNone/>
            </a:pPr>
            <a:r>
              <a:rPr lang="en" sz="1800" b="1">
                <a:solidFill>
                  <a:schemeClr val="accent2"/>
                </a:solidFill>
                <a:latin typeface="Roboto"/>
                <a:ea typeface="Roboto"/>
                <a:cs typeface="Roboto"/>
                <a:sym typeface="Roboto"/>
              </a:rPr>
              <a:t>Blueprint </a:t>
            </a:r>
            <a:r>
              <a:rPr lang="en" sz="1800">
                <a:solidFill>
                  <a:schemeClr val="accent1"/>
                </a:solidFill>
                <a:latin typeface="Roboto Light"/>
                <a:ea typeface="Roboto Light"/>
                <a:cs typeface="Roboto Light"/>
                <a:sym typeface="Roboto Light"/>
              </a:rPr>
              <a:t>for services if they don’t exist</a:t>
            </a:r>
            <a:endParaRPr sz="1800">
              <a:solidFill>
                <a:schemeClr val="accent1"/>
              </a:solidFill>
              <a:latin typeface="Roboto Light"/>
              <a:ea typeface="Roboto Light"/>
              <a:cs typeface="Roboto Light"/>
              <a:sym typeface="Roboto Light"/>
            </a:endParaRPr>
          </a:p>
        </p:txBody>
      </p:sp>
      <p:sp>
        <p:nvSpPr>
          <p:cNvPr id="404" name="Google Shape;404;p59"/>
          <p:cNvSpPr txBox="1">
            <a:spLocks noGrp="1"/>
          </p:cNvSpPr>
          <p:nvPr>
            <p:ph type="body" idx="1"/>
          </p:nvPr>
        </p:nvSpPr>
        <p:spPr>
          <a:xfrm>
            <a:off x="6830450" y="2146200"/>
            <a:ext cx="1892100" cy="1042200"/>
          </a:xfrm>
          <a:prstGeom prst="rect">
            <a:avLst/>
          </a:prstGeom>
          <a:noFill/>
          <a:ln>
            <a:noFill/>
          </a:ln>
        </p:spPr>
        <p:txBody>
          <a:bodyPr spcFirstLastPara="1" wrap="square" lIns="0" tIns="0" rIns="0" bIns="0" anchor="t" anchorCtr="0">
            <a:noAutofit/>
          </a:bodyPr>
          <a:lstStyle/>
          <a:p>
            <a:pPr marL="0" lvl="0" indent="0" algn="ctr" rtl="0">
              <a:lnSpc>
                <a:spcPct val="120000"/>
              </a:lnSpc>
              <a:spcBef>
                <a:spcPts val="1000"/>
              </a:spcBef>
              <a:spcAft>
                <a:spcPts val="0"/>
              </a:spcAft>
              <a:buNone/>
            </a:pPr>
            <a:r>
              <a:rPr lang="en" sz="1800" b="1">
                <a:solidFill>
                  <a:schemeClr val="accent2"/>
                </a:solidFill>
                <a:latin typeface="Roboto"/>
                <a:ea typeface="Roboto"/>
                <a:cs typeface="Roboto"/>
                <a:sym typeface="Roboto"/>
              </a:rPr>
              <a:t>Economic value </a:t>
            </a:r>
            <a:r>
              <a:rPr lang="en" sz="1800">
                <a:solidFill>
                  <a:schemeClr val="accent1"/>
                </a:solidFill>
                <a:latin typeface="Roboto Light"/>
                <a:ea typeface="Roboto Light"/>
                <a:cs typeface="Roboto Light"/>
                <a:sym typeface="Roboto Light"/>
              </a:rPr>
              <a:t>assessment</a:t>
            </a:r>
            <a:endParaRPr sz="1800">
              <a:solidFill>
                <a:schemeClr val="accent1"/>
              </a:solidFill>
              <a:latin typeface="Roboto Light"/>
              <a:ea typeface="Roboto Light"/>
              <a:cs typeface="Roboto Light"/>
              <a:sym typeface="Roboto Light"/>
            </a:endParaRPr>
          </a:p>
        </p:txBody>
      </p:sp>
      <p:pic>
        <p:nvPicPr>
          <p:cNvPr id="405" name="Google Shape;405;p59"/>
          <p:cNvPicPr preferRelativeResize="0"/>
          <p:nvPr/>
        </p:nvPicPr>
        <p:blipFill>
          <a:blip r:embed="rId4">
            <a:alphaModFix/>
          </a:blip>
          <a:stretch>
            <a:fillRect/>
          </a:stretch>
        </p:blipFill>
        <p:spPr>
          <a:xfrm>
            <a:off x="5976599" y="3033400"/>
            <a:ext cx="967402" cy="1042200"/>
          </a:xfrm>
          <a:prstGeom prst="rect">
            <a:avLst/>
          </a:prstGeom>
          <a:noFill/>
          <a:ln>
            <a:noFill/>
          </a:ln>
        </p:spPr>
      </p:pic>
      <p:pic>
        <p:nvPicPr>
          <p:cNvPr id="406" name="Google Shape;406;p59"/>
          <p:cNvPicPr preferRelativeResize="0"/>
          <p:nvPr/>
        </p:nvPicPr>
        <p:blipFill rotWithShape="1">
          <a:blip r:embed="rId5">
            <a:alphaModFix/>
          </a:blip>
          <a:srcRect l="-1815" r="-4976"/>
          <a:stretch/>
        </p:blipFill>
        <p:spPr>
          <a:xfrm>
            <a:off x="4049875" y="920950"/>
            <a:ext cx="1076050" cy="1159249"/>
          </a:xfrm>
          <a:prstGeom prst="rect">
            <a:avLst/>
          </a:prstGeom>
          <a:noFill/>
          <a:ln>
            <a:noFill/>
          </a:ln>
        </p:spPr>
      </p:pic>
      <p:pic>
        <p:nvPicPr>
          <p:cNvPr id="407" name="Google Shape;407;p59"/>
          <p:cNvPicPr preferRelativeResize="0"/>
          <p:nvPr/>
        </p:nvPicPr>
        <p:blipFill rotWithShape="1">
          <a:blip r:embed="rId6">
            <a:alphaModFix/>
          </a:blip>
          <a:srcRect l="2954" r="2954"/>
          <a:stretch/>
        </p:blipFill>
        <p:spPr>
          <a:xfrm>
            <a:off x="2189075" y="2857000"/>
            <a:ext cx="860224" cy="1042199"/>
          </a:xfrm>
          <a:prstGeom prst="rect">
            <a:avLst/>
          </a:prstGeom>
          <a:noFill/>
          <a:ln>
            <a:noFill/>
          </a:ln>
        </p:spPr>
      </p:pic>
      <p:pic>
        <p:nvPicPr>
          <p:cNvPr id="408" name="Google Shape;408;p59"/>
          <p:cNvPicPr preferRelativeResize="0"/>
          <p:nvPr/>
        </p:nvPicPr>
        <p:blipFill rotWithShape="1">
          <a:blip r:embed="rId7">
            <a:alphaModFix/>
          </a:blip>
          <a:srcRect l="5811"/>
          <a:stretch/>
        </p:blipFill>
        <p:spPr>
          <a:xfrm>
            <a:off x="7145625" y="745613"/>
            <a:ext cx="1076050" cy="11592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413"/>
        <p:cNvGrpSpPr/>
        <p:nvPr/>
      </p:nvGrpSpPr>
      <p:grpSpPr>
        <a:xfrm>
          <a:off x="0" y="0"/>
          <a:ext cx="0" cy="0"/>
          <a:chOff x="0" y="0"/>
          <a:chExt cx="0" cy="0"/>
        </a:xfrm>
      </p:grpSpPr>
      <p:sp>
        <p:nvSpPr>
          <p:cNvPr id="414" name="Google Shape;414;p60"/>
          <p:cNvSpPr/>
          <p:nvPr/>
        </p:nvSpPr>
        <p:spPr>
          <a:xfrm>
            <a:off x="259464" y="4640115"/>
            <a:ext cx="8884500" cy="3771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15" name="Google Shape;415;p60"/>
          <p:cNvPicPr preferRelativeResize="0"/>
          <p:nvPr/>
        </p:nvPicPr>
        <p:blipFill rotWithShape="1">
          <a:blip r:embed="rId3">
            <a:alphaModFix amt="69000"/>
          </a:blip>
          <a:srcRect l="46328" t="-1400" b="1400"/>
          <a:stretch/>
        </p:blipFill>
        <p:spPr>
          <a:xfrm>
            <a:off x="-2111125" y="111963"/>
            <a:ext cx="3315323" cy="5091076"/>
          </a:xfrm>
          <a:prstGeom prst="rect">
            <a:avLst/>
          </a:prstGeom>
          <a:noFill/>
          <a:ln>
            <a:noFill/>
          </a:ln>
        </p:spPr>
      </p:pic>
      <p:pic>
        <p:nvPicPr>
          <p:cNvPr id="416" name="Google Shape;416;p60"/>
          <p:cNvPicPr preferRelativeResize="0"/>
          <p:nvPr/>
        </p:nvPicPr>
        <p:blipFill>
          <a:blip r:embed="rId4">
            <a:alphaModFix/>
          </a:blip>
          <a:stretch>
            <a:fillRect/>
          </a:stretch>
        </p:blipFill>
        <p:spPr>
          <a:xfrm>
            <a:off x="1523750" y="1054113"/>
            <a:ext cx="1164775" cy="1212275"/>
          </a:xfrm>
          <a:prstGeom prst="rect">
            <a:avLst/>
          </a:prstGeom>
          <a:noFill/>
          <a:ln>
            <a:noFill/>
          </a:ln>
        </p:spPr>
      </p:pic>
      <p:pic>
        <p:nvPicPr>
          <p:cNvPr id="417" name="Google Shape;417;p60"/>
          <p:cNvPicPr preferRelativeResize="0"/>
          <p:nvPr/>
        </p:nvPicPr>
        <p:blipFill>
          <a:blip r:embed="rId5">
            <a:alphaModFix/>
          </a:blip>
          <a:stretch>
            <a:fillRect/>
          </a:stretch>
        </p:blipFill>
        <p:spPr>
          <a:xfrm>
            <a:off x="4126625" y="1063153"/>
            <a:ext cx="1105225" cy="1150296"/>
          </a:xfrm>
          <a:prstGeom prst="rect">
            <a:avLst/>
          </a:prstGeom>
          <a:noFill/>
          <a:ln>
            <a:noFill/>
          </a:ln>
        </p:spPr>
      </p:pic>
      <p:pic>
        <p:nvPicPr>
          <p:cNvPr id="418" name="Google Shape;418;p60"/>
          <p:cNvPicPr preferRelativeResize="0"/>
          <p:nvPr/>
        </p:nvPicPr>
        <p:blipFill>
          <a:blip r:embed="rId6">
            <a:alphaModFix/>
          </a:blip>
          <a:stretch>
            <a:fillRect/>
          </a:stretch>
        </p:blipFill>
        <p:spPr>
          <a:xfrm>
            <a:off x="1523750" y="2959850"/>
            <a:ext cx="1164775" cy="1212275"/>
          </a:xfrm>
          <a:prstGeom prst="rect">
            <a:avLst/>
          </a:prstGeom>
          <a:noFill/>
          <a:ln>
            <a:noFill/>
          </a:ln>
        </p:spPr>
      </p:pic>
      <p:pic>
        <p:nvPicPr>
          <p:cNvPr id="419" name="Google Shape;419;p60"/>
          <p:cNvPicPr preferRelativeResize="0"/>
          <p:nvPr/>
        </p:nvPicPr>
        <p:blipFill>
          <a:blip r:embed="rId7">
            <a:alphaModFix/>
          </a:blip>
          <a:stretch>
            <a:fillRect/>
          </a:stretch>
        </p:blipFill>
        <p:spPr>
          <a:xfrm>
            <a:off x="6987830" y="971663"/>
            <a:ext cx="1164775" cy="1212275"/>
          </a:xfrm>
          <a:prstGeom prst="rect">
            <a:avLst/>
          </a:prstGeom>
          <a:noFill/>
          <a:ln>
            <a:noFill/>
          </a:ln>
        </p:spPr>
      </p:pic>
      <p:pic>
        <p:nvPicPr>
          <p:cNvPr id="420" name="Google Shape;420;p60"/>
          <p:cNvPicPr preferRelativeResize="0"/>
          <p:nvPr/>
        </p:nvPicPr>
        <p:blipFill>
          <a:blip r:embed="rId8">
            <a:alphaModFix/>
          </a:blip>
          <a:stretch>
            <a:fillRect/>
          </a:stretch>
        </p:blipFill>
        <p:spPr>
          <a:xfrm>
            <a:off x="7017600" y="3135600"/>
            <a:ext cx="1105229" cy="1150300"/>
          </a:xfrm>
          <a:prstGeom prst="rect">
            <a:avLst/>
          </a:prstGeom>
          <a:noFill/>
          <a:ln>
            <a:noFill/>
          </a:ln>
        </p:spPr>
      </p:pic>
      <p:pic>
        <p:nvPicPr>
          <p:cNvPr id="421" name="Google Shape;421;p60"/>
          <p:cNvPicPr preferRelativeResize="0"/>
          <p:nvPr/>
        </p:nvPicPr>
        <p:blipFill>
          <a:blip r:embed="rId9">
            <a:alphaModFix/>
          </a:blip>
          <a:stretch>
            <a:fillRect/>
          </a:stretch>
        </p:blipFill>
        <p:spPr>
          <a:xfrm>
            <a:off x="4010713" y="3104600"/>
            <a:ext cx="1164775" cy="1212275"/>
          </a:xfrm>
          <a:prstGeom prst="rect">
            <a:avLst/>
          </a:prstGeom>
          <a:noFill/>
          <a:ln>
            <a:noFill/>
          </a:ln>
        </p:spPr>
      </p:pic>
      <p:sp>
        <p:nvSpPr>
          <p:cNvPr id="422" name="Google Shape;422;p60"/>
          <p:cNvSpPr txBox="1"/>
          <p:nvPr/>
        </p:nvSpPr>
        <p:spPr>
          <a:xfrm>
            <a:off x="1374375" y="158750"/>
            <a:ext cx="6496200" cy="954300"/>
          </a:xfrm>
          <a:prstGeom prst="rect">
            <a:avLst/>
          </a:prstGeom>
          <a:noFill/>
          <a:ln>
            <a:noFill/>
          </a:ln>
        </p:spPr>
        <p:txBody>
          <a:bodyPr spcFirstLastPara="1" wrap="square" lIns="91425" tIns="91425" rIns="91425" bIns="91425" anchor="ctr" anchorCtr="0">
            <a:spAutoFit/>
          </a:bodyPr>
          <a:lstStyle/>
          <a:p>
            <a:pPr marL="0" marR="0" lvl="0" indent="0" algn="ctr" rtl="0">
              <a:lnSpc>
                <a:spcPct val="100000"/>
              </a:lnSpc>
              <a:spcBef>
                <a:spcPts val="0"/>
              </a:spcBef>
              <a:spcAft>
                <a:spcPts val="0"/>
              </a:spcAft>
              <a:buClr>
                <a:schemeClr val="dk1"/>
              </a:buClr>
              <a:buSzPts val="1100"/>
              <a:buFont typeface="Arial"/>
              <a:buNone/>
            </a:pPr>
            <a:r>
              <a:rPr lang="en" sz="5000" b="1" i="0" u="none" strike="noStrike" cap="none">
                <a:solidFill>
                  <a:schemeClr val="lt1"/>
                </a:solidFill>
                <a:latin typeface="Barlow"/>
                <a:ea typeface="Barlow"/>
                <a:cs typeface="Barlow"/>
                <a:sym typeface="Barlow"/>
              </a:rPr>
              <a:t>THE EXEMPLARS</a:t>
            </a:r>
            <a:endParaRPr sz="5000" b="1" i="0" u="none" strike="noStrike" cap="none">
              <a:solidFill>
                <a:schemeClr val="lt1"/>
              </a:solidFill>
              <a:latin typeface="Barlow"/>
              <a:ea typeface="Barlow"/>
              <a:cs typeface="Barlow"/>
              <a:sym typeface="Barlow"/>
            </a:endParaRPr>
          </a:p>
        </p:txBody>
      </p:sp>
      <p:sp>
        <p:nvSpPr>
          <p:cNvPr id="423" name="Google Shape;423;p60"/>
          <p:cNvSpPr txBox="1"/>
          <p:nvPr/>
        </p:nvSpPr>
        <p:spPr>
          <a:xfrm>
            <a:off x="1045050" y="2103400"/>
            <a:ext cx="2115300" cy="744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200" b="1">
                <a:solidFill>
                  <a:schemeClr val="lt1"/>
                </a:solidFill>
                <a:latin typeface="Roboto"/>
                <a:ea typeface="Roboto"/>
                <a:cs typeface="Roboto"/>
                <a:sym typeface="Roboto"/>
              </a:rPr>
              <a:t>The Ocean Carbon Cycle</a:t>
            </a:r>
            <a:endParaRPr sz="1200" b="1">
              <a:solidFill>
                <a:schemeClr val="lt1"/>
              </a:solidFill>
              <a:latin typeface="Roboto"/>
              <a:ea typeface="Roboto"/>
              <a:cs typeface="Roboto"/>
              <a:sym typeface="Roboto"/>
            </a:endParaRPr>
          </a:p>
          <a:p>
            <a:pPr marL="0" lvl="0" indent="0" algn="ctr" rtl="0">
              <a:lnSpc>
                <a:spcPct val="115000"/>
              </a:lnSpc>
              <a:spcBef>
                <a:spcPts val="0"/>
              </a:spcBef>
              <a:spcAft>
                <a:spcPts val="1100"/>
              </a:spcAft>
              <a:buNone/>
            </a:pPr>
            <a:r>
              <a:rPr lang="en" sz="1050">
                <a:solidFill>
                  <a:schemeClr val="lt1"/>
                </a:solidFill>
                <a:latin typeface="Roboto Light"/>
                <a:ea typeface="Roboto Light"/>
                <a:cs typeface="Roboto Light"/>
                <a:sym typeface="Roboto Light"/>
              </a:rPr>
              <a:t>Improving carbon data to inform climate targets, such as net zero</a:t>
            </a:r>
            <a:endParaRPr sz="1500">
              <a:solidFill>
                <a:schemeClr val="lt1"/>
              </a:solidFill>
              <a:latin typeface="Roboto Light"/>
              <a:ea typeface="Roboto Light"/>
              <a:cs typeface="Roboto Light"/>
              <a:sym typeface="Roboto Light"/>
            </a:endParaRPr>
          </a:p>
        </p:txBody>
      </p:sp>
      <p:sp>
        <p:nvSpPr>
          <p:cNvPr id="424" name="Google Shape;424;p60"/>
          <p:cNvSpPr txBox="1"/>
          <p:nvPr/>
        </p:nvSpPr>
        <p:spPr>
          <a:xfrm>
            <a:off x="3565425" y="2103400"/>
            <a:ext cx="2266500" cy="744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200" b="1">
                <a:solidFill>
                  <a:schemeClr val="lt1"/>
                </a:solidFill>
                <a:latin typeface="Roboto"/>
                <a:ea typeface="Roboto"/>
                <a:cs typeface="Roboto"/>
                <a:sym typeface="Roboto"/>
              </a:rPr>
              <a:t>Tropical Cyclones</a:t>
            </a:r>
            <a:endParaRPr sz="1200" b="1">
              <a:solidFill>
                <a:schemeClr val="lt1"/>
              </a:solidFill>
              <a:latin typeface="Roboto"/>
              <a:ea typeface="Roboto"/>
              <a:cs typeface="Roboto"/>
              <a:sym typeface="Roboto"/>
            </a:endParaRPr>
          </a:p>
          <a:p>
            <a:pPr marL="0" lvl="0" indent="0" algn="ctr" rtl="0">
              <a:lnSpc>
                <a:spcPct val="115000"/>
              </a:lnSpc>
              <a:spcBef>
                <a:spcPts val="0"/>
              </a:spcBef>
              <a:spcAft>
                <a:spcPts val="1100"/>
              </a:spcAft>
              <a:buNone/>
            </a:pPr>
            <a:r>
              <a:rPr lang="en" sz="1050">
                <a:solidFill>
                  <a:schemeClr val="lt1"/>
                </a:solidFill>
                <a:latin typeface="Roboto Light"/>
                <a:ea typeface="Roboto Light"/>
                <a:cs typeface="Roboto Light"/>
                <a:sym typeface="Roboto Light"/>
              </a:rPr>
              <a:t>Advancing tropical cyclone forecasting to save lives &amp; property</a:t>
            </a:r>
            <a:endParaRPr sz="1200" b="1">
              <a:solidFill>
                <a:schemeClr val="lt1"/>
              </a:solidFill>
              <a:latin typeface="Roboto"/>
              <a:ea typeface="Roboto"/>
              <a:cs typeface="Roboto"/>
              <a:sym typeface="Roboto"/>
            </a:endParaRPr>
          </a:p>
        </p:txBody>
      </p:sp>
      <p:sp>
        <p:nvSpPr>
          <p:cNvPr id="425" name="Google Shape;425;p60"/>
          <p:cNvSpPr txBox="1"/>
          <p:nvPr/>
        </p:nvSpPr>
        <p:spPr>
          <a:xfrm>
            <a:off x="6418605" y="2048350"/>
            <a:ext cx="2266500" cy="9303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100"/>
              </a:spcAft>
              <a:buNone/>
            </a:pPr>
            <a:r>
              <a:rPr lang="en" sz="1200" b="1">
                <a:solidFill>
                  <a:schemeClr val="lt1"/>
                </a:solidFill>
                <a:latin typeface="Roboto"/>
                <a:ea typeface="Roboto"/>
                <a:cs typeface="Roboto"/>
                <a:sym typeface="Roboto"/>
              </a:rPr>
              <a:t>Storm Surge                     </a:t>
            </a:r>
            <a:r>
              <a:rPr lang="en" sz="1050">
                <a:solidFill>
                  <a:schemeClr val="lt1"/>
                </a:solidFill>
                <a:latin typeface="Roboto Light"/>
                <a:ea typeface="Roboto Light"/>
                <a:cs typeface="Roboto Light"/>
                <a:sym typeface="Roboto Light"/>
              </a:rPr>
              <a:t>Improving storm surge predictions to minimise impacts on vulnerable communities &amp; natural resources</a:t>
            </a:r>
            <a:endParaRPr sz="1200">
              <a:solidFill>
                <a:schemeClr val="lt1"/>
              </a:solidFill>
              <a:latin typeface="Roboto Light"/>
              <a:ea typeface="Roboto Light"/>
              <a:cs typeface="Roboto Light"/>
              <a:sym typeface="Roboto Light"/>
            </a:endParaRPr>
          </a:p>
        </p:txBody>
      </p:sp>
      <p:sp>
        <p:nvSpPr>
          <p:cNvPr id="426" name="Google Shape;426;p60"/>
          <p:cNvSpPr txBox="1"/>
          <p:nvPr/>
        </p:nvSpPr>
        <p:spPr>
          <a:xfrm>
            <a:off x="968850" y="4160800"/>
            <a:ext cx="2115300" cy="9303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200" b="1">
                <a:solidFill>
                  <a:schemeClr val="lt1"/>
                </a:solidFill>
                <a:latin typeface="Roboto"/>
                <a:ea typeface="Roboto"/>
                <a:cs typeface="Roboto"/>
                <a:sym typeface="Roboto"/>
              </a:rPr>
              <a:t>Marine Life</a:t>
            </a:r>
            <a:endParaRPr sz="1200" b="1">
              <a:solidFill>
                <a:schemeClr val="lt1"/>
              </a:solidFill>
              <a:latin typeface="Roboto"/>
              <a:ea typeface="Roboto"/>
              <a:cs typeface="Roboto"/>
              <a:sym typeface="Roboto"/>
            </a:endParaRPr>
          </a:p>
          <a:p>
            <a:pPr marL="0" lvl="0" indent="0" algn="ctr" rtl="0">
              <a:lnSpc>
                <a:spcPct val="115000"/>
              </a:lnSpc>
              <a:spcBef>
                <a:spcPts val="0"/>
              </a:spcBef>
              <a:spcAft>
                <a:spcPts val="1100"/>
              </a:spcAft>
              <a:buNone/>
            </a:pPr>
            <a:r>
              <a:rPr lang="en" sz="1050">
                <a:solidFill>
                  <a:schemeClr val="lt1"/>
                </a:solidFill>
                <a:latin typeface="Roboto Light"/>
                <a:ea typeface="Roboto Light"/>
                <a:cs typeface="Roboto Light"/>
                <a:sym typeface="Roboto Light"/>
              </a:rPr>
              <a:t>Sustaining development and conservation of living marine resources</a:t>
            </a:r>
            <a:endParaRPr sz="1200" b="1">
              <a:solidFill>
                <a:schemeClr val="lt1"/>
              </a:solidFill>
              <a:latin typeface="Roboto"/>
              <a:ea typeface="Roboto"/>
              <a:cs typeface="Roboto"/>
              <a:sym typeface="Roboto"/>
            </a:endParaRPr>
          </a:p>
        </p:txBody>
      </p:sp>
      <p:sp>
        <p:nvSpPr>
          <p:cNvPr id="427" name="Google Shape;427;p60"/>
          <p:cNvSpPr txBox="1"/>
          <p:nvPr/>
        </p:nvSpPr>
        <p:spPr>
          <a:xfrm>
            <a:off x="3489225" y="4160800"/>
            <a:ext cx="2266500" cy="558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200" b="1">
                <a:solidFill>
                  <a:schemeClr val="lt1"/>
                </a:solidFill>
                <a:latin typeface="Roboto"/>
                <a:ea typeface="Roboto"/>
                <a:cs typeface="Roboto"/>
                <a:sym typeface="Roboto"/>
              </a:rPr>
              <a:t>Boundary Currents</a:t>
            </a:r>
            <a:endParaRPr sz="1200" b="1">
              <a:solidFill>
                <a:schemeClr val="lt1"/>
              </a:solidFill>
              <a:latin typeface="Roboto"/>
              <a:ea typeface="Roboto"/>
              <a:cs typeface="Roboto"/>
              <a:sym typeface="Roboto"/>
            </a:endParaRPr>
          </a:p>
          <a:p>
            <a:pPr marL="0" lvl="0" indent="0" algn="ctr" rtl="0">
              <a:lnSpc>
                <a:spcPct val="115000"/>
              </a:lnSpc>
              <a:spcBef>
                <a:spcPts val="0"/>
              </a:spcBef>
              <a:spcAft>
                <a:spcPts val="1100"/>
              </a:spcAft>
              <a:buNone/>
            </a:pPr>
            <a:r>
              <a:rPr lang="en" sz="1050">
                <a:solidFill>
                  <a:schemeClr val="lt1"/>
                </a:solidFill>
                <a:latin typeface="Roboto Light"/>
                <a:ea typeface="Roboto Light"/>
                <a:cs typeface="Roboto Light"/>
                <a:sym typeface="Roboto Light"/>
              </a:rPr>
              <a:t>Observing key current systems</a:t>
            </a:r>
            <a:endParaRPr sz="1200">
              <a:solidFill>
                <a:schemeClr val="lt1"/>
              </a:solidFill>
              <a:latin typeface="Roboto Light"/>
              <a:ea typeface="Roboto Light"/>
              <a:cs typeface="Roboto Light"/>
              <a:sym typeface="Roboto Light"/>
            </a:endParaRPr>
          </a:p>
        </p:txBody>
      </p:sp>
      <p:sp>
        <p:nvSpPr>
          <p:cNvPr id="428" name="Google Shape;428;p60"/>
          <p:cNvSpPr txBox="1"/>
          <p:nvPr/>
        </p:nvSpPr>
        <p:spPr>
          <a:xfrm>
            <a:off x="6342405" y="4105750"/>
            <a:ext cx="2266500" cy="9303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100"/>
              </a:spcAft>
              <a:buNone/>
            </a:pPr>
            <a:r>
              <a:rPr lang="en" sz="1200" b="1">
                <a:solidFill>
                  <a:schemeClr val="lt1"/>
                </a:solidFill>
                <a:latin typeface="Roboto"/>
                <a:ea typeface="Roboto"/>
                <a:cs typeface="Roboto"/>
                <a:sym typeface="Roboto"/>
              </a:rPr>
              <a:t>Marine Heatwaves                   </a:t>
            </a:r>
            <a:r>
              <a:rPr lang="en" sz="1050">
                <a:solidFill>
                  <a:schemeClr val="lt1"/>
                </a:solidFill>
                <a:latin typeface="Roboto Light"/>
                <a:ea typeface="Roboto Light"/>
                <a:cs typeface="Roboto Light"/>
                <a:sym typeface="Roboto Light"/>
              </a:rPr>
              <a:t>Monitoring marine heatwave impacts on biodiversity and economies</a:t>
            </a:r>
            <a:endParaRPr sz="1200">
              <a:solidFill>
                <a:schemeClr val="lt1"/>
              </a:solidFill>
              <a:latin typeface="Roboto Light"/>
              <a:ea typeface="Roboto Light"/>
              <a:cs typeface="Roboto Light"/>
              <a:sym typeface="Roboto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61"/>
          <p:cNvSpPr txBox="1">
            <a:spLocks noGrp="1"/>
          </p:cNvSpPr>
          <p:nvPr>
            <p:ph type="ctrTitle"/>
          </p:nvPr>
        </p:nvSpPr>
        <p:spPr>
          <a:xfrm>
            <a:off x="325200" y="1198375"/>
            <a:ext cx="5198400" cy="7641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1"/>
              </a:buClr>
              <a:buSzPts val="4500"/>
              <a:buFont typeface="Arial"/>
              <a:buNone/>
            </a:pPr>
            <a:r>
              <a:rPr lang="en"/>
              <a:t>Take the next step</a:t>
            </a:r>
            <a:endParaRPr sz="4200"/>
          </a:p>
        </p:txBody>
      </p:sp>
      <p:sp>
        <p:nvSpPr>
          <p:cNvPr id="434" name="Google Shape;434;p61"/>
          <p:cNvSpPr txBox="1">
            <a:spLocks noGrp="1"/>
          </p:cNvSpPr>
          <p:nvPr>
            <p:ph type="subTitle" idx="1"/>
          </p:nvPr>
        </p:nvSpPr>
        <p:spPr>
          <a:xfrm>
            <a:off x="384150" y="2086950"/>
            <a:ext cx="3441900" cy="1634100"/>
          </a:xfrm>
          <a:prstGeom prst="rect">
            <a:avLst/>
          </a:prstGeom>
          <a:noFill/>
          <a:ln>
            <a:noFill/>
          </a:ln>
        </p:spPr>
        <p:txBody>
          <a:bodyPr spcFirstLastPara="1" wrap="square" lIns="0" tIns="0" rIns="0" bIns="0" anchor="t" anchorCtr="0">
            <a:noAutofit/>
          </a:bodyPr>
          <a:lstStyle/>
          <a:p>
            <a:pPr marL="0" lvl="0" indent="0" algn="l" rtl="0">
              <a:lnSpc>
                <a:spcPct val="105000"/>
              </a:lnSpc>
              <a:spcBef>
                <a:spcPts val="0"/>
              </a:spcBef>
              <a:spcAft>
                <a:spcPts val="0"/>
              </a:spcAft>
              <a:buClr>
                <a:schemeClr val="accent2"/>
              </a:buClr>
              <a:buSzPts val="1800"/>
              <a:buNone/>
            </a:pPr>
            <a:r>
              <a:rPr lang="en" sz="1600" b="1">
                <a:solidFill>
                  <a:schemeClr val="accent1"/>
                </a:solidFill>
                <a:latin typeface="Barlow"/>
                <a:ea typeface="Barlow"/>
                <a:cs typeface="Barlow"/>
                <a:sym typeface="Barlow"/>
              </a:rPr>
              <a:t>Contact:</a:t>
            </a:r>
            <a:endParaRPr sz="1600" b="1">
              <a:solidFill>
                <a:schemeClr val="accent1"/>
              </a:solidFill>
              <a:latin typeface="Barlow"/>
              <a:ea typeface="Barlow"/>
              <a:cs typeface="Barlow"/>
              <a:sym typeface="Barlow"/>
            </a:endParaRPr>
          </a:p>
          <a:p>
            <a:pPr marL="0" lvl="0" indent="0" algn="l" rtl="0">
              <a:spcBef>
                <a:spcPts val="1000"/>
              </a:spcBef>
              <a:spcAft>
                <a:spcPts val="0"/>
              </a:spcAft>
              <a:buClr>
                <a:schemeClr val="accent2"/>
              </a:buClr>
              <a:buSzPts val="1800"/>
              <a:buNone/>
            </a:pPr>
            <a:r>
              <a:rPr lang="en" sz="1600">
                <a:solidFill>
                  <a:schemeClr val="accent1"/>
                </a:solidFill>
                <a:latin typeface="Barlow"/>
                <a:ea typeface="Barlow"/>
                <a:cs typeface="Barlow"/>
                <a:sym typeface="Barlow"/>
              </a:rPr>
              <a:t>Ann-Christine Zinkann - </a:t>
            </a:r>
            <a:r>
              <a:rPr lang="en" sz="1600" u="sng">
                <a:solidFill>
                  <a:schemeClr val="hlink"/>
                </a:solidFill>
                <a:latin typeface="Barlow"/>
                <a:ea typeface="Barlow"/>
                <a:cs typeface="Barlow"/>
                <a:sym typeface="Barlow"/>
                <a:hlinkClick r:id="rId3"/>
              </a:rPr>
              <a:t>ann-christine.zinkann@noaa.gov</a:t>
            </a:r>
            <a:endParaRPr sz="1600">
              <a:solidFill>
                <a:schemeClr val="accent1"/>
              </a:solidFill>
              <a:latin typeface="Barlow"/>
              <a:ea typeface="Barlow"/>
              <a:cs typeface="Barlow"/>
              <a:sym typeface="Barlow"/>
            </a:endParaRPr>
          </a:p>
        </p:txBody>
      </p:sp>
      <p:pic>
        <p:nvPicPr>
          <p:cNvPr id="435" name="Google Shape;435;p61"/>
          <p:cNvPicPr preferRelativeResize="0"/>
          <p:nvPr/>
        </p:nvPicPr>
        <p:blipFill rotWithShape="1">
          <a:blip r:embed="rId4">
            <a:alphaModFix/>
          </a:blip>
          <a:srcRect t="2969"/>
          <a:stretch/>
        </p:blipFill>
        <p:spPr>
          <a:xfrm>
            <a:off x="5264800" y="1333387"/>
            <a:ext cx="3750051" cy="36386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OOS PPT Theme">
  <a:themeElements>
    <a:clrScheme name="GOOS Corporate colour theme">
      <a:dk1>
        <a:srgbClr val="000000"/>
      </a:dk1>
      <a:lt1>
        <a:srgbClr val="FFFFFF"/>
      </a:lt1>
      <a:dk2>
        <a:srgbClr val="333333"/>
      </a:dk2>
      <a:lt2>
        <a:srgbClr val="F0F0F0"/>
      </a:lt2>
      <a:accent1>
        <a:srgbClr val="184596"/>
      </a:accent1>
      <a:accent2>
        <a:srgbClr val="F38417"/>
      </a:accent2>
      <a:accent3>
        <a:srgbClr val="147ED2"/>
      </a:accent3>
      <a:accent4>
        <a:srgbClr val="5C5C5C"/>
      </a:accent4>
      <a:accent5>
        <a:srgbClr val="E1504D"/>
      </a:accent5>
      <a:accent6>
        <a:srgbClr val="2BABE3"/>
      </a:accent6>
      <a:hlink>
        <a:srgbClr val="184596"/>
      </a:hlink>
      <a:folHlink>
        <a:srgbClr val="F384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1166</Words>
  <Application>Microsoft Office PowerPoint</Application>
  <PresentationFormat>On-screen Show (16:9)</PresentationFormat>
  <Paragraphs>110</Paragraphs>
  <Slides>8</Slides>
  <Notes>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vt:i4>
      </vt:variant>
    </vt:vector>
  </HeadingPairs>
  <TitlesOfParts>
    <vt:vector size="17" baseType="lpstr">
      <vt:lpstr>Barlow Medium</vt:lpstr>
      <vt:lpstr>Roboto Light</vt:lpstr>
      <vt:lpstr>Barlow Semi Condensed Medium</vt:lpstr>
      <vt:lpstr>Barlow</vt:lpstr>
      <vt:lpstr>Roboto</vt:lpstr>
      <vt:lpstr>Barlow Semi Condensed</vt:lpstr>
      <vt:lpstr>Arial</vt:lpstr>
      <vt:lpstr>Simple Light</vt:lpstr>
      <vt:lpstr>GOOS PPT Theme</vt:lpstr>
      <vt:lpstr>Transforming Ocean Observing through Co-Design</vt:lpstr>
      <vt:lpstr>THE OCEAN </vt:lpstr>
      <vt:lpstr>PowerPoint Presentation</vt:lpstr>
      <vt:lpstr> THE CHANGE</vt:lpstr>
      <vt:lpstr>PowerPoint Presentation</vt:lpstr>
      <vt:lpstr>TANGIBLE OUTCOMES </vt:lpstr>
      <vt:lpstr>PowerPoint Presentation</vt:lpstr>
      <vt:lpstr>Take the next step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Transforming Ocean Observing through Co-Design</dc:title>
  <cp:lastModifiedBy>Yu, Ting</cp:lastModifiedBy>
  <cp:revision>2</cp:revision>
  <dcterms:modified xsi:type="dcterms:W3CDTF">2023-06-08T12:47:00Z</dcterms:modified>
</cp:coreProperties>
</file>