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Lst>
  <p:sldSz cy="6858000" cx="12192000"/>
  <p:notesSz cx="6858000" cy="9144000"/>
  <p:embeddedFontLst>
    <p:embeddedFont>
      <p:font typeface="Libre Franklin"/>
      <p:regular r:id="rId14"/>
      <p:bold r:id="rId15"/>
      <p:italic r:id="rId16"/>
      <p:boldItalic r:id="rId17"/>
    </p:embeddedFont>
    <p:embeddedFont>
      <p:font typeface="Roboto"/>
      <p:regular r:id="rId18"/>
      <p:bold r:id="rId19"/>
      <p:italic r:id="rId20"/>
      <p:boldItalic r:id="rId21"/>
    </p:embeddedFont>
    <p:embeddedFont>
      <p:font typeface="Montserrat"/>
      <p:regular r:id="rId22"/>
      <p:bold r:id="rId23"/>
      <p:italic r:id="rId24"/>
      <p:boldItalic r:id="rId25"/>
    </p:embeddedFont>
    <p:embeddedFont>
      <p:font typeface="Corbel"/>
      <p:regular r:id="rId26"/>
      <p:bold r:id="rId27"/>
      <p:italic r:id="rId28"/>
      <p:boldItalic r:id="rId29"/>
    </p:embeddedFont>
    <p:embeddedFont>
      <p:font typeface="Quattrocento Sans"/>
      <p:regular r:id="rId30"/>
      <p:bold r:id="rId31"/>
      <p:italic r:id="rId32"/>
      <p:boldItalic r:id="rId33"/>
    </p:embeddedFont>
    <p:embeddedFont>
      <p:font typeface="Barlow Light"/>
      <p:regular r:id="rId34"/>
      <p:bold r:id="rId35"/>
      <p:italic r:id="rId36"/>
      <p:boldItalic r:id="rId37"/>
    </p:embeddedFont>
    <p:embeddedFont>
      <p:font typeface="Barlow"/>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2" roundtripDataSignature="AMtx7mi1bQJo8JQ/KqpCkfdUqeWMfQMjN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nn-Christine Zinkann - NOAA Affiliat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italic.fntdata"/><Relationship Id="rId20" Type="http://schemas.openxmlformats.org/officeDocument/2006/relationships/font" Target="fonts/Roboto-italic.fntdata"/><Relationship Id="rId42" Type="http://customschemas.google.com/relationships/presentationmetadata" Target="metadata"/><Relationship Id="rId41" Type="http://schemas.openxmlformats.org/officeDocument/2006/relationships/font" Target="fonts/Barlow-boldItalic.fntdata"/><Relationship Id="rId22" Type="http://schemas.openxmlformats.org/officeDocument/2006/relationships/font" Target="fonts/Montserrat-regular.fntdata"/><Relationship Id="rId21" Type="http://schemas.openxmlformats.org/officeDocument/2006/relationships/font" Target="fonts/Roboto-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Corbel-regular.fntdata"/><Relationship Id="rId25" Type="http://schemas.openxmlformats.org/officeDocument/2006/relationships/font" Target="fonts/Montserrat-boldItalic.fntdata"/><Relationship Id="rId28" Type="http://schemas.openxmlformats.org/officeDocument/2006/relationships/font" Target="fonts/Corbel-italic.fntdata"/><Relationship Id="rId27" Type="http://schemas.openxmlformats.org/officeDocument/2006/relationships/font" Target="fonts/Corbel-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orbel-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QuattrocentoSans-bold.fntdata"/><Relationship Id="rId30" Type="http://schemas.openxmlformats.org/officeDocument/2006/relationships/font" Target="fonts/QuattrocentoSans-regular.fntdata"/><Relationship Id="rId11" Type="http://schemas.openxmlformats.org/officeDocument/2006/relationships/slide" Target="slides/slide5.xml"/><Relationship Id="rId33" Type="http://schemas.openxmlformats.org/officeDocument/2006/relationships/font" Target="fonts/QuattrocentoSans-boldItalic.fntdata"/><Relationship Id="rId10" Type="http://schemas.openxmlformats.org/officeDocument/2006/relationships/slide" Target="slides/slide4.xml"/><Relationship Id="rId32" Type="http://schemas.openxmlformats.org/officeDocument/2006/relationships/font" Target="fonts/QuattrocentoSans-italic.fntdata"/><Relationship Id="rId13" Type="http://schemas.openxmlformats.org/officeDocument/2006/relationships/slide" Target="slides/slide7.xml"/><Relationship Id="rId35" Type="http://schemas.openxmlformats.org/officeDocument/2006/relationships/font" Target="fonts/BarlowLight-bold.fntdata"/><Relationship Id="rId12" Type="http://schemas.openxmlformats.org/officeDocument/2006/relationships/slide" Target="slides/slide6.xml"/><Relationship Id="rId34" Type="http://schemas.openxmlformats.org/officeDocument/2006/relationships/font" Target="fonts/BarlowLight-regular.fntdata"/><Relationship Id="rId15" Type="http://schemas.openxmlformats.org/officeDocument/2006/relationships/font" Target="fonts/LibreFranklin-bold.fntdata"/><Relationship Id="rId37" Type="http://schemas.openxmlformats.org/officeDocument/2006/relationships/font" Target="fonts/BarlowLight-boldItalic.fntdata"/><Relationship Id="rId14" Type="http://schemas.openxmlformats.org/officeDocument/2006/relationships/font" Target="fonts/LibreFranklin-regular.fntdata"/><Relationship Id="rId36" Type="http://schemas.openxmlformats.org/officeDocument/2006/relationships/font" Target="fonts/BarlowLight-italic.fntdata"/><Relationship Id="rId17" Type="http://schemas.openxmlformats.org/officeDocument/2006/relationships/font" Target="fonts/LibreFranklin-boldItalic.fntdata"/><Relationship Id="rId39" Type="http://schemas.openxmlformats.org/officeDocument/2006/relationships/font" Target="fonts/Barlow-bold.fntdata"/><Relationship Id="rId16" Type="http://schemas.openxmlformats.org/officeDocument/2006/relationships/font" Target="fonts/LibreFranklin-italic.fntdata"/><Relationship Id="rId38" Type="http://schemas.openxmlformats.org/officeDocument/2006/relationships/font" Target="fonts/Barlow-regular.fntdata"/><Relationship Id="rId19" Type="http://schemas.openxmlformats.org/officeDocument/2006/relationships/font" Target="fonts/Roboto-bold.fntdata"/><Relationship Id="rId18" Type="http://schemas.openxmlformats.org/officeDocument/2006/relationships/font" Target="fonts/Roboto-regular.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6-07T14:42:17.821">
    <p:pos x="454" y="455"/>
    <p:text>@david.legler@noaa.gov
_Assigned to David Legler - NOAA Federal_</p:text>
    <p:extLst>
      <p:ext uri="{C676402C-5697-4E1C-873F-D02D1690AC5C}">
        <p15:threadingInfo timeZoneBias="0"/>
      </p:ext>
      <p:ext uri="http://customooxmlschemas.google.com/">
        <go:slidesCustomData xmlns:go="http://customooxmlschemas.google.com/" commentPostId="AAAAylqTGL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4ea9c5264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050">
                <a:solidFill>
                  <a:srgbClr val="444746"/>
                </a:solidFill>
                <a:highlight>
                  <a:srgbClr val="FFFFFF"/>
                </a:highlight>
                <a:latin typeface="Roboto"/>
                <a:ea typeface="Roboto"/>
                <a:cs typeface="Roboto"/>
                <a:sym typeface="Roboto"/>
              </a:rPr>
              <a:t>MOU between GOOS and MBON and OBIS need to be renewed, Panel would like to propose the MOU that GOOS Exec can implement</a:t>
            </a:r>
            <a:endParaRPr sz="1050">
              <a:solidFill>
                <a:srgbClr val="44474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t/>
            </a:r>
            <a:endParaRPr sz="1050">
              <a:solidFill>
                <a:srgbClr val="44474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rPr lang="en-GB" sz="1050">
                <a:solidFill>
                  <a:srgbClr val="444746"/>
                </a:solidFill>
                <a:highlight>
                  <a:srgbClr val="FFFFFF"/>
                </a:highlight>
                <a:latin typeface="Roboto"/>
                <a:ea typeface="Roboto"/>
                <a:cs typeface="Roboto"/>
                <a:sym typeface="Roboto"/>
              </a:rPr>
              <a:t>The BioEco Panel co-chairs are currently discussing potential attendance at the GRA Forum (date still being decided but likley to be early 2024) to discuss emerging BioEco networks and to further facilitate uptake of BioEco EOVs into the GRAs.</a:t>
            </a:r>
            <a:endParaRPr sz="1050">
              <a:solidFill>
                <a:srgbClr val="44474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rPr lang="en-GB" sz="1050">
                <a:solidFill>
                  <a:srgbClr val="444746"/>
                </a:solidFill>
                <a:highlight>
                  <a:srgbClr val="FFFFFF"/>
                </a:highlight>
                <a:latin typeface="Roboto"/>
                <a:ea typeface="Roboto"/>
                <a:cs typeface="Roboto"/>
                <a:sym typeface="Roboto"/>
              </a:rPr>
              <a:t>https://obis.org/2016/12/15/goosgeobonobis/</a:t>
            </a:r>
            <a:endParaRPr sz="1050">
              <a:solidFill>
                <a:srgbClr val="444746"/>
              </a:solidFill>
              <a:highlight>
                <a:srgbClr val="FFFFFF"/>
              </a:highlight>
              <a:latin typeface="Roboto"/>
              <a:ea typeface="Roboto"/>
              <a:cs typeface="Roboto"/>
              <a:sym typeface="Roboto"/>
            </a:endParaRPr>
          </a:p>
        </p:txBody>
      </p:sp>
      <p:sp>
        <p:nvSpPr>
          <p:cNvPr id="169" name="Google Shape;169;g24ea9c5264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507427e13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507427e13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2507427e13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4e328dc02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Ann</a:t>
            </a:r>
            <a:endParaRPr/>
          </a:p>
          <a:p>
            <a:pPr indent="0" lvl="0" marL="0" rtl="0" algn="l">
              <a:lnSpc>
                <a:spcPct val="100000"/>
              </a:lnSpc>
              <a:spcBef>
                <a:spcPts val="0"/>
              </a:spcBef>
              <a:spcAft>
                <a:spcPts val="0"/>
              </a:spcAft>
              <a:buSzPts val="1400"/>
              <a:buNone/>
            </a:pPr>
            <a:r>
              <a:t/>
            </a:r>
            <a:endParaRPr/>
          </a:p>
        </p:txBody>
      </p:sp>
      <p:sp>
        <p:nvSpPr>
          <p:cNvPr id="191" name="Google Shape;191;g24e328dc02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4e328dc02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24e328dc025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800"/>
              </a:spcBef>
              <a:spcAft>
                <a:spcPts val="0"/>
              </a:spcAft>
              <a:buSzPts val="1400"/>
              <a:buNone/>
            </a:pPr>
            <a:r>
              <a:rPr lang="en-GB" sz="1400">
                <a:solidFill>
                  <a:srgbClr val="00153A"/>
                </a:solidFill>
                <a:highlight>
                  <a:schemeClr val="lt1"/>
                </a:highlight>
                <a:latin typeface="Quattrocento Sans"/>
                <a:ea typeface="Quattrocento Sans"/>
                <a:cs typeface="Quattrocento Sans"/>
                <a:sym typeface="Quattrocento Sans"/>
              </a:rPr>
              <a:t>Congratulations on making it through this year. Largely recovered, except ship-based activities where we WILL see a COVID gap in our records.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SzPts val="1400"/>
              <a:buNone/>
            </a:pPr>
            <a:r>
              <a:rPr lang="en-GB" sz="1400">
                <a:solidFill>
                  <a:srgbClr val="00153A"/>
                </a:solidFill>
                <a:highlight>
                  <a:schemeClr val="lt1"/>
                </a:highlight>
                <a:latin typeface="Quattrocento Sans"/>
                <a:ea typeface="Quattrocento Sans"/>
                <a:cs typeface="Quattrocento Sans"/>
                <a:sym typeface="Quattrocento Sans"/>
              </a:rPr>
              <a:t>Despite the limitations from COVID, the community has responded and demonstrated dedication to ocean observing</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SzPts val="1400"/>
              <a:buNone/>
            </a:pPr>
            <a:r>
              <a:rPr lang="en-GB" sz="1400">
                <a:solidFill>
                  <a:srgbClr val="00153A"/>
                </a:solidFill>
                <a:highlight>
                  <a:schemeClr val="lt1"/>
                </a:highlight>
                <a:latin typeface="Quattrocento Sans"/>
                <a:ea typeface="Quattrocento Sans"/>
                <a:cs typeface="Quattrocento Sans"/>
                <a:sym typeface="Quattrocento Sans"/>
              </a:rPr>
              <a:t>OCG too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SzPts val="1400"/>
              <a:buNone/>
            </a:pPr>
            <a:r>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SzPts val="1400"/>
              <a:buNone/>
            </a:pPr>
            <a:r>
              <a:rPr lang="en-GB" sz="1400">
                <a:solidFill>
                  <a:srgbClr val="00153A"/>
                </a:solidFill>
                <a:highlight>
                  <a:schemeClr val="lt1"/>
                </a:highlight>
                <a:latin typeface="Quattrocento Sans"/>
                <a:ea typeface="Quattrocento Sans"/>
                <a:cs typeface="Quattrocento Sans"/>
                <a:sym typeface="Quattrocento Sans"/>
              </a:rPr>
              <a:t>UN Decade (Wed)</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SzPts val="1400"/>
              <a:buNone/>
            </a:pPr>
            <a:r>
              <a:t/>
            </a:r>
            <a:endParaRPr sz="1400">
              <a:solidFill>
                <a:srgbClr val="00153A"/>
              </a:solidFill>
              <a:highlight>
                <a:schemeClr val="lt1"/>
              </a:highlight>
              <a:latin typeface="Quattrocento Sans"/>
              <a:ea typeface="Quattrocento Sans"/>
              <a:cs typeface="Quattrocento Sans"/>
              <a:sym typeface="Quattrocento Sans"/>
            </a:endParaRPr>
          </a:p>
          <a:p>
            <a:pPr indent="-323850" lvl="0" marL="457200" rtl="0" algn="l">
              <a:lnSpc>
                <a:spcPct val="100000"/>
              </a:lnSpc>
              <a:spcBef>
                <a:spcPts val="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Work and collaboration with UN Decade Programmes as they initiate</a:t>
            </a:r>
            <a:endParaRPr sz="1500">
              <a:solidFill>
                <a:srgbClr val="00153A"/>
              </a:solidFill>
              <a:latin typeface="Quattrocento Sans"/>
              <a:ea typeface="Quattrocento Sans"/>
              <a:cs typeface="Quattrocento Sans"/>
              <a:sym typeface="Quattrocento Sans"/>
            </a:endParaRPr>
          </a:p>
          <a:p>
            <a:pPr indent="-323850" lvl="1" marL="914400" rtl="0" algn="l">
              <a:lnSpc>
                <a:spcPct val="100000"/>
              </a:lnSpc>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Time consuming endeavour. UN Decade activities are a pathway to change. Opportunity for more engagement (eventually resourcing???)</a:t>
            </a:r>
            <a:endParaRPr sz="1500">
              <a:solidFill>
                <a:srgbClr val="00153A"/>
              </a:solidFill>
              <a:latin typeface="Quattrocento Sans"/>
              <a:ea typeface="Quattrocento Sans"/>
              <a:cs typeface="Quattrocento Sans"/>
              <a:sym typeface="Quattrocento Sans"/>
            </a:endParaRPr>
          </a:p>
          <a:p>
            <a:pPr indent="-323850" lvl="1" marL="914400" rtl="0" algn="l">
              <a:lnSpc>
                <a:spcPct val="100000"/>
              </a:lnSpc>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Things are becoming more clear, still need to be vigilant for duplication, efficiency, opportunity and developing and implementing the system. </a:t>
            </a:r>
            <a:endParaRPr sz="1500">
              <a:solidFill>
                <a:srgbClr val="00153A"/>
              </a:solidFill>
              <a:latin typeface="Quattrocento Sans"/>
              <a:ea typeface="Quattrocento Sans"/>
              <a:cs typeface="Quattrocento Sans"/>
              <a:sym typeface="Quattrocento Sans"/>
            </a:endParaRPr>
          </a:p>
          <a:p>
            <a:pPr indent="-323850" lvl="1" marL="914400" rtl="0" algn="l">
              <a:lnSpc>
                <a:spcPct val="100000"/>
              </a:lnSpc>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How best for OCG to support networks with this?</a:t>
            </a:r>
            <a:endParaRPr sz="1500">
              <a:solidFill>
                <a:srgbClr val="00153A"/>
              </a:solidFill>
              <a:latin typeface="Quattrocento Sans"/>
              <a:ea typeface="Quattrocento Sans"/>
              <a:cs typeface="Quattrocento Sans"/>
              <a:sym typeface="Quattrocento Sans"/>
            </a:endParaRPr>
          </a:p>
          <a:p>
            <a:pPr indent="0" lvl="0" marL="0" rtl="0" algn="l">
              <a:lnSpc>
                <a:spcPct val="90000"/>
              </a:lnSpc>
              <a:spcBef>
                <a:spcPts val="1000"/>
              </a:spcBef>
              <a:spcAft>
                <a:spcPts val="0"/>
              </a:spcAft>
              <a:buSzPts val="1400"/>
              <a:buNone/>
            </a:pPr>
            <a:r>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Clr>
                <a:schemeClr val="dk1"/>
              </a:buClr>
              <a:buSzPts val="1100"/>
              <a:buFont typeface="Arial"/>
              <a:buNone/>
            </a:pPr>
            <a:r>
              <a:rPr lang="en-GB" sz="1400">
                <a:solidFill>
                  <a:srgbClr val="00153A"/>
                </a:solidFill>
                <a:highlight>
                  <a:schemeClr val="lt1"/>
                </a:highlight>
                <a:latin typeface="Quattrocento Sans"/>
                <a:ea typeface="Quattrocento Sans"/>
                <a:cs typeface="Quattrocento Sans"/>
                <a:sym typeface="Quattrocento Sans"/>
              </a:rPr>
              <a:t>EH Notes</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Clr>
                <a:schemeClr val="dk1"/>
              </a:buClr>
              <a:buSzPts val="1100"/>
              <a:buFont typeface="Arial"/>
              <a:buNone/>
            </a:pPr>
            <a:r>
              <a:rPr lang="en-GB" sz="1400">
                <a:solidFill>
                  <a:srgbClr val="FF0000"/>
                </a:solidFill>
                <a:highlight>
                  <a:schemeClr val="lt1"/>
                </a:highlight>
                <a:latin typeface="Quattrocento Sans"/>
                <a:ea typeface="Quattrocento Sans"/>
                <a:cs typeface="Quattrocento Sans"/>
                <a:sym typeface="Quattrocento Sans"/>
              </a:rPr>
              <a:t>What do we need this to do at the start of the meeting</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Lay out some excitement about the agenda and aims</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Show progress and good work across the year, responding to circumstances, focus on foci and actions from last year, acknowledge people's work, commitment, progress, ideas of exec (Vice Chairs) and networks - real successes we ahev had - we should be very clear on this - OCG, the networks gains recognition for efforts - in turn support our work to develop observing system</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Other work to make OCG meaningful for OO -  WMO IP etc</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Challenges ahead</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How our discussions this week will help guide OCG</a:t>
            </a:r>
            <a:endParaRPr sz="1400">
              <a:solidFill>
                <a:srgbClr val="FF0000"/>
              </a:solidFill>
              <a:highlight>
                <a:schemeClr val="lt1"/>
              </a:highlight>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50384999b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250384999bd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800"/>
              </a:spcBef>
              <a:spcAft>
                <a:spcPts val="0"/>
              </a:spcAft>
              <a:buSzPts val="1400"/>
              <a:buNone/>
            </a:pPr>
            <a:r>
              <a:rPr lang="en-GB" sz="1400">
                <a:solidFill>
                  <a:srgbClr val="00153A"/>
                </a:solidFill>
                <a:highlight>
                  <a:schemeClr val="lt1"/>
                </a:highlight>
                <a:latin typeface="Quattrocento Sans"/>
                <a:ea typeface="Quattrocento Sans"/>
                <a:cs typeface="Quattrocento Sans"/>
                <a:sym typeface="Quattrocento Sans"/>
              </a:rPr>
              <a:t>Congratulations on making it through this year. Largely recovered, except ship-based activities where we WILL see a COVID gap in our records.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SzPts val="1400"/>
              <a:buNone/>
            </a:pPr>
            <a:r>
              <a:rPr lang="en-GB" sz="1400">
                <a:solidFill>
                  <a:srgbClr val="00153A"/>
                </a:solidFill>
                <a:highlight>
                  <a:schemeClr val="lt1"/>
                </a:highlight>
                <a:latin typeface="Quattrocento Sans"/>
                <a:ea typeface="Quattrocento Sans"/>
                <a:cs typeface="Quattrocento Sans"/>
                <a:sym typeface="Quattrocento Sans"/>
              </a:rPr>
              <a:t>Despite the limitations from COVID, the community has responded and demonstrated dedication to ocean observing</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SzPts val="1400"/>
              <a:buNone/>
            </a:pPr>
            <a:r>
              <a:rPr lang="en-GB" sz="1400">
                <a:solidFill>
                  <a:srgbClr val="00153A"/>
                </a:solidFill>
                <a:highlight>
                  <a:schemeClr val="lt1"/>
                </a:highlight>
                <a:latin typeface="Quattrocento Sans"/>
                <a:ea typeface="Quattrocento Sans"/>
                <a:cs typeface="Quattrocento Sans"/>
                <a:sym typeface="Quattrocento Sans"/>
              </a:rPr>
              <a:t>OCG too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SzPts val="1400"/>
              <a:buNone/>
            </a:pPr>
            <a:r>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SzPts val="1400"/>
              <a:buNone/>
            </a:pPr>
            <a:r>
              <a:rPr lang="en-GB" sz="1400">
                <a:solidFill>
                  <a:srgbClr val="00153A"/>
                </a:solidFill>
                <a:highlight>
                  <a:schemeClr val="lt1"/>
                </a:highlight>
                <a:latin typeface="Quattrocento Sans"/>
                <a:ea typeface="Quattrocento Sans"/>
                <a:cs typeface="Quattrocento Sans"/>
                <a:sym typeface="Quattrocento Sans"/>
              </a:rPr>
              <a:t>UN Decade (Wed)</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SzPts val="1400"/>
              <a:buNone/>
            </a:pPr>
            <a:r>
              <a:t/>
            </a:r>
            <a:endParaRPr sz="1400">
              <a:solidFill>
                <a:srgbClr val="00153A"/>
              </a:solidFill>
              <a:highlight>
                <a:schemeClr val="lt1"/>
              </a:highlight>
              <a:latin typeface="Quattrocento Sans"/>
              <a:ea typeface="Quattrocento Sans"/>
              <a:cs typeface="Quattrocento Sans"/>
              <a:sym typeface="Quattrocento Sans"/>
            </a:endParaRPr>
          </a:p>
          <a:p>
            <a:pPr indent="-323850" lvl="0" marL="457200" rtl="0" algn="l">
              <a:lnSpc>
                <a:spcPct val="100000"/>
              </a:lnSpc>
              <a:spcBef>
                <a:spcPts val="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Work and collaboration with UN Decade Programmes as they initiate</a:t>
            </a:r>
            <a:endParaRPr sz="1500">
              <a:solidFill>
                <a:srgbClr val="00153A"/>
              </a:solidFill>
              <a:latin typeface="Quattrocento Sans"/>
              <a:ea typeface="Quattrocento Sans"/>
              <a:cs typeface="Quattrocento Sans"/>
              <a:sym typeface="Quattrocento Sans"/>
            </a:endParaRPr>
          </a:p>
          <a:p>
            <a:pPr indent="-323850" lvl="1" marL="914400" rtl="0" algn="l">
              <a:lnSpc>
                <a:spcPct val="100000"/>
              </a:lnSpc>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Time consuming endeavour. UN Decade activities are a pathway to change. Opportunity for more engagement (eventually resourcing???)</a:t>
            </a:r>
            <a:endParaRPr sz="1500">
              <a:solidFill>
                <a:srgbClr val="00153A"/>
              </a:solidFill>
              <a:latin typeface="Quattrocento Sans"/>
              <a:ea typeface="Quattrocento Sans"/>
              <a:cs typeface="Quattrocento Sans"/>
              <a:sym typeface="Quattrocento Sans"/>
            </a:endParaRPr>
          </a:p>
          <a:p>
            <a:pPr indent="-323850" lvl="1" marL="914400" rtl="0" algn="l">
              <a:lnSpc>
                <a:spcPct val="100000"/>
              </a:lnSpc>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Things are becoming more clear, still need to be vigilant for duplication, efficiency, opportunity and developing and implementing the system. </a:t>
            </a:r>
            <a:endParaRPr sz="1500">
              <a:solidFill>
                <a:srgbClr val="00153A"/>
              </a:solidFill>
              <a:latin typeface="Quattrocento Sans"/>
              <a:ea typeface="Quattrocento Sans"/>
              <a:cs typeface="Quattrocento Sans"/>
              <a:sym typeface="Quattrocento Sans"/>
            </a:endParaRPr>
          </a:p>
          <a:p>
            <a:pPr indent="-323850" lvl="1" marL="914400" rtl="0" algn="l">
              <a:lnSpc>
                <a:spcPct val="100000"/>
              </a:lnSpc>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How best for OCG to support networks with this?</a:t>
            </a:r>
            <a:endParaRPr sz="1500">
              <a:solidFill>
                <a:srgbClr val="00153A"/>
              </a:solidFill>
              <a:latin typeface="Quattrocento Sans"/>
              <a:ea typeface="Quattrocento Sans"/>
              <a:cs typeface="Quattrocento Sans"/>
              <a:sym typeface="Quattrocento Sans"/>
            </a:endParaRPr>
          </a:p>
          <a:p>
            <a:pPr indent="0" lvl="0" marL="0" rtl="0" algn="l">
              <a:lnSpc>
                <a:spcPct val="90000"/>
              </a:lnSpc>
              <a:spcBef>
                <a:spcPts val="1000"/>
              </a:spcBef>
              <a:spcAft>
                <a:spcPts val="0"/>
              </a:spcAft>
              <a:buSzPts val="1400"/>
              <a:buNone/>
            </a:pPr>
            <a:r>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Clr>
                <a:schemeClr val="dk1"/>
              </a:buClr>
              <a:buSzPts val="1100"/>
              <a:buFont typeface="Arial"/>
              <a:buNone/>
            </a:pPr>
            <a:r>
              <a:rPr lang="en-GB" sz="1400">
                <a:solidFill>
                  <a:srgbClr val="00153A"/>
                </a:solidFill>
                <a:highlight>
                  <a:schemeClr val="lt1"/>
                </a:highlight>
                <a:latin typeface="Quattrocento Sans"/>
                <a:ea typeface="Quattrocento Sans"/>
                <a:cs typeface="Quattrocento Sans"/>
                <a:sym typeface="Quattrocento Sans"/>
              </a:rPr>
              <a:t>EH Notes</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Clr>
                <a:schemeClr val="dk1"/>
              </a:buClr>
              <a:buSzPts val="1100"/>
              <a:buFont typeface="Arial"/>
              <a:buNone/>
            </a:pPr>
            <a:r>
              <a:rPr lang="en-GB" sz="1400">
                <a:solidFill>
                  <a:srgbClr val="FF0000"/>
                </a:solidFill>
                <a:highlight>
                  <a:schemeClr val="lt1"/>
                </a:highlight>
                <a:latin typeface="Quattrocento Sans"/>
                <a:ea typeface="Quattrocento Sans"/>
                <a:cs typeface="Quattrocento Sans"/>
                <a:sym typeface="Quattrocento Sans"/>
              </a:rPr>
              <a:t>What do we need this to do at the start of the meeting</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Lay out some excitement about the agenda and aims</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Show progress and good work across the year, responding to circumstances, focus on foci and actions from last year, acknowledge people's work, commitment, progress, ideas of exec (Vice Chairs) and networks - real successes we ahev had - we should be very clear on this - OCG, the networks gains recognition for efforts - in turn support our work to develop observing system</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Other work to make OCG meaningful for OO -  WMO IP etc</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Challenges ahead</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How our discussions this week will help guide OCG</a:t>
            </a:r>
            <a:endParaRPr sz="1400">
              <a:solidFill>
                <a:srgbClr val="FF0000"/>
              </a:solidFill>
              <a:highlight>
                <a:schemeClr val="lt1"/>
              </a:highlight>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50384999bd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050">
                <a:solidFill>
                  <a:srgbClr val="444746"/>
                </a:solidFill>
                <a:highlight>
                  <a:srgbClr val="FFFFFF"/>
                </a:highlight>
                <a:latin typeface="Roboto"/>
                <a:ea typeface="Roboto"/>
                <a:cs typeface="Roboto"/>
                <a:sym typeface="Roboto"/>
              </a:rPr>
              <a:t>MOU between GOOS and MBON and OBIS need to be renewed, Panel would like to propose the MOU that GOOS Exec can implement</a:t>
            </a:r>
            <a:endParaRPr sz="1050">
              <a:solidFill>
                <a:srgbClr val="44474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t/>
            </a:r>
            <a:endParaRPr sz="1050">
              <a:solidFill>
                <a:srgbClr val="44474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rPr lang="en-GB" sz="1050">
                <a:solidFill>
                  <a:srgbClr val="444746"/>
                </a:solidFill>
                <a:highlight>
                  <a:srgbClr val="FFFFFF"/>
                </a:highlight>
                <a:latin typeface="Roboto"/>
                <a:ea typeface="Roboto"/>
                <a:cs typeface="Roboto"/>
                <a:sym typeface="Roboto"/>
              </a:rPr>
              <a:t>The BioEco Panel co-chairs are currently discussing potential attendance at the GRA Forum (date still being decided but likley to be early 2024) to discuss emerging BioEco networks and to further facilitate uptake of BioEco EOVs into the GRAs.</a:t>
            </a:r>
            <a:endParaRPr sz="1050">
              <a:solidFill>
                <a:srgbClr val="44474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rPr lang="en-GB" sz="1050">
                <a:solidFill>
                  <a:srgbClr val="444746"/>
                </a:solidFill>
                <a:highlight>
                  <a:srgbClr val="FFFFFF"/>
                </a:highlight>
                <a:latin typeface="Roboto"/>
                <a:ea typeface="Roboto"/>
                <a:cs typeface="Roboto"/>
                <a:sym typeface="Roboto"/>
              </a:rPr>
              <a:t>https://obis.org/2016/12/15/goosgeobonobis/</a:t>
            </a:r>
            <a:endParaRPr sz="1050">
              <a:solidFill>
                <a:srgbClr val="444746"/>
              </a:solidFill>
              <a:highlight>
                <a:srgbClr val="FFFFFF"/>
              </a:highlight>
              <a:latin typeface="Roboto"/>
              <a:ea typeface="Roboto"/>
              <a:cs typeface="Roboto"/>
              <a:sym typeface="Roboto"/>
            </a:endParaRPr>
          </a:p>
        </p:txBody>
      </p:sp>
      <p:sp>
        <p:nvSpPr>
          <p:cNvPr id="212" name="Google Shape;212;g250384999bd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0848e50af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20848e50af1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800"/>
              </a:spcBef>
              <a:spcAft>
                <a:spcPts val="0"/>
              </a:spcAft>
              <a:buSzPts val="1400"/>
              <a:buNone/>
            </a:pPr>
            <a:r>
              <a:rPr lang="en-GB" sz="1400">
                <a:solidFill>
                  <a:srgbClr val="00153A"/>
                </a:solidFill>
                <a:highlight>
                  <a:schemeClr val="lt1"/>
                </a:highlight>
                <a:latin typeface="Quattrocento Sans"/>
                <a:ea typeface="Quattrocento Sans"/>
                <a:cs typeface="Quattrocento Sans"/>
                <a:sym typeface="Quattrocento Sans"/>
              </a:rPr>
              <a:t>Congratulations on making it through this year. Largely recovered, except ship-based activities where we WILL see a COVID gap in our records.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SzPts val="1400"/>
              <a:buNone/>
            </a:pPr>
            <a:r>
              <a:rPr lang="en-GB" sz="1400">
                <a:solidFill>
                  <a:srgbClr val="00153A"/>
                </a:solidFill>
                <a:highlight>
                  <a:schemeClr val="lt1"/>
                </a:highlight>
                <a:latin typeface="Quattrocento Sans"/>
                <a:ea typeface="Quattrocento Sans"/>
                <a:cs typeface="Quattrocento Sans"/>
                <a:sym typeface="Quattrocento Sans"/>
              </a:rPr>
              <a:t>Despite the limitations from COVID, the community has responded and demonstrated dedication to ocean observing</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SzPts val="1400"/>
              <a:buNone/>
            </a:pPr>
            <a:r>
              <a:rPr lang="en-GB" sz="1400">
                <a:solidFill>
                  <a:srgbClr val="00153A"/>
                </a:solidFill>
                <a:highlight>
                  <a:schemeClr val="lt1"/>
                </a:highlight>
                <a:latin typeface="Quattrocento Sans"/>
                <a:ea typeface="Quattrocento Sans"/>
                <a:cs typeface="Quattrocento Sans"/>
                <a:sym typeface="Quattrocento Sans"/>
              </a:rPr>
              <a:t>OCG too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SzPts val="1400"/>
              <a:buNone/>
            </a:pPr>
            <a:r>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SzPts val="1400"/>
              <a:buNone/>
            </a:pPr>
            <a:r>
              <a:rPr lang="en-GB" sz="1400">
                <a:solidFill>
                  <a:srgbClr val="00153A"/>
                </a:solidFill>
                <a:highlight>
                  <a:schemeClr val="lt1"/>
                </a:highlight>
                <a:latin typeface="Quattrocento Sans"/>
                <a:ea typeface="Quattrocento Sans"/>
                <a:cs typeface="Quattrocento Sans"/>
                <a:sym typeface="Quattrocento Sans"/>
              </a:rPr>
              <a:t>UN Decade (Wed)</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SzPts val="1400"/>
              <a:buNone/>
            </a:pPr>
            <a:r>
              <a:t/>
            </a:r>
            <a:endParaRPr sz="1400">
              <a:solidFill>
                <a:srgbClr val="00153A"/>
              </a:solidFill>
              <a:highlight>
                <a:schemeClr val="lt1"/>
              </a:highlight>
              <a:latin typeface="Quattrocento Sans"/>
              <a:ea typeface="Quattrocento Sans"/>
              <a:cs typeface="Quattrocento Sans"/>
              <a:sym typeface="Quattrocento Sans"/>
            </a:endParaRPr>
          </a:p>
          <a:p>
            <a:pPr indent="-323850" lvl="0" marL="457200" rtl="0" algn="l">
              <a:lnSpc>
                <a:spcPct val="100000"/>
              </a:lnSpc>
              <a:spcBef>
                <a:spcPts val="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Work and collaboration with UN Decade Programmes as they initiate</a:t>
            </a:r>
            <a:endParaRPr sz="1500">
              <a:solidFill>
                <a:srgbClr val="00153A"/>
              </a:solidFill>
              <a:latin typeface="Quattrocento Sans"/>
              <a:ea typeface="Quattrocento Sans"/>
              <a:cs typeface="Quattrocento Sans"/>
              <a:sym typeface="Quattrocento Sans"/>
            </a:endParaRPr>
          </a:p>
          <a:p>
            <a:pPr indent="-323850" lvl="1" marL="914400" rtl="0" algn="l">
              <a:lnSpc>
                <a:spcPct val="100000"/>
              </a:lnSpc>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Time consuming endeavour. UN Decade activities are a pathway to change. Opportunity for more engagement (eventually resourcing???)</a:t>
            </a:r>
            <a:endParaRPr sz="1500">
              <a:solidFill>
                <a:srgbClr val="00153A"/>
              </a:solidFill>
              <a:latin typeface="Quattrocento Sans"/>
              <a:ea typeface="Quattrocento Sans"/>
              <a:cs typeface="Quattrocento Sans"/>
              <a:sym typeface="Quattrocento Sans"/>
            </a:endParaRPr>
          </a:p>
          <a:p>
            <a:pPr indent="-323850" lvl="1" marL="914400" rtl="0" algn="l">
              <a:lnSpc>
                <a:spcPct val="100000"/>
              </a:lnSpc>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Things are becoming more clear, still need to be vigilant for duplication, efficiency, opportunity and developing and implementing the system. </a:t>
            </a:r>
            <a:endParaRPr sz="1500">
              <a:solidFill>
                <a:srgbClr val="00153A"/>
              </a:solidFill>
              <a:latin typeface="Quattrocento Sans"/>
              <a:ea typeface="Quattrocento Sans"/>
              <a:cs typeface="Quattrocento Sans"/>
              <a:sym typeface="Quattrocento Sans"/>
            </a:endParaRPr>
          </a:p>
          <a:p>
            <a:pPr indent="-323850" lvl="1" marL="914400" rtl="0" algn="l">
              <a:lnSpc>
                <a:spcPct val="100000"/>
              </a:lnSpc>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How best for OCG to support networks with this?</a:t>
            </a:r>
            <a:endParaRPr sz="1500">
              <a:solidFill>
                <a:srgbClr val="00153A"/>
              </a:solidFill>
              <a:latin typeface="Quattrocento Sans"/>
              <a:ea typeface="Quattrocento Sans"/>
              <a:cs typeface="Quattrocento Sans"/>
              <a:sym typeface="Quattrocento Sans"/>
            </a:endParaRPr>
          </a:p>
          <a:p>
            <a:pPr indent="0" lvl="0" marL="0" rtl="0" algn="l">
              <a:lnSpc>
                <a:spcPct val="90000"/>
              </a:lnSpc>
              <a:spcBef>
                <a:spcPts val="1000"/>
              </a:spcBef>
              <a:spcAft>
                <a:spcPts val="0"/>
              </a:spcAft>
              <a:buSzPts val="1400"/>
              <a:buNone/>
            </a:pPr>
            <a:r>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Clr>
                <a:schemeClr val="dk1"/>
              </a:buClr>
              <a:buSzPts val="1100"/>
              <a:buFont typeface="Arial"/>
              <a:buNone/>
            </a:pPr>
            <a:r>
              <a:rPr lang="en-GB" sz="1400">
                <a:solidFill>
                  <a:srgbClr val="00153A"/>
                </a:solidFill>
                <a:highlight>
                  <a:schemeClr val="lt1"/>
                </a:highlight>
                <a:latin typeface="Quattrocento Sans"/>
                <a:ea typeface="Quattrocento Sans"/>
                <a:cs typeface="Quattrocento Sans"/>
                <a:sym typeface="Quattrocento Sans"/>
              </a:rPr>
              <a:t>EH Notes</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Clr>
                <a:schemeClr val="dk1"/>
              </a:buClr>
              <a:buSzPts val="1100"/>
              <a:buFont typeface="Arial"/>
              <a:buNone/>
            </a:pPr>
            <a:r>
              <a:rPr lang="en-GB" sz="1400">
                <a:solidFill>
                  <a:srgbClr val="FF0000"/>
                </a:solidFill>
                <a:highlight>
                  <a:schemeClr val="lt1"/>
                </a:highlight>
                <a:latin typeface="Quattrocento Sans"/>
                <a:ea typeface="Quattrocento Sans"/>
                <a:cs typeface="Quattrocento Sans"/>
                <a:sym typeface="Quattrocento Sans"/>
              </a:rPr>
              <a:t>What do we need this to do at the start of the meeting</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Lay out some excitement about the agenda and aims</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Show progress and good work across the year, responding to circumstances, focus on foci and actions from last year, acknowledge people's work, commitment, progress, ideas of exec (Vice Chairs) and networks - real successes we ahev had - we should be very clear on this - OCG, the networks gains recognition for efforts - in turn support our work to develop observing system</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Other work to make OCG meaningful for OO -  WMO IP etc</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Challenges ahead</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How our discussions this week will help guide OCG</a:t>
            </a:r>
            <a:endParaRPr sz="1400">
              <a:solidFill>
                <a:srgbClr val="FF0000"/>
              </a:solidFill>
              <a:highlight>
                <a:schemeClr val="lt1"/>
              </a:highlight>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 name="Shape 17"/>
        <p:cNvGrpSpPr/>
        <p:nvPr/>
      </p:nvGrpSpPr>
      <p:grpSpPr>
        <a:xfrm>
          <a:off x="0" y="0"/>
          <a:ext cx="0" cy="0"/>
          <a:chOff x="0" y="0"/>
          <a:chExt cx="0" cy="0"/>
        </a:xfrm>
      </p:grpSpPr>
      <p:sp>
        <p:nvSpPr>
          <p:cNvPr id="18" name="Google Shape;18;g14bcfdec53c_0_175"/>
          <p:cNvSpPr/>
          <p:nvPr/>
        </p:nvSpPr>
        <p:spPr>
          <a:xfrm>
            <a:off x="0" y="1857600"/>
            <a:ext cx="12192000" cy="50004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 name="Google Shape;19;g14bcfdec53c_0_175"/>
          <p:cNvSpPr txBox="1"/>
          <p:nvPr>
            <p:ph type="ctrTitle"/>
          </p:nvPr>
        </p:nvSpPr>
        <p:spPr>
          <a:xfrm>
            <a:off x="1367999" y="2790000"/>
            <a:ext cx="6876900" cy="147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g14bcfdec53c_0_175"/>
          <p:cNvSpPr txBox="1"/>
          <p:nvPr>
            <p:ph idx="1" type="subTitle"/>
          </p:nvPr>
        </p:nvSpPr>
        <p:spPr>
          <a:xfrm>
            <a:off x="1367999" y="4597200"/>
            <a:ext cx="6876900" cy="9282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800"/>
              <a:buNone/>
              <a:defRPr b="1" sz="1800">
                <a:solidFill>
                  <a:schemeClr val="lt1"/>
                </a:solidFill>
              </a:defRPr>
            </a:lvl1pPr>
            <a:lvl2pPr lvl="1" algn="l">
              <a:lnSpc>
                <a:spcPct val="105000"/>
              </a:lnSpc>
              <a:spcBef>
                <a:spcPts val="0"/>
              </a:spcBef>
              <a:spcAft>
                <a:spcPts val="0"/>
              </a:spcAft>
              <a:buClr>
                <a:schemeClr val="lt1"/>
              </a:buClr>
              <a:buSzPts val="1800"/>
              <a:buNone/>
              <a:defRPr b="0" sz="180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84" name="Shape 84"/>
        <p:cNvGrpSpPr/>
        <p:nvPr/>
      </p:nvGrpSpPr>
      <p:grpSpPr>
        <a:xfrm>
          <a:off x="0" y="0"/>
          <a:ext cx="0" cy="0"/>
          <a:chOff x="0" y="0"/>
          <a:chExt cx="0" cy="0"/>
        </a:xfrm>
      </p:grpSpPr>
      <p:sp>
        <p:nvSpPr>
          <p:cNvPr id="85" name="Google Shape;85;g14bcfdec53c_0_1131"/>
          <p:cNvSpPr txBox="1"/>
          <p:nvPr>
            <p:ph type="title"/>
          </p:nvPr>
        </p:nvSpPr>
        <p:spPr>
          <a:xfrm>
            <a:off x="720725" y="1882800"/>
            <a:ext cx="7740000" cy="28272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g14bcfdec53c_0_1131"/>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g14bcfdec53c_0_1131"/>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g14bcfdec53c_0_1131"/>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9" name="Google Shape;89;g14bcfdec53c_0_1131"/>
          <p:cNvSpPr txBox="1"/>
          <p:nvPr>
            <p:ph idx="1" type="body"/>
          </p:nvPr>
        </p:nvSpPr>
        <p:spPr>
          <a:xfrm>
            <a:off x="720725" y="5065200"/>
            <a:ext cx="7740000" cy="4476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Arial"/>
              <a:buChar char="–"/>
              <a:defRPr sz="1800">
                <a:solidFill>
                  <a:schemeClr val="lt1"/>
                </a:solidFill>
              </a:defRPr>
            </a:lvl1pPr>
            <a:lvl2pPr indent="-228600" lvl="1" marL="914400" algn="l">
              <a:lnSpc>
                <a:spcPct val="90000"/>
              </a:lnSpc>
              <a:spcBef>
                <a:spcPts val="0"/>
              </a:spcBef>
              <a:spcAft>
                <a:spcPts val="0"/>
              </a:spcAft>
              <a:buClr>
                <a:schemeClr val="accent3"/>
              </a:buClr>
              <a:buSzPts val="1800"/>
              <a:buNone/>
              <a:defRPr sz="1800"/>
            </a:lvl2pPr>
            <a:lvl3pPr indent="-228600" lvl="2" marL="1371600" algn="l">
              <a:lnSpc>
                <a:spcPct val="100000"/>
              </a:lnSpc>
              <a:spcBef>
                <a:spcPts val="567"/>
              </a:spcBef>
              <a:spcAft>
                <a:spcPts val="0"/>
              </a:spcAft>
              <a:buSzPts val="1800"/>
              <a:buNone/>
              <a:defRPr sz="1800"/>
            </a:lvl3pPr>
            <a:lvl4pPr indent="-342900" lvl="3" marL="1828800" algn="l">
              <a:lnSpc>
                <a:spcPct val="100000"/>
              </a:lnSpc>
              <a:spcBef>
                <a:spcPts val="2835"/>
              </a:spcBef>
              <a:spcAft>
                <a:spcPts val="0"/>
              </a:spcAft>
              <a:buSzPts val="1800"/>
              <a:buChar char="•"/>
              <a:defRPr sz="1800"/>
            </a:lvl4pPr>
            <a:lvl5pPr indent="-342900" lvl="4" marL="2286000" algn="l">
              <a:lnSpc>
                <a:spcPct val="100000"/>
              </a:lnSpc>
              <a:spcBef>
                <a:spcPts val="850"/>
              </a:spcBef>
              <a:spcAft>
                <a:spcPts val="0"/>
              </a:spcAft>
              <a:buSzPts val="1800"/>
              <a:buChar char="•"/>
              <a:defRPr sz="1800"/>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0" name="Google Shape;90;g14bcfdec53c_0_1131"/>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and Image">
  <p:cSld name="1_Content and Image">
    <p:spTree>
      <p:nvGrpSpPr>
        <p:cNvPr id="91" name="Shape 91"/>
        <p:cNvGrpSpPr/>
        <p:nvPr/>
      </p:nvGrpSpPr>
      <p:grpSpPr>
        <a:xfrm>
          <a:off x="0" y="0"/>
          <a:ext cx="0" cy="0"/>
          <a:chOff x="0" y="0"/>
          <a:chExt cx="0" cy="0"/>
        </a:xfrm>
      </p:grpSpPr>
      <p:sp>
        <p:nvSpPr>
          <p:cNvPr id="92" name="Google Shape;92;p18"/>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8"/>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5" name="Google Shape;95;p18"/>
          <p:cNvSpPr txBox="1"/>
          <p:nvPr>
            <p:ph idx="1" type="body"/>
          </p:nvPr>
        </p:nvSpPr>
        <p:spPr>
          <a:xfrm>
            <a:off x="720727" y="1296989"/>
            <a:ext cx="55188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600"/>
              <a:buNone/>
              <a:defRPr/>
            </a:lvl1pPr>
            <a:lvl2pPr indent="-228600" lvl="1" marL="914400" algn="l">
              <a:lnSpc>
                <a:spcPct val="90000"/>
              </a:lnSpc>
              <a:spcBef>
                <a:spcPts val="1701"/>
              </a:spcBef>
              <a:spcAft>
                <a:spcPts val="0"/>
              </a:spcAft>
              <a:buSzPts val="2000"/>
              <a:buNone/>
              <a:defRPr/>
            </a:lvl2pPr>
            <a:lvl3pPr indent="-228600" lvl="2" marL="1371600" algn="l">
              <a:lnSpc>
                <a:spcPct val="100000"/>
              </a:lnSpc>
              <a:spcBef>
                <a:spcPts val="567"/>
              </a:spcBef>
              <a:spcAft>
                <a:spcPts val="0"/>
              </a:spcAft>
              <a:buSzPts val="1800"/>
              <a:buNone/>
              <a:defRPr/>
            </a:lvl3pPr>
            <a:lvl4pPr indent="-330200" lvl="3" marL="1828800" algn="l">
              <a:lnSpc>
                <a:spcPct val="100000"/>
              </a:lnSpc>
              <a:spcBef>
                <a:spcPts val="2835"/>
              </a:spcBef>
              <a:spcAft>
                <a:spcPts val="0"/>
              </a:spcAft>
              <a:buSzPts val="1600"/>
              <a:buChar char="•"/>
              <a:defRPr/>
            </a:lvl4pPr>
            <a:lvl5pPr indent="-330200" lvl="4" marL="2286000" algn="l">
              <a:lnSpc>
                <a:spcPct val="100000"/>
              </a:lnSpc>
              <a:spcBef>
                <a:spcPts val="850"/>
              </a:spcBef>
              <a:spcAft>
                <a:spcPts val="0"/>
              </a:spcAft>
              <a:buSzPts val="1600"/>
              <a:buChar char="•"/>
              <a:defRPr/>
            </a:lvl5pPr>
            <a:lvl6pPr indent="-342900" lvl="5" marL="2743200" algn="l">
              <a:lnSpc>
                <a:spcPct val="90000"/>
              </a:lnSpc>
              <a:spcBef>
                <a:spcPts val="85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96" name="Google Shape;96;p18"/>
          <p:cNvSpPr txBox="1"/>
          <p:nvPr>
            <p:ph type="title"/>
          </p:nvPr>
        </p:nvSpPr>
        <p:spPr>
          <a:xfrm>
            <a:off x="720727" y="722313"/>
            <a:ext cx="55188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8"/>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98" name="Shape 98"/>
        <p:cNvGrpSpPr/>
        <p:nvPr/>
      </p:nvGrpSpPr>
      <p:grpSpPr>
        <a:xfrm>
          <a:off x="0" y="0"/>
          <a:ext cx="0" cy="0"/>
          <a:chOff x="0" y="0"/>
          <a:chExt cx="0" cy="0"/>
        </a:xfrm>
      </p:grpSpPr>
      <p:sp>
        <p:nvSpPr>
          <p:cNvPr id="99" name="Google Shape;99;p19"/>
          <p:cNvSpPr txBox="1"/>
          <p:nvPr>
            <p:ph type="title"/>
          </p:nvPr>
        </p:nvSpPr>
        <p:spPr>
          <a:xfrm>
            <a:off x="914400" y="304800"/>
            <a:ext cx="10363200" cy="1143200"/>
          </a:xfrm>
          <a:prstGeom prst="rect">
            <a:avLst/>
          </a:prstGeom>
          <a:noFill/>
          <a:ln>
            <a:noFill/>
          </a:ln>
        </p:spPr>
        <p:txBody>
          <a:bodyPr anchorCtr="0" anchor="ctr" bIns="34275" lIns="68575" spcFirstLastPara="1" rIns="68575" wrap="square" tIns="34275">
            <a:noAutofit/>
          </a:bodyPr>
          <a:lstStyle>
            <a:lvl1pPr lvl="0" algn="l">
              <a:lnSpc>
                <a:spcPct val="85000"/>
              </a:lnSpc>
              <a:spcBef>
                <a:spcPts val="0"/>
              </a:spcBef>
              <a:spcAft>
                <a:spcPts val="0"/>
              </a:spcAft>
              <a:buSzPts val="27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0" name="Google Shape;100;p19"/>
          <p:cNvSpPr txBox="1"/>
          <p:nvPr>
            <p:ph idx="10" type="dt"/>
          </p:nvPr>
        </p:nvSpPr>
        <p:spPr>
          <a:xfrm>
            <a:off x="914400" y="6248400"/>
            <a:ext cx="2540000" cy="4572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1" name="Google Shape;101;p19"/>
          <p:cNvSpPr txBox="1"/>
          <p:nvPr>
            <p:ph idx="11" type="ftr"/>
          </p:nvPr>
        </p:nvSpPr>
        <p:spPr>
          <a:xfrm>
            <a:off x="4165600" y="6248400"/>
            <a:ext cx="3860800" cy="4572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2" name="Google Shape;102;p19"/>
          <p:cNvSpPr txBox="1"/>
          <p:nvPr>
            <p:ph idx="12" type="sldNum"/>
          </p:nvPr>
        </p:nvSpPr>
        <p:spPr>
          <a:xfrm>
            <a:off x="8737600" y="6248400"/>
            <a:ext cx="2540000" cy="457200"/>
          </a:xfrm>
          <a:prstGeom prst="rect">
            <a:avLst/>
          </a:prstGeom>
          <a:noFill/>
          <a:ln>
            <a:noFill/>
          </a:ln>
        </p:spPr>
        <p:txBody>
          <a:bodyPr anchorCtr="0" anchor="t" bIns="34275" lIns="68575" spcFirstLastPara="1" rIns="68575" wrap="square" tIns="34275">
            <a:noAutofit/>
          </a:bodyPr>
          <a:lstStyle>
            <a:lvl1pPr indent="0" lvl="0"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3" name="Shape 103"/>
        <p:cNvGrpSpPr/>
        <p:nvPr/>
      </p:nvGrpSpPr>
      <p:grpSpPr>
        <a:xfrm>
          <a:off x="0" y="0"/>
          <a:ext cx="0" cy="0"/>
          <a:chOff x="0" y="0"/>
          <a:chExt cx="0" cy="0"/>
        </a:xfrm>
      </p:grpSpPr>
      <p:sp>
        <p:nvSpPr>
          <p:cNvPr id="104" name="Google Shape;104;g17d705388ed_0_971"/>
          <p:cNvSpPr txBox="1"/>
          <p:nvPr>
            <p:ph idx="1" type="body"/>
          </p:nvPr>
        </p:nvSpPr>
        <p:spPr>
          <a:xfrm>
            <a:off x="720726" y="1296988"/>
            <a:ext cx="81180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g17d705388ed_0_971"/>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g17d705388ed_0_971"/>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g17d705388ed_0_971"/>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8" name="Google Shape;108;g17d705388ed_0_971"/>
          <p:cNvSpPr txBox="1"/>
          <p:nvPr>
            <p:ph type="title"/>
          </p:nvPr>
        </p:nvSpPr>
        <p:spPr>
          <a:xfrm>
            <a:off x="720726" y="722313"/>
            <a:ext cx="81180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Blue">
  <p:cSld name="Content and Image Blue">
    <p:bg>
      <p:bgPr>
        <a:solidFill>
          <a:schemeClr val="accent1"/>
        </a:solidFill>
      </p:bgPr>
    </p:bg>
    <p:spTree>
      <p:nvGrpSpPr>
        <p:cNvPr id="109" name="Shape 109"/>
        <p:cNvGrpSpPr/>
        <p:nvPr/>
      </p:nvGrpSpPr>
      <p:grpSpPr>
        <a:xfrm>
          <a:off x="0" y="0"/>
          <a:ext cx="0" cy="0"/>
          <a:chOff x="0" y="0"/>
          <a:chExt cx="0" cy="0"/>
        </a:xfrm>
      </p:grpSpPr>
      <p:sp>
        <p:nvSpPr>
          <p:cNvPr id="110" name="Google Shape;110;p24"/>
          <p:cNvSpPr txBox="1"/>
          <p:nvPr>
            <p:ph type="title"/>
          </p:nvPr>
        </p:nvSpPr>
        <p:spPr>
          <a:xfrm>
            <a:off x="1188000" y="793751"/>
            <a:ext cx="4728613" cy="109625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42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4"/>
          <p:cNvSpPr txBox="1"/>
          <p:nvPr>
            <p:ph idx="10" type="dt"/>
          </p:nvPr>
        </p:nvSpPr>
        <p:spPr>
          <a:xfrm>
            <a:off x="5557493" y="6264000"/>
            <a:ext cx="2743200" cy="365125"/>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4"/>
          <p:cNvSpPr txBox="1"/>
          <p:nvPr>
            <p:ph idx="11" type="ftr"/>
          </p:nvPr>
        </p:nvSpPr>
        <p:spPr>
          <a:xfrm>
            <a:off x="684213" y="6264000"/>
            <a:ext cx="4114800" cy="3651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4"/>
          <p:cNvSpPr/>
          <p:nvPr>
            <p:ph idx="2" type="pic"/>
          </p:nvPr>
        </p:nvSpPr>
        <p:spPr>
          <a:xfrm>
            <a:off x="6558001" y="0"/>
            <a:ext cx="5634001" cy="6858000"/>
          </a:xfrm>
          <a:prstGeom prst="rect">
            <a:avLst/>
          </a:prstGeom>
          <a:solidFill>
            <a:srgbClr val="D8D8D8"/>
          </a:solidFill>
          <a:ln>
            <a:noFill/>
          </a:ln>
        </p:spPr>
      </p:sp>
      <p:sp>
        <p:nvSpPr>
          <p:cNvPr id="114" name="Google Shape;114;p24"/>
          <p:cNvSpPr txBox="1"/>
          <p:nvPr>
            <p:ph idx="1" type="body"/>
          </p:nvPr>
        </p:nvSpPr>
        <p:spPr>
          <a:xfrm>
            <a:off x="684213" y="1890002"/>
            <a:ext cx="5232400" cy="4059951"/>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2000"/>
              <a:buNone/>
              <a:defRPr>
                <a:solidFill>
                  <a:schemeClr val="lt1"/>
                </a:solidFill>
              </a:defRPr>
            </a:lvl1pPr>
            <a:lvl2pPr indent="-228600" lvl="1" marL="914400" algn="l">
              <a:lnSpc>
                <a:spcPct val="100000"/>
              </a:lnSpc>
              <a:spcBef>
                <a:spcPts val="1417"/>
              </a:spcBef>
              <a:spcAft>
                <a:spcPts val="0"/>
              </a:spcAft>
              <a:buClr>
                <a:schemeClr val="lt1"/>
              </a:buClr>
              <a:buSzPts val="2400"/>
              <a:buNone/>
              <a:defRPr>
                <a:solidFill>
                  <a:schemeClr val="lt1"/>
                </a:solidFill>
              </a:defRPr>
            </a:lvl2pPr>
            <a:lvl3pPr indent="-228600" lvl="2" marL="1371600" algn="l">
              <a:lnSpc>
                <a:spcPct val="100000"/>
              </a:lnSpc>
              <a:spcBef>
                <a:spcPts val="1417"/>
              </a:spcBef>
              <a:spcAft>
                <a:spcPts val="0"/>
              </a:spcAft>
              <a:buSzPts val="2800"/>
              <a:buNone/>
              <a:defRPr>
                <a:solidFill>
                  <a:schemeClr val="lt1"/>
                </a:solidFill>
              </a:defRPr>
            </a:lvl3pPr>
            <a:lvl4pPr indent="-355600" lvl="3" marL="1828800" algn="l">
              <a:lnSpc>
                <a:spcPct val="120000"/>
              </a:lnSpc>
              <a:spcBef>
                <a:spcPts val="1417"/>
              </a:spcBef>
              <a:spcAft>
                <a:spcPts val="0"/>
              </a:spcAft>
              <a:buSzPts val="2000"/>
              <a:buChar char="―"/>
              <a:defRPr>
                <a:solidFill>
                  <a:schemeClr val="lt1"/>
                </a:solidFill>
              </a:defRPr>
            </a:lvl4pPr>
            <a:lvl5pPr indent="-355600" lvl="4" marL="2286000" algn="l">
              <a:lnSpc>
                <a:spcPct val="120000"/>
              </a:lnSpc>
              <a:spcBef>
                <a:spcPts val="1417"/>
              </a:spcBef>
              <a:spcAft>
                <a:spcPts val="0"/>
              </a:spcAft>
              <a:buSzPts val="2000"/>
              <a:buChar char="―"/>
              <a:defRPr>
                <a:solidFill>
                  <a:schemeClr val="lt1"/>
                </a:solidFill>
              </a:defRPr>
            </a:lvl5pPr>
            <a:lvl6pPr indent="-342900" lvl="5" marL="2743200" algn="l">
              <a:lnSpc>
                <a:spcPct val="90000"/>
              </a:lnSpc>
              <a:spcBef>
                <a:spcPts val="1417"/>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115" name="Shape 115"/>
        <p:cNvGrpSpPr/>
        <p:nvPr/>
      </p:nvGrpSpPr>
      <p:grpSpPr>
        <a:xfrm>
          <a:off x="0" y="0"/>
          <a:ext cx="0" cy="0"/>
          <a:chOff x="0" y="0"/>
          <a:chExt cx="0" cy="0"/>
        </a:xfrm>
      </p:grpSpPr>
      <p:sp>
        <p:nvSpPr>
          <p:cNvPr id="116" name="Google Shape;116;p25"/>
          <p:cNvSpPr/>
          <p:nvPr/>
        </p:nvSpPr>
        <p:spPr>
          <a:xfrm>
            <a:off x="0" y="0"/>
            <a:ext cx="12192000" cy="2314800"/>
          </a:xfrm>
          <a:prstGeom prst="rect">
            <a:avLst/>
          </a:prstGeom>
          <a:solidFill>
            <a:schemeClr val="l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7" name="Google Shape;117;p25"/>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5"/>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25"/>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5"/>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1" name="Google Shape;121;p25"/>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25"/>
          <p:cNvSpPr txBox="1"/>
          <p:nvPr>
            <p:ph idx="2" type="body"/>
          </p:nvPr>
        </p:nvSpPr>
        <p:spPr>
          <a:xfrm>
            <a:off x="72072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5"/>
          <p:cNvSpPr txBox="1"/>
          <p:nvPr>
            <p:ph idx="3" type="body"/>
          </p:nvPr>
        </p:nvSpPr>
        <p:spPr>
          <a:xfrm>
            <a:off x="4363199"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25"/>
          <p:cNvSpPr txBox="1"/>
          <p:nvPr>
            <p:ph idx="4" type="body"/>
          </p:nvPr>
        </p:nvSpPr>
        <p:spPr>
          <a:xfrm>
            <a:off x="800567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25" name="Google Shape;125;p25"/>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6" name="Shape 126"/>
        <p:cNvGrpSpPr/>
        <p:nvPr/>
      </p:nvGrpSpPr>
      <p:grpSpPr>
        <a:xfrm>
          <a:off x="0" y="0"/>
          <a:ext cx="0" cy="0"/>
          <a:chOff x="0" y="0"/>
          <a:chExt cx="0" cy="0"/>
        </a:xfrm>
      </p:grpSpPr>
      <p:sp>
        <p:nvSpPr>
          <p:cNvPr id="127" name="Google Shape;127;p37"/>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7"/>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7"/>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1" name="Google Shape;131;p37"/>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_1">
    <p:spTree>
      <p:nvGrpSpPr>
        <p:cNvPr id="132" name="Shape 132"/>
        <p:cNvGrpSpPr/>
        <p:nvPr/>
      </p:nvGrpSpPr>
      <p:grpSpPr>
        <a:xfrm>
          <a:off x="0" y="0"/>
          <a:ext cx="0" cy="0"/>
          <a:chOff x="0" y="0"/>
          <a:chExt cx="0" cy="0"/>
        </a:xfrm>
      </p:grpSpPr>
      <p:sp>
        <p:nvSpPr>
          <p:cNvPr id="133" name="Google Shape;133;g20848e50af1_0_207"/>
          <p:cNvSpPr txBox="1"/>
          <p:nvPr>
            <p:ph idx="1" type="body"/>
          </p:nvPr>
        </p:nvSpPr>
        <p:spPr>
          <a:xfrm>
            <a:off x="720726" y="1296988"/>
            <a:ext cx="81180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900"/>
              <a:buNone/>
              <a:defRPr/>
            </a:lvl1pPr>
            <a:lvl2pPr indent="-228600" lvl="1" marL="914400" algn="l">
              <a:lnSpc>
                <a:spcPct val="90000"/>
              </a:lnSpc>
              <a:spcBef>
                <a:spcPts val="1700"/>
              </a:spcBef>
              <a:spcAft>
                <a:spcPts val="0"/>
              </a:spcAft>
              <a:buClr>
                <a:schemeClr val="accent3"/>
              </a:buClr>
              <a:buSzPts val="1900"/>
              <a:buNone/>
              <a:defRPr/>
            </a:lvl2pPr>
            <a:lvl3pPr indent="-228600" lvl="2" marL="1371600" algn="l">
              <a:lnSpc>
                <a:spcPct val="100000"/>
              </a:lnSpc>
              <a:spcBef>
                <a:spcPts val="500"/>
              </a:spcBef>
              <a:spcAft>
                <a:spcPts val="0"/>
              </a:spcAft>
              <a:buSzPts val="1900"/>
              <a:buNone/>
              <a:defRPr/>
            </a:lvl3pPr>
            <a:lvl4pPr indent="-349250" lvl="3" marL="1828800" algn="l">
              <a:lnSpc>
                <a:spcPct val="100000"/>
              </a:lnSpc>
              <a:spcBef>
                <a:spcPts val="2800"/>
              </a:spcBef>
              <a:spcAft>
                <a:spcPts val="0"/>
              </a:spcAft>
              <a:buSzPts val="1900"/>
              <a:buChar char="•"/>
              <a:defRPr/>
            </a:lvl4pPr>
            <a:lvl5pPr indent="-349250" lvl="4" marL="2286000" algn="l">
              <a:lnSpc>
                <a:spcPct val="100000"/>
              </a:lnSpc>
              <a:spcBef>
                <a:spcPts val="800"/>
              </a:spcBef>
              <a:spcAft>
                <a:spcPts val="0"/>
              </a:spcAft>
              <a:buSzPts val="1900"/>
              <a:buChar char="•"/>
              <a:defRPr/>
            </a:lvl5pPr>
            <a:lvl6pPr indent="-349250" lvl="5" marL="2743200" algn="l">
              <a:lnSpc>
                <a:spcPct val="90000"/>
              </a:lnSpc>
              <a:spcBef>
                <a:spcPts val="8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4" name="Google Shape;134;g20848e50af1_0_207"/>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5" name="Google Shape;135;g20848e50af1_0_207"/>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6" name="Google Shape;136;g20848e50af1_0_207"/>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7" name="Google Shape;137;g20848e50af1_0_207"/>
          <p:cNvSpPr txBox="1"/>
          <p:nvPr>
            <p:ph type="title"/>
          </p:nvPr>
        </p:nvSpPr>
        <p:spPr>
          <a:xfrm>
            <a:off x="720726" y="722313"/>
            <a:ext cx="81180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spTree>
      <p:nvGrpSpPr>
        <p:cNvPr id="138" name="Shape 138"/>
        <p:cNvGrpSpPr/>
        <p:nvPr/>
      </p:nvGrpSpPr>
      <p:grpSpPr>
        <a:xfrm>
          <a:off x="0" y="0"/>
          <a:ext cx="0" cy="0"/>
          <a:chOff x="0" y="0"/>
          <a:chExt cx="0" cy="0"/>
        </a:xfrm>
      </p:grpSpPr>
      <p:sp>
        <p:nvSpPr>
          <p:cNvPr id="139" name="Google Shape;139;g20848e50af1_0_213"/>
          <p:cNvSpPr txBox="1"/>
          <p:nvPr>
            <p:ph idx="1" type="subTitle"/>
          </p:nvPr>
        </p:nvSpPr>
        <p:spPr>
          <a:xfrm>
            <a:off x="9459687" y="1156155"/>
            <a:ext cx="2635500" cy="1502400"/>
          </a:xfrm>
          <a:prstGeom prst="rect">
            <a:avLst/>
          </a:prstGeom>
          <a:noFill/>
          <a:ln>
            <a:noFill/>
          </a:ln>
        </p:spPr>
        <p:txBody>
          <a:bodyPr anchorCtr="0" anchor="b" bIns="45700" lIns="91425" spcFirstLastPara="1" rIns="91425" wrap="square" tIns="45700">
            <a:noAutofit/>
          </a:bodyPr>
          <a:lstStyle>
            <a:lvl1pPr lvl="0" algn="r">
              <a:lnSpc>
                <a:spcPct val="70000"/>
              </a:lnSpc>
              <a:spcBef>
                <a:spcPts val="1100"/>
              </a:spcBef>
              <a:spcAft>
                <a:spcPts val="0"/>
              </a:spcAft>
              <a:buClr>
                <a:srgbClr val="74AFDB"/>
              </a:buClr>
              <a:buSzPts val="1900"/>
              <a:buNone/>
              <a:defRPr sz="1900">
                <a:solidFill>
                  <a:srgbClr val="74AFDB"/>
                </a:solidFill>
                <a:latin typeface="Libre Franklin"/>
                <a:ea typeface="Libre Franklin"/>
                <a:cs typeface="Libre Franklin"/>
                <a:sym typeface="Libre Franklin"/>
              </a:defRPr>
            </a:lvl1pPr>
            <a:lvl2pPr lvl="1" algn="ctr">
              <a:lnSpc>
                <a:spcPct val="90000"/>
              </a:lnSpc>
              <a:spcBef>
                <a:spcPts val="500"/>
              </a:spcBef>
              <a:spcAft>
                <a:spcPts val="0"/>
              </a:spcAft>
              <a:buClr>
                <a:srgbClr val="00153A"/>
              </a:buClr>
              <a:buSzPts val="1500"/>
              <a:buNone/>
              <a:defRPr sz="1500"/>
            </a:lvl2pPr>
            <a:lvl3pPr lvl="2" algn="ctr">
              <a:lnSpc>
                <a:spcPct val="90000"/>
              </a:lnSpc>
              <a:spcBef>
                <a:spcPts val="500"/>
              </a:spcBef>
              <a:spcAft>
                <a:spcPts val="0"/>
              </a:spcAft>
              <a:buClr>
                <a:srgbClr val="00153A"/>
              </a:buClr>
              <a:buSzPts val="1300"/>
              <a:buNone/>
              <a:defRPr sz="1300"/>
            </a:lvl3pPr>
            <a:lvl4pPr lvl="3" algn="ctr">
              <a:lnSpc>
                <a:spcPct val="90000"/>
              </a:lnSpc>
              <a:spcBef>
                <a:spcPts val="500"/>
              </a:spcBef>
              <a:spcAft>
                <a:spcPts val="0"/>
              </a:spcAft>
              <a:buClr>
                <a:srgbClr val="00153A"/>
              </a:buClr>
              <a:buSzPts val="1200"/>
              <a:buNone/>
              <a:defRPr sz="1200"/>
            </a:lvl4pPr>
            <a:lvl5pPr lvl="4" algn="ctr">
              <a:lnSpc>
                <a:spcPct val="90000"/>
              </a:lnSpc>
              <a:spcBef>
                <a:spcPts val="500"/>
              </a:spcBef>
              <a:spcAft>
                <a:spcPts val="0"/>
              </a:spcAft>
              <a:buClr>
                <a:srgbClr val="00153A"/>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p:txBody>
      </p:sp>
      <p:sp>
        <p:nvSpPr>
          <p:cNvPr id="140" name="Google Shape;140;g20848e50af1_0_213"/>
          <p:cNvSpPr txBox="1"/>
          <p:nvPr>
            <p:ph idx="2" type="body"/>
          </p:nvPr>
        </p:nvSpPr>
        <p:spPr>
          <a:xfrm>
            <a:off x="8733453" y="2662420"/>
            <a:ext cx="3361200" cy="250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rgbClr val="1F3864"/>
              </a:buClr>
              <a:buSzPts val="1500"/>
              <a:buNone/>
              <a:defRPr i="0" sz="1500">
                <a:solidFill>
                  <a:srgbClr val="1F3864"/>
                </a:solidFill>
                <a:latin typeface="Libre Franklin"/>
                <a:ea typeface="Libre Franklin"/>
                <a:cs typeface="Libre Franklin"/>
                <a:sym typeface="Libre Franklin"/>
              </a:defRPr>
            </a:lvl1pPr>
            <a:lvl2pPr indent="-228600" lvl="1" marL="914400" algn="l">
              <a:lnSpc>
                <a:spcPct val="90000"/>
              </a:lnSpc>
              <a:spcBef>
                <a:spcPts val="500"/>
              </a:spcBef>
              <a:spcAft>
                <a:spcPts val="0"/>
              </a:spcAft>
              <a:buClr>
                <a:srgbClr val="00153A"/>
              </a:buClr>
              <a:buSzPts val="1900"/>
              <a:buNone/>
              <a:defRPr/>
            </a:lvl2pPr>
            <a:lvl3pPr indent="-228600" lvl="2" marL="1371600" algn="l">
              <a:lnSpc>
                <a:spcPct val="90000"/>
              </a:lnSpc>
              <a:spcBef>
                <a:spcPts val="500"/>
              </a:spcBef>
              <a:spcAft>
                <a:spcPts val="0"/>
              </a:spcAft>
              <a:buClr>
                <a:srgbClr val="00153A"/>
              </a:buClr>
              <a:buSzPts val="1900"/>
              <a:buNone/>
              <a:defRPr/>
            </a:lvl3pPr>
            <a:lvl4pPr indent="-349250" lvl="3" marL="1828800" algn="l">
              <a:lnSpc>
                <a:spcPct val="90000"/>
              </a:lnSpc>
              <a:spcBef>
                <a:spcPts val="500"/>
              </a:spcBef>
              <a:spcAft>
                <a:spcPts val="0"/>
              </a:spcAft>
              <a:buClr>
                <a:srgbClr val="00153A"/>
              </a:buClr>
              <a:buSzPts val="1900"/>
              <a:buChar char="•"/>
              <a:defRPr/>
            </a:lvl4pPr>
            <a:lvl5pPr indent="-349250" lvl="4" marL="2286000" algn="l">
              <a:lnSpc>
                <a:spcPct val="90000"/>
              </a:lnSpc>
              <a:spcBef>
                <a:spcPts val="500"/>
              </a:spcBef>
              <a:spcAft>
                <a:spcPts val="0"/>
              </a:spcAft>
              <a:buClr>
                <a:srgbClr val="00153A"/>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41" name="Google Shape;141;g20848e50af1_0_213"/>
          <p:cNvSpPr txBox="1"/>
          <p:nvPr>
            <p:ph idx="10" type="dt"/>
          </p:nvPr>
        </p:nvSpPr>
        <p:spPr>
          <a:xfrm>
            <a:off x="9448800" y="6465685"/>
            <a:ext cx="2743200" cy="365100"/>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SzPts val="1400"/>
              <a:buNone/>
              <a:defRPr sz="1200">
                <a:solidFill>
                  <a:srgbClr val="888888"/>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g20848e50af1_0_213"/>
          <p:cNvSpPr txBox="1"/>
          <p:nvPr>
            <p:ph idx="11" type="ftr"/>
          </p:nvPr>
        </p:nvSpPr>
        <p:spPr>
          <a:xfrm>
            <a:off x="0" y="6472993"/>
            <a:ext cx="4114800" cy="3651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sz="1200">
                <a:solidFill>
                  <a:srgbClr val="888888"/>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cture containing food, device&#10;&#10;Description automatically generated" id="143" name="Google Shape;143;g20848e50af1_0_213"/>
          <p:cNvPicPr preferRelativeResize="0"/>
          <p:nvPr/>
        </p:nvPicPr>
        <p:blipFill rotWithShape="1">
          <a:blip r:embed="rId2">
            <a:alphaModFix/>
          </a:blip>
          <a:srcRect b="0" l="0" r="0" t="0"/>
          <a:stretch/>
        </p:blipFill>
        <p:spPr>
          <a:xfrm>
            <a:off x="10824524" y="211075"/>
            <a:ext cx="1270758" cy="770971"/>
          </a:xfrm>
          <a:prstGeom prst="rect">
            <a:avLst/>
          </a:prstGeom>
          <a:noFill/>
          <a:ln>
            <a:noFill/>
          </a:ln>
        </p:spPr>
      </p:pic>
      <p:sp>
        <p:nvSpPr>
          <p:cNvPr id="144" name="Google Shape;144;g20848e50af1_0_213"/>
          <p:cNvSpPr txBox="1"/>
          <p:nvPr>
            <p:ph type="ctrTitle"/>
          </p:nvPr>
        </p:nvSpPr>
        <p:spPr>
          <a:xfrm>
            <a:off x="96004" y="1156154"/>
            <a:ext cx="9363600" cy="1502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153A"/>
              </a:buClr>
              <a:buSzPts val="4000"/>
              <a:buFont typeface="Libre Franklin"/>
              <a:buNone/>
              <a:defRPr sz="4000" u="none" cap="small">
                <a:solidFill>
                  <a:srgbClr val="00153A"/>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45" name="Shape 145"/>
        <p:cNvGrpSpPr/>
        <p:nvPr/>
      </p:nvGrpSpPr>
      <p:grpSpPr>
        <a:xfrm>
          <a:off x="0" y="0"/>
          <a:ext cx="0" cy="0"/>
          <a:chOff x="0" y="0"/>
          <a:chExt cx="0" cy="0"/>
        </a:xfrm>
      </p:grpSpPr>
      <p:grpSp>
        <p:nvGrpSpPr>
          <p:cNvPr id="146" name="Google Shape;146;g20848e50af1_0_220"/>
          <p:cNvGrpSpPr/>
          <p:nvPr/>
        </p:nvGrpSpPr>
        <p:grpSpPr>
          <a:xfrm>
            <a:off x="156263" y="1478719"/>
            <a:ext cx="2088302" cy="2401027"/>
            <a:chOff x="233371" y="872842"/>
            <a:chExt cx="2088302" cy="2401027"/>
          </a:xfrm>
        </p:grpSpPr>
        <p:sp>
          <p:nvSpPr>
            <p:cNvPr id="147" name="Google Shape;147;g20848e50af1_0_220"/>
            <p:cNvSpPr txBox="1"/>
            <p:nvPr/>
          </p:nvSpPr>
          <p:spPr>
            <a:xfrm>
              <a:off x="233376" y="1273007"/>
              <a:ext cx="1970700" cy="400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1F3864"/>
                  </a:solidFill>
                  <a:latin typeface="Libre Franklin"/>
                  <a:ea typeface="Libre Franklin"/>
                  <a:cs typeface="Libre Franklin"/>
                  <a:sym typeface="Libre Franklin"/>
                </a:rPr>
                <a:t>Thank you</a:t>
              </a:r>
              <a:endParaRPr b="0" i="0" sz="2000" u="none" cap="none" strike="noStrike">
                <a:solidFill>
                  <a:srgbClr val="1F3864"/>
                </a:solidFill>
                <a:latin typeface="Libre Franklin"/>
                <a:ea typeface="Libre Franklin"/>
                <a:cs typeface="Libre Franklin"/>
                <a:sym typeface="Libre Franklin"/>
              </a:endParaRPr>
            </a:p>
          </p:txBody>
        </p:sp>
        <p:sp>
          <p:nvSpPr>
            <p:cNvPr id="148" name="Google Shape;148;g20848e50af1_0_220"/>
            <p:cNvSpPr txBox="1"/>
            <p:nvPr/>
          </p:nvSpPr>
          <p:spPr>
            <a:xfrm>
              <a:off x="233372" y="2073337"/>
              <a:ext cx="1569600" cy="400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1F3864"/>
                  </a:solidFill>
                  <a:latin typeface="Lucida Sans"/>
                  <a:ea typeface="Lucida Sans"/>
                  <a:cs typeface="Lucida Sans"/>
                  <a:sym typeface="Lucida Sans"/>
                </a:rPr>
                <a:t>Merci</a:t>
              </a:r>
              <a:endParaRPr b="0" i="0" sz="2000" u="none" cap="none" strike="noStrike">
                <a:solidFill>
                  <a:srgbClr val="1F3864"/>
                </a:solidFill>
                <a:latin typeface="Lucida Sans"/>
                <a:ea typeface="Lucida Sans"/>
                <a:cs typeface="Lucida Sans"/>
                <a:sym typeface="Lucida Sans"/>
              </a:endParaRPr>
            </a:p>
          </p:txBody>
        </p:sp>
        <p:sp>
          <p:nvSpPr>
            <p:cNvPr id="149" name="Google Shape;149;g20848e50af1_0_220"/>
            <p:cNvSpPr txBox="1"/>
            <p:nvPr/>
          </p:nvSpPr>
          <p:spPr>
            <a:xfrm>
              <a:off x="233372" y="1673172"/>
              <a:ext cx="1919700" cy="400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1F3864"/>
                  </a:solidFill>
                  <a:latin typeface="Quattrocento Sans"/>
                  <a:ea typeface="Quattrocento Sans"/>
                  <a:cs typeface="Quattrocento Sans"/>
                  <a:sym typeface="Quattrocento Sans"/>
                </a:rPr>
                <a:t>Gracias</a:t>
              </a:r>
              <a:endParaRPr b="0" i="0" sz="2000" u="none" cap="none" strike="noStrike">
                <a:solidFill>
                  <a:srgbClr val="1F3864"/>
                </a:solidFill>
                <a:latin typeface="Quattrocento Sans"/>
                <a:ea typeface="Quattrocento Sans"/>
                <a:cs typeface="Quattrocento Sans"/>
                <a:sym typeface="Quattrocento Sans"/>
              </a:endParaRPr>
            </a:p>
          </p:txBody>
        </p:sp>
        <p:sp>
          <p:nvSpPr>
            <p:cNvPr id="150" name="Google Shape;150;g20848e50af1_0_220"/>
            <p:cNvSpPr txBox="1"/>
            <p:nvPr/>
          </p:nvSpPr>
          <p:spPr>
            <a:xfrm>
              <a:off x="233373" y="872842"/>
              <a:ext cx="2088300" cy="400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1F3864"/>
                  </a:solidFill>
                  <a:latin typeface="Corbel"/>
                  <a:ea typeface="Corbel"/>
                  <a:cs typeface="Corbel"/>
                  <a:sym typeface="Corbel"/>
                </a:rPr>
                <a:t>Спасибо</a:t>
              </a:r>
              <a:endParaRPr b="0" i="0" sz="2000" u="none" cap="none" strike="noStrike">
                <a:solidFill>
                  <a:srgbClr val="1F3864"/>
                </a:solidFill>
                <a:latin typeface="Corbel"/>
                <a:ea typeface="Corbel"/>
                <a:cs typeface="Corbel"/>
                <a:sym typeface="Corbel"/>
              </a:endParaRPr>
            </a:p>
          </p:txBody>
        </p:sp>
        <p:sp>
          <p:nvSpPr>
            <p:cNvPr id="151" name="Google Shape;151;g20848e50af1_0_220"/>
            <p:cNvSpPr txBox="1"/>
            <p:nvPr/>
          </p:nvSpPr>
          <p:spPr>
            <a:xfrm>
              <a:off x="233371" y="2873669"/>
              <a:ext cx="1296000" cy="400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1F3864"/>
                  </a:solidFill>
                  <a:latin typeface="Calibri"/>
                  <a:ea typeface="Calibri"/>
                  <a:cs typeface="Calibri"/>
                  <a:sym typeface="Calibri"/>
                </a:rPr>
                <a:t>شُكْرًا</a:t>
              </a:r>
              <a:endParaRPr b="0" i="0" sz="2000" u="none" cap="none" strike="noStrike">
                <a:solidFill>
                  <a:srgbClr val="1F3864"/>
                </a:solidFill>
                <a:latin typeface="Corbel"/>
                <a:ea typeface="Corbel"/>
                <a:cs typeface="Corbel"/>
                <a:sym typeface="Corbel"/>
              </a:endParaRPr>
            </a:p>
          </p:txBody>
        </p:sp>
        <p:sp>
          <p:nvSpPr>
            <p:cNvPr id="152" name="Google Shape;152;g20848e50af1_0_220"/>
            <p:cNvSpPr txBox="1"/>
            <p:nvPr/>
          </p:nvSpPr>
          <p:spPr>
            <a:xfrm>
              <a:off x="233371" y="2473502"/>
              <a:ext cx="1399500" cy="400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1F3864"/>
                  </a:solidFill>
                  <a:latin typeface="Microsoft YaHei"/>
                  <a:ea typeface="Microsoft YaHei"/>
                  <a:cs typeface="Microsoft YaHei"/>
                  <a:sym typeface="Microsoft YaHei"/>
                </a:rPr>
                <a:t>谢谢</a:t>
              </a:r>
              <a:endParaRPr b="0" i="0" sz="2000" u="none" cap="none" strike="noStrike">
                <a:solidFill>
                  <a:srgbClr val="1F3864"/>
                </a:solidFill>
                <a:latin typeface="Microsoft YaHei"/>
                <a:ea typeface="Microsoft YaHei"/>
                <a:cs typeface="Microsoft YaHei"/>
                <a:sym typeface="Microsoft YaHei"/>
              </a:endParaRPr>
            </a:p>
          </p:txBody>
        </p:sp>
      </p:grpSp>
      <p:sp>
        <p:nvSpPr>
          <p:cNvPr id="153" name="Google Shape;153;g20848e50af1_0_220"/>
          <p:cNvSpPr txBox="1"/>
          <p:nvPr>
            <p:ph idx="1" type="body"/>
          </p:nvPr>
        </p:nvSpPr>
        <p:spPr>
          <a:xfrm>
            <a:off x="2317839" y="1978699"/>
            <a:ext cx="2853900" cy="1401300"/>
          </a:xfrm>
          <a:prstGeom prst="rect">
            <a:avLst/>
          </a:prstGeom>
          <a:noFill/>
          <a:ln>
            <a:noFill/>
          </a:ln>
        </p:spPr>
        <p:txBody>
          <a:bodyPr anchorCtr="0" anchor="ctr" bIns="45700" lIns="91425" spcFirstLastPara="1" rIns="0" wrap="square" tIns="45700">
            <a:noAutofit/>
          </a:bodyPr>
          <a:lstStyle>
            <a:lvl1pPr indent="-228600" lvl="0" marL="457200" algn="r">
              <a:lnSpc>
                <a:spcPct val="90000"/>
              </a:lnSpc>
              <a:spcBef>
                <a:spcPts val="1100"/>
              </a:spcBef>
              <a:spcAft>
                <a:spcPts val="0"/>
              </a:spcAft>
              <a:buClr>
                <a:srgbClr val="1F3864"/>
              </a:buClr>
              <a:buSzPts val="1900"/>
              <a:buNone/>
              <a:defRPr sz="1900">
                <a:solidFill>
                  <a:srgbClr val="1F3864"/>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00153A"/>
              </a:buClr>
              <a:buSzPts val="1900"/>
              <a:buNone/>
              <a:defRPr/>
            </a:lvl2pPr>
            <a:lvl3pPr indent="-228600" lvl="2" marL="1371600" algn="l">
              <a:lnSpc>
                <a:spcPct val="90000"/>
              </a:lnSpc>
              <a:spcBef>
                <a:spcPts val="500"/>
              </a:spcBef>
              <a:spcAft>
                <a:spcPts val="0"/>
              </a:spcAft>
              <a:buClr>
                <a:srgbClr val="00153A"/>
              </a:buClr>
              <a:buSzPts val="1900"/>
              <a:buNone/>
              <a:defRPr/>
            </a:lvl3pPr>
            <a:lvl4pPr indent="-349250" lvl="3" marL="1828800" algn="l">
              <a:lnSpc>
                <a:spcPct val="90000"/>
              </a:lnSpc>
              <a:spcBef>
                <a:spcPts val="500"/>
              </a:spcBef>
              <a:spcAft>
                <a:spcPts val="0"/>
              </a:spcAft>
              <a:buClr>
                <a:srgbClr val="00153A"/>
              </a:buClr>
              <a:buSzPts val="1900"/>
              <a:buChar char="•"/>
              <a:defRPr/>
            </a:lvl4pPr>
            <a:lvl5pPr indent="-349250" lvl="4" marL="2286000" algn="l">
              <a:lnSpc>
                <a:spcPct val="90000"/>
              </a:lnSpc>
              <a:spcBef>
                <a:spcPts val="500"/>
              </a:spcBef>
              <a:spcAft>
                <a:spcPts val="0"/>
              </a:spcAft>
              <a:buClr>
                <a:srgbClr val="00153A"/>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154" name="Google Shape;154;g20848e50af1_0_220"/>
          <p:cNvPicPr preferRelativeResize="0"/>
          <p:nvPr/>
        </p:nvPicPr>
        <p:blipFill rotWithShape="1">
          <a:blip r:embed="rId2">
            <a:alphaModFix/>
          </a:blip>
          <a:srcRect b="0" l="0" r="0" t="0"/>
          <a:stretch/>
        </p:blipFill>
        <p:spPr>
          <a:xfrm>
            <a:off x="5619403" y="925824"/>
            <a:ext cx="6302887" cy="4456777"/>
          </a:xfrm>
          <a:prstGeom prst="rect">
            <a:avLst/>
          </a:prstGeom>
          <a:noFill/>
          <a:ln>
            <a:noFill/>
          </a:ln>
        </p:spPr>
      </p:pic>
      <p:pic>
        <p:nvPicPr>
          <p:cNvPr descr="A picture containing drawing&#10;&#10;Description automatically generated" id="155" name="Google Shape;155;g20848e50af1_0_220"/>
          <p:cNvPicPr preferRelativeResize="0"/>
          <p:nvPr/>
        </p:nvPicPr>
        <p:blipFill rotWithShape="1">
          <a:blip r:embed="rId3">
            <a:alphaModFix/>
          </a:blip>
          <a:srcRect b="0" l="0" r="0" t="0"/>
          <a:stretch/>
        </p:blipFill>
        <p:spPr>
          <a:xfrm>
            <a:off x="156263" y="5580230"/>
            <a:ext cx="3909190" cy="763140"/>
          </a:xfrm>
          <a:prstGeom prst="rect">
            <a:avLst/>
          </a:prstGeom>
          <a:noFill/>
          <a:ln>
            <a:noFill/>
          </a:ln>
        </p:spPr>
      </p:pic>
      <p:cxnSp>
        <p:nvCxnSpPr>
          <p:cNvPr id="156" name="Google Shape;156;g20848e50af1_0_220"/>
          <p:cNvCxnSpPr/>
          <p:nvPr/>
        </p:nvCxnSpPr>
        <p:spPr>
          <a:xfrm>
            <a:off x="5307184" y="2143379"/>
            <a:ext cx="0" cy="936000"/>
          </a:xfrm>
          <a:prstGeom prst="straightConnector1">
            <a:avLst/>
          </a:prstGeom>
          <a:noFill/>
          <a:ln cap="flat" cmpd="sng" w="25400">
            <a:solidFill>
              <a:srgbClr val="8DC5DD"/>
            </a:solidFill>
            <a:prstDash val="solid"/>
            <a:miter lim="800000"/>
            <a:headEnd len="sm" w="sm" type="none"/>
            <a:tailEnd len="sm" w="sm" type="none"/>
          </a:ln>
        </p:spPr>
      </p:cxnSp>
      <p:pic>
        <p:nvPicPr>
          <p:cNvPr descr="A picture containing food, device&#10;&#10;Description automatically generated" id="157" name="Google Shape;157;g20848e50af1_0_220"/>
          <p:cNvPicPr preferRelativeResize="0"/>
          <p:nvPr/>
        </p:nvPicPr>
        <p:blipFill rotWithShape="1">
          <a:blip r:embed="rId4">
            <a:alphaModFix/>
          </a:blip>
          <a:srcRect b="0" l="0" r="0" t="0"/>
          <a:stretch/>
        </p:blipFill>
        <p:spPr>
          <a:xfrm>
            <a:off x="156263" y="207669"/>
            <a:ext cx="1270758" cy="77097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21" name="Shape 21"/>
        <p:cNvGrpSpPr/>
        <p:nvPr/>
      </p:nvGrpSpPr>
      <p:grpSpPr>
        <a:xfrm>
          <a:off x="0" y="0"/>
          <a:ext cx="0" cy="0"/>
          <a:chOff x="0" y="0"/>
          <a:chExt cx="0" cy="0"/>
        </a:xfrm>
      </p:grpSpPr>
      <p:sp>
        <p:nvSpPr>
          <p:cNvPr id="22" name="Google Shape;22;p32"/>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2"/>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2"/>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2"/>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158" name="Shape 158"/>
        <p:cNvGrpSpPr/>
        <p:nvPr/>
      </p:nvGrpSpPr>
      <p:grpSpPr>
        <a:xfrm>
          <a:off x="0" y="0"/>
          <a:ext cx="0" cy="0"/>
          <a:chOff x="0" y="0"/>
          <a:chExt cx="0" cy="0"/>
        </a:xfrm>
      </p:grpSpPr>
      <p:sp>
        <p:nvSpPr>
          <p:cNvPr id="159" name="Google Shape;159;g24470b247ac_0_376"/>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g24470b247ac_0_376"/>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g24470b247ac_0_376"/>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g24470b247ac_0_376"/>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63" name="Google Shape;163;g24470b247ac_0_376"/>
          <p:cNvSpPr/>
          <p:nvPr>
            <p:ph idx="2" type="pic"/>
          </p:nvPr>
        </p:nvSpPr>
        <p:spPr>
          <a:xfrm>
            <a:off x="720725" y="1857600"/>
            <a:ext cx="5302800" cy="2016000"/>
          </a:xfrm>
          <a:prstGeom prst="rect">
            <a:avLst/>
          </a:prstGeom>
          <a:solidFill>
            <a:srgbClr val="D8D8D8"/>
          </a:solidFill>
          <a:ln>
            <a:noFill/>
          </a:ln>
        </p:spPr>
      </p:sp>
      <p:sp>
        <p:nvSpPr>
          <p:cNvPr id="164" name="Google Shape;164;g24470b247ac_0_376"/>
          <p:cNvSpPr txBox="1"/>
          <p:nvPr>
            <p:ph idx="1" type="body"/>
          </p:nvPr>
        </p:nvSpPr>
        <p:spPr>
          <a:xfrm>
            <a:off x="720725"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g24470b247ac_0_376"/>
          <p:cNvSpPr/>
          <p:nvPr>
            <p:ph idx="3" type="pic"/>
          </p:nvPr>
        </p:nvSpPr>
        <p:spPr>
          <a:xfrm>
            <a:off x="6166888" y="1857600"/>
            <a:ext cx="5302800" cy="2016000"/>
          </a:xfrm>
          <a:prstGeom prst="rect">
            <a:avLst/>
          </a:prstGeom>
          <a:solidFill>
            <a:srgbClr val="D8D8D8"/>
          </a:solidFill>
          <a:ln>
            <a:noFill/>
          </a:ln>
        </p:spPr>
      </p:sp>
      <p:sp>
        <p:nvSpPr>
          <p:cNvPr id="166" name="Google Shape;166;g24470b247ac_0_376"/>
          <p:cNvSpPr txBox="1"/>
          <p:nvPr>
            <p:ph idx="4" type="body"/>
          </p:nvPr>
        </p:nvSpPr>
        <p:spPr>
          <a:xfrm>
            <a:off x="6166888"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27" name="Shape 27"/>
        <p:cNvGrpSpPr/>
        <p:nvPr/>
      </p:nvGrpSpPr>
      <p:grpSpPr>
        <a:xfrm>
          <a:off x="0" y="0"/>
          <a:ext cx="0" cy="0"/>
          <a:chOff x="0" y="0"/>
          <a:chExt cx="0" cy="0"/>
        </a:xfrm>
      </p:grpSpPr>
      <p:sp>
        <p:nvSpPr>
          <p:cNvPr id="28" name="Google Shape;28;p31"/>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1"/>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1" name="Google Shape;31;p31"/>
          <p:cNvSpPr txBox="1"/>
          <p:nvPr>
            <p:ph idx="1" type="body"/>
          </p:nvPr>
        </p:nvSpPr>
        <p:spPr>
          <a:xfrm>
            <a:off x="720726" y="1296988"/>
            <a:ext cx="55188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1"/>
          <p:cNvSpPr txBox="1"/>
          <p:nvPr>
            <p:ph type="title"/>
          </p:nvPr>
        </p:nvSpPr>
        <p:spPr>
          <a:xfrm>
            <a:off x="720726" y="722313"/>
            <a:ext cx="55188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1"/>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6"/>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6"/>
          <p:cNvSpPr txBox="1"/>
          <p:nvPr>
            <p:ph idx="1" type="body"/>
          </p:nvPr>
        </p:nvSpPr>
        <p:spPr>
          <a:xfrm>
            <a:off x="720723"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6"/>
          <p:cNvSpPr txBox="1"/>
          <p:nvPr>
            <p:ph idx="2" type="body"/>
          </p:nvPr>
        </p:nvSpPr>
        <p:spPr>
          <a:xfrm>
            <a:off x="6096000"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6"/>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6"/>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6"/>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41" name="Shape 41"/>
        <p:cNvGrpSpPr/>
        <p:nvPr/>
      </p:nvGrpSpPr>
      <p:grpSpPr>
        <a:xfrm>
          <a:off x="0" y="0"/>
          <a:ext cx="0" cy="0"/>
          <a:chOff x="0" y="0"/>
          <a:chExt cx="0" cy="0"/>
        </a:xfrm>
      </p:grpSpPr>
      <p:sp>
        <p:nvSpPr>
          <p:cNvPr id="42" name="Google Shape;42;g14bcfdec53c_0_1397"/>
          <p:cNvSpPr txBox="1"/>
          <p:nvPr>
            <p:ph type="ctrTitle"/>
          </p:nvPr>
        </p:nvSpPr>
        <p:spPr>
          <a:xfrm>
            <a:off x="720725" y="2854801"/>
            <a:ext cx="4074000" cy="1018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14bcfdec53c_0_1397"/>
          <p:cNvSpPr txBox="1"/>
          <p:nvPr>
            <p:ph idx="1" type="subTitle"/>
          </p:nvPr>
        </p:nvSpPr>
        <p:spPr>
          <a:xfrm>
            <a:off x="720725" y="3873600"/>
            <a:ext cx="4074000" cy="444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2400"/>
              <a:buNone/>
              <a:defRPr b="0" sz="2400">
                <a:solidFill>
                  <a:schemeClr val="accent2"/>
                </a:solidFill>
              </a:defRPr>
            </a:lvl1pPr>
            <a:lvl2pPr lvl="1" algn="l">
              <a:lnSpc>
                <a:spcPct val="105000"/>
              </a:lnSpc>
              <a:spcBef>
                <a:spcPts val="0"/>
              </a:spcBef>
              <a:spcAft>
                <a:spcPts val="0"/>
              </a:spcAft>
              <a:buClr>
                <a:schemeClr val="accent2"/>
              </a:buClr>
              <a:buSzPts val="2400"/>
              <a:buNone/>
              <a:defRPr b="1" sz="2400">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4" name="Google Shape;44;g14bcfdec53c_0_1397"/>
          <p:cNvSpPr/>
          <p:nvPr>
            <p:ph idx="2" type="pic"/>
          </p:nvPr>
        </p:nvSpPr>
        <p:spPr>
          <a:xfrm>
            <a:off x="5287200" y="0"/>
            <a:ext cx="6858000" cy="6858000"/>
          </a:xfrm>
          <a:prstGeom prst="rect">
            <a:avLst/>
          </a:prstGeom>
          <a:solidFill>
            <a:srgbClr val="D8D8D8"/>
          </a:solidFill>
          <a:ln>
            <a:noFill/>
          </a:ln>
        </p:spPr>
      </p:sp>
      <p:pic>
        <p:nvPicPr>
          <p:cNvPr descr="Logo&#10;&#10;Description automatically generated" id="45" name="Google Shape;45;g14bcfdec53c_0_1397"/>
          <p:cNvPicPr preferRelativeResize="0"/>
          <p:nvPr/>
        </p:nvPicPr>
        <p:blipFill rotWithShape="1">
          <a:blip r:embed="rId2">
            <a:alphaModFix/>
          </a:blip>
          <a:srcRect b="0" l="0" r="0" t="0"/>
          <a:stretch/>
        </p:blipFill>
        <p:spPr>
          <a:xfrm>
            <a:off x="720725" y="860400"/>
            <a:ext cx="2970001" cy="838750"/>
          </a:xfrm>
          <a:prstGeom prst="rect">
            <a:avLst/>
          </a:prstGeom>
          <a:noFill/>
          <a:ln>
            <a:noFill/>
          </a:ln>
        </p:spPr>
      </p:pic>
      <p:grpSp>
        <p:nvGrpSpPr>
          <p:cNvPr id="46" name="Google Shape;46;g14bcfdec53c_0_1397"/>
          <p:cNvGrpSpPr/>
          <p:nvPr/>
        </p:nvGrpSpPr>
        <p:grpSpPr>
          <a:xfrm>
            <a:off x="720725" y="5472000"/>
            <a:ext cx="4009268" cy="694945"/>
            <a:chOff x="720725" y="5218493"/>
            <a:chExt cx="4009268" cy="694945"/>
          </a:xfrm>
        </p:grpSpPr>
        <p:pic>
          <p:nvPicPr>
            <p:cNvPr id="47" name="Google Shape;47;g14bcfdec53c_0_1397"/>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48" name="Google Shape;48;g14bcfdec53c_0_1397"/>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49" name="Google Shape;49;g14bcfdec53c_0_1397"/>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50" name="Google Shape;50;g14bcfdec53c_0_1397"/>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51" name="Shape 51"/>
        <p:cNvGrpSpPr/>
        <p:nvPr/>
      </p:nvGrpSpPr>
      <p:grpSpPr>
        <a:xfrm>
          <a:off x="0" y="0"/>
          <a:ext cx="0" cy="0"/>
          <a:chOff x="0" y="0"/>
          <a:chExt cx="0" cy="0"/>
        </a:xfrm>
      </p:grpSpPr>
      <p:sp>
        <p:nvSpPr>
          <p:cNvPr id="52" name="Google Shape;52;p21"/>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1"/>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6" name="Google Shape;56;p21"/>
          <p:cNvSpPr/>
          <p:nvPr>
            <p:ph idx="2" type="pic"/>
          </p:nvPr>
        </p:nvSpPr>
        <p:spPr>
          <a:xfrm>
            <a:off x="720725" y="1857600"/>
            <a:ext cx="3463200" cy="1656000"/>
          </a:xfrm>
          <a:prstGeom prst="rect">
            <a:avLst/>
          </a:prstGeom>
          <a:solidFill>
            <a:srgbClr val="D8D8D8"/>
          </a:solidFill>
          <a:ln>
            <a:noFill/>
          </a:ln>
        </p:spPr>
      </p:sp>
      <p:sp>
        <p:nvSpPr>
          <p:cNvPr id="57" name="Google Shape;57;p21"/>
          <p:cNvSpPr txBox="1"/>
          <p:nvPr>
            <p:ph idx="1" type="body"/>
          </p:nvPr>
        </p:nvSpPr>
        <p:spPr>
          <a:xfrm>
            <a:off x="720725"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1"/>
          <p:cNvSpPr/>
          <p:nvPr>
            <p:ph idx="3" type="pic"/>
          </p:nvPr>
        </p:nvSpPr>
        <p:spPr>
          <a:xfrm>
            <a:off x="4364400" y="1857600"/>
            <a:ext cx="3463200" cy="1656000"/>
          </a:xfrm>
          <a:prstGeom prst="rect">
            <a:avLst/>
          </a:prstGeom>
          <a:solidFill>
            <a:srgbClr val="D8D8D8"/>
          </a:solidFill>
          <a:ln>
            <a:noFill/>
          </a:ln>
        </p:spPr>
      </p:sp>
      <p:sp>
        <p:nvSpPr>
          <p:cNvPr id="59" name="Google Shape;59;p21"/>
          <p:cNvSpPr txBox="1"/>
          <p:nvPr>
            <p:ph idx="4" type="body"/>
          </p:nvPr>
        </p:nvSpPr>
        <p:spPr>
          <a:xfrm>
            <a:off x="4364400"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21"/>
          <p:cNvSpPr/>
          <p:nvPr>
            <p:ph idx="5" type="pic"/>
          </p:nvPr>
        </p:nvSpPr>
        <p:spPr>
          <a:xfrm>
            <a:off x="8008075" y="1857600"/>
            <a:ext cx="3463200" cy="1656000"/>
          </a:xfrm>
          <a:prstGeom prst="rect">
            <a:avLst/>
          </a:prstGeom>
          <a:solidFill>
            <a:srgbClr val="D8D8D8"/>
          </a:solidFill>
          <a:ln>
            <a:noFill/>
          </a:ln>
        </p:spPr>
      </p:sp>
      <p:sp>
        <p:nvSpPr>
          <p:cNvPr id="61" name="Google Shape;61;p21"/>
          <p:cNvSpPr txBox="1"/>
          <p:nvPr>
            <p:ph idx="6" type="body"/>
          </p:nvPr>
        </p:nvSpPr>
        <p:spPr>
          <a:xfrm>
            <a:off x="8008075"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1">
  <p:cSld name="1_Three Columns with Images">
    <p:spTree>
      <p:nvGrpSpPr>
        <p:cNvPr id="62" name="Shape 62"/>
        <p:cNvGrpSpPr/>
        <p:nvPr/>
      </p:nvGrpSpPr>
      <p:grpSpPr>
        <a:xfrm>
          <a:off x="0" y="0"/>
          <a:ext cx="0" cy="0"/>
          <a:chOff x="0" y="0"/>
          <a:chExt cx="0" cy="0"/>
        </a:xfrm>
      </p:grpSpPr>
      <p:sp>
        <p:nvSpPr>
          <p:cNvPr id="63" name="Google Shape;63;g14bcfdec53c_0_541"/>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g14bcfdec53c_0_541"/>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chemeClr val="dk1"/>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65" name="Google Shape;65;g14bcfdec53c_0_541"/>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66" name="Google Shape;66;g14bcfdec53c_0_541"/>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7" name="Google Shape;67;g14bcfdec53c_0_541"/>
          <p:cNvSpPr/>
          <p:nvPr>
            <p:ph idx="2" type="pic"/>
          </p:nvPr>
        </p:nvSpPr>
        <p:spPr>
          <a:xfrm>
            <a:off x="720725" y="1857600"/>
            <a:ext cx="3463200" cy="1656000"/>
          </a:xfrm>
          <a:prstGeom prst="rect">
            <a:avLst/>
          </a:prstGeom>
          <a:solidFill>
            <a:srgbClr val="D8D8D8"/>
          </a:solidFill>
          <a:ln>
            <a:noFill/>
          </a:ln>
        </p:spPr>
      </p:sp>
      <p:sp>
        <p:nvSpPr>
          <p:cNvPr id="68" name="Google Shape;68;g14bcfdec53c_0_541"/>
          <p:cNvSpPr txBox="1"/>
          <p:nvPr>
            <p:ph idx="1" type="body"/>
          </p:nvPr>
        </p:nvSpPr>
        <p:spPr>
          <a:xfrm>
            <a:off x="720725"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g14bcfdec53c_0_541"/>
          <p:cNvSpPr/>
          <p:nvPr>
            <p:ph idx="3" type="pic"/>
          </p:nvPr>
        </p:nvSpPr>
        <p:spPr>
          <a:xfrm>
            <a:off x="4364400" y="1857600"/>
            <a:ext cx="3463200" cy="1656000"/>
          </a:xfrm>
          <a:prstGeom prst="rect">
            <a:avLst/>
          </a:prstGeom>
          <a:solidFill>
            <a:srgbClr val="D8D8D8"/>
          </a:solidFill>
          <a:ln>
            <a:noFill/>
          </a:ln>
        </p:spPr>
      </p:sp>
      <p:sp>
        <p:nvSpPr>
          <p:cNvPr id="70" name="Google Shape;70;g14bcfdec53c_0_541"/>
          <p:cNvSpPr txBox="1"/>
          <p:nvPr>
            <p:ph idx="4" type="body"/>
          </p:nvPr>
        </p:nvSpPr>
        <p:spPr>
          <a:xfrm>
            <a:off x="4364400"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g14bcfdec53c_0_541"/>
          <p:cNvSpPr/>
          <p:nvPr>
            <p:ph idx="5" type="pic"/>
          </p:nvPr>
        </p:nvSpPr>
        <p:spPr>
          <a:xfrm>
            <a:off x="8008075" y="1857600"/>
            <a:ext cx="3463200" cy="1656000"/>
          </a:xfrm>
          <a:prstGeom prst="rect">
            <a:avLst/>
          </a:prstGeom>
          <a:solidFill>
            <a:srgbClr val="D8D8D8"/>
          </a:solidFill>
          <a:ln>
            <a:noFill/>
          </a:ln>
        </p:spPr>
      </p:sp>
      <p:sp>
        <p:nvSpPr>
          <p:cNvPr id="72" name="Google Shape;72;g14bcfdec53c_0_541"/>
          <p:cNvSpPr txBox="1"/>
          <p:nvPr>
            <p:ph idx="6" type="body"/>
          </p:nvPr>
        </p:nvSpPr>
        <p:spPr>
          <a:xfrm>
            <a:off x="8008075"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73" name="Shape 73"/>
        <p:cNvGrpSpPr/>
        <p:nvPr/>
      </p:nvGrpSpPr>
      <p:grpSpPr>
        <a:xfrm>
          <a:off x="0" y="0"/>
          <a:ext cx="0" cy="0"/>
          <a:chOff x="0" y="0"/>
          <a:chExt cx="0" cy="0"/>
        </a:xfrm>
      </p:grpSpPr>
      <p:sp>
        <p:nvSpPr>
          <p:cNvPr id="74" name="Google Shape;74;p22"/>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2"/>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7" name="Google Shape;77;p22"/>
          <p:cNvSpPr txBox="1"/>
          <p:nvPr>
            <p:ph idx="1" type="body"/>
          </p:nvPr>
        </p:nvSpPr>
        <p:spPr>
          <a:xfrm>
            <a:off x="720726" y="1296988"/>
            <a:ext cx="39132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2"/>
          <p:cNvSpPr txBox="1"/>
          <p:nvPr>
            <p:ph type="title"/>
          </p:nvPr>
        </p:nvSpPr>
        <p:spPr>
          <a:xfrm>
            <a:off x="720726" y="722313"/>
            <a:ext cx="39132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2"/>
          <p:cNvSpPr/>
          <p:nvPr>
            <p:ph idx="2" type="pic"/>
          </p:nvPr>
        </p:nvSpPr>
        <p:spPr>
          <a:xfrm>
            <a:off x="5334000" y="0"/>
            <a:ext cx="6858000" cy="6858000"/>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23"/>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3"/>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2.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3600"/>
              <a:buFont typeface="Arial"/>
              <a:buNone/>
              <a:defRPr b="1" i="0" sz="36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0"/>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1701"/>
              </a:spcBef>
              <a:spcAft>
                <a:spcPts val="0"/>
              </a:spcAft>
              <a:buClr>
                <a:schemeClr val="accent3"/>
              </a:buClr>
              <a:buSzPts val="2000"/>
              <a:buFont typeface="Arial"/>
              <a:buNone/>
              <a:defRPr b="1" i="0" sz="2000" u="none" cap="none" strike="noStrike">
                <a:solidFill>
                  <a:schemeClr val="accent3"/>
                </a:solidFill>
                <a:latin typeface="Arial"/>
                <a:ea typeface="Arial"/>
                <a:cs typeface="Arial"/>
                <a:sym typeface="Arial"/>
              </a:defRPr>
            </a:lvl2pPr>
            <a:lvl3pPr indent="-228600" lvl="2" marL="1371600" marR="0" rtl="0" algn="l">
              <a:lnSpc>
                <a:spcPct val="100000"/>
              </a:lnSpc>
              <a:spcBef>
                <a:spcPts val="567"/>
              </a:spcBef>
              <a:spcAft>
                <a:spcPts val="0"/>
              </a:spcAft>
              <a:buClr>
                <a:schemeClr val="accent1"/>
              </a:buClr>
              <a:buSzPts val="1800"/>
              <a:buFont typeface="Arial"/>
              <a:buNone/>
              <a:defRPr b="1" i="0" sz="1800" u="none" cap="none" strike="noStrike">
                <a:solidFill>
                  <a:schemeClr val="dk2"/>
                </a:solidFill>
                <a:latin typeface="Arial"/>
                <a:ea typeface="Arial"/>
                <a:cs typeface="Arial"/>
                <a:sym typeface="Arial"/>
              </a:defRPr>
            </a:lvl3pPr>
            <a:lvl4pPr indent="-330200" lvl="3" marL="1828800" marR="0" rtl="0" algn="l">
              <a:lnSpc>
                <a:spcPct val="100000"/>
              </a:lnSpc>
              <a:spcBef>
                <a:spcPts val="2835"/>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00000"/>
              </a:lnSpc>
              <a:spcBef>
                <a:spcPts val="850"/>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85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0"/>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0"/>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0"/>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5" name="Google Shape;15;p20"/>
          <p:cNvCxnSpPr/>
          <p:nvPr/>
        </p:nvCxnSpPr>
        <p:spPr>
          <a:xfrm>
            <a:off x="1766400" y="6361716"/>
            <a:ext cx="10425600" cy="0"/>
          </a:xfrm>
          <a:prstGeom prst="straightConnector1">
            <a:avLst/>
          </a:prstGeom>
          <a:noFill/>
          <a:ln cap="flat" cmpd="sng" w="9525">
            <a:solidFill>
              <a:schemeClr val="accent4"/>
            </a:solidFill>
            <a:prstDash val="solid"/>
            <a:miter lim="800000"/>
            <a:headEnd len="sm" w="sm" type="none"/>
            <a:tailEnd len="sm" w="sm" type="none"/>
          </a:ln>
        </p:spPr>
      </p:cxnSp>
      <p:pic>
        <p:nvPicPr>
          <p:cNvPr id="16" name="Google Shape;16;p20"/>
          <p:cNvPicPr preferRelativeResize="0"/>
          <p:nvPr/>
        </p:nvPicPr>
        <p:blipFill rotWithShape="1">
          <a:blip r:embed="rId1">
            <a:alphaModFix/>
          </a:blip>
          <a:srcRect b="0" l="0" r="0" t="0"/>
          <a:stretch/>
        </p:blipFill>
        <p:spPr>
          <a:xfrm>
            <a:off x="720725" y="6195599"/>
            <a:ext cx="899162" cy="3322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0.jpg"/><Relationship Id="rId4" Type="http://schemas.openxmlformats.org/officeDocument/2006/relationships/image" Target="../media/image16.jpg"/><Relationship Id="rId5" Type="http://schemas.openxmlformats.org/officeDocument/2006/relationships/image" Target="../media/image11.jpg"/><Relationship Id="rId6" Type="http://schemas.openxmlformats.org/officeDocument/2006/relationships/image" Target="../media/image21.jpg"/><Relationship Id="rId7" Type="http://schemas.openxmlformats.org/officeDocument/2006/relationships/image" Target="../media/image13.jpg"/><Relationship Id="rId8"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docs.google.com/document/d/1YwAy24MJdhphAk2tr5lvmFaezlA0jCOPxaGCuUWvp8c/edit" TargetMode="External"/><Relationship Id="rId4" Type="http://schemas.openxmlformats.org/officeDocument/2006/relationships/hyperlink" Target="https://docs.google.com/document/d/1YwAy24MJdhphAk2tr5lvmFaezlA0jCOPxaGCuUWvp8c/edit" TargetMode="External"/><Relationship Id="rId5"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4ea9c52648_0_0"/>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OUTREACH EVENT - Friday, START 9:00 am </a:t>
            </a:r>
            <a:endParaRPr/>
          </a:p>
        </p:txBody>
      </p:sp>
      <p:sp>
        <p:nvSpPr>
          <p:cNvPr id="172" name="Google Shape;172;g24ea9c52648_0_0"/>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73" name="Google Shape;173;g24ea9c52648_0_0"/>
          <p:cNvSpPr txBox="1"/>
          <p:nvPr>
            <p:ph idx="1" type="body"/>
          </p:nvPr>
        </p:nvSpPr>
        <p:spPr>
          <a:xfrm>
            <a:off x="720725" y="1435675"/>
            <a:ext cx="11043000" cy="1330500"/>
          </a:xfrm>
          <a:prstGeom prst="rect">
            <a:avLst/>
          </a:prstGeom>
          <a:noFill/>
          <a:ln>
            <a:noFill/>
          </a:ln>
        </p:spPr>
        <p:txBody>
          <a:bodyPr anchorCtr="0" anchor="t" bIns="0" lIns="0" spcFirstLastPara="1" rIns="0" wrap="square" tIns="0">
            <a:noAutofit/>
          </a:bodyPr>
          <a:lstStyle/>
          <a:p>
            <a:pPr indent="-403350" lvl="0" marL="540000" rtl="0" algn="l">
              <a:lnSpc>
                <a:spcPct val="115000"/>
              </a:lnSpc>
              <a:spcBef>
                <a:spcPts val="0"/>
              </a:spcBef>
              <a:spcAft>
                <a:spcPts val="0"/>
              </a:spcAft>
              <a:buClr>
                <a:schemeClr val="accent1"/>
              </a:buClr>
              <a:buSzPts val="2100"/>
              <a:buFont typeface="Barlow Light"/>
              <a:buChar char="●"/>
            </a:pPr>
            <a:r>
              <a:rPr lang="en-GB" sz="1900">
                <a:solidFill>
                  <a:schemeClr val="accent1"/>
                </a:solidFill>
                <a:latin typeface="Barlow Light"/>
                <a:ea typeface="Barlow Light"/>
                <a:cs typeface="Barlow Light"/>
                <a:sym typeface="Barlow Light"/>
              </a:rPr>
              <a:t>Please join our </a:t>
            </a:r>
            <a:r>
              <a:rPr lang="en-GB" sz="1900">
                <a:solidFill>
                  <a:schemeClr val="accent1"/>
                </a:solidFill>
                <a:latin typeface="Barlow Light"/>
                <a:ea typeface="Barlow Light"/>
                <a:cs typeface="Barlow Light"/>
                <a:sym typeface="Barlow Light"/>
              </a:rPr>
              <a:t>Outreach</a:t>
            </a:r>
            <a:r>
              <a:rPr lang="en-GB" sz="1900">
                <a:solidFill>
                  <a:schemeClr val="accent1"/>
                </a:solidFill>
                <a:latin typeface="Barlow Light"/>
                <a:ea typeface="Barlow Light"/>
                <a:cs typeface="Barlow Light"/>
                <a:sym typeface="Barlow Light"/>
              </a:rPr>
              <a:t> event at the Pieter Stoker Center</a:t>
            </a:r>
            <a:endParaRPr sz="1900">
              <a:solidFill>
                <a:schemeClr val="accent1"/>
              </a:solidFill>
              <a:latin typeface="Barlow Light"/>
              <a:ea typeface="Barlow Light"/>
              <a:cs typeface="Barlow Light"/>
              <a:sym typeface="Barlow Light"/>
            </a:endParaRPr>
          </a:p>
          <a:p>
            <a:pPr indent="-349250" lvl="1" marL="914400" rtl="0" algn="l">
              <a:lnSpc>
                <a:spcPct val="115000"/>
              </a:lnSpc>
              <a:spcBef>
                <a:spcPts val="0"/>
              </a:spcBef>
              <a:spcAft>
                <a:spcPts val="0"/>
              </a:spcAft>
              <a:buClr>
                <a:schemeClr val="accent1"/>
              </a:buClr>
              <a:buSzPts val="1900"/>
              <a:buFont typeface="Barlow Light"/>
              <a:buChar char="○"/>
            </a:pPr>
            <a:r>
              <a:rPr b="0" lang="en-GB" sz="1900">
                <a:solidFill>
                  <a:schemeClr val="accent1"/>
                </a:solidFill>
                <a:latin typeface="Barlow Light"/>
                <a:ea typeface="Barlow Light"/>
                <a:cs typeface="Barlow Light"/>
                <a:sym typeface="Barlow Light"/>
              </a:rPr>
              <a:t>Please arrive at 8:45</a:t>
            </a:r>
            <a:endParaRPr b="0" sz="1900">
              <a:solidFill>
                <a:schemeClr val="accent1"/>
              </a:solidFill>
              <a:latin typeface="Barlow Light"/>
              <a:ea typeface="Barlow Light"/>
              <a:cs typeface="Barlow Light"/>
              <a:sym typeface="Barlow Light"/>
            </a:endParaRPr>
          </a:p>
          <a:p>
            <a:pPr indent="-349250" lvl="1" marL="914400" rtl="0" algn="l">
              <a:lnSpc>
                <a:spcPct val="115000"/>
              </a:lnSpc>
              <a:spcBef>
                <a:spcPts val="0"/>
              </a:spcBef>
              <a:spcAft>
                <a:spcPts val="0"/>
              </a:spcAft>
              <a:buClr>
                <a:schemeClr val="accent1"/>
              </a:buClr>
              <a:buSzPts val="1900"/>
              <a:buFont typeface="Barlow Light"/>
              <a:buChar char="○"/>
            </a:pPr>
            <a:r>
              <a:rPr b="0" lang="en-GB" sz="1900">
                <a:solidFill>
                  <a:schemeClr val="accent1"/>
                </a:solidFill>
                <a:latin typeface="Barlow Light"/>
                <a:ea typeface="Barlow Light"/>
                <a:cs typeface="Barlow Light"/>
                <a:sym typeface="Barlow Light"/>
              </a:rPr>
              <a:t>Join us in presenting the ocean observing platforms to school kids!</a:t>
            </a:r>
            <a:endParaRPr b="1" sz="1900">
              <a:solidFill>
                <a:schemeClr val="accent1"/>
              </a:solidFill>
              <a:latin typeface="Barlow"/>
              <a:ea typeface="Barlow"/>
              <a:cs typeface="Barlow"/>
              <a:sym typeface="Barlow"/>
            </a:endParaRPr>
          </a:p>
        </p:txBody>
      </p:sp>
      <p:pic>
        <p:nvPicPr>
          <p:cNvPr id="174" name="Google Shape;174;g24ea9c52648_0_0"/>
          <p:cNvPicPr preferRelativeResize="0"/>
          <p:nvPr/>
        </p:nvPicPr>
        <p:blipFill>
          <a:blip r:embed="rId3">
            <a:alphaModFix/>
          </a:blip>
          <a:stretch>
            <a:fillRect/>
          </a:stretch>
        </p:blipFill>
        <p:spPr>
          <a:xfrm>
            <a:off x="362062" y="2754450"/>
            <a:ext cx="5568812" cy="3272100"/>
          </a:xfrm>
          <a:prstGeom prst="rect">
            <a:avLst/>
          </a:prstGeom>
          <a:noFill/>
          <a:ln>
            <a:noFill/>
          </a:ln>
        </p:spPr>
      </p:pic>
      <p:pic>
        <p:nvPicPr>
          <p:cNvPr id="175" name="Google Shape;175;g24ea9c52648_0_0"/>
          <p:cNvPicPr preferRelativeResize="0"/>
          <p:nvPr/>
        </p:nvPicPr>
        <p:blipFill rotWithShape="1">
          <a:blip r:embed="rId4">
            <a:alphaModFix/>
          </a:blip>
          <a:srcRect b="36649" l="28393" r="8760" t="15636"/>
          <a:stretch/>
        </p:blipFill>
        <p:spPr>
          <a:xfrm>
            <a:off x="6140750" y="2754450"/>
            <a:ext cx="5746452" cy="3272100"/>
          </a:xfrm>
          <a:prstGeom prst="rect">
            <a:avLst/>
          </a:prstGeom>
          <a:noFill/>
          <a:ln>
            <a:noFill/>
          </a:ln>
        </p:spPr>
      </p:pic>
      <p:sp>
        <p:nvSpPr>
          <p:cNvPr id="176" name="Google Shape;176;g24ea9c52648_0_0"/>
          <p:cNvSpPr/>
          <p:nvPr/>
        </p:nvSpPr>
        <p:spPr>
          <a:xfrm rot="7483110">
            <a:off x="10458274" y="3984495"/>
            <a:ext cx="978149" cy="265385"/>
          </a:xfrm>
          <a:prstGeom prst="rightArrow">
            <a:avLst>
              <a:gd fmla="val 50000" name="adj1"/>
              <a:gd fmla="val 50000" name="adj2"/>
            </a:avLst>
          </a:prstGeom>
          <a:solidFill>
            <a:srgbClr val="99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507427e130_0_0"/>
          <p:cNvSpPr txBox="1"/>
          <p:nvPr>
            <p:ph idx="12" type="sldNum"/>
          </p:nvPr>
        </p:nvSpPr>
        <p:spPr>
          <a:xfrm>
            <a:off x="11250150" y="6492875"/>
            <a:ext cx="2577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pic>
        <p:nvPicPr>
          <p:cNvPr id="183" name="Google Shape;183;g2507427e130_0_0"/>
          <p:cNvPicPr preferRelativeResize="0"/>
          <p:nvPr/>
        </p:nvPicPr>
        <p:blipFill rotWithShape="1">
          <a:blip r:embed="rId3">
            <a:alphaModFix/>
          </a:blip>
          <a:srcRect b="25412" l="0" r="21284" t="0"/>
          <a:stretch/>
        </p:blipFill>
        <p:spPr>
          <a:xfrm>
            <a:off x="4019650" y="4002900"/>
            <a:ext cx="3157075" cy="2243700"/>
          </a:xfrm>
          <a:prstGeom prst="rect">
            <a:avLst/>
          </a:prstGeom>
          <a:noFill/>
          <a:ln>
            <a:noFill/>
          </a:ln>
        </p:spPr>
      </p:pic>
      <p:pic>
        <p:nvPicPr>
          <p:cNvPr id="184" name="Google Shape;184;g2507427e130_0_0"/>
          <p:cNvPicPr preferRelativeResize="0"/>
          <p:nvPr/>
        </p:nvPicPr>
        <p:blipFill>
          <a:blip r:embed="rId4">
            <a:alphaModFix/>
          </a:blip>
          <a:stretch>
            <a:fillRect/>
          </a:stretch>
        </p:blipFill>
        <p:spPr>
          <a:xfrm>
            <a:off x="435299" y="3663429"/>
            <a:ext cx="3444276" cy="2583171"/>
          </a:xfrm>
          <a:prstGeom prst="rect">
            <a:avLst/>
          </a:prstGeom>
          <a:noFill/>
          <a:ln>
            <a:noFill/>
          </a:ln>
        </p:spPr>
      </p:pic>
      <p:pic>
        <p:nvPicPr>
          <p:cNvPr id="185" name="Google Shape;185;g2507427e130_0_0"/>
          <p:cNvPicPr preferRelativeResize="0"/>
          <p:nvPr/>
        </p:nvPicPr>
        <p:blipFill rotWithShape="1">
          <a:blip r:embed="rId5">
            <a:alphaModFix/>
          </a:blip>
          <a:srcRect b="0" l="18038" r="5333" t="0"/>
          <a:stretch/>
        </p:blipFill>
        <p:spPr>
          <a:xfrm>
            <a:off x="435300" y="175175"/>
            <a:ext cx="3444276" cy="3371250"/>
          </a:xfrm>
          <a:prstGeom prst="rect">
            <a:avLst/>
          </a:prstGeom>
          <a:noFill/>
          <a:ln>
            <a:noFill/>
          </a:ln>
        </p:spPr>
      </p:pic>
      <p:pic>
        <p:nvPicPr>
          <p:cNvPr id="186" name="Google Shape;186;g2507427e130_0_0"/>
          <p:cNvPicPr preferRelativeResize="0"/>
          <p:nvPr/>
        </p:nvPicPr>
        <p:blipFill>
          <a:blip r:embed="rId6">
            <a:alphaModFix/>
          </a:blip>
          <a:stretch>
            <a:fillRect/>
          </a:stretch>
        </p:blipFill>
        <p:spPr>
          <a:xfrm>
            <a:off x="7316802" y="2805876"/>
            <a:ext cx="4587600" cy="3440726"/>
          </a:xfrm>
          <a:prstGeom prst="rect">
            <a:avLst/>
          </a:prstGeom>
          <a:noFill/>
          <a:ln>
            <a:noFill/>
          </a:ln>
        </p:spPr>
      </p:pic>
      <p:pic>
        <p:nvPicPr>
          <p:cNvPr id="187" name="Google Shape;187;g2507427e130_0_0"/>
          <p:cNvPicPr preferRelativeResize="0"/>
          <p:nvPr/>
        </p:nvPicPr>
        <p:blipFill>
          <a:blip r:embed="rId7">
            <a:alphaModFix/>
          </a:blip>
          <a:stretch>
            <a:fillRect/>
          </a:stretch>
        </p:blipFill>
        <p:spPr>
          <a:xfrm>
            <a:off x="9080528" y="175165"/>
            <a:ext cx="2991575" cy="2243674"/>
          </a:xfrm>
          <a:prstGeom prst="rect">
            <a:avLst/>
          </a:prstGeom>
          <a:noFill/>
          <a:ln>
            <a:noFill/>
          </a:ln>
        </p:spPr>
      </p:pic>
      <p:pic>
        <p:nvPicPr>
          <p:cNvPr id="188" name="Google Shape;188;g2507427e130_0_0"/>
          <p:cNvPicPr preferRelativeResize="0"/>
          <p:nvPr/>
        </p:nvPicPr>
        <p:blipFill>
          <a:blip r:embed="rId8">
            <a:alphaModFix/>
          </a:blip>
          <a:stretch>
            <a:fillRect/>
          </a:stretch>
        </p:blipFill>
        <p:spPr>
          <a:xfrm>
            <a:off x="4019640" y="175189"/>
            <a:ext cx="4893176" cy="3669837"/>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4e328dc025_0_0"/>
          <p:cNvSpPr txBox="1"/>
          <p:nvPr>
            <p:ph type="ctrTitle"/>
          </p:nvPr>
        </p:nvSpPr>
        <p:spPr>
          <a:xfrm>
            <a:off x="961800" y="2560650"/>
            <a:ext cx="10460700" cy="1775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lt1"/>
              </a:buClr>
              <a:buSzPts val="5000"/>
              <a:buFont typeface="Arial"/>
              <a:buNone/>
            </a:pPr>
            <a:r>
              <a:rPr lang="en-GB"/>
              <a:t>Observations Coordination Group</a:t>
            </a:r>
            <a:endParaRPr/>
          </a:p>
          <a:p>
            <a:pPr indent="0" lvl="0" marL="0" rtl="0" algn="l">
              <a:lnSpc>
                <a:spcPct val="90000"/>
              </a:lnSpc>
              <a:spcBef>
                <a:spcPts val="0"/>
              </a:spcBef>
              <a:spcAft>
                <a:spcPts val="0"/>
              </a:spcAft>
              <a:buClr>
                <a:schemeClr val="lt1"/>
              </a:buClr>
              <a:buSzPts val="5000"/>
              <a:buFont typeface="Arial"/>
              <a:buNone/>
            </a:pPr>
            <a:r>
              <a:rPr lang="en-GB"/>
              <a:t>14th Meeting</a:t>
            </a:r>
            <a:endParaRPr/>
          </a:p>
        </p:txBody>
      </p:sp>
      <p:sp>
        <p:nvSpPr>
          <p:cNvPr id="194" name="Google Shape;194;g24e328dc025_0_0"/>
          <p:cNvSpPr txBox="1"/>
          <p:nvPr>
            <p:ph idx="1" type="subTitle"/>
          </p:nvPr>
        </p:nvSpPr>
        <p:spPr>
          <a:xfrm>
            <a:off x="961800" y="4897800"/>
            <a:ext cx="10054500" cy="7677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dk1"/>
              </a:buClr>
              <a:buSzPts val="1100"/>
              <a:buFont typeface="Arial"/>
              <a:buNone/>
            </a:pPr>
            <a:r>
              <a:rPr lang="en-GB"/>
              <a:t>OCG-14 Meeting, June 5-8, 2023</a:t>
            </a:r>
            <a:endParaRPr/>
          </a:p>
          <a:p>
            <a:pPr indent="0" lvl="0" marL="0" rtl="0" algn="l">
              <a:lnSpc>
                <a:spcPct val="105000"/>
              </a:lnSpc>
              <a:spcBef>
                <a:spcPts val="1000"/>
              </a:spcBef>
              <a:spcAft>
                <a:spcPts val="0"/>
              </a:spcAft>
              <a:buClr>
                <a:schemeClr val="dk1"/>
              </a:buClr>
              <a:buSzPts val="1100"/>
              <a:buFont typeface="Arial"/>
              <a:buNone/>
            </a:pPr>
            <a:r>
              <a:rPr lang="en-GB"/>
              <a:t>Breakwater Lodge, Cape Town, South Africa</a:t>
            </a:r>
            <a:endParaRPr/>
          </a:p>
        </p:txBody>
      </p:sp>
      <p:pic>
        <p:nvPicPr>
          <p:cNvPr id="195" name="Google Shape;195;g24e328dc025_0_0"/>
          <p:cNvPicPr preferRelativeResize="0"/>
          <p:nvPr/>
        </p:nvPicPr>
        <p:blipFill rotWithShape="1">
          <a:blip r:embed="rId3">
            <a:alphaModFix/>
          </a:blip>
          <a:srcRect b="0" l="0" r="0" t="0"/>
          <a:stretch/>
        </p:blipFill>
        <p:spPr>
          <a:xfrm>
            <a:off x="6096000" y="226275"/>
            <a:ext cx="5839476" cy="1476000"/>
          </a:xfrm>
          <a:prstGeom prst="rect">
            <a:avLst/>
          </a:prstGeom>
          <a:noFill/>
          <a:ln>
            <a:noFill/>
          </a:ln>
        </p:spPr>
      </p:pic>
      <p:pic>
        <p:nvPicPr>
          <p:cNvPr descr="Logo&#10;&#10;Description automatically generated" id="196" name="Google Shape;196;g24e328dc025_0_0"/>
          <p:cNvPicPr preferRelativeResize="0"/>
          <p:nvPr/>
        </p:nvPicPr>
        <p:blipFill rotWithShape="1">
          <a:blip r:embed="rId4">
            <a:alphaModFix/>
          </a:blip>
          <a:srcRect b="0" l="0" r="0" t="0"/>
          <a:stretch/>
        </p:blipFill>
        <p:spPr>
          <a:xfrm>
            <a:off x="1368000" y="576000"/>
            <a:ext cx="2970001" cy="838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4e328dc025_0_8"/>
          <p:cNvSpPr txBox="1"/>
          <p:nvPr/>
        </p:nvSpPr>
        <p:spPr>
          <a:xfrm>
            <a:off x="720725" y="1435675"/>
            <a:ext cx="7646100" cy="4701000"/>
          </a:xfrm>
          <a:prstGeom prst="rect">
            <a:avLst/>
          </a:prstGeom>
          <a:noFill/>
          <a:ln>
            <a:noFill/>
          </a:ln>
        </p:spPr>
        <p:txBody>
          <a:bodyPr anchorCtr="0" anchor="t" bIns="45700" lIns="91425" spcFirstLastPara="1" rIns="91425" wrap="square" tIns="45700">
            <a:noAutofit/>
          </a:bodyPr>
          <a:lstStyle/>
          <a:p>
            <a:pPr indent="-390650" lvl="0" marL="540000" marR="0" rtl="0" algn="l">
              <a:lnSpc>
                <a:spcPct val="100000"/>
              </a:lnSpc>
              <a:spcBef>
                <a:spcPts val="1300"/>
              </a:spcBef>
              <a:spcAft>
                <a:spcPts val="130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a:t>
            </a:r>
            <a:endParaRPr b="0" i="0" sz="1900" u="none" cap="none" strike="noStrike">
              <a:solidFill>
                <a:schemeClr val="accent1"/>
              </a:solidFill>
              <a:latin typeface="Barlow Light"/>
              <a:ea typeface="Barlow Light"/>
              <a:cs typeface="Barlow Light"/>
              <a:sym typeface="Barlow Light"/>
            </a:endParaRPr>
          </a:p>
        </p:txBody>
      </p:sp>
      <p:sp>
        <p:nvSpPr>
          <p:cNvPr id="202" name="Google Shape;202;g24e328dc025_0_8"/>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RECA</a:t>
            </a:r>
            <a:r>
              <a:rPr lang="en-GB">
                <a:extLst>
                  <a:ext uri="http://customooxmlschemas.google.com/">
                    <go:slidesCustomData xmlns:go="http://customooxmlschemas.google.com/" textRoundtripDataId="0"/>
                  </a:ext>
                </a:extLst>
              </a:rPr>
              <a:t>P OF THIS </a:t>
            </a:r>
            <a:r>
              <a:rPr lang="en-GB"/>
              <a:t>WEEK</a:t>
            </a:r>
            <a:endParaRPr/>
          </a:p>
        </p:txBody>
      </p:sp>
      <p:pic>
        <p:nvPicPr>
          <p:cNvPr id="203" name="Google Shape;203;g24e328dc025_0_8"/>
          <p:cNvPicPr preferRelativeResize="0"/>
          <p:nvPr/>
        </p:nvPicPr>
        <p:blipFill rotWithShape="1">
          <a:blip r:embed="rId4">
            <a:alphaModFix/>
          </a:blip>
          <a:srcRect b="0" l="17466" r="45954" t="0"/>
          <a:stretch/>
        </p:blipFill>
        <p:spPr>
          <a:xfrm>
            <a:off x="8428500" y="0"/>
            <a:ext cx="3763502" cy="6857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50384999bd_0_2"/>
          <p:cNvSpPr txBox="1"/>
          <p:nvPr>
            <p:ph type="title"/>
          </p:nvPr>
        </p:nvSpPr>
        <p:spPr>
          <a:xfrm>
            <a:off x="508025" y="827950"/>
            <a:ext cx="5391600" cy="48966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sz="8700" u="sng">
                <a:solidFill>
                  <a:schemeClr val="hlink"/>
                </a:solidFill>
                <a:hlinkClick r:id="rId3"/>
              </a:rPr>
              <a:t>OCG-14</a:t>
            </a:r>
            <a:endParaRPr sz="8700"/>
          </a:p>
          <a:p>
            <a:pPr indent="0" lvl="0" marL="0" rtl="0" algn="l">
              <a:lnSpc>
                <a:spcPct val="85000"/>
              </a:lnSpc>
              <a:spcBef>
                <a:spcPts val="0"/>
              </a:spcBef>
              <a:spcAft>
                <a:spcPts val="0"/>
              </a:spcAft>
              <a:buClr>
                <a:schemeClr val="accent1"/>
              </a:buClr>
              <a:buSzPts val="3600"/>
              <a:buFont typeface="Arial"/>
              <a:buNone/>
            </a:pPr>
            <a:r>
              <a:rPr lang="en-GB" sz="8700" u="sng">
                <a:solidFill>
                  <a:schemeClr val="hlink"/>
                </a:solidFill>
                <a:hlinkClick r:id="rId4"/>
              </a:rPr>
              <a:t>ACTIONS</a:t>
            </a:r>
            <a:endParaRPr sz="8700"/>
          </a:p>
        </p:txBody>
      </p:sp>
      <p:pic>
        <p:nvPicPr>
          <p:cNvPr id="209" name="Google Shape;209;g250384999bd_0_2"/>
          <p:cNvPicPr preferRelativeResize="0"/>
          <p:nvPr/>
        </p:nvPicPr>
        <p:blipFill rotWithShape="1">
          <a:blip r:embed="rId5">
            <a:alphaModFix/>
          </a:blip>
          <a:srcRect b="0" l="10406" r="36661" t="0"/>
          <a:stretch/>
        </p:blipFill>
        <p:spPr>
          <a:xfrm>
            <a:off x="5738350" y="-3050"/>
            <a:ext cx="6453650" cy="6864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50384999bd_0_9"/>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OUTREACH EVENT</a:t>
            </a:r>
            <a:endParaRPr/>
          </a:p>
        </p:txBody>
      </p:sp>
      <p:sp>
        <p:nvSpPr>
          <p:cNvPr id="215" name="Google Shape;215;g250384999bd_0_9"/>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16" name="Google Shape;216;g250384999bd_0_9"/>
          <p:cNvSpPr txBox="1"/>
          <p:nvPr>
            <p:ph idx="1" type="body"/>
          </p:nvPr>
        </p:nvSpPr>
        <p:spPr>
          <a:xfrm>
            <a:off x="720725" y="1435675"/>
            <a:ext cx="7145700" cy="1114200"/>
          </a:xfrm>
          <a:prstGeom prst="rect">
            <a:avLst/>
          </a:prstGeom>
          <a:noFill/>
          <a:ln>
            <a:noFill/>
          </a:ln>
        </p:spPr>
        <p:txBody>
          <a:bodyPr anchorCtr="0" anchor="t" bIns="0" lIns="0" spcFirstLastPara="1" rIns="0" wrap="square" tIns="0">
            <a:noAutofit/>
          </a:bodyPr>
          <a:lstStyle/>
          <a:p>
            <a:pPr indent="-403350" lvl="0" marL="540000" rtl="0" algn="l">
              <a:lnSpc>
                <a:spcPct val="115000"/>
              </a:lnSpc>
              <a:spcBef>
                <a:spcPts val="0"/>
              </a:spcBef>
              <a:spcAft>
                <a:spcPts val="0"/>
              </a:spcAft>
              <a:buClr>
                <a:schemeClr val="accent1"/>
              </a:buClr>
              <a:buSzPts val="2100"/>
              <a:buFont typeface="Barlow Light"/>
              <a:buChar char="●"/>
            </a:pPr>
            <a:r>
              <a:rPr lang="en-GB" sz="1900">
                <a:solidFill>
                  <a:schemeClr val="accent1"/>
                </a:solidFill>
                <a:latin typeface="Barlow Light"/>
                <a:ea typeface="Barlow Light"/>
                <a:cs typeface="Barlow Light"/>
                <a:sym typeface="Barlow Light"/>
                <a:extLst>
                  <a:ext uri="http://customooxmlschemas.google.com/">
                    <go:slidesCustomData xmlns:go="http://customooxmlschemas.google.com/" textRoundtripDataId="1"/>
                  </a:ext>
                </a:extLst>
              </a:rPr>
              <a:t>Work c</a:t>
            </a:r>
            <a:endParaRPr sz="1900">
              <a:solidFill>
                <a:schemeClr val="accent1"/>
              </a:solidFill>
              <a:latin typeface="Barlow Light"/>
              <a:ea typeface="Barlow Light"/>
              <a:cs typeface="Barlow Light"/>
              <a:sym typeface="Barlow Light"/>
            </a:endParaRPr>
          </a:p>
        </p:txBody>
      </p:sp>
      <p:pic>
        <p:nvPicPr>
          <p:cNvPr id="217" name="Google Shape;217;g250384999bd_0_9"/>
          <p:cNvPicPr preferRelativeResize="0"/>
          <p:nvPr/>
        </p:nvPicPr>
        <p:blipFill rotWithShape="1">
          <a:blip r:embed="rId3">
            <a:alphaModFix/>
          </a:blip>
          <a:srcRect b="0" l="50740" r="9106" t="0"/>
          <a:stretch/>
        </p:blipFill>
        <p:spPr>
          <a:xfrm>
            <a:off x="8428500" y="0"/>
            <a:ext cx="4146427" cy="6858001"/>
          </a:xfrm>
          <a:prstGeom prst="rect">
            <a:avLst/>
          </a:prstGeom>
          <a:noFill/>
          <a:ln>
            <a:noFill/>
          </a:ln>
        </p:spPr>
      </p:pic>
      <p:pic>
        <p:nvPicPr>
          <p:cNvPr id="218" name="Google Shape;218;g250384999bd_0_9"/>
          <p:cNvPicPr preferRelativeResize="0"/>
          <p:nvPr/>
        </p:nvPicPr>
        <p:blipFill>
          <a:blip r:embed="rId4">
            <a:alphaModFix/>
          </a:blip>
          <a:stretch>
            <a:fillRect/>
          </a:stretch>
        </p:blipFill>
        <p:spPr>
          <a:xfrm>
            <a:off x="547821" y="2610275"/>
            <a:ext cx="5746457" cy="3376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0848e50af1_0_14"/>
          <p:cNvSpPr txBox="1"/>
          <p:nvPr>
            <p:ph type="title"/>
          </p:nvPr>
        </p:nvSpPr>
        <p:spPr>
          <a:xfrm>
            <a:off x="508025" y="827950"/>
            <a:ext cx="5391600" cy="48966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sz="8700"/>
              <a:t>HAVE A SAFE TRIP HOME!</a:t>
            </a:r>
            <a:endParaRPr sz="8700"/>
          </a:p>
        </p:txBody>
      </p:sp>
      <p:pic>
        <p:nvPicPr>
          <p:cNvPr id="224" name="Google Shape;224;g20848e50af1_0_14"/>
          <p:cNvPicPr preferRelativeResize="0"/>
          <p:nvPr/>
        </p:nvPicPr>
        <p:blipFill rotWithShape="1">
          <a:blip r:embed="rId3">
            <a:alphaModFix/>
          </a:blip>
          <a:srcRect b="0" l="29502" r="0" t="0"/>
          <a:stretch/>
        </p:blipFill>
        <p:spPr>
          <a:xfrm>
            <a:off x="5738350" y="0"/>
            <a:ext cx="6453650" cy="68580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2022-03-29T09:34:04Z</dcterms:created>
  <dc:creator>Laura Stukonyte</dc:creator>
</cp:coreProperties>
</file>