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8" r:id="rId6"/>
    <p:sldMasterId id="214748368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y="5143500" cx="9144000"/>
  <p:notesSz cx="6858000" cy="9144000"/>
  <p:embeddedFontLst>
    <p:embeddedFont>
      <p:font typeface="Libre Franklin"/>
      <p:regular r:id="rId31"/>
      <p:bold r:id="rId32"/>
      <p:italic r:id="rId33"/>
      <p:boldItalic r:id="rId34"/>
    </p:embeddedFont>
    <p:embeddedFont>
      <p:font typeface="Roboto"/>
      <p:regular r:id="rId35"/>
      <p:bold r:id="rId36"/>
      <p:italic r:id="rId37"/>
      <p:boldItalic r:id="rId38"/>
    </p:embeddedFont>
    <p:embeddedFont>
      <p:font typeface="Proxima Nova"/>
      <p:regular r:id="rId39"/>
      <p:bold r:id="rId40"/>
      <p:italic r:id="rId41"/>
      <p:boldItalic r:id="rId42"/>
    </p:embeddedFont>
    <p:embeddedFont>
      <p:font typeface="Montserrat"/>
      <p:regular r:id="rId43"/>
      <p:bold r:id="rId44"/>
      <p:italic r:id="rId45"/>
      <p:boldItalic r:id="rId46"/>
    </p:embeddedFont>
    <p:embeddedFont>
      <p:font typeface="Corbel"/>
      <p:regular r:id="rId47"/>
      <p:bold r:id="rId48"/>
      <p:italic r:id="rId49"/>
      <p:boldItalic r:id="rId50"/>
    </p:embeddedFont>
    <p:embeddedFont>
      <p:font typeface="Quattrocento Sans"/>
      <p:regular r:id="rId51"/>
      <p:bold r:id="rId52"/>
      <p:italic r:id="rId53"/>
      <p:boldItalic r:id="rId54"/>
    </p:embeddedFont>
    <p:embeddedFont>
      <p:font typeface="Roboto Light"/>
      <p:regular r:id="rId55"/>
      <p:bold r:id="rId56"/>
      <p:italic r:id="rId57"/>
      <p:boldItalic r:id="rId58"/>
    </p:embeddedFont>
    <p:embeddedFont>
      <p:font typeface="Barlow"/>
      <p:regular r:id="rId59"/>
      <p:bold r:id="rId60"/>
      <p:italic r:id="rId61"/>
      <p:boldItalic r:id="rId62"/>
    </p:embeddedFont>
    <p:embeddedFont>
      <p:font typeface="Barlow Light"/>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67" roundtripDataSignature="AMtx7mge01MPumA4TRsEKbEIM8Ky97Na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3459B2-E6A9-4B68-B3D5-2F2FC9A6DED6}">
  <a:tblStyle styleId="{FB3459B2-E6A9-4B68-B3D5-2F2FC9A6DED6}" styleName="Table_0">
    <a:wholeTbl>
      <a:tcTxStyle b="off" i="off">
        <a:font>
          <a:latin typeface="Arial"/>
          <a:ea typeface="Arial"/>
          <a:cs typeface="Arial"/>
        </a:font>
        <a:schemeClr val="dk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chemeClr val="accent6"/>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6">
              <a:alpha val="40000"/>
            </a:schemeClr>
          </a:solidFill>
        </a:fill>
      </a:tcStyle>
    </a:band1H>
    <a:band2H>
      <a:tcTxStyle b="off" i="off"/>
    </a:band2H>
    <a:band1V>
      <a:tcTxStyle b="off" i="off"/>
      <a:tcStyle>
        <a:tcBdr>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tcBdr>
        <a:fill>
          <a:solidFill>
            <a:schemeClr val="accent6">
              <a:alpha val="40000"/>
            </a:schemeClr>
          </a:solidFill>
        </a:fill>
      </a:tcStyle>
    </a:band1V>
    <a:band2V>
      <a:tcTxStyle b="off" i="off"/>
    </a:band2V>
    <a:lastCol>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Arial"/>
          <a:ea typeface="Arial"/>
          <a:cs typeface="Arial"/>
        </a:font>
        <a:schemeClr val="lt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6"/>
          </a:solidFill>
        </a:fill>
      </a:tcStyle>
    </a:firstRow>
    <a:neCell>
      <a:tcTxStyle b="off" i="off"/>
    </a:neCell>
    <a:nwCell>
      <a:tcTxStyle b="off" i="off"/>
    </a:nwCell>
  </a:tblStyle>
  <a:tblStyle styleId="{013CB3CE-8D4C-4AA6-A630-A6DCF2D3D2E1}" styleName="Table_1">
    <a:wholeTbl>
      <a:tcTxStyle b="off" i="off">
        <a:font>
          <a:latin typeface="Arial"/>
          <a:ea typeface="Arial"/>
          <a:cs typeface="Arial"/>
        </a:font>
        <a:schemeClr val="dk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chemeClr val="accent2"/>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2">
              <a:alpha val="40000"/>
            </a:schemeClr>
          </a:solidFill>
        </a:fill>
      </a:tcStyle>
    </a:band1H>
    <a:band2H>
      <a:tcTxStyle b="off" i="off"/>
    </a:band2H>
    <a:band1V>
      <a:tcTxStyle b="off" i="off"/>
      <a:tcStyle>
        <a:tcBdr>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tcBdr>
        <a:fill>
          <a:solidFill>
            <a:schemeClr val="accent2">
              <a:alpha val="40000"/>
            </a:schemeClr>
          </a:solidFill>
        </a:fill>
      </a:tcStyle>
    </a:band1V>
    <a:band2V>
      <a:tcTxStyle b="off" i="off"/>
    </a:band2V>
    <a:la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Arial"/>
          <a:ea typeface="Arial"/>
          <a:cs typeface="Arial"/>
        </a:font>
        <a:schemeClr val="lt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2"/>
          </a:solidFill>
        </a:fill>
      </a:tcStyle>
    </a:firstRow>
    <a:neCell>
      <a:tcTxStyle b="off" i="off"/>
    </a:neCell>
    <a:nwCell>
      <a:tcTxStyle b="off" i="off"/>
    </a:nwCell>
  </a:tblStyle>
  <a:tblStyle styleId="{762DFB16-8AB1-47DD-939D-DA4A8EA9904E}" styleName="Table_2">
    <a:wholeTbl>
      <a:tcTxStyle b="off" i="off">
        <a:font>
          <a:latin typeface="Arial"/>
          <a:ea typeface="Arial"/>
          <a:cs typeface="Arial"/>
        </a:font>
        <a:schemeClr val="dk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chemeClr val="accent1"/>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40000"/>
            </a:schemeClr>
          </a:solidFill>
        </a:fill>
      </a:tcStyle>
    </a:band1H>
    <a:band2H>
      <a:tcTxStyle b="off" i="off"/>
    </a:band2H>
    <a:band1V>
      <a:tcTxStyle b="off" i="off"/>
      <a:tcStyle>
        <a:tcBdr>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tcBdr>
        <a:fill>
          <a:solidFill>
            <a:schemeClr val="accent1">
              <a:alpha val="40000"/>
            </a:schemeClr>
          </a:solidFill>
        </a:fill>
      </a:tcStyle>
    </a:band1V>
    <a:band2V>
      <a:tcTxStyle b="off" i="off"/>
    </a:band2V>
    <a:la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Arial"/>
          <a:ea typeface="Arial"/>
          <a:cs typeface="Arial"/>
        </a:font>
        <a:schemeClr val="lt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fntdata"/><Relationship Id="rId42" Type="http://schemas.openxmlformats.org/officeDocument/2006/relationships/font" Target="fonts/ProximaNova-boldItalic.fntdata"/><Relationship Id="rId41" Type="http://schemas.openxmlformats.org/officeDocument/2006/relationships/font" Target="fonts/ProximaNova-italic.fntdata"/><Relationship Id="rId44" Type="http://schemas.openxmlformats.org/officeDocument/2006/relationships/font" Target="fonts/Montserrat-bold.fntdata"/><Relationship Id="rId43" Type="http://schemas.openxmlformats.org/officeDocument/2006/relationships/font" Target="fonts/Montserrat-regular.fntdata"/><Relationship Id="rId46" Type="http://schemas.openxmlformats.org/officeDocument/2006/relationships/font" Target="fonts/Montserrat-boldItalic.fntdata"/><Relationship Id="rId45"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Corbel-bold.fntdata"/><Relationship Id="rId47" Type="http://schemas.openxmlformats.org/officeDocument/2006/relationships/font" Target="fonts/Corbel-regular.fntdata"/><Relationship Id="rId49" Type="http://schemas.openxmlformats.org/officeDocument/2006/relationships/font" Target="fonts/Corbel-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LibreFranklin-regular.fntdata"/><Relationship Id="rId30" Type="http://schemas.openxmlformats.org/officeDocument/2006/relationships/slide" Target="slides/slide22.xml"/><Relationship Id="rId33" Type="http://schemas.openxmlformats.org/officeDocument/2006/relationships/font" Target="fonts/LibreFranklin-italic.fntdata"/><Relationship Id="rId32" Type="http://schemas.openxmlformats.org/officeDocument/2006/relationships/font" Target="fonts/LibreFranklin-bold.fntdata"/><Relationship Id="rId35" Type="http://schemas.openxmlformats.org/officeDocument/2006/relationships/font" Target="fonts/Roboto-regular.fntdata"/><Relationship Id="rId34" Type="http://schemas.openxmlformats.org/officeDocument/2006/relationships/font" Target="fonts/LibreFranklin-boldItalic.fntdata"/><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ProximaNova-regular.fntdata"/><Relationship Id="rId38" Type="http://schemas.openxmlformats.org/officeDocument/2006/relationships/font" Target="fonts/Roboto-boldItalic.fntdata"/><Relationship Id="rId62" Type="http://schemas.openxmlformats.org/officeDocument/2006/relationships/font" Target="fonts/Barlow-boldItalic.fntdata"/><Relationship Id="rId61" Type="http://schemas.openxmlformats.org/officeDocument/2006/relationships/font" Target="fonts/Barlow-italic.fntdata"/><Relationship Id="rId20" Type="http://schemas.openxmlformats.org/officeDocument/2006/relationships/slide" Target="slides/slide12.xml"/><Relationship Id="rId64" Type="http://schemas.openxmlformats.org/officeDocument/2006/relationships/font" Target="fonts/BarlowLight-bold.fntdata"/><Relationship Id="rId63" Type="http://schemas.openxmlformats.org/officeDocument/2006/relationships/font" Target="fonts/BarlowLight-regular.fntdata"/><Relationship Id="rId22" Type="http://schemas.openxmlformats.org/officeDocument/2006/relationships/slide" Target="slides/slide14.xml"/><Relationship Id="rId66" Type="http://schemas.openxmlformats.org/officeDocument/2006/relationships/font" Target="fonts/BarlowLight-boldItalic.fntdata"/><Relationship Id="rId21" Type="http://schemas.openxmlformats.org/officeDocument/2006/relationships/slide" Target="slides/slide13.xml"/><Relationship Id="rId65" Type="http://schemas.openxmlformats.org/officeDocument/2006/relationships/font" Target="fonts/BarlowLight-italic.fntdata"/><Relationship Id="rId24" Type="http://schemas.openxmlformats.org/officeDocument/2006/relationships/slide" Target="slides/slide16.xml"/><Relationship Id="rId23" Type="http://schemas.openxmlformats.org/officeDocument/2006/relationships/slide" Target="slides/slide15.xml"/><Relationship Id="rId67" Type="http://customschemas.google.com/relationships/presentationmetadata" Target="metadata"/><Relationship Id="rId60" Type="http://schemas.openxmlformats.org/officeDocument/2006/relationships/font" Target="fonts/Barlow-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QuattrocentoSans-regular.fntdata"/><Relationship Id="rId50" Type="http://schemas.openxmlformats.org/officeDocument/2006/relationships/font" Target="fonts/Corbel-boldItalic.fntdata"/><Relationship Id="rId53" Type="http://schemas.openxmlformats.org/officeDocument/2006/relationships/font" Target="fonts/QuattrocentoSans-italic.fntdata"/><Relationship Id="rId52" Type="http://schemas.openxmlformats.org/officeDocument/2006/relationships/font" Target="fonts/QuattrocentoSans-bold.fntdata"/><Relationship Id="rId11" Type="http://schemas.openxmlformats.org/officeDocument/2006/relationships/slide" Target="slides/slide3.xml"/><Relationship Id="rId55" Type="http://schemas.openxmlformats.org/officeDocument/2006/relationships/font" Target="fonts/RobotoLight-regular.fntdata"/><Relationship Id="rId10" Type="http://schemas.openxmlformats.org/officeDocument/2006/relationships/slide" Target="slides/slide2.xml"/><Relationship Id="rId54" Type="http://schemas.openxmlformats.org/officeDocument/2006/relationships/font" Target="fonts/QuattrocentoSans-boldItalic.fntdata"/><Relationship Id="rId13" Type="http://schemas.openxmlformats.org/officeDocument/2006/relationships/slide" Target="slides/slide5.xml"/><Relationship Id="rId57" Type="http://schemas.openxmlformats.org/officeDocument/2006/relationships/font" Target="fonts/RobotoLight-italic.fntdata"/><Relationship Id="rId12" Type="http://schemas.openxmlformats.org/officeDocument/2006/relationships/slide" Target="slides/slide4.xml"/><Relationship Id="rId56" Type="http://schemas.openxmlformats.org/officeDocument/2006/relationships/font" Target="fonts/RobotoLight-bold.fntdata"/><Relationship Id="rId15" Type="http://schemas.openxmlformats.org/officeDocument/2006/relationships/slide" Target="slides/slide7.xml"/><Relationship Id="rId59" Type="http://schemas.openxmlformats.org/officeDocument/2006/relationships/font" Target="fonts/Barlow-regular.fntdata"/><Relationship Id="rId14" Type="http://schemas.openxmlformats.org/officeDocument/2006/relationships/slide" Target="slides/slide6.xml"/><Relationship Id="rId58" Type="http://schemas.openxmlformats.org/officeDocument/2006/relationships/font" Target="fonts/RobotoLight-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cean-ops.org/board"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e7db8c434c_0_6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 sz="1200">
                <a:solidFill>
                  <a:srgbClr val="333333"/>
                </a:solidFill>
              </a:rPr>
              <a:t>Implementing GOOS Communication Plan</a:t>
            </a:r>
            <a:r>
              <a:rPr lang="en" sz="1200">
                <a:solidFill>
                  <a:srgbClr val="333333"/>
                </a:solidFill>
              </a:rPr>
              <a:t>: Since August 2022, with a focus on both community and supporters/users, clear messaging and channels. Ocean Observing System Report Card is now fully cross GOOS. </a:t>
            </a:r>
            <a:endParaRPr sz="1200">
              <a:solidFill>
                <a:srgbClr val="333333"/>
              </a:solidFill>
            </a:endParaRPr>
          </a:p>
          <a:p>
            <a:pPr indent="0" lvl="0" marL="0" rtl="0" algn="l">
              <a:lnSpc>
                <a:spcPct val="100000"/>
              </a:lnSpc>
              <a:spcBef>
                <a:spcPts val="0"/>
              </a:spcBef>
              <a:spcAft>
                <a:spcPts val="0"/>
              </a:spcAft>
              <a:buSzPts val="1100"/>
              <a:buNone/>
            </a:pPr>
            <a:r>
              <a:t/>
            </a:r>
            <a:endParaRPr sz="1200">
              <a:solidFill>
                <a:srgbClr val="333333"/>
              </a:solidFill>
            </a:endParaRPr>
          </a:p>
          <a:p>
            <a:pPr indent="0" lvl="0" marL="0" rtl="0" algn="l">
              <a:lnSpc>
                <a:spcPct val="100000"/>
              </a:lnSpc>
              <a:spcBef>
                <a:spcPts val="0"/>
              </a:spcBef>
              <a:spcAft>
                <a:spcPts val="0"/>
              </a:spcAft>
              <a:buSzPts val="1100"/>
              <a:buNone/>
            </a:pPr>
            <a:r>
              <a:rPr b="1" lang="en" sz="1200">
                <a:solidFill>
                  <a:srgbClr val="333333"/>
                </a:solidFill>
              </a:rPr>
              <a:t>Advocacy within UN</a:t>
            </a:r>
            <a:r>
              <a:rPr lang="en" sz="1200">
                <a:solidFill>
                  <a:srgbClr val="333333"/>
                </a:solidFill>
              </a:rPr>
              <a:t>: Increasing recognition of observing system and GOOS (e.g., Ocean Conference, COP27 and COP15). </a:t>
            </a:r>
            <a:endParaRPr sz="1200">
              <a:solidFill>
                <a:srgbClr val="333333"/>
              </a:solidFill>
            </a:endParaRPr>
          </a:p>
          <a:p>
            <a:pPr indent="0" lvl="0" marL="0" rtl="0" algn="l">
              <a:lnSpc>
                <a:spcPct val="100000"/>
              </a:lnSpc>
              <a:spcBef>
                <a:spcPts val="0"/>
              </a:spcBef>
              <a:spcAft>
                <a:spcPts val="0"/>
              </a:spcAft>
              <a:buSzPts val="1100"/>
              <a:buNone/>
            </a:pPr>
            <a:r>
              <a:t/>
            </a:r>
            <a:endParaRPr sz="1200">
              <a:solidFill>
                <a:srgbClr val="333333"/>
              </a:solidFill>
            </a:endParaRPr>
          </a:p>
          <a:p>
            <a:pPr indent="0" lvl="0" marL="0" rtl="0" algn="l">
              <a:lnSpc>
                <a:spcPct val="100000"/>
              </a:lnSpc>
              <a:spcBef>
                <a:spcPts val="0"/>
              </a:spcBef>
              <a:spcAft>
                <a:spcPts val="0"/>
              </a:spcAft>
              <a:buSzPts val="1100"/>
              <a:buNone/>
            </a:pPr>
            <a:r>
              <a:rPr b="1" lang="en" sz="1200">
                <a:solidFill>
                  <a:srgbClr val="333333"/>
                </a:solidFill>
              </a:rPr>
              <a:t>Strengthened partnerships</a:t>
            </a:r>
            <a:r>
              <a:rPr lang="en" sz="1200">
                <a:solidFill>
                  <a:srgbClr val="333333"/>
                </a:solidFill>
              </a:rPr>
              <a:t>: WMO connection developed to the Rolling Review of Requirements, IODE and data, GCOS - ocean component of the GCOS Implementation Plan -  work to strengthen with UNEP, GEO BON, MSP, and others.</a:t>
            </a:r>
            <a:endParaRPr sz="1200">
              <a:solidFill>
                <a:srgbClr val="333333"/>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 sz="1200"/>
              <a:t>Change</a:t>
            </a:r>
            <a:r>
              <a:rPr lang="en" sz="1200"/>
              <a:t>: </a:t>
            </a:r>
            <a:r>
              <a:rPr lang="en" sz="1200">
                <a:solidFill>
                  <a:srgbClr val="333333"/>
                </a:solidFill>
              </a:rPr>
              <a:t>Building understanding need for ocean observing and GOOS </a:t>
            </a:r>
            <a:r>
              <a:rPr lang="en" sz="1200"/>
              <a:t>- through consistent and clear messaging across communications and advocacy. We have adopted a professionally developed Communications Plan last August that channels and focuses our communications on both our observing community and on the supporters, users and funders (broader audience) on the observing system.</a:t>
            </a:r>
            <a:endParaRPr sz="1200"/>
          </a:p>
          <a:p>
            <a:pPr indent="0" lvl="0" marL="0" rtl="0" algn="l">
              <a:lnSpc>
                <a:spcPct val="100000"/>
              </a:lnSpc>
              <a:spcBef>
                <a:spcPts val="0"/>
              </a:spcBef>
              <a:spcAft>
                <a:spcPts val="0"/>
              </a:spcAft>
              <a:buSzPts val="1400"/>
              <a:buNone/>
            </a:pPr>
            <a:r>
              <a:t/>
            </a:r>
            <a:endParaRPr/>
          </a:p>
        </p:txBody>
      </p:sp>
      <p:sp>
        <p:nvSpPr>
          <p:cNvPr id="583" name="Google Shape;583;g1e7db8c434c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e7db8c434c_0_6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 sz="1200"/>
              <a:t>Here is an example of what we are doing for the future</a:t>
            </a:r>
            <a:endParaRPr/>
          </a:p>
          <a:p>
            <a:pPr indent="0" lvl="0" marL="0" rtl="0" algn="l">
              <a:lnSpc>
                <a:spcPct val="100000"/>
              </a:lnSpc>
              <a:spcBef>
                <a:spcPts val="0"/>
              </a:spcBef>
              <a:spcAft>
                <a:spcPts val="0"/>
              </a:spcAft>
              <a:buSzPts val="1400"/>
              <a:buNone/>
            </a:pPr>
            <a:r>
              <a:rPr b="0" lang="en" sz="1200"/>
              <a:t>Governance (in report)</a:t>
            </a:r>
            <a:endParaRPr/>
          </a:p>
          <a:p>
            <a:pPr indent="0" lvl="0" marL="0" rtl="0" algn="l">
              <a:lnSpc>
                <a:spcPct val="100000"/>
              </a:lnSpc>
              <a:spcBef>
                <a:spcPts val="0"/>
              </a:spcBef>
              <a:spcAft>
                <a:spcPts val="0"/>
              </a:spcAft>
              <a:buSzPts val="1400"/>
              <a:buNone/>
            </a:pPr>
            <a:r>
              <a:rPr b="0" lang="en" sz="1200"/>
              <a:t>Industry-how to expand the ocean observing system and services with the private sector</a:t>
            </a:r>
            <a:endParaRPr/>
          </a:p>
          <a:p>
            <a:pPr indent="0" lvl="0" marL="0" rtl="0" algn="l">
              <a:lnSpc>
                <a:spcPct val="100000"/>
              </a:lnSpc>
              <a:spcBef>
                <a:spcPts val="0"/>
              </a:spcBef>
              <a:spcAft>
                <a:spcPts val="0"/>
              </a:spcAft>
              <a:buSzPts val="1400"/>
              <a:buNone/>
            </a:pPr>
            <a:r>
              <a:rPr b="0" lang="en" sz="1200"/>
              <a:t>Human Impact - IMDOS</a:t>
            </a:r>
            <a:endParaRPr b="0" sz="1200"/>
          </a:p>
          <a:p>
            <a:pPr indent="0" lvl="0" marL="0" rtl="0" algn="l">
              <a:lnSpc>
                <a:spcPct val="100000"/>
              </a:lnSpc>
              <a:spcBef>
                <a:spcPts val="0"/>
              </a:spcBef>
              <a:spcAft>
                <a:spcPts val="0"/>
              </a:spcAft>
              <a:buSzPts val="1400"/>
              <a:buNone/>
            </a:pPr>
            <a:r>
              <a:rPr lang="en" sz="1200"/>
              <a:t>Multiple partner funded - link to the plastics convention, UNEP </a:t>
            </a:r>
            <a:endParaRPr sz="1200"/>
          </a:p>
        </p:txBody>
      </p:sp>
      <p:sp>
        <p:nvSpPr>
          <p:cNvPr id="598" name="Google Shape;598;g1e7db8c434c_0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e7db8c434c_0_7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1e7db8c434c_0_7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900"/>
              </a:spcBef>
              <a:spcAft>
                <a:spcPts val="0"/>
              </a:spcAft>
              <a:buClr>
                <a:schemeClr val="dk1"/>
              </a:buClr>
              <a:buSzPts val="1100"/>
              <a:buFont typeface="Arial"/>
              <a:buNone/>
            </a:pPr>
            <a:r>
              <a:rPr lang="en" sz="1200">
                <a:solidFill>
                  <a:schemeClr val="dk1"/>
                </a:solidFill>
              </a:rPr>
              <a:t>This is an example of the UN program – OCEAN SERVICES  lifting the observing system in key areas for better forecasting and end users:</a:t>
            </a:r>
            <a:endParaRPr/>
          </a:p>
          <a:p>
            <a:pPr indent="0" lvl="0" marL="0" rtl="0" algn="l">
              <a:lnSpc>
                <a:spcPct val="120000"/>
              </a:lnSpc>
              <a:spcBef>
                <a:spcPts val="900"/>
              </a:spcBef>
              <a:spcAft>
                <a:spcPts val="0"/>
              </a:spcAft>
              <a:buClr>
                <a:schemeClr val="dk1"/>
              </a:buClr>
              <a:buSzPts val="1100"/>
              <a:buFont typeface="Arial"/>
              <a:buNone/>
            </a:pPr>
            <a:r>
              <a:t/>
            </a:r>
            <a:endParaRPr sz="1200">
              <a:solidFill>
                <a:schemeClr val="dk1"/>
              </a:solidFill>
            </a:endParaRPr>
          </a:p>
          <a:p>
            <a:pPr indent="0" lvl="0" marL="0" rtl="0" algn="l">
              <a:lnSpc>
                <a:spcPct val="120000"/>
              </a:lnSpc>
              <a:spcBef>
                <a:spcPts val="900"/>
              </a:spcBef>
              <a:spcAft>
                <a:spcPts val="0"/>
              </a:spcAft>
              <a:buClr>
                <a:schemeClr val="dk1"/>
              </a:buClr>
              <a:buSzPts val="1100"/>
              <a:buFont typeface="Arial"/>
              <a:buNone/>
            </a:pPr>
            <a:r>
              <a:rPr lang="en" sz="1200">
                <a:solidFill>
                  <a:schemeClr val="dk1"/>
                </a:solidFill>
              </a:rPr>
              <a:t>In general each exemplar will follow a similar development path. From the basics  of initiating communications and a co-design process (engaging users, describing the value chain, etc) to full-scale globalization of their intended activities. </a:t>
            </a:r>
            <a:endParaRPr/>
          </a:p>
          <a:p>
            <a:pPr indent="0" lvl="0" marL="0" rtl="0" algn="l">
              <a:lnSpc>
                <a:spcPct val="120000"/>
              </a:lnSpc>
              <a:spcBef>
                <a:spcPts val="900"/>
              </a:spcBef>
              <a:spcAft>
                <a:spcPts val="0"/>
              </a:spcAft>
              <a:buClr>
                <a:schemeClr val="dk1"/>
              </a:buClr>
              <a:buSzPts val="1100"/>
              <a:buFont typeface="Arial"/>
              <a:buNone/>
            </a:pPr>
            <a:r>
              <a:t/>
            </a:r>
            <a:endParaRPr sz="1200">
              <a:solidFill>
                <a:schemeClr val="dk1"/>
              </a:solidFill>
            </a:endParaRPr>
          </a:p>
          <a:p>
            <a:pPr indent="0" lvl="0" marL="0" rtl="0" algn="l">
              <a:lnSpc>
                <a:spcPct val="120000"/>
              </a:lnSpc>
              <a:spcBef>
                <a:spcPts val="900"/>
              </a:spcBef>
              <a:spcAft>
                <a:spcPts val="0"/>
              </a:spcAft>
              <a:buClr>
                <a:schemeClr val="dk1"/>
              </a:buClr>
              <a:buSzPts val="1100"/>
              <a:buFont typeface="Arial"/>
              <a:buNone/>
            </a:pPr>
            <a:r>
              <a:rPr lang="en" sz="1200">
                <a:solidFill>
                  <a:schemeClr val="dk1"/>
                </a:solidFill>
              </a:rPr>
              <a:t>Different exemplar areas are at different readiness levels - some will mature to implementation within a year, others will need longer to determine the design and the value - often down to the maturity of the sector and the service - e.g. tropical cyclone forecasts are well connected to users - we are increasing the accuracy, but for carbon, and marine resource management the services do not yet exist.</a:t>
            </a:r>
            <a:endParaRPr sz="1200">
              <a:solidFill>
                <a:schemeClr val="dk1"/>
              </a:solidFill>
            </a:endParaRPr>
          </a:p>
          <a:p>
            <a:pPr indent="0" lvl="0" marL="0" rtl="0" algn="l">
              <a:lnSpc>
                <a:spcPct val="120000"/>
              </a:lnSpc>
              <a:spcBef>
                <a:spcPts val="900"/>
              </a:spcBef>
              <a:spcAft>
                <a:spcPts val="0"/>
              </a:spcAft>
              <a:buClr>
                <a:schemeClr val="dk1"/>
              </a:buClr>
              <a:buSzPts val="1100"/>
              <a:buFont typeface="Arial"/>
              <a:buNone/>
            </a:pPr>
            <a:r>
              <a:rPr lang="en" sz="1200">
                <a:solidFill>
                  <a:schemeClr val="dk1"/>
                </a:solidFill>
              </a:rPr>
              <a:t>They all share in common the common purpose of developing tools/diagnostics, and best practices and demonstrating their effectiveness through pilot projects that, if successful, could then be scaled to a more permanent and global scale system.</a:t>
            </a:r>
            <a:endParaRPr sz="1200">
              <a:solidFill>
                <a:schemeClr val="dk1"/>
              </a:solidFill>
            </a:endParaRPr>
          </a:p>
          <a:p>
            <a:pPr indent="0" lvl="0" marL="0" rtl="0" algn="l">
              <a:lnSpc>
                <a:spcPct val="120000"/>
              </a:lnSpc>
              <a:spcBef>
                <a:spcPts val="900"/>
              </a:spcBef>
              <a:spcAft>
                <a:spcPts val="0"/>
              </a:spcAft>
              <a:buClr>
                <a:schemeClr val="dk1"/>
              </a:buClr>
              <a:buSzPts val="1100"/>
              <a:buFont typeface="Arial"/>
              <a:buNone/>
            </a:pPr>
            <a:r>
              <a:t/>
            </a:r>
            <a:endParaRPr b="1" sz="1200">
              <a:solidFill>
                <a:schemeClr val="dk1"/>
              </a:solidFill>
            </a:endParaRPr>
          </a:p>
          <a:p>
            <a:pPr indent="0" lvl="0" marL="0" rtl="0" algn="l">
              <a:lnSpc>
                <a:spcPct val="120000"/>
              </a:lnSpc>
              <a:spcBef>
                <a:spcPts val="900"/>
              </a:spcBef>
              <a:spcAft>
                <a:spcPts val="0"/>
              </a:spcAft>
              <a:buClr>
                <a:schemeClr val="dk1"/>
              </a:buClr>
              <a:buSzPts val="1100"/>
              <a:buFont typeface="Arial"/>
              <a:buNone/>
            </a:pPr>
            <a:r>
              <a:rPr b="1" lang="en" sz="1200">
                <a:solidFill>
                  <a:srgbClr val="212121"/>
                </a:solidFill>
              </a:rPr>
              <a:t>The Ocean Carbon Cycle: </a:t>
            </a:r>
            <a:r>
              <a:rPr lang="en" sz="1200">
                <a:solidFill>
                  <a:srgbClr val="212121"/>
                </a:solidFill>
              </a:rPr>
              <a:t>Improving carbon data to inform climate targets, such as net zero</a:t>
            </a:r>
            <a:endParaRPr sz="1200">
              <a:solidFill>
                <a:srgbClr val="212121"/>
              </a:solidFill>
            </a:endParaRPr>
          </a:p>
          <a:p>
            <a:pPr indent="0" lvl="0" marL="0" rtl="0" algn="l">
              <a:lnSpc>
                <a:spcPct val="120000"/>
              </a:lnSpc>
              <a:spcBef>
                <a:spcPts val="900"/>
              </a:spcBef>
              <a:spcAft>
                <a:spcPts val="0"/>
              </a:spcAft>
              <a:buClr>
                <a:schemeClr val="dk1"/>
              </a:buClr>
              <a:buSzPts val="1100"/>
              <a:buFont typeface="Arial"/>
              <a:buNone/>
            </a:pPr>
            <a:r>
              <a:rPr b="1" lang="en" sz="1200">
                <a:solidFill>
                  <a:srgbClr val="212121"/>
                </a:solidFill>
              </a:rPr>
              <a:t>Tropical Cyclones: </a:t>
            </a:r>
            <a:r>
              <a:rPr lang="en" sz="1200">
                <a:solidFill>
                  <a:srgbClr val="212121"/>
                </a:solidFill>
              </a:rPr>
              <a:t>Advancing tropical cyclone forecasting to save lives &amp; property</a:t>
            </a:r>
            <a:endParaRPr sz="1200">
              <a:solidFill>
                <a:srgbClr val="212121"/>
              </a:solidFill>
            </a:endParaRPr>
          </a:p>
          <a:p>
            <a:pPr indent="0" lvl="0" marL="0" rtl="0" algn="l">
              <a:lnSpc>
                <a:spcPct val="120000"/>
              </a:lnSpc>
              <a:spcBef>
                <a:spcPts val="900"/>
              </a:spcBef>
              <a:spcAft>
                <a:spcPts val="0"/>
              </a:spcAft>
              <a:buClr>
                <a:schemeClr val="dk1"/>
              </a:buClr>
              <a:buSzPts val="1100"/>
              <a:buFont typeface="Arial"/>
              <a:buNone/>
            </a:pPr>
            <a:r>
              <a:rPr b="1" lang="en" sz="1200">
                <a:solidFill>
                  <a:srgbClr val="212121"/>
                </a:solidFill>
              </a:rPr>
              <a:t>Storm Surge: </a:t>
            </a:r>
            <a:r>
              <a:rPr lang="en" sz="1200">
                <a:solidFill>
                  <a:srgbClr val="212121"/>
                </a:solidFill>
              </a:rPr>
              <a:t>Improving predictions to minimise impacts on vulnerable communities &amp; natural resources</a:t>
            </a:r>
            <a:endParaRPr sz="1200">
              <a:solidFill>
                <a:srgbClr val="212121"/>
              </a:solidFill>
            </a:endParaRPr>
          </a:p>
          <a:p>
            <a:pPr indent="0" lvl="0" marL="0" rtl="0" algn="l">
              <a:lnSpc>
                <a:spcPct val="120000"/>
              </a:lnSpc>
              <a:spcBef>
                <a:spcPts val="900"/>
              </a:spcBef>
              <a:spcAft>
                <a:spcPts val="0"/>
              </a:spcAft>
              <a:buClr>
                <a:schemeClr val="dk1"/>
              </a:buClr>
              <a:buSzPts val="1100"/>
              <a:buFont typeface="Arial"/>
              <a:buNone/>
            </a:pPr>
            <a:r>
              <a:rPr b="1" lang="en" sz="1200">
                <a:solidFill>
                  <a:srgbClr val="212121"/>
                </a:solidFill>
              </a:rPr>
              <a:t>Marine Life: </a:t>
            </a:r>
            <a:r>
              <a:rPr lang="en" sz="1200">
                <a:solidFill>
                  <a:srgbClr val="212121"/>
                </a:solidFill>
              </a:rPr>
              <a:t>Conserving marine biodiversity and supporting sustainable use of resources</a:t>
            </a:r>
            <a:endParaRPr sz="1200">
              <a:solidFill>
                <a:srgbClr val="212121"/>
              </a:solidFill>
            </a:endParaRPr>
          </a:p>
          <a:p>
            <a:pPr indent="0" lvl="0" marL="0" rtl="0" algn="l">
              <a:lnSpc>
                <a:spcPct val="120000"/>
              </a:lnSpc>
              <a:spcBef>
                <a:spcPts val="900"/>
              </a:spcBef>
              <a:spcAft>
                <a:spcPts val="0"/>
              </a:spcAft>
              <a:buClr>
                <a:schemeClr val="dk1"/>
              </a:buClr>
              <a:buSzPts val="1100"/>
              <a:buFont typeface="Arial"/>
              <a:buNone/>
            </a:pPr>
            <a:r>
              <a:rPr b="1" lang="en" sz="1200">
                <a:solidFill>
                  <a:srgbClr val="212121"/>
                </a:solidFill>
              </a:rPr>
              <a:t>Boundary Currents: </a:t>
            </a:r>
            <a:r>
              <a:rPr lang="en" sz="1200">
                <a:solidFill>
                  <a:srgbClr val="212121"/>
                </a:solidFill>
              </a:rPr>
              <a:t>Understanding key current systems that significantly influence productivity, weather and climate </a:t>
            </a:r>
            <a:endParaRPr sz="1200">
              <a:solidFill>
                <a:srgbClr val="212121"/>
              </a:solidFill>
            </a:endParaRPr>
          </a:p>
          <a:p>
            <a:pPr indent="0" lvl="0" marL="0" rtl="0" algn="l">
              <a:lnSpc>
                <a:spcPct val="120000"/>
              </a:lnSpc>
              <a:spcBef>
                <a:spcPts val="900"/>
              </a:spcBef>
              <a:spcAft>
                <a:spcPts val="0"/>
              </a:spcAft>
              <a:buClr>
                <a:schemeClr val="dk1"/>
              </a:buClr>
              <a:buSzPts val="1100"/>
              <a:buFont typeface="Arial"/>
              <a:buNone/>
            </a:pPr>
            <a:r>
              <a:rPr b="1" lang="en" sz="1200">
                <a:solidFill>
                  <a:srgbClr val="212121"/>
                </a:solidFill>
              </a:rPr>
              <a:t>Marine Heatwaves: </a:t>
            </a:r>
            <a:r>
              <a:rPr lang="en" sz="1200">
                <a:solidFill>
                  <a:srgbClr val="212121"/>
                </a:solidFill>
              </a:rPr>
              <a:t>Monitoring marine heatwave impacts on biodiversity and economies</a:t>
            </a:r>
            <a:endParaRPr sz="1200">
              <a:solidFill>
                <a:schemeClr val="dk1"/>
              </a:solidFill>
            </a:endParaRPr>
          </a:p>
          <a:p>
            <a:pPr indent="0" lvl="0" marL="0" rtl="0" algn="l">
              <a:lnSpc>
                <a:spcPct val="120000"/>
              </a:lnSpc>
              <a:spcBef>
                <a:spcPts val="900"/>
              </a:spcBef>
              <a:spcAft>
                <a:spcPts val="0"/>
              </a:spcAft>
              <a:buClr>
                <a:schemeClr val="dk1"/>
              </a:buClr>
              <a:buSzPts val="1100"/>
              <a:buFont typeface="Arial"/>
              <a:buNone/>
            </a:pPr>
            <a:r>
              <a:t/>
            </a:r>
            <a:endParaRPr sz="1200">
              <a:solidFill>
                <a:schemeClr val="dk1"/>
              </a:solidFill>
            </a:endParaRPr>
          </a:p>
        </p:txBody>
      </p:sp>
      <p:sp>
        <p:nvSpPr>
          <p:cNvPr id="610" name="Google Shape;610;g1e7db8c434c_0_7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e7db8c434c_1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7800" lvl="0" marL="342900" rtl="0" algn="l">
              <a:lnSpc>
                <a:spcPct val="100000"/>
              </a:lnSpc>
              <a:spcBef>
                <a:spcPts val="0"/>
              </a:spcBef>
              <a:spcAft>
                <a:spcPts val="0"/>
              </a:spcAft>
              <a:buClr>
                <a:schemeClr val="dk1"/>
              </a:buClr>
              <a:buSzPts val="1200"/>
              <a:buNone/>
            </a:pPr>
            <a:r>
              <a:t/>
            </a:r>
            <a:endParaRPr sz="1200">
              <a:solidFill>
                <a:schemeClr val="dk1"/>
              </a:solidFill>
            </a:endParaRPr>
          </a:p>
        </p:txBody>
      </p:sp>
      <p:sp>
        <p:nvSpPr>
          <p:cNvPr id="637" name="Google Shape;637;g1e7db8c434c_1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e7db8c434c_1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GOOS PEOPLE Core support has grown since 2021 (14 to 20 FTEs) with new secondments, loans and funders. GOOS wants to thank all those that are supporting GOOS coordination. BUT we need to do more &amp; soon. GOOS needs to grow by 50% in the next 18 months and to double its staff by 2026.</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 sz="1200">
                <a:solidFill>
                  <a:schemeClr val="dk1"/>
                </a:solidFill>
              </a:rPr>
              <a:t>Distributed global system that needs backbone of support in the Core Office.</a:t>
            </a:r>
            <a:endParaRPr sz="1200">
              <a:solidFill>
                <a:schemeClr val="dk1"/>
              </a:solidFill>
            </a:endParaRPr>
          </a:p>
          <a:p>
            <a:pPr indent="0" lvl="0" marL="0" rtl="0" algn="just">
              <a:lnSpc>
                <a:spcPct val="115000"/>
              </a:lnSpc>
              <a:spcBef>
                <a:spcPts val="600"/>
              </a:spcBef>
              <a:spcAft>
                <a:spcPts val="0"/>
              </a:spcAft>
              <a:buClr>
                <a:schemeClr val="dk1"/>
              </a:buClr>
              <a:buSzPts val="1100"/>
              <a:buFont typeface="Arial"/>
              <a:buNone/>
            </a:pPr>
            <a:r>
              <a:rPr b="1" lang="en" sz="1200">
                <a:solidFill>
                  <a:schemeClr val="dk1"/>
                </a:solidFill>
              </a:rPr>
              <a:t>Critical now are:</a:t>
            </a:r>
            <a:endParaRPr b="1" sz="1200">
              <a:solidFill>
                <a:schemeClr val="dk1"/>
              </a:solidFill>
            </a:endParaRPr>
          </a:p>
          <a:p>
            <a:pPr indent="-304800" lvl="0" marL="457200" rtl="0" algn="l">
              <a:lnSpc>
                <a:spcPct val="115000"/>
              </a:lnSpc>
              <a:spcBef>
                <a:spcPts val="600"/>
              </a:spcBef>
              <a:spcAft>
                <a:spcPts val="0"/>
              </a:spcAft>
              <a:buClr>
                <a:schemeClr val="dk1"/>
              </a:buClr>
              <a:buSzPts val="1200"/>
              <a:buChar char="●"/>
            </a:pPr>
            <a:r>
              <a:rPr lang="en" sz="1200">
                <a:solidFill>
                  <a:schemeClr val="dk1"/>
                </a:solidFill>
              </a:rPr>
              <a:t>      Core support staff for the BioEco Expert Panel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      Core support staff for the Biogeochemistry Expert Panel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      Support for </a:t>
            </a:r>
            <a:r>
              <a:rPr lang="en" sz="1200" u="sng">
                <a:solidFill>
                  <a:schemeClr val="dk1"/>
                </a:solidFill>
                <a:hlinkClick r:id="rId2">
                  <a:extLst>
                    <a:ext uri="{A12FA001-AC4F-418D-AE19-62706E023703}">
                      <ahyp:hlinkClr val="tx"/>
                    </a:ext>
                  </a:extLst>
                </a:hlinkClick>
              </a:rPr>
              <a:t>OceanOPS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      Increased support for data issues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      GOOS Paris HQ needs help to execute and link across the core GOOS entities, as well as pulling in national focal points more effectively and communicating outwards to sponsors and supporters</a:t>
            </a:r>
            <a:endParaRPr sz="1200">
              <a:solidFill>
                <a:schemeClr val="dk1"/>
              </a:solidFill>
            </a:endParaRPr>
          </a:p>
          <a:p>
            <a:pPr indent="0" lvl="0" marL="0" rtl="0" algn="l">
              <a:lnSpc>
                <a:spcPct val="100000"/>
              </a:lnSpc>
              <a:spcBef>
                <a:spcPts val="60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600"/>
              </a:spcBef>
              <a:spcAft>
                <a:spcPts val="0"/>
              </a:spcAft>
              <a:buClr>
                <a:srgbClr val="000000"/>
              </a:buClr>
              <a:buSzPts val="1400"/>
              <a:buFont typeface="Arial"/>
              <a:buNone/>
            </a:pPr>
            <a:r>
              <a:t/>
            </a:r>
            <a:endParaRPr sz="1200">
              <a:solidFill>
                <a:schemeClr val="dk1"/>
              </a:solidFill>
            </a:endParaRPr>
          </a:p>
        </p:txBody>
      </p:sp>
      <p:sp>
        <p:nvSpPr>
          <p:cNvPr id="644" name="Google Shape;644;g1e7db8c434c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7edc685457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7edc685457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e7db8c434c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50000"/>
              </a:lnSpc>
              <a:spcBef>
                <a:spcPts val="0"/>
              </a:spcBef>
              <a:spcAft>
                <a:spcPts val="0"/>
              </a:spcAft>
              <a:buClr>
                <a:schemeClr val="dk1"/>
              </a:buClr>
              <a:buSzPts val="1200"/>
              <a:buFont typeface="Barlow"/>
              <a:buChar char="●"/>
            </a:pPr>
            <a:r>
              <a:rPr lang="en">
                <a:latin typeface="Barlow"/>
                <a:ea typeface="Barlow"/>
                <a:cs typeface="Barlow"/>
                <a:sym typeface="Barlow"/>
              </a:rPr>
              <a:t>3 Emerging networks transitioning to </a:t>
            </a:r>
            <a:r>
              <a:rPr b="1" lang="en">
                <a:solidFill>
                  <a:srgbClr val="F38417"/>
                </a:solidFill>
                <a:latin typeface="Barlow"/>
                <a:ea typeface="Barlow"/>
                <a:cs typeface="Barlow"/>
                <a:sym typeface="Barlow"/>
              </a:rPr>
              <a:t>mature status </a:t>
            </a:r>
            <a:r>
              <a:rPr lang="en">
                <a:latin typeface="Barlow"/>
                <a:ea typeface="Barlow"/>
                <a:cs typeface="Barlow"/>
                <a:sym typeface="Barlow"/>
              </a:rPr>
              <a:t>[AniBOS, OceanGliders, HF Radar]</a:t>
            </a:r>
            <a:endParaRPr>
              <a:latin typeface="Barlow"/>
              <a:ea typeface="Barlow"/>
              <a:cs typeface="Barlow"/>
              <a:sym typeface="Barlow"/>
            </a:endParaRPr>
          </a:p>
          <a:p>
            <a:pPr indent="-342900" lvl="0" marL="457200" rtl="0" algn="l">
              <a:lnSpc>
                <a:spcPct val="150000"/>
              </a:lnSpc>
              <a:spcBef>
                <a:spcPts val="0"/>
              </a:spcBef>
              <a:spcAft>
                <a:spcPts val="0"/>
              </a:spcAft>
              <a:buClr>
                <a:srgbClr val="333333"/>
              </a:buClr>
              <a:buSzPts val="1800"/>
              <a:buFont typeface="Barlow"/>
              <a:buChar char="●"/>
            </a:pPr>
            <a:r>
              <a:rPr lang="en">
                <a:latin typeface="Barlow"/>
                <a:ea typeface="Barlow"/>
                <a:cs typeface="Barlow"/>
                <a:sym typeface="Barlow"/>
              </a:rPr>
              <a:t>Potential new networks interacting with OCG [Smart Cables, Ship based ocean time series, USV OASIS, Marine Debris]</a:t>
            </a:r>
            <a:endParaRPr>
              <a:latin typeface="Barlow"/>
              <a:ea typeface="Barlow"/>
              <a:cs typeface="Barlow"/>
              <a:sym typeface="Barlow"/>
            </a:endParaRPr>
          </a:p>
        </p:txBody>
      </p:sp>
      <p:sp>
        <p:nvSpPr>
          <p:cNvPr id="679" name="Google Shape;679;g1e7db8c434c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827e4e19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827e4e19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270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400">
                <a:solidFill>
                  <a:schemeClr val="dk1"/>
                </a:solidFill>
                <a:latin typeface="Calibri"/>
                <a:ea typeface="Calibri"/>
                <a:cs typeface="Calibri"/>
                <a:sym typeface="Calibri"/>
              </a:rPr>
              <a:t>The BioEco Portal, completed in July 2022, is an online platform that provides essential metadata for the extent of BioEco observing networks in the global ocean to identify who is measuring what, where, how, and why for marine life</a:t>
            </a:r>
            <a:endParaRPr sz="14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400">
                <a:solidFill>
                  <a:schemeClr val="dk1"/>
                </a:solidFill>
                <a:latin typeface="Calibri"/>
                <a:ea typeface="Calibri"/>
                <a:cs typeface="Calibri"/>
                <a:sym typeface="Calibri"/>
              </a:rPr>
              <a:t>This is a key starting point for coordinating and improving access to marine life observations, thereby bridging the gaps in data collection.</a:t>
            </a:r>
            <a:endParaRPr sz="14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400">
                <a:solidFill>
                  <a:schemeClr val="dk1"/>
                </a:solidFill>
                <a:latin typeface="Calibri"/>
                <a:ea typeface="Calibri"/>
                <a:cs typeface="Calibri"/>
                <a:sym typeface="Calibri"/>
              </a:rPr>
              <a:t>This directly delivers on Strategic Objective 3, Task 3.5 in the GOOS Implementation Plan: Develop an interactive map of networks and metadata for biological monitoring.</a:t>
            </a:r>
            <a:endParaRPr sz="14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400">
                <a:solidFill>
                  <a:schemeClr val="dk1"/>
                </a:solidFill>
                <a:latin typeface="Calibri"/>
                <a:ea typeface="Calibri"/>
                <a:cs typeface="Calibri"/>
                <a:sym typeface="Calibri"/>
              </a:rPr>
              <a:t>The ocean observing community can use the BioEco Portal to access information on BioEco observations and the sustained programs that collect them.</a:t>
            </a:r>
            <a:endParaRPr sz="14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400">
                <a:solidFill>
                  <a:schemeClr val="dk1"/>
                </a:solidFill>
                <a:latin typeface="Calibri"/>
                <a:ea typeface="Calibri"/>
                <a:cs typeface="Calibri"/>
                <a:sym typeface="Calibri"/>
              </a:rPr>
              <a:t>A key objective is to establish an automated data and metadata flow from ocean observing programs to the portal and other data management systems like OBIS, and to build linkages to OceanOps to improve GOOS accounting of BioEco networks and progress.</a:t>
            </a:r>
            <a:endParaRPr sz="14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400">
                <a:solidFill>
                  <a:schemeClr val="dk1"/>
                </a:solidFill>
                <a:latin typeface="Calibri"/>
                <a:ea typeface="Calibri"/>
                <a:cs typeface="Calibri"/>
                <a:sym typeface="Calibri"/>
              </a:rPr>
              <a:t>This latter point is one that we would welcome discussion about with the Steering Committee. What is the suitability of the Bioeco Portal from an Ocean Ops perspective? Is there a pilot effort we can undertake to engage with Ocean Ops to improve pathways for BioEco networks and variables to be more visible.</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Background:</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Portal was developed using information from the global survey undertaken by the PEGASuS/Future Earth project  and enhanced through the addition of European networks identified during surveys and workshops conducted by the</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400">
                <a:solidFill>
                  <a:schemeClr val="dk1"/>
                </a:solidFill>
                <a:latin typeface="Calibri"/>
                <a:ea typeface="Calibri"/>
                <a:cs typeface="Calibri"/>
                <a:sym typeface="Calibri"/>
              </a:rPr>
              <a:t>EuroSea project. The portal currently contains information from 634 programmes and programme contacts are further updating the information through the GeoNode edit interface of the GOOS BioEco Portal.</a:t>
            </a:r>
            <a:endParaRPr/>
          </a:p>
        </p:txBody>
      </p:sp>
      <p:sp>
        <p:nvSpPr>
          <p:cNvPr id="702" name="Google Shape;7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e7cfd4c0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e7cfd4c0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002060"/>
                </a:solidFill>
              </a:rPr>
              <a:t>One of the major elements of our mission delivery currently is assisting the ocean biogeochemistry community with operationalizing the ocean surface carbon value chain.</a:t>
            </a:r>
            <a:endParaRPr b="1" sz="1200">
              <a:solidFill>
                <a:srgbClr val="002060"/>
              </a:solidFill>
            </a:endParaRPr>
          </a:p>
          <a:p>
            <a:pPr indent="0" lvl="0" marL="0" rtl="0" algn="l">
              <a:lnSpc>
                <a:spcPct val="115000"/>
              </a:lnSpc>
              <a:spcBef>
                <a:spcPts val="0"/>
              </a:spcBef>
              <a:spcAft>
                <a:spcPts val="0"/>
              </a:spcAft>
              <a:buClr>
                <a:schemeClr val="dk1"/>
              </a:buClr>
              <a:buSzPts val="1100"/>
              <a:buFont typeface="Arial"/>
              <a:buNone/>
            </a:pPr>
            <a:r>
              <a:rPr b="1" lang="en" sz="1200">
                <a:solidFill>
                  <a:srgbClr val="002060"/>
                </a:solidFill>
              </a:rPr>
              <a:t>Drivers</a:t>
            </a:r>
            <a:endParaRPr b="1" sz="1200">
              <a:solidFill>
                <a:srgbClr val="002060"/>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rPr>
              <a:t>Past variability of ocean carbon flux is known to be large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rPr>
              <a:t>Future behaviour is uncertain, once we reach Net Zero ocean has potential to become a source of CO</a:t>
            </a:r>
            <a:r>
              <a:rPr baseline="-25000" lang="en" sz="2000">
                <a:solidFill>
                  <a:schemeClr val="dk1"/>
                </a:solidFill>
              </a:rPr>
              <a:t>2</a:t>
            </a:r>
            <a:r>
              <a:rPr lang="en" sz="1200">
                <a:solidFill>
                  <a:schemeClr val="dk1"/>
                </a:solidFill>
              </a:rPr>
              <a:t> back to the atmosphere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rPr>
              <a:t>Big implications for size, cost and timing of mitigation and adaptation measures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latin typeface="Calibri"/>
                <a:ea typeface="Calibri"/>
                <a:cs typeface="Calibri"/>
                <a:sym typeface="Calibri"/>
              </a:rPr>
              <a:t>Urgent decisions on climate mitigation, marine carbon dioxide removal, ocean health and emission reduction require a trustworthy, observation based air-sea CO</a:t>
            </a:r>
            <a:r>
              <a:rPr baseline="-25000" lang="en" sz="2000">
                <a:solidFill>
                  <a:schemeClr val="dk1"/>
                </a:solidFill>
                <a:latin typeface="Calibri"/>
                <a:ea typeface="Calibri"/>
                <a:cs typeface="Calibri"/>
                <a:sym typeface="Calibri"/>
              </a:rPr>
              <a:t>2</a:t>
            </a:r>
            <a:r>
              <a:rPr lang="en" sz="1200">
                <a:solidFill>
                  <a:schemeClr val="dk1"/>
                </a:solidFill>
                <a:latin typeface="Calibri"/>
                <a:ea typeface="Calibri"/>
                <a:cs typeface="Calibri"/>
                <a:sym typeface="Calibri"/>
              </a:rPr>
              <a:t> flux product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Status</a:t>
            </a:r>
            <a:endParaRPr b="1" sz="1200" u="sng">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We have all the components of the value chain and when they occasionally work together, they have a demonstrated ability to estimate surface ocean CO</a:t>
            </a:r>
            <a:r>
              <a:rPr baseline="-25000" lang="en" sz="2000">
                <a:solidFill>
                  <a:schemeClr val="dk1"/>
                </a:solidFill>
                <a:latin typeface="Calibri"/>
                <a:ea typeface="Calibri"/>
                <a:cs typeface="Calibri"/>
                <a:sym typeface="Calibri"/>
              </a:rPr>
              <a:t>2</a:t>
            </a:r>
            <a:r>
              <a:rPr lang="en" sz="1200">
                <a:solidFill>
                  <a:schemeClr val="dk1"/>
                </a:solidFill>
                <a:latin typeface="Calibri"/>
                <a:ea typeface="Calibri"/>
                <a:cs typeface="Calibri"/>
                <a:sym typeface="Calibri"/>
              </a:rPr>
              <a:t> uptake to very high precision in near real time.</a:t>
            </a:r>
            <a:endParaRPr sz="12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Much of the system is supported by short term research funding rather than longer term operational funding (similar to Met obs.), which is rather counterproductive at the time of the climate emergency when we most need to know ocean carbon uptake in near-real time for a wide variety of purposes.</a:t>
            </a:r>
            <a:endParaRPr sz="12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Significant data gaps are appearing and key parts of the chain operate on a best endeavours basis – we are sliding back down the curve, just when we need to be climbing it.</a:t>
            </a:r>
            <a:endParaRPr sz="1200">
              <a:solidFill>
                <a:schemeClr val="dk1"/>
              </a:solidFill>
              <a:latin typeface="Calibri"/>
              <a:ea typeface="Calibri"/>
              <a:cs typeface="Calibri"/>
              <a:sym typeface="Calibri"/>
            </a:endParaRPr>
          </a:p>
          <a:p>
            <a:pPr indent="0" lvl="0" marL="0" rtl="0" algn="just">
              <a:lnSpc>
                <a:spcPct val="115000"/>
              </a:lnSpc>
              <a:spcBef>
                <a:spcPts val="300"/>
              </a:spcBef>
              <a:spcAft>
                <a:spcPts val="0"/>
              </a:spcAft>
              <a:buClr>
                <a:schemeClr val="dk1"/>
              </a:buClr>
              <a:buSzPts val="1100"/>
              <a:buFont typeface="Arial"/>
              <a:buNone/>
            </a:pPr>
            <a:r>
              <a:rPr lang="en" sz="16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We are in a process of describing a fully operational Ocean Carbon Observing System capable of operationally delivering ocean carbon flux information. Strategy will include a tailored investment in suport of this operation.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7edc68545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7edc68545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7c5a3c56d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7c5a3c56d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1e7db8c434c_0_1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This statement sums up the ambition of the Ocean Observing Co-Design programme. By 2030 we want to have processes and tools that will be modular and globally applicable to design and evaluate observing systems in order to inform investment. Sponsors will be able to ask key questions about cost and benefit and receive clear answers. ANd the </a:t>
            </a:r>
            <a:r>
              <a:rPr lang="en"/>
              <a:t>ocean</a:t>
            </a:r>
            <a:r>
              <a:rPr lang="en">
                <a:solidFill>
                  <a:schemeClr val="dk1"/>
                </a:solidFill>
              </a:rPr>
              <a:t> observing s</a:t>
            </a:r>
            <a:r>
              <a:rPr lang="en"/>
              <a:t>ystems will be more impactful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725" name="Google Shape;725;g1e7db8c434c_0_1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8245c2ee97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g28245c2ee97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8245c2ee97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8245c2ee97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e7db8c434c_0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1e7db8c434c_0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 sz="1500">
                <a:solidFill>
                  <a:schemeClr val="dk1"/>
                </a:solidFill>
              </a:rPr>
              <a:t>GOOS National Focal Points</a:t>
            </a:r>
            <a:endParaRPr>
              <a:solidFill>
                <a:schemeClr val="dk1"/>
              </a:solidFill>
            </a:endParaRPr>
          </a:p>
          <a:p>
            <a:pPr indent="-247650" lvl="0" marL="254000" rtl="0" algn="l">
              <a:spcBef>
                <a:spcPts val="0"/>
              </a:spcBef>
              <a:spcAft>
                <a:spcPts val="0"/>
              </a:spcAft>
              <a:buClr>
                <a:schemeClr val="dk1"/>
              </a:buClr>
              <a:buSzPts val="1500"/>
              <a:buChar char="•"/>
            </a:pPr>
            <a:r>
              <a:rPr lang="en" sz="1500">
                <a:solidFill>
                  <a:schemeClr val="dk1"/>
                </a:solidFill>
              </a:rPr>
              <a:t>Important to success many of the strategic objectives</a:t>
            </a:r>
            <a:endParaRPr>
              <a:solidFill>
                <a:schemeClr val="dk1"/>
              </a:solidFill>
            </a:endParaRPr>
          </a:p>
          <a:p>
            <a:pPr indent="0" lvl="0" marL="0" rtl="0" algn="l">
              <a:lnSpc>
                <a:spcPct val="100000"/>
              </a:lnSpc>
              <a:spcBef>
                <a:spcPts val="850"/>
              </a:spcBef>
              <a:spcAft>
                <a:spcPts val="0"/>
              </a:spcAft>
              <a:buSzPts val="1100"/>
              <a:buNone/>
            </a:pPr>
            <a:r>
              <a:rPr lang="en" sz="1500">
                <a:solidFill>
                  <a:schemeClr val="dk1"/>
                </a:solidFill>
              </a:rPr>
              <a:t>Opportunity to be an important locus for communication on national needs  </a:t>
            </a:r>
            <a:endParaRPr sz="1500">
              <a:solidFill>
                <a:schemeClr val="dk1"/>
              </a:solidFill>
            </a:endParaRPr>
          </a:p>
          <a:p>
            <a:pPr indent="0" lvl="0" marL="0" rtl="0" algn="l">
              <a:lnSpc>
                <a:spcPct val="100000"/>
              </a:lnSpc>
              <a:spcBef>
                <a:spcPts val="850"/>
              </a:spcBef>
              <a:spcAft>
                <a:spcPts val="0"/>
              </a:spcAft>
              <a:buSzPts val="1100"/>
              <a:buNone/>
            </a:pPr>
            <a:r>
              <a:rPr lang="en"/>
              <a:t>partnership </a:t>
            </a:r>
            <a:r>
              <a:rPr b="0" i="0" lang="en" sz="1200" u="none" cap="none" strike="noStrike">
                <a:solidFill>
                  <a:schemeClr val="dk1"/>
                </a:solidFill>
                <a:latin typeface="Arial"/>
                <a:ea typeface="Arial"/>
                <a:cs typeface="Arial"/>
                <a:sym typeface="Arial"/>
              </a:rPr>
              <a:t>with key stakeholders</a:t>
            </a:r>
            <a:endParaRPr/>
          </a:p>
          <a:p>
            <a:pPr indent="-222398" lvl="3" marL="323998" rtl="0" algn="l">
              <a:lnSpc>
                <a:spcPct val="100000"/>
              </a:lnSpc>
              <a:spcBef>
                <a:spcPts val="850"/>
              </a:spcBef>
              <a:spcAft>
                <a:spcPts val="0"/>
              </a:spcAft>
              <a:buSzPts val="1600"/>
              <a:buFont typeface="Arial"/>
              <a:buNone/>
            </a:pPr>
            <a:r>
              <a:t/>
            </a:r>
            <a:endParaRPr b="1" i="0" sz="1800" u="none" cap="none" strike="noStrike">
              <a:solidFill>
                <a:schemeClr val="accent1"/>
              </a:solidFill>
              <a:latin typeface="Arial"/>
              <a:ea typeface="Arial"/>
              <a:cs typeface="Arial"/>
              <a:sym typeface="Arial"/>
            </a:endParaRPr>
          </a:p>
          <a:p>
            <a:pPr indent="0" lvl="0" marL="0" rtl="0" algn="l">
              <a:lnSpc>
                <a:spcPct val="100000"/>
              </a:lnSpc>
              <a:spcBef>
                <a:spcPts val="850"/>
              </a:spcBef>
              <a:spcAft>
                <a:spcPts val="0"/>
              </a:spcAft>
              <a:buSzPts val="1400"/>
              <a:buNone/>
            </a:pPr>
            <a:r>
              <a:t/>
            </a:r>
            <a:endParaRPr/>
          </a:p>
        </p:txBody>
      </p:sp>
      <p:sp>
        <p:nvSpPr>
          <p:cNvPr id="526" name="Google Shape;526;g1e7db8c434c_0_5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8211aeb524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8211aeb524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8245c2ee97_1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8245c2ee97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7edc685457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7edc685457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e7db8c434c_0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 sz="1200"/>
              <a:t>This Slide is GOOS core business</a:t>
            </a:r>
            <a:endParaRPr/>
          </a:p>
          <a:p>
            <a:pPr indent="0" lvl="0" marL="0" rtl="0" algn="l">
              <a:lnSpc>
                <a:spcPct val="100000"/>
              </a:lnSpc>
              <a:spcBef>
                <a:spcPts val="0"/>
              </a:spcBef>
              <a:spcAft>
                <a:spcPts val="0"/>
              </a:spcAft>
              <a:buSzPts val="1400"/>
              <a:buNone/>
            </a:pPr>
            <a:r>
              <a:t/>
            </a:r>
            <a:endParaRPr i="1" sz="1200"/>
          </a:p>
          <a:p>
            <a:pPr indent="0" lvl="0" marL="0" rtl="0" algn="l">
              <a:lnSpc>
                <a:spcPct val="100000"/>
              </a:lnSpc>
              <a:spcBef>
                <a:spcPts val="0"/>
              </a:spcBef>
              <a:spcAft>
                <a:spcPts val="0"/>
              </a:spcAft>
              <a:buSzPts val="1400"/>
              <a:buNone/>
            </a:pPr>
            <a:r>
              <a:rPr i="1" lang="en" sz="1200"/>
              <a:t>Expert Team on Operational Ocean Forecasting (ETOOFS) – new guide for operational ocean forecasting 2022</a:t>
            </a:r>
            <a:endParaRPr/>
          </a:p>
          <a:p>
            <a:pPr indent="0" lvl="0" marL="0" rtl="0" algn="l">
              <a:lnSpc>
                <a:spcPct val="100000"/>
              </a:lnSpc>
              <a:spcBef>
                <a:spcPts val="0"/>
              </a:spcBef>
              <a:spcAft>
                <a:spcPts val="0"/>
              </a:spcAft>
              <a:buSzPts val="1400"/>
              <a:buNone/>
            </a:pPr>
            <a:r>
              <a:t/>
            </a:r>
            <a:endParaRPr i="1" sz="1200"/>
          </a:p>
          <a:p>
            <a:pPr indent="0" lvl="0" marL="0" rtl="0" algn="l">
              <a:lnSpc>
                <a:spcPct val="100000"/>
              </a:lnSpc>
              <a:spcBef>
                <a:spcPts val="0"/>
              </a:spcBef>
              <a:spcAft>
                <a:spcPts val="0"/>
              </a:spcAft>
              <a:buSzPts val="1400"/>
              <a:buNone/>
            </a:pPr>
            <a:r>
              <a:rPr i="1" lang="en" sz="1200"/>
              <a:t>Essential Ocean Variables – to help observers structure observation systems and to deliver efficiently on reporting on indicators, policy etc.</a:t>
            </a:r>
            <a:endParaRPr i="1"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100"/>
              <a:buNone/>
            </a:pPr>
            <a:r>
              <a:rPr b="1" lang="en" sz="1200">
                <a:solidFill>
                  <a:srgbClr val="333333"/>
                </a:solidFill>
              </a:rPr>
              <a:t>Connecting observing and modelling, system design and users. </a:t>
            </a:r>
            <a:endParaRPr b="1" sz="1200">
              <a:solidFill>
                <a:srgbClr val="333333"/>
              </a:solidFill>
            </a:endParaRPr>
          </a:p>
          <a:p>
            <a:pPr indent="0" lvl="0" marL="0" rtl="0" algn="l">
              <a:lnSpc>
                <a:spcPct val="100000"/>
              </a:lnSpc>
              <a:spcBef>
                <a:spcPts val="0"/>
              </a:spcBef>
              <a:spcAft>
                <a:spcPts val="0"/>
              </a:spcAft>
              <a:buSzPts val="1100"/>
              <a:buNone/>
            </a:pPr>
            <a:r>
              <a:t/>
            </a:r>
            <a:endParaRPr b="1" sz="1200">
              <a:solidFill>
                <a:srgbClr val="333333"/>
              </a:solidFill>
            </a:endParaRPr>
          </a:p>
          <a:p>
            <a:pPr indent="0" lvl="0" marL="0" rtl="0" algn="l">
              <a:lnSpc>
                <a:spcPct val="100000"/>
              </a:lnSpc>
              <a:spcBef>
                <a:spcPts val="0"/>
              </a:spcBef>
              <a:spcAft>
                <a:spcPts val="0"/>
              </a:spcAft>
              <a:buSzPts val="1100"/>
              <a:buNone/>
            </a:pPr>
            <a:r>
              <a:rPr b="1" lang="en" sz="1200">
                <a:solidFill>
                  <a:srgbClr val="333333"/>
                </a:solidFill>
              </a:rPr>
              <a:t>Operational Ocean Forecasting System launched, new EOVs in pilot and adopted, EOV Paper will be completed 2023, GOOS endorsed Best Practices OBPS.</a:t>
            </a:r>
            <a:endParaRPr b="1" sz="1200">
              <a:solidFill>
                <a:srgbClr val="333333"/>
              </a:solidFill>
            </a:endParaRPr>
          </a:p>
          <a:p>
            <a:pPr indent="0" lvl="0" marL="0" rtl="0" algn="l">
              <a:lnSpc>
                <a:spcPct val="100000"/>
              </a:lnSpc>
              <a:spcBef>
                <a:spcPts val="0"/>
              </a:spcBef>
              <a:spcAft>
                <a:spcPts val="0"/>
              </a:spcAft>
              <a:buSzPts val="1100"/>
              <a:buNone/>
            </a:pPr>
            <a:r>
              <a:t/>
            </a:r>
            <a:endParaRPr b="1" sz="1200">
              <a:solidFill>
                <a:srgbClr val="333333"/>
              </a:solidFill>
            </a:endParaRPr>
          </a:p>
          <a:p>
            <a:pPr indent="0" lvl="0" marL="0" rtl="0" algn="l">
              <a:lnSpc>
                <a:spcPct val="100000"/>
              </a:lnSpc>
              <a:spcBef>
                <a:spcPts val="0"/>
              </a:spcBef>
              <a:spcAft>
                <a:spcPts val="0"/>
              </a:spcAft>
              <a:buSzPts val="1100"/>
              <a:buNone/>
            </a:pPr>
            <a:r>
              <a:rPr b="1" lang="en" sz="1200">
                <a:solidFill>
                  <a:srgbClr val="333333"/>
                </a:solidFill>
              </a:rPr>
              <a:t>Data Implementation Strategy (common across the networks - linked to IODE, WMO, future federated systems). BioEco Portal - visualisation of sustained BioEco observing programmes (towards OceanOPS) - vital for 2023-2025.</a:t>
            </a:r>
            <a:endParaRPr b="1" sz="1200">
              <a:solidFill>
                <a:srgbClr val="333333"/>
              </a:solidFill>
            </a:endParaRPr>
          </a:p>
          <a:p>
            <a:pPr indent="0" lvl="0" marL="0" rtl="0" algn="l">
              <a:lnSpc>
                <a:spcPct val="100000"/>
              </a:lnSpc>
              <a:spcBef>
                <a:spcPts val="0"/>
              </a:spcBef>
              <a:spcAft>
                <a:spcPts val="0"/>
              </a:spcAft>
              <a:buSzPts val="1400"/>
              <a:buNone/>
            </a:pPr>
            <a:r>
              <a:t/>
            </a:r>
            <a:endParaRPr sz="1200"/>
          </a:p>
        </p:txBody>
      </p:sp>
      <p:sp>
        <p:nvSpPr>
          <p:cNvPr id="561" name="Google Shape;561;g1e7db8c434c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3" name="Shape 13"/>
        <p:cNvGrpSpPr/>
        <p:nvPr/>
      </p:nvGrpSpPr>
      <p:grpSpPr>
        <a:xfrm>
          <a:off x="0" y="0"/>
          <a:ext cx="0" cy="0"/>
          <a:chOff x="0" y="0"/>
          <a:chExt cx="0" cy="0"/>
        </a:xfrm>
      </p:grpSpPr>
      <p:sp>
        <p:nvSpPr>
          <p:cNvPr id="14" name="Google Shape;14;p13"/>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13"/>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p13"/>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7" name="Google Shape;17;p13"/>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77" name="Shape 77"/>
        <p:cNvGrpSpPr/>
        <p:nvPr/>
      </p:nvGrpSpPr>
      <p:grpSpPr>
        <a:xfrm>
          <a:off x="0" y="0"/>
          <a:ext cx="0" cy="0"/>
          <a:chOff x="0" y="0"/>
          <a:chExt cx="0" cy="0"/>
        </a:xfrm>
      </p:grpSpPr>
      <p:sp>
        <p:nvSpPr>
          <p:cNvPr id="78" name="Google Shape;78;p2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2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2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2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22"/>
          <p:cNvSpPr/>
          <p:nvPr>
            <p:ph idx="2" type="pic"/>
          </p:nvPr>
        </p:nvSpPr>
        <p:spPr>
          <a:xfrm>
            <a:off x="540544" y="1393200"/>
            <a:ext cx="2597400" cy="1242000"/>
          </a:xfrm>
          <a:prstGeom prst="rect">
            <a:avLst/>
          </a:prstGeom>
          <a:solidFill>
            <a:srgbClr val="D8D8D8"/>
          </a:solidFill>
          <a:ln>
            <a:noFill/>
          </a:ln>
        </p:spPr>
      </p:sp>
      <p:sp>
        <p:nvSpPr>
          <p:cNvPr id="83" name="Google Shape;83;p22"/>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p22"/>
          <p:cNvSpPr/>
          <p:nvPr>
            <p:ph idx="3" type="pic"/>
          </p:nvPr>
        </p:nvSpPr>
        <p:spPr>
          <a:xfrm>
            <a:off x="3273300" y="1393200"/>
            <a:ext cx="2597400" cy="1242000"/>
          </a:xfrm>
          <a:prstGeom prst="rect">
            <a:avLst/>
          </a:prstGeom>
          <a:solidFill>
            <a:srgbClr val="D8D8D8"/>
          </a:solidFill>
          <a:ln>
            <a:noFill/>
          </a:ln>
        </p:spPr>
      </p:sp>
      <p:sp>
        <p:nvSpPr>
          <p:cNvPr id="85" name="Google Shape;85;p22"/>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22"/>
          <p:cNvSpPr/>
          <p:nvPr>
            <p:ph idx="5" type="pic"/>
          </p:nvPr>
        </p:nvSpPr>
        <p:spPr>
          <a:xfrm>
            <a:off x="6006056" y="1393200"/>
            <a:ext cx="2597400" cy="1242000"/>
          </a:xfrm>
          <a:prstGeom prst="rect">
            <a:avLst/>
          </a:prstGeom>
          <a:solidFill>
            <a:srgbClr val="D8D8D8"/>
          </a:solidFill>
          <a:ln>
            <a:noFill/>
          </a:ln>
        </p:spPr>
      </p:sp>
      <p:sp>
        <p:nvSpPr>
          <p:cNvPr id="87" name="Google Shape;87;p22"/>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p2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2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2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92" name="Shape 92"/>
        <p:cNvGrpSpPr/>
        <p:nvPr/>
      </p:nvGrpSpPr>
      <p:grpSpPr>
        <a:xfrm>
          <a:off x="0" y="0"/>
          <a:ext cx="0" cy="0"/>
          <a:chOff x="0" y="0"/>
          <a:chExt cx="0" cy="0"/>
        </a:xfrm>
      </p:grpSpPr>
      <p:sp>
        <p:nvSpPr>
          <p:cNvPr id="93" name="Google Shape;93;p24"/>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 name="Google Shape;94;p2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2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2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24"/>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98" name="Google Shape;98;p24"/>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99" name="Shape 99"/>
        <p:cNvGrpSpPr/>
        <p:nvPr/>
      </p:nvGrpSpPr>
      <p:grpSpPr>
        <a:xfrm>
          <a:off x="0" y="0"/>
          <a:ext cx="0" cy="0"/>
          <a:chOff x="0" y="0"/>
          <a:chExt cx="0" cy="0"/>
        </a:xfrm>
      </p:grpSpPr>
      <p:sp>
        <p:nvSpPr>
          <p:cNvPr id="100" name="Google Shape;100;p25"/>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algn="l">
              <a:lnSpc>
                <a:spcPct val="85000"/>
              </a:lnSpc>
              <a:spcBef>
                <a:spcPts val="0"/>
              </a:spcBef>
              <a:spcAft>
                <a:spcPts val="0"/>
              </a:spcAft>
              <a:buSzPts val="2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01" name="Google Shape;101;p25"/>
          <p:cNvSpPr txBox="1"/>
          <p:nvPr>
            <p:ph idx="10" type="dt"/>
          </p:nvPr>
        </p:nvSpPr>
        <p:spPr>
          <a:xfrm>
            <a:off x="685800" y="4686300"/>
            <a:ext cx="1905000" cy="342900"/>
          </a:xfrm>
          <a:prstGeom prst="rect">
            <a:avLst/>
          </a:prstGeom>
          <a:noFill/>
          <a:ln>
            <a:noFill/>
          </a:ln>
        </p:spPr>
        <p:txBody>
          <a:bodyPr anchorCtr="0" anchor="t" bIns="25700" lIns="51425" spcFirstLastPara="1" rIns="51425" wrap="square" tIns="25700">
            <a:noAutofit/>
          </a:bodyPr>
          <a:lstStyle>
            <a:lvl1pPr lvl="0" algn="l">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02" name="Google Shape;102;p25"/>
          <p:cNvSpPr txBox="1"/>
          <p:nvPr>
            <p:ph idx="11" type="ftr"/>
          </p:nvPr>
        </p:nvSpPr>
        <p:spPr>
          <a:xfrm>
            <a:off x="3124200" y="4686300"/>
            <a:ext cx="2895600" cy="342900"/>
          </a:xfrm>
          <a:prstGeom prst="rect">
            <a:avLst/>
          </a:prstGeom>
          <a:noFill/>
          <a:ln>
            <a:noFill/>
          </a:ln>
        </p:spPr>
        <p:txBody>
          <a:bodyPr anchorCtr="0" anchor="t" bIns="25700" lIns="51425" spcFirstLastPara="1" rIns="51425" wrap="square" tIns="25700">
            <a:noAutofit/>
          </a:bodyPr>
          <a:lstStyle>
            <a:lvl1pPr lvl="0" algn="ctr">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03" name="Google Shape;103;p25"/>
          <p:cNvSpPr txBox="1"/>
          <p:nvPr>
            <p:ph idx="12" type="sldNum"/>
          </p:nvPr>
        </p:nvSpPr>
        <p:spPr>
          <a:xfrm>
            <a:off x="6553200" y="4686300"/>
            <a:ext cx="1905000" cy="342900"/>
          </a:xfrm>
          <a:prstGeom prst="rect">
            <a:avLst/>
          </a:prstGeom>
          <a:noFill/>
          <a:ln>
            <a:noFill/>
          </a:ln>
        </p:spPr>
        <p:txBody>
          <a:bodyPr anchorCtr="0" anchor="t" bIns="25700" lIns="51425" spcFirstLastPara="1" rIns="51425" wrap="square" tIns="25700">
            <a:noAutofit/>
          </a:bodyPr>
          <a:lstStyle>
            <a:lvl1pPr indent="0" lvl="0"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4" name="Shape 104"/>
        <p:cNvGrpSpPr/>
        <p:nvPr/>
      </p:nvGrpSpPr>
      <p:grpSpPr>
        <a:xfrm>
          <a:off x="0" y="0"/>
          <a:ext cx="0" cy="0"/>
          <a:chOff x="0" y="0"/>
          <a:chExt cx="0" cy="0"/>
        </a:xfrm>
      </p:grpSpPr>
      <p:sp>
        <p:nvSpPr>
          <p:cNvPr id="105" name="Google Shape;105;p26"/>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 name="Google Shape;106;p2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2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26"/>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110" name="Shape 110"/>
        <p:cNvGrpSpPr/>
        <p:nvPr/>
      </p:nvGrpSpPr>
      <p:grpSpPr>
        <a:xfrm>
          <a:off x="0" y="0"/>
          <a:ext cx="0" cy="0"/>
          <a:chOff x="0" y="0"/>
          <a:chExt cx="0" cy="0"/>
        </a:xfrm>
      </p:grpSpPr>
      <p:sp>
        <p:nvSpPr>
          <p:cNvPr id="111" name="Google Shape;111;p27"/>
          <p:cNvSpPr txBox="1"/>
          <p:nvPr>
            <p:ph type="title"/>
          </p:nvPr>
        </p:nvSpPr>
        <p:spPr>
          <a:xfrm>
            <a:off x="891000" y="595313"/>
            <a:ext cx="3546600" cy="8223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32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7"/>
          <p:cNvSpPr txBox="1"/>
          <p:nvPr>
            <p:ph idx="10" type="dt"/>
          </p:nvPr>
        </p:nvSpPr>
        <p:spPr>
          <a:xfrm>
            <a:off x="4168120" y="4698000"/>
            <a:ext cx="2057400" cy="2739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27"/>
          <p:cNvSpPr txBox="1"/>
          <p:nvPr>
            <p:ph idx="11" type="ftr"/>
          </p:nvPr>
        </p:nvSpPr>
        <p:spPr>
          <a:xfrm>
            <a:off x="513160" y="4698000"/>
            <a:ext cx="3086100" cy="273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27"/>
          <p:cNvSpPr/>
          <p:nvPr>
            <p:ph idx="2" type="pic"/>
          </p:nvPr>
        </p:nvSpPr>
        <p:spPr>
          <a:xfrm>
            <a:off x="4918501" y="0"/>
            <a:ext cx="4225500" cy="5143500"/>
          </a:xfrm>
          <a:prstGeom prst="rect">
            <a:avLst/>
          </a:prstGeom>
          <a:solidFill>
            <a:srgbClr val="D8D8D8"/>
          </a:solidFill>
          <a:ln>
            <a:noFill/>
          </a:ln>
        </p:spPr>
      </p:sp>
      <p:sp>
        <p:nvSpPr>
          <p:cNvPr id="115" name="Google Shape;115;p27"/>
          <p:cNvSpPr txBox="1"/>
          <p:nvPr>
            <p:ph idx="1" type="body"/>
          </p:nvPr>
        </p:nvSpPr>
        <p:spPr>
          <a:xfrm>
            <a:off x="513160" y="1417502"/>
            <a:ext cx="3924300" cy="3045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1500"/>
              <a:buNone/>
              <a:defRPr>
                <a:solidFill>
                  <a:schemeClr val="lt1"/>
                </a:solidFill>
              </a:defRPr>
            </a:lvl1pPr>
            <a:lvl2pPr indent="-228600" lvl="1" marL="914400" algn="l">
              <a:lnSpc>
                <a:spcPct val="100000"/>
              </a:lnSpc>
              <a:spcBef>
                <a:spcPts val="1100"/>
              </a:spcBef>
              <a:spcAft>
                <a:spcPts val="0"/>
              </a:spcAft>
              <a:buClr>
                <a:schemeClr val="lt1"/>
              </a:buClr>
              <a:buSzPts val="1800"/>
              <a:buNone/>
              <a:defRPr>
                <a:solidFill>
                  <a:schemeClr val="lt1"/>
                </a:solidFill>
              </a:defRPr>
            </a:lvl2pPr>
            <a:lvl3pPr indent="-228600" lvl="2" marL="1371600" algn="l">
              <a:lnSpc>
                <a:spcPct val="100000"/>
              </a:lnSpc>
              <a:spcBef>
                <a:spcPts val="1100"/>
              </a:spcBef>
              <a:spcAft>
                <a:spcPts val="0"/>
              </a:spcAft>
              <a:buSzPts val="2100"/>
              <a:buNone/>
              <a:defRPr>
                <a:solidFill>
                  <a:schemeClr val="lt1"/>
                </a:solidFill>
              </a:defRPr>
            </a:lvl3pPr>
            <a:lvl4pPr indent="-323850" lvl="3" marL="1828800" algn="l">
              <a:lnSpc>
                <a:spcPct val="120000"/>
              </a:lnSpc>
              <a:spcBef>
                <a:spcPts val="1100"/>
              </a:spcBef>
              <a:spcAft>
                <a:spcPts val="0"/>
              </a:spcAft>
              <a:buSzPts val="1500"/>
              <a:buChar char="―"/>
              <a:defRPr>
                <a:solidFill>
                  <a:schemeClr val="lt1"/>
                </a:solidFill>
              </a:defRPr>
            </a:lvl4pPr>
            <a:lvl5pPr indent="-323850" lvl="4" marL="2286000" algn="l">
              <a:lnSpc>
                <a:spcPct val="120000"/>
              </a:lnSpc>
              <a:spcBef>
                <a:spcPts val="1100"/>
              </a:spcBef>
              <a:spcAft>
                <a:spcPts val="0"/>
              </a:spcAft>
              <a:buSzPts val="1500"/>
              <a:buChar char="―"/>
              <a:defRPr>
                <a:solidFill>
                  <a:schemeClr val="lt1"/>
                </a:solidFill>
              </a:defRPr>
            </a:lvl5pPr>
            <a:lvl6pPr indent="-317500" lvl="5" marL="2743200" algn="l">
              <a:lnSpc>
                <a:spcPct val="90000"/>
              </a:lnSpc>
              <a:spcBef>
                <a:spcPts val="11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6" name="Shape 116"/>
        <p:cNvGrpSpPr/>
        <p:nvPr/>
      </p:nvGrpSpPr>
      <p:grpSpPr>
        <a:xfrm>
          <a:off x="0" y="0"/>
          <a:ext cx="0" cy="0"/>
          <a:chOff x="0" y="0"/>
          <a:chExt cx="0" cy="0"/>
        </a:xfrm>
      </p:grpSpPr>
      <p:sp>
        <p:nvSpPr>
          <p:cNvPr id="117" name="Google Shape;117;p2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8"/>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28"/>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2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2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23" name="Shape 123"/>
        <p:cNvGrpSpPr/>
        <p:nvPr/>
      </p:nvGrpSpPr>
      <p:grpSpPr>
        <a:xfrm>
          <a:off x="0" y="0"/>
          <a:ext cx="0" cy="0"/>
          <a:chOff x="0" y="0"/>
          <a:chExt cx="0" cy="0"/>
        </a:xfrm>
      </p:grpSpPr>
      <p:sp>
        <p:nvSpPr>
          <p:cNvPr id="124" name="Google Shape;124;p29"/>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5" name="Google Shape;125;p2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2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2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8" name="Google Shape;128;p2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29"/>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9"/>
          <p:cNvSpPr txBox="1"/>
          <p:nvPr>
            <p:ph idx="2" type="body"/>
          </p:nvPr>
        </p:nvSpPr>
        <p:spPr>
          <a:xfrm>
            <a:off x="540543"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29"/>
          <p:cNvSpPr txBox="1"/>
          <p:nvPr>
            <p:ph idx="3" type="body"/>
          </p:nvPr>
        </p:nvSpPr>
        <p:spPr>
          <a:xfrm>
            <a:off x="3272399"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9"/>
          <p:cNvSpPr txBox="1"/>
          <p:nvPr>
            <p:ph idx="4" type="body"/>
          </p:nvPr>
        </p:nvSpPr>
        <p:spPr>
          <a:xfrm>
            <a:off x="6004255"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33" name="Google Shape;133;p29"/>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4" name="Shape 134"/>
        <p:cNvGrpSpPr/>
        <p:nvPr/>
      </p:nvGrpSpPr>
      <p:grpSpPr>
        <a:xfrm>
          <a:off x="0" y="0"/>
          <a:ext cx="0" cy="0"/>
          <a:chOff x="0" y="0"/>
          <a:chExt cx="0" cy="0"/>
        </a:xfrm>
      </p:grpSpPr>
      <p:sp>
        <p:nvSpPr>
          <p:cNvPr id="135" name="Google Shape;135;p30"/>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6" name="Google Shape;136;p3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7" name="Google Shape;137;p3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3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9" name="Google Shape;139;p30"/>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ed Orange Subtitle" showMasterSp="0">
  <p:cSld name="3_Bulleted Orange Subtitle">
    <p:spTree>
      <p:nvGrpSpPr>
        <p:cNvPr id="140" name="Shape 140"/>
        <p:cNvGrpSpPr/>
        <p:nvPr/>
      </p:nvGrpSpPr>
      <p:grpSpPr>
        <a:xfrm>
          <a:off x="0" y="0"/>
          <a:ext cx="0" cy="0"/>
          <a:chOff x="0" y="0"/>
          <a:chExt cx="0" cy="0"/>
        </a:xfrm>
      </p:grpSpPr>
      <p:sp>
        <p:nvSpPr>
          <p:cNvPr id="141" name="Google Shape;141;g1e7db8c434c_1_5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2" name="Google Shape;142;g1e7db8c434c_1_58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F26122"/>
              </a:buClr>
              <a:buSzPts val="2100"/>
              <a:buNone/>
              <a:defRPr/>
            </a:lvl1pPr>
            <a:lvl2pPr indent="-228600" lvl="1" marL="914400" rtl="0" algn="l">
              <a:lnSpc>
                <a:spcPct val="90000"/>
              </a:lnSpc>
              <a:spcBef>
                <a:spcPts val="400"/>
              </a:spcBef>
              <a:spcAft>
                <a:spcPts val="0"/>
              </a:spcAft>
              <a:buClr>
                <a:srgbClr val="F26122"/>
              </a:buClr>
              <a:buSzPts val="1800"/>
              <a:buNone/>
              <a:defRPr/>
            </a:lvl2pPr>
            <a:lvl3pPr indent="-228600" lvl="2" marL="1371600" rtl="0" algn="l">
              <a:lnSpc>
                <a:spcPct val="90000"/>
              </a:lnSpc>
              <a:spcBef>
                <a:spcPts val="400"/>
              </a:spcBef>
              <a:spcAft>
                <a:spcPts val="0"/>
              </a:spcAft>
              <a:buClr>
                <a:srgbClr val="F26122"/>
              </a:buClr>
              <a:buSzPts val="1500"/>
              <a:buNone/>
              <a:defRPr/>
            </a:lvl3pPr>
            <a:lvl4pPr indent="-317500" lvl="3" marL="1828800" rtl="0" algn="l">
              <a:lnSpc>
                <a:spcPct val="90000"/>
              </a:lnSpc>
              <a:spcBef>
                <a:spcPts val="400"/>
              </a:spcBef>
              <a:spcAft>
                <a:spcPts val="0"/>
              </a:spcAft>
              <a:buClr>
                <a:srgbClr val="F26122"/>
              </a:buClr>
              <a:buSzPts val="1400"/>
              <a:buChar char="•"/>
              <a:defRPr/>
            </a:lvl4pPr>
            <a:lvl5pPr indent="-317500" lvl="4" marL="2286000" rtl="0" algn="l">
              <a:lnSpc>
                <a:spcPct val="90000"/>
              </a:lnSpc>
              <a:spcBef>
                <a:spcPts val="400"/>
              </a:spcBef>
              <a:spcAft>
                <a:spcPts val="0"/>
              </a:spcAft>
              <a:buClr>
                <a:srgbClr val="F2612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3" name="Google Shape;143;g1e7db8c434c_1_5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4" name="Google Shape;144;g1e7db8c434c_1_5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45" name="Google Shape;145;g1e7db8c434c_1_589"/>
          <p:cNvPicPr preferRelativeResize="0"/>
          <p:nvPr/>
        </p:nvPicPr>
        <p:blipFill rotWithShape="1">
          <a:blip r:embed="rId2">
            <a:alphaModFix/>
          </a:blip>
          <a:srcRect b="0" l="0" r="0" t="0"/>
          <a:stretch/>
        </p:blipFill>
        <p:spPr>
          <a:xfrm rot="-4499996">
            <a:off x="8361031" y="4514717"/>
            <a:ext cx="356787" cy="464388"/>
          </a:xfrm>
          <a:prstGeom prst="rect">
            <a:avLst/>
          </a:prstGeom>
          <a:noFill/>
          <a:ln>
            <a:noFill/>
          </a:ln>
        </p:spPr>
      </p:pic>
      <p:sp>
        <p:nvSpPr>
          <p:cNvPr id="146" name="Google Shape;146;g1e7db8c434c_1_589"/>
          <p:cNvSpPr txBox="1"/>
          <p:nvPr>
            <p:ph idx="12" type="sldNum"/>
          </p:nvPr>
        </p:nvSpPr>
        <p:spPr>
          <a:xfrm>
            <a:off x="8279018" y="4608743"/>
            <a:ext cx="540900" cy="2541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g1e7db8c434c_1_589"/>
          <p:cNvSpPr txBox="1"/>
          <p:nvPr>
            <p:ph idx="2" type="body"/>
          </p:nvPr>
        </p:nvSpPr>
        <p:spPr>
          <a:xfrm>
            <a:off x="341384" y="548643"/>
            <a:ext cx="8675400" cy="263400"/>
          </a:xfrm>
          <a:prstGeom prst="rect">
            <a:avLst/>
          </a:prstGeom>
          <a:noFill/>
          <a:ln>
            <a:noFill/>
          </a:ln>
        </p:spPr>
        <p:txBody>
          <a:bodyPr anchorCtr="0" anchor="t" bIns="34275" lIns="68575" spcFirstLastPara="1" rIns="68575" wrap="square" tIns="34275">
            <a:spAutoFit/>
          </a:bodyPr>
          <a:lstStyle>
            <a:lvl1pPr indent="-228600" lvl="0" marL="457200" rtl="0" algn="l">
              <a:lnSpc>
                <a:spcPct val="90000"/>
              </a:lnSpc>
              <a:spcBef>
                <a:spcPts val="800"/>
              </a:spcBef>
              <a:spcAft>
                <a:spcPts val="0"/>
              </a:spcAft>
              <a:buClr>
                <a:schemeClr val="accent3"/>
              </a:buClr>
              <a:buSzPts val="1300"/>
              <a:buNone/>
              <a:defRPr sz="1300" cap="none">
                <a:solidFill>
                  <a:schemeClr val="accent3"/>
                </a:solidFill>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18" name="Shape 18"/>
        <p:cNvGrpSpPr/>
        <p:nvPr/>
      </p:nvGrpSpPr>
      <p:grpSpPr>
        <a:xfrm>
          <a:off x="0" y="0"/>
          <a:ext cx="0" cy="0"/>
          <a:chOff x="0" y="0"/>
          <a:chExt cx="0" cy="0"/>
        </a:xfrm>
      </p:grpSpPr>
      <p:sp>
        <p:nvSpPr>
          <p:cNvPr id="19" name="Google Shape;19;p1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1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p1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14"/>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3" name="Google Shape;23;p14"/>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 name="Google Shape;24;p14"/>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156" name="Shape 156"/>
        <p:cNvGrpSpPr/>
        <p:nvPr/>
      </p:nvGrpSpPr>
      <p:grpSpPr>
        <a:xfrm>
          <a:off x="0" y="0"/>
          <a:ext cx="0" cy="0"/>
          <a:chOff x="0" y="0"/>
          <a:chExt cx="0" cy="0"/>
        </a:xfrm>
      </p:grpSpPr>
      <p:sp>
        <p:nvSpPr>
          <p:cNvPr id="157" name="Google Shape;157;g1e7db8c434c_0_20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 name="Google Shape;158;g1e7db8c434c_0_20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 name="Google Shape;159;g1e7db8c434c_0_20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0" name="Google Shape;160;g1e7db8c434c_0_20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1" name="Google Shape;161;g1e7db8c434c_0_208"/>
          <p:cNvSpPr/>
          <p:nvPr>
            <p:ph idx="2" type="pic"/>
          </p:nvPr>
        </p:nvSpPr>
        <p:spPr>
          <a:xfrm>
            <a:off x="540544" y="1393200"/>
            <a:ext cx="2597400" cy="1242000"/>
          </a:xfrm>
          <a:prstGeom prst="rect">
            <a:avLst/>
          </a:prstGeom>
          <a:solidFill>
            <a:srgbClr val="D8D8D8"/>
          </a:solidFill>
          <a:ln>
            <a:noFill/>
          </a:ln>
        </p:spPr>
      </p:sp>
      <p:sp>
        <p:nvSpPr>
          <p:cNvPr id="162" name="Google Shape;162;g1e7db8c434c_0_208"/>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3" name="Google Shape;163;g1e7db8c434c_0_208"/>
          <p:cNvSpPr/>
          <p:nvPr>
            <p:ph idx="3" type="pic"/>
          </p:nvPr>
        </p:nvSpPr>
        <p:spPr>
          <a:xfrm>
            <a:off x="3273300" y="1393200"/>
            <a:ext cx="2597400" cy="1242000"/>
          </a:xfrm>
          <a:prstGeom prst="rect">
            <a:avLst/>
          </a:prstGeom>
          <a:solidFill>
            <a:srgbClr val="D8D8D8"/>
          </a:solidFill>
          <a:ln>
            <a:noFill/>
          </a:ln>
        </p:spPr>
      </p:sp>
      <p:sp>
        <p:nvSpPr>
          <p:cNvPr id="164" name="Google Shape;164;g1e7db8c434c_0_208"/>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5" name="Google Shape;165;g1e7db8c434c_0_208"/>
          <p:cNvSpPr/>
          <p:nvPr>
            <p:ph idx="5" type="pic"/>
          </p:nvPr>
        </p:nvSpPr>
        <p:spPr>
          <a:xfrm>
            <a:off x="6006056" y="1393200"/>
            <a:ext cx="2597400" cy="1242000"/>
          </a:xfrm>
          <a:prstGeom prst="rect">
            <a:avLst/>
          </a:prstGeom>
          <a:solidFill>
            <a:srgbClr val="D8D8D8"/>
          </a:solidFill>
          <a:ln>
            <a:noFill/>
          </a:ln>
        </p:spPr>
      </p:sp>
      <p:sp>
        <p:nvSpPr>
          <p:cNvPr id="166" name="Google Shape;166;g1e7db8c434c_0_208"/>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67" name="Shape 167"/>
        <p:cNvGrpSpPr/>
        <p:nvPr/>
      </p:nvGrpSpPr>
      <p:grpSpPr>
        <a:xfrm>
          <a:off x="0" y="0"/>
          <a:ext cx="0" cy="0"/>
          <a:chOff x="0" y="0"/>
          <a:chExt cx="0" cy="0"/>
        </a:xfrm>
      </p:grpSpPr>
      <p:sp>
        <p:nvSpPr>
          <p:cNvPr id="168" name="Google Shape;168;g1e7db8c434c_0_219"/>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9" name="Google Shape;169;g1e7db8c434c_0_219"/>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800"/>
              <a:buFont typeface="Arial"/>
              <a:buNone/>
              <a:defRPr sz="38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 name="Google Shape;170;g1e7db8c434c_0_219"/>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lt1"/>
              </a:buClr>
              <a:buSzPts val="1400"/>
              <a:buNone/>
              <a:defRPr b="1" sz="1400">
                <a:solidFill>
                  <a:schemeClr val="lt1"/>
                </a:solidFill>
              </a:defRPr>
            </a:lvl1pPr>
            <a:lvl2pPr lvl="1" rtl="0" algn="l">
              <a:lnSpc>
                <a:spcPct val="105000"/>
              </a:lnSpc>
              <a:spcBef>
                <a:spcPts val="0"/>
              </a:spcBef>
              <a:spcAft>
                <a:spcPts val="0"/>
              </a:spcAft>
              <a:buClr>
                <a:schemeClr val="lt1"/>
              </a:buClr>
              <a:buSzPts val="1400"/>
              <a:buNone/>
              <a:defRPr b="0" sz="1400">
                <a:solidFill>
                  <a:schemeClr val="lt1"/>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171" name="Shape 171"/>
        <p:cNvGrpSpPr/>
        <p:nvPr/>
      </p:nvGrpSpPr>
      <p:grpSpPr>
        <a:xfrm>
          <a:off x="0" y="0"/>
          <a:ext cx="0" cy="0"/>
          <a:chOff x="0" y="0"/>
          <a:chExt cx="0" cy="0"/>
        </a:xfrm>
      </p:grpSpPr>
      <p:sp>
        <p:nvSpPr>
          <p:cNvPr id="172" name="Google Shape;172;g1e7db8c434c_0_223"/>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4500"/>
              <a:buFont typeface="Arial"/>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3" name="Google Shape;173;g1e7db8c434c_0_223"/>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accent2"/>
              </a:buClr>
              <a:buSzPts val="1800"/>
              <a:buNone/>
              <a:defRPr b="0" sz="1800">
                <a:solidFill>
                  <a:schemeClr val="accent2"/>
                </a:solidFill>
              </a:defRPr>
            </a:lvl1pPr>
            <a:lvl2pPr lvl="1" rtl="0" algn="l">
              <a:lnSpc>
                <a:spcPct val="105000"/>
              </a:lnSpc>
              <a:spcBef>
                <a:spcPts val="0"/>
              </a:spcBef>
              <a:spcAft>
                <a:spcPts val="0"/>
              </a:spcAft>
              <a:buClr>
                <a:schemeClr val="accent2"/>
              </a:buClr>
              <a:buSzPts val="1800"/>
              <a:buNone/>
              <a:defRPr b="1" sz="1800">
                <a:solidFill>
                  <a:schemeClr val="accent2"/>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4" name="Google Shape;174;g1e7db8c434c_0_223"/>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175" name="Google Shape;175;g1e7db8c434c_0_223"/>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176" name="Google Shape;176;g1e7db8c434c_0_223"/>
          <p:cNvGrpSpPr/>
          <p:nvPr/>
        </p:nvGrpSpPr>
        <p:grpSpPr>
          <a:xfrm>
            <a:off x="540544" y="4104000"/>
            <a:ext cx="3006951" cy="521209"/>
            <a:chOff x="720725" y="5218493"/>
            <a:chExt cx="4009268" cy="694945"/>
          </a:xfrm>
        </p:grpSpPr>
        <p:pic>
          <p:nvPicPr>
            <p:cNvPr id="177" name="Google Shape;177;g1e7db8c434c_0_223"/>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178" name="Google Shape;178;g1e7db8c434c_0_223"/>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179" name="Google Shape;179;g1e7db8c434c_0_223"/>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180" name="Google Shape;180;g1e7db8c434c_0_223"/>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181" name="Shape 181"/>
        <p:cNvGrpSpPr/>
        <p:nvPr/>
      </p:nvGrpSpPr>
      <p:grpSpPr>
        <a:xfrm>
          <a:off x="0" y="0"/>
          <a:ext cx="0" cy="0"/>
          <a:chOff x="0" y="0"/>
          <a:chExt cx="0" cy="0"/>
        </a:xfrm>
      </p:grpSpPr>
      <p:sp>
        <p:nvSpPr>
          <p:cNvPr id="182" name="Google Shape;182;g1e7db8c434c_0_23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 name="Google Shape;183;g1e7db8c434c_0_23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84" name="Google Shape;184;g1e7db8c434c_0_23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85" name="Google Shape;185;g1e7db8c434c_0_23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6" name="Google Shape;186;g1e7db8c434c_0_233"/>
          <p:cNvSpPr/>
          <p:nvPr>
            <p:ph idx="2" type="pic"/>
          </p:nvPr>
        </p:nvSpPr>
        <p:spPr>
          <a:xfrm>
            <a:off x="540544" y="1393200"/>
            <a:ext cx="2597400" cy="1242000"/>
          </a:xfrm>
          <a:prstGeom prst="rect">
            <a:avLst/>
          </a:prstGeom>
          <a:solidFill>
            <a:srgbClr val="D8D8D8"/>
          </a:solidFill>
          <a:ln>
            <a:noFill/>
          </a:ln>
        </p:spPr>
      </p:sp>
      <p:sp>
        <p:nvSpPr>
          <p:cNvPr id="187" name="Google Shape;187;g1e7db8c434c_0_233"/>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8" name="Google Shape;188;g1e7db8c434c_0_233"/>
          <p:cNvSpPr/>
          <p:nvPr>
            <p:ph idx="3" type="pic"/>
          </p:nvPr>
        </p:nvSpPr>
        <p:spPr>
          <a:xfrm>
            <a:off x="3273300" y="1393200"/>
            <a:ext cx="2597400" cy="1242000"/>
          </a:xfrm>
          <a:prstGeom prst="rect">
            <a:avLst/>
          </a:prstGeom>
          <a:solidFill>
            <a:srgbClr val="D8D8D8"/>
          </a:solidFill>
          <a:ln>
            <a:noFill/>
          </a:ln>
        </p:spPr>
      </p:sp>
      <p:sp>
        <p:nvSpPr>
          <p:cNvPr id="189" name="Google Shape;189;g1e7db8c434c_0_233"/>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0" name="Google Shape;190;g1e7db8c434c_0_233"/>
          <p:cNvSpPr/>
          <p:nvPr>
            <p:ph idx="5" type="pic"/>
          </p:nvPr>
        </p:nvSpPr>
        <p:spPr>
          <a:xfrm>
            <a:off x="6006056" y="1393200"/>
            <a:ext cx="2597400" cy="1242000"/>
          </a:xfrm>
          <a:prstGeom prst="rect">
            <a:avLst/>
          </a:prstGeom>
          <a:solidFill>
            <a:srgbClr val="D8D8D8"/>
          </a:solidFill>
          <a:ln>
            <a:noFill/>
          </a:ln>
        </p:spPr>
      </p:sp>
      <p:sp>
        <p:nvSpPr>
          <p:cNvPr id="191" name="Google Shape;191;g1e7db8c434c_0_233"/>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92" name="Shape 192"/>
        <p:cNvGrpSpPr/>
        <p:nvPr/>
      </p:nvGrpSpPr>
      <p:grpSpPr>
        <a:xfrm>
          <a:off x="0" y="0"/>
          <a:ext cx="0" cy="0"/>
          <a:chOff x="0" y="0"/>
          <a:chExt cx="0" cy="0"/>
        </a:xfrm>
      </p:grpSpPr>
      <p:sp>
        <p:nvSpPr>
          <p:cNvPr id="193" name="Google Shape;193;g1e7db8c434c_0_24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 name="Google Shape;194;g1e7db8c434c_0_24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5" name="Google Shape;195;g1e7db8c434c_0_24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6" name="Google Shape;196;g1e7db8c434c_0_244"/>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7" name="Google Shape;197;g1e7db8c434c_0_244"/>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8" name="Google Shape;198;g1e7db8c434c_0_244"/>
          <p:cNvSpPr/>
          <p:nvPr>
            <p:ph idx="2" type="pic"/>
          </p:nvPr>
        </p:nvSpPr>
        <p:spPr>
          <a:xfrm>
            <a:off x="5175000" y="0"/>
            <a:ext cx="3969000" cy="5143500"/>
          </a:xfrm>
          <a:prstGeom prst="rect">
            <a:avLst/>
          </a:prstGeom>
          <a:solidFill>
            <a:srgbClr val="D8D8D8"/>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199" name="Shape 199"/>
        <p:cNvGrpSpPr/>
        <p:nvPr/>
      </p:nvGrpSpPr>
      <p:grpSpPr>
        <a:xfrm>
          <a:off x="0" y="0"/>
          <a:ext cx="0" cy="0"/>
          <a:chOff x="0" y="0"/>
          <a:chExt cx="0" cy="0"/>
        </a:xfrm>
      </p:grpSpPr>
      <p:sp>
        <p:nvSpPr>
          <p:cNvPr id="200" name="Google Shape;200;g1e7db8c434c_0_25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 name="Google Shape;201;g1e7db8c434c_0_25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 name="Google Shape;202;g1e7db8c434c_0_25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3" name="Google Shape;203;g1e7db8c434c_0_251"/>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4" name="Google Shape;204;g1e7db8c434c_0_251"/>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 name="Google Shape;205;g1e7db8c434c_0_251"/>
          <p:cNvSpPr/>
          <p:nvPr>
            <p:ph idx="2" type="pic"/>
          </p:nvPr>
        </p:nvSpPr>
        <p:spPr>
          <a:xfrm>
            <a:off x="4000500" y="0"/>
            <a:ext cx="5143500" cy="5143500"/>
          </a:xfrm>
          <a:prstGeom prst="rect">
            <a:avLst/>
          </a:prstGeom>
          <a:solidFill>
            <a:srgbClr val="D8D8D8"/>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06" name="Shape 206"/>
        <p:cNvGrpSpPr/>
        <p:nvPr/>
      </p:nvGrpSpPr>
      <p:grpSpPr>
        <a:xfrm>
          <a:off x="0" y="0"/>
          <a:ext cx="0" cy="0"/>
          <a:chOff x="0" y="0"/>
          <a:chExt cx="0" cy="0"/>
        </a:xfrm>
      </p:grpSpPr>
      <p:sp>
        <p:nvSpPr>
          <p:cNvPr id="207" name="Google Shape;207;g1e7db8c434c_0_25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 name="Google Shape;208;g1e7db8c434c_0_258"/>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9" name="Google Shape;209;g1e7db8c434c_0_25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0" name="Google Shape;210;g1e7db8c434c_0_25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 name="Google Shape;211;g1e7db8c434c_0_25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g1e7db8c434c_0_26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4" name="Google Shape;214;g1e7db8c434c_0_26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5" name="Google Shape;215;g1e7db8c434c_0_26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16" name="Shape 216"/>
        <p:cNvGrpSpPr/>
        <p:nvPr/>
      </p:nvGrpSpPr>
      <p:grpSpPr>
        <a:xfrm>
          <a:off x="0" y="0"/>
          <a:ext cx="0" cy="0"/>
          <a:chOff x="0" y="0"/>
          <a:chExt cx="0" cy="0"/>
        </a:xfrm>
      </p:grpSpPr>
      <p:sp>
        <p:nvSpPr>
          <p:cNvPr id="217" name="Google Shape;217;g1e7db8c434c_0_268"/>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8" name="Google Shape;218;g1e7db8c434c_0_26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9" name="Google Shape;219;g1e7db8c434c_0_26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 name="Google Shape;220;g1e7db8c434c_0_26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1" name="Google Shape;221;g1e7db8c434c_0_268"/>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rtl="0" algn="l">
              <a:lnSpc>
                <a:spcPct val="90000"/>
              </a:lnSpc>
              <a:spcBef>
                <a:spcPts val="0"/>
              </a:spcBef>
              <a:spcAft>
                <a:spcPts val="0"/>
              </a:spcAft>
              <a:buClr>
                <a:schemeClr val="accent3"/>
              </a:buClr>
              <a:buSzPts val="1400"/>
              <a:buNone/>
              <a:defRPr sz="1400"/>
            </a:lvl2pPr>
            <a:lvl3pPr indent="-228600" lvl="2" marL="1371600" rtl="0" algn="l">
              <a:lnSpc>
                <a:spcPct val="100000"/>
              </a:lnSpc>
              <a:spcBef>
                <a:spcPts val="400"/>
              </a:spcBef>
              <a:spcAft>
                <a:spcPts val="0"/>
              </a:spcAft>
              <a:buSzPts val="1400"/>
              <a:buNone/>
              <a:defRPr sz="1400"/>
            </a:lvl3pPr>
            <a:lvl4pPr indent="-317500" lvl="3" marL="1828800" rtl="0" algn="l">
              <a:lnSpc>
                <a:spcPct val="100000"/>
              </a:lnSpc>
              <a:spcBef>
                <a:spcPts val="2100"/>
              </a:spcBef>
              <a:spcAft>
                <a:spcPts val="0"/>
              </a:spcAft>
              <a:buSzPts val="1400"/>
              <a:buChar char="•"/>
              <a:defRPr sz="1400"/>
            </a:lvl4pPr>
            <a:lvl5pPr indent="-317500" lvl="4" marL="2286000" rtl="0" algn="l">
              <a:lnSpc>
                <a:spcPct val="100000"/>
              </a:lnSpc>
              <a:spcBef>
                <a:spcPts val="600"/>
              </a:spcBef>
              <a:spcAft>
                <a:spcPts val="0"/>
              </a:spcAft>
              <a:buSzPts val="1400"/>
              <a:buChar char="•"/>
              <a:defRPr sz="1400"/>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22" name="Google Shape;222;g1e7db8c434c_0_268"/>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223" name="Shape 223"/>
        <p:cNvGrpSpPr/>
        <p:nvPr/>
      </p:nvGrpSpPr>
      <p:grpSpPr>
        <a:xfrm>
          <a:off x="0" y="0"/>
          <a:ext cx="0" cy="0"/>
          <a:chOff x="0" y="0"/>
          <a:chExt cx="0" cy="0"/>
        </a:xfrm>
      </p:grpSpPr>
      <p:sp>
        <p:nvSpPr>
          <p:cNvPr id="224" name="Google Shape;224;g1e7db8c434c_0_27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5" name="Google Shape;225;g1e7db8c434c_0_27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6" name="Google Shape;226;g1e7db8c434c_0_27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7" name="Google Shape;227;g1e7db8c434c_0_275"/>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200"/>
              <a:buNone/>
              <a:defRPr/>
            </a:lvl1pPr>
            <a:lvl2pPr indent="-228600" lvl="1" marL="914400" rtl="0" algn="l">
              <a:lnSpc>
                <a:spcPct val="90000"/>
              </a:lnSpc>
              <a:spcBef>
                <a:spcPts val="1300"/>
              </a:spcBef>
              <a:spcAft>
                <a:spcPts val="0"/>
              </a:spcAft>
              <a:buSzPts val="1500"/>
              <a:buNone/>
              <a:defRPr/>
            </a:lvl2pPr>
            <a:lvl3pPr indent="-228600" lvl="2" marL="1371600" rtl="0" algn="l">
              <a:lnSpc>
                <a:spcPct val="100000"/>
              </a:lnSpc>
              <a:spcBef>
                <a:spcPts val="400"/>
              </a:spcBef>
              <a:spcAft>
                <a:spcPts val="0"/>
              </a:spcAft>
              <a:buSzPts val="1400"/>
              <a:buNone/>
              <a:defRPr/>
            </a:lvl3pPr>
            <a:lvl4pPr indent="-304800" lvl="3" marL="1828800" rtl="0" algn="l">
              <a:lnSpc>
                <a:spcPct val="100000"/>
              </a:lnSpc>
              <a:spcBef>
                <a:spcPts val="2100"/>
              </a:spcBef>
              <a:spcAft>
                <a:spcPts val="0"/>
              </a:spcAft>
              <a:buSzPts val="1200"/>
              <a:buChar char="•"/>
              <a:defRPr/>
            </a:lvl4pPr>
            <a:lvl5pPr indent="-304800" lvl="4" marL="2286000" rtl="0" algn="l">
              <a:lnSpc>
                <a:spcPct val="100000"/>
              </a:lnSpc>
              <a:spcBef>
                <a:spcPts val="600"/>
              </a:spcBef>
              <a:spcAft>
                <a:spcPts val="0"/>
              </a:spcAft>
              <a:buSzPts val="1200"/>
              <a:buChar char="•"/>
              <a:defRPr/>
            </a:lvl5pPr>
            <a:lvl6pPr indent="-317500" lvl="5" marL="2743200" rtl="0" algn="l">
              <a:lnSpc>
                <a:spcPct val="90000"/>
              </a:lnSpc>
              <a:spcBef>
                <a:spcPts val="6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28" name="Google Shape;228;g1e7db8c434c_0_275"/>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SzPts val="27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9" name="Google Shape;229;g1e7db8c434c_0_275"/>
          <p:cNvSpPr/>
          <p:nvPr>
            <p:ph idx="2" type="pic"/>
          </p:nvPr>
        </p:nvSpPr>
        <p:spPr>
          <a:xfrm>
            <a:off x="5175000" y="0"/>
            <a:ext cx="3969000" cy="5143500"/>
          </a:xfrm>
          <a:prstGeom prst="rect">
            <a:avLst/>
          </a:prstGeom>
          <a:solidFill>
            <a:srgbClr val="D8D8D8"/>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25" name="Shape 25"/>
        <p:cNvGrpSpPr/>
        <p:nvPr/>
      </p:nvGrpSpPr>
      <p:grpSpPr>
        <a:xfrm>
          <a:off x="0" y="0"/>
          <a:ext cx="0" cy="0"/>
          <a:chOff x="0" y="0"/>
          <a:chExt cx="0" cy="0"/>
        </a:xfrm>
      </p:grpSpPr>
      <p:sp>
        <p:nvSpPr>
          <p:cNvPr id="26" name="Google Shape;26;p1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 name="Google Shape;27;p1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 name="Google Shape;28;p1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15"/>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15"/>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15"/>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230" name="Shape 230"/>
        <p:cNvGrpSpPr/>
        <p:nvPr/>
      </p:nvGrpSpPr>
      <p:grpSpPr>
        <a:xfrm>
          <a:off x="0" y="0"/>
          <a:ext cx="0" cy="0"/>
          <a:chOff x="0" y="0"/>
          <a:chExt cx="0" cy="0"/>
        </a:xfrm>
      </p:grpSpPr>
      <p:sp>
        <p:nvSpPr>
          <p:cNvPr id="231" name="Google Shape;231;g1e7db8c434c_0_282"/>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rtl="0" algn="l">
              <a:lnSpc>
                <a:spcPct val="85000"/>
              </a:lnSpc>
              <a:spcBef>
                <a:spcPts val="0"/>
              </a:spcBef>
              <a:spcAft>
                <a:spcPts val="0"/>
              </a:spcAft>
              <a:buSzPts val="2000"/>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2" name="Google Shape;232;g1e7db8c434c_0_282"/>
          <p:cNvSpPr txBox="1"/>
          <p:nvPr>
            <p:ph idx="10" type="dt"/>
          </p:nvPr>
        </p:nvSpPr>
        <p:spPr>
          <a:xfrm>
            <a:off x="685800" y="4686300"/>
            <a:ext cx="1905000" cy="342900"/>
          </a:xfrm>
          <a:prstGeom prst="rect">
            <a:avLst/>
          </a:prstGeom>
          <a:noFill/>
          <a:ln>
            <a:noFill/>
          </a:ln>
        </p:spPr>
        <p:txBody>
          <a:bodyPr anchorCtr="0" anchor="t" bIns="25700" lIns="51425" spcFirstLastPara="1" rIns="51425" wrap="square" tIns="25700">
            <a:noAutofit/>
          </a:bodyPr>
          <a:lstStyle>
            <a:lvl1pPr lvl="0" rtl="0" algn="l">
              <a:lnSpc>
                <a:spcPct val="90000"/>
              </a:lnSpc>
              <a:spcBef>
                <a:spcPts val="0"/>
              </a:spcBef>
              <a:spcAft>
                <a:spcPts val="0"/>
              </a:spcAft>
              <a:buSzPts val="800"/>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3" name="Google Shape;233;g1e7db8c434c_0_282"/>
          <p:cNvSpPr txBox="1"/>
          <p:nvPr>
            <p:ph idx="11" type="ftr"/>
          </p:nvPr>
        </p:nvSpPr>
        <p:spPr>
          <a:xfrm>
            <a:off x="3124200" y="4686300"/>
            <a:ext cx="2895600" cy="342900"/>
          </a:xfrm>
          <a:prstGeom prst="rect">
            <a:avLst/>
          </a:prstGeom>
          <a:noFill/>
          <a:ln>
            <a:noFill/>
          </a:ln>
        </p:spPr>
        <p:txBody>
          <a:bodyPr anchorCtr="0" anchor="t" bIns="25700" lIns="51425" spcFirstLastPara="1" rIns="51425" wrap="square" tIns="25700">
            <a:noAutofit/>
          </a:bodyPr>
          <a:lstStyle>
            <a:lvl1pPr lvl="0" rtl="0" algn="ctr">
              <a:lnSpc>
                <a:spcPct val="90000"/>
              </a:lnSpc>
              <a:spcBef>
                <a:spcPts val="0"/>
              </a:spcBef>
              <a:spcAft>
                <a:spcPts val="0"/>
              </a:spcAft>
              <a:buSzPts val="800"/>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34" name="Google Shape;234;g1e7db8c434c_0_282"/>
          <p:cNvSpPr txBox="1"/>
          <p:nvPr>
            <p:ph idx="12" type="sldNum"/>
          </p:nvPr>
        </p:nvSpPr>
        <p:spPr>
          <a:xfrm>
            <a:off x="6553200" y="4686300"/>
            <a:ext cx="1905000" cy="342900"/>
          </a:xfrm>
          <a:prstGeom prst="rect">
            <a:avLst/>
          </a:prstGeom>
          <a:noFill/>
          <a:ln>
            <a:noFill/>
          </a:ln>
        </p:spPr>
        <p:txBody>
          <a:bodyPr anchorCtr="0" anchor="t" bIns="25700" lIns="51425" spcFirstLastPara="1" rIns="51425" wrap="square" tIns="25700">
            <a:noAutofit/>
          </a:bodyPr>
          <a:lstStyle>
            <a:lvl1pPr indent="0" lvl="0"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5" name="Shape 235"/>
        <p:cNvGrpSpPr/>
        <p:nvPr/>
      </p:nvGrpSpPr>
      <p:grpSpPr>
        <a:xfrm>
          <a:off x="0" y="0"/>
          <a:ext cx="0" cy="0"/>
          <a:chOff x="0" y="0"/>
          <a:chExt cx="0" cy="0"/>
        </a:xfrm>
      </p:grpSpPr>
      <p:sp>
        <p:nvSpPr>
          <p:cNvPr id="236" name="Google Shape;236;g1e7db8c434c_0_287"/>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7" name="Google Shape;237;g1e7db8c434c_0_28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8" name="Google Shape;238;g1e7db8c434c_0_28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9" name="Google Shape;239;g1e7db8c434c_0_28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0" name="Google Shape;240;g1e7db8c434c_0_287"/>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241" name="Shape 241"/>
        <p:cNvGrpSpPr/>
        <p:nvPr/>
      </p:nvGrpSpPr>
      <p:grpSpPr>
        <a:xfrm>
          <a:off x="0" y="0"/>
          <a:ext cx="0" cy="0"/>
          <a:chOff x="0" y="0"/>
          <a:chExt cx="0" cy="0"/>
        </a:xfrm>
      </p:grpSpPr>
      <p:sp>
        <p:nvSpPr>
          <p:cNvPr id="242" name="Google Shape;242;g1e7db8c434c_0_293"/>
          <p:cNvSpPr txBox="1"/>
          <p:nvPr>
            <p:ph type="title"/>
          </p:nvPr>
        </p:nvSpPr>
        <p:spPr>
          <a:xfrm>
            <a:off x="891000" y="595313"/>
            <a:ext cx="3546600" cy="8223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32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3" name="Google Shape;243;g1e7db8c434c_0_293"/>
          <p:cNvSpPr txBox="1"/>
          <p:nvPr>
            <p:ph idx="10" type="dt"/>
          </p:nvPr>
        </p:nvSpPr>
        <p:spPr>
          <a:xfrm>
            <a:off x="4168120" y="4698000"/>
            <a:ext cx="2057400" cy="2739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4" name="Google Shape;244;g1e7db8c434c_0_293"/>
          <p:cNvSpPr txBox="1"/>
          <p:nvPr>
            <p:ph idx="11" type="ftr"/>
          </p:nvPr>
        </p:nvSpPr>
        <p:spPr>
          <a:xfrm>
            <a:off x="513160" y="4698000"/>
            <a:ext cx="3086100" cy="27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5" name="Google Shape;245;g1e7db8c434c_0_293"/>
          <p:cNvSpPr/>
          <p:nvPr>
            <p:ph idx="2" type="pic"/>
          </p:nvPr>
        </p:nvSpPr>
        <p:spPr>
          <a:xfrm>
            <a:off x="4918501" y="0"/>
            <a:ext cx="4225500" cy="5143500"/>
          </a:xfrm>
          <a:prstGeom prst="rect">
            <a:avLst/>
          </a:prstGeom>
          <a:solidFill>
            <a:srgbClr val="D8D8D8"/>
          </a:solidFill>
          <a:ln>
            <a:noFill/>
          </a:ln>
        </p:spPr>
      </p:sp>
      <p:sp>
        <p:nvSpPr>
          <p:cNvPr id="246" name="Google Shape;246;g1e7db8c434c_0_293"/>
          <p:cNvSpPr txBox="1"/>
          <p:nvPr>
            <p:ph idx="1" type="body"/>
          </p:nvPr>
        </p:nvSpPr>
        <p:spPr>
          <a:xfrm>
            <a:off x="513160" y="1417502"/>
            <a:ext cx="3924300" cy="30450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Clr>
                <a:schemeClr val="lt1"/>
              </a:buClr>
              <a:buSzPts val="1500"/>
              <a:buNone/>
              <a:defRPr>
                <a:solidFill>
                  <a:schemeClr val="lt1"/>
                </a:solidFill>
              </a:defRPr>
            </a:lvl1pPr>
            <a:lvl2pPr indent="-228600" lvl="1" marL="914400" rtl="0" algn="l">
              <a:lnSpc>
                <a:spcPct val="100000"/>
              </a:lnSpc>
              <a:spcBef>
                <a:spcPts val="1100"/>
              </a:spcBef>
              <a:spcAft>
                <a:spcPts val="0"/>
              </a:spcAft>
              <a:buClr>
                <a:schemeClr val="lt1"/>
              </a:buClr>
              <a:buSzPts val="1800"/>
              <a:buNone/>
              <a:defRPr>
                <a:solidFill>
                  <a:schemeClr val="lt1"/>
                </a:solidFill>
              </a:defRPr>
            </a:lvl2pPr>
            <a:lvl3pPr indent="-228600" lvl="2" marL="1371600" rtl="0" algn="l">
              <a:lnSpc>
                <a:spcPct val="100000"/>
              </a:lnSpc>
              <a:spcBef>
                <a:spcPts val="1100"/>
              </a:spcBef>
              <a:spcAft>
                <a:spcPts val="0"/>
              </a:spcAft>
              <a:buSzPts val="2100"/>
              <a:buNone/>
              <a:defRPr>
                <a:solidFill>
                  <a:schemeClr val="lt1"/>
                </a:solidFill>
              </a:defRPr>
            </a:lvl3pPr>
            <a:lvl4pPr indent="-323850" lvl="3" marL="1828800" rtl="0" algn="l">
              <a:lnSpc>
                <a:spcPct val="120000"/>
              </a:lnSpc>
              <a:spcBef>
                <a:spcPts val="1100"/>
              </a:spcBef>
              <a:spcAft>
                <a:spcPts val="0"/>
              </a:spcAft>
              <a:buSzPts val="1500"/>
              <a:buChar char="―"/>
              <a:defRPr>
                <a:solidFill>
                  <a:schemeClr val="lt1"/>
                </a:solidFill>
              </a:defRPr>
            </a:lvl4pPr>
            <a:lvl5pPr indent="-323850" lvl="4" marL="2286000" rtl="0" algn="l">
              <a:lnSpc>
                <a:spcPct val="120000"/>
              </a:lnSpc>
              <a:spcBef>
                <a:spcPts val="1100"/>
              </a:spcBef>
              <a:spcAft>
                <a:spcPts val="0"/>
              </a:spcAft>
              <a:buSzPts val="1500"/>
              <a:buChar char="―"/>
              <a:defRPr>
                <a:solidFill>
                  <a:schemeClr val="lt1"/>
                </a:solidFill>
              </a:defRPr>
            </a:lvl5pPr>
            <a:lvl6pPr indent="-317500" lvl="5" marL="2743200" rtl="0" algn="l">
              <a:lnSpc>
                <a:spcPct val="90000"/>
              </a:lnSpc>
              <a:spcBef>
                <a:spcPts val="11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7" name="Shape 247"/>
        <p:cNvGrpSpPr/>
        <p:nvPr/>
      </p:nvGrpSpPr>
      <p:grpSpPr>
        <a:xfrm>
          <a:off x="0" y="0"/>
          <a:ext cx="0" cy="0"/>
          <a:chOff x="0" y="0"/>
          <a:chExt cx="0" cy="0"/>
        </a:xfrm>
      </p:grpSpPr>
      <p:sp>
        <p:nvSpPr>
          <p:cNvPr id="248" name="Google Shape;248;g1e7db8c434c_0_29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9" name="Google Shape;249;g1e7db8c434c_0_299"/>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 name="Google Shape;250;g1e7db8c434c_0_299"/>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 name="Google Shape;251;g1e7db8c434c_0_29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2" name="Google Shape;252;g1e7db8c434c_0_29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3" name="Google Shape;253;g1e7db8c434c_0_29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54" name="Shape 254"/>
        <p:cNvGrpSpPr/>
        <p:nvPr/>
      </p:nvGrpSpPr>
      <p:grpSpPr>
        <a:xfrm>
          <a:off x="0" y="0"/>
          <a:ext cx="0" cy="0"/>
          <a:chOff x="0" y="0"/>
          <a:chExt cx="0" cy="0"/>
        </a:xfrm>
      </p:grpSpPr>
      <p:sp>
        <p:nvSpPr>
          <p:cNvPr id="255" name="Google Shape;255;g1e7db8c434c_0_306"/>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6" name="Google Shape;256;g1e7db8c434c_0_30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7" name="Google Shape;257;g1e7db8c434c_0_30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8" name="Google Shape;258;g1e7db8c434c_0_30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9" name="Google Shape;259;g1e7db8c434c_0_30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g1e7db8c434c_0_306"/>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400"/>
              <a:buNone/>
              <a:defRPr sz="1400">
                <a:solidFill>
                  <a:schemeClr val="dk2"/>
                </a:solidFill>
              </a:defRPr>
            </a:lvl1pPr>
            <a:lvl2pPr indent="-228600" lvl="1" marL="914400" rtl="0" algn="l">
              <a:lnSpc>
                <a:spcPct val="90000"/>
              </a:lnSpc>
              <a:spcBef>
                <a:spcPts val="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1" name="Google Shape;261;g1e7db8c434c_0_306"/>
          <p:cNvSpPr txBox="1"/>
          <p:nvPr>
            <p:ph idx="2" type="body"/>
          </p:nvPr>
        </p:nvSpPr>
        <p:spPr>
          <a:xfrm>
            <a:off x="540543"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 name="Google Shape;262;g1e7db8c434c_0_306"/>
          <p:cNvSpPr txBox="1"/>
          <p:nvPr>
            <p:ph idx="3" type="body"/>
          </p:nvPr>
        </p:nvSpPr>
        <p:spPr>
          <a:xfrm>
            <a:off x="3272399"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3" name="Google Shape;263;g1e7db8c434c_0_306"/>
          <p:cNvSpPr txBox="1"/>
          <p:nvPr>
            <p:ph idx="4" type="body"/>
          </p:nvPr>
        </p:nvSpPr>
        <p:spPr>
          <a:xfrm>
            <a:off x="6004255"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64" name="Google Shape;264;g1e7db8c434c_0_306"/>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65" name="Shape 265"/>
        <p:cNvGrpSpPr/>
        <p:nvPr/>
      </p:nvGrpSpPr>
      <p:grpSpPr>
        <a:xfrm>
          <a:off x="0" y="0"/>
          <a:ext cx="0" cy="0"/>
          <a:chOff x="0" y="0"/>
          <a:chExt cx="0" cy="0"/>
        </a:xfrm>
      </p:grpSpPr>
      <p:sp>
        <p:nvSpPr>
          <p:cNvPr id="266" name="Google Shape;266;g1e7db8c434c_0_31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7" name="Google Shape;267;g1e7db8c434c_0_31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8" name="Google Shape;268;g1e7db8c434c_0_31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9" name="Google Shape;269;g1e7db8c434c_0_31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0" name="Google Shape;270;g1e7db8c434c_0_317"/>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400"/>
              <a:buNone/>
              <a:defRPr sz="1400">
                <a:solidFill>
                  <a:schemeClr val="dk2"/>
                </a:solidFill>
              </a:defRPr>
            </a:lvl1pPr>
            <a:lvl2pPr indent="-228600" lvl="1" marL="914400" rtl="0" algn="l">
              <a:lnSpc>
                <a:spcPct val="90000"/>
              </a:lnSpc>
              <a:spcBef>
                <a:spcPts val="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271" name="Shape 271"/>
        <p:cNvGrpSpPr/>
        <p:nvPr/>
      </p:nvGrpSpPr>
      <p:grpSpPr>
        <a:xfrm>
          <a:off x="0" y="0"/>
          <a:ext cx="0" cy="0"/>
          <a:chOff x="0" y="0"/>
          <a:chExt cx="0" cy="0"/>
        </a:xfrm>
      </p:grpSpPr>
      <p:sp>
        <p:nvSpPr>
          <p:cNvPr id="272" name="Google Shape;272;g1e7db8c434c_0_323"/>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3" name="Google Shape;273;g1e7db8c434c_0_32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4" name="Google Shape;274;g1e7db8c434c_0_32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5" name="Google Shape;275;g1e7db8c434c_0_32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6" name="Google Shape;276;g1e7db8c434c_0_323"/>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1">
    <p:spTree>
      <p:nvGrpSpPr>
        <p:cNvPr id="277" name="Shape 277"/>
        <p:cNvGrpSpPr/>
        <p:nvPr/>
      </p:nvGrpSpPr>
      <p:grpSpPr>
        <a:xfrm>
          <a:off x="0" y="0"/>
          <a:ext cx="0" cy="0"/>
          <a:chOff x="0" y="0"/>
          <a:chExt cx="0" cy="0"/>
        </a:xfrm>
      </p:grpSpPr>
      <p:sp>
        <p:nvSpPr>
          <p:cNvPr id="278" name="Google Shape;278;g1e7db8c434c_0_329"/>
          <p:cNvSpPr txBox="1"/>
          <p:nvPr>
            <p:ph idx="1" type="subTitle"/>
          </p:nvPr>
        </p:nvSpPr>
        <p:spPr>
          <a:xfrm>
            <a:off x="7094765" y="867116"/>
            <a:ext cx="1976700" cy="1126800"/>
          </a:xfrm>
          <a:prstGeom prst="rect">
            <a:avLst/>
          </a:prstGeom>
          <a:noFill/>
          <a:ln>
            <a:noFill/>
          </a:ln>
        </p:spPr>
        <p:txBody>
          <a:bodyPr anchorCtr="0" anchor="b" bIns="34275" lIns="68575" spcFirstLastPara="1" rIns="68575" wrap="square" tIns="34275">
            <a:noAutofit/>
          </a:bodyPr>
          <a:lstStyle>
            <a:lvl1pPr lvl="0" rtl="0" algn="r">
              <a:lnSpc>
                <a:spcPct val="70000"/>
              </a:lnSpc>
              <a:spcBef>
                <a:spcPts val="800"/>
              </a:spcBef>
              <a:spcAft>
                <a:spcPts val="0"/>
              </a:spcAft>
              <a:buClr>
                <a:srgbClr val="74AFDB"/>
              </a:buClr>
              <a:buSzPts val="1400"/>
              <a:buNone/>
              <a:defRPr sz="1400">
                <a:solidFill>
                  <a:srgbClr val="74AFDB"/>
                </a:solidFill>
                <a:latin typeface="Libre Franklin"/>
                <a:ea typeface="Libre Franklin"/>
                <a:cs typeface="Libre Franklin"/>
                <a:sym typeface="Libre Franklin"/>
              </a:defRPr>
            </a:lvl1pPr>
            <a:lvl2pPr lvl="1" rtl="0" algn="ctr">
              <a:lnSpc>
                <a:spcPct val="90000"/>
              </a:lnSpc>
              <a:spcBef>
                <a:spcPts val="400"/>
              </a:spcBef>
              <a:spcAft>
                <a:spcPts val="0"/>
              </a:spcAft>
              <a:buClr>
                <a:srgbClr val="00153A"/>
              </a:buClr>
              <a:buSzPts val="1100"/>
              <a:buNone/>
              <a:defRPr sz="1100"/>
            </a:lvl2pPr>
            <a:lvl3pPr lvl="2" rtl="0" algn="ctr">
              <a:lnSpc>
                <a:spcPct val="90000"/>
              </a:lnSpc>
              <a:spcBef>
                <a:spcPts val="400"/>
              </a:spcBef>
              <a:spcAft>
                <a:spcPts val="0"/>
              </a:spcAft>
              <a:buClr>
                <a:srgbClr val="00153A"/>
              </a:buClr>
              <a:buSzPts val="1000"/>
              <a:buNone/>
              <a:defRPr sz="1000"/>
            </a:lvl3pPr>
            <a:lvl4pPr lvl="3" rtl="0" algn="ctr">
              <a:lnSpc>
                <a:spcPct val="90000"/>
              </a:lnSpc>
              <a:spcBef>
                <a:spcPts val="400"/>
              </a:spcBef>
              <a:spcAft>
                <a:spcPts val="0"/>
              </a:spcAft>
              <a:buClr>
                <a:srgbClr val="00153A"/>
              </a:buClr>
              <a:buSzPts val="900"/>
              <a:buNone/>
              <a:defRPr sz="900"/>
            </a:lvl4pPr>
            <a:lvl5pPr lvl="4" rtl="0" algn="ctr">
              <a:lnSpc>
                <a:spcPct val="90000"/>
              </a:lnSpc>
              <a:spcBef>
                <a:spcPts val="400"/>
              </a:spcBef>
              <a:spcAft>
                <a:spcPts val="0"/>
              </a:spcAft>
              <a:buClr>
                <a:srgbClr val="00153A"/>
              </a:buClr>
              <a:buSzPts val="900"/>
              <a:buNone/>
              <a:defRPr sz="900"/>
            </a:lvl5pPr>
            <a:lvl6pPr lvl="5" rtl="0" algn="ctr">
              <a:lnSpc>
                <a:spcPct val="90000"/>
              </a:lnSpc>
              <a:spcBef>
                <a:spcPts val="400"/>
              </a:spcBef>
              <a:spcAft>
                <a:spcPts val="0"/>
              </a:spcAft>
              <a:buClr>
                <a:schemeClr val="dk1"/>
              </a:buClr>
              <a:buSzPts val="900"/>
              <a:buNone/>
              <a:defRPr sz="900"/>
            </a:lvl6pPr>
            <a:lvl7pPr lvl="6" rtl="0" algn="ctr">
              <a:lnSpc>
                <a:spcPct val="90000"/>
              </a:lnSpc>
              <a:spcBef>
                <a:spcPts val="400"/>
              </a:spcBef>
              <a:spcAft>
                <a:spcPts val="0"/>
              </a:spcAft>
              <a:buClr>
                <a:schemeClr val="dk1"/>
              </a:buClr>
              <a:buSzPts val="900"/>
              <a:buNone/>
              <a:defRPr sz="900"/>
            </a:lvl7pPr>
            <a:lvl8pPr lvl="7" rtl="0" algn="ctr">
              <a:lnSpc>
                <a:spcPct val="90000"/>
              </a:lnSpc>
              <a:spcBef>
                <a:spcPts val="400"/>
              </a:spcBef>
              <a:spcAft>
                <a:spcPts val="0"/>
              </a:spcAft>
              <a:buClr>
                <a:schemeClr val="dk1"/>
              </a:buClr>
              <a:buSzPts val="900"/>
              <a:buNone/>
              <a:defRPr sz="900"/>
            </a:lvl8pPr>
            <a:lvl9pPr lvl="8" rtl="0" algn="ctr">
              <a:lnSpc>
                <a:spcPct val="90000"/>
              </a:lnSpc>
              <a:spcBef>
                <a:spcPts val="400"/>
              </a:spcBef>
              <a:spcAft>
                <a:spcPts val="0"/>
              </a:spcAft>
              <a:buClr>
                <a:schemeClr val="dk1"/>
              </a:buClr>
              <a:buSzPts val="900"/>
              <a:buNone/>
              <a:defRPr sz="900"/>
            </a:lvl9pPr>
          </a:lstStyle>
          <a:p/>
        </p:txBody>
      </p:sp>
      <p:sp>
        <p:nvSpPr>
          <p:cNvPr id="279" name="Google Shape;279;g1e7db8c434c_0_329"/>
          <p:cNvSpPr txBox="1"/>
          <p:nvPr>
            <p:ph idx="2" type="body"/>
          </p:nvPr>
        </p:nvSpPr>
        <p:spPr>
          <a:xfrm>
            <a:off x="6550090" y="1996815"/>
            <a:ext cx="2520900" cy="188100"/>
          </a:xfrm>
          <a:prstGeom prst="rect">
            <a:avLst/>
          </a:prstGeom>
          <a:noFill/>
          <a:ln>
            <a:noFill/>
          </a:ln>
        </p:spPr>
        <p:txBody>
          <a:bodyPr anchorCtr="0" anchor="ctr" bIns="34275" lIns="68575" spcFirstLastPara="1" rIns="68575" wrap="square" tIns="34275">
            <a:noAutofit/>
          </a:bodyPr>
          <a:lstStyle>
            <a:lvl1pPr indent="-228600" lvl="0" marL="457200" rtl="0" algn="r">
              <a:lnSpc>
                <a:spcPct val="90000"/>
              </a:lnSpc>
              <a:spcBef>
                <a:spcPts val="800"/>
              </a:spcBef>
              <a:spcAft>
                <a:spcPts val="0"/>
              </a:spcAft>
              <a:buClr>
                <a:srgbClr val="1F3864"/>
              </a:buClr>
              <a:buSzPts val="1100"/>
              <a:buNone/>
              <a:defRPr i="0" sz="1100">
                <a:solidFill>
                  <a:srgbClr val="1F3864"/>
                </a:solidFill>
                <a:latin typeface="Libre Franklin"/>
                <a:ea typeface="Libre Franklin"/>
                <a:cs typeface="Libre Franklin"/>
                <a:sym typeface="Libre Franklin"/>
              </a:defRPr>
            </a:lvl1pPr>
            <a:lvl2pPr indent="-228600" lvl="1" marL="914400" rtl="0" algn="l">
              <a:lnSpc>
                <a:spcPct val="90000"/>
              </a:lnSpc>
              <a:spcBef>
                <a:spcPts val="400"/>
              </a:spcBef>
              <a:spcAft>
                <a:spcPts val="0"/>
              </a:spcAft>
              <a:buClr>
                <a:srgbClr val="00153A"/>
              </a:buClr>
              <a:buSzPts val="1400"/>
              <a:buNone/>
              <a:defRPr/>
            </a:lvl2pPr>
            <a:lvl3pPr indent="-228600" lvl="2" marL="1371600" rtl="0" algn="l">
              <a:lnSpc>
                <a:spcPct val="90000"/>
              </a:lnSpc>
              <a:spcBef>
                <a:spcPts val="400"/>
              </a:spcBef>
              <a:spcAft>
                <a:spcPts val="0"/>
              </a:spcAft>
              <a:buClr>
                <a:srgbClr val="00153A"/>
              </a:buClr>
              <a:buSzPts val="1400"/>
              <a:buNone/>
              <a:defRPr/>
            </a:lvl3pPr>
            <a:lvl4pPr indent="-317500" lvl="3" marL="1828800" rtl="0" algn="l">
              <a:lnSpc>
                <a:spcPct val="90000"/>
              </a:lnSpc>
              <a:spcBef>
                <a:spcPts val="400"/>
              </a:spcBef>
              <a:spcAft>
                <a:spcPts val="0"/>
              </a:spcAft>
              <a:buClr>
                <a:srgbClr val="00153A"/>
              </a:buClr>
              <a:buSzPts val="1400"/>
              <a:buChar char="•"/>
              <a:defRPr/>
            </a:lvl4pPr>
            <a:lvl5pPr indent="-317500" lvl="4" marL="2286000" rtl="0" algn="l">
              <a:lnSpc>
                <a:spcPct val="90000"/>
              </a:lnSpc>
              <a:spcBef>
                <a:spcPts val="400"/>
              </a:spcBef>
              <a:spcAft>
                <a:spcPts val="0"/>
              </a:spcAft>
              <a:buClr>
                <a:srgbClr val="00153A"/>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0" name="Google Shape;280;g1e7db8c434c_0_329"/>
          <p:cNvSpPr txBox="1"/>
          <p:nvPr>
            <p:ph idx="10" type="dt"/>
          </p:nvPr>
        </p:nvSpPr>
        <p:spPr>
          <a:xfrm>
            <a:off x="7086600" y="4849264"/>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900">
                <a:solidFill>
                  <a:srgbClr val="888888"/>
                </a:solidFill>
                <a:latin typeface="Montserrat"/>
                <a:ea typeface="Montserrat"/>
                <a:cs typeface="Montserrat"/>
                <a:sym typeface="Montserrat"/>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1" name="Google Shape;281;g1e7db8c434c_0_329"/>
          <p:cNvSpPr txBox="1"/>
          <p:nvPr>
            <p:ph idx="11" type="ftr"/>
          </p:nvPr>
        </p:nvSpPr>
        <p:spPr>
          <a:xfrm>
            <a:off x="0" y="4854745"/>
            <a:ext cx="30861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900">
                <a:solidFill>
                  <a:srgbClr val="888888"/>
                </a:solidFill>
                <a:latin typeface="Montserrat"/>
                <a:ea typeface="Montserrat"/>
                <a:cs typeface="Montserrat"/>
                <a:sym typeface="Montserrat"/>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descr="A picture containing food, device&#10;&#10;Description automatically generated" id="282" name="Google Shape;282;g1e7db8c434c_0_329"/>
          <p:cNvPicPr preferRelativeResize="0"/>
          <p:nvPr/>
        </p:nvPicPr>
        <p:blipFill rotWithShape="1">
          <a:blip r:embed="rId2">
            <a:alphaModFix/>
          </a:blip>
          <a:srcRect b="0" l="0" r="0" t="0"/>
          <a:stretch/>
        </p:blipFill>
        <p:spPr>
          <a:xfrm>
            <a:off x="8118393" y="158306"/>
            <a:ext cx="953067" cy="578228"/>
          </a:xfrm>
          <a:prstGeom prst="rect">
            <a:avLst/>
          </a:prstGeom>
          <a:noFill/>
          <a:ln>
            <a:noFill/>
          </a:ln>
        </p:spPr>
      </p:pic>
      <p:sp>
        <p:nvSpPr>
          <p:cNvPr id="283" name="Google Shape;283;g1e7db8c434c_0_329"/>
          <p:cNvSpPr txBox="1"/>
          <p:nvPr>
            <p:ph type="ctrTitle"/>
          </p:nvPr>
        </p:nvSpPr>
        <p:spPr>
          <a:xfrm>
            <a:off x="72003" y="867116"/>
            <a:ext cx="7022700" cy="1126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153A"/>
              </a:buClr>
              <a:buSzPts val="3000"/>
              <a:buFont typeface="Libre Franklin"/>
              <a:buNone/>
              <a:defRPr sz="3000" u="none" cap="small">
                <a:solidFill>
                  <a:srgbClr val="00153A"/>
                </a:solidFill>
                <a:latin typeface="Libre Franklin"/>
                <a:ea typeface="Libre Franklin"/>
                <a:cs typeface="Libre Franklin"/>
                <a:sym typeface="Libre Frankli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84" name="Shape 284"/>
        <p:cNvGrpSpPr/>
        <p:nvPr/>
      </p:nvGrpSpPr>
      <p:grpSpPr>
        <a:xfrm>
          <a:off x="0" y="0"/>
          <a:ext cx="0" cy="0"/>
          <a:chOff x="0" y="0"/>
          <a:chExt cx="0" cy="0"/>
        </a:xfrm>
      </p:grpSpPr>
      <p:grpSp>
        <p:nvGrpSpPr>
          <p:cNvPr id="285" name="Google Shape;285;g1e7db8c434c_0_336"/>
          <p:cNvGrpSpPr/>
          <p:nvPr/>
        </p:nvGrpSpPr>
        <p:grpSpPr>
          <a:xfrm>
            <a:off x="117197" y="1109039"/>
            <a:ext cx="1566227" cy="1800770"/>
            <a:chOff x="233371" y="872842"/>
            <a:chExt cx="2088302" cy="2401027"/>
          </a:xfrm>
        </p:grpSpPr>
        <p:sp>
          <p:nvSpPr>
            <p:cNvPr id="286" name="Google Shape;286;g1e7db8c434c_0_336"/>
            <p:cNvSpPr txBox="1"/>
            <p:nvPr/>
          </p:nvSpPr>
          <p:spPr>
            <a:xfrm>
              <a:off x="233376" y="1273007"/>
              <a:ext cx="1970700" cy="40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1500" u="none" cap="none" strike="noStrike">
                  <a:solidFill>
                    <a:srgbClr val="1F3864"/>
                  </a:solidFill>
                  <a:latin typeface="Libre Franklin"/>
                  <a:ea typeface="Libre Franklin"/>
                  <a:cs typeface="Libre Franklin"/>
                  <a:sym typeface="Libre Franklin"/>
                </a:rPr>
                <a:t>Thank you</a:t>
              </a:r>
              <a:endParaRPr b="0" i="0" sz="1500" u="none" cap="none" strike="noStrike">
                <a:solidFill>
                  <a:srgbClr val="1F3864"/>
                </a:solidFill>
                <a:latin typeface="Libre Franklin"/>
                <a:ea typeface="Libre Franklin"/>
                <a:cs typeface="Libre Franklin"/>
                <a:sym typeface="Libre Franklin"/>
              </a:endParaRPr>
            </a:p>
          </p:txBody>
        </p:sp>
        <p:sp>
          <p:nvSpPr>
            <p:cNvPr id="287" name="Google Shape;287;g1e7db8c434c_0_336"/>
            <p:cNvSpPr txBox="1"/>
            <p:nvPr/>
          </p:nvSpPr>
          <p:spPr>
            <a:xfrm>
              <a:off x="233372" y="2073337"/>
              <a:ext cx="1569600" cy="40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1500" u="none" cap="none" strike="noStrike">
                  <a:solidFill>
                    <a:srgbClr val="1F3864"/>
                  </a:solidFill>
                  <a:latin typeface="Lucida Sans"/>
                  <a:ea typeface="Lucida Sans"/>
                  <a:cs typeface="Lucida Sans"/>
                  <a:sym typeface="Lucida Sans"/>
                </a:rPr>
                <a:t>Merci</a:t>
              </a:r>
              <a:endParaRPr b="0" i="0" sz="1500" u="none" cap="none" strike="noStrike">
                <a:solidFill>
                  <a:srgbClr val="1F3864"/>
                </a:solidFill>
                <a:latin typeface="Lucida Sans"/>
                <a:ea typeface="Lucida Sans"/>
                <a:cs typeface="Lucida Sans"/>
                <a:sym typeface="Lucida Sans"/>
              </a:endParaRPr>
            </a:p>
          </p:txBody>
        </p:sp>
        <p:sp>
          <p:nvSpPr>
            <p:cNvPr id="288" name="Google Shape;288;g1e7db8c434c_0_336"/>
            <p:cNvSpPr txBox="1"/>
            <p:nvPr/>
          </p:nvSpPr>
          <p:spPr>
            <a:xfrm>
              <a:off x="233372" y="1673172"/>
              <a:ext cx="1919700" cy="40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1500" u="none" cap="none" strike="noStrike">
                  <a:solidFill>
                    <a:srgbClr val="1F3864"/>
                  </a:solidFill>
                  <a:latin typeface="Quattrocento Sans"/>
                  <a:ea typeface="Quattrocento Sans"/>
                  <a:cs typeface="Quattrocento Sans"/>
                  <a:sym typeface="Quattrocento Sans"/>
                </a:rPr>
                <a:t>Gracias</a:t>
              </a:r>
              <a:endParaRPr b="0" i="0" sz="1500" u="none" cap="none" strike="noStrike">
                <a:solidFill>
                  <a:srgbClr val="1F3864"/>
                </a:solidFill>
                <a:latin typeface="Quattrocento Sans"/>
                <a:ea typeface="Quattrocento Sans"/>
                <a:cs typeface="Quattrocento Sans"/>
                <a:sym typeface="Quattrocento Sans"/>
              </a:endParaRPr>
            </a:p>
          </p:txBody>
        </p:sp>
        <p:sp>
          <p:nvSpPr>
            <p:cNvPr id="289" name="Google Shape;289;g1e7db8c434c_0_336"/>
            <p:cNvSpPr txBox="1"/>
            <p:nvPr/>
          </p:nvSpPr>
          <p:spPr>
            <a:xfrm>
              <a:off x="233373" y="872842"/>
              <a:ext cx="2088300" cy="40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1500" u="none" cap="none" strike="noStrike">
                  <a:solidFill>
                    <a:srgbClr val="1F3864"/>
                  </a:solidFill>
                  <a:latin typeface="Corbel"/>
                  <a:ea typeface="Corbel"/>
                  <a:cs typeface="Corbel"/>
                  <a:sym typeface="Corbel"/>
                </a:rPr>
                <a:t>Спасибо</a:t>
              </a:r>
              <a:endParaRPr b="0" i="0" sz="1500" u="none" cap="none" strike="noStrike">
                <a:solidFill>
                  <a:srgbClr val="1F3864"/>
                </a:solidFill>
                <a:latin typeface="Corbel"/>
                <a:ea typeface="Corbel"/>
                <a:cs typeface="Corbel"/>
                <a:sym typeface="Corbel"/>
              </a:endParaRPr>
            </a:p>
          </p:txBody>
        </p:sp>
        <p:sp>
          <p:nvSpPr>
            <p:cNvPr id="290" name="Google Shape;290;g1e7db8c434c_0_336"/>
            <p:cNvSpPr txBox="1"/>
            <p:nvPr/>
          </p:nvSpPr>
          <p:spPr>
            <a:xfrm>
              <a:off x="233371" y="2873669"/>
              <a:ext cx="1296000" cy="40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 sz="1500" u="none" cap="none" strike="noStrike">
                  <a:solidFill>
                    <a:srgbClr val="1F3864"/>
                  </a:solidFill>
                  <a:latin typeface="Calibri"/>
                  <a:ea typeface="Calibri"/>
                  <a:cs typeface="Calibri"/>
                  <a:sym typeface="Calibri"/>
                </a:rPr>
                <a:t>شُكْرًا</a:t>
              </a:r>
              <a:endParaRPr b="0" i="0" sz="1500" u="none" cap="none" strike="noStrike">
                <a:solidFill>
                  <a:srgbClr val="1F3864"/>
                </a:solidFill>
                <a:latin typeface="Corbel"/>
                <a:ea typeface="Corbel"/>
                <a:cs typeface="Corbel"/>
                <a:sym typeface="Corbel"/>
              </a:endParaRPr>
            </a:p>
          </p:txBody>
        </p:sp>
        <p:sp>
          <p:nvSpPr>
            <p:cNvPr id="291" name="Google Shape;291;g1e7db8c434c_0_336"/>
            <p:cNvSpPr txBox="1"/>
            <p:nvPr/>
          </p:nvSpPr>
          <p:spPr>
            <a:xfrm>
              <a:off x="233371" y="2473502"/>
              <a:ext cx="1399500" cy="40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1500" u="none" cap="none" strike="noStrike">
                  <a:solidFill>
                    <a:srgbClr val="1F3864"/>
                  </a:solidFill>
                  <a:latin typeface="Microsoft YaHei"/>
                  <a:ea typeface="Microsoft YaHei"/>
                  <a:cs typeface="Microsoft YaHei"/>
                  <a:sym typeface="Microsoft YaHei"/>
                </a:rPr>
                <a:t>谢谢</a:t>
              </a:r>
              <a:endParaRPr b="0" i="0" sz="1500" u="none" cap="none" strike="noStrike">
                <a:solidFill>
                  <a:srgbClr val="1F3864"/>
                </a:solidFill>
                <a:latin typeface="Microsoft YaHei"/>
                <a:ea typeface="Microsoft YaHei"/>
                <a:cs typeface="Microsoft YaHei"/>
                <a:sym typeface="Microsoft YaHei"/>
              </a:endParaRPr>
            </a:p>
          </p:txBody>
        </p:sp>
      </p:grpSp>
      <p:sp>
        <p:nvSpPr>
          <p:cNvPr id="292" name="Google Shape;292;g1e7db8c434c_0_336"/>
          <p:cNvSpPr txBox="1"/>
          <p:nvPr>
            <p:ph idx="1" type="body"/>
          </p:nvPr>
        </p:nvSpPr>
        <p:spPr>
          <a:xfrm>
            <a:off x="1738379" y="1484024"/>
            <a:ext cx="2140500" cy="1050900"/>
          </a:xfrm>
          <a:prstGeom prst="rect">
            <a:avLst/>
          </a:prstGeom>
          <a:noFill/>
          <a:ln>
            <a:noFill/>
          </a:ln>
        </p:spPr>
        <p:txBody>
          <a:bodyPr anchorCtr="0" anchor="ctr" bIns="34275" lIns="68575" spcFirstLastPara="1" rIns="0" wrap="square" tIns="34275">
            <a:noAutofit/>
          </a:bodyPr>
          <a:lstStyle>
            <a:lvl1pPr indent="-228600" lvl="0" marL="457200" rtl="0" algn="r">
              <a:lnSpc>
                <a:spcPct val="90000"/>
              </a:lnSpc>
              <a:spcBef>
                <a:spcPts val="800"/>
              </a:spcBef>
              <a:spcAft>
                <a:spcPts val="0"/>
              </a:spcAft>
              <a:buClr>
                <a:srgbClr val="1F3864"/>
              </a:buClr>
              <a:buSzPts val="1400"/>
              <a:buNone/>
              <a:defRPr sz="1400">
                <a:solidFill>
                  <a:srgbClr val="1F3864"/>
                </a:solidFill>
                <a:latin typeface="Quattrocento Sans"/>
                <a:ea typeface="Quattrocento Sans"/>
                <a:cs typeface="Quattrocento Sans"/>
                <a:sym typeface="Quattrocento Sans"/>
              </a:defRPr>
            </a:lvl1pPr>
            <a:lvl2pPr indent="-228600" lvl="1" marL="914400" rtl="0" algn="l">
              <a:lnSpc>
                <a:spcPct val="90000"/>
              </a:lnSpc>
              <a:spcBef>
                <a:spcPts val="400"/>
              </a:spcBef>
              <a:spcAft>
                <a:spcPts val="0"/>
              </a:spcAft>
              <a:buClr>
                <a:srgbClr val="00153A"/>
              </a:buClr>
              <a:buSzPts val="1400"/>
              <a:buNone/>
              <a:defRPr/>
            </a:lvl2pPr>
            <a:lvl3pPr indent="-228600" lvl="2" marL="1371600" rtl="0" algn="l">
              <a:lnSpc>
                <a:spcPct val="90000"/>
              </a:lnSpc>
              <a:spcBef>
                <a:spcPts val="400"/>
              </a:spcBef>
              <a:spcAft>
                <a:spcPts val="0"/>
              </a:spcAft>
              <a:buClr>
                <a:srgbClr val="00153A"/>
              </a:buClr>
              <a:buSzPts val="1400"/>
              <a:buNone/>
              <a:defRPr/>
            </a:lvl3pPr>
            <a:lvl4pPr indent="-317500" lvl="3" marL="1828800" rtl="0" algn="l">
              <a:lnSpc>
                <a:spcPct val="90000"/>
              </a:lnSpc>
              <a:spcBef>
                <a:spcPts val="400"/>
              </a:spcBef>
              <a:spcAft>
                <a:spcPts val="0"/>
              </a:spcAft>
              <a:buClr>
                <a:srgbClr val="00153A"/>
              </a:buClr>
              <a:buSzPts val="1400"/>
              <a:buChar char="•"/>
              <a:defRPr/>
            </a:lvl4pPr>
            <a:lvl5pPr indent="-317500" lvl="4" marL="2286000" rtl="0" algn="l">
              <a:lnSpc>
                <a:spcPct val="90000"/>
              </a:lnSpc>
              <a:spcBef>
                <a:spcPts val="400"/>
              </a:spcBef>
              <a:spcAft>
                <a:spcPts val="0"/>
              </a:spcAft>
              <a:buClr>
                <a:srgbClr val="00153A"/>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93" name="Google Shape;293;g1e7db8c434c_0_336"/>
          <p:cNvPicPr preferRelativeResize="0"/>
          <p:nvPr/>
        </p:nvPicPr>
        <p:blipFill rotWithShape="1">
          <a:blip r:embed="rId2">
            <a:alphaModFix/>
          </a:blip>
          <a:srcRect b="0" l="0" r="0" t="0"/>
          <a:stretch/>
        </p:blipFill>
        <p:spPr>
          <a:xfrm>
            <a:off x="4214552" y="694368"/>
            <a:ext cx="4727166" cy="3342582"/>
          </a:xfrm>
          <a:prstGeom prst="rect">
            <a:avLst/>
          </a:prstGeom>
          <a:noFill/>
          <a:ln>
            <a:noFill/>
          </a:ln>
        </p:spPr>
      </p:pic>
      <p:pic>
        <p:nvPicPr>
          <p:cNvPr descr="A picture containing drawing&#10;&#10;Description automatically generated" id="294" name="Google Shape;294;g1e7db8c434c_0_336"/>
          <p:cNvPicPr preferRelativeResize="0"/>
          <p:nvPr/>
        </p:nvPicPr>
        <p:blipFill rotWithShape="1">
          <a:blip r:embed="rId3">
            <a:alphaModFix/>
          </a:blip>
          <a:srcRect b="0" l="0" r="0" t="0"/>
          <a:stretch/>
        </p:blipFill>
        <p:spPr>
          <a:xfrm>
            <a:off x="117197" y="4185173"/>
            <a:ext cx="2931894" cy="572355"/>
          </a:xfrm>
          <a:prstGeom prst="rect">
            <a:avLst/>
          </a:prstGeom>
          <a:noFill/>
          <a:ln>
            <a:noFill/>
          </a:ln>
        </p:spPr>
      </p:pic>
      <p:cxnSp>
        <p:nvCxnSpPr>
          <p:cNvPr id="295" name="Google Shape;295;g1e7db8c434c_0_336"/>
          <p:cNvCxnSpPr/>
          <p:nvPr/>
        </p:nvCxnSpPr>
        <p:spPr>
          <a:xfrm>
            <a:off x="3980388" y="1607534"/>
            <a:ext cx="0" cy="702000"/>
          </a:xfrm>
          <a:prstGeom prst="straightConnector1">
            <a:avLst/>
          </a:prstGeom>
          <a:noFill/>
          <a:ln cap="flat" cmpd="sng" w="25400">
            <a:solidFill>
              <a:srgbClr val="8DC5DD"/>
            </a:solidFill>
            <a:prstDash val="solid"/>
            <a:miter lim="800000"/>
            <a:headEnd len="sm" w="sm" type="none"/>
            <a:tailEnd len="sm" w="sm" type="none"/>
          </a:ln>
        </p:spPr>
      </p:cxnSp>
      <p:pic>
        <p:nvPicPr>
          <p:cNvPr descr="A picture containing food, device&#10;&#10;Description automatically generated" id="296" name="Google Shape;296;g1e7db8c434c_0_336"/>
          <p:cNvPicPr preferRelativeResize="0"/>
          <p:nvPr/>
        </p:nvPicPr>
        <p:blipFill rotWithShape="1">
          <a:blip r:embed="rId4">
            <a:alphaModFix/>
          </a:blip>
          <a:srcRect b="0" l="0" r="0" t="0"/>
          <a:stretch/>
        </p:blipFill>
        <p:spPr>
          <a:xfrm>
            <a:off x="117197" y="155752"/>
            <a:ext cx="953067" cy="57822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297" name="Shape 297"/>
        <p:cNvGrpSpPr/>
        <p:nvPr/>
      </p:nvGrpSpPr>
      <p:grpSpPr>
        <a:xfrm>
          <a:off x="0" y="0"/>
          <a:ext cx="0" cy="0"/>
          <a:chOff x="0" y="0"/>
          <a:chExt cx="0" cy="0"/>
        </a:xfrm>
      </p:grpSpPr>
      <p:sp>
        <p:nvSpPr>
          <p:cNvPr id="298" name="Google Shape;298;g1e7db8c434c_0_34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9" name="Google Shape;299;g1e7db8c434c_0_34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0" name="Google Shape;300;g1e7db8c434c_0_34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1" name="Google Shape;301;g1e7db8c434c_0_34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g1e7db8c434c_0_349"/>
          <p:cNvSpPr/>
          <p:nvPr>
            <p:ph idx="2" type="pic"/>
          </p:nvPr>
        </p:nvSpPr>
        <p:spPr>
          <a:xfrm>
            <a:off x="540544" y="1393200"/>
            <a:ext cx="3977100" cy="1512000"/>
          </a:xfrm>
          <a:prstGeom prst="rect">
            <a:avLst/>
          </a:prstGeom>
          <a:solidFill>
            <a:srgbClr val="D8D8D8"/>
          </a:solidFill>
          <a:ln>
            <a:noFill/>
          </a:ln>
        </p:spPr>
      </p:sp>
      <p:sp>
        <p:nvSpPr>
          <p:cNvPr id="303" name="Google Shape;303;g1e7db8c434c_0_349"/>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4" name="Google Shape;304;g1e7db8c434c_0_349"/>
          <p:cNvSpPr/>
          <p:nvPr>
            <p:ph idx="3" type="pic"/>
          </p:nvPr>
        </p:nvSpPr>
        <p:spPr>
          <a:xfrm>
            <a:off x="4625166" y="1393200"/>
            <a:ext cx="3977100" cy="1512000"/>
          </a:xfrm>
          <a:prstGeom prst="rect">
            <a:avLst/>
          </a:prstGeom>
          <a:solidFill>
            <a:srgbClr val="D8D8D8"/>
          </a:solidFill>
          <a:ln>
            <a:noFill/>
          </a:ln>
        </p:spPr>
      </p:sp>
      <p:sp>
        <p:nvSpPr>
          <p:cNvPr id="305" name="Google Shape;305;g1e7db8c434c_0_349"/>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1">
  <p:cSld name="1_Content and Large Image">
    <p:spTree>
      <p:nvGrpSpPr>
        <p:cNvPr id="32" name="Shape 32"/>
        <p:cNvGrpSpPr/>
        <p:nvPr/>
      </p:nvGrpSpPr>
      <p:grpSpPr>
        <a:xfrm>
          <a:off x="0" y="0"/>
          <a:ext cx="0" cy="0"/>
          <a:chOff x="0" y="0"/>
          <a:chExt cx="0" cy="0"/>
        </a:xfrm>
      </p:grpSpPr>
      <p:sp>
        <p:nvSpPr>
          <p:cNvPr id="33" name="Google Shape;33;p1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4" name="Google Shape;34;p1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5" name="Google Shape;35;p1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16"/>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 name="Google Shape;37;p16"/>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16"/>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14" name="Shape 314"/>
        <p:cNvGrpSpPr/>
        <p:nvPr/>
      </p:nvGrpSpPr>
      <p:grpSpPr>
        <a:xfrm>
          <a:off x="0" y="0"/>
          <a:ext cx="0" cy="0"/>
          <a:chOff x="0" y="0"/>
          <a:chExt cx="0" cy="0"/>
        </a:xfrm>
      </p:grpSpPr>
      <p:sp>
        <p:nvSpPr>
          <p:cNvPr id="315" name="Google Shape;315;g1e7db8c434c_0_639"/>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g1e7db8c434c_0_639"/>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800"/>
              <a:buFont typeface="Arial"/>
              <a:buNone/>
              <a:defRPr sz="38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7" name="Google Shape;317;g1e7db8c434c_0_639"/>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lt1"/>
              </a:buClr>
              <a:buSzPts val="1400"/>
              <a:buNone/>
              <a:defRPr b="1" sz="1400">
                <a:solidFill>
                  <a:schemeClr val="lt1"/>
                </a:solidFill>
              </a:defRPr>
            </a:lvl1pPr>
            <a:lvl2pPr lvl="1" rtl="0" algn="l">
              <a:lnSpc>
                <a:spcPct val="105000"/>
              </a:lnSpc>
              <a:spcBef>
                <a:spcPts val="0"/>
              </a:spcBef>
              <a:spcAft>
                <a:spcPts val="0"/>
              </a:spcAft>
              <a:buClr>
                <a:schemeClr val="lt1"/>
              </a:buClr>
              <a:buSzPts val="1400"/>
              <a:buNone/>
              <a:defRPr b="0" sz="1400">
                <a:solidFill>
                  <a:schemeClr val="lt1"/>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Logo&#10;&#10;Description automatically generated" id="318" name="Google Shape;318;g1e7db8c434c_0_639"/>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319" name="Shape 319"/>
        <p:cNvGrpSpPr/>
        <p:nvPr/>
      </p:nvGrpSpPr>
      <p:grpSpPr>
        <a:xfrm>
          <a:off x="0" y="0"/>
          <a:ext cx="0" cy="0"/>
          <a:chOff x="0" y="0"/>
          <a:chExt cx="0" cy="0"/>
        </a:xfrm>
      </p:grpSpPr>
      <p:sp>
        <p:nvSpPr>
          <p:cNvPr id="320" name="Google Shape;320;g1e7db8c434c_0_64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1" name="Google Shape;321;g1e7db8c434c_0_64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2" name="Google Shape;322;g1e7db8c434c_0_64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3" name="Google Shape;323;g1e7db8c434c_0_644"/>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4" name="Google Shape;324;g1e7db8c434c_0_644"/>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5" name="Google Shape;325;g1e7db8c434c_0_644"/>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1">
  <p:cSld name="1_Content and Image">
    <p:spTree>
      <p:nvGrpSpPr>
        <p:cNvPr id="326" name="Shape 326"/>
        <p:cNvGrpSpPr/>
        <p:nvPr/>
      </p:nvGrpSpPr>
      <p:grpSpPr>
        <a:xfrm>
          <a:off x="0" y="0"/>
          <a:ext cx="0" cy="0"/>
          <a:chOff x="0" y="0"/>
          <a:chExt cx="0" cy="0"/>
        </a:xfrm>
      </p:grpSpPr>
      <p:sp>
        <p:nvSpPr>
          <p:cNvPr id="327" name="Google Shape;327;g1e7db8c434c_0_65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328" name="Google Shape;328;g1e7db8c434c_0_65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329" name="Google Shape;329;g1e7db8c434c_0_65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0" name="Google Shape;330;g1e7db8c434c_0_651"/>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1" name="Google Shape;331;g1e7db8c434c_0_651"/>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2" name="Google Shape;332;g1e7db8c434c_0_651"/>
          <p:cNvSpPr/>
          <p:nvPr>
            <p:ph idx="2" type="pic"/>
          </p:nvPr>
        </p:nvSpPr>
        <p:spPr>
          <a:xfrm>
            <a:off x="5175000" y="0"/>
            <a:ext cx="3969000" cy="5143500"/>
          </a:xfrm>
          <a:prstGeom prst="rect">
            <a:avLst/>
          </a:prstGeom>
          <a:solidFill>
            <a:srgbClr val="D8D8D8"/>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333" name="Shape 333"/>
        <p:cNvGrpSpPr/>
        <p:nvPr/>
      </p:nvGrpSpPr>
      <p:grpSpPr>
        <a:xfrm>
          <a:off x="0" y="0"/>
          <a:ext cx="0" cy="0"/>
          <a:chOff x="0" y="0"/>
          <a:chExt cx="0" cy="0"/>
        </a:xfrm>
      </p:grpSpPr>
      <p:sp>
        <p:nvSpPr>
          <p:cNvPr id="334" name="Google Shape;334;g1e7db8c434c_0_658"/>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5" name="Google Shape;335;g1e7db8c434c_0_65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6" name="Google Shape;336;g1e7db8c434c_0_65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7" name="Google Shape;337;g1e7db8c434c_0_65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g1e7db8c434c_0_658"/>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rtl="0" algn="l">
              <a:lnSpc>
                <a:spcPct val="90000"/>
              </a:lnSpc>
              <a:spcBef>
                <a:spcPts val="0"/>
              </a:spcBef>
              <a:spcAft>
                <a:spcPts val="0"/>
              </a:spcAft>
              <a:buClr>
                <a:schemeClr val="accent3"/>
              </a:buClr>
              <a:buSzPts val="1400"/>
              <a:buNone/>
              <a:defRPr sz="1400"/>
            </a:lvl2pPr>
            <a:lvl3pPr indent="-228600" lvl="2" marL="1371600" rtl="0" algn="l">
              <a:lnSpc>
                <a:spcPct val="100000"/>
              </a:lnSpc>
              <a:spcBef>
                <a:spcPts val="400"/>
              </a:spcBef>
              <a:spcAft>
                <a:spcPts val="0"/>
              </a:spcAft>
              <a:buSzPts val="1400"/>
              <a:buNone/>
              <a:defRPr sz="1400"/>
            </a:lvl3pPr>
            <a:lvl4pPr indent="-317500" lvl="3" marL="1828800" rtl="0" algn="l">
              <a:lnSpc>
                <a:spcPct val="100000"/>
              </a:lnSpc>
              <a:spcBef>
                <a:spcPts val="2100"/>
              </a:spcBef>
              <a:spcAft>
                <a:spcPts val="0"/>
              </a:spcAft>
              <a:buSzPts val="1400"/>
              <a:buChar char="•"/>
              <a:defRPr sz="1400"/>
            </a:lvl4pPr>
            <a:lvl5pPr indent="-317500" lvl="4" marL="2286000" rtl="0" algn="l">
              <a:lnSpc>
                <a:spcPct val="100000"/>
              </a:lnSpc>
              <a:spcBef>
                <a:spcPts val="600"/>
              </a:spcBef>
              <a:spcAft>
                <a:spcPts val="0"/>
              </a:spcAft>
              <a:buSzPts val="1400"/>
              <a:buChar char="•"/>
              <a:defRPr sz="1400"/>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339" name="Google Shape;339;g1e7db8c434c_0_658"/>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340" name="Shape 340"/>
        <p:cNvGrpSpPr/>
        <p:nvPr/>
      </p:nvGrpSpPr>
      <p:grpSpPr>
        <a:xfrm>
          <a:off x="0" y="0"/>
          <a:ext cx="0" cy="0"/>
          <a:chOff x="0" y="0"/>
          <a:chExt cx="0" cy="0"/>
        </a:xfrm>
      </p:grpSpPr>
      <p:sp>
        <p:nvSpPr>
          <p:cNvPr id="341" name="Google Shape;341;g1e7db8c434c_0_665"/>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2" name="Google Shape;342;g1e7db8c434c_0_66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3" name="Google Shape;343;g1e7db8c434c_0_66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4" name="Google Shape;344;g1e7db8c434c_0_66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5" name="Google Shape;345;g1e7db8c434c_0_665"/>
          <p:cNvSpPr/>
          <p:nvPr>
            <p:ph idx="2" type="pic"/>
          </p:nvPr>
        </p:nvSpPr>
        <p:spPr>
          <a:xfrm>
            <a:off x="540544" y="1393200"/>
            <a:ext cx="2597400" cy="1242000"/>
          </a:xfrm>
          <a:prstGeom prst="rect">
            <a:avLst/>
          </a:prstGeom>
          <a:solidFill>
            <a:srgbClr val="D8D8D8"/>
          </a:solidFill>
          <a:ln>
            <a:noFill/>
          </a:ln>
        </p:spPr>
      </p:sp>
      <p:sp>
        <p:nvSpPr>
          <p:cNvPr id="346" name="Google Shape;346;g1e7db8c434c_0_665"/>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7" name="Google Shape;347;g1e7db8c434c_0_665"/>
          <p:cNvSpPr/>
          <p:nvPr>
            <p:ph idx="3" type="pic"/>
          </p:nvPr>
        </p:nvSpPr>
        <p:spPr>
          <a:xfrm>
            <a:off x="3273300" y="1393200"/>
            <a:ext cx="2597400" cy="1242000"/>
          </a:xfrm>
          <a:prstGeom prst="rect">
            <a:avLst/>
          </a:prstGeom>
          <a:solidFill>
            <a:srgbClr val="D8D8D8"/>
          </a:solidFill>
          <a:ln>
            <a:noFill/>
          </a:ln>
        </p:spPr>
      </p:sp>
      <p:sp>
        <p:nvSpPr>
          <p:cNvPr id="348" name="Google Shape;348;g1e7db8c434c_0_665"/>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9" name="Google Shape;349;g1e7db8c434c_0_665"/>
          <p:cNvSpPr/>
          <p:nvPr>
            <p:ph idx="5" type="pic"/>
          </p:nvPr>
        </p:nvSpPr>
        <p:spPr>
          <a:xfrm>
            <a:off x="6006056" y="1393200"/>
            <a:ext cx="2597400" cy="1242000"/>
          </a:xfrm>
          <a:prstGeom prst="rect">
            <a:avLst/>
          </a:prstGeom>
          <a:solidFill>
            <a:srgbClr val="D8D8D8"/>
          </a:solidFill>
          <a:ln>
            <a:noFill/>
          </a:ln>
        </p:spPr>
      </p:sp>
      <p:sp>
        <p:nvSpPr>
          <p:cNvPr id="350" name="Google Shape;350;g1e7db8c434c_0_665"/>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351" name="Shape 351"/>
        <p:cNvGrpSpPr/>
        <p:nvPr/>
      </p:nvGrpSpPr>
      <p:grpSpPr>
        <a:xfrm>
          <a:off x="0" y="0"/>
          <a:ext cx="0" cy="0"/>
          <a:chOff x="0" y="0"/>
          <a:chExt cx="0" cy="0"/>
        </a:xfrm>
      </p:grpSpPr>
      <p:sp>
        <p:nvSpPr>
          <p:cNvPr id="352" name="Google Shape;352;g1e7db8c434c_0_676"/>
          <p:cNvSpPr txBox="1"/>
          <p:nvPr>
            <p:ph type="title"/>
          </p:nvPr>
        </p:nvSpPr>
        <p:spPr>
          <a:xfrm>
            <a:off x="891000" y="595313"/>
            <a:ext cx="3546600" cy="8223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32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3" name="Google Shape;353;g1e7db8c434c_0_676"/>
          <p:cNvSpPr txBox="1"/>
          <p:nvPr>
            <p:ph idx="10" type="dt"/>
          </p:nvPr>
        </p:nvSpPr>
        <p:spPr>
          <a:xfrm>
            <a:off x="4168120" y="4698000"/>
            <a:ext cx="2057400" cy="2739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4" name="Google Shape;354;g1e7db8c434c_0_676"/>
          <p:cNvSpPr txBox="1"/>
          <p:nvPr>
            <p:ph idx="11" type="ftr"/>
          </p:nvPr>
        </p:nvSpPr>
        <p:spPr>
          <a:xfrm>
            <a:off x="513160" y="4698000"/>
            <a:ext cx="3086100" cy="27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5" name="Google Shape;355;g1e7db8c434c_0_676"/>
          <p:cNvSpPr/>
          <p:nvPr>
            <p:ph idx="2" type="pic"/>
          </p:nvPr>
        </p:nvSpPr>
        <p:spPr>
          <a:xfrm>
            <a:off x="4918501" y="0"/>
            <a:ext cx="4225500" cy="5143500"/>
          </a:xfrm>
          <a:prstGeom prst="rect">
            <a:avLst/>
          </a:prstGeom>
          <a:solidFill>
            <a:srgbClr val="D8D8D8"/>
          </a:solidFill>
          <a:ln>
            <a:noFill/>
          </a:ln>
        </p:spPr>
      </p:sp>
      <p:sp>
        <p:nvSpPr>
          <p:cNvPr id="356" name="Google Shape;356;g1e7db8c434c_0_676"/>
          <p:cNvSpPr txBox="1"/>
          <p:nvPr>
            <p:ph idx="1" type="body"/>
          </p:nvPr>
        </p:nvSpPr>
        <p:spPr>
          <a:xfrm>
            <a:off x="513160" y="1417502"/>
            <a:ext cx="3924300" cy="30450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Clr>
                <a:schemeClr val="lt1"/>
              </a:buClr>
              <a:buSzPts val="1500"/>
              <a:buNone/>
              <a:defRPr>
                <a:solidFill>
                  <a:schemeClr val="lt1"/>
                </a:solidFill>
              </a:defRPr>
            </a:lvl1pPr>
            <a:lvl2pPr indent="-228600" lvl="1" marL="914400" rtl="0" algn="l">
              <a:lnSpc>
                <a:spcPct val="100000"/>
              </a:lnSpc>
              <a:spcBef>
                <a:spcPts val="1100"/>
              </a:spcBef>
              <a:spcAft>
                <a:spcPts val="0"/>
              </a:spcAft>
              <a:buClr>
                <a:schemeClr val="lt1"/>
              </a:buClr>
              <a:buSzPts val="1800"/>
              <a:buNone/>
              <a:defRPr>
                <a:solidFill>
                  <a:schemeClr val="lt1"/>
                </a:solidFill>
              </a:defRPr>
            </a:lvl2pPr>
            <a:lvl3pPr indent="-228600" lvl="2" marL="1371600" rtl="0" algn="l">
              <a:lnSpc>
                <a:spcPct val="100000"/>
              </a:lnSpc>
              <a:spcBef>
                <a:spcPts val="1100"/>
              </a:spcBef>
              <a:spcAft>
                <a:spcPts val="0"/>
              </a:spcAft>
              <a:buSzPts val="2100"/>
              <a:buNone/>
              <a:defRPr>
                <a:solidFill>
                  <a:schemeClr val="lt1"/>
                </a:solidFill>
              </a:defRPr>
            </a:lvl3pPr>
            <a:lvl4pPr indent="-323850" lvl="3" marL="1828800" rtl="0" algn="l">
              <a:lnSpc>
                <a:spcPct val="120000"/>
              </a:lnSpc>
              <a:spcBef>
                <a:spcPts val="1100"/>
              </a:spcBef>
              <a:spcAft>
                <a:spcPts val="0"/>
              </a:spcAft>
              <a:buSzPts val="1500"/>
              <a:buChar char="―"/>
              <a:defRPr>
                <a:solidFill>
                  <a:schemeClr val="lt1"/>
                </a:solidFill>
              </a:defRPr>
            </a:lvl4pPr>
            <a:lvl5pPr indent="-323850" lvl="4" marL="2286000" rtl="0" algn="l">
              <a:lnSpc>
                <a:spcPct val="120000"/>
              </a:lnSpc>
              <a:spcBef>
                <a:spcPts val="1100"/>
              </a:spcBef>
              <a:spcAft>
                <a:spcPts val="0"/>
              </a:spcAft>
              <a:buSzPts val="1500"/>
              <a:buChar char="―"/>
              <a:defRPr>
                <a:solidFill>
                  <a:schemeClr val="lt1"/>
                </a:solidFill>
              </a:defRPr>
            </a:lvl5pPr>
            <a:lvl6pPr indent="-317500" lvl="5" marL="2743200" rtl="0" algn="l">
              <a:lnSpc>
                <a:spcPct val="90000"/>
              </a:lnSpc>
              <a:spcBef>
                <a:spcPts val="11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7" name="Shape 357"/>
        <p:cNvGrpSpPr/>
        <p:nvPr/>
      </p:nvGrpSpPr>
      <p:grpSpPr>
        <a:xfrm>
          <a:off x="0" y="0"/>
          <a:ext cx="0" cy="0"/>
          <a:chOff x="0" y="0"/>
          <a:chExt cx="0" cy="0"/>
        </a:xfrm>
      </p:grpSpPr>
      <p:sp>
        <p:nvSpPr>
          <p:cNvPr id="358" name="Google Shape;358;g1e7db8c434c_0_68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9" name="Google Shape;359;g1e7db8c434c_0_68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0" name="Google Shape;360;g1e7db8c434c_0_68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1" name="Google Shape;361;g1e7db8c434c_0_68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2" name="Google Shape;362;g1e7db8c434c_0_682"/>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400"/>
              <a:buNone/>
              <a:defRPr sz="1400">
                <a:solidFill>
                  <a:schemeClr val="dk2"/>
                </a:solidFill>
              </a:defRPr>
            </a:lvl1pPr>
            <a:lvl2pPr indent="-228600" lvl="1" marL="914400" rtl="0" algn="l">
              <a:lnSpc>
                <a:spcPct val="90000"/>
              </a:lnSpc>
              <a:spcBef>
                <a:spcPts val="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363" name="Shape 363"/>
        <p:cNvGrpSpPr/>
        <p:nvPr/>
      </p:nvGrpSpPr>
      <p:grpSpPr>
        <a:xfrm>
          <a:off x="0" y="0"/>
          <a:ext cx="0" cy="0"/>
          <a:chOff x="0" y="0"/>
          <a:chExt cx="0" cy="0"/>
        </a:xfrm>
      </p:grpSpPr>
      <p:sp>
        <p:nvSpPr>
          <p:cNvPr id="364" name="Google Shape;364;g1e7db8c434c_0_68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5" name="Google Shape;365;g1e7db8c434c_0_68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6" name="Google Shape;366;g1e7db8c434c_0_68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7" name="Google Shape;367;g1e7db8c434c_0_68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8" name="Google Shape;368;g1e7db8c434c_0_688"/>
          <p:cNvSpPr/>
          <p:nvPr>
            <p:ph idx="2" type="pic"/>
          </p:nvPr>
        </p:nvSpPr>
        <p:spPr>
          <a:xfrm>
            <a:off x="540544" y="1393200"/>
            <a:ext cx="3977100" cy="1512000"/>
          </a:xfrm>
          <a:prstGeom prst="rect">
            <a:avLst/>
          </a:prstGeom>
          <a:solidFill>
            <a:srgbClr val="D8D8D8"/>
          </a:solidFill>
          <a:ln>
            <a:noFill/>
          </a:ln>
        </p:spPr>
      </p:sp>
      <p:sp>
        <p:nvSpPr>
          <p:cNvPr id="369" name="Google Shape;369;g1e7db8c434c_0_688"/>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0" name="Google Shape;370;g1e7db8c434c_0_688"/>
          <p:cNvSpPr/>
          <p:nvPr>
            <p:ph idx="3" type="pic"/>
          </p:nvPr>
        </p:nvSpPr>
        <p:spPr>
          <a:xfrm>
            <a:off x="4625166" y="1393200"/>
            <a:ext cx="3977100" cy="1512000"/>
          </a:xfrm>
          <a:prstGeom prst="rect">
            <a:avLst/>
          </a:prstGeom>
          <a:solidFill>
            <a:srgbClr val="D8D8D8"/>
          </a:solidFill>
          <a:ln>
            <a:noFill/>
          </a:ln>
        </p:spPr>
      </p:sp>
      <p:sp>
        <p:nvSpPr>
          <p:cNvPr id="371" name="Google Shape;371;g1e7db8c434c_0_688"/>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2" name="Shape 372"/>
        <p:cNvGrpSpPr/>
        <p:nvPr/>
      </p:nvGrpSpPr>
      <p:grpSpPr>
        <a:xfrm>
          <a:off x="0" y="0"/>
          <a:ext cx="0" cy="0"/>
          <a:chOff x="0" y="0"/>
          <a:chExt cx="0" cy="0"/>
        </a:xfrm>
      </p:grpSpPr>
      <p:sp>
        <p:nvSpPr>
          <p:cNvPr id="373" name="Google Shape;373;g1e7db8c434c_0_69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4" name="Google Shape;374;g1e7db8c434c_0_697"/>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5" name="Google Shape;375;g1e7db8c434c_0_697"/>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6" name="Google Shape;376;g1e7db8c434c_0_69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7" name="Google Shape;377;g1e7db8c434c_0_69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8" name="Google Shape;378;g1e7db8c434c_0_69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79" name="Shape 379"/>
        <p:cNvGrpSpPr/>
        <p:nvPr/>
      </p:nvGrpSpPr>
      <p:grpSpPr>
        <a:xfrm>
          <a:off x="0" y="0"/>
          <a:ext cx="0" cy="0"/>
          <a:chOff x="0" y="0"/>
          <a:chExt cx="0" cy="0"/>
        </a:xfrm>
      </p:grpSpPr>
      <p:sp>
        <p:nvSpPr>
          <p:cNvPr id="380" name="Google Shape;380;g1e7db8c434c_0_704"/>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4500"/>
              <a:buFont typeface="Arial"/>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1" name="Google Shape;381;g1e7db8c434c_0_704"/>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accent2"/>
              </a:buClr>
              <a:buSzPts val="1800"/>
              <a:buNone/>
              <a:defRPr b="0" sz="1800">
                <a:solidFill>
                  <a:schemeClr val="accent2"/>
                </a:solidFill>
              </a:defRPr>
            </a:lvl1pPr>
            <a:lvl2pPr lvl="1" rtl="0" algn="l">
              <a:lnSpc>
                <a:spcPct val="105000"/>
              </a:lnSpc>
              <a:spcBef>
                <a:spcPts val="0"/>
              </a:spcBef>
              <a:spcAft>
                <a:spcPts val="0"/>
              </a:spcAft>
              <a:buClr>
                <a:schemeClr val="accent2"/>
              </a:buClr>
              <a:buSzPts val="1800"/>
              <a:buNone/>
              <a:defRPr b="1" sz="1800">
                <a:solidFill>
                  <a:schemeClr val="accent2"/>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82" name="Google Shape;382;g1e7db8c434c_0_704"/>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383" name="Google Shape;383;g1e7db8c434c_0_704"/>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384" name="Google Shape;384;g1e7db8c434c_0_704"/>
          <p:cNvGrpSpPr/>
          <p:nvPr/>
        </p:nvGrpSpPr>
        <p:grpSpPr>
          <a:xfrm>
            <a:off x="540544" y="4103998"/>
            <a:ext cx="3006951" cy="521209"/>
            <a:chOff x="720725" y="5218493"/>
            <a:chExt cx="4009268" cy="694945"/>
          </a:xfrm>
        </p:grpSpPr>
        <p:pic>
          <p:nvPicPr>
            <p:cNvPr id="385" name="Google Shape;385;g1e7db8c434c_0_704"/>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386" name="Google Shape;386;g1e7db8c434c_0_704"/>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387" name="Google Shape;387;g1e7db8c434c_0_704"/>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388" name="Google Shape;388;g1e7db8c434c_0_704"/>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39" name="Shape 39"/>
        <p:cNvGrpSpPr/>
        <p:nvPr/>
      </p:nvGrpSpPr>
      <p:grpSpPr>
        <a:xfrm>
          <a:off x="0" y="0"/>
          <a:ext cx="0" cy="0"/>
          <a:chOff x="0" y="0"/>
          <a:chExt cx="0" cy="0"/>
        </a:xfrm>
      </p:grpSpPr>
      <p:sp>
        <p:nvSpPr>
          <p:cNvPr id="40" name="Google Shape;40;p1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17"/>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1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 name="Google Shape;43;p1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1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389" name="Shape 389"/>
        <p:cNvGrpSpPr/>
        <p:nvPr/>
      </p:nvGrpSpPr>
      <p:grpSpPr>
        <a:xfrm>
          <a:off x="0" y="0"/>
          <a:ext cx="0" cy="0"/>
          <a:chOff x="0" y="0"/>
          <a:chExt cx="0" cy="0"/>
        </a:xfrm>
      </p:grpSpPr>
      <p:sp>
        <p:nvSpPr>
          <p:cNvPr id="390" name="Google Shape;390;g1e7db8c434c_0_714"/>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3700"/>
              <a:buFont typeface="Arial"/>
              <a:buNone/>
              <a:defRPr sz="3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1" name="Google Shape;391;g1e7db8c434c_0_71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92" name="Google Shape;392;g1e7db8c434c_0_714"/>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393" name="Shape 393"/>
        <p:cNvGrpSpPr/>
        <p:nvPr/>
      </p:nvGrpSpPr>
      <p:grpSpPr>
        <a:xfrm>
          <a:off x="0" y="0"/>
          <a:ext cx="0" cy="0"/>
          <a:chOff x="0" y="0"/>
          <a:chExt cx="0" cy="0"/>
        </a:xfrm>
      </p:grpSpPr>
      <p:sp>
        <p:nvSpPr>
          <p:cNvPr id="394" name="Google Shape;394;g1e7db8c434c_0_71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5" name="Google Shape;395;g1e7db8c434c_0_718"/>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6" name="Google Shape;396;g1e7db8c434c_0_71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7" name="Google Shape;397;g1e7db8c434c_0_71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8" name="Google Shape;398;g1e7db8c434c_0_71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99" name="Shape 399"/>
        <p:cNvGrpSpPr/>
        <p:nvPr/>
      </p:nvGrpSpPr>
      <p:grpSpPr>
        <a:xfrm>
          <a:off x="0" y="0"/>
          <a:ext cx="0" cy="0"/>
          <a:chOff x="0" y="0"/>
          <a:chExt cx="0" cy="0"/>
        </a:xfrm>
      </p:grpSpPr>
      <p:sp>
        <p:nvSpPr>
          <p:cNvPr id="400" name="Google Shape;400;g1e7db8c434c_0_724"/>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1" name="Google Shape;401;g1e7db8c434c_0_72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2" name="Google Shape;402;g1e7db8c434c_0_72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3" name="Google Shape;403;g1e7db8c434c_0_72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4" name="Google Shape;404;g1e7db8c434c_0_724"/>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405" name="Shape 405"/>
        <p:cNvGrpSpPr/>
        <p:nvPr/>
      </p:nvGrpSpPr>
      <p:grpSpPr>
        <a:xfrm>
          <a:off x="0" y="0"/>
          <a:ext cx="0" cy="0"/>
          <a:chOff x="0" y="0"/>
          <a:chExt cx="0" cy="0"/>
        </a:xfrm>
      </p:grpSpPr>
      <p:sp>
        <p:nvSpPr>
          <p:cNvPr id="406" name="Google Shape;406;g1e7db8c434c_0_730"/>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3200"/>
              <a:buFont typeface="Arial"/>
              <a:buNone/>
              <a:defRPr sz="3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7" name="Google Shape;407;g1e7db8c434c_0_730"/>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dk2"/>
              </a:buClr>
              <a:buSzPts val="1200"/>
              <a:buNone/>
              <a:defRPr b="1" sz="1200"/>
            </a:lvl1pPr>
            <a:lvl2pPr lvl="1" rtl="0" algn="l">
              <a:lnSpc>
                <a:spcPct val="105000"/>
              </a:lnSpc>
              <a:spcBef>
                <a:spcPts val="0"/>
              </a:spcBef>
              <a:spcAft>
                <a:spcPts val="0"/>
              </a:spcAft>
              <a:buClr>
                <a:schemeClr val="dk1"/>
              </a:buClr>
              <a:buSzPts val="1200"/>
              <a:buNone/>
              <a:defRPr b="0" sz="1200">
                <a:solidFill>
                  <a:schemeClr val="dk1"/>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Logo&#10;&#10;Description automatically generated" id="408" name="Google Shape;408;g1e7db8c434c_0_730"/>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409" name="Google Shape;409;g1e7db8c434c_0_730"/>
          <p:cNvSpPr/>
          <p:nvPr>
            <p:ph idx="2" type="pic"/>
          </p:nvPr>
        </p:nvSpPr>
        <p:spPr>
          <a:xfrm>
            <a:off x="0" y="-1"/>
            <a:ext cx="9144000" cy="5143500"/>
          </a:xfrm>
          <a:prstGeom prst="rect">
            <a:avLst/>
          </a:prstGeom>
          <a:solidFill>
            <a:srgbClr val="D8D8D8"/>
          </a:solidFill>
          <a:ln>
            <a:noFill/>
          </a:ln>
        </p:spPr>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410" name="Shape 410"/>
        <p:cNvGrpSpPr/>
        <p:nvPr/>
      </p:nvGrpSpPr>
      <p:grpSpPr>
        <a:xfrm>
          <a:off x="0" y="0"/>
          <a:ext cx="0" cy="0"/>
          <a:chOff x="0" y="0"/>
          <a:chExt cx="0" cy="0"/>
        </a:xfrm>
      </p:grpSpPr>
      <p:sp>
        <p:nvSpPr>
          <p:cNvPr id="411" name="Google Shape;411;g1e7db8c434c_0_735"/>
          <p:cNvSpPr/>
          <p:nvPr>
            <p:ph idx="2" type="pic"/>
          </p:nvPr>
        </p:nvSpPr>
        <p:spPr>
          <a:xfrm>
            <a:off x="0" y="0"/>
            <a:ext cx="5184000" cy="5143500"/>
          </a:xfrm>
          <a:prstGeom prst="rect">
            <a:avLst/>
          </a:prstGeom>
          <a:solidFill>
            <a:srgbClr val="D8D8D8"/>
          </a:solidFill>
          <a:ln>
            <a:noFill/>
          </a:ln>
        </p:spPr>
      </p:sp>
      <p:sp>
        <p:nvSpPr>
          <p:cNvPr id="412" name="Google Shape;412;g1e7db8c434c_0_735"/>
          <p:cNvSpPr txBox="1"/>
          <p:nvPr>
            <p:ph type="ctrTitle"/>
          </p:nvPr>
        </p:nvSpPr>
        <p:spPr>
          <a:xfrm>
            <a:off x="5670000" y="2370600"/>
            <a:ext cx="2958600" cy="1399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3200"/>
              <a:buFont typeface="Arial"/>
              <a:buNone/>
              <a:defRPr sz="3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3" name="Google Shape;413;g1e7db8c434c_0_735"/>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dk2"/>
              </a:buClr>
              <a:buSzPts val="1200"/>
              <a:buNone/>
              <a:defRPr b="1" sz="1200"/>
            </a:lvl1pPr>
            <a:lvl2pPr lvl="1" rtl="0" algn="l">
              <a:lnSpc>
                <a:spcPct val="105000"/>
              </a:lnSpc>
              <a:spcBef>
                <a:spcPts val="0"/>
              </a:spcBef>
              <a:spcAft>
                <a:spcPts val="0"/>
              </a:spcAft>
              <a:buClr>
                <a:schemeClr val="dk1"/>
              </a:buClr>
              <a:buSzPts val="1200"/>
              <a:buNone/>
              <a:defRPr b="0" sz="1200">
                <a:solidFill>
                  <a:schemeClr val="dk1"/>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Logo&#10;&#10;Description automatically generated" id="414" name="Google Shape;414;g1e7db8c434c_0_735"/>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415" name="Shape 415"/>
        <p:cNvGrpSpPr/>
        <p:nvPr/>
      </p:nvGrpSpPr>
      <p:grpSpPr>
        <a:xfrm>
          <a:off x="0" y="0"/>
          <a:ext cx="0" cy="0"/>
          <a:chOff x="0" y="0"/>
          <a:chExt cx="0" cy="0"/>
        </a:xfrm>
      </p:grpSpPr>
      <p:sp>
        <p:nvSpPr>
          <p:cNvPr id="416" name="Google Shape;416;g1e7db8c434c_0_74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7" name="Google Shape;417;g1e7db8c434c_0_74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8" name="Google Shape;418;g1e7db8c434c_0_74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19" name="Google Shape;419;g1e7db8c434c_0_740"/>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0" name="Google Shape;420;g1e7db8c434c_0_740"/>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1" name="Google Shape;421;g1e7db8c434c_0_740"/>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422" name="Shape 422"/>
        <p:cNvGrpSpPr/>
        <p:nvPr/>
      </p:nvGrpSpPr>
      <p:grpSpPr>
        <a:xfrm>
          <a:off x="0" y="0"/>
          <a:ext cx="0" cy="0"/>
          <a:chOff x="0" y="0"/>
          <a:chExt cx="0" cy="0"/>
        </a:xfrm>
      </p:grpSpPr>
      <p:sp>
        <p:nvSpPr>
          <p:cNvPr id="423" name="Google Shape;423;g1e7db8c434c_0_747"/>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4" name="Google Shape;424;g1e7db8c434c_0_74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5" name="Google Shape;425;g1e7db8c434c_0_74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6" name="Google Shape;426;g1e7db8c434c_0_74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7" name="Google Shape;427;g1e7db8c434c_0_74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8" name="Google Shape;428;g1e7db8c434c_0_747"/>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400"/>
              <a:buNone/>
              <a:defRPr sz="1400">
                <a:solidFill>
                  <a:schemeClr val="dk2"/>
                </a:solidFill>
              </a:defRPr>
            </a:lvl1pPr>
            <a:lvl2pPr indent="-228600" lvl="1" marL="914400" rtl="0" algn="l">
              <a:lnSpc>
                <a:spcPct val="90000"/>
              </a:lnSpc>
              <a:spcBef>
                <a:spcPts val="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9" name="Google Shape;429;g1e7db8c434c_0_747"/>
          <p:cNvSpPr txBox="1"/>
          <p:nvPr>
            <p:ph idx="2" type="body"/>
          </p:nvPr>
        </p:nvSpPr>
        <p:spPr>
          <a:xfrm>
            <a:off x="540543"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0" name="Google Shape;430;g1e7db8c434c_0_747"/>
          <p:cNvSpPr txBox="1"/>
          <p:nvPr>
            <p:ph idx="3" type="body"/>
          </p:nvPr>
        </p:nvSpPr>
        <p:spPr>
          <a:xfrm>
            <a:off x="3272399"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1" name="Google Shape;431;g1e7db8c434c_0_747"/>
          <p:cNvSpPr txBox="1"/>
          <p:nvPr>
            <p:ph idx="4" type="body"/>
          </p:nvPr>
        </p:nvSpPr>
        <p:spPr>
          <a:xfrm>
            <a:off x="6004255"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432" name="Google Shape;432;g1e7db8c434c_0_747"/>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433" name="Shape 433"/>
        <p:cNvGrpSpPr/>
        <p:nvPr/>
      </p:nvGrpSpPr>
      <p:grpSpPr>
        <a:xfrm>
          <a:off x="0" y="0"/>
          <a:ext cx="0" cy="0"/>
          <a:chOff x="0" y="0"/>
          <a:chExt cx="0" cy="0"/>
        </a:xfrm>
      </p:grpSpPr>
      <p:sp>
        <p:nvSpPr>
          <p:cNvPr id="434" name="Google Shape;434;g1e7db8c434c_0_75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5" name="Google Shape;435;g1e7db8c434c_0_758"/>
          <p:cNvSpPr/>
          <p:nvPr>
            <p:ph idx="2" type="pic"/>
          </p:nvPr>
        </p:nvSpPr>
        <p:spPr>
          <a:xfrm>
            <a:off x="4000500" y="0"/>
            <a:ext cx="5143500" cy="5143500"/>
          </a:xfrm>
          <a:prstGeom prst="rect">
            <a:avLst/>
          </a:prstGeom>
          <a:solidFill>
            <a:srgbClr val="D8D8D8"/>
          </a:solidFill>
          <a:ln>
            <a:noFill/>
          </a:ln>
        </p:spPr>
      </p:sp>
      <p:sp>
        <p:nvSpPr>
          <p:cNvPr id="436" name="Google Shape;436;g1e7db8c434c_0_758"/>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accent1"/>
              </a:buClr>
              <a:buSzPts val="3700"/>
              <a:buFont typeface="Arial"/>
              <a:buNone/>
              <a:defRPr sz="37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7" name="Shape 437"/>
        <p:cNvGrpSpPr/>
        <p:nvPr/>
      </p:nvGrpSpPr>
      <p:grpSpPr>
        <a:xfrm>
          <a:off x="0" y="0"/>
          <a:ext cx="0" cy="0"/>
          <a:chOff x="0" y="0"/>
          <a:chExt cx="0" cy="0"/>
        </a:xfrm>
      </p:grpSpPr>
      <p:sp>
        <p:nvSpPr>
          <p:cNvPr id="438" name="Google Shape;438;g1e7db8c434c_0_76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39" name="Google Shape;439;g1e7db8c434c_0_76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40" name="Google Shape;440;g1e7db8c434c_0_76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1" name="Shape 441"/>
        <p:cNvGrpSpPr/>
        <p:nvPr/>
      </p:nvGrpSpPr>
      <p:grpSpPr>
        <a:xfrm>
          <a:off x="0" y="0"/>
          <a:ext cx="0" cy="0"/>
          <a:chOff x="0" y="0"/>
          <a:chExt cx="0" cy="0"/>
        </a:xfrm>
      </p:grpSpPr>
      <p:sp>
        <p:nvSpPr>
          <p:cNvPr id="442" name="Google Shape;442;g1e7db8c434c_0_766"/>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rtl="0" algn="ctr">
              <a:lnSpc>
                <a:spcPct val="85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43" name="Google Shape;443;g1e7db8c434c_0_766"/>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13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2100"/>
              </a:spcBef>
              <a:spcAft>
                <a:spcPts val="0"/>
              </a:spcAft>
              <a:buSzPts val="2800"/>
              <a:buNone/>
              <a:defRPr sz="2800"/>
            </a:lvl4pPr>
            <a:lvl5pPr lvl="4" rtl="0" algn="ctr">
              <a:lnSpc>
                <a:spcPct val="100000"/>
              </a:lnSpc>
              <a:spcBef>
                <a:spcPts val="600"/>
              </a:spcBef>
              <a:spcAft>
                <a:spcPts val="0"/>
              </a:spcAft>
              <a:buSzPts val="2800"/>
              <a:buNone/>
              <a:defRPr sz="2800"/>
            </a:lvl5pPr>
            <a:lvl6pPr lvl="5" rtl="0" algn="ctr">
              <a:lnSpc>
                <a:spcPct val="100000"/>
              </a:lnSpc>
              <a:spcBef>
                <a:spcPts val="6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444" name="Google Shape;444;g1e7db8c434c_0_766"/>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45" name="Shape 45"/>
        <p:cNvGrpSpPr/>
        <p:nvPr/>
      </p:nvGrpSpPr>
      <p:grpSpPr>
        <a:xfrm>
          <a:off x="0" y="0"/>
          <a:ext cx="0" cy="0"/>
          <a:chOff x="0" y="0"/>
          <a:chExt cx="0" cy="0"/>
        </a:xfrm>
      </p:grpSpPr>
      <p:sp>
        <p:nvSpPr>
          <p:cNvPr id="46" name="Google Shape;46;p1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1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48" name="Google Shape;48;p1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49" name="Google Shape;49;p1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18"/>
          <p:cNvSpPr/>
          <p:nvPr>
            <p:ph idx="2" type="pic"/>
          </p:nvPr>
        </p:nvSpPr>
        <p:spPr>
          <a:xfrm>
            <a:off x="540544" y="1393200"/>
            <a:ext cx="2597400" cy="1242000"/>
          </a:xfrm>
          <a:prstGeom prst="rect">
            <a:avLst/>
          </a:prstGeom>
          <a:solidFill>
            <a:srgbClr val="D8D8D8"/>
          </a:solidFill>
          <a:ln>
            <a:noFill/>
          </a:ln>
        </p:spPr>
      </p:sp>
      <p:sp>
        <p:nvSpPr>
          <p:cNvPr id="51" name="Google Shape;51;p18"/>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 name="Google Shape;52;p18"/>
          <p:cNvSpPr/>
          <p:nvPr>
            <p:ph idx="3" type="pic"/>
          </p:nvPr>
        </p:nvSpPr>
        <p:spPr>
          <a:xfrm>
            <a:off x="3273300" y="1393200"/>
            <a:ext cx="2597400" cy="1242000"/>
          </a:xfrm>
          <a:prstGeom prst="rect">
            <a:avLst/>
          </a:prstGeom>
          <a:solidFill>
            <a:srgbClr val="D8D8D8"/>
          </a:solidFill>
          <a:ln>
            <a:noFill/>
          </a:ln>
        </p:spPr>
      </p:sp>
      <p:sp>
        <p:nvSpPr>
          <p:cNvPr id="53" name="Google Shape;53;p18"/>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 name="Google Shape;54;p18"/>
          <p:cNvSpPr/>
          <p:nvPr>
            <p:ph idx="5" type="pic"/>
          </p:nvPr>
        </p:nvSpPr>
        <p:spPr>
          <a:xfrm>
            <a:off x="6006056" y="1393200"/>
            <a:ext cx="2597400" cy="1242000"/>
          </a:xfrm>
          <a:prstGeom prst="rect">
            <a:avLst/>
          </a:prstGeom>
          <a:solidFill>
            <a:srgbClr val="D8D8D8"/>
          </a:solidFill>
          <a:ln>
            <a:noFill/>
          </a:ln>
        </p:spPr>
      </p:sp>
      <p:sp>
        <p:nvSpPr>
          <p:cNvPr id="55" name="Google Shape;55;p18"/>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445" name="Shape 445"/>
        <p:cNvGrpSpPr/>
        <p:nvPr/>
      </p:nvGrpSpPr>
      <p:grpSpPr>
        <a:xfrm>
          <a:off x="0" y="0"/>
          <a:ext cx="0" cy="0"/>
          <a:chOff x="0" y="0"/>
          <a:chExt cx="0" cy="0"/>
        </a:xfrm>
      </p:grpSpPr>
      <p:sp>
        <p:nvSpPr>
          <p:cNvPr id="446" name="Google Shape;446;g2819e48d6ce_0_21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7" name="Google Shape;447;g2819e48d6ce_0_21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8" name="Google Shape;448;g2819e48d6ce_0_21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9" name="Google Shape;449;g2819e48d6ce_0_21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buNone/>
              <a:defRPr sz="800">
                <a:solidFill>
                  <a:schemeClr val="accent1"/>
                </a:solidFill>
                <a:latin typeface="Arial"/>
                <a:ea typeface="Arial"/>
                <a:cs typeface="Arial"/>
                <a:sym typeface="Arial"/>
              </a:defRPr>
            </a:lvl1pPr>
            <a:lvl2pPr indent="0" lvl="1" marL="0" marR="0" rtl="0" algn="r">
              <a:lnSpc>
                <a:spcPct val="90000"/>
              </a:lnSpc>
              <a:spcBef>
                <a:spcPts val="0"/>
              </a:spcBef>
              <a:buNone/>
              <a:defRPr sz="800">
                <a:solidFill>
                  <a:schemeClr val="accent1"/>
                </a:solidFill>
                <a:latin typeface="Arial"/>
                <a:ea typeface="Arial"/>
                <a:cs typeface="Arial"/>
                <a:sym typeface="Arial"/>
              </a:defRPr>
            </a:lvl2pPr>
            <a:lvl3pPr indent="0" lvl="2" marL="0" marR="0" rtl="0" algn="r">
              <a:lnSpc>
                <a:spcPct val="90000"/>
              </a:lnSpc>
              <a:spcBef>
                <a:spcPts val="0"/>
              </a:spcBef>
              <a:buNone/>
              <a:defRPr sz="800">
                <a:solidFill>
                  <a:schemeClr val="accent1"/>
                </a:solidFill>
                <a:latin typeface="Arial"/>
                <a:ea typeface="Arial"/>
                <a:cs typeface="Arial"/>
                <a:sym typeface="Arial"/>
              </a:defRPr>
            </a:lvl3pPr>
            <a:lvl4pPr indent="0" lvl="3" marL="0" marR="0" rtl="0" algn="r">
              <a:lnSpc>
                <a:spcPct val="90000"/>
              </a:lnSpc>
              <a:spcBef>
                <a:spcPts val="0"/>
              </a:spcBef>
              <a:buNone/>
              <a:defRPr sz="800">
                <a:solidFill>
                  <a:schemeClr val="accent1"/>
                </a:solidFill>
                <a:latin typeface="Arial"/>
                <a:ea typeface="Arial"/>
                <a:cs typeface="Arial"/>
                <a:sym typeface="Arial"/>
              </a:defRPr>
            </a:lvl4pPr>
            <a:lvl5pPr indent="0" lvl="4" marL="0" marR="0" rtl="0" algn="r">
              <a:lnSpc>
                <a:spcPct val="90000"/>
              </a:lnSpc>
              <a:spcBef>
                <a:spcPts val="0"/>
              </a:spcBef>
              <a:buNone/>
              <a:defRPr sz="800">
                <a:solidFill>
                  <a:schemeClr val="accent1"/>
                </a:solidFill>
                <a:latin typeface="Arial"/>
                <a:ea typeface="Arial"/>
                <a:cs typeface="Arial"/>
                <a:sym typeface="Arial"/>
              </a:defRPr>
            </a:lvl5pPr>
            <a:lvl6pPr indent="0" lvl="5" marL="0" marR="0" rtl="0" algn="r">
              <a:lnSpc>
                <a:spcPct val="90000"/>
              </a:lnSpc>
              <a:spcBef>
                <a:spcPts val="0"/>
              </a:spcBef>
              <a:buNone/>
              <a:defRPr sz="800">
                <a:solidFill>
                  <a:schemeClr val="accent1"/>
                </a:solidFill>
                <a:latin typeface="Arial"/>
                <a:ea typeface="Arial"/>
                <a:cs typeface="Arial"/>
                <a:sym typeface="Arial"/>
              </a:defRPr>
            </a:lvl6pPr>
            <a:lvl7pPr indent="0" lvl="6" marL="0" marR="0" rtl="0" algn="r">
              <a:lnSpc>
                <a:spcPct val="90000"/>
              </a:lnSpc>
              <a:spcBef>
                <a:spcPts val="0"/>
              </a:spcBef>
              <a:buNone/>
              <a:defRPr sz="800">
                <a:solidFill>
                  <a:schemeClr val="accent1"/>
                </a:solidFill>
                <a:latin typeface="Arial"/>
                <a:ea typeface="Arial"/>
                <a:cs typeface="Arial"/>
                <a:sym typeface="Arial"/>
              </a:defRPr>
            </a:lvl7pPr>
            <a:lvl8pPr indent="0" lvl="7" marL="0" marR="0" rtl="0" algn="r">
              <a:lnSpc>
                <a:spcPct val="90000"/>
              </a:lnSpc>
              <a:spcBef>
                <a:spcPts val="0"/>
              </a:spcBef>
              <a:buNone/>
              <a:defRPr sz="800">
                <a:solidFill>
                  <a:schemeClr val="accent1"/>
                </a:solidFill>
                <a:latin typeface="Arial"/>
                <a:ea typeface="Arial"/>
                <a:cs typeface="Arial"/>
                <a:sym typeface="Arial"/>
              </a:defRPr>
            </a:lvl8pPr>
            <a:lvl9pPr indent="0" lvl="8" marL="0" marR="0" rtl="0" algn="r">
              <a:lnSpc>
                <a:spcPct val="90000"/>
              </a:lnSpc>
              <a:spcBef>
                <a:spcPts val="0"/>
              </a:spcBef>
              <a:buNone/>
              <a:defRPr sz="800">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ed Orange Subtitle" showMasterSp="0">
  <p:cSld name="3_Bulleted Orange Subtitle">
    <p:spTree>
      <p:nvGrpSpPr>
        <p:cNvPr id="450" name="Shape 450"/>
        <p:cNvGrpSpPr/>
        <p:nvPr/>
      </p:nvGrpSpPr>
      <p:grpSpPr>
        <a:xfrm>
          <a:off x="0" y="0"/>
          <a:ext cx="0" cy="0"/>
          <a:chOff x="0" y="0"/>
          <a:chExt cx="0" cy="0"/>
        </a:xfrm>
      </p:grpSpPr>
      <p:sp>
        <p:nvSpPr>
          <p:cNvPr id="451" name="Google Shape;451;g1e7db8c434c_1_2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52" name="Google Shape;452;g1e7db8c434c_1_25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F26122"/>
              </a:buClr>
              <a:buSzPts val="2100"/>
              <a:buNone/>
              <a:defRPr/>
            </a:lvl1pPr>
            <a:lvl2pPr indent="-228600" lvl="1" marL="914400" rtl="0" algn="l">
              <a:lnSpc>
                <a:spcPct val="90000"/>
              </a:lnSpc>
              <a:spcBef>
                <a:spcPts val="400"/>
              </a:spcBef>
              <a:spcAft>
                <a:spcPts val="0"/>
              </a:spcAft>
              <a:buClr>
                <a:srgbClr val="F26122"/>
              </a:buClr>
              <a:buSzPts val="1800"/>
              <a:buNone/>
              <a:defRPr/>
            </a:lvl2pPr>
            <a:lvl3pPr indent="-228600" lvl="2" marL="1371600" rtl="0" algn="l">
              <a:lnSpc>
                <a:spcPct val="90000"/>
              </a:lnSpc>
              <a:spcBef>
                <a:spcPts val="400"/>
              </a:spcBef>
              <a:spcAft>
                <a:spcPts val="0"/>
              </a:spcAft>
              <a:buClr>
                <a:srgbClr val="F26122"/>
              </a:buClr>
              <a:buSzPts val="1500"/>
              <a:buNone/>
              <a:defRPr/>
            </a:lvl3pPr>
            <a:lvl4pPr indent="-317500" lvl="3" marL="1828800" rtl="0" algn="l">
              <a:lnSpc>
                <a:spcPct val="90000"/>
              </a:lnSpc>
              <a:spcBef>
                <a:spcPts val="400"/>
              </a:spcBef>
              <a:spcAft>
                <a:spcPts val="0"/>
              </a:spcAft>
              <a:buClr>
                <a:srgbClr val="F26122"/>
              </a:buClr>
              <a:buSzPts val="1400"/>
              <a:buChar char="•"/>
              <a:defRPr/>
            </a:lvl4pPr>
            <a:lvl5pPr indent="-317500" lvl="4" marL="2286000" rtl="0" algn="l">
              <a:lnSpc>
                <a:spcPct val="90000"/>
              </a:lnSpc>
              <a:spcBef>
                <a:spcPts val="400"/>
              </a:spcBef>
              <a:spcAft>
                <a:spcPts val="0"/>
              </a:spcAft>
              <a:buClr>
                <a:srgbClr val="F2612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3" name="Google Shape;453;g1e7db8c434c_1_2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4" name="Google Shape;454;g1e7db8c434c_1_2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55" name="Google Shape;455;g1e7db8c434c_1_250"/>
          <p:cNvPicPr preferRelativeResize="0"/>
          <p:nvPr/>
        </p:nvPicPr>
        <p:blipFill rotWithShape="1">
          <a:blip r:embed="rId2">
            <a:alphaModFix/>
          </a:blip>
          <a:srcRect b="0" l="0" r="0" t="0"/>
          <a:stretch/>
        </p:blipFill>
        <p:spPr>
          <a:xfrm rot="-4499996">
            <a:off x="8361031" y="4514717"/>
            <a:ext cx="356787" cy="464388"/>
          </a:xfrm>
          <a:prstGeom prst="rect">
            <a:avLst/>
          </a:prstGeom>
          <a:noFill/>
          <a:ln>
            <a:noFill/>
          </a:ln>
        </p:spPr>
      </p:pic>
      <p:sp>
        <p:nvSpPr>
          <p:cNvPr id="456" name="Google Shape;456;g1e7db8c434c_1_250"/>
          <p:cNvSpPr txBox="1"/>
          <p:nvPr>
            <p:ph idx="12" type="sldNum"/>
          </p:nvPr>
        </p:nvSpPr>
        <p:spPr>
          <a:xfrm>
            <a:off x="8279018" y="4608743"/>
            <a:ext cx="540900" cy="2541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7" name="Google Shape;457;g1e7db8c434c_1_250"/>
          <p:cNvSpPr txBox="1"/>
          <p:nvPr>
            <p:ph idx="2" type="body"/>
          </p:nvPr>
        </p:nvSpPr>
        <p:spPr>
          <a:xfrm>
            <a:off x="341384" y="548643"/>
            <a:ext cx="8675400" cy="263400"/>
          </a:xfrm>
          <a:prstGeom prst="rect">
            <a:avLst/>
          </a:prstGeom>
          <a:noFill/>
          <a:ln>
            <a:noFill/>
          </a:ln>
        </p:spPr>
        <p:txBody>
          <a:bodyPr anchorCtr="0" anchor="t" bIns="34275" lIns="68575" spcFirstLastPara="1" rIns="68575" wrap="square" tIns="34275">
            <a:spAutoFit/>
          </a:bodyPr>
          <a:lstStyle>
            <a:lvl1pPr indent="-228600" lvl="0" marL="457200" rtl="0" algn="l">
              <a:lnSpc>
                <a:spcPct val="90000"/>
              </a:lnSpc>
              <a:spcBef>
                <a:spcPts val="800"/>
              </a:spcBef>
              <a:spcAft>
                <a:spcPts val="0"/>
              </a:spcAft>
              <a:buClr>
                <a:schemeClr val="accent3"/>
              </a:buClr>
              <a:buSzPts val="1300"/>
              <a:buNone/>
              <a:defRPr sz="1300" cap="none">
                <a:solidFill>
                  <a:schemeClr val="accent3"/>
                </a:solidFill>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56" name="Shape 56"/>
        <p:cNvGrpSpPr/>
        <p:nvPr/>
      </p:nvGrpSpPr>
      <p:grpSpPr>
        <a:xfrm>
          <a:off x="0" y="0"/>
          <a:ext cx="0" cy="0"/>
          <a:chOff x="0" y="0"/>
          <a:chExt cx="0" cy="0"/>
        </a:xfrm>
      </p:grpSpPr>
      <p:sp>
        <p:nvSpPr>
          <p:cNvPr id="57" name="Google Shape;57;p1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1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9"/>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 name="Google Shape;61;p19"/>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19"/>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63" name="Shape 63"/>
        <p:cNvGrpSpPr/>
        <p:nvPr/>
      </p:nvGrpSpPr>
      <p:grpSpPr>
        <a:xfrm>
          <a:off x="0" y="0"/>
          <a:ext cx="0" cy="0"/>
          <a:chOff x="0" y="0"/>
          <a:chExt cx="0" cy="0"/>
        </a:xfrm>
      </p:grpSpPr>
      <p:sp>
        <p:nvSpPr>
          <p:cNvPr id="64" name="Google Shape;64;p20"/>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20"/>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6" name="Google Shape;66;p20"/>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67" name="Google Shape;67;p20"/>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68" name="Google Shape;68;p20"/>
          <p:cNvGrpSpPr/>
          <p:nvPr/>
        </p:nvGrpSpPr>
        <p:grpSpPr>
          <a:xfrm>
            <a:off x="540544" y="4104000"/>
            <a:ext cx="3006951" cy="521209"/>
            <a:chOff x="720725" y="5218493"/>
            <a:chExt cx="4009268" cy="694945"/>
          </a:xfrm>
        </p:grpSpPr>
        <p:pic>
          <p:nvPicPr>
            <p:cNvPr id="69" name="Google Shape;69;p20"/>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70" name="Google Shape;70;p20"/>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71" name="Google Shape;71;p20"/>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72" name="Google Shape;72;p20"/>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21"/>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85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5" name="Google Shape;75;p21"/>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13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21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76" name="Google Shape;76;p21"/>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22" Type="http://schemas.openxmlformats.org/officeDocument/2006/relationships/theme" Target="../theme/theme4.xml"/><Relationship Id="rId10" Type="http://schemas.openxmlformats.org/officeDocument/2006/relationships/slideLayout" Target="../slideLayouts/slideLayout28.xml"/><Relationship Id="rId21" Type="http://schemas.openxmlformats.org/officeDocument/2006/relationships/slideLayout" Target="../slideLayouts/slideLayout39.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image" Target="../media/image3.pn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8.xml"/><Relationship Id="rId11" Type="http://schemas.openxmlformats.org/officeDocument/2006/relationships/slideLayout" Target="../slideLayouts/slideLayout49.xml"/><Relationship Id="rId22" Type="http://schemas.openxmlformats.org/officeDocument/2006/relationships/slideLayout" Target="../slideLayouts/slideLayout60.xml"/><Relationship Id="rId10" Type="http://schemas.openxmlformats.org/officeDocument/2006/relationships/slideLayout" Target="../slideLayouts/slideLayout48.xml"/><Relationship Id="rId21" Type="http://schemas.openxmlformats.org/officeDocument/2006/relationships/slideLayout" Target="../slideLayouts/slideLayout59.xml"/><Relationship Id="rId13" Type="http://schemas.openxmlformats.org/officeDocument/2006/relationships/slideLayout" Target="../slideLayouts/slideLayout51.xml"/><Relationship Id="rId24" Type="http://schemas.openxmlformats.org/officeDocument/2006/relationships/theme" Target="../theme/theme1.xml"/><Relationship Id="rId12" Type="http://schemas.openxmlformats.org/officeDocument/2006/relationships/slideLayout" Target="../slideLayouts/slideLayout50.xml"/><Relationship Id="rId23" Type="http://schemas.openxmlformats.org/officeDocument/2006/relationships/slideLayout" Target="../slideLayouts/slideLayout61.xml"/><Relationship Id="rId1" Type="http://schemas.openxmlformats.org/officeDocument/2006/relationships/image" Target="../media/image3.pn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5" Type="http://schemas.openxmlformats.org/officeDocument/2006/relationships/slideLayout" Target="../slideLayouts/slideLayout43.xml"/><Relationship Id="rId19" Type="http://schemas.openxmlformats.org/officeDocument/2006/relationships/slideLayout" Target="../slideLayouts/slideLayout57.xml"/><Relationship Id="rId6" Type="http://schemas.openxmlformats.org/officeDocument/2006/relationships/slideLayout" Target="../slideLayouts/slideLayout44.xml"/><Relationship Id="rId18" Type="http://schemas.openxmlformats.org/officeDocument/2006/relationships/slideLayout" Target="../slideLayouts/slideLayout56.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 name="Google Shape;9;p1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 name="Google Shape;10;p1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1" name="Google Shape;11;p12"/>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2" name="Google Shape;12;p12"/>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sp>
        <p:nvSpPr>
          <p:cNvPr id="149" name="Google Shape;149;g1e7db8c434c_0_200"/>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0" name="Google Shape;150;g1e7db8c434c_0_200"/>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51" name="Google Shape;151;g1e7db8c434c_0_20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2" name="Google Shape;152;g1e7db8c434c_0_20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3" name="Google Shape;153;g1e7db8c434c_0_20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54" name="Google Shape;154;g1e7db8c434c_0_200"/>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55" name="Google Shape;155;g1e7db8c434c_0_200"/>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g1e7db8c434c_0_63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8" name="Google Shape;308;g1e7db8c434c_0_631"/>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9" name="Google Shape;309;g1e7db8c434c_0_63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10" name="Google Shape;310;g1e7db8c434c_0_63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11" name="Google Shape;311;g1e7db8c434c_0_63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12" name="Google Shape;312;g1e7db8c434c_0_631"/>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313" name="Google Shape;313;g1e7db8c434c_0_631"/>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47.png"/><Relationship Id="rId7"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42.png"/><Relationship Id="rId5"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44.png"/><Relationship Id="rId9" Type="http://schemas.openxmlformats.org/officeDocument/2006/relationships/image" Target="../media/image45.jpg"/><Relationship Id="rId5" Type="http://schemas.openxmlformats.org/officeDocument/2006/relationships/image" Target="../media/image50.png"/><Relationship Id="rId6" Type="http://schemas.openxmlformats.org/officeDocument/2006/relationships/image" Target="../media/image62.png"/><Relationship Id="rId7" Type="http://schemas.openxmlformats.org/officeDocument/2006/relationships/image" Target="../media/image38.png"/><Relationship Id="rId8"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49.gif"/><Relationship Id="rId10" Type="http://schemas.openxmlformats.org/officeDocument/2006/relationships/image" Target="../media/image61.jpg"/><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9.jpg"/><Relationship Id="rId5" Type="http://schemas.openxmlformats.org/officeDocument/2006/relationships/image" Target="../media/image52.png"/><Relationship Id="rId6" Type="http://schemas.openxmlformats.org/officeDocument/2006/relationships/image" Target="../media/image60.png"/><Relationship Id="rId7" Type="http://schemas.openxmlformats.org/officeDocument/2006/relationships/image" Target="../media/image56.jpg"/><Relationship Id="rId8"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9.png"/><Relationship Id="rId4" Type="http://schemas.openxmlformats.org/officeDocument/2006/relationships/image" Target="../media/image65.png"/><Relationship Id="rId5" Type="http://schemas.openxmlformats.org/officeDocument/2006/relationships/image" Target="../media/image57.png"/><Relationship Id="rId6"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63.jpg"/><Relationship Id="rId6" Type="http://schemas.openxmlformats.org/officeDocument/2006/relationships/image" Target="../media/image6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9.png"/><Relationship Id="rId6" Type="http://schemas.openxmlformats.org/officeDocument/2006/relationships/image" Target="../media/image30.png"/><Relationship Id="rId7" Type="http://schemas.openxmlformats.org/officeDocument/2006/relationships/image" Target="../media/image23.png"/><Relationship Id="rId8"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
          <p:cNvSpPr txBox="1"/>
          <p:nvPr>
            <p:ph type="ctrTitle"/>
          </p:nvPr>
        </p:nvSpPr>
        <p:spPr>
          <a:xfrm>
            <a:off x="1026000" y="2092500"/>
            <a:ext cx="7092600" cy="1107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800"/>
              <a:buNone/>
            </a:pPr>
            <a:r>
              <a:rPr lang="en"/>
              <a:t>GOOS European National Focal Point Meeting</a:t>
            </a:r>
            <a:endParaRPr/>
          </a:p>
        </p:txBody>
      </p:sp>
      <p:sp>
        <p:nvSpPr>
          <p:cNvPr id="463" name="Google Shape;463;p1"/>
          <p:cNvSpPr txBox="1"/>
          <p:nvPr>
            <p:ph idx="1" type="subTitle"/>
          </p:nvPr>
        </p:nvSpPr>
        <p:spPr>
          <a:xfrm>
            <a:off x="1026000" y="3447900"/>
            <a:ext cx="6632400" cy="696300"/>
          </a:xfrm>
          <a:prstGeom prst="rect">
            <a:avLst/>
          </a:prstGeom>
          <a:noFill/>
          <a:ln>
            <a:noFill/>
          </a:ln>
        </p:spPr>
        <p:txBody>
          <a:bodyPr anchorCtr="0" anchor="t" bIns="0" lIns="0" spcFirstLastPara="1" rIns="0" wrap="square" tIns="0">
            <a:noAutofit/>
          </a:bodyPr>
          <a:lstStyle/>
          <a:p>
            <a:pPr indent="0" lvl="0" marL="0" rtl="0" algn="l">
              <a:lnSpc>
                <a:spcPct val="107916"/>
              </a:lnSpc>
              <a:spcBef>
                <a:spcPts val="0"/>
              </a:spcBef>
              <a:spcAft>
                <a:spcPts val="0"/>
              </a:spcAft>
              <a:buSzPts val="1100"/>
              <a:buNone/>
            </a:pPr>
            <a:r>
              <a:t/>
            </a:r>
            <a:endParaRPr sz="1500"/>
          </a:p>
          <a:p>
            <a:pPr indent="0" lvl="0" marL="0" rtl="0" algn="l">
              <a:spcBef>
                <a:spcPts val="800"/>
              </a:spcBef>
              <a:spcAft>
                <a:spcPts val="0"/>
              </a:spcAft>
              <a:buClr>
                <a:schemeClr val="dk1"/>
              </a:buClr>
              <a:buSzPts val="1100"/>
              <a:buFont typeface="Arial"/>
              <a:buNone/>
            </a:pPr>
            <a:r>
              <a:rPr lang="en"/>
              <a:t>Friday 22 September 2023, 09:30 – 13:00 CEST</a:t>
            </a:r>
            <a:endParaRPr/>
          </a:p>
          <a:p>
            <a:pPr indent="0" lvl="0" marL="0" rtl="0" algn="l">
              <a:lnSpc>
                <a:spcPct val="107916"/>
              </a:lnSpc>
              <a:spcBef>
                <a:spcPts val="0"/>
              </a:spcBef>
              <a:spcAft>
                <a:spcPts val="800"/>
              </a:spcAft>
              <a:buClr>
                <a:schemeClr val="dk1"/>
              </a:buClr>
              <a:buSzPts val="1100"/>
              <a:buFont typeface="Arial"/>
              <a:buNone/>
            </a:pPr>
            <a:r>
              <a:rPr lang="en"/>
              <a:t>Room IX, UNESCO, Paris, France</a:t>
            </a:r>
            <a:endParaRPr/>
          </a:p>
        </p:txBody>
      </p:sp>
      <p:pic>
        <p:nvPicPr>
          <p:cNvPr id="464" name="Google Shape;464;p1"/>
          <p:cNvPicPr preferRelativeResize="0"/>
          <p:nvPr/>
        </p:nvPicPr>
        <p:blipFill rotWithShape="1">
          <a:blip r:embed="rId3">
            <a:alphaModFix/>
          </a:blip>
          <a:srcRect b="0" l="0" r="0" t="0"/>
          <a:stretch/>
        </p:blipFill>
        <p:spPr>
          <a:xfrm>
            <a:off x="5284766" y="292100"/>
            <a:ext cx="3467100" cy="90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1e7db8c434c_0_601"/>
          <p:cNvSpPr txBox="1"/>
          <p:nvPr>
            <p:ph type="title"/>
          </p:nvPr>
        </p:nvSpPr>
        <p:spPr>
          <a:xfrm>
            <a:off x="405400" y="406300"/>
            <a:ext cx="58320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None/>
            </a:pPr>
            <a:r>
              <a:rPr lang="en"/>
              <a:t>Deepening Engagement &amp; Impact</a:t>
            </a:r>
            <a:endParaRPr/>
          </a:p>
        </p:txBody>
      </p:sp>
      <p:sp>
        <p:nvSpPr>
          <p:cNvPr id="586" name="Google Shape;586;g1e7db8c434c_0_601"/>
          <p:cNvSpPr txBox="1"/>
          <p:nvPr>
            <p:ph idx="12" type="sldNum"/>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800"/>
              <a:buNone/>
            </a:pPr>
            <a:fld id="{00000000-1234-1234-1234-123412341234}" type="slidenum">
              <a:rPr lang="en"/>
              <a:t>‹#›</a:t>
            </a:fld>
            <a:endParaRPr/>
          </a:p>
        </p:txBody>
      </p:sp>
      <p:pic>
        <p:nvPicPr>
          <p:cNvPr id="587" name="Google Shape;587;g1e7db8c434c_0_601"/>
          <p:cNvPicPr preferRelativeResize="0"/>
          <p:nvPr/>
        </p:nvPicPr>
        <p:blipFill rotWithShape="1">
          <a:blip r:embed="rId3">
            <a:alphaModFix/>
          </a:blip>
          <a:srcRect b="0" l="0" r="0" t="0"/>
          <a:stretch/>
        </p:blipFill>
        <p:spPr>
          <a:xfrm>
            <a:off x="7736032" y="151100"/>
            <a:ext cx="1245151" cy="1226207"/>
          </a:xfrm>
          <a:prstGeom prst="rect">
            <a:avLst/>
          </a:prstGeom>
          <a:noFill/>
          <a:ln>
            <a:noFill/>
          </a:ln>
        </p:spPr>
      </p:pic>
      <p:sp>
        <p:nvSpPr>
          <p:cNvPr id="588" name="Google Shape;588;g1e7db8c434c_0_601"/>
          <p:cNvSpPr/>
          <p:nvPr/>
        </p:nvSpPr>
        <p:spPr>
          <a:xfrm>
            <a:off x="405400" y="1243225"/>
            <a:ext cx="19593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3"/>
                </a:solidFill>
                <a:latin typeface="Arial"/>
                <a:ea typeface="Arial"/>
                <a:cs typeface="Arial"/>
                <a:sym typeface="Arial"/>
              </a:rPr>
              <a:t>Implementing GOOS Communication Plan</a:t>
            </a:r>
            <a:endParaRPr b="1" i="0" sz="1400" u="none" cap="none" strike="noStrike">
              <a:solidFill>
                <a:schemeClr val="accent3"/>
              </a:solidFill>
              <a:latin typeface="Arial"/>
              <a:ea typeface="Arial"/>
              <a:cs typeface="Arial"/>
              <a:sym typeface="Arial"/>
            </a:endParaRPr>
          </a:p>
        </p:txBody>
      </p:sp>
      <p:sp>
        <p:nvSpPr>
          <p:cNvPr id="589" name="Google Shape;589;g1e7db8c434c_0_601"/>
          <p:cNvSpPr/>
          <p:nvPr/>
        </p:nvSpPr>
        <p:spPr>
          <a:xfrm>
            <a:off x="3085100" y="1243225"/>
            <a:ext cx="19593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3"/>
                </a:solidFill>
                <a:latin typeface="Arial"/>
                <a:ea typeface="Arial"/>
                <a:cs typeface="Arial"/>
                <a:sym typeface="Arial"/>
              </a:rPr>
              <a:t>Advocacy within United Nations</a:t>
            </a:r>
            <a:endParaRPr b="1" i="0" sz="1400" u="none" cap="none" strike="noStrike">
              <a:solidFill>
                <a:schemeClr val="accent3"/>
              </a:solidFill>
              <a:latin typeface="Arial"/>
              <a:ea typeface="Arial"/>
              <a:cs typeface="Arial"/>
              <a:sym typeface="Arial"/>
            </a:endParaRPr>
          </a:p>
        </p:txBody>
      </p:sp>
      <p:sp>
        <p:nvSpPr>
          <p:cNvPr id="590" name="Google Shape;590;g1e7db8c434c_0_601"/>
          <p:cNvSpPr/>
          <p:nvPr/>
        </p:nvSpPr>
        <p:spPr>
          <a:xfrm>
            <a:off x="6091800" y="1243225"/>
            <a:ext cx="14295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3"/>
                </a:solidFill>
                <a:latin typeface="Arial"/>
                <a:ea typeface="Arial"/>
                <a:cs typeface="Arial"/>
                <a:sym typeface="Arial"/>
              </a:rPr>
              <a:t>Strengthened partnerships</a:t>
            </a:r>
            <a:endParaRPr b="1" i="0" sz="1400" u="none" cap="none" strike="noStrike">
              <a:solidFill>
                <a:schemeClr val="accent3"/>
              </a:solidFill>
              <a:latin typeface="Arial"/>
              <a:ea typeface="Arial"/>
              <a:cs typeface="Arial"/>
              <a:sym typeface="Arial"/>
            </a:endParaRPr>
          </a:p>
        </p:txBody>
      </p:sp>
      <p:pic>
        <p:nvPicPr>
          <p:cNvPr id="591" name="Google Shape;591;g1e7db8c434c_0_601"/>
          <p:cNvPicPr preferRelativeResize="0"/>
          <p:nvPr/>
        </p:nvPicPr>
        <p:blipFill rotWithShape="1">
          <a:blip r:embed="rId4">
            <a:alphaModFix/>
          </a:blip>
          <a:srcRect b="0" l="0" r="51555" t="0"/>
          <a:stretch/>
        </p:blipFill>
        <p:spPr>
          <a:xfrm>
            <a:off x="2702725" y="1795200"/>
            <a:ext cx="1205422" cy="1857924"/>
          </a:xfrm>
          <a:prstGeom prst="rect">
            <a:avLst/>
          </a:prstGeom>
          <a:noFill/>
          <a:ln>
            <a:noFill/>
          </a:ln>
        </p:spPr>
      </p:pic>
      <p:pic>
        <p:nvPicPr>
          <p:cNvPr id="592" name="Google Shape;592;g1e7db8c434c_0_601"/>
          <p:cNvPicPr preferRelativeResize="0"/>
          <p:nvPr/>
        </p:nvPicPr>
        <p:blipFill rotWithShape="1">
          <a:blip r:embed="rId5">
            <a:alphaModFix/>
          </a:blip>
          <a:srcRect b="51570" l="0" r="48717" t="6506"/>
          <a:stretch/>
        </p:blipFill>
        <p:spPr>
          <a:xfrm>
            <a:off x="4042738" y="1795200"/>
            <a:ext cx="1384031" cy="1857922"/>
          </a:xfrm>
          <a:prstGeom prst="rect">
            <a:avLst/>
          </a:prstGeom>
          <a:noFill/>
          <a:ln>
            <a:noFill/>
          </a:ln>
        </p:spPr>
      </p:pic>
      <p:pic>
        <p:nvPicPr>
          <p:cNvPr id="593" name="Google Shape;593;g1e7db8c434c_0_601"/>
          <p:cNvPicPr preferRelativeResize="0"/>
          <p:nvPr/>
        </p:nvPicPr>
        <p:blipFill rotWithShape="1">
          <a:blip r:embed="rId5">
            <a:alphaModFix/>
          </a:blip>
          <a:srcRect b="57186" l="52242" r="0" t="0"/>
          <a:stretch/>
        </p:blipFill>
        <p:spPr>
          <a:xfrm>
            <a:off x="3321211" y="2942975"/>
            <a:ext cx="1205414" cy="1857913"/>
          </a:xfrm>
          <a:prstGeom prst="rect">
            <a:avLst/>
          </a:prstGeom>
          <a:noFill/>
          <a:ln>
            <a:noFill/>
          </a:ln>
        </p:spPr>
      </p:pic>
      <p:pic>
        <p:nvPicPr>
          <p:cNvPr id="594" name="Google Shape;594;g1e7db8c434c_0_601"/>
          <p:cNvPicPr preferRelativeResize="0"/>
          <p:nvPr/>
        </p:nvPicPr>
        <p:blipFill rotWithShape="1">
          <a:blip r:embed="rId6">
            <a:alphaModFix/>
          </a:blip>
          <a:srcRect b="0" l="0" r="0" t="0"/>
          <a:stretch/>
        </p:blipFill>
        <p:spPr>
          <a:xfrm>
            <a:off x="524813" y="1795212"/>
            <a:ext cx="1720474" cy="2384826"/>
          </a:xfrm>
          <a:prstGeom prst="rect">
            <a:avLst/>
          </a:prstGeom>
          <a:noFill/>
          <a:ln>
            <a:noFill/>
          </a:ln>
        </p:spPr>
      </p:pic>
      <p:pic>
        <p:nvPicPr>
          <p:cNvPr id="595" name="Google Shape;595;g1e7db8c434c_0_601"/>
          <p:cNvPicPr preferRelativeResize="0"/>
          <p:nvPr/>
        </p:nvPicPr>
        <p:blipFill rotWithShape="1">
          <a:blip r:embed="rId7">
            <a:alphaModFix/>
          </a:blip>
          <a:srcRect b="0" l="0" r="0" t="0"/>
          <a:stretch/>
        </p:blipFill>
        <p:spPr>
          <a:xfrm>
            <a:off x="6015550" y="1752075"/>
            <a:ext cx="1720475" cy="2471109"/>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1e7db8c434c_0_615"/>
          <p:cNvSpPr txBox="1"/>
          <p:nvPr>
            <p:ph type="title"/>
          </p:nvPr>
        </p:nvSpPr>
        <p:spPr>
          <a:xfrm>
            <a:off x="409305" y="379650"/>
            <a:ext cx="37605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None/>
            </a:pPr>
            <a:r>
              <a:rPr lang="en"/>
              <a:t>Building for the Future</a:t>
            </a:r>
            <a:br>
              <a:rPr lang="en"/>
            </a:br>
            <a:endParaRPr/>
          </a:p>
        </p:txBody>
      </p:sp>
      <p:sp>
        <p:nvSpPr>
          <p:cNvPr id="601" name="Google Shape;601;g1e7db8c434c_0_615"/>
          <p:cNvSpPr txBox="1"/>
          <p:nvPr>
            <p:ph idx="12" type="sldNum"/>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800"/>
              <a:buNone/>
            </a:pPr>
            <a:fld id="{00000000-1234-1234-1234-123412341234}" type="slidenum">
              <a:rPr lang="en"/>
              <a:t>‹#›</a:t>
            </a:fld>
            <a:endParaRPr/>
          </a:p>
        </p:txBody>
      </p:sp>
      <p:pic>
        <p:nvPicPr>
          <p:cNvPr id="602" name="Google Shape;602;g1e7db8c434c_0_615"/>
          <p:cNvPicPr preferRelativeResize="0"/>
          <p:nvPr/>
        </p:nvPicPr>
        <p:blipFill rotWithShape="1">
          <a:blip r:embed="rId3">
            <a:alphaModFix/>
          </a:blip>
          <a:srcRect b="0" l="0" r="0" t="0"/>
          <a:stretch/>
        </p:blipFill>
        <p:spPr>
          <a:xfrm>
            <a:off x="7689225" y="130200"/>
            <a:ext cx="1260775" cy="1239050"/>
          </a:xfrm>
          <a:prstGeom prst="rect">
            <a:avLst/>
          </a:prstGeom>
          <a:noFill/>
          <a:ln>
            <a:noFill/>
          </a:ln>
        </p:spPr>
      </p:pic>
      <p:sp>
        <p:nvSpPr>
          <p:cNvPr id="603" name="Google Shape;603;g1e7db8c434c_0_615"/>
          <p:cNvSpPr/>
          <p:nvPr/>
        </p:nvSpPr>
        <p:spPr>
          <a:xfrm>
            <a:off x="653225" y="1024425"/>
            <a:ext cx="25860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accent3"/>
                </a:solidFill>
                <a:latin typeface="Arial"/>
                <a:ea typeface="Arial"/>
                <a:cs typeface="Arial"/>
                <a:sym typeface="Arial"/>
              </a:rPr>
              <a:t>Dialogues with Industry</a:t>
            </a:r>
            <a:endParaRPr b="1" i="0" sz="1600" u="none" cap="none" strike="noStrike">
              <a:solidFill>
                <a:schemeClr val="accent3"/>
              </a:solidFill>
              <a:latin typeface="Arial"/>
              <a:ea typeface="Arial"/>
              <a:cs typeface="Arial"/>
              <a:sym typeface="Arial"/>
            </a:endParaRPr>
          </a:p>
        </p:txBody>
      </p:sp>
      <p:sp>
        <p:nvSpPr>
          <p:cNvPr id="604" name="Google Shape;604;g1e7db8c434c_0_615"/>
          <p:cNvSpPr/>
          <p:nvPr/>
        </p:nvSpPr>
        <p:spPr>
          <a:xfrm>
            <a:off x="3854925" y="1024425"/>
            <a:ext cx="3407400" cy="41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accent3"/>
                </a:solidFill>
                <a:latin typeface="Arial"/>
                <a:ea typeface="Arial"/>
                <a:cs typeface="Arial"/>
                <a:sym typeface="Arial"/>
              </a:rPr>
              <a:t>Marine Debris Observing System</a:t>
            </a:r>
            <a:endParaRPr b="1" i="0" sz="1600" u="none" cap="none" strike="noStrike">
              <a:solidFill>
                <a:schemeClr val="accent3"/>
              </a:solidFill>
              <a:latin typeface="Arial"/>
              <a:ea typeface="Arial"/>
              <a:cs typeface="Arial"/>
              <a:sym typeface="Arial"/>
            </a:endParaRPr>
          </a:p>
        </p:txBody>
      </p:sp>
      <p:pic>
        <p:nvPicPr>
          <p:cNvPr id="605" name="Google Shape;605;g1e7db8c434c_0_615"/>
          <p:cNvPicPr preferRelativeResize="0"/>
          <p:nvPr/>
        </p:nvPicPr>
        <p:blipFill rotWithShape="1">
          <a:blip r:embed="rId4">
            <a:alphaModFix/>
          </a:blip>
          <a:srcRect b="0" l="0" r="0" t="0"/>
          <a:stretch/>
        </p:blipFill>
        <p:spPr>
          <a:xfrm>
            <a:off x="955862" y="1584225"/>
            <a:ext cx="1980725" cy="2451650"/>
          </a:xfrm>
          <a:prstGeom prst="rect">
            <a:avLst/>
          </a:prstGeom>
          <a:noFill/>
          <a:ln>
            <a:noFill/>
          </a:ln>
        </p:spPr>
      </p:pic>
      <p:pic>
        <p:nvPicPr>
          <p:cNvPr id="606" name="Google Shape;606;g1e7db8c434c_0_615"/>
          <p:cNvPicPr preferRelativeResize="0"/>
          <p:nvPr/>
        </p:nvPicPr>
        <p:blipFill rotWithShape="1">
          <a:blip r:embed="rId5">
            <a:alphaModFix/>
          </a:blip>
          <a:srcRect b="0" l="0" r="0" t="0"/>
          <a:stretch/>
        </p:blipFill>
        <p:spPr>
          <a:xfrm>
            <a:off x="4727856" y="1737975"/>
            <a:ext cx="1661536" cy="169300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1e7db8c434c_0_777"/>
          <p:cNvSpPr/>
          <p:nvPr/>
        </p:nvSpPr>
        <p:spPr>
          <a:xfrm>
            <a:off x="6421746" y="2829463"/>
            <a:ext cx="1911300" cy="79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3" name="Google Shape;613;g1e7db8c434c_0_777"/>
          <p:cNvSpPr/>
          <p:nvPr/>
        </p:nvSpPr>
        <p:spPr>
          <a:xfrm>
            <a:off x="3633416" y="2829463"/>
            <a:ext cx="1911300" cy="79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4" name="Google Shape;614;g1e7db8c434c_0_777"/>
          <p:cNvSpPr/>
          <p:nvPr/>
        </p:nvSpPr>
        <p:spPr>
          <a:xfrm>
            <a:off x="927951" y="2829463"/>
            <a:ext cx="1911300" cy="79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5" name="Google Shape;615;g1e7db8c434c_0_777"/>
          <p:cNvSpPr/>
          <p:nvPr/>
        </p:nvSpPr>
        <p:spPr>
          <a:xfrm>
            <a:off x="6381600" y="1397441"/>
            <a:ext cx="1911300" cy="79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6" name="Google Shape;616;g1e7db8c434c_0_777"/>
          <p:cNvSpPr/>
          <p:nvPr/>
        </p:nvSpPr>
        <p:spPr>
          <a:xfrm>
            <a:off x="3617101" y="1395716"/>
            <a:ext cx="1911300" cy="79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7" name="Google Shape;617;g1e7db8c434c_0_777"/>
          <p:cNvSpPr/>
          <p:nvPr/>
        </p:nvSpPr>
        <p:spPr>
          <a:xfrm>
            <a:off x="927401" y="1395716"/>
            <a:ext cx="1911300" cy="79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18" name="Google Shape;618;g1e7db8c434c_0_777"/>
          <p:cNvPicPr preferRelativeResize="0"/>
          <p:nvPr/>
        </p:nvPicPr>
        <p:blipFill rotWithShape="1">
          <a:blip r:embed="rId3">
            <a:alphaModFix/>
          </a:blip>
          <a:srcRect b="0" l="0" r="0" t="0"/>
          <a:stretch/>
        </p:blipFill>
        <p:spPr>
          <a:xfrm>
            <a:off x="1371600" y="1184404"/>
            <a:ext cx="1164775" cy="1212275"/>
          </a:xfrm>
          <a:prstGeom prst="rect">
            <a:avLst/>
          </a:prstGeom>
          <a:noFill/>
          <a:ln>
            <a:noFill/>
          </a:ln>
        </p:spPr>
      </p:pic>
      <p:pic>
        <p:nvPicPr>
          <p:cNvPr id="619" name="Google Shape;619;g1e7db8c434c_0_777"/>
          <p:cNvPicPr preferRelativeResize="0"/>
          <p:nvPr/>
        </p:nvPicPr>
        <p:blipFill rotWithShape="1">
          <a:blip r:embed="rId4">
            <a:alphaModFix/>
          </a:blip>
          <a:srcRect b="0" l="0" r="0" t="0"/>
          <a:stretch/>
        </p:blipFill>
        <p:spPr>
          <a:xfrm>
            <a:off x="4020139" y="1204719"/>
            <a:ext cx="1105225" cy="1150296"/>
          </a:xfrm>
          <a:prstGeom prst="rect">
            <a:avLst/>
          </a:prstGeom>
          <a:noFill/>
          <a:ln>
            <a:noFill/>
          </a:ln>
        </p:spPr>
      </p:pic>
      <p:pic>
        <p:nvPicPr>
          <p:cNvPr id="620" name="Google Shape;620;g1e7db8c434c_0_777"/>
          <p:cNvPicPr preferRelativeResize="0"/>
          <p:nvPr/>
        </p:nvPicPr>
        <p:blipFill rotWithShape="1">
          <a:blip r:embed="rId5">
            <a:alphaModFix/>
          </a:blip>
          <a:srcRect b="0" l="0" r="0" t="0"/>
          <a:stretch/>
        </p:blipFill>
        <p:spPr>
          <a:xfrm>
            <a:off x="1301214" y="2622613"/>
            <a:ext cx="1164775" cy="1212275"/>
          </a:xfrm>
          <a:prstGeom prst="rect">
            <a:avLst/>
          </a:prstGeom>
          <a:noFill/>
          <a:ln>
            <a:noFill/>
          </a:ln>
        </p:spPr>
      </p:pic>
      <p:pic>
        <p:nvPicPr>
          <p:cNvPr id="621" name="Google Shape;621;g1e7db8c434c_0_777"/>
          <p:cNvPicPr preferRelativeResize="0"/>
          <p:nvPr/>
        </p:nvPicPr>
        <p:blipFill rotWithShape="1">
          <a:blip r:embed="rId6">
            <a:alphaModFix/>
          </a:blip>
          <a:srcRect b="0" l="0" r="0" t="0"/>
          <a:stretch/>
        </p:blipFill>
        <p:spPr>
          <a:xfrm>
            <a:off x="6754863" y="1173716"/>
            <a:ext cx="1164775" cy="1212275"/>
          </a:xfrm>
          <a:prstGeom prst="rect">
            <a:avLst/>
          </a:prstGeom>
          <a:noFill/>
          <a:ln>
            <a:noFill/>
          </a:ln>
        </p:spPr>
      </p:pic>
      <p:pic>
        <p:nvPicPr>
          <p:cNvPr id="622" name="Google Shape;622;g1e7db8c434c_0_777"/>
          <p:cNvPicPr preferRelativeResize="0"/>
          <p:nvPr/>
        </p:nvPicPr>
        <p:blipFill rotWithShape="1">
          <a:blip r:embed="rId7">
            <a:alphaModFix/>
          </a:blip>
          <a:srcRect b="0" l="0" r="0" t="0"/>
          <a:stretch/>
        </p:blipFill>
        <p:spPr>
          <a:xfrm>
            <a:off x="6824782" y="2653600"/>
            <a:ext cx="1105229" cy="1150300"/>
          </a:xfrm>
          <a:prstGeom prst="rect">
            <a:avLst/>
          </a:prstGeom>
          <a:noFill/>
          <a:ln>
            <a:noFill/>
          </a:ln>
        </p:spPr>
      </p:pic>
      <p:pic>
        <p:nvPicPr>
          <p:cNvPr id="623" name="Google Shape;623;g1e7db8c434c_0_777"/>
          <p:cNvPicPr preferRelativeResize="0"/>
          <p:nvPr/>
        </p:nvPicPr>
        <p:blipFill rotWithShape="1">
          <a:blip r:embed="rId8">
            <a:alphaModFix/>
          </a:blip>
          <a:srcRect b="0" l="0" r="0" t="0"/>
          <a:stretch/>
        </p:blipFill>
        <p:spPr>
          <a:xfrm>
            <a:off x="4006679" y="2622625"/>
            <a:ext cx="1164775" cy="1212275"/>
          </a:xfrm>
          <a:prstGeom prst="rect">
            <a:avLst/>
          </a:prstGeom>
          <a:noFill/>
          <a:ln>
            <a:noFill/>
          </a:ln>
        </p:spPr>
      </p:pic>
      <p:sp>
        <p:nvSpPr>
          <p:cNvPr id="624" name="Google Shape;624;g1e7db8c434c_0_777"/>
          <p:cNvSpPr txBox="1"/>
          <p:nvPr/>
        </p:nvSpPr>
        <p:spPr>
          <a:xfrm>
            <a:off x="840351" y="2180741"/>
            <a:ext cx="2086500" cy="56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The Ocean Carbon Cycle</a:t>
            </a:r>
            <a:endParaRPr b="0" i="0" sz="12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1100"/>
              </a:spcAft>
              <a:buClr>
                <a:srgbClr val="000000"/>
              </a:buClr>
              <a:buSzPts val="1100"/>
              <a:buFont typeface="Arial"/>
              <a:buNone/>
            </a:pPr>
            <a:r>
              <a:t/>
            </a:r>
            <a:endParaRPr b="0" i="0" sz="1100" u="none" cap="none" strike="noStrike">
              <a:solidFill>
                <a:schemeClr val="accent1"/>
              </a:solidFill>
              <a:latin typeface="Roboto Light"/>
              <a:ea typeface="Roboto Light"/>
              <a:cs typeface="Roboto Light"/>
              <a:sym typeface="Roboto Light"/>
            </a:endParaRPr>
          </a:p>
        </p:txBody>
      </p:sp>
      <p:sp>
        <p:nvSpPr>
          <p:cNvPr id="625" name="Google Shape;625;g1e7db8c434c_0_777"/>
          <p:cNvSpPr txBox="1"/>
          <p:nvPr/>
        </p:nvSpPr>
        <p:spPr>
          <a:xfrm>
            <a:off x="3529501" y="2180734"/>
            <a:ext cx="2086500" cy="56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Tropical Cyclones</a:t>
            </a:r>
            <a:endParaRPr b="0" i="0" sz="12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110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p:txBody>
      </p:sp>
      <p:sp>
        <p:nvSpPr>
          <p:cNvPr id="626" name="Google Shape;626;g1e7db8c434c_0_777"/>
          <p:cNvSpPr txBox="1"/>
          <p:nvPr/>
        </p:nvSpPr>
        <p:spPr>
          <a:xfrm>
            <a:off x="6216150" y="2180741"/>
            <a:ext cx="22422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100"/>
              </a:spcAft>
              <a:buClr>
                <a:srgbClr val="000000"/>
              </a:buClr>
              <a:buSzPts val="1200"/>
              <a:buFont typeface="Arial"/>
              <a:buNone/>
            </a:pPr>
            <a:r>
              <a:rPr b="0" i="0" lang="en" sz="1200" u="none" cap="none" strike="noStrike">
                <a:solidFill>
                  <a:schemeClr val="dk2"/>
                </a:solidFill>
                <a:latin typeface="Arial"/>
                <a:ea typeface="Arial"/>
                <a:cs typeface="Arial"/>
                <a:sym typeface="Arial"/>
              </a:rPr>
              <a:t>Storm Surge                     </a:t>
            </a:r>
            <a:endParaRPr b="0" i="0" sz="1100" u="none" cap="none" strike="noStrike">
              <a:solidFill>
                <a:schemeClr val="dk2"/>
              </a:solidFill>
              <a:latin typeface="Arial"/>
              <a:ea typeface="Arial"/>
              <a:cs typeface="Arial"/>
              <a:sym typeface="Arial"/>
            </a:endParaRPr>
          </a:p>
        </p:txBody>
      </p:sp>
      <p:sp>
        <p:nvSpPr>
          <p:cNvPr id="627" name="Google Shape;627;g1e7db8c434c_0_777"/>
          <p:cNvSpPr txBox="1"/>
          <p:nvPr/>
        </p:nvSpPr>
        <p:spPr>
          <a:xfrm>
            <a:off x="840351" y="3609507"/>
            <a:ext cx="2086500" cy="581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Marine Life</a:t>
            </a:r>
            <a:endParaRPr b="0" i="0" sz="12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1100"/>
              </a:spcAft>
              <a:buClr>
                <a:srgbClr val="000000"/>
              </a:buClr>
              <a:buSzPts val="1100"/>
              <a:buFont typeface="Arial"/>
              <a:buNone/>
            </a:pPr>
            <a:r>
              <a:t/>
            </a:r>
            <a:endParaRPr b="0" i="0" sz="1200" u="none" cap="none" strike="noStrike">
              <a:solidFill>
                <a:schemeClr val="accent1"/>
              </a:solidFill>
              <a:latin typeface="Roboto Light"/>
              <a:ea typeface="Roboto Light"/>
              <a:cs typeface="Roboto Light"/>
              <a:sym typeface="Roboto Light"/>
            </a:endParaRPr>
          </a:p>
        </p:txBody>
      </p:sp>
      <p:sp>
        <p:nvSpPr>
          <p:cNvPr id="628" name="Google Shape;628;g1e7db8c434c_0_777"/>
          <p:cNvSpPr txBox="1"/>
          <p:nvPr/>
        </p:nvSpPr>
        <p:spPr>
          <a:xfrm>
            <a:off x="3365366" y="3597375"/>
            <a:ext cx="2447400" cy="56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Boundary Currents</a:t>
            </a:r>
            <a:endParaRPr b="0" i="0" sz="12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1100"/>
              </a:spcAft>
              <a:buClr>
                <a:srgbClr val="000000"/>
              </a:buClr>
              <a:buSzPts val="1100"/>
              <a:buFont typeface="Arial"/>
              <a:buNone/>
            </a:pPr>
            <a:r>
              <a:t/>
            </a:r>
            <a:endParaRPr b="0" i="0" sz="1100" u="none" cap="none" strike="noStrike">
              <a:solidFill>
                <a:schemeClr val="accent1"/>
              </a:solidFill>
              <a:latin typeface="Roboto Light"/>
              <a:ea typeface="Roboto Light"/>
              <a:cs typeface="Roboto Light"/>
              <a:sym typeface="Roboto Light"/>
            </a:endParaRPr>
          </a:p>
        </p:txBody>
      </p:sp>
      <p:sp>
        <p:nvSpPr>
          <p:cNvPr id="629" name="Google Shape;629;g1e7db8c434c_0_777"/>
          <p:cNvSpPr txBox="1"/>
          <p:nvPr/>
        </p:nvSpPr>
        <p:spPr>
          <a:xfrm>
            <a:off x="6298446" y="3605282"/>
            <a:ext cx="2157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100"/>
              </a:spcAft>
              <a:buClr>
                <a:srgbClr val="000000"/>
              </a:buClr>
              <a:buSzPts val="1200"/>
              <a:buFont typeface="Arial"/>
              <a:buNone/>
            </a:pPr>
            <a:r>
              <a:rPr b="0" i="0" lang="en" sz="1200" u="none" cap="none" strike="noStrike">
                <a:solidFill>
                  <a:schemeClr val="dk2"/>
                </a:solidFill>
                <a:latin typeface="Arial"/>
                <a:ea typeface="Arial"/>
                <a:cs typeface="Arial"/>
                <a:sym typeface="Arial"/>
              </a:rPr>
              <a:t>Marine Heatwaves                   </a:t>
            </a:r>
            <a:endParaRPr b="0" i="0" sz="1100" u="none" cap="none" strike="noStrike">
              <a:solidFill>
                <a:schemeClr val="dk2"/>
              </a:solidFill>
              <a:latin typeface="Arial"/>
              <a:ea typeface="Arial"/>
              <a:cs typeface="Arial"/>
              <a:sym typeface="Arial"/>
            </a:endParaRPr>
          </a:p>
        </p:txBody>
      </p:sp>
      <p:sp>
        <p:nvSpPr>
          <p:cNvPr id="630" name="Google Shape;630;g1e7db8c434c_0_777"/>
          <p:cNvSpPr txBox="1"/>
          <p:nvPr>
            <p:ph type="title"/>
          </p:nvPr>
        </p:nvSpPr>
        <p:spPr>
          <a:xfrm>
            <a:off x="487950" y="364069"/>
            <a:ext cx="7970400" cy="6090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sz="2600"/>
              <a:t> UN Decade: Ocean Observing Co-Design </a:t>
            </a:r>
            <a:endParaRPr sz="2600"/>
          </a:p>
          <a:p>
            <a:pPr indent="0" lvl="0" marL="114300" rtl="0" algn="l">
              <a:lnSpc>
                <a:spcPct val="85000"/>
              </a:lnSpc>
              <a:spcBef>
                <a:spcPts val="0"/>
              </a:spcBef>
              <a:spcAft>
                <a:spcPts val="0"/>
              </a:spcAft>
              <a:buSzPts val="1400"/>
              <a:buNone/>
            </a:pPr>
            <a:r>
              <a:rPr b="0" lang="en" sz="1300">
                <a:solidFill>
                  <a:schemeClr val="dk2"/>
                </a:solidFill>
              </a:rPr>
              <a:t>*Each exemplar is at different levels of maturity</a:t>
            </a:r>
            <a:endParaRPr b="0" sz="1300">
              <a:solidFill>
                <a:schemeClr val="dk2"/>
              </a:solidFill>
            </a:endParaRPr>
          </a:p>
        </p:txBody>
      </p:sp>
      <p:sp>
        <p:nvSpPr>
          <p:cNvPr id="631" name="Google Shape;631;g1e7db8c434c_0_777"/>
          <p:cNvSpPr txBox="1"/>
          <p:nvPr>
            <p:ph idx="12" type="sldNum"/>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632" name="Google Shape;632;g1e7db8c434c_0_777"/>
          <p:cNvSpPr txBox="1"/>
          <p:nvPr/>
        </p:nvSpPr>
        <p:spPr>
          <a:xfrm>
            <a:off x="2288406" y="2420870"/>
            <a:ext cx="4576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33" name="Google Shape;633;g1e7db8c434c_0_777"/>
          <p:cNvSpPr txBox="1"/>
          <p:nvPr/>
        </p:nvSpPr>
        <p:spPr>
          <a:xfrm>
            <a:off x="2288406" y="2420870"/>
            <a:ext cx="4576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634" name="Google Shape;634;g1e7db8c434c_0_777"/>
          <p:cNvPicPr preferRelativeResize="0"/>
          <p:nvPr/>
        </p:nvPicPr>
        <p:blipFill rotWithShape="1">
          <a:blip r:embed="rId9">
            <a:alphaModFix/>
          </a:blip>
          <a:srcRect b="0" l="0" r="0" t="0"/>
          <a:stretch/>
        </p:blipFill>
        <p:spPr>
          <a:xfrm>
            <a:off x="231371" y="3979290"/>
            <a:ext cx="1548981" cy="1022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par>
                                <p:cTn fill="hold" nodeType="withEffect" presetClass="entr" presetID="10" presetSubtype="0">
                                  <p:stCondLst>
                                    <p:cond delay="25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25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par>
                                <p:cTn fill="hold" nodeType="withEffect" presetClass="entr" presetID="10" presetSubtype="0">
                                  <p:stCondLst>
                                    <p:cond delay="25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par>
                                <p:cTn fill="hold" nodeType="withEffect" presetClass="entr" presetID="10" presetSubtype="0">
                                  <p:stCondLst>
                                    <p:cond delay="50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50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par>
                                <p:cTn fill="hold" nodeType="withEffect" presetClass="entr" presetID="10" presetSubtype="0">
                                  <p:stCondLst>
                                    <p:cond delay="50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75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par>
                                <p:cTn fill="hold" nodeType="withEffect" presetClass="entr" presetID="10" presetSubtype="0">
                                  <p:stCondLst>
                                    <p:cond delay="75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par>
                                <p:cTn fill="hold" nodeType="withEffect" presetClass="entr" presetID="10" presetSubtype="0">
                                  <p:stCondLst>
                                    <p:cond delay="75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100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par>
                                <p:cTn fill="hold" nodeType="withEffect" presetClass="entr" presetID="10" presetSubtype="0">
                                  <p:stCondLst>
                                    <p:cond delay="100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par>
                                <p:cTn fill="hold" nodeType="withEffect" presetClass="entr" presetID="10" presetSubtype="0">
                                  <p:stCondLst>
                                    <p:cond delay="100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par>
                                <p:cTn fill="hold" nodeType="withEffect" presetClass="entr" presetID="10" presetSubtype="0">
                                  <p:stCondLst>
                                    <p:cond delay="100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par>
                                <p:cTn fill="hold" nodeType="withEffect" presetClass="entr" presetID="10" presetSubtype="0">
                                  <p:stCondLst>
                                    <p:cond delay="1000"/>
                                  </p:stCondLst>
                                  <p:childTnLst>
                                    <p:set>
                                      <p:cBhvr>
                                        <p:cTn dur="1" fill="hold">
                                          <p:stCondLst>
                                            <p:cond delay="0"/>
                                          </p:stCondLst>
                                        </p:cTn>
                                        <p:tgtEl>
                                          <p:spTgt spid="628"/>
                                        </p:tgtEl>
                                        <p:attrNameLst>
                                          <p:attrName>style.visibility</p:attrName>
                                        </p:attrNameLst>
                                      </p:cBhvr>
                                      <p:to>
                                        <p:strVal val="visible"/>
                                      </p:to>
                                    </p:set>
                                    <p:animEffect filter="fade" transition="in">
                                      <p:cBhvr>
                                        <p:cTn dur="500"/>
                                        <p:tgtEl>
                                          <p:spTgt spid="628"/>
                                        </p:tgtEl>
                                      </p:cBhvr>
                                    </p:animEffect>
                                  </p:childTnLst>
                                </p:cTn>
                              </p:par>
                              <p:par>
                                <p:cTn fill="hold" nodeType="withEffect" presetClass="entr" presetID="10" presetSubtype="0">
                                  <p:stCondLst>
                                    <p:cond delay="100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125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par>
                                <p:cTn fill="hold" nodeType="withEffect" presetClass="entr" presetID="10" presetSubtype="0">
                                  <p:stCondLst>
                                    <p:cond delay="125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125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1e7db8c434c_1_259"/>
          <p:cNvSpPr txBox="1"/>
          <p:nvPr>
            <p:ph type="title"/>
          </p:nvPr>
        </p:nvSpPr>
        <p:spPr>
          <a:xfrm>
            <a:off x="842038" y="713232"/>
            <a:ext cx="6020700" cy="5670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lt1"/>
              </a:buClr>
              <a:buSzPts val="2700"/>
              <a:buFont typeface="Arial"/>
              <a:buNone/>
            </a:pPr>
            <a:r>
              <a:rPr lang="en" sz="2800"/>
              <a:t>GOOS Steering Committee</a:t>
            </a:r>
            <a:br>
              <a:rPr lang="en" sz="2800"/>
            </a:br>
            <a:r>
              <a:rPr lang="en" sz="2800"/>
              <a:t>April 2023 </a:t>
            </a:r>
            <a:endParaRPr sz="2800"/>
          </a:p>
          <a:p>
            <a:pPr indent="0" lvl="0" marL="0" rtl="0" algn="l">
              <a:lnSpc>
                <a:spcPct val="85000"/>
              </a:lnSpc>
              <a:spcBef>
                <a:spcPts val="0"/>
              </a:spcBef>
              <a:spcAft>
                <a:spcPts val="0"/>
              </a:spcAft>
              <a:buSzPts val="2700"/>
              <a:buNone/>
            </a:pPr>
            <a:r>
              <a:t/>
            </a:r>
            <a:endParaRPr sz="2400"/>
          </a:p>
        </p:txBody>
      </p:sp>
      <p:sp>
        <p:nvSpPr>
          <p:cNvPr id="640" name="Google Shape;640;g1e7db8c434c_1_259"/>
          <p:cNvSpPr txBox="1"/>
          <p:nvPr>
            <p:ph idx="12" type="sldNum"/>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641" name="Google Shape;641;g1e7db8c434c_1_259"/>
          <p:cNvSpPr txBox="1"/>
          <p:nvPr>
            <p:ph idx="1" type="body"/>
          </p:nvPr>
        </p:nvSpPr>
        <p:spPr>
          <a:xfrm>
            <a:off x="695602" y="1689059"/>
            <a:ext cx="6571500" cy="2257200"/>
          </a:xfrm>
          <a:prstGeom prst="rect">
            <a:avLst/>
          </a:prstGeom>
          <a:noFill/>
          <a:ln>
            <a:noFill/>
          </a:ln>
        </p:spPr>
        <p:txBody>
          <a:bodyPr anchorCtr="0" anchor="t" bIns="0" lIns="0" spcFirstLastPara="1" rIns="0" wrap="square" tIns="0">
            <a:noAutofit/>
          </a:bodyPr>
          <a:lstStyle/>
          <a:p>
            <a:pPr indent="0" lvl="0" marL="133350" rtl="0" algn="l">
              <a:lnSpc>
                <a:spcPct val="100000"/>
              </a:lnSpc>
              <a:spcBef>
                <a:spcPts val="0"/>
              </a:spcBef>
              <a:spcAft>
                <a:spcPts val="0"/>
              </a:spcAft>
              <a:buClr>
                <a:schemeClr val="accent2"/>
              </a:buClr>
              <a:buSzPts val="700"/>
              <a:buNone/>
            </a:pPr>
            <a:r>
              <a:rPr lang="en" sz="1600"/>
              <a:t>Focus areas for the next period:</a:t>
            </a:r>
            <a:endParaRPr/>
          </a:p>
          <a:p>
            <a:pPr indent="-165100" lvl="0" marL="342900" rtl="0" algn="l">
              <a:lnSpc>
                <a:spcPct val="100000"/>
              </a:lnSpc>
              <a:spcBef>
                <a:spcPts val="0"/>
              </a:spcBef>
              <a:spcAft>
                <a:spcPts val="0"/>
              </a:spcAft>
              <a:buClr>
                <a:schemeClr val="accent2"/>
              </a:buClr>
              <a:buSzPts val="700"/>
              <a:buNone/>
            </a:pPr>
            <a:r>
              <a:t/>
            </a:r>
            <a:endParaRPr sz="1600"/>
          </a:p>
          <a:p>
            <a:pPr indent="-209550" lvl="0" marL="342900" rtl="0" algn="l">
              <a:lnSpc>
                <a:spcPct val="100000"/>
              </a:lnSpc>
              <a:spcBef>
                <a:spcPts val="0"/>
              </a:spcBef>
              <a:spcAft>
                <a:spcPts val="0"/>
              </a:spcAft>
              <a:buClr>
                <a:schemeClr val="accent2"/>
              </a:buClr>
              <a:buSzPts val="700"/>
              <a:buChar char="●"/>
            </a:pPr>
            <a:r>
              <a:rPr lang="en" sz="1600"/>
              <a:t>Communications and advocacy</a:t>
            </a:r>
            <a:endParaRPr/>
          </a:p>
          <a:p>
            <a:pPr indent="-209550" lvl="0" marL="342900" rtl="0" algn="l">
              <a:lnSpc>
                <a:spcPct val="100000"/>
              </a:lnSpc>
              <a:spcBef>
                <a:spcPts val="0"/>
              </a:spcBef>
              <a:spcAft>
                <a:spcPts val="0"/>
              </a:spcAft>
              <a:buClr>
                <a:schemeClr val="accent2"/>
              </a:buClr>
              <a:buSzPts val="700"/>
              <a:buChar char="●"/>
            </a:pPr>
            <a:r>
              <a:rPr lang="en" sz="1600"/>
              <a:t>Regional coordination </a:t>
            </a:r>
            <a:endParaRPr/>
          </a:p>
          <a:p>
            <a:pPr indent="-209550" lvl="0" marL="342900" rtl="0" algn="l">
              <a:lnSpc>
                <a:spcPct val="100000"/>
              </a:lnSpc>
              <a:spcBef>
                <a:spcPts val="0"/>
              </a:spcBef>
              <a:spcAft>
                <a:spcPts val="0"/>
              </a:spcAft>
              <a:buClr>
                <a:schemeClr val="accent2"/>
              </a:buClr>
              <a:buSzPts val="700"/>
              <a:buChar char="●"/>
            </a:pPr>
            <a:r>
              <a:rPr lang="en" sz="1600"/>
              <a:t>UN Ocean Decade - Co-Design </a:t>
            </a:r>
            <a:endParaRPr/>
          </a:p>
          <a:p>
            <a:pPr indent="-209550" lvl="0" marL="342900" rtl="0" algn="l">
              <a:lnSpc>
                <a:spcPct val="100000"/>
              </a:lnSpc>
              <a:spcBef>
                <a:spcPts val="0"/>
              </a:spcBef>
              <a:spcAft>
                <a:spcPts val="0"/>
              </a:spcAft>
              <a:buClr>
                <a:schemeClr val="accent2"/>
              </a:buClr>
              <a:buSzPts val="700"/>
              <a:buChar char="●"/>
            </a:pPr>
            <a:r>
              <a:rPr lang="en" sz="1600"/>
              <a:t>Evolving GOOS Governance - key 2023</a:t>
            </a:r>
            <a:endParaRPr/>
          </a:p>
          <a:p>
            <a:pPr indent="-209550" lvl="0" marL="342900" rtl="0" algn="l">
              <a:lnSpc>
                <a:spcPct val="100000"/>
              </a:lnSpc>
              <a:spcBef>
                <a:spcPts val="0"/>
              </a:spcBef>
              <a:spcAft>
                <a:spcPts val="0"/>
              </a:spcAft>
              <a:buClr>
                <a:schemeClr val="accent2"/>
              </a:buClr>
              <a:buSzPts val="700"/>
              <a:buChar char="●"/>
            </a:pPr>
            <a:r>
              <a:rPr lang="en" sz="1600"/>
              <a:t>Strengthening GOOS core support is absolutely vital</a:t>
            </a:r>
            <a:endParaRPr sz="1600"/>
          </a:p>
          <a:p>
            <a:pPr indent="-165100" lvl="0" marL="342900" rtl="0" algn="l">
              <a:lnSpc>
                <a:spcPct val="100000"/>
              </a:lnSpc>
              <a:spcBef>
                <a:spcPts val="0"/>
              </a:spcBef>
              <a:spcAft>
                <a:spcPts val="0"/>
              </a:spcAft>
              <a:buClr>
                <a:schemeClr val="accent2"/>
              </a:buClr>
              <a:buSzPts val="700"/>
              <a:buNone/>
            </a:pPr>
            <a:r>
              <a:t/>
            </a:r>
            <a:endParaRPr sz="1300"/>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1e7db8c434c_1_265"/>
          <p:cNvSpPr txBox="1"/>
          <p:nvPr>
            <p:ph idx="12" type="sldNum"/>
          </p:nvPr>
        </p:nvSpPr>
        <p:spPr>
          <a:xfrm>
            <a:off x="6328209" y="3652242"/>
            <a:ext cx="144900" cy="106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647" name="Google Shape;647;g1e7db8c434c_1_265"/>
          <p:cNvSpPr txBox="1"/>
          <p:nvPr>
            <p:ph idx="10" type="dt"/>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800"/>
              <a:buNone/>
            </a:pPr>
            <a:fld id="{00000000-1234-1234-1234-123412341234}" type="slidenum">
              <a:rPr lang="en"/>
              <a:t>‹#›</a:t>
            </a:fld>
            <a:endParaRPr/>
          </a:p>
        </p:txBody>
      </p:sp>
      <p:pic>
        <p:nvPicPr>
          <p:cNvPr id="648" name="Google Shape;648;g1e7db8c434c_1_265"/>
          <p:cNvPicPr preferRelativeResize="0"/>
          <p:nvPr/>
        </p:nvPicPr>
        <p:blipFill rotWithShape="1">
          <a:blip r:embed="rId3">
            <a:alphaModFix/>
          </a:blip>
          <a:srcRect b="0" l="0" r="0" t="0"/>
          <a:stretch/>
        </p:blipFill>
        <p:spPr>
          <a:xfrm>
            <a:off x="29634" y="0"/>
            <a:ext cx="9144000" cy="5143500"/>
          </a:xfrm>
          <a:prstGeom prst="rect">
            <a:avLst/>
          </a:prstGeom>
          <a:noFill/>
          <a:ln>
            <a:noFill/>
          </a:ln>
        </p:spPr>
      </p:pic>
      <p:sp>
        <p:nvSpPr>
          <p:cNvPr id="649" name="Google Shape;649;g1e7db8c434c_1_265"/>
          <p:cNvSpPr txBox="1"/>
          <p:nvPr>
            <p:ph type="title"/>
          </p:nvPr>
        </p:nvSpPr>
        <p:spPr>
          <a:xfrm>
            <a:off x="405400" y="177700"/>
            <a:ext cx="65397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None/>
            </a:pPr>
            <a:r>
              <a:rPr lang="en" sz="2000"/>
              <a:t>GOOS Support Structure (FTEs)</a:t>
            </a:r>
            <a:endParaRPr sz="2000"/>
          </a:p>
        </p:txBody>
      </p:sp>
      <p:graphicFrame>
        <p:nvGraphicFramePr>
          <p:cNvPr id="650" name="Google Shape;650;g1e7db8c434c_1_265"/>
          <p:cNvGraphicFramePr/>
          <p:nvPr/>
        </p:nvGraphicFramePr>
        <p:xfrm>
          <a:off x="4572000" y="675361"/>
          <a:ext cx="3000000" cy="3000000"/>
        </p:xfrm>
        <a:graphic>
          <a:graphicData uri="http://schemas.openxmlformats.org/drawingml/2006/table">
            <a:tbl>
              <a:tblPr>
                <a:noFill/>
                <a:tableStyleId>{FB3459B2-E6A9-4B68-B3D5-2F2FC9A6DED6}</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3.5</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4</a:t>
                      </a:r>
                      <a:endParaRPr b="1" sz="800" u="none" cap="none" strike="noStrike"/>
                    </a:p>
                  </a:txBody>
                  <a:tcPr marT="26950" marB="26950" marR="53875" marL="53875">
                    <a:solidFill>
                      <a:schemeClr val="lt2"/>
                    </a:solidFill>
                  </a:tcPr>
                </a:tc>
              </a:tr>
            </a:tbl>
          </a:graphicData>
        </a:graphic>
      </p:graphicFrame>
      <p:sp>
        <p:nvSpPr>
          <p:cNvPr id="651" name="Google Shape;651;g1e7db8c434c_1_265"/>
          <p:cNvSpPr txBox="1"/>
          <p:nvPr/>
        </p:nvSpPr>
        <p:spPr>
          <a:xfrm>
            <a:off x="4364118" y="244889"/>
            <a:ext cx="1553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BioGeoChemical Panel</a:t>
            </a:r>
            <a:endParaRPr b="1" i="0" sz="1200" u="none" cap="none" strike="noStrike">
              <a:solidFill>
                <a:schemeClr val="accent1"/>
              </a:solidFill>
              <a:latin typeface="Arial"/>
              <a:ea typeface="Arial"/>
              <a:cs typeface="Arial"/>
              <a:sym typeface="Arial"/>
            </a:endParaRPr>
          </a:p>
        </p:txBody>
      </p:sp>
      <p:graphicFrame>
        <p:nvGraphicFramePr>
          <p:cNvPr id="652" name="Google Shape;652;g1e7db8c434c_1_265"/>
          <p:cNvGraphicFramePr/>
          <p:nvPr/>
        </p:nvGraphicFramePr>
        <p:xfrm>
          <a:off x="5805876" y="1765618"/>
          <a:ext cx="3000000" cy="3000000"/>
        </p:xfrm>
        <a:graphic>
          <a:graphicData uri="http://schemas.openxmlformats.org/drawingml/2006/table">
            <a:tbl>
              <a:tblPr>
                <a:noFill/>
                <a:tableStyleId>{FB3459B2-E6A9-4B68-B3D5-2F2FC9A6DED6}</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a:t>
                      </a:r>
                      <a:endParaRPr b="1" sz="800" u="none" cap="none" strike="noStrike"/>
                    </a:p>
                  </a:txBody>
                  <a:tcPr marT="26950" marB="26950" marR="53875" marL="53875">
                    <a:solidFill>
                      <a:schemeClr val="lt2"/>
                    </a:solidFill>
                  </a:tcPr>
                </a:tc>
              </a:tr>
            </a:tbl>
          </a:graphicData>
        </a:graphic>
      </p:graphicFrame>
      <p:sp>
        <p:nvSpPr>
          <p:cNvPr id="653" name="Google Shape;653;g1e7db8c434c_1_265"/>
          <p:cNvSpPr txBox="1"/>
          <p:nvPr/>
        </p:nvSpPr>
        <p:spPr>
          <a:xfrm>
            <a:off x="5609177" y="1303950"/>
            <a:ext cx="18552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Ocean Obs Physics Climate Panel</a:t>
            </a:r>
            <a:endParaRPr b="1" i="0" sz="1200" u="none" cap="none" strike="noStrike">
              <a:solidFill>
                <a:schemeClr val="accent1"/>
              </a:solidFill>
              <a:latin typeface="Arial"/>
              <a:ea typeface="Arial"/>
              <a:cs typeface="Arial"/>
              <a:sym typeface="Arial"/>
            </a:endParaRPr>
          </a:p>
        </p:txBody>
      </p:sp>
      <p:graphicFrame>
        <p:nvGraphicFramePr>
          <p:cNvPr id="654" name="Google Shape;654;g1e7db8c434c_1_265"/>
          <p:cNvGraphicFramePr/>
          <p:nvPr/>
        </p:nvGraphicFramePr>
        <p:xfrm>
          <a:off x="3230034" y="1077172"/>
          <a:ext cx="3000000" cy="3000000"/>
        </p:xfrm>
        <a:graphic>
          <a:graphicData uri="http://schemas.openxmlformats.org/drawingml/2006/table">
            <a:tbl>
              <a:tblPr>
                <a:noFill/>
                <a:tableStyleId>{FB3459B2-E6A9-4B68-B3D5-2F2FC9A6DED6}</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5.4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10</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13</a:t>
                      </a:r>
                      <a:endParaRPr b="1" sz="800" u="none" cap="none" strike="noStrike"/>
                    </a:p>
                  </a:txBody>
                  <a:tcPr marT="26950" marB="26950" marR="53875" marL="53875">
                    <a:solidFill>
                      <a:schemeClr val="lt2"/>
                    </a:solidFill>
                  </a:tcPr>
                </a:tc>
              </a:tr>
            </a:tbl>
          </a:graphicData>
        </a:graphic>
      </p:graphicFrame>
      <p:sp>
        <p:nvSpPr>
          <p:cNvPr id="655" name="Google Shape;655;g1e7db8c434c_1_265"/>
          <p:cNvSpPr txBox="1"/>
          <p:nvPr/>
        </p:nvSpPr>
        <p:spPr>
          <a:xfrm>
            <a:off x="3048000" y="842823"/>
            <a:ext cx="1553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GOOS HQ Office</a:t>
            </a:r>
            <a:endParaRPr b="1" i="0" sz="1200" u="none" cap="none" strike="noStrike">
              <a:solidFill>
                <a:schemeClr val="accent1"/>
              </a:solidFill>
              <a:latin typeface="Arial"/>
              <a:ea typeface="Arial"/>
              <a:cs typeface="Arial"/>
              <a:sym typeface="Arial"/>
            </a:endParaRPr>
          </a:p>
        </p:txBody>
      </p:sp>
      <p:graphicFrame>
        <p:nvGraphicFramePr>
          <p:cNvPr id="656" name="Google Shape;656;g1e7db8c434c_1_265"/>
          <p:cNvGraphicFramePr/>
          <p:nvPr/>
        </p:nvGraphicFramePr>
        <p:xfrm>
          <a:off x="4165600" y="1980287"/>
          <a:ext cx="3000000" cy="3000000"/>
        </p:xfrm>
        <a:graphic>
          <a:graphicData uri="http://schemas.openxmlformats.org/drawingml/2006/table">
            <a:tbl>
              <a:tblPr>
                <a:noFill/>
                <a:tableStyleId>{FB3459B2-E6A9-4B68-B3D5-2F2FC9A6DED6}</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0.25</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a:t>
                      </a:r>
                      <a:endParaRPr b="1" sz="800" u="none" cap="none" strike="noStrike"/>
                    </a:p>
                  </a:txBody>
                  <a:tcPr marT="26950" marB="26950" marR="53875" marL="53875">
                    <a:solidFill>
                      <a:schemeClr val="lt2"/>
                    </a:solidFill>
                  </a:tcPr>
                </a:tc>
              </a:tr>
            </a:tbl>
          </a:graphicData>
        </a:graphic>
      </p:graphicFrame>
      <p:sp>
        <p:nvSpPr>
          <p:cNvPr id="657" name="Google Shape;657;g1e7db8c434c_1_265"/>
          <p:cNvSpPr txBox="1"/>
          <p:nvPr/>
        </p:nvSpPr>
        <p:spPr>
          <a:xfrm>
            <a:off x="3983566" y="1745938"/>
            <a:ext cx="1553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ETOOFS</a:t>
            </a:r>
            <a:endParaRPr b="1" i="0" sz="1200" u="none" cap="none" strike="noStrike">
              <a:solidFill>
                <a:schemeClr val="accent1"/>
              </a:solidFill>
              <a:latin typeface="Arial"/>
              <a:ea typeface="Arial"/>
              <a:cs typeface="Arial"/>
              <a:sym typeface="Arial"/>
            </a:endParaRPr>
          </a:p>
        </p:txBody>
      </p:sp>
      <p:graphicFrame>
        <p:nvGraphicFramePr>
          <p:cNvPr id="658" name="Google Shape;658;g1e7db8c434c_1_265"/>
          <p:cNvGraphicFramePr/>
          <p:nvPr/>
        </p:nvGraphicFramePr>
        <p:xfrm>
          <a:off x="2794000" y="1937637"/>
          <a:ext cx="3000000" cy="3000000"/>
        </p:xfrm>
        <a:graphic>
          <a:graphicData uri="http://schemas.openxmlformats.org/drawingml/2006/table">
            <a:tbl>
              <a:tblPr>
                <a:noFill/>
                <a:tableStyleId>{FB3459B2-E6A9-4B68-B3D5-2F2FC9A6DED6}</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8.5</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12</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16</a:t>
                      </a:r>
                      <a:endParaRPr b="1" sz="800" u="none" cap="none" strike="noStrike"/>
                    </a:p>
                  </a:txBody>
                  <a:tcPr marT="26950" marB="26950" marR="53875" marL="53875">
                    <a:solidFill>
                      <a:schemeClr val="lt2"/>
                    </a:solidFill>
                  </a:tcPr>
                </a:tc>
              </a:tr>
            </a:tbl>
          </a:graphicData>
        </a:graphic>
      </p:graphicFrame>
      <p:sp>
        <p:nvSpPr>
          <p:cNvPr id="659" name="Google Shape;659;g1e7db8c434c_1_265"/>
          <p:cNvSpPr txBox="1"/>
          <p:nvPr/>
        </p:nvSpPr>
        <p:spPr>
          <a:xfrm>
            <a:off x="2611966" y="1703288"/>
            <a:ext cx="1553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OceanOPS</a:t>
            </a:r>
            <a:endParaRPr b="1" i="0" sz="1200" u="none" cap="none" strike="noStrike">
              <a:solidFill>
                <a:schemeClr val="accent1"/>
              </a:solidFill>
              <a:latin typeface="Arial"/>
              <a:ea typeface="Arial"/>
              <a:cs typeface="Arial"/>
              <a:sym typeface="Arial"/>
            </a:endParaRPr>
          </a:p>
        </p:txBody>
      </p:sp>
      <p:graphicFrame>
        <p:nvGraphicFramePr>
          <p:cNvPr id="660" name="Google Shape;660;g1e7db8c434c_1_265"/>
          <p:cNvGraphicFramePr/>
          <p:nvPr/>
        </p:nvGraphicFramePr>
        <p:xfrm>
          <a:off x="1694392" y="2574333"/>
          <a:ext cx="3000000" cy="3000000"/>
        </p:xfrm>
        <a:graphic>
          <a:graphicData uri="http://schemas.openxmlformats.org/drawingml/2006/table">
            <a:tbl>
              <a:tblPr>
                <a:noFill/>
                <a:tableStyleId>{FB3459B2-E6A9-4B68-B3D5-2F2FC9A6DED6}</a:tableStyleId>
              </a:tblPr>
              <a:tblGrid>
                <a:gridCol w="396525"/>
                <a:gridCol w="396525"/>
                <a:gridCol w="396525"/>
              </a:tblGrid>
              <a:tr h="228625">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228625">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4.5</a:t>
                      </a:r>
                      <a:endParaRPr b="1" sz="800" u="none" cap="none" strike="noStrike"/>
                    </a:p>
                  </a:txBody>
                  <a:tcPr marT="26950" marB="26950" marR="53875" marL="53875">
                    <a:solidFill>
                      <a:schemeClr val="lt2"/>
                    </a:solidFill>
                  </a:tcPr>
                </a:tc>
              </a:tr>
            </a:tbl>
          </a:graphicData>
        </a:graphic>
      </p:graphicFrame>
      <p:sp>
        <p:nvSpPr>
          <p:cNvPr id="661" name="Google Shape;661;g1e7db8c434c_1_265"/>
          <p:cNvSpPr txBox="1"/>
          <p:nvPr/>
        </p:nvSpPr>
        <p:spPr>
          <a:xfrm>
            <a:off x="1519765" y="2253119"/>
            <a:ext cx="1553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Obs Coord Group</a:t>
            </a:r>
            <a:endParaRPr b="1" i="0" sz="1200" u="none" cap="none" strike="noStrike">
              <a:solidFill>
                <a:schemeClr val="accent1"/>
              </a:solidFill>
              <a:latin typeface="Arial"/>
              <a:ea typeface="Arial"/>
              <a:cs typeface="Arial"/>
              <a:sym typeface="Arial"/>
            </a:endParaRPr>
          </a:p>
        </p:txBody>
      </p:sp>
      <p:graphicFrame>
        <p:nvGraphicFramePr>
          <p:cNvPr id="662" name="Google Shape;662;g1e7db8c434c_1_265"/>
          <p:cNvGraphicFramePr/>
          <p:nvPr/>
        </p:nvGraphicFramePr>
        <p:xfrm>
          <a:off x="3382434" y="2927247"/>
          <a:ext cx="3000000" cy="3000000"/>
        </p:xfrm>
        <a:graphic>
          <a:graphicData uri="http://schemas.openxmlformats.org/drawingml/2006/table">
            <a:tbl>
              <a:tblPr>
                <a:noFill/>
                <a:tableStyleId>{FB3459B2-E6A9-4B68-B3D5-2F2FC9A6DED6}</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0.25</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1.5</a:t>
                      </a:r>
                      <a:endParaRPr b="1" sz="800" u="none" cap="none" strike="noStrike"/>
                    </a:p>
                  </a:txBody>
                  <a:tcPr marT="26950" marB="26950" marR="53875" marL="53875">
                    <a:solidFill>
                      <a:schemeClr val="lt2"/>
                    </a:solidFill>
                  </a:tcPr>
                </a:tc>
              </a:tr>
            </a:tbl>
          </a:graphicData>
        </a:graphic>
      </p:graphicFrame>
      <p:sp>
        <p:nvSpPr>
          <p:cNvPr id="663" name="Google Shape;663;g1e7db8c434c_1_265"/>
          <p:cNvSpPr txBox="1"/>
          <p:nvPr/>
        </p:nvSpPr>
        <p:spPr>
          <a:xfrm>
            <a:off x="3200400" y="2519648"/>
            <a:ext cx="1553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GOOS Regional Alliances</a:t>
            </a:r>
            <a:endParaRPr b="1" i="0" sz="1200" u="none" cap="none" strike="noStrike">
              <a:solidFill>
                <a:schemeClr val="accent1"/>
              </a:solidFill>
              <a:latin typeface="Arial"/>
              <a:ea typeface="Arial"/>
              <a:cs typeface="Arial"/>
              <a:sym typeface="Arial"/>
            </a:endParaRPr>
          </a:p>
        </p:txBody>
      </p:sp>
      <p:graphicFrame>
        <p:nvGraphicFramePr>
          <p:cNvPr id="664" name="Google Shape;664;g1e7db8c434c_1_265"/>
          <p:cNvGraphicFramePr/>
          <p:nvPr/>
        </p:nvGraphicFramePr>
        <p:xfrm>
          <a:off x="7316259" y="3197023"/>
          <a:ext cx="3000000" cy="3000000"/>
        </p:xfrm>
        <a:graphic>
          <a:graphicData uri="http://schemas.openxmlformats.org/drawingml/2006/table">
            <a:tbl>
              <a:tblPr>
                <a:noFill/>
                <a:tableStyleId>{FB3459B2-E6A9-4B68-B3D5-2F2FC9A6DED6}</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0.8</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0.8</a:t>
                      </a:r>
                      <a:endParaRPr b="1" sz="800" u="none" cap="none" strike="noStrike"/>
                    </a:p>
                  </a:txBody>
                  <a:tcPr marT="26950" marB="26950" marR="53875" marL="53875">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0.8</a:t>
                      </a:r>
                      <a:endParaRPr b="1" sz="800" u="none" cap="none" strike="noStrike"/>
                    </a:p>
                  </a:txBody>
                  <a:tcPr marT="26950" marB="26950" marR="53875" marL="53875">
                    <a:solidFill>
                      <a:schemeClr val="lt2"/>
                    </a:solidFill>
                  </a:tcPr>
                </a:tc>
              </a:tr>
            </a:tbl>
          </a:graphicData>
        </a:graphic>
      </p:graphicFrame>
      <p:sp>
        <p:nvSpPr>
          <p:cNvPr id="665" name="Google Shape;665;g1e7db8c434c_1_265"/>
          <p:cNvSpPr txBox="1"/>
          <p:nvPr/>
        </p:nvSpPr>
        <p:spPr>
          <a:xfrm>
            <a:off x="7092421" y="2842813"/>
            <a:ext cx="1553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BioEco Panel</a:t>
            </a:r>
            <a:endParaRPr b="1" i="0" sz="1200" u="none" cap="none" strike="noStrike">
              <a:solidFill>
                <a:schemeClr val="accent1"/>
              </a:solidFill>
              <a:latin typeface="Arial"/>
              <a:ea typeface="Arial"/>
              <a:cs typeface="Arial"/>
              <a:sym typeface="Arial"/>
            </a:endParaRPr>
          </a:p>
        </p:txBody>
      </p:sp>
      <p:graphicFrame>
        <p:nvGraphicFramePr>
          <p:cNvPr id="666" name="Google Shape;666;g1e7db8c434c_1_265"/>
          <p:cNvGraphicFramePr/>
          <p:nvPr/>
        </p:nvGraphicFramePr>
        <p:xfrm>
          <a:off x="4843544" y="3828741"/>
          <a:ext cx="3000000" cy="3000000"/>
        </p:xfrm>
        <a:graphic>
          <a:graphicData uri="http://schemas.openxmlformats.org/drawingml/2006/table">
            <a:tbl>
              <a:tblPr>
                <a:noFill/>
                <a:tableStyleId>{013CB3CE-8D4C-4AA6-A630-A6DCF2D3D2E1}</a:tableStyleId>
              </a:tblPr>
              <a:tblGrid>
                <a:gridCol w="716150"/>
                <a:gridCol w="716150"/>
                <a:gridCol w="716150"/>
              </a:tblGrid>
              <a:tr h="179600">
                <a:tc>
                  <a:txBody>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solidFill>
                            <a:schemeClr val="accent1"/>
                          </a:solidFill>
                        </a:rPr>
                        <a:t>Now</a:t>
                      </a:r>
                      <a:endParaRPr b="1" sz="2000" u="none" cap="none" strike="noStrike">
                        <a:solidFill>
                          <a:schemeClr val="accent1"/>
                        </a:solidFill>
                      </a:endParaRPr>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solidFill>
                            <a:schemeClr val="accent1"/>
                          </a:solidFill>
                        </a:rPr>
                        <a:t>2024</a:t>
                      </a:r>
                      <a:endParaRPr b="1" sz="2000" u="none" cap="none" strike="noStrike">
                        <a:solidFill>
                          <a:schemeClr val="accent1"/>
                        </a:solidFill>
                      </a:endParaRPr>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solidFill>
                            <a:schemeClr val="accent1"/>
                          </a:solidFill>
                        </a:rPr>
                        <a:t>2026</a:t>
                      </a:r>
                      <a:endParaRPr b="1" sz="2000" u="none" cap="none" strike="noStrike">
                        <a:solidFill>
                          <a:schemeClr val="accent1"/>
                        </a:solidFill>
                      </a:endParaRPr>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r>
              <a:tr h="179600">
                <a:tc>
                  <a:txBody>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solidFill>
                            <a:schemeClr val="accent1"/>
                          </a:solidFill>
                        </a:rPr>
                        <a:t>20</a:t>
                      </a:r>
                      <a:endParaRPr b="1" sz="2000" u="none" cap="none" strike="noStrike">
                        <a:solidFill>
                          <a:schemeClr val="accent1"/>
                        </a:solidFill>
                      </a:endParaRPr>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solidFill>
                            <a:schemeClr val="accent1"/>
                          </a:solidFill>
                        </a:rPr>
                        <a:t>35</a:t>
                      </a:r>
                      <a:endParaRPr b="1" sz="2000" u="none" cap="none" strike="noStrike">
                        <a:solidFill>
                          <a:schemeClr val="accent1"/>
                        </a:solidFill>
                      </a:endParaRPr>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solidFill>
                            <a:schemeClr val="accent1"/>
                          </a:solidFill>
                        </a:rPr>
                        <a:t>45</a:t>
                      </a:r>
                      <a:endParaRPr b="1" sz="2000" u="none" cap="none" strike="noStrike">
                        <a:solidFill>
                          <a:schemeClr val="accent1"/>
                        </a:solidFill>
                      </a:endParaRPr>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r>
            </a:tbl>
          </a:graphicData>
        </a:graphic>
      </p:graphicFrame>
      <p:sp>
        <p:nvSpPr>
          <p:cNvPr id="667" name="Google Shape;667;g1e7db8c434c_1_265"/>
          <p:cNvSpPr txBox="1"/>
          <p:nvPr/>
        </p:nvSpPr>
        <p:spPr>
          <a:xfrm>
            <a:off x="2793988" y="3956563"/>
            <a:ext cx="1948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accent2"/>
                </a:solidFill>
                <a:latin typeface="Arial"/>
                <a:ea typeface="Arial"/>
                <a:cs typeface="Arial"/>
                <a:sym typeface="Arial"/>
              </a:rPr>
              <a:t>GOOS Total</a:t>
            </a:r>
            <a:endParaRPr b="1" i="0" sz="2400" u="none" cap="none" strike="noStrike">
              <a:solidFill>
                <a:schemeClr val="accent2"/>
              </a:solidFill>
              <a:latin typeface="Arial"/>
              <a:ea typeface="Arial"/>
              <a:cs typeface="Arial"/>
              <a:sym typeface="Arial"/>
            </a:endParaRPr>
          </a:p>
        </p:txBody>
      </p:sp>
      <p:graphicFrame>
        <p:nvGraphicFramePr>
          <p:cNvPr id="668" name="Google Shape;668;g1e7db8c434c_1_265"/>
          <p:cNvGraphicFramePr/>
          <p:nvPr/>
        </p:nvGraphicFramePr>
        <p:xfrm>
          <a:off x="917575" y="3669948"/>
          <a:ext cx="3000000" cy="3000000"/>
        </p:xfrm>
        <a:graphic>
          <a:graphicData uri="http://schemas.openxmlformats.org/drawingml/2006/table">
            <a:tbl>
              <a:tblPr>
                <a:noFill/>
                <a:tableStyleId>{762DFB16-8AB1-47DD-939D-DA4A8EA9904E}</a:tableStyleId>
              </a:tblPr>
              <a:tblGrid>
                <a:gridCol w="396525"/>
                <a:gridCol w="396525"/>
                <a:gridCol w="396525"/>
              </a:tblGrid>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Now</a:t>
                      </a:r>
                      <a:endParaRPr b="1" sz="800" u="none" cap="none" strike="noStrike"/>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2024</a:t>
                      </a:r>
                      <a:endParaRPr b="1" sz="800" u="none" cap="none" strike="noStrike"/>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2026</a:t>
                      </a:r>
                      <a:endParaRPr b="1" sz="800" u="none" cap="none" strike="noStrike"/>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r>
              <a:tr h="179600">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2</a:t>
                      </a:r>
                      <a:endParaRPr b="1" sz="800" u="none" cap="none" strike="noStrike"/>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8</a:t>
                      </a:r>
                      <a:endParaRPr b="1" sz="800" u="none" cap="none" strike="noStrike"/>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t>10</a:t>
                      </a:r>
                      <a:endParaRPr b="1" sz="800" u="none" cap="none" strike="noStrike"/>
                    </a:p>
                  </a:txBody>
                  <a:tcPr marT="26950" marB="26950" marR="53875" marL="5387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lt2"/>
                    </a:solidFill>
                  </a:tcPr>
                </a:tc>
              </a:tr>
            </a:tbl>
          </a:graphicData>
        </a:graphic>
      </p:graphicFrame>
      <p:sp>
        <p:nvSpPr>
          <p:cNvPr id="669" name="Google Shape;669;g1e7db8c434c_1_265"/>
          <p:cNvSpPr txBox="1"/>
          <p:nvPr/>
        </p:nvSpPr>
        <p:spPr>
          <a:xfrm>
            <a:off x="735550" y="3197025"/>
            <a:ext cx="1553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Ocean Decade Total</a:t>
            </a:r>
            <a:endParaRPr b="1" i="0" sz="1200" u="none" cap="none" strike="noStrike">
              <a:solidFill>
                <a:schemeClr val="accent1"/>
              </a:solidFill>
              <a:latin typeface="Arial"/>
              <a:ea typeface="Arial"/>
              <a:cs typeface="Arial"/>
              <a:sym typeface="Arial"/>
            </a:endParaRPr>
          </a:p>
        </p:txBody>
      </p:sp>
      <p:sp>
        <p:nvSpPr>
          <p:cNvPr id="670" name="Google Shape;670;g1e7db8c434c_1_265"/>
          <p:cNvSpPr txBox="1"/>
          <p:nvPr>
            <p:ph idx="11" type="ftr"/>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800"/>
              <a:buFont typeface="Arial"/>
              <a:buNone/>
            </a:pPr>
            <a:fld id="{00000000-1234-1234-1234-123412341234}" type="slidenum">
              <a:rPr lang="en"/>
              <a:t>‹#›</a:t>
            </a:fld>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50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par>
                                <p:cTn fill="hold" nodeType="withEffect" presetClass="entr" presetID="10" presetSubtype="0">
                                  <p:stCondLst>
                                    <p:cond delay="50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par>
                                <p:cTn fill="hold" nodeType="withEffect" presetClass="entr" presetID="10" presetSubtype="0">
                                  <p:stCondLst>
                                    <p:cond delay="25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par>
                                <p:cTn fill="hold" nodeType="withEffect" presetClass="entr" presetID="10" presetSubtype="0">
                                  <p:stCondLst>
                                    <p:cond delay="25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par>
                                <p:cTn fill="hold" nodeType="withEffect" presetClass="entr" presetID="10" presetSubtype="0">
                                  <p:stCondLst>
                                    <p:cond delay="750"/>
                                  </p:stCondLst>
                                  <p:childTnLst>
                                    <p:set>
                                      <p:cBhvr>
                                        <p:cTn dur="1" fill="hold">
                                          <p:stCondLst>
                                            <p:cond delay="0"/>
                                          </p:stCondLst>
                                        </p:cTn>
                                        <p:tgtEl>
                                          <p:spTgt spid="656"/>
                                        </p:tgtEl>
                                        <p:attrNameLst>
                                          <p:attrName>style.visibility</p:attrName>
                                        </p:attrNameLst>
                                      </p:cBhvr>
                                      <p:to>
                                        <p:strVal val="visible"/>
                                      </p:to>
                                    </p:set>
                                    <p:animEffect filter="fade" transition="in">
                                      <p:cBhvr>
                                        <p:cTn dur="500"/>
                                        <p:tgtEl>
                                          <p:spTgt spid="656"/>
                                        </p:tgtEl>
                                      </p:cBhvr>
                                    </p:animEffect>
                                  </p:childTnLst>
                                </p:cTn>
                              </p:par>
                              <p:par>
                                <p:cTn fill="hold" nodeType="withEffect" presetClass="entr" presetID="10" presetSubtype="0">
                                  <p:stCondLst>
                                    <p:cond delay="75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par>
                                <p:cTn fill="hold" nodeType="withEffect" presetClass="entr" presetID="10" presetSubtype="0">
                                  <p:stCondLst>
                                    <p:cond delay="100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100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par>
                                <p:cTn fill="hold" nodeType="withEffect" presetClass="entr" presetID="10" presetSubtype="0">
                                  <p:stCondLst>
                                    <p:cond delay="125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par>
                                <p:cTn fill="hold" nodeType="withEffect" presetClass="entr" presetID="10" presetSubtype="0">
                                  <p:stCondLst>
                                    <p:cond delay="125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par>
                                <p:cTn fill="hold" nodeType="withEffect" presetClass="entr" presetID="10" presetSubtype="0">
                                  <p:stCondLst>
                                    <p:cond delay="150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par>
                                <p:cTn fill="hold" nodeType="withEffect" presetClass="entr" presetID="10" presetSubtype="0">
                                  <p:stCondLst>
                                    <p:cond delay="150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2000"/>
                                  </p:stCondLst>
                                  <p:childTnLst>
                                    <p:set>
                                      <p:cBhvr>
                                        <p:cTn dur="1" fill="hold">
                                          <p:stCondLst>
                                            <p:cond delay="0"/>
                                          </p:stCondLst>
                                        </p:cTn>
                                        <p:tgtEl>
                                          <p:spTgt spid="664"/>
                                        </p:tgtEl>
                                        <p:attrNameLst>
                                          <p:attrName>style.visibility</p:attrName>
                                        </p:attrNameLst>
                                      </p:cBhvr>
                                      <p:to>
                                        <p:strVal val="visible"/>
                                      </p:to>
                                    </p:set>
                                    <p:animEffect filter="fade" transition="in">
                                      <p:cBhvr>
                                        <p:cTn dur="500"/>
                                        <p:tgtEl>
                                          <p:spTgt spid="664"/>
                                        </p:tgtEl>
                                      </p:cBhvr>
                                    </p:animEffect>
                                  </p:childTnLst>
                                </p:cTn>
                              </p:par>
                              <p:par>
                                <p:cTn fill="hold" nodeType="withEffect" presetClass="entr" presetID="10" presetSubtype="0">
                                  <p:stCondLst>
                                    <p:cond delay="200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par>
                                <p:cTn fill="hold" nodeType="withEffect" presetClass="entr" presetID="10" presetSubtype="0">
                                  <p:stCondLst>
                                    <p:cond delay="250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par>
                                <p:cTn fill="hold" nodeType="withEffect" presetClass="entr" presetID="10" presetSubtype="0">
                                  <p:stCondLst>
                                    <p:cond delay="250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par>
                                <p:cTn fill="hold" nodeType="withEffect" presetClass="entr" presetID="10" presetSubtype="0">
                                  <p:stCondLst>
                                    <p:cond delay="2250"/>
                                  </p:stCondLst>
                                  <p:childTnLst>
                                    <p:set>
                                      <p:cBhvr>
                                        <p:cTn dur="1" fill="hold">
                                          <p:stCondLst>
                                            <p:cond delay="0"/>
                                          </p:stCondLst>
                                        </p:cTn>
                                        <p:tgtEl>
                                          <p:spTgt spid="668"/>
                                        </p:tgtEl>
                                        <p:attrNameLst>
                                          <p:attrName>style.visibility</p:attrName>
                                        </p:attrNameLst>
                                      </p:cBhvr>
                                      <p:to>
                                        <p:strVal val="visible"/>
                                      </p:to>
                                    </p:set>
                                    <p:animEffect filter="fade" transition="in">
                                      <p:cBhvr>
                                        <p:cTn dur="500"/>
                                        <p:tgtEl>
                                          <p:spTgt spid="668"/>
                                        </p:tgtEl>
                                      </p:cBhvr>
                                    </p:animEffect>
                                  </p:childTnLst>
                                </p:cTn>
                              </p:par>
                              <p:par>
                                <p:cTn fill="hold" nodeType="withEffect" presetClass="entr" presetID="10" presetSubtype="0">
                                  <p:stCondLst>
                                    <p:cond delay="225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27edc685457_0_628"/>
          <p:cNvSpPr txBox="1"/>
          <p:nvPr>
            <p:ph type="title"/>
          </p:nvPr>
        </p:nvSpPr>
        <p:spPr>
          <a:xfrm>
            <a:off x="541348" y="1739800"/>
            <a:ext cx="4197600" cy="212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300"/>
              <a:t>IOC-32 Assembly, </a:t>
            </a:r>
            <a:endParaRPr sz="3300"/>
          </a:p>
          <a:p>
            <a:pPr indent="0" lvl="0" marL="0" rtl="0" algn="l">
              <a:spcBef>
                <a:spcPts val="0"/>
              </a:spcBef>
              <a:spcAft>
                <a:spcPts val="0"/>
              </a:spcAft>
              <a:buNone/>
            </a:pPr>
            <a:r>
              <a:rPr lang="en" sz="3300"/>
              <a:t>June 2023</a:t>
            </a:r>
            <a:endParaRPr sz="3300"/>
          </a:p>
        </p:txBody>
      </p:sp>
      <p:sp>
        <p:nvSpPr>
          <p:cNvPr id="676" name="Google Shape;676;g27edc685457_0_628"/>
          <p:cNvSpPr txBox="1"/>
          <p:nvPr/>
        </p:nvSpPr>
        <p:spPr>
          <a:xfrm>
            <a:off x="4522075" y="1171950"/>
            <a:ext cx="4080600" cy="2799600"/>
          </a:xfrm>
          <a:prstGeom prst="rect">
            <a:avLst/>
          </a:prstGeom>
          <a:noFill/>
          <a:ln>
            <a:noFill/>
          </a:ln>
        </p:spPr>
        <p:txBody>
          <a:bodyPr anchorCtr="0" anchor="t" bIns="0" lIns="0" spcFirstLastPara="1" rIns="0" wrap="square" tIns="0">
            <a:noAutofit/>
          </a:bodyPr>
          <a:lstStyle/>
          <a:p>
            <a:pPr indent="0" lvl="0" marL="457200" rtl="0" algn="l">
              <a:spcBef>
                <a:spcPts val="0"/>
              </a:spcBef>
              <a:spcAft>
                <a:spcPts val="0"/>
              </a:spcAft>
              <a:buNone/>
            </a:pPr>
            <a:r>
              <a:t/>
            </a:r>
            <a:endParaRPr sz="1500">
              <a:solidFill>
                <a:schemeClr val="lt1"/>
              </a:solidFill>
            </a:endParaRPr>
          </a:p>
          <a:p>
            <a:pPr indent="0" lvl="0" marL="457200" rtl="0" algn="l">
              <a:spcBef>
                <a:spcPts val="0"/>
              </a:spcBef>
              <a:spcAft>
                <a:spcPts val="0"/>
              </a:spcAft>
              <a:buNone/>
            </a:pPr>
            <a:r>
              <a:rPr lang="en" sz="1500">
                <a:solidFill>
                  <a:schemeClr val="lt1"/>
                </a:solidFill>
              </a:rPr>
              <a:t>EEZ Decision: </a:t>
            </a:r>
            <a:r>
              <a:rPr lang="en" sz="1500">
                <a:solidFill>
                  <a:schemeClr val="lt1"/>
                </a:solidFill>
                <a:latin typeface="Times New Roman"/>
                <a:ea typeface="Times New Roman"/>
                <a:cs typeface="Times New Roman"/>
                <a:sym typeface="Times New Roman"/>
              </a:rPr>
              <a:t> </a:t>
            </a:r>
            <a:endParaRPr sz="1500">
              <a:solidFill>
                <a:schemeClr val="lt1"/>
              </a:solidFill>
              <a:latin typeface="Times New Roman"/>
              <a:ea typeface="Times New Roman"/>
              <a:cs typeface="Times New Roman"/>
              <a:sym typeface="Times New Roman"/>
            </a:endParaRPr>
          </a:p>
          <a:p>
            <a:pPr indent="-323850" lvl="0" marL="457200" rtl="0" algn="l">
              <a:spcBef>
                <a:spcPts val="0"/>
              </a:spcBef>
              <a:spcAft>
                <a:spcPts val="0"/>
              </a:spcAft>
              <a:buClr>
                <a:schemeClr val="lt1"/>
              </a:buClr>
              <a:buSzPts val="1500"/>
              <a:buChar char="●"/>
            </a:pPr>
            <a:r>
              <a:rPr lang="en" sz="1500">
                <a:solidFill>
                  <a:schemeClr val="lt1"/>
                </a:solidFill>
              </a:rPr>
              <a:t>to establish an </a:t>
            </a:r>
            <a:r>
              <a:rPr i="1" lang="en" sz="1500">
                <a:solidFill>
                  <a:schemeClr val="lt1"/>
                </a:solidFill>
              </a:rPr>
              <a:t>ad-hoc</a:t>
            </a:r>
            <a:r>
              <a:rPr lang="en" sz="1500">
                <a:solidFill>
                  <a:schemeClr val="lt1"/>
                </a:solidFill>
              </a:rPr>
              <a:t> </a:t>
            </a:r>
            <a:r>
              <a:rPr lang="en" sz="1500">
                <a:solidFill>
                  <a:schemeClr val="lt1"/>
                </a:solidFill>
              </a:rPr>
              <a:t>intersessional Working Group on Ocean Observations in Areas under National Jurisdiction.</a:t>
            </a:r>
            <a:r>
              <a:rPr lang="en" sz="1500">
                <a:solidFill>
                  <a:schemeClr val="lt1"/>
                </a:solidFill>
              </a:rPr>
              <a:t> and </a:t>
            </a:r>
            <a:endParaRPr sz="1500">
              <a:solidFill>
                <a:schemeClr val="lt1"/>
              </a:solidFill>
            </a:endParaRPr>
          </a:p>
          <a:p>
            <a:pPr indent="-323850" lvl="0" marL="457200" rtl="0" algn="l">
              <a:spcBef>
                <a:spcPts val="1000"/>
              </a:spcBef>
              <a:spcAft>
                <a:spcPts val="0"/>
              </a:spcAft>
              <a:buClr>
                <a:schemeClr val="lt1"/>
              </a:buClr>
              <a:buSzPts val="1500"/>
              <a:buChar char="●"/>
            </a:pPr>
            <a:r>
              <a:rPr lang="en" sz="1500">
                <a:solidFill>
                  <a:schemeClr val="lt1"/>
                </a:solidFill>
              </a:rPr>
              <a:t>to report to IOC-33 Assembly in 2025, with a progress report provided to IOC EC-57 in 2024.</a:t>
            </a:r>
            <a:endParaRPr sz="1500">
              <a:solidFill>
                <a:schemeClr val="lt1"/>
              </a:solidFill>
            </a:endParaRPr>
          </a:p>
          <a:p>
            <a:pPr indent="-311150" lvl="0" marL="457200" rtl="0" algn="l">
              <a:spcBef>
                <a:spcPts val="1000"/>
              </a:spcBef>
              <a:spcAft>
                <a:spcPts val="0"/>
              </a:spcAft>
              <a:buClr>
                <a:schemeClr val="lt1"/>
              </a:buClr>
              <a:buSzPts val="1300"/>
              <a:buChar char="●"/>
            </a:pPr>
            <a:r>
              <a:rPr lang="en" sz="1500">
                <a:solidFill>
                  <a:schemeClr val="lt1"/>
                </a:solidFill>
              </a:rPr>
              <a:t>Invites Member States to volunteer to be part of this </a:t>
            </a:r>
            <a:r>
              <a:rPr i="1" lang="en" sz="1500">
                <a:solidFill>
                  <a:schemeClr val="lt1"/>
                </a:solidFill>
              </a:rPr>
              <a:t>ad hoc</a:t>
            </a:r>
            <a:r>
              <a:rPr lang="en" sz="1500">
                <a:solidFill>
                  <a:schemeClr val="lt1"/>
                </a:solidFill>
              </a:rPr>
              <a:t> Working Group</a:t>
            </a:r>
            <a:endParaRPr sz="15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1e7db8c434c_0_184"/>
          <p:cNvSpPr txBox="1"/>
          <p:nvPr>
            <p:ph idx="1" type="body"/>
          </p:nvPr>
        </p:nvSpPr>
        <p:spPr>
          <a:xfrm>
            <a:off x="419975" y="839950"/>
            <a:ext cx="6685200" cy="63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1"/>
                </a:solidFill>
                <a:latin typeface="Barlow Light"/>
                <a:ea typeface="Barlow Light"/>
                <a:cs typeface="Barlow Light"/>
                <a:sym typeface="Barlow Light"/>
              </a:rPr>
              <a:t>…works to guide and </a:t>
            </a:r>
            <a:r>
              <a:rPr b="1" lang="en" sz="1600">
                <a:solidFill>
                  <a:schemeClr val="accent1"/>
                </a:solidFill>
                <a:latin typeface="Barlow"/>
                <a:ea typeface="Barlow"/>
                <a:cs typeface="Barlow"/>
                <a:sym typeface="Barlow"/>
              </a:rPr>
              <a:t>strengthen</a:t>
            </a:r>
            <a:r>
              <a:rPr lang="en" sz="1600">
                <a:solidFill>
                  <a:schemeClr val="accent1"/>
                </a:solidFill>
                <a:latin typeface="Barlow Light"/>
                <a:ea typeface="Barlow Light"/>
                <a:cs typeface="Barlow Light"/>
                <a:sym typeface="Barlow Light"/>
              </a:rPr>
              <a:t>, </a:t>
            </a:r>
            <a:r>
              <a:rPr b="1" lang="en" sz="1600">
                <a:solidFill>
                  <a:schemeClr val="accent1"/>
                </a:solidFill>
                <a:latin typeface="Barlow"/>
                <a:ea typeface="Barlow"/>
                <a:cs typeface="Barlow"/>
                <a:sym typeface="Barlow"/>
              </a:rPr>
              <a:t>coordinating </a:t>
            </a:r>
            <a:r>
              <a:rPr lang="en" sz="1600">
                <a:solidFill>
                  <a:schemeClr val="accent1"/>
                </a:solidFill>
                <a:latin typeface="Barlow Light"/>
                <a:ea typeface="Barlow Light"/>
                <a:cs typeface="Barlow Light"/>
                <a:sym typeface="Barlow Light"/>
              </a:rPr>
              <a:t>and </a:t>
            </a:r>
            <a:r>
              <a:rPr b="1" lang="en" sz="1600">
                <a:solidFill>
                  <a:schemeClr val="accent1"/>
                </a:solidFill>
                <a:latin typeface="Barlow"/>
                <a:ea typeface="Barlow"/>
                <a:cs typeface="Barlow"/>
                <a:sym typeface="Barlow"/>
              </a:rPr>
              <a:t>developing </a:t>
            </a:r>
            <a:r>
              <a:rPr lang="en" sz="1600">
                <a:solidFill>
                  <a:schemeClr val="accent1"/>
                </a:solidFill>
                <a:latin typeface="Barlow Light"/>
                <a:ea typeface="Barlow Light"/>
                <a:cs typeface="Barlow Light"/>
                <a:sym typeface="Barlow Light"/>
              </a:rPr>
              <a:t>relevant initiatives across the global ocean observing networks. </a:t>
            </a:r>
            <a:endParaRPr sz="1600">
              <a:solidFill>
                <a:schemeClr val="accent1"/>
              </a:solidFill>
              <a:latin typeface="Barlow Light"/>
              <a:ea typeface="Barlow Light"/>
              <a:cs typeface="Barlow Light"/>
              <a:sym typeface="Barlow Light"/>
            </a:endParaRPr>
          </a:p>
        </p:txBody>
      </p:sp>
      <p:sp>
        <p:nvSpPr>
          <p:cNvPr id="682" name="Google Shape;682;g1e7db8c434c_0_184"/>
          <p:cNvSpPr txBox="1"/>
          <p:nvPr>
            <p:ph type="title"/>
          </p:nvPr>
        </p:nvSpPr>
        <p:spPr>
          <a:xfrm>
            <a:off x="347849" y="326200"/>
            <a:ext cx="67572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2700"/>
              <a:buFont typeface="Arial"/>
              <a:buNone/>
            </a:pPr>
            <a:r>
              <a:rPr lang="en"/>
              <a:t>The Observations Coordination Group</a:t>
            </a:r>
            <a:endParaRPr/>
          </a:p>
        </p:txBody>
      </p:sp>
      <p:sp>
        <p:nvSpPr>
          <p:cNvPr id="683" name="Google Shape;683;g1e7db8c434c_0_184"/>
          <p:cNvSpPr txBox="1"/>
          <p:nvPr>
            <p:ph idx="1" type="body"/>
          </p:nvPr>
        </p:nvSpPr>
        <p:spPr>
          <a:xfrm>
            <a:off x="420050" y="1705321"/>
            <a:ext cx="3557400" cy="2880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400">
                <a:solidFill>
                  <a:schemeClr val="accent1"/>
                </a:solidFill>
                <a:latin typeface="Barlow"/>
                <a:ea typeface="Barlow"/>
                <a:cs typeface="Barlow"/>
                <a:sym typeface="Barlow"/>
              </a:rPr>
              <a:t>ACHIEVEMENTS</a:t>
            </a:r>
            <a:endParaRPr b="1" sz="1400">
              <a:solidFill>
                <a:schemeClr val="accent1"/>
              </a:solidFill>
              <a:latin typeface="Barlow"/>
              <a:ea typeface="Barlow"/>
              <a:cs typeface="Barlow"/>
              <a:sym typeface="Barlow"/>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Engagement on</a:t>
            </a:r>
            <a:r>
              <a:rPr lang="en" sz="1400">
                <a:solidFill>
                  <a:schemeClr val="accent1"/>
                </a:solidFill>
                <a:highlight>
                  <a:srgbClr val="FFFFFF"/>
                </a:highlight>
                <a:latin typeface="Barlow Light"/>
                <a:ea typeface="Barlow Light"/>
                <a:cs typeface="Barlow Light"/>
                <a:sym typeface="Barlow Light"/>
              </a:rPr>
              <a:t> </a:t>
            </a:r>
            <a:r>
              <a:rPr b="1" lang="en" sz="1400">
                <a:solidFill>
                  <a:schemeClr val="accent2"/>
                </a:solidFill>
                <a:highlight>
                  <a:srgbClr val="FFFFFF"/>
                </a:highlight>
                <a:latin typeface="Barlow"/>
                <a:ea typeface="Barlow"/>
                <a:cs typeface="Barlow"/>
                <a:sym typeface="Barlow"/>
              </a:rPr>
              <a:t>RRR process</a:t>
            </a:r>
            <a:endParaRPr b="1" sz="1400">
              <a:solidFill>
                <a:schemeClr val="accent2"/>
              </a:solidFill>
              <a:latin typeface="Barlow"/>
              <a:ea typeface="Barlow"/>
              <a:cs typeface="Barlow"/>
              <a:sym typeface="Barlow"/>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Request to be considered in </a:t>
            </a:r>
            <a:r>
              <a:rPr b="1" lang="en" sz="1400">
                <a:solidFill>
                  <a:schemeClr val="accent2"/>
                </a:solidFill>
                <a:latin typeface="Barlow"/>
                <a:ea typeface="Barlow"/>
                <a:cs typeface="Barlow"/>
                <a:sym typeface="Barlow"/>
              </a:rPr>
              <a:t>WMO GBON</a:t>
            </a:r>
            <a:endParaRPr sz="1400">
              <a:solidFill>
                <a:schemeClr val="accent2"/>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3 Emerging networks to </a:t>
            </a:r>
            <a:r>
              <a:rPr b="1" lang="en" sz="1400">
                <a:solidFill>
                  <a:schemeClr val="accent2"/>
                </a:solidFill>
                <a:latin typeface="Barlow"/>
                <a:ea typeface="Barlow"/>
                <a:cs typeface="Barlow"/>
                <a:sym typeface="Barlow"/>
              </a:rPr>
              <a:t>mature status</a:t>
            </a:r>
            <a:endParaRPr sz="1400">
              <a:solidFill>
                <a:schemeClr val="accent1"/>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Adopted </a:t>
            </a:r>
            <a:r>
              <a:rPr b="1" lang="en" sz="1400">
                <a:solidFill>
                  <a:schemeClr val="accent2"/>
                </a:solidFill>
                <a:latin typeface="Barlow"/>
                <a:ea typeface="Barlow"/>
                <a:cs typeface="Barlow"/>
                <a:sym typeface="Barlow"/>
              </a:rPr>
              <a:t>Data implementation strategy</a:t>
            </a:r>
            <a:endParaRPr sz="1400">
              <a:solidFill>
                <a:schemeClr val="accent2"/>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6</a:t>
            </a:r>
            <a:r>
              <a:rPr lang="en" sz="1400">
                <a:solidFill>
                  <a:schemeClr val="accent1"/>
                </a:solidFill>
                <a:latin typeface="Barlow"/>
                <a:ea typeface="Barlow"/>
                <a:cs typeface="Barlow"/>
                <a:sym typeface="Barlow"/>
              </a:rPr>
              <a:t> </a:t>
            </a:r>
            <a:r>
              <a:rPr b="1" lang="en" sz="1400">
                <a:solidFill>
                  <a:schemeClr val="accent2"/>
                </a:solidFill>
                <a:latin typeface="Barlow"/>
                <a:ea typeface="Barlow"/>
                <a:cs typeface="Barlow"/>
                <a:sym typeface="Barlow"/>
              </a:rPr>
              <a:t>Best practices</a:t>
            </a:r>
            <a:r>
              <a:rPr lang="en" sz="1400">
                <a:solidFill>
                  <a:schemeClr val="accent1"/>
                </a:solidFill>
                <a:latin typeface="Barlow Light"/>
                <a:ea typeface="Barlow Light"/>
                <a:cs typeface="Barlow Light"/>
                <a:sym typeface="Barlow Light"/>
              </a:rPr>
              <a:t> endorsed, 3+ in process</a:t>
            </a:r>
            <a:endParaRPr sz="1400">
              <a:solidFill>
                <a:schemeClr val="accent1"/>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a:ea typeface="Barlow"/>
                <a:cs typeface="Barlow"/>
                <a:sym typeface="Barlow"/>
              </a:rPr>
              <a:t>Across GOOS</a:t>
            </a:r>
            <a:r>
              <a:rPr lang="en" sz="1400">
                <a:solidFill>
                  <a:schemeClr val="accent2"/>
                </a:solidFill>
                <a:latin typeface="Barlow"/>
                <a:ea typeface="Barlow"/>
                <a:cs typeface="Barlow"/>
                <a:sym typeface="Barlow"/>
              </a:rPr>
              <a:t> </a:t>
            </a:r>
            <a:r>
              <a:rPr b="1" lang="en" sz="1400">
                <a:solidFill>
                  <a:schemeClr val="accent2"/>
                </a:solidFill>
                <a:latin typeface="Barlow"/>
                <a:ea typeface="Barlow"/>
                <a:cs typeface="Barlow"/>
                <a:sym typeface="Barlow"/>
              </a:rPr>
              <a:t>Report Card</a:t>
            </a:r>
            <a:endParaRPr sz="1400">
              <a:solidFill>
                <a:schemeClr val="accent2"/>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b="1" lang="en" sz="1400">
                <a:solidFill>
                  <a:schemeClr val="accent2"/>
                </a:solidFill>
                <a:latin typeface="Barlow"/>
                <a:ea typeface="Barlow"/>
                <a:cs typeface="Barlow"/>
                <a:sym typeface="Barlow"/>
              </a:rPr>
              <a:t>C</a:t>
            </a:r>
            <a:r>
              <a:rPr b="1" lang="en" sz="1400">
                <a:solidFill>
                  <a:schemeClr val="accent2"/>
                </a:solidFill>
                <a:latin typeface="Barlow"/>
                <a:ea typeface="Barlow"/>
                <a:cs typeface="Barlow"/>
                <a:sym typeface="Barlow"/>
              </a:rPr>
              <a:t>apacity development</a:t>
            </a:r>
            <a:r>
              <a:rPr lang="en" sz="1400">
                <a:solidFill>
                  <a:schemeClr val="accent2"/>
                </a:solidFill>
                <a:latin typeface="Barlow Light"/>
                <a:ea typeface="Barlow Light"/>
                <a:cs typeface="Barlow Light"/>
                <a:sym typeface="Barlow Light"/>
              </a:rPr>
              <a:t> </a:t>
            </a:r>
            <a:r>
              <a:rPr lang="en" sz="1400">
                <a:solidFill>
                  <a:schemeClr val="accent1"/>
                </a:solidFill>
                <a:latin typeface="Barlow Light"/>
                <a:ea typeface="Barlow Light"/>
                <a:cs typeface="Barlow Light"/>
                <a:sym typeface="Barlow Light"/>
              </a:rPr>
              <a:t>Webinar &amp;</a:t>
            </a:r>
            <a:r>
              <a:rPr b="1" lang="en" sz="1400">
                <a:solidFill>
                  <a:schemeClr val="accent1"/>
                </a:solidFill>
                <a:latin typeface="Barlow"/>
                <a:ea typeface="Barlow"/>
                <a:cs typeface="Barlow"/>
                <a:sym typeface="Barlow"/>
              </a:rPr>
              <a:t> </a:t>
            </a:r>
            <a:r>
              <a:rPr lang="en" sz="1400">
                <a:solidFill>
                  <a:schemeClr val="accent1"/>
                </a:solidFill>
                <a:latin typeface="Barlow Light"/>
                <a:ea typeface="Barlow Light"/>
                <a:cs typeface="Barlow Light"/>
                <a:sym typeface="Barlow Light"/>
              </a:rPr>
              <a:t>workshops</a:t>
            </a:r>
            <a:endParaRPr sz="1400">
              <a:solidFill>
                <a:schemeClr val="accent1"/>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b="1" lang="en" sz="1400">
                <a:solidFill>
                  <a:schemeClr val="accent2"/>
                </a:solidFill>
                <a:latin typeface="Barlow"/>
                <a:ea typeface="Barlow"/>
                <a:cs typeface="Barlow"/>
                <a:sym typeface="Barlow"/>
              </a:rPr>
              <a:t>OceanOPS </a:t>
            </a:r>
            <a:r>
              <a:rPr lang="en" sz="1400">
                <a:solidFill>
                  <a:schemeClr val="accent1"/>
                </a:solidFill>
                <a:latin typeface="Barlow Light"/>
                <a:ea typeface="Barlow Light"/>
                <a:cs typeface="Barlow Light"/>
                <a:sym typeface="Barlow Light"/>
              </a:rPr>
              <a:t>strategic plan on track</a:t>
            </a:r>
            <a:endParaRPr sz="1400">
              <a:solidFill>
                <a:schemeClr val="accent1"/>
              </a:solidFill>
              <a:latin typeface="Barlow Light"/>
              <a:ea typeface="Barlow Light"/>
              <a:cs typeface="Barlow Light"/>
              <a:sym typeface="Barlow Light"/>
            </a:endParaRPr>
          </a:p>
        </p:txBody>
      </p:sp>
      <p:sp>
        <p:nvSpPr>
          <p:cNvPr id="684" name="Google Shape;684;g1e7db8c434c_0_184"/>
          <p:cNvSpPr txBox="1"/>
          <p:nvPr>
            <p:ph idx="1" type="body"/>
          </p:nvPr>
        </p:nvSpPr>
        <p:spPr>
          <a:xfrm>
            <a:off x="4154050" y="1705321"/>
            <a:ext cx="3557400" cy="2880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400">
                <a:solidFill>
                  <a:schemeClr val="accent1"/>
                </a:solidFill>
                <a:latin typeface="Barlow"/>
                <a:ea typeface="Barlow"/>
                <a:cs typeface="Barlow"/>
                <a:sym typeface="Barlow"/>
              </a:rPr>
              <a:t>NEXT STEPS</a:t>
            </a:r>
            <a:endParaRPr b="1" sz="1400">
              <a:solidFill>
                <a:schemeClr val="accent1"/>
              </a:solidFill>
              <a:latin typeface="Barlow"/>
              <a:ea typeface="Barlow"/>
              <a:cs typeface="Barlow"/>
              <a:sym typeface="Barlow"/>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Implementation of the</a:t>
            </a:r>
            <a:r>
              <a:rPr b="1" lang="en" sz="1400">
                <a:solidFill>
                  <a:schemeClr val="accent2"/>
                </a:solidFill>
                <a:latin typeface="Barlow"/>
                <a:ea typeface="Barlow"/>
                <a:cs typeface="Barlow"/>
                <a:sym typeface="Barlow"/>
              </a:rPr>
              <a:t> OCG data strategy</a:t>
            </a:r>
            <a:endParaRPr b="1" sz="1400">
              <a:solidFill>
                <a:schemeClr val="accent2"/>
              </a:solidFill>
              <a:latin typeface="Barlow"/>
              <a:ea typeface="Barlow"/>
              <a:cs typeface="Barlow"/>
              <a:sym typeface="Barlow"/>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Coordination across groups to catalyze studies for</a:t>
            </a:r>
            <a:r>
              <a:rPr b="1" lang="en" sz="1400">
                <a:solidFill>
                  <a:schemeClr val="accent2"/>
                </a:solidFill>
                <a:latin typeface="Barlow"/>
                <a:ea typeface="Barlow"/>
                <a:cs typeface="Barlow"/>
                <a:sym typeface="Barlow"/>
              </a:rPr>
              <a:t> WMO Impacts Workshop</a:t>
            </a:r>
            <a:endParaRPr sz="1400">
              <a:solidFill>
                <a:schemeClr val="accent1"/>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Process development across GOOS to assess </a:t>
            </a:r>
            <a:r>
              <a:rPr b="1" lang="en" sz="1400">
                <a:solidFill>
                  <a:schemeClr val="accent2"/>
                </a:solidFill>
                <a:latin typeface="Barlow"/>
                <a:ea typeface="Barlow"/>
                <a:cs typeface="Barlow"/>
                <a:sym typeface="Barlow"/>
              </a:rPr>
              <a:t>readiness</a:t>
            </a:r>
            <a:r>
              <a:rPr lang="en" sz="1400">
                <a:solidFill>
                  <a:schemeClr val="accent1"/>
                </a:solidFill>
                <a:latin typeface="Barlow Light"/>
                <a:ea typeface="Barlow Light"/>
                <a:cs typeface="Barlow Light"/>
                <a:sym typeface="Barlow Light"/>
              </a:rPr>
              <a:t> and </a:t>
            </a:r>
            <a:r>
              <a:rPr b="1" lang="en" sz="1400">
                <a:solidFill>
                  <a:schemeClr val="accent2"/>
                </a:solidFill>
                <a:latin typeface="Barlow"/>
                <a:ea typeface="Barlow"/>
                <a:cs typeface="Barlow"/>
                <a:sym typeface="Barlow"/>
              </a:rPr>
              <a:t>prioritize</a:t>
            </a:r>
            <a:r>
              <a:rPr lang="en" sz="1400">
                <a:solidFill>
                  <a:schemeClr val="accent1"/>
                </a:solidFill>
                <a:latin typeface="Barlow Light"/>
                <a:ea typeface="Barlow Light"/>
                <a:cs typeface="Barlow Light"/>
                <a:sym typeface="Barlow Light"/>
              </a:rPr>
              <a:t> observing</a:t>
            </a:r>
            <a:endParaRPr sz="1400">
              <a:solidFill>
                <a:schemeClr val="accent1"/>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lang="en" sz="1400">
                <a:solidFill>
                  <a:schemeClr val="accent1"/>
                </a:solidFill>
                <a:latin typeface="Barlow Light"/>
                <a:ea typeface="Barlow Light"/>
                <a:cs typeface="Barlow Light"/>
                <a:sym typeface="Barlow Light"/>
              </a:rPr>
              <a:t>Task Team to refine </a:t>
            </a:r>
            <a:r>
              <a:rPr b="1" lang="en" sz="1400">
                <a:solidFill>
                  <a:schemeClr val="accent2"/>
                </a:solidFill>
                <a:latin typeface="Barlow"/>
                <a:ea typeface="Barlow"/>
                <a:cs typeface="Barlow"/>
                <a:sym typeface="Barlow"/>
              </a:rPr>
              <a:t>metrics</a:t>
            </a:r>
            <a:r>
              <a:rPr lang="en" sz="1400">
                <a:solidFill>
                  <a:schemeClr val="accent1"/>
                </a:solidFill>
                <a:latin typeface="Barlow Light"/>
                <a:ea typeface="Barlow Light"/>
                <a:cs typeface="Barlow Light"/>
                <a:sym typeface="Barlow Light"/>
              </a:rPr>
              <a:t> of readiness and maturity of networks</a:t>
            </a:r>
            <a:endParaRPr sz="1400">
              <a:solidFill>
                <a:schemeClr val="accent1"/>
              </a:solidFill>
              <a:latin typeface="Barlow Light"/>
              <a:ea typeface="Barlow Light"/>
              <a:cs typeface="Barlow Light"/>
              <a:sym typeface="Barlow Light"/>
            </a:endParaRPr>
          </a:p>
          <a:p>
            <a:pPr indent="-292100" lvl="0" marL="406400" rtl="0" algn="l">
              <a:lnSpc>
                <a:spcPct val="115000"/>
              </a:lnSpc>
              <a:spcBef>
                <a:spcPts val="0"/>
              </a:spcBef>
              <a:spcAft>
                <a:spcPts val="0"/>
              </a:spcAft>
              <a:buClr>
                <a:schemeClr val="accent1"/>
              </a:buClr>
              <a:buSzPts val="1400"/>
              <a:buFont typeface="Barlow"/>
              <a:buChar char="●"/>
            </a:pPr>
            <a:r>
              <a:rPr b="1" lang="en" sz="1400">
                <a:solidFill>
                  <a:schemeClr val="accent2"/>
                </a:solidFill>
                <a:latin typeface="Barlow"/>
                <a:ea typeface="Barlow"/>
                <a:cs typeface="Barlow"/>
                <a:sym typeface="Barlow"/>
              </a:rPr>
              <a:t>Lower barrier</a:t>
            </a:r>
            <a:r>
              <a:rPr b="1" lang="en" sz="1400">
                <a:solidFill>
                  <a:schemeClr val="accent2"/>
                </a:solidFill>
                <a:latin typeface="Barlow"/>
                <a:ea typeface="Barlow"/>
                <a:cs typeface="Barlow"/>
                <a:sym typeface="Barlow"/>
              </a:rPr>
              <a:t>s </a:t>
            </a:r>
            <a:r>
              <a:rPr lang="en" sz="1400">
                <a:solidFill>
                  <a:schemeClr val="accent1"/>
                </a:solidFill>
                <a:latin typeface="Barlow Light"/>
                <a:ea typeface="Barlow Light"/>
                <a:cs typeface="Barlow Light"/>
                <a:sym typeface="Barlow Light"/>
              </a:rPr>
              <a:t>w/ industry partnership via GOOS/MTS Dialogues</a:t>
            </a:r>
            <a:endParaRPr sz="1400">
              <a:solidFill>
                <a:schemeClr val="accent1"/>
              </a:solidFill>
              <a:latin typeface="Barlow Light"/>
              <a:ea typeface="Barlow Light"/>
              <a:cs typeface="Barlow Light"/>
              <a:sym typeface="Barlow Light"/>
            </a:endParaRPr>
          </a:p>
        </p:txBody>
      </p:sp>
      <p:pic>
        <p:nvPicPr>
          <p:cNvPr descr="Argo Information Centre" id="685" name="Google Shape;685;g1e7db8c434c_0_184"/>
          <p:cNvPicPr preferRelativeResize="0"/>
          <p:nvPr/>
        </p:nvPicPr>
        <p:blipFill rotWithShape="1">
          <a:blip r:embed="rId3">
            <a:alphaModFix/>
          </a:blip>
          <a:srcRect b="0" l="0" r="0" t="0"/>
          <a:stretch/>
        </p:blipFill>
        <p:spPr>
          <a:xfrm>
            <a:off x="8463505" y="770350"/>
            <a:ext cx="564717" cy="564729"/>
          </a:xfrm>
          <a:prstGeom prst="rect">
            <a:avLst/>
          </a:prstGeom>
          <a:noFill/>
          <a:ln>
            <a:noFill/>
          </a:ln>
        </p:spPr>
      </p:pic>
      <p:pic>
        <p:nvPicPr>
          <p:cNvPr id="686" name="Google Shape;686;g1e7db8c434c_0_184"/>
          <p:cNvPicPr preferRelativeResize="0"/>
          <p:nvPr/>
        </p:nvPicPr>
        <p:blipFill>
          <a:blip r:embed="rId4">
            <a:alphaModFix/>
          </a:blip>
          <a:stretch>
            <a:fillRect/>
          </a:stretch>
        </p:blipFill>
        <p:spPr>
          <a:xfrm>
            <a:off x="8479235" y="3618407"/>
            <a:ext cx="533313" cy="533324"/>
          </a:xfrm>
          <a:prstGeom prst="rect">
            <a:avLst/>
          </a:prstGeom>
          <a:noFill/>
          <a:ln>
            <a:noFill/>
          </a:ln>
        </p:spPr>
      </p:pic>
      <p:pic>
        <p:nvPicPr>
          <p:cNvPr descr="OceanSITES " id="687" name="Google Shape;687;g1e7db8c434c_0_184"/>
          <p:cNvPicPr preferRelativeResize="0"/>
          <p:nvPr/>
        </p:nvPicPr>
        <p:blipFill rotWithShape="1">
          <a:blip r:embed="rId5">
            <a:alphaModFix/>
          </a:blip>
          <a:srcRect b="0" l="0" r="0" t="0"/>
          <a:stretch/>
        </p:blipFill>
        <p:spPr>
          <a:xfrm>
            <a:off x="7817456" y="3030052"/>
            <a:ext cx="755257" cy="588350"/>
          </a:xfrm>
          <a:prstGeom prst="rect">
            <a:avLst/>
          </a:prstGeom>
          <a:noFill/>
          <a:ln>
            <a:noFill/>
          </a:ln>
        </p:spPr>
      </p:pic>
      <p:pic>
        <p:nvPicPr>
          <p:cNvPr id="688" name="Google Shape;688;g1e7db8c434c_0_184"/>
          <p:cNvPicPr preferRelativeResize="0"/>
          <p:nvPr/>
        </p:nvPicPr>
        <p:blipFill rotWithShape="1">
          <a:blip r:embed="rId6">
            <a:alphaModFix/>
          </a:blip>
          <a:srcRect b="0" l="0" r="0" t="0"/>
          <a:stretch/>
        </p:blipFill>
        <p:spPr>
          <a:xfrm>
            <a:off x="7928425" y="4221161"/>
            <a:ext cx="987714" cy="366339"/>
          </a:xfrm>
          <a:prstGeom prst="rect">
            <a:avLst/>
          </a:prstGeom>
          <a:noFill/>
          <a:ln>
            <a:noFill/>
          </a:ln>
        </p:spPr>
      </p:pic>
      <p:pic>
        <p:nvPicPr>
          <p:cNvPr id="689" name="Google Shape;689;g1e7db8c434c_0_184"/>
          <p:cNvPicPr preferRelativeResize="0"/>
          <p:nvPr/>
        </p:nvPicPr>
        <p:blipFill rotWithShape="1">
          <a:blip r:embed="rId7">
            <a:alphaModFix/>
          </a:blip>
          <a:srcRect b="0" l="0" r="0" t="0"/>
          <a:stretch/>
        </p:blipFill>
        <p:spPr>
          <a:xfrm>
            <a:off x="7762704" y="2033526"/>
            <a:ext cx="845490" cy="632400"/>
          </a:xfrm>
          <a:prstGeom prst="rect">
            <a:avLst/>
          </a:prstGeom>
          <a:noFill/>
          <a:ln>
            <a:noFill/>
          </a:ln>
        </p:spPr>
      </p:pic>
      <p:pic>
        <p:nvPicPr>
          <p:cNvPr id="690" name="Google Shape;690;g1e7db8c434c_0_184"/>
          <p:cNvPicPr preferRelativeResize="0"/>
          <p:nvPr/>
        </p:nvPicPr>
        <p:blipFill rotWithShape="1">
          <a:blip r:embed="rId8">
            <a:alphaModFix/>
          </a:blip>
          <a:srcRect b="0" l="0" r="0" t="0"/>
          <a:stretch/>
        </p:blipFill>
        <p:spPr>
          <a:xfrm>
            <a:off x="7928615" y="1180921"/>
            <a:ext cx="532919" cy="510978"/>
          </a:xfrm>
          <a:prstGeom prst="rect">
            <a:avLst/>
          </a:prstGeom>
          <a:noFill/>
          <a:ln>
            <a:noFill/>
          </a:ln>
        </p:spPr>
      </p:pic>
      <p:pic>
        <p:nvPicPr>
          <p:cNvPr descr="GLOSS" id="691" name="Google Shape;691;g1e7db8c434c_0_184"/>
          <p:cNvPicPr preferRelativeResize="0"/>
          <p:nvPr/>
        </p:nvPicPr>
        <p:blipFill rotWithShape="1">
          <a:blip r:embed="rId9">
            <a:alphaModFix/>
          </a:blip>
          <a:srcRect b="0" l="0" r="0" t="0"/>
          <a:stretch/>
        </p:blipFill>
        <p:spPr>
          <a:xfrm>
            <a:off x="7928413" y="354057"/>
            <a:ext cx="533325" cy="555643"/>
          </a:xfrm>
          <a:prstGeom prst="rect">
            <a:avLst/>
          </a:prstGeom>
          <a:noFill/>
          <a:ln>
            <a:noFill/>
          </a:ln>
        </p:spPr>
      </p:pic>
      <p:pic>
        <p:nvPicPr>
          <p:cNvPr descr="DBCP Logo" id="692" name="Google Shape;692;g1e7db8c434c_0_184"/>
          <p:cNvPicPr preferRelativeResize="0"/>
          <p:nvPr/>
        </p:nvPicPr>
        <p:blipFill rotWithShape="1">
          <a:blip r:embed="rId10">
            <a:alphaModFix/>
          </a:blip>
          <a:srcRect b="0" l="0" r="0" t="0"/>
          <a:stretch/>
        </p:blipFill>
        <p:spPr>
          <a:xfrm>
            <a:off x="8479236" y="1624760"/>
            <a:ext cx="533303" cy="533314"/>
          </a:xfrm>
          <a:prstGeom prst="rect">
            <a:avLst/>
          </a:prstGeom>
          <a:noFill/>
          <a:ln>
            <a:noFill/>
          </a:ln>
        </p:spPr>
      </p:pic>
      <p:pic>
        <p:nvPicPr>
          <p:cNvPr descr=" " id="693" name="Google Shape;693;g1e7db8c434c_0_184"/>
          <p:cNvPicPr preferRelativeResize="0"/>
          <p:nvPr/>
        </p:nvPicPr>
        <p:blipFill rotWithShape="1">
          <a:blip r:embed="rId11">
            <a:alphaModFix/>
          </a:blip>
          <a:srcRect b="0" l="0" r="0" t="0"/>
          <a:stretch/>
        </p:blipFill>
        <p:spPr>
          <a:xfrm>
            <a:off x="8448184" y="2517903"/>
            <a:ext cx="595351" cy="588357"/>
          </a:xfrm>
          <a:prstGeom prst="rect">
            <a:avLst/>
          </a:prstGeom>
          <a:noFill/>
          <a:ln>
            <a:noFill/>
          </a:ln>
        </p:spPr>
      </p:pic>
      <p:sp>
        <p:nvSpPr>
          <p:cNvPr id="694" name="Google Shape;694;g1e7db8c434c_0_184"/>
          <p:cNvSpPr txBox="1"/>
          <p:nvPr/>
        </p:nvSpPr>
        <p:spPr>
          <a:xfrm>
            <a:off x="5361000" y="4818300"/>
            <a:ext cx="3247200" cy="24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lt1"/>
              </a:buClr>
              <a:buSzPts val="3800"/>
              <a:buFont typeface="Arial"/>
              <a:buNone/>
            </a:pPr>
            <a:r>
              <a:rPr b="1" lang="en" sz="1000">
                <a:solidFill>
                  <a:schemeClr val="accent1"/>
                </a:solidFill>
                <a:latin typeface="Barlow"/>
                <a:ea typeface="Barlow"/>
                <a:cs typeface="Barlow"/>
                <a:sym typeface="Barlow"/>
              </a:rPr>
              <a:t>David Legler, OCG Chair &amp; Director, GOMO, NOAA</a:t>
            </a:r>
            <a:endParaRPr b="1" sz="1000">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g2827e4e1933_0_0"/>
          <p:cNvPicPr preferRelativeResize="0"/>
          <p:nvPr/>
        </p:nvPicPr>
        <p:blipFill>
          <a:blip r:embed="rId3">
            <a:alphaModFix/>
          </a:blip>
          <a:stretch>
            <a:fillRect/>
          </a:stretch>
        </p:blipFill>
        <p:spPr>
          <a:xfrm>
            <a:off x="0" y="0"/>
            <a:ext cx="9143999" cy="5192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4"/>
          <p:cNvPicPr preferRelativeResize="0"/>
          <p:nvPr/>
        </p:nvPicPr>
        <p:blipFill rotWithShape="1">
          <a:blip r:embed="rId3">
            <a:alphaModFix/>
          </a:blip>
          <a:srcRect b="0" l="0" r="0" t="0"/>
          <a:stretch/>
        </p:blipFill>
        <p:spPr>
          <a:xfrm>
            <a:off x="7350282" y="142094"/>
            <a:ext cx="1536375" cy="798505"/>
          </a:xfrm>
          <a:prstGeom prst="rect">
            <a:avLst/>
          </a:prstGeom>
          <a:noFill/>
          <a:ln>
            <a:noFill/>
          </a:ln>
        </p:spPr>
      </p:pic>
      <p:sp>
        <p:nvSpPr>
          <p:cNvPr id="705" name="Google Shape;705;p4"/>
          <p:cNvSpPr txBox="1"/>
          <p:nvPr>
            <p:ph idx="12" type="sldNum"/>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800"/>
              <a:buFont typeface="Arial"/>
              <a:buNone/>
            </a:pPr>
            <a:fld id="{00000000-1234-1234-1234-123412341234}" type="slidenum">
              <a:rPr lang="en"/>
              <a:t>‹#›</a:t>
            </a:fld>
            <a:endParaRPr/>
          </a:p>
        </p:txBody>
      </p:sp>
      <p:pic>
        <p:nvPicPr>
          <p:cNvPr id="706" name="Google Shape;706;p4"/>
          <p:cNvPicPr preferRelativeResize="0"/>
          <p:nvPr/>
        </p:nvPicPr>
        <p:blipFill>
          <a:blip r:embed="rId4">
            <a:alphaModFix/>
          </a:blip>
          <a:stretch>
            <a:fillRect/>
          </a:stretch>
        </p:blipFill>
        <p:spPr>
          <a:xfrm>
            <a:off x="178325" y="704475"/>
            <a:ext cx="6378652" cy="3993036"/>
          </a:xfrm>
          <a:prstGeom prst="rect">
            <a:avLst/>
          </a:prstGeom>
          <a:noFill/>
          <a:ln>
            <a:noFill/>
          </a:ln>
        </p:spPr>
      </p:pic>
      <p:pic>
        <p:nvPicPr>
          <p:cNvPr id="707" name="Google Shape;707;p4"/>
          <p:cNvPicPr preferRelativeResize="0"/>
          <p:nvPr/>
        </p:nvPicPr>
        <p:blipFill>
          <a:blip r:embed="rId5">
            <a:alphaModFix/>
          </a:blip>
          <a:stretch>
            <a:fillRect/>
          </a:stretch>
        </p:blipFill>
        <p:spPr>
          <a:xfrm>
            <a:off x="0" y="92299"/>
            <a:ext cx="9144002" cy="803702"/>
          </a:xfrm>
          <a:prstGeom prst="rect">
            <a:avLst/>
          </a:prstGeom>
          <a:noFill/>
          <a:ln>
            <a:noFill/>
          </a:ln>
        </p:spPr>
      </p:pic>
      <p:pic>
        <p:nvPicPr>
          <p:cNvPr id="708" name="Google Shape;708;p4"/>
          <p:cNvPicPr preferRelativeResize="0"/>
          <p:nvPr/>
        </p:nvPicPr>
        <p:blipFill>
          <a:blip r:embed="rId6">
            <a:alphaModFix/>
          </a:blip>
          <a:stretch>
            <a:fillRect/>
          </a:stretch>
        </p:blipFill>
        <p:spPr>
          <a:xfrm>
            <a:off x="6745602" y="1092999"/>
            <a:ext cx="2245997" cy="1992417"/>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1e7cfd4c0ee_0_0"/>
          <p:cNvSpPr txBox="1"/>
          <p:nvPr>
            <p:ph type="title"/>
          </p:nvPr>
        </p:nvSpPr>
        <p:spPr>
          <a:xfrm>
            <a:off x="541350" y="377200"/>
            <a:ext cx="7971600" cy="4311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000">
                <a:latin typeface="Verdana"/>
                <a:ea typeface="Verdana"/>
                <a:cs typeface="Verdana"/>
                <a:sym typeface="Verdana"/>
              </a:rPr>
              <a:t>Operationalizing the Ocean Carbon Observing System</a:t>
            </a:r>
            <a:endParaRPr sz="2000"/>
          </a:p>
        </p:txBody>
      </p:sp>
      <p:pic>
        <p:nvPicPr>
          <p:cNvPr id="714" name="Google Shape;714;g1e7cfd4c0ee_0_0"/>
          <p:cNvPicPr preferRelativeResize="0"/>
          <p:nvPr/>
        </p:nvPicPr>
        <p:blipFill>
          <a:blip r:embed="rId3">
            <a:alphaModFix/>
          </a:blip>
          <a:stretch>
            <a:fillRect/>
          </a:stretch>
        </p:blipFill>
        <p:spPr>
          <a:xfrm>
            <a:off x="1039709" y="808300"/>
            <a:ext cx="7165716" cy="4030725"/>
          </a:xfrm>
          <a:prstGeom prst="rect">
            <a:avLst/>
          </a:prstGeom>
          <a:noFill/>
          <a:ln>
            <a:noFill/>
          </a:ln>
        </p:spPr>
      </p:pic>
      <p:sp>
        <p:nvSpPr>
          <p:cNvPr id="715" name="Google Shape;715;g1e7cfd4c0ee_0_0"/>
          <p:cNvSpPr txBox="1"/>
          <p:nvPr/>
        </p:nvSpPr>
        <p:spPr>
          <a:xfrm>
            <a:off x="3762850" y="4517125"/>
            <a:ext cx="5193300" cy="321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100">
                <a:solidFill>
                  <a:srgbClr val="FF9300"/>
                </a:solidFill>
                <a:latin typeface="Calibri"/>
                <a:ea typeface="Calibri"/>
                <a:cs typeface="Calibri"/>
                <a:sym typeface="Calibri"/>
              </a:rPr>
              <a:t>Maciej Telszewski</a:t>
            </a:r>
            <a:r>
              <a:rPr b="1" lang="en" sz="1100">
                <a:solidFill>
                  <a:schemeClr val="dk1"/>
                </a:solidFill>
                <a:latin typeface="Calibri"/>
                <a:ea typeface="Calibri"/>
                <a:cs typeface="Calibri"/>
                <a:sym typeface="Calibri"/>
              </a:rPr>
              <a:t> </a:t>
            </a:r>
            <a:r>
              <a:rPr lang="en" sz="700">
                <a:solidFill>
                  <a:schemeClr val="dk1"/>
                </a:solidFill>
                <a:latin typeface="Calibri"/>
                <a:ea typeface="Calibri"/>
                <a:cs typeface="Calibri"/>
                <a:sym typeface="Calibri"/>
              </a:rPr>
              <a:t>(Director, IOCCP, Poland)</a:t>
            </a:r>
            <a:r>
              <a:rPr lang="en" sz="1100">
                <a:solidFill>
                  <a:schemeClr val="dk1"/>
                </a:solidFill>
                <a:latin typeface="Calibri"/>
                <a:ea typeface="Calibri"/>
                <a:cs typeface="Calibri"/>
                <a:sym typeface="Calibri"/>
              </a:rPr>
              <a:t>,</a:t>
            </a:r>
            <a:r>
              <a:rPr lang="en" sz="1100">
                <a:solidFill>
                  <a:srgbClr val="FFFFFF"/>
                </a:solidFill>
                <a:latin typeface="Calibri"/>
                <a:ea typeface="Calibri"/>
                <a:cs typeface="Calibri"/>
                <a:sym typeface="Calibri"/>
              </a:rPr>
              <a:t> </a:t>
            </a:r>
            <a:r>
              <a:rPr b="1" lang="en" sz="1100">
                <a:solidFill>
                  <a:srgbClr val="FF9300"/>
                </a:solidFill>
                <a:latin typeface="Calibri"/>
                <a:ea typeface="Calibri"/>
                <a:cs typeface="Calibri"/>
                <a:sym typeface="Calibri"/>
              </a:rPr>
              <a:t>Maria Hood  </a:t>
            </a:r>
            <a:r>
              <a:rPr lang="en" sz="700">
                <a:solidFill>
                  <a:schemeClr val="dk1"/>
                </a:solidFill>
                <a:latin typeface="Calibri"/>
                <a:ea typeface="Calibri"/>
                <a:cs typeface="Calibri"/>
                <a:sym typeface="Calibri"/>
              </a:rPr>
              <a:t>(Head, G7-FSOI, EU Office)</a:t>
            </a:r>
            <a:endParaRPr sz="700">
              <a:solidFill>
                <a:schemeClr val="dk1"/>
              </a:solidFill>
              <a:latin typeface="Calibri"/>
              <a:ea typeface="Calibri"/>
              <a:cs typeface="Calibri"/>
              <a:sym typeface="Calibri"/>
            </a:endParaRPr>
          </a:p>
          <a:p>
            <a:pPr indent="0" lvl="0" marL="0" rtl="0" algn="ctr">
              <a:lnSpc>
                <a:spcPct val="115000"/>
              </a:lnSpc>
              <a:spcBef>
                <a:spcPts val="500"/>
              </a:spcBef>
              <a:spcAft>
                <a:spcPts val="0"/>
              </a:spcAft>
              <a:buClr>
                <a:schemeClr val="dk1"/>
              </a:buClr>
              <a:buSzPts val="1100"/>
              <a:buFont typeface="Arial"/>
              <a:buNone/>
            </a:pPr>
            <a:r>
              <a:rPr b="1" lang="en" sz="1100">
                <a:solidFill>
                  <a:srgbClr val="FF9300"/>
                </a:solidFill>
                <a:latin typeface="Calibri"/>
                <a:ea typeface="Calibri"/>
                <a:cs typeface="Calibri"/>
                <a:sym typeface="Calibri"/>
              </a:rPr>
              <a:t>Richard Sanders </a:t>
            </a:r>
            <a:r>
              <a:rPr lang="en" sz="700">
                <a:solidFill>
                  <a:schemeClr val="dk1"/>
                </a:solidFill>
                <a:latin typeface="Calibri"/>
                <a:ea typeface="Calibri"/>
                <a:cs typeface="Calibri"/>
                <a:sym typeface="Calibri"/>
              </a:rPr>
              <a:t>(Director, ICOS-OTC, Norway)</a:t>
            </a:r>
            <a:r>
              <a:rPr lang="en" sz="1100">
                <a:solidFill>
                  <a:schemeClr val="dk1"/>
                </a:solidFill>
                <a:latin typeface="Calibri"/>
                <a:ea typeface="Calibri"/>
                <a:cs typeface="Calibri"/>
                <a:sym typeface="Calibri"/>
              </a:rPr>
              <a:t>,</a:t>
            </a:r>
            <a:r>
              <a:rPr lang="en" sz="1100">
                <a:solidFill>
                  <a:srgbClr val="FFFFFF"/>
                </a:solidFill>
                <a:latin typeface="Calibri"/>
                <a:ea typeface="Calibri"/>
                <a:cs typeface="Calibri"/>
                <a:sym typeface="Calibri"/>
              </a:rPr>
              <a:t> </a:t>
            </a:r>
            <a:r>
              <a:rPr b="1" lang="en" sz="1100">
                <a:solidFill>
                  <a:srgbClr val="FF9300"/>
                </a:solidFill>
                <a:latin typeface="Calibri"/>
                <a:ea typeface="Calibri"/>
                <a:cs typeface="Calibri"/>
                <a:sym typeface="Calibri"/>
              </a:rPr>
              <a:t>Toste Tanhua</a:t>
            </a:r>
            <a:r>
              <a:rPr b="1" lang="en" sz="1100">
                <a:solidFill>
                  <a:schemeClr val="dk1"/>
                </a:solidFill>
                <a:latin typeface="Calibri"/>
                <a:ea typeface="Calibri"/>
                <a:cs typeface="Calibri"/>
                <a:sym typeface="Calibri"/>
              </a:rPr>
              <a:t> </a:t>
            </a:r>
            <a:r>
              <a:rPr lang="en" sz="700">
                <a:solidFill>
                  <a:schemeClr val="dk1"/>
                </a:solidFill>
                <a:latin typeface="Calibri"/>
                <a:ea typeface="Calibri"/>
                <a:cs typeface="Calibri"/>
                <a:sym typeface="Calibri"/>
              </a:rPr>
              <a:t>(Co-Chair GOOS) </a:t>
            </a:r>
            <a:endParaRPr sz="700">
              <a:solidFill>
                <a:schemeClr val="dk1"/>
              </a:solidFill>
              <a:latin typeface="Calibri"/>
              <a:ea typeface="Calibri"/>
              <a:cs typeface="Calibri"/>
              <a:sym typeface="Calibri"/>
            </a:endParaRPr>
          </a:p>
          <a:p>
            <a:pPr indent="0" lvl="0" marL="0" rtl="0" algn="l">
              <a:spcBef>
                <a:spcPts val="0"/>
              </a:spcBef>
              <a:spcAft>
                <a:spcPts val="0"/>
              </a:spcAft>
              <a:buNone/>
            </a:pPr>
            <a:r>
              <a:t/>
            </a:r>
            <a:endParaRPr sz="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7edc685457_0_5"/>
          <p:cNvSpPr txBox="1"/>
          <p:nvPr>
            <p:ph type="title"/>
          </p:nvPr>
        </p:nvSpPr>
        <p:spPr>
          <a:xfrm>
            <a:off x="540550" y="1412100"/>
            <a:ext cx="6754500" cy="124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000"/>
              <a:t>Session 1 - </a:t>
            </a:r>
            <a:r>
              <a:rPr lang="en"/>
              <a:t>Opening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g27c5a3c56d8_0_1"/>
          <p:cNvPicPr preferRelativeResize="0"/>
          <p:nvPr/>
        </p:nvPicPr>
        <p:blipFill>
          <a:blip r:embed="rId3">
            <a:alphaModFix/>
          </a:blip>
          <a:stretch>
            <a:fillRect/>
          </a:stretch>
        </p:blipFill>
        <p:spPr>
          <a:xfrm>
            <a:off x="304800" y="772925"/>
            <a:ext cx="8839199" cy="4092300"/>
          </a:xfrm>
          <a:prstGeom prst="rect">
            <a:avLst/>
          </a:prstGeom>
          <a:noFill/>
          <a:ln>
            <a:noFill/>
          </a:ln>
        </p:spPr>
      </p:pic>
      <p:sp>
        <p:nvSpPr>
          <p:cNvPr id="721" name="Google Shape;721;g27c5a3c56d8_0_1"/>
          <p:cNvSpPr txBox="1"/>
          <p:nvPr/>
        </p:nvSpPr>
        <p:spPr>
          <a:xfrm>
            <a:off x="247425" y="265000"/>
            <a:ext cx="8520600" cy="5727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184596"/>
                </a:solidFill>
                <a:latin typeface="Proxima Nova"/>
                <a:ea typeface="Proxima Nova"/>
                <a:cs typeface="Proxima Nova"/>
                <a:sym typeface="Proxima Nova"/>
              </a:rPr>
              <a:t>GOOS </a:t>
            </a:r>
            <a:r>
              <a:rPr b="1" lang="en" sz="2700">
                <a:solidFill>
                  <a:srgbClr val="184596"/>
                </a:solidFill>
                <a:latin typeface="Proxima Nova"/>
                <a:ea typeface="Proxima Nova"/>
                <a:cs typeface="Proxima Nova"/>
                <a:sym typeface="Proxima Nova"/>
              </a:rPr>
              <a:t>GRA and NFP – Opportunities</a:t>
            </a:r>
            <a:endParaRPr b="1" i="0" sz="2700" u="none" cap="none" strike="noStrike">
              <a:solidFill>
                <a:srgbClr val="184596"/>
              </a:solidFill>
              <a:latin typeface="Proxima Nova"/>
              <a:ea typeface="Proxima Nova"/>
              <a:cs typeface="Proxima Nova"/>
              <a:sym typeface="Proxima Nova"/>
            </a:endParaRPr>
          </a:p>
        </p:txBody>
      </p:sp>
      <p:sp>
        <p:nvSpPr>
          <p:cNvPr id="722" name="Google Shape;722;g27c5a3c56d8_0_1"/>
          <p:cNvSpPr txBox="1"/>
          <p:nvPr/>
        </p:nvSpPr>
        <p:spPr>
          <a:xfrm>
            <a:off x="4660225" y="4745300"/>
            <a:ext cx="4425600" cy="3387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b="1" lang="en" sz="1000">
                <a:solidFill>
                  <a:schemeClr val="dk1"/>
                </a:solidFill>
                <a:latin typeface="Calibri"/>
                <a:ea typeface="Calibri"/>
                <a:cs typeface="Calibri"/>
                <a:sym typeface="Calibri"/>
              </a:rPr>
              <a:t>Denis Chang Seng, PhD, </a:t>
            </a:r>
            <a:r>
              <a:rPr lang="en" sz="1000">
                <a:solidFill>
                  <a:schemeClr val="dk1"/>
                </a:solidFill>
                <a:latin typeface="Calibri"/>
                <a:ea typeface="Calibri"/>
                <a:cs typeface="Calibri"/>
                <a:sym typeface="Calibri"/>
              </a:rPr>
              <a:t>Programme Specialist, GOOS/ IOC UNESCO</a:t>
            </a:r>
            <a:endParaRPr sz="1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26" name="Shape 726"/>
        <p:cNvGrpSpPr/>
        <p:nvPr/>
      </p:nvGrpSpPr>
      <p:grpSpPr>
        <a:xfrm>
          <a:off x="0" y="0"/>
          <a:ext cx="0" cy="0"/>
          <a:chOff x="0" y="0"/>
          <a:chExt cx="0" cy="0"/>
        </a:xfrm>
      </p:grpSpPr>
      <p:sp>
        <p:nvSpPr>
          <p:cNvPr id="727" name="Google Shape;727;g1e7db8c434c_0_1134"/>
          <p:cNvSpPr txBox="1"/>
          <p:nvPr/>
        </p:nvSpPr>
        <p:spPr>
          <a:xfrm>
            <a:off x="1389194" y="1858825"/>
            <a:ext cx="7186200" cy="615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3100">
                <a:solidFill>
                  <a:schemeClr val="lt1"/>
                </a:solidFill>
              </a:rPr>
              <a:t>Questions?</a:t>
            </a:r>
            <a:r>
              <a:rPr b="1" lang="en" sz="3100">
                <a:solidFill>
                  <a:schemeClr val="lt1"/>
                </a:solidFill>
              </a:rPr>
              <a:t> </a:t>
            </a:r>
            <a:endParaRPr b="1" sz="9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9"/>
          <p:cNvSpPr txBox="1"/>
          <p:nvPr>
            <p:ph type="ctrTitle"/>
          </p:nvPr>
        </p:nvSpPr>
        <p:spPr>
          <a:xfrm>
            <a:off x="451092" y="2141101"/>
            <a:ext cx="3055500" cy="764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4500"/>
              <a:buFont typeface="Arial"/>
              <a:buNone/>
            </a:pPr>
            <a:r>
              <a:rPr lang="en"/>
              <a:t>Thank you</a:t>
            </a:r>
            <a:endParaRPr/>
          </a:p>
        </p:txBody>
      </p:sp>
      <p:sp>
        <p:nvSpPr>
          <p:cNvPr id="733" name="Google Shape;733;p9"/>
          <p:cNvSpPr txBox="1"/>
          <p:nvPr>
            <p:ph idx="1" type="subTitle"/>
          </p:nvPr>
        </p:nvSpPr>
        <p:spPr>
          <a:xfrm>
            <a:off x="540558" y="2905200"/>
            <a:ext cx="2291700" cy="2502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1800"/>
              <a:buNone/>
            </a:pPr>
            <a:r>
              <a:rPr lang="en"/>
              <a:t>goosocean.org</a:t>
            </a:r>
            <a:endParaRPr/>
          </a:p>
        </p:txBody>
      </p:sp>
      <p:pic>
        <p:nvPicPr>
          <p:cNvPr descr="A picture containing swimming, ocean floor&#10;&#10;Description automatically generated" id="734" name="Google Shape;734;p9"/>
          <p:cNvPicPr preferRelativeResize="0"/>
          <p:nvPr/>
        </p:nvPicPr>
        <p:blipFill rotWithShape="1">
          <a:blip r:embed="rId3">
            <a:alphaModFix/>
          </a:blip>
          <a:srcRect b="-735" l="0" r="9140" t="-80"/>
          <a:stretch/>
        </p:blipFill>
        <p:spPr>
          <a:xfrm>
            <a:off x="3752469" y="166812"/>
            <a:ext cx="2914002" cy="4843848"/>
          </a:xfrm>
          <a:prstGeom prst="rect">
            <a:avLst/>
          </a:prstGeom>
          <a:noFill/>
          <a:ln>
            <a:noFill/>
          </a:ln>
        </p:spPr>
      </p:pic>
      <p:pic>
        <p:nvPicPr>
          <p:cNvPr id="735" name="Google Shape;735;p9"/>
          <p:cNvPicPr preferRelativeResize="0"/>
          <p:nvPr/>
        </p:nvPicPr>
        <p:blipFill rotWithShape="1">
          <a:blip r:embed="rId4">
            <a:alphaModFix/>
          </a:blip>
          <a:srcRect b="8184" l="0" r="0" t="7426"/>
          <a:stretch/>
        </p:blipFill>
        <p:spPr>
          <a:xfrm>
            <a:off x="6760773" y="175293"/>
            <a:ext cx="2383225" cy="1634096"/>
          </a:xfrm>
          <a:prstGeom prst="rect">
            <a:avLst/>
          </a:prstGeom>
          <a:noFill/>
          <a:ln>
            <a:noFill/>
          </a:ln>
        </p:spPr>
      </p:pic>
      <p:pic>
        <p:nvPicPr>
          <p:cNvPr descr="A picture containing person&#10;&#10;Description automatically generated" id="736" name="Google Shape;736;p9"/>
          <p:cNvPicPr preferRelativeResize="0"/>
          <p:nvPr/>
        </p:nvPicPr>
        <p:blipFill rotWithShape="1">
          <a:blip r:embed="rId5">
            <a:alphaModFix/>
          </a:blip>
          <a:srcRect b="9016" l="0" r="0" t="1871"/>
          <a:stretch/>
        </p:blipFill>
        <p:spPr>
          <a:xfrm>
            <a:off x="6760774" y="1930655"/>
            <a:ext cx="2383231" cy="1316736"/>
          </a:xfrm>
          <a:prstGeom prst="rect">
            <a:avLst/>
          </a:prstGeom>
          <a:noFill/>
          <a:ln>
            <a:noFill/>
          </a:ln>
        </p:spPr>
      </p:pic>
      <p:pic>
        <p:nvPicPr>
          <p:cNvPr descr="A picture containing sky, outdoor, snow, seal&#10;&#10;Description automatically generated" id="737" name="Google Shape;737;p9"/>
          <p:cNvPicPr preferRelativeResize="0"/>
          <p:nvPr/>
        </p:nvPicPr>
        <p:blipFill rotWithShape="1">
          <a:blip r:embed="rId6">
            <a:alphaModFix/>
          </a:blip>
          <a:srcRect b="-1086" l="0" r="0" t="9663"/>
          <a:stretch/>
        </p:blipFill>
        <p:spPr>
          <a:xfrm>
            <a:off x="6760773" y="3365006"/>
            <a:ext cx="2383225" cy="1634094"/>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8245c2ee97_1_0"/>
          <p:cNvSpPr txBox="1"/>
          <p:nvPr>
            <p:ph type="title"/>
          </p:nvPr>
        </p:nvSpPr>
        <p:spPr>
          <a:xfrm>
            <a:off x="405409" y="406301"/>
            <a:ext cx="60471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Font typeface="Arial"/>
              <a:buNone/>
            </a:pPr>
            <a:r>
              <a:rPr lang="en"/>
              <a:t>National Focal Points</a:t>
            </a:r>
            <a:endParaRPr/>
          </a:p>
        </p:txBody>
      </p:sp>
      <p:grpSp>
        <p:nvGrpSpPr>
          <p:cNvPr id="475" name="Google Shape;475;g28245c2ee97_1_0"/>
          <p:cNvGrpSpPr/>
          <p:nvPr/>
        </p:nvGrpSpPr>
        <p:grpSpPr>
          <a:xfrm>
            <a:off x="47317" y="1539486"/>
            <a:ext cx="8104032" cy="2183682"/>
            <a:chOff x="693150" y="2597949"/>
            <a:chExt cx="10805376" cy="2911577"/>
          </a:xfrm>
        </p:grpSpPr>
        <p:sp>
          <p:nvSpPr>
            <p:cNvPr id="476" name="Google Shape;476;g28245c2ee97_1_0"/>
            <p:cNvSpPr/>
            <p:nvPr/>
          </p:nvSpPr>
          <p:spPr>
            <a:xfrm>
              <a:off x="2217227" y="3002314"/>
              <a:ext cx="471300" cy="492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477" name="Google Shape;477;g28245c2ee97_1_0"/>
            <p:cNvGrpSpPr/>
            <p:nvPr/>
          </p:nvGrpSpPr>
          <p:grpSpPr>
            <a:xfrm>
              <a:off x="693150" y="2597949"/>
              <a:ext cx="1747160" cy="2530570"/>
              <a:chOff x="519875" y="1948510"/>
              <a:chExt cx="1310403" cy="1897975"/>
            </a:xfrm>
          </p:grpSpPr>
          <p:sp>
            <p:nvSpPr>
              <p:cNvPr id="478" name="Google Shape;478;g28245c2ee97_1_0"/>
              <p:cNvSpPr/>
              <p:nvPr/>
            </p:nvSpPr>
            <p:spPr>
              <a:xfrm>
                <a:off x="877947" y="1948510"/>
                <a:ext cx="594300" cy="5943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 name="Google Shape;479;g28245c2ee97_1_0"/>
              <p:cNvSpPr txBox="1"/>
              <p:nvPr/>
            </p:nvSpPr>
            <p:spPr>
              <a:xfrm>
                <a:off x="956697" y="2109685"/>
                <a:ext cx="436800" cy="321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800"/>
                  <a:buFont typeface="Arial"/>
                  <a:buNone/>
                </a:pPr>
                <a:r>
                  <a:rPr b="1" i="0" lang="en" sz="800" u="none" cap="none" strike="noStrike">
                    <a:solidFill>
                      <a:schemeClr val="accent1"/>
                    </a:solidFill>
                    <a:latin typeface="Roboto"/>
                    <a:ea typeface="Roboto"/>
                    <a:cs typeface="Roboto"/>
                    <a:sym typeface="Roboto"/>
                  </a:rPr>
                  <a:t>2017</a:t>
                </a:r>
                <a:endParaRPr b="1" i="0" sz="800" u="none" cap="none" strike="noStrike">
                  <a:solidFill>
                    <a:schemeClr val="accent1"/>
                  </a:solidFill>
                  <a:latin typeface="Roboto"/>
                  <a:ea typeface="Roboto"/>
                  <a:cs typeface="Roboto"/>
                  <a:sym typeface="Roboto"/>
                </a:endParaRPr>
              </a:p>
            </p:txBody>
          </p:sp>
          <p:sp>
            <p:nvSpPr>
              <p:cNvPr id="480" name="Google Shape;480;g28245c2ee97_1_0"/>
              <p:cNvSpPr txBox="1"/>
              <p:nvPr/>
            </p:nvSpPr>
            <p:spPr>
              <a:xfrm>
                <a:off x="519878" y="2652285"/>
                <a:ext cx="13104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CL 2666</a:t>
                </a:r>
                <a:endParaRPr b="1" i="0" sz="1000" u="none" cap="none" strike="noStrike">
                  <a:solidFill>
                    <a:schemeClr val="accent1"/>
                  </a:solidFill>
                  <a:latin typeface="Roboto"/>
                  <a:ea typeface="Roboto"/>
                  <a:cs typeface="Roboto"/>
                  <a:sym typeface="Roboto"/>
                </a:endParaRPr>
              </a:p>
            </p:txBody>
          </p:sp>
          <p:sp>
            <p:nvSpPr>
              <p:cNvPr id="481" name="Google Shape;481;g28245c2ee97_1_0"/>
              <p:cNvSpPr txBox="1"/>
              <p:nvPr/>
            </p:nvSpPr>
            <p:spPr>
              <a:xfrm>
                <a:off x="519875" y="3109085"/>
                <a:ext cx="13104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Request for designation or update of NFP</a:t>
                </a:r>
                <a:endParaRPr b="0" i="0" sz="800" u="none" cap="none" strike="noStrike">
                  <a:solidFill>
                    <a:schemeClr val="accent1"/>
                  </a:solidFill>
                  <a:latin typeface="Roboto"/>
                  <a:ea typeface="Roboto"/>
                  <a:cs typeface="Roboto"/>
                  <a:sym typeface="Roboto"/>
                </a:endParaRPr>
              </a:p>
            </p:txBody>
          </p:sp>
        </p:grpSp>
        <p:grpSp>
          <p:nvGrpSpPr>
            <p:cNvPr id="482" name="Google Shape;482;g28245c2ee97_1_0"/>
            <p:cNvGrpSpPr/>
            <p:nvPr/>
          </p:nvGrpSpPr>
          <p:grpSpPr>
            <a:xfrm>
              <a:off x="2364026" y="2597949"/>
              <a:ext cx="1941551" cy="2911577"/>
              <a:chOff x="1773063" y="1948510"/>
              <a:chExt cx="1456200" cy="2183737"/>
            </a:xfrm>
          </p:grpSpPr>
          <p:sp>
            <p:nvSpPr>
              <p:cNvPr id="483" name="Google Shape;483;g28245c2ee97_1_0"/>
              <p:cNvSpPr/>
              <p:nvPr/>
            </p:nvSpPr>
            <p:spPr>
              <a:xfrm>
                <a:off x="2206990" y="1948510"/>
                <a:ext cx="594300" cy="5943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1"/>
                  </a:solidFill>
                  <a:latin typeface="Arial"/>
                  <a:ea typeface="Arial"/>
                  <a:cs typeface="Arial"/>
                  <a:sym typeface="Arial"/>
                </a:endParaRPr>
              </a:p>
            </p:txBody>
          </p:sp>
          <p:sp>
            <p:nvSpPr>
              <p:cNvPr id="484" name="Google Shape;484;g28245c2ee97_1_0"/>
              <p:cNvSpPr txBox="1"/>
              <p:nvPr/>
            </p:nvSpPr>
            <p:spPr>
              <a:xfrm>
                <a:off x="1848940" y="2995194"/>
                <a:ext cx="13104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2030 Global Ocean Observing System Strategy</a:t>
                </a:r>
                <a:endParaRPr b="1" i="0" sz="1000" u="none" cap="none" strike="noStrike">
                  <a:solidFill>
                    <a:schemeClr val="accent1"/>
                  </a:solidFill>
                  <a:latin typeface="Roboto"/>
                  <a:ea typeface="Roboto"/>
                  <a:cs typeface="Roboto"/>
                  <a:sym typeface="Roboto"/>
                </a:endParaRPr>
              </a:p>
            </p:txBody>
          </p:sp>
          <p:sp>
            <p:nvSpPr>
              <p:cNvPr id="485" name="Google Shape;485;g28245c2ee97_1_0"/>
              <p:cNvSpPr txBox="1"/>
              <p:nvPr/>
            </p:nvSpPr>
            <p:spPr>
              <a:xfrm>
                <a:off x="1773063" y="3394847"/>
                <a:ext cx="14562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Prompted GOOS SC to consider the role of NFPs</a:t>
                </a:r>
                <a:endParaRPr b="0" i="0" sz="800" u="none" cap="none" strike="noStrike">
                  <a:solidFill>
                    <a:schemeClr val="accent1"/>
                  </a:solidFill>
                  <a:latin typeface="Roboto"/>
                  <a:ea typeface="Roboto"/>
                  <a:cs typeface="Roboto"/>
                  <a:sym typeface="Roboto"/>
                </a:endParaRPr>
              </a:p>
            </p:txBody>
          </p:sp>
          <p:sp>
            <p:nvSpPr>
              <p:cNvPr id="486" name="Google Shape;486;g28245c2ee97_1_0"/>
              <p:cNvSpPr txBox="1"/>
              <p:nvPr/>
            </p:nvSpPr>
            <p:spPr>
              <a:xfrm>
                <a:off x="2285740" y="2109685"/>
                <a:ext cx="436800" cy="321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800"/>
                  <a:buFont typeface="Arial"/>
                  <a:buNone/>
                </a:pPr>
                <a:r>
                  <a:rPr b="1" i="0" lang="en" sz="800" u="none" cap="none" strike="noStrike">
                    <a:solidFill>
                      <a:schemeClr val="accent1"/>
                    </a:solidFill>
                    <a:latin typeface="Roboto"/>
                    <a:ea typeface="Roboto"/>
                    <a:cs typeface="Roboto"/>
                    <a:sym typeface="Roboto"/>
                  </a:rPr>
                  <a:t>2019</a:t>
                </a:r>
                <a:endParaRPr b="1" i="0" sz="800" u="none" cap="none" strike="noStrike">
                  <a:solidFill>
                    <a:schemeClr val="accent1"/>
                  </a:solidFill>
                  <a:latin typeface="Roboto"/>
                  <a:ea typeface="Roboto"/>
                  <a:cs typeface="Roboto"/>
                  <a:sym typeface="Roboto"/>
                </a:endParaRPr>
              </a:p>
            </p:txBody>
          </p:sp>
        </p:grpSp>
        <p:grpSp>
          <p:nvGrpSpPr>
            <p:cNvPr id="487" name="Google Shape;487;g28245c2ee97_1_0"/>
            <p:cNvGrpSpPr/>
            <p:nvPr/>
          </p:nvGrpSpPr>
          <p:grpSpPr>
            <a:xfrm>
              <a:off x="4237276" y="2597949"/>
              <a:ext cx="1813852" cy="2530569"/>
              <a:chOff x="3178036" y="1948510"/>
              <a:chExt cx="1360423" cy="1897974"/>
            </a:xfrm>
          </p:grpSpPr>
          <p:sp>
            <p:nvSpPr>
              <p:cNvPr id="488" name="Google Shape;488;g28245c2ee97_1_0"/>
              <p:cNvSpPr/>
              <p:nvPr/>
            </p:nvSpPr>
            <p:spPr>
              <a:xfrm>
                <a:off x="3560827" y="1948510"/>
                <a:ext cx="594300" cy="5943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1"/>
                  </a:solidFill>
                  <a:latin typeface="Arial"/>
                  <a:ea typeface="Arial"/>
                  <a:cs typeface="Arial"/>
                  <a:sym typeface="Arial"/>
                </a:endParaRPr>
              </a:p>
            </p:txBody>
          </p:sp>
          <p:sp>
            <p:nvSpPr>
              <p:cNvPr id="489" name="Google Shape;489;g28245c2ee97_1_0"/>
              <p:cNvSpPr txBox="1"/>
              <p:nvPr/>
            </p:nvSpPr>
            <p:spPr>
              <a:xfrm>
                <a:off x="3178559" y="2745625"/>
                <a:ext cx="13599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EOOS Operations Committee</a:t>
                </a:r>
                <a:endParaRPr b="1" i="0" sz="1000" u="none" cap="none" strike="noStrike">
                  <a:solidFill>
                    <a:schemeClr val="accent1"/>
                  </a:solidFill>
                  <a:latin typeface="Roboto"/>
                  <a:ea typeface="Roboto"/>
                  <a:cs typeface="Roboto"/>
                  <a:sym typeface="Roboto"/>
                </a:endParaRPr>
              </a:p>
            </p:txBody>
          </p:sp>
          <p:sp>
            <p:nvSpPr>
              <p:cNvPr id="490" name="Google Shape;490;g28245c2ee97_1_0"/>
              <p:cNvSpPr txBox="1"/>
              <p:nvPr/>
            </p:nvSpPr>
            <p:spPr>
              <a:xfrm>
                <a:off x="3178036" y="3109084"/>
                <a:ext cx="13599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Requested revision of NFP ToRs and alignment with EOOS. Requested communications support</a:t>
                </a:r>
                <a:endParaRPr b="0" i="0" sz="800" u="none" cap="none" strike="noStrike">
                  <a:solidFill>
                    <a:schemeClr val="accent1"/>
                  </a:solidFill>
                  <a:latin typeface="Roboto"/>
                  <a:ea typeface="Roboto"/>
                  <a:cs typeface="Roboto"/>
                  <a:sym typeface="Roboto"/>
                </a:endParaRPr>
              </a:p>
            </p:txBody>
          </p:sp>
          <p:sp>
            <p:nvSpPr>
              <p:cNvPr id="491" name="Google Shape;491;g28245c2ee97_1_0"/>
              <p:cNvSpPr txBox="1"/>
              <p:nvPr/>
            </p:nvSpPr>
            <p:spPr>
              <a:xfrm>
                <a:off x="3639577" y="2109685"/>
                <a:ext cx="436800" cy="321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800"/>
                  <a:buFont typeface="Arial"/>
                  <a:buNone/>
                </a:pPr>
                <a:r>
                  <a:rPr b="1" i="0" lang="en" sz="800" u="none" cap="none" strike="noStrike">
                    <a:solidFill>
                      <a:schemeClr val="accent1"/>
                    </a:solidFill>
                    <a:latin typeface="Roboto"/>
                    <a:ea typeface="Roboto"/>
                    <a:cs typeface="Roboto"/>
                    <a:sym typeface="Roboto"/>
                  </a:rPr>
                  <a:t>200</a:t>
                </a:r>
                <a:r>
                  <a:rPr b="1" lang="en" sz="800">
                    <a:solidFill>
                      <a:schemeClr val="accent1"/>
                    </a:solidFill>
                    <a:latin typeface="Roboto"/>
                    <a:ea typeface="Roboto"/>
                    <a:cs typeface="Roboto"/>
                    <a:sym typeface="Roboto"/>
                  </a:rPr>
                  <a:t>1</a:t>
                </a:r>
                <a:endParaRPr b="1" i="0" sz="800" u="none" cap="none" strike="noStrike">
                  <a:solidFill>
                    <a:schemeClr val="accent1"/>
                  </a:solidFill>
                  <a:latin typeface="Roboto"/>
                  <a:ea typeface="Roboto"/>
                  <a:cs typeface="Roboto"/>
                  <a:sym typeface="Roboto"/>
                </a:endParaRPr>
              </a:p>
            </p:txBody>
          </p:sp>
        </p:grpSp>
        <p:grpSp>
          <p:nvGrpSpPr>
            <p:cNvPr id="492" name="Google Shape;492;g28245c2ee97_1_0"/>
            <p:cNvGrpSpPr/>
            <p:nvPr/>
          </p:nvGrpSpPr>
          <p:grpSpPr>
            <a:xfrm>
              <a:off x="6076720" y="2597949"/>
              <a:ext cx="1747169" cy="2530570"/>
              <a:chOff x="4557653" y="1948510"/>
              <a:chExt cx="1310410" cy="1897975"/>
            </a:xfrm>
          </p:grpSpPr>
          <p:sp>
            <p:nvSpPr>
              <p:cNvPr id="493" name="Google Shape;493;g28245c2ee97_1_0"/>
              <p:cNvSpPr/>
              <p:nvPr/>
            </p:nvSpPr>
            <p:spPr>
              <a:xfrm>
                <a:off x="4915703" y="1948510"/>
                <a:ext cx="594300" cy="5943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1"/>
                  </a:solidFill>
                  <a:latin typeface="Arial"/>
                  <a:ea typeface="Arial"/>
                  <a:cs typeface="Arial"/>
                  <a:sym typeface="Arial"/>
                </a:endParaRPr>
              </a:p>
            </p:txBody>
          </p:sp>
          <p:sp>
            <p:nvSpPr>
              <p:cNvPr id="494" name="Google Shape;494;g28245c2ee97_1_0"/>
              <p:cNvSpPr txBox="1"/>
              <p:nvPr/>
            </p:nvSpPr>
            <p:spPr>
              <a:xfrm>
                <a:off x="4557663" y="2602746"/>
                <a:ext cx="13104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Task Team</a:t>
                </a:r>
                <a:endParaRPr sz="1100"/>
              </a:p>
            </p:txBody>
          </p:sp>
          <p:sp>
            <p:nvSpPr>
              <p:cNvPr id="495" name="Google Shape;495;g28245c2ee97_1_0"/>
              <p:cNvSpPr txBox="1"/>
              <p:nvPr/>
            </p:nvSpPr>
            <p:spPr>
              <a:xfrm>
                <a:off x="4557653" y="3109085"/>
                <a:ext cx="13104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Task Team formed as a response to SC-9</a:t>
                </a:r>
                <a:endParaRPr sz="1100"/>
              </a:p>
              <a:p>
                <a:pPr indent="0" lvl="0" marL="0" marR="0" rtl="0" algn="ctr">
                  <a:lnSpc>
                    <a:spcPct val="115000"/>
                  </a:lnSpc>
                  <a:spcBef>
                    <a:spcPts val="0"/>
                  </a:spcBef>
                  <a:spcAft>
                    <a:spcPts val="0"/>
                  </a:spcAft>
                  <a:buClr>
                    <a:srgbClr val="000000"/>
                  </a:buClr>
                  <a:buSzPts val="800"/>
                  <a:buFont typeface="Arial"/>
                  <a:buNone/>
                </a:pPr>
                <a:r>
                  <a:t/>
                </a:r>
                <a:endParaRPr b="0" i="0" sz="800" u="none" cap="none" strike="noStrike">
                  <a:solidFill>
                    <a:schemeClr val="accent1"/>
                  </a:solidFill>
                  <a:latin typeface="Roboto"/>
                  <a:ea typeface="Roboto"/>
                  <a:cs typeface="Roboto"/>
                  <a:sym typeface="Roboto"/>
                </a:endParaRPr>
              </a:p>
              <a:p>
                <a:pPr indent="0" lvl="0" marL="0" marR="0" rtl="0" algn="ctr">
                  <a:lnSpc>
                    <a:spcPct val="115000"/>
                  </a:lnSpc>
                  <a:spcBef>
                    <a:spcPts val="0"/>
                  </a:spcBef>
                  <a:spcAft>
                    <a:spcPts val="160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NFP ToR updated</a:t>
                </a:r>
                <a:endParaRPr sz="1100"/>
              </a:p>
            </p:txBody>
          </p:sp>
          <p:sp>
            <p:nvSpPr>
              <p:cNvPr id="496" name="Google Shape;496;g28245c2ee97_1_0"/>
              <p:cNvSpPr txBox="1"/>
              <p:nvPr/>
            </p:nvSpPr>
            <p:spPr>
              <a:xfrm>
                <a:off x="4994453" y="2052533"/>
                <a:ext cx="436800" cy="3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1"/>
                    </a:solidFill>
                    <a:latin typeface="Roboto"/>
                    <a:ea typeface="Roboto"/>
                    <a:cs typeface="Roboto"/>
                    <a:sym typeface="Roboto"/>
                  </a:rPr>
                  <a:t>2021</a:t>
                </a:r>
                <a:endParaRPr b="1" i="0" sz="800" u="none" cap="none" strike="noStrike">
                  <a:solidFill>
                    <a:schemeClr val="accent1"/>
                  </a:solidFill>
                  <a:latin typeface="Roboto"/>
                  <a:ea typeface="Roboto"/>
                  <a:cs typeface="Roboto"/>
                  <a:sym typeface="Roboto"/>
                </a:endParaRPr>
              </a:p>
            </p:txBody>
          </p:sp>
        </p:grpSp>
        <p:grpSp>
          <p:nvGrpSpPr>
            <p:cNvPr id="497" name="Google Shape;497;g28245c2ee97_1_0"/>
            <p:cNvGrpSpPr/>
            <p:nvPr/>
          </p:nvGrpSpPr>
          <p:grpSpPr>
            <a:xfrm>
              <a:off x="7753726" y="2597949"/>
              <a:ext cx="1991950" cy="2530577"/>
              <a:chOff x="5815439" y="1948510"/>
              <a:chExt cx="1494000" cy="1897980"/>
            </a:xfrm>
          </p:grpSpPr>
          <p:sp>
            <p:nvSpPr>
              <p:cNvPr id="498" name="Google Shape;498;g28245c2ee97_1_0"/>
              <p:cNvSpPr/>
              <p:nvPr/>
            </p:nvSpPr>
            <p:spPr>
              <a:xfrm>
                <a:off x="6270606" y="1948510"/>
                <a:ext cx="594300" cy="5943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1"/>
                  </a:solidFill>
                  <a:latin typeface="Arial"/>
                  <a:ea typeface="Arial"/>
                  <a:cs typeface="Arial"/>
                  <a:sym typeface="Arial"/>
                </a:endParaRPr>
              </a:p>
            </p:txBody>
          </p:sp>
          <p:sp>
            <p:nvSpPr>
              <p:cNvPr id="499" name="Google Shape;499;g28245c2ee97_1_0"/>
              <p:cNvSpPr txBox="1"/>
              <p:nvPr/>
            </p:nvSpPr>
            <p:spPr>
              <a:xfrm>
                <a:off x="5886187" y="2602759"/>
                <a:ext cx="13599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CL 2931</a:t>
                </a:r>
                <a:endParaRPr b="1" i="0" sz="1000" u="none" cap="none" strike="noStrike">
                  <a:solidFill>
                    <a:schemeClr val="accent1"/>
                  </a:solidFill>
                  <a:latin typeface="Roboto"/>
                  <a:ea typeface="Roboto"/>
                  <a:cs typeface="Roboto"/>
                  <a:sym typeface="Roboto"/>
                </a:endParaRPr>
              </a:p>
            </p:txBody>
          </p:sp>
          <p:sp>
            <p:nvSpPr>
              <p:cNvPr id="500" name="Google Shape;500;g28245c2ee97_1_0"/>
              <p:cNvSpPr txBox="1"/>
              <p:nvPr/>
            </p:nvSpPr>
            <p:spPr>
              <a:xfrm>
                <a:off x="5815439" y="3109090"/>
                <a:ext cx="14940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Circulation of updated ToR</a:t>
                </a:r>
                <a:endParaRPr b="0" i="0" sz="800" u="none" cap="none" strike="noStrike">
                  <a:solidFill>
                    <a:schemeClr val="accent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Feedback received</a:t>
                </a:r>
                <a:endParaRPr sz="1100"/>
              </a:p>
              <a:p>
                <a:pPr indent="0" lvl="0" marL="0" marR="0" rtl="0" algn="ctr">
                  <a:lnSpc>
                    <a:spcPct val="115000"/>
                  </a:lnSpc>
                  <a:spcBef>
                    <a:spcPts val="0"/>
                  </a:spcBef>
                  <a:spcAft>
                    <a:spcPts val="0"/>
                  </a:spcAft>
                  <a:buClr>
                    <a:srgbClr val="000000"/>
                  </a:buClr>
                  <a:buSzPts val="800"/>
                  <a:buFont typeface="Arial"/>
                  <a:buNone/>
                </a:pPr>
                <a:r>
                  <a:t/>
                </a:r>
                <a:endParaRPr b="0" i="0" sz="800" u="none" cap="none" strike="noStrike">
                  <a:solidFill>
                    <a:schemeClr val="accent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b="0" i="0" lang="en" sz="800" u="none" cap="none" strike="noStrike">
                    <a:solidFill>
                      <a:schemeClr val="accent1"/>
                    </a:solidFill>
                    <a:latin typeface="Roboto"/>
                    <a:ea typeface="Roboto"/>
                    <a:cs typeface="Roboto"/>
                    <a:sym typeface="Roboto"/>
                  </a:rPr>
                  <a:t>Request NFPs updated</a:t>
                </a:r>
                <a:endParaRPr b="0" i="0" sz="800" u="none" cap="none" strike="noStrike">
                  <a:solidFill>
                    <a:schemeClr val="accent1"/>
                  </a:solidFill>
                  <a:latin typeface="Roboto"/>
                  <a:ea typeface="Roboto"/>
                  <a:cs typeface="Roboto"/>
                  <a:sym typeface="Roboto"/>
                </a:endParaRPr>
              </a:p>
              <a:p>
                <a:pPr indent="0" lvl="0" marL="0" marR="0" rtl="0" algn="ctr">
                  <a:lnSpc>
                    <a:spcPct val="115000"/>
                  </a:lnSpc>
                  <a:spcBef>
                    <a:spcPts val="0"/>
                  </a:spcBef>
                  <a:spcAft>
                    <a:spcPts val="1600"/>
                  </a:spcAft>
                  <a:buClr>
                    <a:srgbClr val="000000"/>
                  </a:buClr>
                  <a:buSzPts val="800"/>
                  <a:buFont typeface="Arial"/>
                  <a:buNone/>
                </a:pPr>
                <a:r>
                  <a:t/>
                </a:r>
                <a:endParaRPr b="0" i="0" sz="800" u="none" cap="none" strike="noStrike">
                  <a:solidFill>
                    <a:schemeClr val="accent1"/>
                  </a:solidFill>
                  <a:latin typeface="Roboto"/>
                  <a:ea typeface="Roboto"/>
                  <a:cs typeface="Roboto"/>
                  <a:sym typeface="Roboto"/>
                </a:endParaRPr>
              </a:p>
            </p:txBody>
          </p:sp>
          <p:sp>
            <p:nvSpPr>
              <p:cNvPr id="501" name="Google Shape;501;g28245c2ee97_1_0"/>
              <p:cNvSpPr txBox="1"/>
              <p:nvPr/>
            </p:nvSpPr>
            <p:spPr>
              <a:xfrm>
                <a:off x="6349356" y="2052533"/>
                <a:ext cx="436800" cy="3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1"/>
                    </a:solidFill>
                    <a:latin typeface="Roboto"/>
                    <a:ea typeface="Roboto"/>
                    <a:cs typeface="Roboto"/>
                    <a:sym typeface="Roboto"/>
                  </a:rPr>
                  <a:t>2023</a:t>
                </a:r>
                <a:endParaRPr b="1" i="0" sz="800" u="none" cap="none" strike="noStrike">
                  <a:solidFill>
                    <a:schemeClr val="accent1"/>
                  </a:solidFill>
                  <a:latin typeface="Roboto"/>
                  <a:ea typeface="Roboto"/>
                  <a:cs typeface="Roboto"/>
                  <a:sym typeface="Roboto"/>
                </a:endParaRPr>
              </a:p>
            </p:txBody>
          </p:sp>
        </p:grpSp>
        <p:grpSp>
          <p:nvGrpSpPr>
            <p:cNvPr id="502" name="Google Shape;502;g28245c2ee97_1_0"/>
            <p:cNvGrpSpPr/>
            <p:nvPr/>
          </p:nvGrpSpPr>
          <p:grpSpPr>
            <a:xfrm>
              <a:off x="9685371" y="2597949"/>
              <a:ext cx="1813155" cy="2668170"/>
              <a:chOff x="7264213" y="1948510"/>
              <a:chExt cx="1359900" cy="2001178"/>
            </a:xfrm>
          </p:grpSpPr>
          <p:sp>
            <p:nvSpPr>
              <p:cNvPr id="503" name="Google Shape;503;g28245c2ee97_1_0"/>
              <p:cNvSpPr/>
              <p:nvPr/>
            </p:nvSpPr>
            <p:spPr>
              <a:xfrm>
                <a:off x="7647018" y="1948510"/>
                <a:ext cx="594300" cy="5943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4" name="Google Shape;504;g28245c2ee97_1_0"/>
              <p:cNvSpPr txBox="1"/>
              <p:nvPr/>
            </p:nvSpPr>
            <p:spPr>
              <a:xfrm>
                <a:off x="7264213" y="2745625"/>
                <a:ext cx="13599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accent2"/>
                    </a:solidFill>
                    <a:latin typeface="Roboto"/>
                    <a:ea typeface="Roboto"/>
                    <a:cs typeface="Roboto"/>
                    <a:sym typeface="Roboto"/>
                  </a:rPr>
                  <a:t>GOOS Steering Committee</a:t>
                </a:r>
                <a:endParaRPr b="1" i="0" sz="1000" u="none" cap="none" strike="noStrike">
                  <a:solidFill>
                    <a:schemeClr val="accent2"/>
                  </a:solidFill>
                  <a:latin typeface="Roboto"/>
                  <a:ea typeface="Roboto"/>
                  <a:cs typeface="Roboto"/>
                  <a:sym typeface="Roboto"/>
                </a:endParaRPr>
              </a:p>
            </p:txBody>
          </p:sp>
          <p:sp>
            <p:nvSpPr>
              <p:cNvPr id="505" name="Google Shape;505;g28245c2ee97_1_0"/>
              <p:cNvSpPr txBox="1"/>
              <p:nvPr/>
            </p:nvSpPr>
            <p:spPr>
              <a:xfrm>
                <a:off x="7349106" y="3212288"/>
                <a:ext cx="11901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800"/>
                  <a:buFont typeface="Arial"/>
                  <a:buNone/>
                </a:pPr>
                <a:r>
                  <a:rPr b="0" i="0" lang="en" sz="800" u="none" cap="none" strike="noStrike">
                    <a:solidFill>
                      <a:schemeClr val="accent2"/>
                    </a:solidFill>
                    <a:latin typeface="Roboto"/>
                    <a:ea typeface="Roboto"/>
                    <a:cs typeface="Roboto"/>
                    <a:sym typeface="Roboto"/>
                  </a:rPr>
                  <a:t>Updated ToRs approved by GOOS SC</a:t>
                </a:r>
                <a:endParaRPr b="0" i="0" sz="800" u="none" cap="none" strike="noStrike">
                  <a:solidFill>
                    <a:schemeClr val="accent2"/>
                  </a:solidFill>
                  <a:latin typeface="Roboto"/>
                  <a:ea typeface="Roboto"/>
                  <a:cs typeface="Roboto"/>
                  <a:sym typeface="Roboto"/>
                </a:endParaRPr>
              </a:p>
            </p:txBody>
          </p:sp>
          <p:sp>
            <p:nvSpPr>
              <p:cNvPr id="506" name="Google Shape;506;g28245c2ee97_1_0"/>
              <p:cNvSpPr txBox="1"/>
              <p:nvPr/>
            </p:nvSpPr>
            <p:spPr>
              <a:xfrm>
                <a:off x="7725768" y="2052533"/>
                <a:ext cx="436800" cy="3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2"/>
                    </a:solidFill>
                    <a:latin typeface="Roboto"/>
                    <a:ea typeface="Roboto"/>
                    <a:cs typeface="Roboto"/>
                    <a:sym typeface="Roboto"/>
                  </a:rPr>
                  <a:t>Apr</a:t>
                </a:r>
                <a:endParaRPr b="1" i="0" sz="800" u="none" cap="none" strike="noStrike">
                  <a:solidFill>
                    <a:schemeClr val="accent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2"/>
                    </a:solidFill>
                    <a:latin typeface="Roboto"/>
                    <a:ea typeface="Roboto"/>
                    <a:cs typeface="Roboto"/>
                    <a:sym typeface="Roboto"/>
                  </a:rPr>
                  <a:t>2023</a:t>
                </a:r>
                <a:endParaRPr b="1" i="0" sz="800" u="none" cap="none" strike="noStrike">
                  <a:solidFill>
                    <a:schemeClr val="accent2"/>
                  </a:solidFill>
                  <a:latin typeface="Roboto"/>
                  <a:ea typeface="Roboto"/>
                  <a:cs typeface="Roboto"/>
                  <a:sym typeface="Roboto"/>
                </a:endParaRPr>
              </a:p>
            </p:txBody>
          </p:sp>
        </p:grpSp>
        <p:sp>
          <p:nvSpPr>
            <p:cNvPr id="507" name="Google Shape;507;g28245c2ee97_1_0"/>
            <p:cNvSpPr/>
            <p:nvPr/>
          </p:nvSpPr>
          <p:spPr>
            <a:xfrm>
              <a:off x="4005810" y="3002314"/>
              <a:ext cx="471300" cy="492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8" name="Google Shape;508;g28245c2ee97_1_0"/>
            <p:cNvSpPr/>
            <p:nvPr/>
          </p:nvSpPr>
          <p:spPr>
            <a:xfrm>
              <a:off x="5811627" y="3002314"/>
              <a:ext cx="471300" cy="492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9" name="Google Shape;509;g28245c2ee97_1_0"/>
            <p:cNvSpPr/>
            <p:nvPr/>
          </p:nvSpPr>
          <p:spPr>
            <a:xfrm>
              <a:off x="7618127" y="3002314"/>
              <a:ext cx="471300" cy="492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0" name="Google Shape;510;g28245c2ee97_1_0"/>
            <p:cNvSpPr/>
            <p:nvPr/>
          </p:nvSpPr>
          <p:spPr>
            <a:xfrm>
              <a:off x="9439010" y="3002314"/>
              <a:ext cx="471300" cy="492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11" name="Google Shape;511;g28245c2ee97_1_0"/>
          <p:cNvSpPr txBox="1"/>
          <p:nvPr/>
        </p:nvSpPr>
        <p:spPr>
          <a:xfrm>
            <a:off x="2143562" y="3723168"/>
            <a:ext cx="5622300" cy="882000"/>
          </a:xfrm>
          <a:prstGeom prst="rect">
            <a:avLst/>
          </a:prstGeom>
          <a:noFill/>
          <a:ln>
            <a:noFill/>
          </a:ln>
        </p:spPr>
        <p:txBody>
          <a:bodyPr anchorCtr="0" anchor="t" bIns="34275" lIns="68575" spcFirstLastPara="1" rIns="68575" wrap="square" tIns="34275">
            <a:spAutoFit/>
          </a:bodyPr>
          <a:lstStyle/>
          <a:p>
            <a:pPr indent="-241300" lvl="0" marL="736600" marR="0" rtl="0" algn="l">
              <a:lnSpc>
                <a:spcPct val="115000"/>
              </a:lnSpc>
              <a:spcBef>
                <a:spcPts val="0"/>
              </a:spcBef>
              <a:spcAft>
                <a:spcPts val="0"/>
              </a:spcAft>
              <a:buClr>
                <a:schemeClr val="accent1"/>
              </a:buClr>
              <a:buSzPts val="1600"/>
              <a:buFont typeface="Arial"/>
              <a:buChar char="•"/>
            </a:pPr>
            <a:r>
              <a:rPr lang="en" sz="1600">
                <a:solidFill>
                  <a:schemeClr val="accent1"/>
                </a:solidFill>
              </a:rPr>
              <a:t>23</a:t>
            </a:r>
            <a:r>
              <a:rPr b="0" i="0" lang="en" sz="1600" u="none" cap="none" strike="noStrike">
                <a:solidFill>
                  <a:schemeClr val="accent1"/>
                </a:solidFill>
                <a:latin typeface="Arial"/>
                <a:ea typeface="Arial"/>
                <a:cs typeface="Arial"/>
                <a:sym typeface="Arial"/>
              </a:rPr>
              <a:t> GOOS NFP in Europe (27 in </a:t>
            </a:r>
            <a:r>
              <a:rPr lang="en" sz="1600">
                <a:solidFill>
                  <a:schemeClr val="accent1"/>
                </a:solidFill>
              </a:rPr>
              <a:t>EOOS</a:t>
            </a:r>
            <a:r>
              <a:rPr b="0" i="0" lang="en" sz="1600" u="none" cap="none" strike="noStrike">
                <a:solidFill>
                  <a:schemeClr val="accent1"/>
                </a:solidFill>
                <a:latin typeface="Arial"/>
                <a:ea typeface="Arial"/>
                <a:cs typeface="Arial"/>
                <a:sym typeface="Arial"/>
              </a:rPr>
              <a:t>)</a:t>
            </a:r>
            <a:endParaRPr b="0" i="0" sz="1600" u="none" cap="none" strike="noStrike">
              <a:solidFill>
                <a:schemeClr val="accent1"/>
              </a:solidFill>
              <a:latin typeface="Arial"/>
              <a:ea typeface="Arial"/>
              <a:cs typeface="Arial"/>
              <a:sym typeface="Arial"/>
            </a:endParaRPr>
          </a:p>
          <a:p>
            <a:pPr indent="-241300" lvl="0" marL="736600" marR="0" rtl="0" algn="l">
              <a:lnSpc>
                <a:spcPct val="115000"/>
              </a:lnSpc>
              <a:spcBef>
                <a:spcPts val="0"/>
              </a:spcBef>
              <a:spcAft>
                <a:spcPts val="0"/>
              </a:spcAft>
              <a:buClr>
                <a:schemeClr val="accent1"/>
              </a:buClr>
              <a:buSzPts val="1600"/>
              <a:buFont typeface="Arial"/>
              <a:buChar char="•"/>
            </a:pPr>
            <a:r>
              <a:rPr b="0" i="0" lang="en" sz="1600" u="none" cap="none" strike="noStrike">
                <a:solidFill>
                  <a:schemeClr val="accent1"/>
                </a:solidFill>
                <a:latin typeface="Arial"/>
                <a:ea typeface="Arial"/>
                <a:cs typeface="Arial"/>
                <a:sym typeface="Arial"/>
              </a:rPr>
              <a:t>74 NFPs globally</a:t>
            </a:r>
            <a:endParaRPr sz="1600">
              <a:solidFill>
                <a:schemeClr val="accent1"/>
              </a:solidFill>
            </a:endParaRPr>
          </a:p>
          <a:p>
            <a:pPr indent="-241300" lvl="0" marL="736600" marR="0" rtl="0" algn="l">
              <a:lnSpc>
                <a:spcPct val="115000"/>
              </a:lnSpc>
              <a:spcBef>
                <a:spcPts val="0"/>
              </a:spcBef>
              <a:spcAft>
                <a:spcPts val="0"/>
              </a:spcAft>
              <a:buClr>
                <a:schemeClr val="accent1"/>
              </a:buClr>
              <a:buSzPts val="1600"/>
              <a:buFont typeface="Arial"/>
              <a:buChar char="•"/>
            </a:pPr>
            <a:r>
              <a:rPr b="0" i="0" lang="en" sz="1600" u="none" cap="none" strike="noStrike">
                <a:solidFill>
                  <a:schemeClr val="accent1"/>
                </a:solidFill>
                <a:latin typeface="Arial"/>
                <a:ea typeface="Arial"/>
                <a:cs typeface="Arial"/>
                <a:sym typeface="Arial"/>
              </a:rPr>
              <a:t>25 October first global NFP Forum</a:t>
            </a:r>
            <a:endParaRPr b="0" i="0" sz="1600" u="none" cap="none" strike="noStrike">
              <a:solidFill>
                <a:schemeClr val="accent1"/>
              </a:solidFill>
              <a:latin typeface="Arial"/>
              <a:ea typeface="Arial"/>
              <a:cs typeface="Arial"/>
              <a:sym typeface="Arial"/>
            </a:endParaRPr>
          </a:p>
        </p:txBody>
      </p:sp>
      <p:sp>
        <p:nvSpPr>
          <p:cNvPr id="512" name="Google Shape;512;g28245c2ee97_1_0"/>
          <p:cNvSpPr/>
          <p:nvPr/>
        </p:nvSpPr>
        <p:spPr>
          <a:xfrm>
            <a:off x="8197679" y="1516128"/>
            <a:ext cx="594300" cy="5943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3" name="Google Shape;513;g28245c2ee97_1_0"/>
          <p:cNvSpPr txBox="1"/>
          <p:nvPr/>
        </p:nvSpPr>
        <p:spPr>
          <a:xfrm>
            <a:off x="8266313" y="1527720"/>
            <a:ext cx="436800" cy="3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t/>
            </a:r>
            <a:endParaRPr b="1" i="0" sz="800" u="none" cap="none" strike="noStrike">
              <a:solidFill>
                <a:schemeClr val="accent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2"/>
                </a:solidFill>
                <a:latin typeface="Roboto"/>
                <a:ea typeface="Roboto"/>
                <a:cs typeface="Roboto"/>
                <a:sym typeface="Roboto"/>
              </a:rPr>
              <a:t>2023</a:t>
            </a:r>
            <a:endParaRPr sz="1100"/>
          </a:p>
        </p:txBody>
      </p:sp>
      <p:sp>
        <p:nvSpPr>
          <p:cNvPr id="514" name="Google Shape;514;g28245c2ee97_1_0"/>
          <p:cNvSpPr txBox="1"/>
          <p:nvPr/>
        </p:nvSpPr>
        <p:spPr>
          <a:xfrm>
            <a:off x="7821807" y="2348540"/>
            <a:ext cx="13599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accent2"/>
                </a:solidFill>
                <a:latin typeface="Roboto"/>
                <a:ea typeface="Roboto"/>
                <a:cs typeface="Roboto"/>
                <a:sym typeface="Roboto"/>
              </a:rPr>
              <a:t>European NFP meeting</a:t>
            </a:r>
            <a:endParaRPr sz="1100"/>
          </a:p>
        </p:txBody>
      </p:sp>
      <p:sp>
        <p:nvSpPr>
          <p:cNvPr id="515" name="Google Shape;515;g28245c2ee97_1_0"/>
          <p:cNvSpPr txBox="1"/>
          <p:nvPr/>
        </p:nvSpPr>
        <p:spPr>
          <a:xfrm>
            <a:off x="7906702" y="2794950"/>
            <a:ext cx="11901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800"/>
              <a:buFont typeface="Arial"/>
              <a:buNone/>
            </a:pPr>
            <a:r>
              <a:rPr b="0" i="0" lang="en" sz="800" u="none" cap="none" strike="noStrike">
                <a:solidFill>
                  <a:schemeClr val="accent2"/>
                </a:solidFill>
                <a:latin typeface="Roboto"/>
                <a:ea typeface="Roboto"/>
                <a:cs typeface="Roboto"/>
                <a:sym typeface="Roboto"/>
              </a:rPr>
              <a:t>First meeting in person - EuroSea</a:t>
            </a:r>
            <a:endParaRPr b="0" i="0" sz="800" u="none" cap="none" strike="noStrike">
              <a:solidFill>
                <a:schemeClr val="accent2"/>
              </a:solidFill>
              <a:latin typeface="Roboto"/>
              <a:ea typeface="Roboto"/>
              <a:cs typeface="Roboto"/>
              <a:sym typeface="Roboto"/>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8245c2ee97_1_140"/>
          <p:cNvSpPr txBox="1"/>
          <p:nvPr>
            <p:ph idx="1" type="body"/>
          </p:nvPr>
        </p:nvSpPr>
        <p:spPr>
          <a:xfrm>
            <a:off x="540550" y="973150"/>
            <a:ext cx="4505700" cy="346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292100" lvl="0" marL="457200" rtl="0" algn="l">
              <a:lnSpc>
                <a:spcPct val="115000"/>
              </a:lnSpc>
              <a:spcBef>
                <a:spcPts val="1200"/>
              </a:spcBef>
              <a:spcAft>
                <a:spcPts val="0"/>
              </a:spcAft>
              <a:buClr>
                <a:schemeClr val="accent2"/>
              </a:buClr>
              <a:buSzPts val="1000"/>
              <a:buChar char="●"/>
            </a:pPr>
            <a:r>
              <a:rPr lang="en" sz="1500">
                <a:solidFill>
                  <a:schemeClr val="dk1"/>
                </a:solidFill>
                <a:latin typeface="Calibri"/>
                <a:ea typeface="Calibri"/>
                <a:cs typeface="Calibri"/>
                <a:sym typeface="Calibri"/>
              </a:rPr>
              <a:t>focal point for communication between GOOS and the national organisations</a:t>
            </a:r>
            <a:endParaRPr sz="15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accent2"/>
              </a:buClr>
              <a:buSzPts val="1000"/>
              <a:buChar char="●"/>
            </a:pPr>
            <a:r>
              <a:rPr lang="en" sz="1500">
                <a:solidFill>
                  <a:schemeClr val="dk1"/>
                </a:solidFill>
                <a:latin typeface="Calibri"/>
                <a:ea typeface="Calibri"/>
                <a:cs typeface="Calibri"/>
                <a:sym typeface="Calibri"/>
              </a:rPr>
              <a:t>promote and support nationally and regionally coordinated strategies </a:t>
            </a:r>
            <a:endParaRPr sz="15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accent2"/>
              </a:buClr>
              <a:buSzPts val="1000"/>
              <a:buChar char="●"/>
            </a:pPr>
            <a:r>
              <a:rPr lang="en" sz="1500">
                <a:solidFill>
                  <a:schemeClr val="dk1"/>
                </a:solidFill>
                <a:latin typeface="Calibri"/>
                <a:ea typeface="Calibri"/>
                <a:cs typeface="Calibri"/>
                <a:sym typeface="Calibri"/>
              </a:rPr>
              <a:t>support the work of GOOS at the national level </a:t>
            </a:r>
            <a:endParaRPr sz="15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accent2"/>
              </a:buClr>
              <a:buSzPts val="1000"/>
              <a:buChar char="●"/>
            </a:pPr>
            <a:r>
              <a:rPr lang="en" sz="1500">
                <a:solidFill>
                  <a:schemeClr val="dk1"/>
                </a:solidFill>
                <a:latin typeface="Calibri"/>
                <a:ea typeface="Calibri"/>
                <a:cs typeface="Calibri"/>
                <a:sym typeface="Calibri"/>
              </a:rPr>
              <a:t> foster connections</a:t>
            </a:r>
            <a:endParaRPr sz="15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accent2"/>
              </a:buClr>
              <a:buSzPts val="1000"/>
              <a:buChar char="●"/>
            </a:pPr>
            <a:r>
              <a:rPr lang="en" sz="1500">
                <a:solidFill>
                  <a:schemeClr val="dk1"/>
                </a:solidFill>
                <a:latin typeface="Calibri"/>
                <a:ea typeface="Calibri"/>
                <a:cs typeface="Calibri"/>
                <a:sym typeface="Calibri"/>
              </a:rPr>
              <a:t>ensure that national needs and gaps are brought to the attention of GOOS</a:t>
            </a:r>
            <a:endParaRPr sz="15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accent2"/>
              </a:buClr>
              <a:buSzPts val="1000"/>
              <a:buChar char="●"/>
            </a:pPr>
            <a:r>
              <a:rPr lang="en" sz="1500">
                <a:solidFill>
                  <a:schemeClr val="dk1"/>
                </a:solidFill>
                <a:latin typeface="Calibri"/>
                <a:ea typeface="Calibri"/>
                <a:cs typeface="Calibri"/>
                <a:sym typeface="Calibri"/>
              </a:rPr>
              <a:t>Report to GOOS on national plans, implementation status, and response priorities</a:t>
            </a:r>
            <a:endParaRPr sz="15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accent2"/>
              </a:buClr>
              <a:buSzPts val="1000"/>
              <a:buChar char="●"/>
            </a:pPr>
            <a:r>
              <a:rPr lang="en" sz="1500">
                <a:solidFill>
                  <a:schemeClr val="dk1"/>
                </a:solidFill>
                <a:latin typeface="Calibri"/>
                <a:ea typeface="Calibri"/>
                <a:cs typeface="Calibri"/>
                <a:sym typeface="Calibri"/>
              </a:rPr>
              <a:t>advocate for sustained national ocean observing system activities that contribute to GOOS</a:t>
            </a:r>
            <a:endParaRPr sz="1700"/>
          </a:p>
        </p:txBody>
      </p:sp>
      <p:sp>
        <p:nvSpPr>
          <p:cNvPr id="521" name="Google Shape;521;g28245c2ee97_1_140"/>
          <p:cNvSpPr txBox="1"/>
          <p:nvPr>
            <p:ph type="title"/>
          </p:nvPr>
        </p:nvSpPr>
        <p:spPr>
          <a:xfrm>
            <a:off x="540545" y="541735"/>
            <a:ext cx="41391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NFP Role</a:t>
            </a:r>
            <a:endParaRPr/>
          </a:p>
        </p:txBody>
      </p:sp>
      <p:pic>
        <p:nvPicPr>
          <p:cNvPr id="522" name="Google Shape;522;g28245c2ee97_1_140"/>
          <p:cNvPicPr preferRelativeResize="0"/>
          <p:nvPr/>
        </p:nvPicPr>
        <p:blipFill rotWithShape="1">
          <a:blip r:embed="rId3">
            <a:alphaModFix/>
          </a:blip>
          <a:srcRect b="0" l="24546" r="26989" t="0"/>
          <a:stretch/>
        </p:blipFill>
        <p:spPr>
          <a:xfrm>
            <a:off x="5386700" y="0"/>
            <a:ext cx="37573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1e7db8c434c_0_571"/>
          <p:cNvSpPr txBox="1"/>
          <p:nvPr>
            <p:ph idx="12" type="sldNum"/>
          </p:nvPr>
        </p:nvSpPr>
        <p:spPr>
          <a:xfrm>
            <a:off x="6328210" y="3652242"/>
            <a:ext cx="144900" cy="106800"/>
          </a:xfrm>
          <a:prstGeom prst="rect">
            <a:avLst/>
          </a:prstGeom>
          <a:noFill/>
          <a:ln>
            <a:noFill/>
          </a:ln>
        </p:spPr>
        <p:txBody>
          <a:bodyPr anchorCtr="0" anchor="t" bIns="0" lIns="0" spcFirstLastPara="1" rIns="0" wrap="square" tIns="0">
            <a:normAutofit lnSpcReduction="10000"/>
          </a:bodyPr>
          <a:lstStyle/>
          <a:p>
            <a:pPr indent="0" lvl="0" marL="0" rtl="0" algn="r">
              <a:lnSpc>
                <a:spcPct val="90000"/>
              </a:lnSpc>
              <a:spcBef>
                <a:spcPts val="0"/>
              </a:spcBef>
              <a:spcAft>
                <a:spcPts val="0"/>
              </a:spcAft>
              <a:buClr>
                <a:srgbClr val="000000"/>
              </a:buClr>
              <a:buSzPts val="800"/>
              <a:buFont typeface="Arial"/>
              <a:buNone/>
            </a:pPr>
            <a:fld id="{00000000-1234-1234-1234-123412341234}" type="slidenum">
              <a:rPr lang="en"/>
              <a:t>‹#›</a:t>
            </a:fld>
            <a:endParaRPr/>
          </a:p>
        </p:txBody>
      </p:sp>
      <p:sp>
        <p:nvSpPr>
          <p:cNvPr id="529" name="Google Shape;529;g1e7db8c434c_0_571"/>
          <p:cNvSpPr txBox="1"/>
          <p:nvPr>
            <p:ph type="title"/>
          </p:nvPr>
        </p:nvSpPr>
        <p:spPr>
          <a:xfrm>
            <a:off x="4301602" y="93469"/>
            <a:ext cx="4608900" cy="431100"/>
          </a:xfrm>
          <a:prstGeom prst="rect">
            <a:avLst/>
          </a:prstGeom>
          <a:noFill/>
          <a:ln>
            <a:noFill/>
          </a:ln>
        </p:spPr>
        <p:txBody>
          <a:bodyPr anchorCtr="0" anchor="t" bIns="0" lIns="0" spcFirstLastPara="1" rIns="0" wrap="square" tIns="0">
            <a:noAutofit/>
          </a:bodyPr>
          <a:lstStyle/>
          <a:p>
            <a:pPr indent="0" lvl="0" marL="0" rtl="0" algn="r">
              <a:lnSpc>
                <a:spcPct val="85000"/>
              </a:lnSpc>
              <a:spcBef>
                <a:spcPts val="0"/>
              </a:spcBef>
              <a:spcAft>
                <a:spcPts val="0"/>
              </a:spcAft>
              <a:buSzPts val="2700"/>
              <a:buNone/>
            </a:pPr>
            <a:r>
              <a:rPr lang="en" sz="2300"/>
              <a:t>An integrated system supporting a wide range of applications</a:t>
            </a:r>
            <a:endParaRPr sz="2300"/>
          </a:p>
        </p:txBody>
      </p:sp>
      <p:pic>
        <p:nvPicPr>
          <p:cNvPr id="530" name="Google Shape;530;g1e7db8c434c_0_571"/>
          <p:cNvPicPr preferRelativeResize="0"/>
          <p:nvPr/>
        </p:nvPicPr>
        <p:blipFill rotWithShape="1">
          <a:blip r:embed="rId3">
            <a:alphaModFix/>
          </a:blip>
          <a:srcRect b="4425" l="0" r="0" t="0"/>
          <a:stretch/>
        </p:blipFill>
        <p:spPr>
          <a:xfrm>
            <a:off x="233365" y="302008"/>
            <a:ext cx="1649862" cy="2179934"/>
          </a:xfrm>
          <a:prstGeom prst="rect">
            <a:avLst/>
          </a:prstGeom>
          <a:noFill/>
          <a:ln>
            <a:noFill/>
          </a:ln>
        </p:spPr>
      </p:pic>
      <p:pic>
        <p:nvPicPr>
          <p:cNvPr id="531" name="Google Shape;531;g1e7db8c434c_0_571"/>
          <p:cNvPicPr preferRelativeResize="0"/>
          <p:nvPr/>
        </p:nvPicPr>
        <p:blipFill rotWithShape="1">
          <a:blip r:embed="rId4">
            <a:alphaModFix/>
          </a:blip>
          <a:srcRect b="24958" l="0" r="0" t="0"/>
          <a:stretch/>
        </p:blipFill>
        <p:spPr>
          <a:xfrm>
            <a:off x="1145085" y="669865"/>
            <a:ext cx="7765549" cy="4549835"/>
          </a:xfrm>
          <a:prstGeom prst="rect">
            <a:avLst/>
          </a:prstGeom>
          <a:noFill/>
          <a:ln>
            <a:noFill/>
          </a:ln>
        </p:spPr>
      </p:pic>
      <p:sp>
        <p:nvSpPr>
          <p:cNvPr id="532" name="Google Shape;532;g1e7db8c434c_0_571"/>
          <p:cNvSpPr txBox="1"/>
          <p:nvPr>
            <p:ph idx="12" type="sldNum"/>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800"/>
              <a:buNone/>
            </a:pPr>
            <a:fld id="{00000000-1234-1234-1234-123412341234}" type="slidenum">
              <a:rPr lang="en"/>
              <a:t>‹#›</a:t>
            </a:fld>
            <a:endParaRPr/>
          </a:p>
        </p:txBody>
      </p:sp>
      <p:grpSp>
        <p:nvGrpSpPr>
          <p:cNvPr id="533" name="Google Shape;533;g1e7db8c434c_0_571"/>
          <p:cNvGrpSpPr/>
          <p:nvPr/>
        </p:nvGrpSpPr>
        <p:grpSpPr>
          <a:xfrm>
            <a:off x="1494775" y="781725"/>
            <a:ext cx="6727300" cy="4299800"/>
            <a:chOff x="1494775" y="781725"/>
            <a:chExt cx="6727300" cy="4299800"/>
          </a:xfrm>
        </p:grpSpPr>
        <p:sp>
          <p:nvSpPr>
            <p:cNvPr id="534" name="Google Shape;534;g1e7db8c434c_0_571"/>
            <p:cNvSpPr/>
            <p:nvPr/>
          </p:nvSpPr>
          <p:spPr>
            <a:xfrm>
              <a:off x="1883225" y="4112225"/>
              <a:ext cx="971400" cy="969300"/>
            </a:xfrm>
            <a:prstGeom prst="ellipse">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535" name="Google Shape;535;g1e7db8c434c_0_571"/>
            <p:cNvSpPr/>
            <p:nvPr/>
          </p:nvSpPr>
          <p:spPr>
            <a:xfrm>
              <a:off x="1494775" y="3221000"/>
              <a:ext cx="971400" cy="969300"/>
            </a:xfrm>
            <a:prstGeom prst="ellipse">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536" name="Google Shape;536;g1e7db8c434c_0_571"/>
            <p:cNvSpPr/>
            <p:nvPr/>
          </p:nvSpPr>
          <p:spPr>
            <a:xfrm>
              <a:off x="7250675" y="4112225"/>
              <a:ext cx="971400" cy="969300"/>
            </a:xfrm>
            <a:prstGeom prst="ellipse">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537" name="Google Shape;537;g1e7db8c434c_0_571"/>
            <p:cNvSpPr/>
            <p:nvPr/>
          </p:nvSpPr>
          <p:spPr>
            <a:xfrm>
              <a:off x="5440475" y="1142275"/>
              <a:ext cx="971400" cy="969300"/>
            </a:xfrm>
            <a:prstGeom prst="ellipse">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538" name="Google Shape;538;g1e7db8c434c_0_571"/>
            <p:cNvSpPr/>
            <p:nvPr/>
          </p:nvSpPr>
          <p:spPr>
            <a:xfrm>
              <a:off x="4542150" y="781725"/>
              <a:ext cx="971400" cy="969300"/>
            </a:xfrm>
            <a:prstGeom prst="ellipse">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539" name="Google Shape;539;g1e7db8c434c_0_571"/>
            <p:cNvSpPr/>
            <p:nvPr/>
          </p:nvSpPr>
          <p:spPr>
            <a:xfrm>
              <a:off x="2712125" y="1937750"/>
              <a:ext cx="971400" cy="969300"/>
            </a:xfrm>
            <a:prstGeom prst="ellipse">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8211aeb524_0_10"/>
          <p:cNvSpPr txBox="1"/>
          <p:nvPr>
            <p:ph type="title"/>
          </p:nvPr>
        </p:nvSpPr>
        <p:spPr>
          <a:xfrm>
            <a:off x="844084" y="359324"/>
            <a:ext cx="7333200" cy="6726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rgbClr val="242424"/>
              </a:buClr>
              <a:buSzPts val="2700"/>
              <a:buFont typeface="Arial"/>
              <a:buNone/>
            </a:pPr>
            <a:r>
              <a:rPr lang="en" sz="2800"/>
              <a:t>Importance of the GOOS NFP</a:t>
            </a:r>
            <a:endParaRPr sz="2800"/>
          </a:p>
        </p:txBody>
      </p:sp>
      <p:sp>
        <p:nvSpPr>
          <p:cNvPr id="545" name="Google Shape;545;g28211aeb524_0_10"/>
          <p:cNvSpPr txBox="1"/>
          <p:nvPr>
            <p:ph idx="1" type="body"/>
          </p:nvPr>
        </p:nvSpPr>
        <p:spPr>
          <a:xfrm>
            <a:off x="507900" y="1154250"/>
            <a:ext cx="8248200" cy="3459900"/>
          </a:xfrm>
          <a:prstGeom prst="rect">
            <a:avLst/>
          </a:prstGeom>
          <a:noFill/>
          <a:ln>
            <a:noFill/>
          </a:ln>
        </p:spPr>
        <p:txBody>
          <a:bodyPr anchorCtr="0" anchor="t" bIns="0" lIns="0" spcFirstLastPara="1" rIns="0" wrap="square" tIns="0">
            <a:noAutofit/>
          </a:bodyPr>
          <a:lstStyle/>
          <a:p>
            <a:pPr indent="-304800" lvl="0" marL="457200" marR="0" rtl="0" algn="l">
              <a:lnSpc>
                <a:spcPct val="115000"/>
              </a:lnSpc>
              <a:spcBef>
                <a:spcPts val="1200"/>
              </a:spcBef>
              <a:spcAft>
                <a:spcPts val="0"/>
              </a:spcAft>
              <a:buClr>
                <a:schemeClr val="accent2"/>
              </a:buClr>
              <a:buSzPts val="1200"/>
              <a:buChar char="●"/>
            </a:pPr>
            <a:r>
              <a:rPr lang="en" sz="2000">
                <a:solidFill>
                  <a:schemeClr val="dk1"/>
                </a:solidFill>
                <a:latin typeface="Calibri"/>
                <a:ea typeface="Calibri"/>
                <a:cs typeface="Calibri"/>
                <a:sym typeface="Calibri"/>
              </a:rPr>
              <a:t>Raised as vital by GOOS Steering Committee </a:t>
            </a:r>
            <a:r>
              <a:rPr lang="en" sz="2000">
                <a:solidFill>
                  <a:schemeClr val="dk1"/>
                </a:solidFill>
                <a:latin typeface="Calibri"/>
                <a:ea typeface="Calibri"/>
                <a:cs typeface="Calibri"/>
                <a:sym typeface="Calibri"/>
              </a:rPr>
              <a:t>members</a:t>
            </a:r>
            <a:r>
              <a:rPr lang="en" sz="2000">
                <a:solidFill>
                  <a:schemeClr val="dk1"/>
                </a:solidFill>
                <a:latin typeface="Calibri"/>
                <a:ea typeface="Calibri"/>
                <a:cs typeface="Calibri"/>
                <a:sym typeface="Calibri"/>
              </a:rPr>
              <a:t> - many from Europe</a:t>
            </a:r>
            <a:endParaRPr sz="2000">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accent2"/>
              </a:buClr>
              <a:buSzPts val="1200"/>
              <a:buChar char="●"/>
            </a:pPr>
            <a:r>
              <a:rPr lang="en" sz="2000">
                <a:solidFill>
                  <a:schemeClr val="dk1"/>
                </a:solidFill>
                <a:latin typeface="Calibri"/>
                <a:ea typeface="Calibri"/>
                <a:cs typeface="Calibri"/>
                <a:sym typeface="Calibri"/>
              </a:rPr>
              <a:t>Raised</a:t>
            </a:r>
            <a:r>
              <a:rPr lang="en" sz="2000">
                <a:solidFill>
                  <a:schemeClr val="dk1"/>
                </a:solidFill>
                <a:latin typeface="Calibri"/>
                <a:ea typeface="Calibri"/>
                <a:cs typeface="Calibri"/>
                <a:sym typeface="Calibri"/>
              </a:rPr>
              <a:t> as vital in GOOS structure - Report by Neville Smith </a:t>
            </a:r>
            <a:endParaRPr sz="2000">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accent2"/>
              </a:buClr>
              <a:buSzPts val="1200"/>
              <a:buChar char="●"/>
            </a:pPr>
            <a:r>
              <a:rPr lang="en" sz="2000">
                <a:solidFill>
                  <a:schemeClr val="dk1"/>
                </a:solidFill>
                <a:latin typeface="Calibri"/>
                <a:ea typeface="Calibri"/>
                <a:cs typeface="Calibri"/>
                <a:sym typeface="Calibri"/>
              </a:rPr>
              <a:t>Integrated</a:t>
            </a:r>
            <a:r>
              <a:rPr lang="en" sz="2000">
                <a:solidFill>
                  <a:schemeClr val="dk1"/>
                </a:solidFill>
                <a:latin typeface="Calibri"/>
                <a:ea typeface="Calibri"/>
                <a:cs typeface="Calibri"/>
                <a:sym typeface="Calibri"/>
              </a:rPr>
              <a:t> with EOOS </a:t>
            </a:r>
            <a:r>
              <a:rPr lang="en" sz="2000">
                <a:solidFill>
                  <a:schemeClr val="dk1"/>
                </a:solidFill>
                <a:latin typeface="Calibri"/>
                <a:ea typeface="Calibri"/>
                <a:cs typeface="Calibri"/>
                <a:sym typeface="Calibri"/>
              </a:rPr>
              <a:t>through</a:t>
            </a:r>
            <a:r>
              <a:rPr lang="en" sz="2000">
                <a:solidFill>
                  <a:schemeClr val="dk1"/>
                </a:solidFill>
                <a:latin typeface="Calibri"/>
                <a:ea typeface="Calibri"/>
                <a:cs typeface="Calibri"/>
                <a:sym typeface="Calibri"/>
              </a:rPr>
              <a:t> Operations Committee / EuroSea project </a:t>
            </a:r>
            <a:endParaRPr sz="2000">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accent2"/>
              </a:buClr>
              <a:buSzPts val="1200"/>
              <a:buChar char="●"/>
            </a:pPr>
            <a:r>
              <a:rPr lang="en" sz="2000">
                <a:solidFill>
                  <a:schemeClr val="dk1"/>
                </a:solidFill>
                <a:latin typeface="Calibri"/>
                <a:ea typeface="Calibri"/>
                <a:cs typeface="Calibri"/>
                <a:sym typeface="Calibri"/>
              </a:rPr>
              <a:t>&gt; AMRIT project includes the EOOS European OceanOPS work</a:t>
            </a:r>
            <a:endParaRPr sz="2000">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accent2"/>
              </a:buClr>
              <a:buSzPts val="1200"/>
              <a:buChar char="●"/>
            </a:pPr>
            <a:r>
              <a:rPr lang="en" sz="2000">
                <a:solidFill>
                  <a:schemeClr val="dk1"/>
                </a:solidFill>
                <a:latin typeface="Calibri"/>
                <a:ea typeface="Calibri"/>
                <a:cs typeface="Calibri"/>
                <a:sym typeface="Calibri"/>
              </a:rPr>
              <a:t>Importance stressed by DG Mare yesterday!!! </a:t>
            </a:r>
            <a:endParaRPr sz="2100"/>
          </a:p>
          <a:p>
            <a:pPr indent="0" lvl="0" marL="0" rtl="0" algn="l">
              <a:lnSpc>
                <a:spcPct val="100000"/>
              </a:lnSpc>
              <a:spcBef>
                <a:spcPts val="1200"/>
              </a:spcBef>
              <a:spcAft>
                <a:spcPts val="0"/>
              </a:spcAft>
              <a:buClr>
                <a:schemeClr val="dk2"/>
              </a:buClr>
              <a:buSzPts val="1500"/>
              <a:buNone/>
            </a:pPr>
            <a:r>
              <a:t/>
            </a:r>
            <a:endParaRPr sz="1500"/>
          </a:p>
          <a:p>
            <a:pPr indent="0" lvl="0" marL="0" rtl="0" algn="l">
              <a:lnSpc>
                <a:spcPct val="100000"/>
              </a:lnSpc>
              <a:spcBef>
                <a:spcPts val="0"/>
              </a:spcBef>
              <a:spcAft>
                <a:spcPts val="0"/>
              </a:spcAft>
              <a:buClr>
                <a:schemeClr val="dk2"/>
              </a:buClr>
              <a:buSzPts val="1500"/>
              <a:buNone/>
            </a:pPr>
            <a:r>
              <a:t/>
            </a:r>
            <a:endParaRPr sz="150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8245c2ee97_1_284"/>
          <p:cNvSpPr txBox="1"/>
          <p:nvPr>
            <p:ph type="title"/>
          </p:nvPr>
        </p:nvSpPr>
        <p:spPr>
          <a:xfrm>
            <a:off x="540545" y="541735"/>
            <a:ext cx="4139100" cy="4311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1200"/>
              </a:spcAft>
              <a:buNone/>
            </a:pPr>
            <a:r>
              <a:rPr lang="en"/>
              <a:t>Joanna Post</a:t>
            </a:r>
            <a:endParaRPr/>
          </a:p>
        </p:txBody>
      </p:sp>
      <p:sp>
        <p:nvSpPr>
          <p:cNvPr id="551" name="Google Shape;551;g28245c2ee97_1_284"/>
          <p:cNvSpPr txBox="1"/>
          <p:nvPr>
            <p:ph idx="1" type="body"/>
          </p:nvPr>
        </p:nvSpPr>
        <p:spPr>
          <a:xfrm>
            <a:off x="540550" y="1058250"/>
            <a:ext cx="4460100" cy="34623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Clr>
                <a:schemeClr val="dk1"/>
              </a:buClr>
              <a:buSzPts val="1100"/>
              <a:buFont typeface="Arial"/>
              <a:buNone/>
            </a:pPr>
            <a:r>
              <a:rPr lang="en" sz="1300"/>
              <a:t>On 1 September 2023 Joanna joined IOC as GOOS Director</a:t>
            </a:r>
            <a:endParaRPr sz="1300"/>
          </a:p>
          <a:p>
            <a:pPr indent="0" lvl="0" marL="0" rtl="0" algn="l">
              <a:lnSpc>
                <a:spcPct val="115000"/>
              </a:lnSpc>
              <a:spcBef>
                <a:spcPts val="1200"/>
              </a:spcBef>
              <a:spcAft>
                <a:spcPts val="0"/>
              </a:spcAft>
              <a:buClr>
                <a:schemeClr val="dk1"/>
              </a:buClr>
              <a:buSzPts val="1100"/>
              <a:buFont typeface="Arial"/>
              <a:buNone/>
            </a:pPr>
            <a:r>
              <a:rPr lang="en" sz="1300"/>
              <a:t>Prior to joining GOOS, she was at the UNFCCC secretariat for over 10 years leading the research and systematic observation negotiations and managing the science-policy and ocean-policy agendas. </a:t>
            </a:r>
            <a:endParaRPr sz="1400"/>
          </a:p>
          <a:p>
            <a:pPr indent="0" lvl="0" marL="0" rtl="0" algn="l">
              <a:lnSpc>
                <a:spcPct val="115000"/>
              </a:lnSpc>
              <a:spcBef>
                <a:spcPts val="1200"/>
              </a:spcBef>
              <a:spcAft>
                <a:spcPts val="0"/>
              </a:spcAft>
              <a:buClr>
                <a:schemeClr val="dk1"/>
              </a:buClr>
              <a:buSzPts val="1100"/>
              <a:buFont typeface="Arial"/>
              <a:buNone/>
            </a:pPr>
            <a:r>
              <a:rPr lang="en" sz="1300"/>
              <a:t>She has a long career in science/policy communications and holds a Ph.D. in biochemistry from the University of Newcastle Upon Tyne, UK.</a:t>
            </a:r>
            <a:endParaRPr sz="1300"/>
          </a:p>
          <a:p>
            <a:pPr indent="0" lvl="0" marL="0" rtl="0" algn="l">
              <a:lnSpc>
                <a:spcPct val="115000"/>
              </a:lnSpc>
              <a:spcBef>
                <a:spcPts val="1200"/>
              </a:spcBef>
              <a:spcAft>
                <a:spcPts val="0"/>
              </a:spcAft>
              <a:buClr>
                <a:schemeClr val="dk1"/>
              </a:buClr>
              <a:buSzPts val="1100"/>
              <a:buFont typeface="Arial"/>
              <a:buNone/>
            </a:pPr>
            <a:r>
              <a:rPr lang="en" sz="1300"/>
              <a:t> </a:t>
            </a:r>
            <a:endParaRPr sz="1300"/>
          </a:p>
          <a:p>
            <a:pPr indent="0" lvl="0" marL="0" rtl="0" algn="l">
              <a:spcBef>
                <a:spcPts val="1200"/>
              </a:spcBef>
              <a:spcAft>
                <a:spcPts val="0"/>
              </a:spcAft>
              <a:buNone/>
            </a:pPr>
            <a:r>
              <a:t/>
            </a:r>
            <a:endParaRPr sz="1300"/>
          </a:p>
        </p:txBody>
      </p:sp>
      <p:pic>
        <p:nvPicPr>
          <p:cNvPr id="552" name="Google Shape;552;g28245c2ee97_1_284"/>
          <p:cNvPicPr preferRelativeResize="0"/>
          <p:nvPr/>
        </p:nvPicPr>
        <p:blipFill>
          <a:blip r:embed="rId3">
            <a:alphaModFix/>
          </a:blip>
          <a:stretch>
            <a:fillRect/>
          </a:stretch>
        </p:blipFill>
        <p:spPr>
          <a:xfrm>
            <a:off x="5673348" y="973150"/>
            <a:ext cx="2445128" cy="3089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7edc685457_0_622"/>
          <p:cNvSpPr txBox="1"/>
          <p:nvPr>
            <p:ph type="title"/>
          </p:nvPr>
        </p:nvSpPr>
        <p:spPr>
          <a:xfrm>
            <a:off x="541351" y="593000"/>
            <a:ext cx="6747300" cy="212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GOOS Update</a:t>
            </a:r>
            <a:endParaRPr sz="4000"/>
          </a:p>
        </p:txBody>
      </p:sp>
      <p:sp>
        <p:nvSpPr>
          <p:cNvPr id="558" name="Google Shape;558;g27edc685457_0_622"/>
          <p:cNvSpPr txBox="1"/>
          <p:nvPr/>
        </p:nvSpPr>
        <p:spPr>
          <a:xfrm>
            <a:off x="541350" y="1895950"/>
            <a:ext cx="7966200" cy="2623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lt1"/>
                </a:solidFill>
              </a:rPr>
              <a:t>Toste Tanhua - </a:t>
            </a:r>
            <a:r>
              <a:rPr lang="en" sz="1600">
                <a:solidFill>
                  <a:schemeClr val="lt1"/>
                </a:solidFill>
              </a:rPr>
              <a:t>GOOS SC Co-Chair</a:t>
            </a:r>
            <a:endParaRPr sz="1600">
              <a:solidFill>
                <a:schemeClr val="lt1"/>
              </a:solidFill>
            </a:endParaRPr>
          </a:p>
          <a:p>
            <a:pPr indent="0" lvl="0" marL="0" rtl="0" algn="l">
              <a:lnSpc>
                <a:spcPct val="100000"/>
              </a:lnSpc>
              <a:spcBef>
                <a:spcPts val="800"/>
              </a:spcBef>
              <a:spcAft>
                <a:spcPts val="0"/>
              </a:spcAft>
              <a:buNone/>
            </a:pPr>
            <a:r>
              <a:rPr lang="en" sz="1600">
                <a:solidFill>
                  <a:schemeClr val="lt1"/>
                </a:solidFill>
              </a:rPr>
              <a:t>David Legler - Chair Observation Coordination Group</a:t>
            </a:r>
            <a:endParaRPr sz="1600">
              <a:solidFill>
                <a:schemeClr val="lt1"/>
              </a:solidFill>
            </a:endParaRPr>
          </a:p>
          <a:p>
            <a:pPr indent="0" lvl="0" marL="0" rtl="0" algn="l">
              <a:lnSpc>
                <a:spcPct val="100000"/>
              </a:lnSpc>
              <a:spcBef>
                <a:spcPts val="800"/>
              </a:spcBef>
              <a:spcAft>
                <a:spcPts val="0"/>
              </a:spcAft>
              <a:buNone/>
            </a:pPr>
            <a:r>
              <a:rPr lang="en" sz="1600">
                <a:solidFill>
                  <a:schemeClr val="lt1"/>
                </a:solidFill>
              </a:rPr>
              <a:t>Sabrina Speich - Ocean Observing </a:t>
            </a:r>
            <a:r>
              <a:rPr lang="en" sz="1600">
                <a:solidFill>
                  <a:schemeClr val="lt1"/>
                </a:solidFill>
              </a:rPr>
              <a:t>Physics</a:t>
            </a:r>
            <a:r>
              <a:rPr lang="en" sz="1600">
                <a:solidFill>
                  <a:schemeClr val="lt1"/>
                </a:solidFill>
              </a:rPr>
              <a:t> and Climate Panel</a:t>
            </a:r>
            <a:endParaRPr sz="1600">
              <a:solidFill>
                <a:schemeClr val="lt1"/>
              </a:solidFill>
            </a:endParaRPr>
          </a:p>
          <a:p>
            <a:pPr indent="0" lvl="0" marL="0" rtl="0" algn="l">
              <a:lnSpc>
                <a:spcPct val="100000"/>
              </a:lnSpc>
              <a:spcBef>
                <a:spcPts val="800"/>
              </a:spcBef>
              <a:spcAft>
                <a:spcPts val="0"/>
              </a:spcAft>
              <a:buNone/>
            </a:pPr>
            <a:r>
              <a:rPr lang="en" sz="1600">
                <a:solidFill>
                  <a:schemeClr val="lt1"/>
                </a:solidFill>
              </a:rPr>
              <a:t>Karen Evans/Gabrielle </a:t>
            </a:r>
            <a:r>
              <a:rPr lang="en" sz="1600">
                <a:solidFill>
                  <a:schemeClr val="lt1"/>
                </a:solidFill>
              </a:rPr>
              <a:t>Canonico</a:t>
            </a:r>
            <a:r>
              <a:rPr lang="en" sz="1600">
                <a:solidFill>
                  <a:schemeClr val="lt1"/>
                </a:solidFill>
              </a:rPr>
              <a:t> - BioEco Panel</a:t>
            </a:r>
            <a:endParaRPr sz="1600">
              <a:solidFill>
                <a:schemeClr val="lt1"/>
              </a:solidFill>
            </a:endParaRPr>
          </a:p>
          <a:p>
            <a:pPr indent="0" lvl="0" marL="0" rtl="0" algn="l">
              <a:lnSpc>
                <a:spcPct val="100000"/>
              </a:lnSpc>
              <a:spcBef>
                <a:spcPts val="800"/>
              </a:spcBef>
              <a:spcAft>
                <a:spcPts val="0"/>
              </a:spcAft>
              <a:buNone/>
            </a:pPr>
            <a:r>
              <a:rPr lang="en" sz="1600">
                <a:solidFill>
                  <a:schemeClr val="lt1"/>
                </a:solidFill>
              </a:rPr>
              <a:t>Maciej Telszewski - Biogeochemistry Panel</a:t>
            </a:r>
            <a:endParaRPr sz="16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600">
                <a:solidFill>
                  <a:schemeClr val="lt1"/>
                </a:solidFill>
              </a:rPr>
              <a:t>Denis Chang Seng - GOOS Regional Alliances</a:t>
            </a:r>
            <a:endParaRPr sz="1600">
              <a:solidFill>
                <a:schemeClr val="lt1"/>
              </a:solidFill>
            </a:endParaRPr>
          </a:p>
          <a:p>
            <a:pPr indent="0" lvl="0" marL="0" rtl="0" algn="l">
              <a:lnSpc>
                <a:spcPct val="107916"/>
              </a:lnSpc>
              <a:spcBef>
                <a:spcPts val="0"/>
              </a:spcBef>
              <a:spcAft>
                <a:spcPts val="0"/>
              </a:spcAft>
              <a:buNone/>
            </a:pPr>
            <a:r>
              <a:t/>
            </a:r>
            <a:endParaRPr>
              <a:solidFill>
                <a:schemeClr val="lt1"/>
              </a:solidFill>
            </a:endParaRPr>
          </a:p>
          <a:p>
            <a:pPr indent="0" lvl="0" marL="0" rtl="0" algn="l">
              <a:lnSpc>
                <a:spcPct val="107916"/>
              </a:lnSpc>
              <a:spcBef>
                <a:spcPts val="800"/>
              </a:spcBef>
              <a:spcAft>
                <a:spcPts val="8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1e7db8c434c_0_580"/>
          <p:cNvSpPr txBox="1"/>
          <p:nvPr>
            <p:ph idx="1" type="body"/>
          </p:nvPr>
        </p:nvSpPr>
        <p:spPr>
          <a:xfrm>
            <a:off x="405400" y="1509550"/>
            <a:ext cx="3105000" cy="795600"/>
          </a:xfrm>
          <a:prstGeom prst="rect">
            <a:avLst/>
          </a:prstGeom>
          <a:noFill/>
          <a:ln>
            <a:noFill/>
          </a:ln>
        </p:spPr>
        <p:txBody>
          <a:bodyPr anchorCtr="0" anchor="t" bIns="0" lIns="0" spcFirstLastPara="1" rIns="0" wrap="square" tIns="0">
            <a:noAutofit/>
          </a:bodyPr>
          <a:lstStyle/>
          <a:p>
            <a:pPr indent="-209550" lvl="0" marL="342900" rtl="0" algn="l">
              <a:lnSpc>
                <a:spcPct val="100000"/>
              </a:lnSpc>
              <a:spcBef>
                <a:spcPts val="0"/>
              </a:spcBef>
              <a:spcAft>
                <a:spcPts val="0"/>
              </a:spcAft>
              <a:buClr>
                <a:schemeClr val="accent2"/>
              </a:buClr>
              <a:buSzPts val="700"/>
              <a:buChar char="●"/>
            </a:pPr>
            <a:r>
              <a:rPr lang="en" sz="1300"/>
              <a:t>Operational Ocean Forecasting</a:t>
            </a:r>
            <a:endParaRPr sz="1300"/>
          </a:p>
          <a:p>
            <a:pPr indent="-209550" lvl="0" marL="342900" rtl="0" algn="l">
              <a:lnSpc>
                <a:spcPct val="100000"/>
              </a:lnSpc>
              <a:spcBef>
                <a:spcPts val="0"/>
              </a:spcBef>
              <a:spcAft>
                <a:spcPts val="0"/>
              </a:spcAft>
              <a:buClr>
                <a:schemeClr val="accent2"/>
              </a:buClr>
              <a:buSzPts val="700"/>
              <a:buChar char="●"/>
            </a:pPr>
            <a:r>
              <a:rPr lang="en" sz="1300"/>
              <a:t>Essential Ocean Variables (EOVs)</a:t>
            </a:r>
            <a:endParaRPr sz="1300"/>
          </a:p>
          <a:p>
            <a:pPr indent="-209550" lvl="0" marL="342900" rtl="0" algn="l">
              <a:lnSpc>
                <a:spcPct val="100000"/>
              </a:lnSpc>
              <a:spcBef>
                <a:spcPts val="0"/>
              </a:spcBef>
              <a:spcAft>
                <a:spcPts val="0"/>
              </a:spcAft>
              <a:buClr>
                <a:schemeClr val="accent2"/>
              </a:buClr>
              <a:buSzPts val="700"/>
              <a:buChar char="●"/>
            </a:pPr>
            <a:r>
              <a:rPr lang="en" sz="1300"/>
              <a:t>Best Practices</a:t>
            </a:r>
            <a:endParaRPr sz="1300"/>
          </a:p>
        </p:txBody>
      </p:sp>
      <p:sp>
        <p:nvSpPr>
          <p:cNvPr id="564" name="Google Shape;564;g1e7db8c434c_0_580"/>
          <p:cNvSpPr txBox="1"/>
          <p:nvPr>
            <p:ph type="title"/>
          </p:nvPr>
        </p:nvSpPr>
        <p:spPr>
          <a:xfrm>
            <a:off x="405400" y="406300"/>
            <a:ext cx="69915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None/>
            </a:pPr>
            <a:r>
              <a:rPr lang="en"/>
              <a:t>System Integration &amp; Delivery </a:t>
            </a:r>
            <a:endParaRPr/>
          </a:p>
        </p:txBody>
      </p:sp>
      <p:sp>
        <p:nvSpPr>
          <p:cNvPr id="565" name="Google Shape;565;g1e7db8c434c_0_580"/>
          <p:cNvSpPr txBox="1"/>
          <p:nvPr>
            <p:ph idx="12" type="sldNum"/>
          </p:nvPr>
        </p:nvSpPr>
        <p:spPr>
          <a:xfrm>
            <a:off x="8765734" y="488709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800"/>
              <a:buNone/>
            </a:pPr>
            <a:fld id="{00000000-1234-1234-1234-123412341234}" type="slidenum">
              <a:rPr lang="en"/>
              <a:t>‹#›</a:t>
            </a:fld>
            <a:endParaRPr/>
          </a:p>
        </p:txBody>
      </p:sp>
      <p:sp>
        <p:nvSpPr>
          <p:cNvPr id="566" name="Google Shape;566;g1e7db8c434c_0_580"/>
          <p:cNvSpPr/>
          <p:nvPr/>
        </p:nvSpPr>
        <p:spPr>
          <a:xfrm>
            <a:off x="7810099" y="66750"/>
            <a:ext cx="1271100" cy="1203900"/>
          </a:xfrm>
          <a:prstGeom prst="ellipse">
            <a:avLst/>
          </a:prstGeom>
          <a:solidFill>
            <a:srgbClr val="B7C4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7" name="Google Shape;567;g1e7db8c434c_0_580"/>
          <p:cNvSpPr/>
          <p:nvPr/>
        </p:nvSpPr>
        <p:spPr>
          <a:xfrm>
            <a:off x="7959887" y="193528"/>
            <a:ext cx="971700" cy="930900"/>
          </a:xfrm>
          <a:prstGeom prst="ellipse">
            <a:avLst/>
          </a:prstGeom>
          <a:solidFill>
            <a:srgbClr val="9CB4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8" name="Google Shape;568;g1e7db8c434c_0_580"/>
          <p:cNvSpPr/>
          <p:nvPr/>
        </p:nvSpPr>
        <p:spPr>
          <a:xfrm>
            <a:off x="8121826" y="348694"/>
            <a:ext cx="647700" cy="620700"/>
          </a:xfrm>
          <a:prstGeom prst="ellipse">
            <a:avLst/>
          </a:prstGeom>
          <a:solidFill>
            <a:srgbClr val="769B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9" name="Google Shape;569;g1e7db8c434c_0_580"/>
          <p:cNvSpPr txBox="1"/>
          <p:nvPr/>
        </p:nvSpPr>
        <p:spPr>
          <a:xfrm>
            <a:off x="8014739" y="291175"/>
            <a:ext cx="8988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System integration and delivery</a:t>
            </a:r>
            <a:endParaRPr b="0" i="0" sz="1100" u="none" cap="none" strike="noStrike">
              <a:solidFill>
                <a:schemeClr val="lt1"/>
              </a:solidFill>
              <a:latin typeface="Arial"/>
              <a:ea typeface="Arial"/>
              <a:cs typeface="Arial"/>
              <a:sym typeface="Arial"/>
            </a:endParaRPr>
          </a:p>
        </p:txBody>
      </p:sp>
      <p:sp>
        <p:nvSpPr>
          <p:cNvPr id="570" name="Google Shape;570;g1e7db8c434c_0_580"/>
          <p:cNvSpPr/>
          <p:nvPr/>
        </p:nvSpPr>
        <p:spPr>
          <a:xfrm>
            <a:off x="408325" y="1046025"/>
            <a:ext cx="3730500" cy="417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accent3"/>
                </a:solidFill>
                <a:latin typeface="Arial"/>
                <a:ea typeface="Arial"/>
                <a:cs typeface="Arial"/>
                <a:sym typeface="Arial"/>
              </a:rPr>
              <a:t>Structure and Standards</a:t>
            </a:r>
            <a:endParaRPr b="1" i="0" sz="1600" u="none" cap="none" strike="noStrike">
              <a:solidFill>
                <a:schemeClr val="accent3"/>
              </a:solidFill>
              <a:latin typeface="Arial"/>
              <a:ea typeface="Arial"/>
              <a:cs typeface="Arial"/>
              <a:sym typeface="Arial"/>
            </a:endParaRPr>
          </a:p>
        </p:txBody>
      </p:sp>
      <p:sp>
        <p:nvSpPr>
          <p:cNvPr id="571" name="Google Shape;571;g1e7db8c434c_0_580"/>
          <p:cNvSpPr/>
          <p:nvPr/>
        </p:nvSpPr>
        <p:spPr>
          <a:xfrm>
            <a:off x="6786349" y="1046025"/>
            <a:ext cx="1479000" cy="417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accent3"/>
                </a:solidFill>
                <a:latin typeface="Arial"/>
                <a:ea typeface="Arial"/>
                <a:cs typeface="Arial"/>
                <a:sym typeface="Arial"/>
              </a:rPr>
              <a:t>Open Data</a:t>
            </a:r>
            <a:endParaRPr b="1" i="0" sz="1600" u="none" cap="none" strike="noStrike">
              <a:solidFill>
                <a:schemeClr val="accent3"/>
              </a:solidFill>
              <a:latin typeface="Arial"/>
              <a:ea typeface="Arial"/>
              <a:cs typeface="Arial"/>
              <a:sym typeface="Arial"/>
            </a:endParaRPr>
          </a:p>
        </p:txBody>
      </p:sp>
      <p:sp>
        <p:nvSpPr>
          <p:cNvPr id="572" name="Google Shape;572;g1e7db8c434c_0_580"/>
          <p:cNvSpPr/>
          <p:nvPr/>
        </p:nvSpPr>
        <p:spPr>
          <a:xfrm>
            <a:off x="3405050" y="1066000"/>
            <a:ext cx="3381300" cy="417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accent3"/>
                </a:solidFill>
                <a:latin typeface="Arial"/>
                <a:ea typeface="Arial"/>
                <a:cs typeface="Arial"/>
                <a:sym typeface="Arial"/>
              </a:rPr>
              <a:t>GOOS UN Decade Programmes</a:t>
            </a:r>
            <a:endParaRPr b="1" i="0" sz="1600" u="none" cap="none" strike="noStrike">
              <a:solidFill>
                <a:schemeClr val="accent3"/>
              </a:solidFill>
              <a:latin typeface="Arial"/>
              <a:ea typeface="Arial"/>
              <a:cs typeface="Arial"/>
              <a:sym typeface="Arial"/>
            </a:endParaRPr>
          </a:p>
        </p:txBody>
      </p:sp>
      <p:sp>
        <p:nvSpPr>
          <p:cNvPr id="573" name="Google Shape;573;g1e7db8c434c_0_580"/>
          <p:cNvSpPr txBox="1"/>
          <p:nvPr/>
        </p:nvSpPr>
        <p:spPr>
          <a:xfrm>
            <a:off x="6786350" y="1509550"/>
            <a:ext cx="2244900" cy="1203900"/>
          </a:xfrm>
          <a:prstGeom prst="rect">
            <a:avLst/>
          </a:prstGeom>
          <a:noFill/>
          <a:ln>
            <a:noFill/>
          </a:ln>
        </p:spPr>
        <p:txBody>
          <a:bodyPr anchorCtr="0" anchor="t" bIns="0" lIns="0" spcFirstLastPara="1" rIns="0" wrap="square" tIns="0">
            <a:noAutofit/>
          </a:bodyPr>
          <a:lstStyle/>
          <a:p>
            <a:pPr indent="-215900" lvl="0" marL="342900" marR="0" rtl="0" algn="l">
              <a:lnSpc>
                <a:spcPct val="100000"/>
              </a:lnSpc>
              <a:spcBef>
                <a:spcPts val="0"/>
              </a:spcBef>
              <a:spcAft>
                <a:spcPts val="0"/>
              </a:spcAft>
              <a:buClr>
                <a:schemeClr val="accent2"/>
              </a:buClr>
              <a:buSzPts val="700"/>
              <a:buFont typeface="Arial"/>
              <a:buChar char="●"/>
            </a:pPr>
            <a:r>
              <a:rPr b="0" i="0" lang="en" sz="1300" u="none" cap="none" strike="noStrike">
                <a:solidFill>
                  <a:schemeClr val="dk2"/>
                </a:solidFill>
                <a:latin typeface="Arial"/>
                <a:ea typeface="Arial"/>
                <a:cs typeface="Arial"/>
                <a:sym typeface="Arial"/>
              </a:rPr>
              <a:t>Data Implementation strategy </a:t>
            </a:r>
            <a:endParaRPr b="0" i="0" sz="1300" u="none" cap="none" strike="noStrike">
              <a:solidFill>
                <a:schemeClr val="dk2"/>
              </a:solidFill>
              <a:latin typeface="Arial"/>
              <a:ea typeface="Arial"/>
              <a:cs typeface="Arial"/>
              <a:sym typeface="Arial"/>
            </a:endParaRPr>
          </a:p>
          <a:p>
            <a:pPr indent="-209550" lvl="0" marL="342900" marR="0" rtl="0" algn="l">
              <a:lnSpc>
                <a:spcPct val="100000"/>
              </a:lnSpc>
              <a:spcBef>
                <a:spcPts val="0"/>
              </a:spcBef>
              <a:spcAft>
                <a:spcPts val="0"/>
              </a:spcAft>
              <a:buClr>
                <a:schemeClr val="accent2"/>
              </a:buClr>
              <a:buSzPts val="700"/>
              <a:buFont typeface="Arial"/>
              <a:buChar char="●"/>
            </a:pPr>
            <a:r>
              <a:rPr b="0" i="0" lang="en" sz="1300" u="none" cap="none" strike="noStrike">
                <a:solidFill>
                  <a:schemeClr val="dk2"/>
                </a:solidFill>
                <a:latin typeface="Arial"/>
                <a:ea typeface="Arial"/>
                <a:cs typeface="Arial"/>
                <a:sym typeface="Arial"/>
              </a:rPr>
              <a:t>BioEco Portal</a:t>
            </a:r>
            <a:endParaRPr b="0" i="0" sz="1100" u="none" cap="none" strike="noStrike">
              <a:solidFill>
                <a:srgbClr val="000000"/>
              </a:solidFill>
              <a:latin typeface="Arial"/>
              <a:ea typeface="Arial"/>
              <a:cs typeface="Arial"/>
              <a:sym typeface="Arial"/>
            </a:endParaRPr>
          </a:p>
        </p:txBody>
      </p:sp>
      <p:sp>
        <p:nvSpPr>
          <p:cNvPr id="574" name="Google Shape;574;g1e7db8c434c_0_580"/>
          <p:cNvSpPr txBox="1"/>
          <p:nvPr/>
        </p:nvSpPr>
        <p:spPr>
          <a:xfrm>
            <a:off x="3405050" y="1510275"/>
            <a:ext cx="3287100" cy="747300"/>
          </a:xfrm>
          <a:prstGeom prst="rect">
            <a:avLst/>
          </a:prstGeom>
          <a:noFill/>
          <a:ln>
            <a:noFill/>
          </a:ln>
        </p:spPr>
        <p:txBody>
          <a:bodyPr anchorCtr="0" anchor="t" bIns="0" lIns="0" spcFirstLastPara="1" rIns="0" wrap="square" tIns="0">
            <a:noAutofit/>
          </a:bodyPr>
          <a:lstStyle/>
          <a:p>
            <a:pPr indent="-209550" lvl="0" marL="342900" marR="0" rtl="0" algn="l">
              <a:lnSpc>
                <a:spcPct val="100000"/>
              </a:lnSpc>
              <a:spcBef>
                <a:spcPts val="0"/>
              </a:spcBef>
              <a:spcAft>
                <a:spcPts val="0"/>
              </a:spcAft>
              <a:buClr>
                <a:schemeClr val="accent2"/>
              </a:buClr>
              <a:buSzPts val="700"/>
              <a:buFont typeface="Arial"/>
              <a:buChar char="●"/>
            </a:pPr>
            <a:r>
              <a:rPr b="0" i="0" lang="en" sz="1300" u="none" cap="none" strike="noStrike">
                <a:solidFill>
                  <a:schemeClr val="dk2"/>
                </a:solidFill>
                <a:latin typeface="Arial"/>
                <a:ea typeface="Arial"/>
                <a:cs typeface="Arial"/>
                <a:sym typeface="Arial"/>
              </a:rPr>
              <a:t>Ocean Observing Co-Design </a:t>
            </a:r>
            <a:endParaRPr b="0" i="0" sz="1100" u="none" cap="none" strike="noStrike">
              <a:solidFill>
                <a:srgbClr val="000000"/>
              </a:solidFill>
              <a:latin typeface="Arial"/>
              <a:ea typeface="Arial"/>
              <a:cs typeface="Arial"/>
              <a:sym typeface="Arial"/>
            </a:endParaRPr>
          </a:p>
          <a:p>
            <a:pPr indent="-209550" lvl="0" marL="342900" marR="0" rtl="0" algn="l">
              <a:lnSpc>
                <a:spcPct val="100000"/>
              </a:lnSpc>
              <a:spcBef>
                <a:spcPts val="0"/>
              </a:spcBef>
              <a:spcAft>
                <a:spcPts val="0"/>
              </a:spcAft>
              <a:buClr>
                <a:schemeClr val="accent2"/>
              </a:buClr>
              <a:buSzPts val="700"/>
              <a:buFont typeface="Arial"/>
              <a:buChar char="●"/>
            </a:pPr>
            <a:r>
              <a:rPr b="0" i="0" lang="en" sz="1300" u="none" cap="none" strike="noStrike">
                <a:solidFill>
                  <a:schemeClr val="dk2"/>
                </a:solidFill>
                <a:latin typeface="Arial"/>
                <a:ea typeface="Arial"/>
                <a:cs typeface="Arial"/>
                <a:sym typeface="Arial"/>
              </a:rPr>
              <a:t>CoastPredict </a:t>
            </a:r>
            <a:endParaRPr b="0" i="0" sz="1100" u="none" cap="none" strike="noStrike">
              <a:solidFill>
                <a:srgbClr val="000000"/>
              </a:solidFill>
              <a:latin typeface="Arial"/>
              <a:ea typeface="Arial"/>
              <a:cs typeface="Arial"/>
              <a:sym typeface="Arial"/>
            </a:endParaRPr>
          </a:p>
          <a:p>
            <a:pPr indent="-209550" lvl="0" marL="342900" marR="0" rtl="0" algn="l">
              <a:lnSpc>
                <a:spcPct val="100000"/>
              </a:lnSpc>
              <a:spcBef>
                <a:spcPts val="0"/>
              </a:spcBef>
              <a:spcAft>
                <a:spcPts val="0"/>
              </a:spcAft>
              <a:buClr>
                <a:schemeClr val="accent2"/>
              </a:buClr>
              <a:buSzPts val="700"/>
              <a:buFont typeface="Arial"/>
              <a:buChar char="●"/>
            </a:pPr>
            <a:r>
              <a:rPr b="0" i="0" lang="en" sz="1300" u="none" cap="none" strike="noStrike">
                <a:solidFill>
                  <a:schemeClr val="dk2"/>
                </a:solidFill>
                <a:latin typeface="Arial"/>
                <a:ea typeface="Arial"/>
                <a:cs typeface="Arial"/>
                <a:sym typeface="Arial"/>
              </a:rPr>
              <a:t>Decade Coordination Office</a:t>
            </a:r>
            <a:endParaRPr b="0" i="0" sz="1100" u="none" cap="none" strike="noStrike">
              <a:solidFill>
                <a:schemeClr val="dk2"/>
              </a:solidFill>
              <a:latin typeface="Arial"/>
              <a:ea typeface="Arial"/>
              <a:cs typeface="Arial"/>
              <a:sym typeface="Arial"/>
            </a:endParaRPr>
          </a:p>
        </p:txBody>
      </p:sp>
      <p:pic>
        <p:nvPicPr>
          <p:cNvPr id="575" name="Google Shape;575;g1e7db8c434c_0_580"/>
          <p:cNvPicPr preferRelativeResize="0"/>
          <p:nvPr/>
        </p:nvPicPr>
        <p:blipFill rotWithShape="1">
          <a:blip r:embed="rId3">
            <a:alphaModFix/>
          </a:blip>
          <a:srcRect b="0" l="0" r="0" t="0"/>
          <a:stretch/>
        </p:blipFill>
        <p:spPr>
          <a:xfrm>
            <a:off x="562850" y="2270000"/>
            <a:ext cx="1370356" cy="2165476"/>
          </a:xfrm>
          <a:prstGeom prst="rect">
            <a:avLst/>
          </a:prstGeom>
          <a:noFill/>
          <a:ln>
            <a:noFill/>
          </a:ln>
        </p:spPr>
      </p:pic>
      <p:pic>
        <p:nvPicPr>
          <p:cNvPr id="576" name="Google Shape;576;g1e7db8c434c_0_580"/>
          <p:cNvPicPr preferRelativeResize="0"/>
          <p:nvPr/>
        </p:nvPicPr>
        <p:blipFill rotWithShape="1">
          <a:blip r:embed="rId4">
            <a:alphaModFix/>
          </a:blip>
          <a:srcRect b="0" l="0" r="0" t="0"/>
          <a:stretch/>
        </p:blipFill>
        <p:spPr>
          <a:xfrm>
            <a:off x="1933208" y="2313449"/>
            <a:ext cx="629376" cy="685669"/>
          </a:xfrm>
          <a:prstGeom prst="rect">
            <a:avLst/>
          </a:prstGeom>
          <a:noFill/>
          <a:ln>
            <a:noFill/>
          </a:ln>
        </p:spPr>
      </p:pic>
      <p:pic>
        <p:nvPicPr>
          <p:cNvPr id="577" name="Google Shape;577;g1e7db8c434c_0_580"/>
          <p:cNvPicPr preferRelativeResize="0"/>
          <p:nvPr/>
        </p:nvPicPr>
        <p:blipFill rotWithShape="1">
          <a:blip r:embed="rId5">
            <a:alphaModFix/>
          </a:blip>
          <a:srcRect b="0" l="0" r="0" t="0"/>
          <a:stretch/>
        </p:blipFill>
        <p:spPr>
          <a:xfrm>
            <a:off x="2192082" y="2935741"/>
            <a:ext cx="483374" cy="526822"/>
          </a:xfrm>
          <a:prstGeom prst="rect">
            <a:avLst/>
          </a:prstGeom>
          <a:noFill/>
          <a:ln>
            <a:noFill/>
          </a:ln>
        </p:spPr>
      </p:pic>
      <p:pic>
        <p:nvPicPr>
          <p:cNvPr id="578" name="Google Shape;578;g1e7db8c434c_0_580"/>
          <p:cNvPicPr preferRelativeResize="0"/>
          <p:nvPr/>
        </p:nvPicPr>
        <p:blipFill rotWithShape="1">
          <a:blip r:embed="rId6">
            <a:alphaModFix/>
          </a:blip>
          <a:srcRect b="0" l="0" r="0" t="0"/>
          <a:stretch/>
        </p:blipFill>
        <p:spPr>
          <a:xfrm>
            <a:off x="2562584" y="2472034"/>
            <a:ext cx="483379" cy="527089"/>
          </a:xfrm>
          <a:prstGeom prst="rect">
            <a:avLst/>
          </a:prstGeom>
          <a:noFill/>
          <a:ln>
            <a:noFill/>
          </a:ln>
        </p:spPr>
      </p:pic>
      <p:pic>
        <p:nvPicPr>
          <p:cNvPr id="579" name="Google Shape;579;g1e7db8c434c_0_580"/>
          <p:cNvPicPr preferRelativeResize="0"/>
          <p:nvPr/>
        </p:nvPicPr>
        <p:blipFill rotWithShape="1">
          <a:blip r:embed="rId7">
            <a:alphaModFix/>
          </a:blip>
          <a:srcRect b="0" l="0" r="0" t="0"/>
          <a:stretch/>
        </p:blipFill>
        <p:spPr>
          <a:xfrm>
            <a:off x="2032924" y="3625957"/>
            <a:ext cx="1235151" cy="627433"/>
          </a:xfrm>
          <a:prstGeom prst="rect">
            <a:avLst/>
          </a:prstGeom>
          <a:noFill/>
          <a:ln>
            <a:noFill/>
          </a:ln>
        </p:spPr>
      </p:pic>
      <p:pic>
        <p:nvPicPr>
          <p:cNvPr descr="Diagram&#10;&#10;Description automatically generated" id="580" name="Google Shape;580;g1e7db8c434c_0_580"/>
          <p:cNvPicPr preferRelativeResize="0"/>
          <p:nvPr/>
        </p:nvPicPr>
        <p:blipFill rotWithShape="1">
          <a:blip r:embed="rId8">
            <a:alphaModFix/>
          </a:blip>
          <a:srcRect b="0" l="0" r="0" t="0"/>
          <a:stretch/>
        </p:blipFill>
        <p:spPr>
          <a:xfrm>
            <a:off x="4037400" y="2270000"/>
            <a:ext cx="1792500" cy="1969824"/>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10" presetSubtype="0">
                                  <p:stCondLst>
                                    <p:cond delay="250"/>
                                  </p:stCondLst>
                                  <p:childTnLst>
                                    <p:set>
                                      <p:cBhvr>
                                        <p:cTn dur="1" fill="hold">
                                          <p:stCondLst>
                                            <p:cond delay="0"/>
                                          </p:stCondLst>
                                        </p:cTn>
                                        <p:tgtEl>
                                          <p:spTgt spid="563">
                                            <p:txEl>
                                              <p:pRg end="0" st="0"/>
                                            </p:txEl>
                                          </p:spTgt>
                                        </p:tgtEl>
                                        <p:attrNameLst>
                                          <p:attrName>style.visibility</p:attrName>
                                        </p:attrNameLst>
                                      </p:cBhvr>
                                      <p:to>
                                        <p:strVal val="visible"/>
                                      </p:to>
                                    </p:set>
                                    <p:animEffect filter="fade" transition="in">
                                      <p:cBhvr>
                                        <p:cTn dur="500"/>
                                        <p:tgtEl>
                                          <p:spTgt spid="563">
                                            <p:txEl>
                                              <p:pRg end="0" st="0"/>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563">
                                            <p:txEl>
                                              <p:pRg end="1" st="1"/>
                                            </p:txEl>
                                          </p:spTgt>
                                        </p:tgtEl>
                                        <p:attrNameLst>
                                          <p:attrName>style.visibility</p:attrName>
                                        </p:attrNameLst>
                                      </p:cBhvr>
                                      <p:to>
                                        <p:strVal val="visible"/>
                                      </p:to>
                                    </p:set>
                                    <p:animEffect filter="fade" transition="in">
                                      <p:cBhvr>
                                        <p:cTn dur="500"/>
                                        <p:tgtEl>
                                          <p:spTgt spid="563">
                                            <p:txEl>
                                              <p:pRg end="1" st="1"/>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563">
                                            <p:txEl>
                                              <p:pRg end="2" st="2"/>
                                            </p:txEl>
                                          </p:spTgt>
                                        </p:tgtEl>
                                        <p:attrNameLst>
                                          <p:attrName>style.visibility</p:attrName>
                                        </p:attrNameLst>
                                      </p:cBhvr>
                                      <p:to>
                                        <p:strVal val="visible"/>
                                      </p:to>
                                    </p:set>
                                    <p:animEffect filter="fade" transition="in">
                                      <p:cBhvr>
                                        <p:cTn dur="500"/>
                                        <p:tgtEl>
                                          <p:spTgt spid="563">
                                            <p:txEl>
                                              <p:pRg end="2" st="2"/>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par>
                                <p:cTn fill="hold" nodeType="withEffect" presetClass="entr" presetID="10" presetSubtype="0">
                                  <p:stCondLst>
                                    <p:cond delay="50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par>
                                <p:cTn fill="hold" nodeType="withEffect" presetClass="entr" presetID="10" presetSubtype="0">
                                  <p:stCondLst>
                                    <p:cond delay="50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par>
                                <p:cTn fill="hold" nodeType="withEffect" presetClass="entr" presetID="10" presetSubtype="0">
                                  <p:stCondLst>
                                    <p:cond delay="75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par>
                                <p:cTn fill="hold" nodeType="withEffect" presetClass="entr" presetID="10" presetSubtype="0">
                                  <p:stCondLst>
                                    <p:cond delay="100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par>
                                <p:cTn fill="hold" nodeType="withEffect" presetClass="entr" presetID="10" presetSubtype="0">
                                  <p:stCondLst>
                                    <p:cond delay="125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par>
                                <p:cTn fill="hold" nodeType="withEffect" presetClass="entr" presetID="10" presetSubtype="0">
                                  <p:stCondLst>
                                    <p:cond delay="150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175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