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5" r:id="rId9"/>
    <p:sldId id="259" r:id="rId10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vTBOksOkP5MNfYM6F6mWCo/Sk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406782-D115-4ADC-9E86-4B414965720C}" v="87" dt="2023-12-10T09:08:05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ne Simpson" userId="0ae60a6bd433ec0b" providerId="LiveId" clId="{CD406782-D115-4ADC-9E86-4B414965720C}"/>
    <pc:docChg chg="undo custSel addSld delSld modSld modMainMaster">
      <pc:chgData name="Pauline Simpson" userId="0ae60a6bd433ec0b" providerId="LiveId" clId="{CD406782-D115-4ADC-9E86-4B414965720C}" dt="2023-12-10T09:11:05.436" v="3619" actId="6549"/>
      <pc:docMkLst>
        <pc:docMk/>
      </pc:docMkLst>
      <pc:sldChg chg="addSp delSp modSp mod">
        <pc:chgData name="Pauline Simpson" userId="0ae60a6bd433ec0b" providerId="LiveId" clId="{CD406782-D115-4ADC-9E86-4B414965720C}" dt="2023-12-10T08:55:22.679" v="3167" actId="6549"/>
        <pc:sldMkLst>
          <pc:docMk/>
          <pc:sldMk cId="0" sldId="256"/>
        </pc:sldMkLst>
        <pc:spChg chg="mod">
          <ac:chgData name="Pauline Simpson" userId="0ae60a6bd433ec0b" providerId="LiveId" clId="{CD406782-D115-4ADC-9E86-4B414965720C}" dt="2023-12-10T08:55:17.891" v="3166" actId="14100"/>
          <ac:spMkLst>
            <pc:docMk/>
            <pc:sldMk cId="0" sldId="256"/>
            <ac:spMk id="51" creationId="{00000000-0000-0000-0000-000000000000}"/>
          </ac:spMkLst>
        </pc:spChg>
        <pc:spChg chg="mod">
          <ac:chgData name="Pauline Simpson" userId="0ae60a6bd433ec0b" providerId="LiveId" clId="{CD406782-D115-4ADC-9E86-4B414965720C}" dt="2023-12-10T08:54:43.973" v="3163" actId="255"/>
          <ac:spMkLst>
            <pc:docMk/>
            <pc:sldMk cId="0" sldId="256"/>
            <ac:spMk id="54" creationId="{00000000-0000-0000-0000-000000000000}"/>
          </ac:spMkLst>
        </pc:spChg>
        <pc:spChg chg="mod">
          <ac:chgData name="Pauline Simpson" userId="0ae60a6bd433ec0b" providerId="LiveId" clId="{CD406782-D115-4ADC-9E86-4B414965720C}" dt="2023-12-10T08:55:22.679" v="3167" actId="6549"/>
          <ac:spMkLst>
            <pc:docMk/>
            <pc:sldMk cId="0" sldId="256"/>
            <ac:spMk id="55" creationId="{00000000-0000-0000-0000-000000000000}"/>
          </ac:spMkLst>
        </pc:spChg>
        <pc:grpChg chg="mod">
          <ac:chgData name="Pauline Simpson" userId="0ae60a6bd433ec0b" providerId="LiveId" clId="{CD406782-D115-4ADC-9E86-4B414965720C}" dt="2023-12-06T19:00:06.576" v="86" actId="1076"/>
          <ac:grpSpMkLst>
            <pc:docMk/>
            <pc:sldMk cId="0" sldId="256"/>
            <ac:grpSpMk id="58" creationId="{00000000-0000-0000-0000-000000000000}"/>
          </ac:grpSpMkLst>
        </pc:grpChg>
        <pc:picChg chg="mod">
          <ac:chgData name="Pauline Simpson" userId="0ae60a6bd433ec0b" providerId="LiveId" clId="{CD406782-D115-4ADC-9E86-4B414965720C}" dt="2023-12-06T18:32:29.852" v="76" actId="14100"/>
          <ac:picMkLst>
            <pc:docMk/>
            <pc:sldMk cId="0" sldId="256"/>
            <ac:picMk id="59" creationId="{00000000-0000-0000-0000-000000000000}"/>
          </ac:picMkLst>
        </pc:picChg>
        <pc:picChg chg="mod">
          <ac:chgData name="Pauline Simpson" userId="0ae60a6bd433ec0b" providerId="LiveId" clId="{CD406782-D115-4ADC-9E86-4B414965720C}" dt="2023-12-06T18:32:29.852" v="76" actId="14100"/>
          <ac:picMkLst>
            <pc:docMk/>
            <pc:sldMk cId="0" sldId="256"/>
            <ac:picMk id="60" creationId="{00000000-0000-0000-0000-000000000000}"/>
          </ac:picMkLst>
        </pc:picChg>
        <pc:picChg chg="mod">
          <ac:chgData name="Pauline Simpson" userId="0ae60a6bd433ec0b" providerId="LiveId" clId="{CD406782-D115-4ADC-9E86-4B414965720C}" dt="2023-12-06T18:32:29.852" v="76" actId="14100"/>
          <ac:picMkLst>
            <pc:docMk/>
            <pc:sldMk cId="0" sldId="256"/>
            <ac:picMk id="61" creationId="{00000000-0000-0000-0000-000000000000}"/>
          </ac:picMkLst>
        </pc:picChg>
        <pc:picChg chg="mod">
          <ac:chgData name="Pauline Simpson" userId="0ae60a6bd433ec0b" providerId="LiveId" clId="{CD406782-D115-4ADC-9E86-4B414965720C}" dt="2023-12-06T18:33:04.864" v="81" actId="14100"/>
          <ac:picMkLst>
            <pc:docMk/>
            <pc:sldMk cId="0" sldId="256"/>
            <ac:picMk id="62" creationId="{00000000-0000-0000-0000-000000000000}"/>
          </ac:picMkLst>
        </pc:picChg>
        <pc:picChg chg="add mod">
          <ac:chgData name="Pauline Simpson" userId="0ae60a6bd433ec0b" providerId="LiveId" clId="{CD406782-D115-4ADC-9E86-4B414965720C}" dt="2023-12-06T19:00:38.735" v="91" actId="1076"/>
          <ac:picMkLst>
            <pc:docMk/>
            <pc:sldMk cId="0" sldId="256"/>
            <ac:picMk id="1026" creationId="{0F5EBE15-B6D0-7E93-D55B-2A6CF7D52F70}"/>
          </ac:picMkLst>
        </pc:picChg>
        <pc:picChg chg="add del mod">
          <ac:chgData name="Pauline Simpson" userId="0ae60a6bd433ec0b" providerId="LiveId" clId="{CD406782-D115-4ADC-9E86-4B414965720C}" dt="2023-12-06T18:32:31.907" v="77"/>
          <ac:picMkLst>
            <pc:docMk/>
            <pc:sldMk cId="0" sldId="256"/>
            <ac:picMk id="1028" creationId="{62C7CA26-72CE-D362-2FB2-B25FFB6326E1}"/>
          </ac:picMkLst>
        </pc:picChg>
        <pc:picChg chg="add mod">
          <ac:chgData name="Pauline Simpson" userId="0ae60a6bd433ec0b" providerId="LiveId" clId="{CD406782-D115-4ADC-9E86-4B414965720C}" dt="2023-12-06T19:01:36.856" v="100" actId="14100"/>
          <ac:picMkLst>
            <pc:docMk/>
            <pc:sldMk cId="0" sldId="256"/>
            <ac:picMk id="1030" creationId="{1D12A28A-B77B-C03D-2AD2-3C42989BFD4C}"/>
          </ac:picMkLst>
        </pc:picChg>
      </pc:sldChg>
      <pc:sldChg chg="del">
        <pc:chgData name="Pauline Simpson" userId="0ae60a6bd433ec0b" providerId="LiveId" clId="{CD406782-D115-4ADC-9E86-4B414965720C}" dt="2023-12-06T18:25:32.405" v="0" actId="47"/>
        <pc:sldMkLst>
          <pc:docMk/>
          <pc:sldMk cId="0" sldId="258"/>
        </pc:sldMkLst>
      </pc:sldChg>
      <pc:sldChg chg="modSp mod">
        <pc:chgData name="Pauline Simpson" userId="0ae60a6bd433ec0b" providerId="LiveId" clId="{CD406782-D115-4ADC-9E86-4B414965720C}" dt="2023-12-10T09:04:18.775" v="3499" actId="113"/>
        <pc:sldMkLst>
          <pc:docMk/>
          <pc:sldMk cId="0" sldId="259"/>
        </pc:sldMkLst>
        <pc:spChg chg="mod">
          <ac:chgData name="Pauline Simpson" userId="0ae60a6bd433ec0b" providerId="LiveId" clId="{CD406782-D115-4ADC-9E86-4B414965720C}" dt="2023-12-10T09:04:18.775" v="3499" actId="113"/>
          <ac:spMkLst>
            <pc:docMk/>
            <pc:sldMk cId="0" sldId="259"/>
            <ac:spMk id="81" creationId="{00000000-0000-0000-0000-000000000000}"/>
          </ac:spMkLst>
        </pc:spChg>
        <pc:picChg chg="mod">
          <ac:chgData name="Pauline Simpson" userId="0ae60a6bd433ec0b" providerId="LiveId" clId="{CD406782-D115-4ADC-9E86-4B414965720C}" dt="2023-12-06T18:29:12.464" v="56" actId="1076"/>
          <ac:picMkLst>
            <pc:docMk/>
            <pc:sldMk cId="0" sldId="259"/>
            <ac:picMk id="83" creationId="{00000000-0000-0000-0000-000000000000}"/>
          </ac:picMkLst>
        </pc:picChg>
        <pc:picChg chg="mod">
          <ac:chgData name="Pauline Simpson" userId="0ae60a6bd433ec0b" providerId="LiveId" clId="{CD406782-D115-4ADC-9E86-4B414965720C}" dt="2023-12-06T18:28:03.021" v="53" actId="1076"/>
          <ac:picMkLst>
            <pc:docMk/>
            <pc:sldMk cId="0" sldId="259"/>
            <ac:picMk id="84" creationId="{00000000-0000-0000-0000-000000000000}"/>
          </ac:picMkLst>
        </pc:picChg>
      </pc:sldChg>
      <pc:sldChg chg="addSp delSp modSp mod modClrScheme modAnim chgLayout">
        <pc:chgData name="Pauline Simpson" userId="0ae60a6bd433ec0b" providerId="LiveId" clId="{CD406782-D115-4ADC-9E86-4B414965720C}" dt="2023-12-06T19:54:54.823" v="855" actId="1076"/>
        <pc:sldMkLst>
          <pc:docMk/>
          <pc:sldMk cId="2926791837" sldId="260"/>
        </pc:sldMkLst>
        <pc:spChg chg="add del">
          <ac:chgData name="Pauline Simpson" userId="0ae60a6bd433ec0b" providerId="LiveId" clId="{CD406782-D115-4ADC-9E86-4B414965720C}" dt="2023-12-06T19:04:46.234" v="103" actId="478"/>
          <ac:spMkLst>
            <pc:docMk/>
            <pc:sldMk cId="2926791837" sldId="260"/>
            <ac:spMk id="3" creationId="{F4488CC7-975A-6FAE-FC8A-5ED0F31D9A2B}"/>
          </ac:spMkLst>
        </pc:spChg>
        <pc:spChg chg="del mod">
          <ac:chgData name="Pauline Simpson" userId="0ae60a6bd433ec0b" providerId="LiveId" clId="{CD406782-D115-4ADC-9E86-4B414965720C}" dt="2023-12-06T19:04:40.366" v="101" actId="700"/>
          <ac:spMkLst>
            <pc:docMk/>
            <pc:sldMk cId="2926791837" sldId="260"/>
            <ac:spMk id="73" creationId="{00000000-0000-0000-0000-000000000000}"/>
          </ac:spMkLst>
        </pc:spChg>
        <pc:spChg chg="del mod">
          <ac:chgData name="Pauline Simpson" userId="0ae60a6bd433ec0b" providerId="LiveId" clId="{CD406782-D115-4ADC-9E86-4B414965720C}" dt="2023-12-06T19:04:40.366" v="101" actId="700"/>
          <ac:spMkLst>
            <pc:docMk/>
            <pc:sldMk cId="2926791837" sldId="260"/>
            <ac:spMk id="74" creationId="{00000000-0000-0000-0000-000000000000}"/>
          </ac:spMkLst>
        </pc:spChg>
        <pc:picChg chg="add del mod">
          <ac:chgData name="Pauline Simpson" userId="0ae60a6bd433ec0b" providerId="LiveId" clId="{CD406782-D115-4ADC-9E86-4B414965720C}" dt="2023-12-06T19:07:46.213" v="109" actId="478"/>
          <ac:picMkLst>
            <pc:docMk/>
            <pc:sldMk cId="2926791837" sldId="260"/>
            <ac:picMk id="5" creationId="{A69C1817-39D3-D70E-6801-791EA41AC803}"/>
          </ac:picMkLst>
        </pc:picChg>
        <pc:picChg chg="add del mod">
          <ac:chgData name="Pauline Simpson" userId="0ae60a6bd433ec0b" providerId="LiveId" clId="{CD406782-D115-4ADC-9E86-4B414965720C}" dt="2023-12-06T19:08:25.882" v="116" actId="478"/>
          <ac:picMkLst>
            <pc:docMk/>
            <pc:sldMk cId="2926791837" sldId="260"/>
            <ac:picMk id="7" creationId="{B38FBE65-FA08-6862-9416-7B56AAA3A565}"/>
          </ac:picMkLst>
        </pc:picChg>
        <pc:picChg chg="add mod">
          <ac:chgData name="Pauline Simpson" userId="0ae60a6bd433ec0b" providerId="LiveId" clId="{CD406782-D115-4ADC-9E86-4B414965720C}" dt="2023-12-06T19:54:54.823" v="855" actId="1076"/>
          <ac:picMkLst>
            <pc:docMk/>
            <pc:sldMk cId="2926791837" sldId="260"/>
            <ac:picMk id="9" creationId="{E3519299-7AAA-2259-A0D1-4F74FF93D341}"/>
          </ac:picMkLst>
        </pc:picChg>
      </pc:sldChg>
      <pc:sldChg chg="addSp modSp new mod">
        <pc:chgData name="Pauline Simpson" userId="0ae60a6bd433ec0b" providerId="LiveId" clId="{CD406782-D115-4ADC-9E86-4B414965720C}" dt="2023-12-10T09:06:54.825" v="3557" actId="6549"/>
        <pc:sldMkLst>
          <pc:docMk/>
          <pc:sldMk cId="2135950246" sldId="261"/>
        </pc:sldMkLst>
        <pc:spChg chg="add mod">
          <ac:chgData name="Pauline Simpson" userId="0ae60a6bd433ec0b" providerId="LiveId" clId="{CD406782-D115-4ADC-9E86-4B414965720C}" dt="2023-12-06T20:43:13.129" v="1671" actId="1076"/>
          <ac:spMkLst>
            <pc:docMk/>
            <pc:sldMk cId="2135950246" sldId="261"/>
            <ac:spMk id="2" creationId="{4370FAF8-0950-C1C9-D954-611CA2AD4ADF}"/>
          </ac:spMkLst>
        </pc:spChg>
        <pc:spChg chg="add mod">
          <ac:chgData name="Pauline Simpson" userId="0ae60a6bd433ec0b" providerId="LiveId" clId="{CD406782-D115-4ADC-9E86-4B414965720C}" dt="2023-12-10T09:06:54.825" v="3557" actId="6549"/>
          <ac:spMkLst>
            <pc:docMk/>
            <pc:sldMk cId="2135950246" sldId="261"/>
            <ac:spMk id="3" creationId="{5DE622CD-306C-7816-0222-6C237F9F4474}"/>
          </ac:spMkLst>
        </pc:spChg>
        <pc:picChg chg="add mod">
          <ac:chgData name="Pauline Simpson" userId="0ae60a6bd433ec0b" providerId="LiveId" clId="{CD406782-D115-4ADC-9E86-4B414965720C}" dt="2023-12-06T19:47:53.886" v="768" actId="14100"/>
          <ac:picMkLst>
            <pc:docMk/>
            <pc:sldMk cId="2135950246" sldId="261"/>
            <ac:picMk id="4" creationId="{817C19D6-B2FD-60EE-F634-F7A87B4269C7}"/>
          </ac:picMkLst>
        </pc:picChg>
      </pc:sldChg>
      <pc:sldChg chg="addSp delSp modSp new mod">
        <pc:chgData name="Pauline Simpson" userId="0ae60a6bd433ec0b" providerId="LiveId" clId="{CD406782-D115-4ADC-9E86-4B414965720C}" dt="2023-12-06T20:51:34.602" v="1782" actId="20577"/>
        <pc:sldMkLst>
          <pc:docMk/>
          <pc:sldMk cId="3973504557" sldId="262"/>
        </pc:sldMkLst>
        <pc:spChg chg="add mod">
          <ac:chgData name="Pauline Simpson" userId="0ae60a6bd433ec0b" providerId="LiveId" clId="{CD406782-D115-4ADC-9E86-4B414965720C}" dt="2023-12-06T20:43:02.623" v="1669" actId="207"/>
          <ac:spMkLst>
            <pc:docMk/>
            <pc:sldMk cId="3973504557" sldId="262"/>
            <ac:spMk id="3" creationId="{9E118FD7-B579-B4F3-8C9E-F0D19FABC736}"/>
          </ac:spMkLst>
        </pc:spChg>
        <pc:spChg chg="add del mod">
          <ac:chgData name="Pauline Simpson" userId="0ae60a6bd433ec0b" providerId="LiveId" clId="{CD406782-D115-4ADC-9E86-4B414965720C}" dt="2023-12-06T20:02:18.776" v="1034"/>
          <ac:spMkLst>
            <pc:docMk/>
            <pc:sldMk cId="3973504557" sldId="262"/>
            <ac:spMk id="4" creationId="{7589FF1C-7EEF-D5E7-8BA2-6EDF82E890AB}"/>
          </ac:spMkLst>
        </pc:spChg>
        <pc:spChg chg="add mod">
          <ac:chgData name="Pauline Simpson" userId="0ae60a6bd433ec0b" providerId="LiveId" clId="{CD406782-D115-4ADC-9E86-4B414965720C}" dt="2023-12-06T20:51:34.602" v="1782" actId="20577"/>
          <ac:spMkLst>
            <pc:docMk/>
            <pc:sldMk cId="3973504557" sldId="262"/>
            <ac:spMk id="6" creationId="{D398E845-1168-24D9-4628-01FA59726886}"/>
          </ac:spMkLst>
        </pc:spChg>
        <pc:graphicFrameChg chg="add del mod modGraphic">
          <ac:chgData name="Pauline Simpson" userId="0ae60a6bd433ec0b" providerId="LiveId" clId="{CD406782-D115-4ADC-9E86-4B414965720C}" dt="2023-12-06T20:11:35.541" v="1311" actId="478"/>
          <ac:graphicFrameMkLst>
            <pc:docMk/>
            <pc:sldMk cId="3973504557" sldId="262"/>
            <ac:graphicFrameMk id="5" creationId="{04478474-3D91-F13E-C341-FE0D380AF0EC}"/>
          </ac:graphicFrameMkLst>
        </pc:graphicFrameChg>
        <pc:picChg chg="add mod">
          <ac:chgData name="Pauline Simpson" userId="0ae60a6bd433ec0b" providerId="LiveId" clId="{CD406782-D115-4ADC-9E86-4B414965720C}" dt="2023-12-06T20:51:29.117" v="1781" actId="1076"/>
          <ac:picMkLst>
            <pc:docMk/>
            <pc:sldMk cId="3973504557" sldId="262"/>
            <ac:picMk id="2050" creationId="{49AC92DF-AB0C-99C1-BD96-C8599A1EFCB9}"/>
          </ac:picMkLst>
        </pc:picChg>
      </pc:sldChg>
      <pc:sldChg chg="del">
        <pc:chgData name="Pauline Simpson" userId="0ae60a6bd433ec0b" providerId="LiveId" clId="{CD406782-D115-4ADC-9E86-4B414965720C}" dt="2023-12-06T18:25:48.102" v="3" actId="2696"/>
        <pc:sldMkLst>
          <pc:docMk/>
          <pc:sldMk cId="1476196253" sldId="263"/>
        </pc:sldMkLst>
      </pc:sldChg>
      <pc:sldChg chg="addSp delSp modSp new mod">
        <pc:chgData name="Pauline Simpson" userId="0ae60a6bd433ec0b" providerId="LiveId" clId="{CD406782-D115-4ADC-9E86-4B414965720C}" dt="2023-12-10T09:08:05.334" v="3559" actId="14100"/>
        <pc:sldMkLst>
          <pc:docMk/>
          <pc:sldMk cId="4046880517" sldId="263"/>
        </pc:sldMkLst>
        <pc:spChg chg="add mod">
          <ac:chgData name="Pauline Simpson" userId="0ae60a6bd433ec0b" providerId="LiveId" clId="{CD406782-D115-4ADC-9E86-4B414965720C}" dt="2023-12-06T21:00:43.233" v="1899" actId="255"/>
          <ac:spMkLst>
            <pc:docMk/>
            <pc:sldMk cId="4046880517" sldId="263"/>
            <ac:spMk id="2" creationId="{48A82338-D932-EC86-984D-0410ABACD92F}"/>
          </ac:spMkLst>
        </pc:spChg>
        <pc:spChg chg="add del mod">
          <ac:chgData name="Pauline Simpson" userId="0ae60a6bd433ec0b" providerId="LiveId" clId="{CD406782-D115-4ADC-9E86-4B414965720C}" dt="2023-12-10T09:07:49.539" v="3558" actId="14100"/>
          <ac:spMkLst>
            <pc:docMk/>
            <pc:sldMk cId="4046880517" sldId="263"/>
            <ac:spMk id="3" creationId="{0F3C9C02-4CB2-1EA1-430B-604104F14768}"/>
          </ac:spMkLst>
        </pc:spChg>
        <pc:picChg chg="add mod">
          <ac:chgData name="Pauline Simpson" userId="0ae60a6bd433ec0b" providerId="LiveId" clId="{CD406782-D115-4ADC-9E86-4B414965720C}" dt="2023-12-10T09:08:05.334" v="3559" actId="14100"/>
          <ac:picMkLst>
            <pc:docMk/>
            <pc:sldMk cId="4046880517" sldId="263"/>
            <ac:picMk id="4" creationId="{24B69B4C-6211-0955-9CB4-C08A7461C855}"/>
          </ac:picMkLst>
        </pc:picChg>
        <pc:picChg chg="add del mod">
          <ac:chgData name="Pauline Simpson" userId="0ae60a6bd433ec0b" providerId="LiveId" clId="{CD406782-D115-4ADC-9E86-4B414965720C}" dt="2023-12-06T20:59:47.559" v="1888" actId="478"/>
          <ac:picMkLst>
            <pc:docMk/>
            <pc:sldMk cId="4046880517" sldId="263"/>
            <ac:picMk id="4098" creationId="{F468BD8C-4834-68CF-8EB5-EBDBBBE669D8}"/>
          </ac:picMkLst>
        </pc:picChg>
        <pc:picChg chg="add del mod">
          <ac:chgData name="Pauline Simpson" userId="0ae60a6bd433ec0b" providerId="LiveId" clId="{CD406782-D115-4ADC-9E86-4B414965720C}" dt="2023-12-06T21:13:01.431" v="2030" actId="21"/>
          <ac:picMkLst>
            <pc:docMk/>
            <pc:sldMk cId="4046880517" sldId="263"/>
            <ac:picMk id="4100" creationId="{2515C5AA-E5CF-A2A2-3B59-D4130EE25121}"/>
          </ac:picMkLst>
        </pc:picChg>
      </pc:sldChg>
      <pc:sldChg chg="addSp delSp modSp new mod">
        <pc:chgData name="Pauline Simpson" userId="0ae60a6bd433ec0b" providerId="LiveId" clId="{CD406782-D115-4ADC-9E86-4B414965720C}" dt="2023-12-10T09:09:19.957" v="3562" actId="20577"/>
        <pc:sldMkLst>
          <pc:docMk/>
          <pc:sldMk cId="765120404" sldId="264"/>
        </pc:sldMkLst>
        <pc:spChg chg="add mod">
          <ac:chgData name="Pauline Simpson" userId="0ae60a6bd433ec0b" providerId="LiveId" clId="{CD406782-D115-4ADC-9E86-4B414965720C}" dt="2023-12-06T21:20:49.968" v="2256" actId="14100"/>
          <ac:spMkLst>
            <pc:docMk/>
            <pc:sldMk cId="765120404" sldId="264"/>
            <ac:spMk id="4" creationId="{16BA0A58-6920-0167-1C2B-3D741AFAD082}"/>
          </ac:spMkLst>
        </pc:spChg>
        <pc:spChg chg="add del mod">
          <ac:chgData name="Pauline Simpson" userId="0ae60a6bd433ec0b" providerId="LiveId" clId="{CD406782-D115-4ADC-9E86-4B414965720C}" dt="2023-12-06T21:21:03.887" v="2259"/>
          <ac:spMkLst>
            <pc:docMk/>
            <pc:sldMk cId="765120404" sldId="264"/>
            <ac:spMk id="5" creationId="{B50A82D3-5CA0-2142-7519-E98B949C5996}"/>
          </ac:spMkLst>
        </pc:spChg>
        <pc:spChg chg="add mod">
          <ac:chgData name="Pauline Simpson" userId="0ae60a6bd433ec0b" providerId="LiveId" clId="{CD406782-D115-4ADC-9E86-4B414965720C}" dt="2023-12-10T09:09:19.957" v="3562" actId="20577"/>
          <ac:spMkLst>
            <pc:docMk/>
            <pc:sldMk cId="765120404" sldId="264"/>
            <ac:spMk id="6" creationId="{AF1DA18D-3E53-B953-7D23-072BBC2E1E88}"/>
          </ac:spMkLst>
        </pc:spChg>
        <pc:picChg chg="add mod">
          <ac:chgData name="Pauline Simpson" userId="0ae60a6bd433ec0b" providerId="LiveId" clId="{CD406782-D115-4ADC-9E86-4B414965720C}" dt="2023-12-06T21:13:07.076" v="2032" actId="1076"/>
          <ac:picMkLst>
            <pc:docMk/>
            <pc:sldMk cId="765120404" sldId="264"/>
            <ac:picMk id="2" creationId="{3B0C776F-DD37-A9EC-1221-19427C553A6C}"/>
          </ac:picMkLst>
        </pc:picChg>
      </pc:sldChg>
      <pc:sldChg chg="addSp delSp modSp new mod">
        <pc:chgData name="Pauline Simpson" userId="0ae60a6bd433ec0b" providerId="LiveId" clId="{CD406782-D115-4ADC-9E86-4B414965720C}" dt="2023-12-10T09:11:05.436" v="3619" actId="6549"/>
        <pc:sldMkLst>
          <pc:docMk/>
          <pc:sldMk cId="2576744089" sldId="265"/>
        </pc:sldMkLst>
        <pc:spChg chg="add del mod">
          <ac:chgData name="Pauline Simpson" userId="0ae60a6bd433ec0b" providerId="LiveId" clId="{CD406782-D115-4ADC-9E86-4B414965720C}" dt="2023-12-06T21:41:07.357" v="2826" actId="478"/>
          <ac:spMkLst>
            <pc:docMk/>
            <pc:sldMk cId="2576744089" sldId="265"/>
            <ac:spMk id="2" creationId="{A4351C9E-C478-32D0-079B-757CA358F102}"/>
          </ac:spMkLst>
        </pc:spChg>
        <pc:spChg chg="add mod">
          <ac:chgData name="Pauline Simpson" userId="0ae60a6bd433ec0b" providerId="LiveId" clId="{CD406782-D115-4ADC-9E86-4B414965720C}" dt="2023-12-10T09:11:05.436" v="3619" actId="6549"/>
          <ac:spMkLst>
            <pc:docMk/>
            <pc:sldMk cId="2576744089" sldId="265"/>
            <ac:spMk id="3" creationId="{04B872A1-E247-E252-D89B-C6B7F72433D3}"/>
          </ac:spMkLst>
        </pc:spChg>
        <pc:picChg chg="add mod">
          <ac:chgData name="Pauline Simpson" userId="0ae60a6bd433ec0b" providerId="LiveId" clId="{CD406782-D115-4ADC-9E86-4B414965720C}" dt="2023-12-06T21:41:25.549" v="2831" actId="1076"/>
          <ac:picMkLst>
            <pc:docMk/>
            <pc:sldMk cId="2576744089" sldId="265"/>
            <ac:picMk id="5122" creationId="{3711F707-5A66-5EE2-A148-A054B022EDA3}"/>
          </ac:picMkLst>
        </pc:picChg>
      </pc:sldChg>
      <pc:sldChg chg="addSp modSp new mod modClrScheme chgLayout">
        <pc:chgData name="Pauline Simpson" userId="0ae60a6bd433ec0b" providerId="LiveId" clId="{CD406782-D115-4ADC-9E86-4B414965720C}" dt="2023-12-10T09:10:16.131" v="3614" actId="20577"/>
        <pc:sldMkLst>
          <pc:docMk/>
          <pc:sldMk cId="931528344" sldId="266"/>
        </pc:sldMkLst>
        <pc:spChg chg="add mod">
          <ac:chgData name="Pauline Simpson" userId="0ae60a6bd433ec0b" providerId="LiveId" clId="{CD406782-D115-4ADC-9E86-4B414965720C}" dt="2023-12-10T09:02:24.729" v="3435" actId="20577"/>
          <ac:spMkLst>
            <pc:docMk/>
            <pc:sldMk cId="931528344" sldId="266"/>
            <ac:spMk id="2" creationId="{16F27D49-B0F7-12E2-AE0D-A00248FD2211}"/>
          </ac:spMkLst>
        </pc:spChg>
        <pc:spChg chg="add mod">
          <ac:chgData name="Pauline Simpson" userId="0ae60a6bd433ec0b" providerId="LiveId" clId="{CD406782-D115-4ADC-9E86-4B414965720C}" dt="2023-12-10T09:10:16.131" v="3614" actId="20577"/>
          <ac:spMkLst>
            <pc:docMk/>
            <pc:sldMk cId="931528344" sldId="266"/>
            <ac:spMk id="3" creationId="{76E31A44-9A2D-D0CD-7EDF-AEE626F96E48}"/>
          </ac:spMkLst>
        </pc:spChg>
      </pc:sldChg>
      <pc:sldChg chg="del">
        <pc:chgData name="Pauline Simpson" userId="0ae60a6bd433ec0b" providerId="LiveId" clId="{CD406782-D115-4ADC-9E86-4B414965720C}" dt="2023-12-06T18:25:54.603" v="4" actId="2696"/>
        <pc:sldMkLst>
          <pc:docMk/>
          <pc:sldMk cId="3193493120" sldId="272"/>
        </pc:sldMkLst>
      </pc:sldChg>
      <pc:sldChg chg="del">
        <pc:chgData name="Pauline Simpson" userId="0ae60a6bd433ec0b" providerId="LiveId" clId="{CD406782-D115-4ADC-9E86-4B414965720C}" dt="2023-12-06T18:26:01.670" v="6" actId="2696"/>
        <pc:sldMkLst>
          <pc:docMk/>
          <pc:sldMk cId="1006606043" sldId="273"/>
        </pc:sldMkLst>
      </pc:sldChg>
      <pc:sldChg chg="del">
        <pc:chgData name="Pauline Simpson" userId="0ae60a6bd433ec0b" providerId="LiveId" clId="{CD406782-D115-4ADC-9E86-4B414965720C}" dt="2023-12-06T18:26:05.835" v="8" actId="2696"/>
        <pc:sldMkLst>
          <pc:docMk/>
          <pc:sldMk cId="2665093731" sldId="274"/>
        </pc:sldMkLst>
      </pc:sldChg>
      <pc:sldChg chg="del">
        <pc:chgData name="Pauline Simpson" userId="0ae60a6bd433ec0b" providerId="LiveId" clId="{CD406782-D115-4ADC-9E86-4B414965720C}" dt="2023-12-06T18:26:11.537" v="10" actId="2696"/>
        <pc:sldMkLst>
          <pc:docMk/>
          <pc:sldMk cId="2561177497" sldId="275"/>
        </pc:sldMkLst>
      </pc:sldChg>
      <pc:sldChg chg="del">
        <pc:chgData name="Pauline Simpson" userId="0ae60a6bd433ec0b" providerId="LiveId" clId="{CD406782-D115-4ADC-9E86-4B414965720C}" dt="2023-12-06T18:25:58.356" v="5" actId="2696"/>
        <pc:sldMkLst>
          <pc:docMk/>
          <pc:sldMk cId="2868186386" sldId="276"/>
        </pc:sldMkLst>
      </pc:sldChg>
      <pc:sldChg chg="del">
        <pc:chgData name="Pauline Simpson" userId="0ae60a6bd433ec0b" providerId="LiveId" clId="{CD406782-D115-4ADC-9E86-4B414965720C}" dt="2023-12-06T18:26:03.971" v="7" actId="2696"/>
        <pc:sldMkLst>
          <pc:docMk/>
          <pc:sldMk cId="3912696754" sldId="277"/>
        </pc:sldMkLst>
      </pc:sldChg>
      <pc:sldChg chg="del">
        <pc:chgData name="Pauline Simpson" userId="0ae60a6bd433ec0b" providerId="LiveId" clId="{CD406782-D115-4ADC-9E86-4B414965720C}" dt="2023-12-06T18:26:09.042" v="9" actId="2696"/>
        <pc:sldMkLst>
          <pc:docMk/>
          <pc:sldMk cId="4244499400" sldId="278"/>
        </pc:sldMkLst>
      </pc:sldChg>
      <pc:sldChg chg="del">
        <pc:chgData name="Pauline Simpson" userId="0ae60a6bd433ec0b" providerId="LiveId" clId="{CD406782-D115-4ADC-9E86-4B414965720C}" dt="2023-12-06T18:26:14.537" v="11" actId="2696"/>
        <pc:sldMkLst>
          <pc:docMk/>
          <pc:sldMk cId="585201577" sldId="279"/>
        </pc:sldMkLst>
      </pc:sldChg>
      <pc:sldChg chg="del">
        <pc:chgData name="Pauline Simpson" userId="0ae60a6bd433ec0b" providerId="LiveId" clId="{CD406782-D115-4ADC-9E86-4B414965720C}" dt="2023-12-06T18:26:16.936" v="12" actId="2696"/>
        <pc:sldMkLst>
          <pc:docMk/>
          <pc:sldMk cId="4142457214" sldId="280"/>
        </pc:sldMkLst>
      </pc:sldChg>
      <pc:sldChg chg="del">
        <pc:chgData name="Pauline Simpson" userId="0ae60a6bd433ec0b" providerId="LiveId" clId="{CD406782-D115-4ADC-9E86-4B414965720C}" dt="2023-12-06T18:26:20.282" v="13" actId="2696"/>
        <pc:sldMkLst>
          <pc:docMk/>
          <pc:sldMk cId="1508657435" sldId="281"/>
        </pc:sldMkLst>
      </pc:sldChg>
      <pc:sldChg chg="del">
        <pc:chgData name="Pauline Simpson" userId="0ae60a6bd433ec0b" providerId="LiveId" clId="{CD406782-D115-4ADC-9E86-4B414965720C}" dt="2023-12-06T18:26:24.989" v="15" actId="2696"/>
        <pc:sldMkLst>
          <pc:docMk/>
          <pc:sldMk cId="954376474" sldId="282"/>
        </pc:sldMkLst>
      </pc:sldChg>
      <pc:sldChg chg="del">
        <pc:chgData name="Pauline Simpson" userId="0ae60a6bd433ec0b" providerId="LiveId" clId="{CD406782-D115-4ADC-9E86-4B414965720C}" dt="2023-12-06T18:26:30.217" v="17" actId="2696"/>
        <pc:sldMkLst>
          <pc:docMk/>
          <pc:sldMk cId="2543633640" sldId="283"/>
        </pc:sldMkLst>
      </pc:sldChg>
      <pc:sldChg chg="del">
        <pc:chgData name="Pauline Simpson" userId="0ae60a6bd433ec0b" providerId="LiveId" clId="{CD406782-D115-4ADC-9E86-4B414965720C}" dt="2023-12-06T18:26:32.647" v="18" actId="2696"/>
        <pc:sldMkLst>
          <pc:docMk/>
          <pc:sldMk cId="221426589" sldId="284"/>
        </pc:sldMkLst>
      </pc:sldChg>
      <pc:sldChg chg="del">
        <pc:chgData name="Pauline Simpson" userId="0ae60a6bd433ec0b" providerId="LiveId" clId="{CD406782-D115-4ADC-9E86-4B414965720C}" dt="2023-12-06T18:26:35.868" v="19" actId="2696"/>
        <pc:sldMkLst>
          <pc:docMk/>
          <pc:sldMk cId="2715640715" sldId="285"/>
        </pc:sldMkLst>
      </pc:sldChg>
      <pc:sldChg chg="add del">
        <pc:chgData name="Pauline Simpson" userId="0ae60a6bd433ec0b" providerId="LiveId" clId="{CD406782-D115-4ADC-9E86-4B414965720C}" dt="2023-12-06T18:26:27.416" v="16" actId="2696"/>
        <pc:sldMkLst>
          <pc:docMk/>
          <pc:sldMk cId="3759371869" sldId="286"/>
        </pc:sldMkLst>
      </pc:sldChg>
      <pc:sldMasterChg chg="modSldLayout">
        <pc:chgData name="Pauline Simpson" userId="0ae60a6bd433ec0b" providerId="LiveId" clId="{CD406782-D115-4ADC-9E86-4B414965720C}" dt="2023-12-06T18:28:58.872" v="55" actId="14100"/>
        <pc:sldMasterMkLst>
          <pc:docMk/>
          <pc:sldMasterMk cId="0" sldId="2147483648"/>
        </pc:sldMasterMkLst>
        <pc:sldLayoutChg chg="modSp mod">
          <pc:chgData name="Pauline Simpson" userId="0ae60a6bd433ec0b" providerId="LiveId" clId="{CD406782-D115-4ADC-9E86-4B414965720C}" dt="2023-12-06T18:27:27.310" v="52" actId="14100"/>
          <pc:sldLayoutMkLst>
            <pc:docMk/>
            <pc:sldMasterMk cId="0" sldId="2147483648"/>
            <pc:sldLayoutMk cId="0" sldId="2147483651"/>
          </pc:sldLayoutMkLst>
          <pc:spChg chg="mod">
            <ac:chgData name="Pauline Simpson" userId="0ae60a6bd433ec0b" providerId="LiveId" clId="{CD406782-D115-4ADC-9E86-4B414965720C}" dt="2023-12-06T18:27:27.310" v="52" actId="14100"/>
            <ac:spMkLst>
              <pc:docMk/>
              <pc:sldMasterMk cId="0" sldId="2147483648"/>
              <pc:sldLayoutMk cId="0" sldId="2147483651"/>
              <ac:spMk id="38" creationId="{00000000-0000-0000-0000-000000000000}"/>
            </ac:spMkLst>
          </pc:spChg>
        </pc:sldLayoutChg>
        <pc:sldLayoutChg chg="modSp mod">
          <pc:chgData name="Pauline Simpson" userId="0ae60a6bd433ec0b" providerId="LiveId" clId="{CD406782-D115-4ADC-9E86-4B414965720C}" dt="2023-12-06T18:28:58.872" v="55" actId="14100"/>
          <pc:sldLayoutMkLst>
            <pc:docMk/>
            <pc:sldMasterMk cId="0" sldId="2147483648"/>
            <pc:sldLayoutMk cId="0" sldId="2147483652"/>
          </pc:sldLayoutMkLst>
          <pc:spChg chg="mod">
            <ac:chgData name="Pauline Simpson" userId="0ae60a6bd433ec0b" providerId="LiveId" clId="{CD406782-D115-4ADC-9E86-4B414965720C}" dt="2023-12-06T18:28:58.872" v="55" actId="14100"/>
            <ac:spMkLst>
              <pc:docMk/>
              <pc:sldMasterMk cId="0" sldId="2147483648"/>
              <pc:sldLayoutMk cId="0" sldId="2147483652"/>
              <ac:spMk id="4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517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6000"/>
              <a:buFont typeface="Calibri"/>
              <a:buNone/>
              <a:defRPr sz="6000">
                <a:solidFill>
                  <a:srgbClr val="3940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406E"/>
              </a:buClr>
              <a:buSzPts val="2400"/>
              <a:buNone/>
              <a:defRPr sz="2400">
                <a:solidFill>
                  <a:srgbClr val="39406E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  <a:defRPr>
                <a:solidFill>
                  <a:srgbClr val="3940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>
                <a:solidFill>
                  <a:srgbClr val="26262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solidFill>
                  <a:srgbClr val="26262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>
                <a:solidFill>
                  <a:srgbClr val="26262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>
                <a:solidFill>
                  <a:srgbClr val="26262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>
                <a:solidFill>
                  <a:srgbClr val="26262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/>
          <p:nvPr/>
        </p:nvSpPr>
        <p:spPr>
          <a:xfrm>
            <a:off x="419406" y="6525344"/>
            <a:ext cx="10755223" cy="144015"/>
          </a:xfrm>
          <a:prstGeom prst="parallelogram">
            <a:avLst>
              <a:gd name="adj" fmla="val 25000"/>
            </a:avLst>
          </a:prstGeom>
          <a:solidFill>
            <a:srgbClr val="39406E"/>
          </a:solidFill>
          <a:ln w="9525" cap="flat" cmpd="sng">
            <a:solidFill>
              <a:srgbClr val="3940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4629" y="5906218"/>
            <a:ext cx="815542" cy="81554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 txBox="1"/>
          <p:nvPr/>
        </p:nvSpPr>
        <p:spPr>
          <a:xfrm>
            <a:off x="381000" y="6228019"/>
            <a:ext cx="21282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Ocean Best Practices</a:t>
            </a:r>
            <a:endParaRPr sz="1800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8"/>
          <p:cNvSpPr txBox="1"/>
          <p:nvPr/>
        </p:nvSpPr>
        <p:spPr>
          <a:xfrm>
            <a:off x="8610602" y="6441974"/>
            <a:ext cx="2539485" cy="31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SG-OBPS-V, Paris, 12-14 Dec 2023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43" name="Google Shape;43;p9"/>
          <p:cNvSpPr/>
          <p:nvPr/>
        </p:nvSpPr>
        <p:spPr>
          <a:xfrm>
            <a:off x="419406" y="6525344"/>
            <a:ext cx="10755223" cy="144015"/>
          </a:xfrm>
          <a:prstGeom prst="parallelogram">
            <a:avLst>
              <a:gd name="adj" fmla="val 25000"/>
            </a:avLst>
          </a:prstGeom>
          <a:solidFill>
            <a:srgbClr val="39406E"/>
          </a:solidFill>
          <a:ln w="9525" cap="flat" cmpd="sng">
            <a:solidFill>
              <a:srgbClr val="3940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4629" y="5906218"/>
            <a:ext cx="815542" cy="81554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/>
          <p:nvPr/>
        </p:nvSpPr>
        <p:spPr>
          <a:xfrm>
            <a:off x="381000" y="6228019"/>
            <a:ext cx="21282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Ocean Best Practices</a:t>
            </a:r>
            <a:endParaRPr sz="1800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8610600" y="6441974"/>
            <a:ext cx="2539487" cy="31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SG-OBPS-V, Paris, 12-14 </a:t>
            </a:r>
            <a:r>
              <a:rPr lang="fr-FR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</a:t>
            </a:r>
            <a:r>
              <a:rPr lang="fr-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2023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5" name="Google Shape;15;p5"/>
          <p:cNvSpPr txBox="1"/>
          <p:nvPr/>
        </p:nvSpPr>
        <p:spPr>
          <a:xfrm>
            <a:off x="6398700" y="6441974"/>
            <a:ext cx="4751387" cy="31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www.oceanbestpractice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/>
        </p:nvSpPr>
        <p:spPr>
          <a:xfrm>
            <a:off x="3492702" y="5914329"/>
            <a:ext cx="530839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0" i="1" u="none" strike="noStrike" cap="none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SG-OBPS-V, 12 – 14 December 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0" i="1" u="none" strike="noStrike" cap="none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UNESCO - Paris</a:t>
            </a:r>
          </a:p>
        </p:txBody>
      </p:sp>
      <p:sp>
        <p:nvSpPr>
          <p:cNvPr id="52" name="Google Shape;52;p1"/>
          <p:cNvSpPr txBox="1"/>
          <p:nvPr/>
        </p:nvSpPr>
        <p:spPr>
          <a:xfrm>
            <a:off x="4505180" y="6273257"/>
            <a:ext cx="3181637" cy="3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rgbClr val="39406E"/>
                </a:solidFill>
                <a:latin typeface="Arial"/>
                <a:ea typeface="Arial"/>
                <a:cs typeface="Arial"/>
                <a:sym typeface="Arial"/>
              </a:rPr>
              <a:t>www.oceanbestpractices.org</a:t>
            </a:r>
            <a:endParaRPr sz="1400" b="0" i="0" u="none" strike="noStrike" cap="none">
              <a:solidFill>
                <a:srgbClr val="39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1812000" y="6525345"/>
            <a:ext cx="8568000" cy="126149"/>
          </a:xfrm>
          <a:prstGeom prst="parallelogram">
            <a:avLst>
              <a:gd name="adj" fmla="val 25000"/>
            </a:avLst>
          </a:prstGeom>
          <a:solidFill>
            <a:srgbClr val="39406E"/>
          </a:solidFill>
          <a:ln w="9525" cap="flat" cmpd="sng">
            <a:solidFill>
              <a:srgbClr val="3940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-471948" y="4076221"/>
            <a:ext cx="12096101" cy="103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6000"/>
              <a:buFont typeface="Calibri"/>
              <a:buNone/>
            </a:pPr>
            <a:r>
              <a:rPr lang="en-AU" dirty="0"/>
              <a:t>	</a:t>
            </a:r>
            <a:r>
              <a:rPr lang="en-AU" sz="4800" dirty="0"/>
              <a:t>WP2 : Repository Operations</a:t>
            </a:r>
            <a:endParaRPr sz="4800" dirty="0"/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2895599" y="5018995"/>
            <a:ext cx="6400800" cy="68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2400"/>
              <a:buNone/>
            </a:pPr>
            <a:r>
              <a:rPr lang="en-AU" dirty="0">
                <a:solidFill>
                  <a:srgbClr val="39406E"/>
                </a:solidFill>
              </a:rPr>
              <a:t>(Agenda Item 15)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2400"/>
              <a:buNone/>
            </a:pPr>
            <a:r>
              <a:rPr lang="en-AU" dirty="0"/>
              <a:t>Pauline Simpson</a:t>
            </a:r>
            <a:endParaRPr dirty="0"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1534" y="0"/>
            <a:ext cx="3248931" cy="15172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"/>
          <p:cNvGrpSpPr/>
          <p:nvPr/>
        </p:nvGrpSpPr>
        <p:grpSpPr>
          <a:xfrm>
            <a:off x="446781" y="1928185"/>
            <a:ext cx="10282676" cy="1965111"/>
            <a:chOff x="478479" y="1844824"/>
            <a:chExt cx="10282676" cy="1965111"/>
          </a:xfrm>
        </p:grpSpPr>
        <p:pic>
          <p:nvPicPr>
            <p:cNvPr id="59" name="Google Shape;59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8479" y="1844824"/>
              <a:ext cx="3045921" cy="1965111"/>
            </a:xfrm>
            <a:prstGeom prst="rect">
              <a:avLst/>
            </a:prstGeom>
            <a:noFill/>
            <a:ln w="12700" cap="flat" cmpd="sng">
              <a:solidFill>
                <a:srgbClr val="39406E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0" name="Google Shape;60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91505" y="1844824"/>
              <a:ext cx="1954037" cy="1955992"/>
            </a:xfrm>
            <a:prstGeom prst="rect">
              <a:avLst/>
            </a:prstGeom>
            <a:noFill/>
            <a:ln w="12700" cap="flat" cmpd="sng">
              <a:solidFill>
                <a:srgbClr val="39406E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1" name="Google Shape;61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27786" y="1849484"/>
              <a:ext cx="1960333" cy="1960333"/>
            </a:xfrm>
            <a:prstGeom prst="rect">
              <a:avLst/>
            </a:prstGeom>
            <a:noFill/>
            <a:ln w="12700" cap="flat" cmpd="sng">
              <a:solidFill>
                <a:srgbClr val="39406E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2" name="Google Shape;62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180438" y="1853825"/>
              <a:ext cx="2580717" cy="1955992"/>
            </a:xfrm>
            <a:prstGeom prst="rect">
              <a:avLst/>
            </a:prstGeom>
            <a:noFill/>
            <a:ln w="12700" cap="flat" cmpd="sng">
              <a:solidFill>
                <a:srgbClr val="39406E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5EBE15-B6D0-7E93-D55B-2A6CF7D52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88" y="1928185"/>
            <a:ext cx="1902036" cy="189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D12A28A-B77B-C03D-2AD2-3C42989BF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10" y="1919066"/>
            <a:ext cx="2296690" cy="196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519299-7AAA-2259-A0D1-4F74FF93D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154" y="0"/>
            <a:ext cx="12192000" cy="71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9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70FAF8-0950-C1C9-D954-611CA2AD4ADF}"/>
              </a:ext>
            </a:extLst>
          </p:cNvPr>
          <p:cNvSpPr txBox="1"/>
          <p:nvPr/>
        </p:nvSpPr>
        <p:spPr>
          <a:xfrm>
            <a:off x="334295" y="21030"/>
            <a:ext cx="70005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DEPOSIT REPOSITORY - DSPACE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E622CD-306C-7816-0222-6C237F9F4474}"/>
              </a:ext>
            </a:extLst>
          </p:cNvPr>
          <p:cNvSpPr txBox="1"/>
          <p:nvPr/>
        </p:nvSpPr>
        <p:spPr>
          <a:xfrm>
            <a:off x="176981" y="759694"/>
            <a:ext cx="11916695" cy="537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Hosted by IODE on VLIZ server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Backend is Java;    Frontend is in Angular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IODE IT provide support but has no real time, (except for urgent or emergencies), for maintenance or enhancements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Some urgent maintenance required: 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	- </a:t>
            </a:r>
            <a:r>
              <a:rPr lang="en-GB" sz="2000" dirty="0"/>
              <a:t>two long term major issues: 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		</a:t>
            </a:r>
            <a:r>
              <a:rPr lang="en-GB" sz="1800" dirty="0"/>
              <a:t>DOI not being issued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		Thumbnails not being  system generated 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	-  some 25 frontend enhancements waiting to be addressed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	</a:t>
            </a:r>
            <a:endParaRPr lang="en-GB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7C19D6-B2FD-60EE-F634-F7A87B426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459" y="187875"/>
            <a:ext cx="2912430" cy="22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5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118FD7-B579-B4F3-8C9E-F0D19FABC736}"/>
              </a:ext>
            </a:extLst>
          </p:cNvPr>
          <p:cNvSpPr txBox="1"/>
          <p:nvPr/>
        </p:nvSpPr>
        <p:spPr>
          <a:xfrm>
            <a:off x="147483" y="94029"/>
            <a:ext cx="11434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DEPOSIT REPOSITORY – USER FACING ENHANCEMENTS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8E845-1168-24D9-4628-01FA59726886}"/>
              </a:ext>
            </a:extLst>
          </p:cNvPr>
          <p:cNvSpPr txBox="1"/>
          <p:nvPr/>
        </p:nvSpPr>
        <p:spPr>
          <a:xfrm>
            <a:off x="147482" y="792119"/>
            <a:ext cx="1073682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t">
              <a:buFont typeface="Wingdings" panose="05000000000000000000" pitchFamily="2" charset="2"/>
              <a:buChar char="ü"/>
            </a:pPr>
            <a:r>
              <a:rPr lang="en-GB" sz="2000" b="1" dirty="0">
                <a:effectLst/>
                <a:latin typeface="+mj-lt"/>
              </a:rPr>
              <a:t>Ocean Practices Federated Network (OPFN) pilot and portal </a:t>
            </a:r>
            <a:r>
              <a:rPr lang="en-GB" sz="2000" dirty="0">
                <a:effectLst/>
                <a:latin typeface="+mj-lt"/>
              </a:rPr>
              <a:t>– </a:t>
            </a:r>
            <a:r>
              <a:rPr lang="en-GB" sz="2000" dirty="0">
                <a:latin typeface="+mj-lt"/>
              </a:rPr>
              <a:t>OBPS </a:t>
            </a:r>
            <a:r>
              <a:rPr lang="en-GB" sz="2000" dirty="0">
                <a:effectLst/>
                <a:latin typeface="+mj-lt"/>
              </a:rPr>
              <a:t>repository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will provide an MMS  to those organizations and communities who are unable to support their own methodological repositories.</a:t>
            </a:r>
            <a:endParaRPr lang="en-GB" sz="2000" dirty="0">
              <a:effectLst/>
              <a:latin typeface="+mj-lt"/>
            </a:endParaRPr>
          </a:p>
          <a:p>
            <a:pPr marL="342900" indent="-342900" rtl="0" fontAlgn="t">
              <a:buFont typeface="Wingdings" panose="05000000000000000000" pitchFamily="2" charset="2"/>
              <a:buChar char="ü"/>
            </a:pPr>
            <a:endParaRPr lang="en-GB" sz="2000" dirty="0">
              <a:latin typeface="+mj-lt"/>
            </a:endParaRPr>
          </a:p>
          <a:p>
            <a:pPr marL="342900" indent="-342900" fontAlgn="t">
              <a:buFont typeface="Wingdings" panose="05000000000000000000" pitchFamily="2" charset="2"/>
              <a:buChar char="ü"/>
            </a:pPr>
            <a:r>
              <a:rPr lang="en-GB" sz="2000" b="1" dirty="0">
                <a:effectLst/>
                <a:latin typeface="+mj-lt"/>
              </a:rPr>
              <a:t>Create and implement an EOV vocabulary </a:t>
            </a:r>
            <a:r>
              <a:rPr lang="en-GB" sz="2000" dirty="0">
                <a:effectLst/>
                <a:latin typeface="+mj-lt"/>
              </a:rPr>
              <a:t>– enable interface selection and population  of EOV metadata field, rather than going out to the GOOS EOV webpage and copy and paste</a:t>
            </a:r>
          </a:p>
          <a:p>
            <a:pPr marL="342900" indent="-342900" fontAlgn="t">
              <a:buFont typeface="Wingdings" panose="05000000000000000000" pitchFamily="2" charset="2"/>
              <a:buChar char="ü"/>
            </a:pPr>
            <a:endParaRPr lang="en-GB" sz="2000" dirty="0">
              <a:latin typeface="+mj-lt"/>
            </a:endParaRPr>
          </a:p>
          <a:p>
            <a:pPr marL="342900" indent="-342900" fontAlgn="t">
              <a:buFont typeface="Wingdings" panose="05000000000000000000" pitchFamily="2" charset="2"/>
              <a:buChar char="ü"/>
            </a:pPr>
            <a:r>
              <a:rPr lang="en-GB" sz="2000" b="1" dirty="0">
                <a:effectLst/>
                <a:latin typeface="+mj-lt"/>
              </a:rPr>
              <a:t>Spatial Coverage  </a:t>
            </a:r>
            <a:r>
              <a:rPr lang="en-GB" sz="2000" dirty="0">
                <a:effectLst/>
                <a:latin typeface="+mj-lt"/>
              </a:rPr>
              <a:t>- implement the Marine Regions API</a:t>
            </a:r>
          </a:p>
          <a:p>
            <a:pPr marL="342900" indent="-342900" fontAlgn="t">
              <a:buFont typeface="Wingdings" panose="05000000000000000000" pitchFamily="2" charset="2"/>
              <a:buChar char="ü"/>
            </a:pPr>
            <a:endParaRPr lang="en-GB" sz="2000" dirty="0">
              <a:latin typeface="+mj-lt"/>
            </a:endParaRPr>
          </a:p>
          <a:p>
            <a:pPr marL="342900" indent="-342900" fontAlgn="t">
              <a:buFont typeface="Wingdings" panose="05000000000000000000" pitchFamily="2" charset="2"/>
              <a:buChar char="ü"/>
            </a:pPr>
            <a:r>
              <a:rPr lang="en-GB" sz="2000" b="1" dirty="0" err="1">
                <a:effectLst/>
                <a:latin typeface="+mj-lt"/>
              </a:rPr>
              <a:t>Autoingest</a:t>
            </a:r>
            <a:r>
              <a:rPr lang="en-GB" sz="2000" b="1" dirty="0">
                <a:effectLst/>
                <a:latin typeface="+mj-lt"/>
              </a:rPr>
              <a:t> of Journal metadata </a:t>
            </a:r>
            <a:r>
              <a:rPr lang="en-GB" sz="2000" dirty="0">
                <a:effectLst/>
                <a:latin typeface="+mj-lt"/>
              </a:rPr>
              <a:t>- through </a:t>
            </a:r>
            <a:r>
              <a:rPr lang="en-GB" sz="2000" dirty="0" err="1">
                <a:effectLst/>
                <a:latin typeface="+mj-lt"/>
              </a:rPr>
              <a:t>CrossRef</a:t>
            </a:r>
            <a:r>
              <a:rPr lang="en-GB" sz="2000" dirty="0">
                <a:effectLst/>
                <a:latin typeface="+mj-lt"/>
              </a:rPr>
              <a:t> subscription and Text Data Mining /API implementation</a:t>
            </a:r>
          </a:p>
          <a:p>
            <a:pPr marL="342900" indent="-342900" fontAlgn="t">
              <a:buFont typeface="Wingdings" panose="05000000000000000000" pitchFamily="2" charset="2"/>
              <a:buChar char="ü"/>
            </a:pPr>
            <a:endParaRPr lang="en-GB" sz="2000" dirty="0">
              <a:latin typeface="+mj-lt"/>
            </a:endParaRPr>
          </a:p>
          <a:p>
            <a:pPr marL="342900" indent="-342900" fontAlgn="t">
              <a:buFont typeface="Wingdings" panose="05000000000000000000" pitchFamily="2" charset="2"/>
              <a:buChar char="ü"/>
            </a:pPr>
            <a:r>
              <a:rPr lang="en-GB" sz="2000" b="1" dirty="0">
                <a:effectLst/>
                <a:latin typeface="+mj-lt"/>
              </a:rPr>
              <a:t>Machine readable BP templates/auto ingest of metadata (Reports) -  </a:t>
            </a:r>
            <a:r>
              <a:rPr lang="en-GB" sz="2000" dirty="0">
                <a:effectLst/>
                <a:latin typeface="+mj-lt"/>
              </a:rPr>
              <a:t>upload the method ful</a:t>
            </a:r>
            <a:r>
              <a:rPr lang="en-GB" sz="2000" dirty="0">
                <a:latin typeface="+mj-lt"/>
              </a:rPr>
              <a:t>l text file including the metadata </a:t>
            </a:r>
            <a:r>
              <a:rPr lang="en-GB" sz="2000" dirty="0">
                <a:effectLst/>
                <a:latin typeface="+mj-lt"/>
              </a:rPr>
              <a:t>– one click deposit</a:t>
            </a:r>
          </a:p>
          <a:p>
            <a:pPr marL="342900" indent="-342900" fontAlgn="t">
              <a:buFont typeface="Wingdings" panose="05000000000000000000" pitchFamily="2" charset="2"/>
              <a:buChar char="ü"/>
            </a:pPr>
            <a:endParaRPr lang="en-GB" sz="2000" dirty="0">
              <a:latin typeface="+mj-lt"/>
            </a:endParaRPr>
          </a:p>
          <a:p>
            <a:pPr marL="342900" indent="-342900" fontAlgn="t">
              <a:buFont typeface="Wingdings" panose="05000000000000000000" pitchFamily="2" charset="2"/>
              <a:buChar char="ü"/>
            </a:pPr>
            <a:r>
              <a:rPr lang="en-GB" sz="2000" b="1" dirty="0">
                <a:effectLst/>
                <a:latin typeface="+mj-lt"/>
              </a:rPr>
              <a:t>AI translation of methods abstracts and population of Other language abstract metadata field</a:t>
            </a:r>
          </a:p>
          <a:p>
            <a:pPr marL="171450" indent="-171450" fontAlgn="t">
              <a:buFont typeface="Wingdings" panose="05000000000000000000" pitchFamily="2" charset="2"/>
              <a:buChar char="ü"/>
            </a:pPr>
            <a:endParaRPr lang="en-GB" sz="2000" dirty="0">
              <a:effectLst/>
            </a:endParaRPr>
          </a:p>
          <a:p>
            <a:pPr fontAlgn="t"/>
            <a:endParaRPr lang="en-GB" sz="1200" dirty="0">
              <a:effectLst/>
            </a:endParaRPr>
          </a:p>
          <a:p>
            <a:pPr rtl="0" fontAlgn="t"/>
            <a:r>
              <a:rPr lang="en-GB" sz="1200" dirty="0">
                <a:effectLst/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AC92DF-AB0C-99C1-BD96-C8599A1E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309" y="9402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0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A82338-D932-EC86-984D-0410ABACD92F}"/>
              </a:ext>
            </a:extLst>
          </p:cNvPr>
          <p:cNvSpPr txBox="1"/>
          <p:nvPr/>
        </p:nvSpPr>
        <p:spPr>
          <a:xfrm>
            <a:off x="491613" y="245806"/>
            <a:ext cx="9478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ENHANCED DISCOVERY SERVICE (EDS</a:t>
            </a:r>
            <a:r>
              <a:rPr lang="en-GB" sz="28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3C9C02-4CB2-1EA1-430B-604104F14768}"/>
              </a:ext>
            </a:extLst>
          </p:cNvPr>
          <p:cNvSpPr txBox="1"/>
          <p:nvPr/>
        </p:nvSpPr>
        <p:spPr>
          <a:xfrm>
            <a:off x="314632" y="1524000"/>
            <a:ext cx="11877368" cy="80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Hosted on Amazon Web Service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Uses </a:t>
            </a:r>
            <a:r>
              <a:rPr lang="en-GB" sz="2400" dirty="0" err="1"/>
              <a:t>ElasticSearch</a:t>
            </a:r>
            <a:r>
              <a:rPr lang="en-GB" sz="2400" dirty="0"/>
              <a:t>/OpenSearch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IODE IT provide basic support but contract required for maintenance or enhancements.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 Some urgent requirements</a:t>
            </a:r>
          </a:p>
          <a:p>
            <a:pPr lvl="3"/>
            <a:r>
              <a:rPr lang="en-GB" sz="2400" dirty="0"/>
              <a:t>	-  </a:t>
            </a:r>
            <a:r>
              <a:rPr lang="en-GB" sz="2000" dirty="0"/>
              <a:t>Search logic needs investigating – ‘google’ search offers too many results in</a:t>
            </a:r>
          </a:p>
          <a:p>
            <a:pPr lvl="3"/>
            <a:r>
              <a:rPr lang="en-GB" sz="2000" dirty="0"/>
              <a:t>                 some metadata field searches but results numbers are not logical</a:t>
            </a:r>
          </a:p>
          <a:p>
            <a:pPr lvl="3">
              <a:lnSpc>
                <a:spcPct val="150000"/>
              </a:lnSpc>
            </a:pPr>
            <a:r>
              <a:rPr lang="en-GB" sz="2000" dirty="0"/>
              <a:t>	-  Some Boolean operators are not working correctly</a:t>
            </a:r>
          </a:p>
          <a:p>
            <a:pPr lvl="3"/>
            <a:r>
              <a:rPr lang="en-GB" sz="2000" dirty="0"/>
              <a:t>	-  ‘Select all’ citations should select every record not just one screen at a time</a:t>
            </a:r>
          </a:p>
          <a:p>
            <a:pPr>
              <a:lnSpc>
                <a:spcPct val="150000"/>
              </a:lnSpc>
            </a:pPr>
            <a:endParaRPr lang="en-GB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r>
              <a:rPr lang="en-GB" sz="2400" dirty="0"/>
              <a:t>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4B69B4C-6211-0955-9CB4-C08A7461C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48" y="148154"/>
            <a:ext cx="3175820" cy="196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8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8,200+ Discovery Icon Illustrations, Royalty-Free Vector Graphics &amp; Clip  Art - iStock | Discovery icon vector, Self discovery icon, Drug discovery  icon">
            <a:extLst>
              <a:ext uri="{FF2B5EF4-FFF2-40B4-BE49-F238E27FC236}">
                <a16:creationId xmlns:a16="http://schemas.microsoft.com/office/drawing/2014/main" id="{3B0C776F-DD37-A9EC-1221-19427C553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0" t="13519" r="20843" b="18938"/>
          <a:stretch/>
        </p:blipFill>
        <p:spPr bwMode="auto">
          <a:xfrm>
            <a:off x="10314038" y="0"/>
            <a:ext cx="1622323" cy="148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A0A58-6920-0167-1C2B-3D741AFAD082}"/>
              </a:ext>
            </a:extLst>
          </p:cNvPr>
          <p:cNvSpPr txBox="1"/>
          <p:nvPr/>
        </p:nvSpPr>
        <p:spPr>
          <a:xfrm>
            <a:off x="255639" y="235974"/>
            <a:ext cx="98912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ENHANCED DISCOVERY SERVICE (EDS) – USER FACING ENHANCEMENTS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DA18D-3E53-B953-7D23-072BBC2E1E88}"/>
              </a:ext>
            </a:extLst>
          </p:cNvPr>
          <p:cNvSpPr txBox="1"/>
          <p:nvPr/>
        </p:nvSpPr>
        <p:spPr>
          <a:xfrm>
            <a:off x="344130" y="1818968"/>
            <a:ext cx="11985522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b="0" i="0" dirty="0">
                <a:effectLst/>
                <a:latin typeface="Calibri" panose="020F0502020204030204" pitchFamily="34" charset="0"/>
              </a:rPr>
              <a:t> </a:t>
            </a:r>
            <a:r>
              <a:rPr lang="en-GB" sz="2400" i="0" dirty="0">
                <a:effectLst/>
                <a:latin typeface="+mj-lt"/>
              </a:rPr>
              <a:t>Upload new vocabularies : ASFA/AGROVOC and </a:t>
            </a:r>
            <a:r>
              <a:rPr lang="en-GB" sz="2400" i="0" dirty="0" err="1">
                <a:effectLst/>
                <a:latin typeface="+mj-lt"/>
              </a:rPr>
              <a:t>WoRMS</a:t>
            </a:r>
            <a:r>
              <a:rPr lang="en-GB" sz="2400" i="0" dirty="0">
                <a:effectLst/>
                <a:latin typeface="+mj-lt"/>
              </a:rPr>
              <a:t> (and more)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>
                <a:latin typeface="+mj-lt"/>
              </a:rPr>
              <a:t> Automated Semantic indexing tags to be added to the </a:t>
            </a:r>
            <a:r>
              <a:rPr lang="en-GB" sz="2400" dirty="0" err="1">
                <a:latin typeface="+mj-lt"/>
              </a:rPr>
              <a:t>DSpace</a:t>
            </a:r>
            <a:r>
              <a:rPr lang="en-GB" sz="2400" dirty="0">
                <a:latin typeface="+mj-lt"/>
              </a:rPr>
              <a:t> repository record  metadata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i="0" dirty="0">
                <a:effectLst/>
                <a:latin typeface="+mj-lt"/>
              </a:rPr>
              <a:t> Option to export selected search results in variety of bibliographic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  </a:t>
            </a:r>
            <a:r>
              <a:rPr lang="en-GB" sz="2400" i="0" dirty="0">
                <a:effectLst/>
                <a:latin typeface="+mj-lt"/>
              </a:rPr>
              <a:t>  management</a:t>
            </a:r>
            <a:r>
              <a:rPr lang="en-GB" sz="2400" dirty="0">
                <a:latin typeface="+mj-lt"/>
              </a:rPr>
              <a:t> s</a:t>
            </a:r>
            <a:r>
              <a:rPr lang="en-GB" sz="2400" i="0" dirty="0">
                <a:effectLst/>
                <a:latin typeface="+mj-lt"/>
              </a:rPr>
              <a:t>oftware formats: </a:t>
            </a:r>
            <a:r>
              <a:rPr lang="en-GB" sz="2400" i="0" dirty="0" err="1">
                <a:effectLst/>
                <a:latin typeface="+mj-lt"/>
              </a:rPr>
              <a:t>Bibtex</a:t>
            </a:r>
            <a:r>
              <a:rPr lang="en-GB" sz="2400" i="0" dirty="0">
                <a:effectLst/>
                <a:latin typeface="+mj-lt"/>
              </a:rPr>
              <a:t>; Endnote. Mendeley etc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i="0" dirty="0">
                <a:effectLst/>
                <a:latin typeface="+mj-lt"/>
              </a:rPr>
              <a:t>Display download metric (from </a:t>
            </a:r>
            <a:r>
              <a:rPr lang="en-GB" sz="2400" i="0" dirty="0" err="1">
                <a:effectLst/>
                <a:latin typeface="+mj-lt"/>
              </a:rPr>
              <a:t>DSpace</a:t>
            </a:r>
            <a:r>
              <a:rPr lang="en-GB" sz="2400" i="0" dirty="0">
                <a:effectLst/>
                <a:latin typeface="+mj-lt"/>
              </a:rPr>
              <a:t>/GA) on EDS search results display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512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7D49-B0F7-12E2-AE0D-A00248FD2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Budget Requirement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31A44-9A2D-D0CD-7EDF-AEE626F96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err="1"/>
              <a:t>DSpace</a:t>
            </a:r>
            <a:r>
              <a:rPr lang="en-GB" dirty="0"/>
              <a:t> &amp; EDS Maintenance - outsourced  (core budget)     $15,000 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DSpace</a:t>
            </a:r>
            <a:r>
              <a:rPr lang="en-GB" dirty="0"/>
              <a:t> &amp; EDS Development/Enhancements (funded by EXB)</a:t>
            </a:r>
          </a:p>
          <a:p>
            <a:pPr>
              <a:lnSpc>
                <a:spcPct val="150000"/>
              </a:lnSpc>
            </a:pPr>
            <a:r>
              <a:rPr lang="en-GB" dirty="0"/>
              <a:t>Repository Management (embedded in Project Manager Contract)</a:t>
            </a:r>
          </a:p>
        </p:txBody>
      </p:sp>
    </p:spTree>
    <p:extLst>
      <p:ext uri="{BB962C8B-B14F-4D97-AF65-F5344CB8AC3E}">
        <p14:creationId xmlns:p14="http://schemas.microsoft.com/office/powerpoint/2010/main" val="93152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B872A1-E247-E252-D89B-C6B7F72433D3}"/>
              </a:ext>
            </a:extLst>
          </p:cNvPr>
          <p:cNvSpPr txBox="1"/>
          <p:nvPr/>
        </p:nvSpPr>
        <p:spPr>
          <a:xfrm>
            <a:off x="747252" y="2828835"/>
            <a:ext cx="10392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repository is an OBPS primary service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endParaRPr lang="en-GB" sz="2400" dirty="0"/>
          </a:p>
          <a:p>
            <a:pPr marL="342900" lvl="3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GB" sz="2400" dirty="0"/>
              <a:t>      It cannot achieve operational excellence without funding for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GB" sz="2400" dirty="0"/>
              <a:t>          dedicated technology/IT support for both interfaces</a:t>
            </a:r>
          </a:p>
        </p:txBody>
      </p:sp>
      <p:pic>
        <p:nvPicPr>
          <p:cNvPr id="5122" name="Picture 2" descr="All I Want For Christmas - Online Christmas Store">
            <a:extLst>
              <a:ext uri="{FF2B5EF4-FFF2-40B4-BE49-F238E27FC236}">
                <a16:creationId xmlns:a16="http://schemas.microsoft.com/office/drawing/2014/main" id="{3711F707-5A66-5EE2-A148-A054B022E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2" y="422787"/>
            <a:ext cx="4506210" cy="17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744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09" y="207834"/>
            <a:ext cx="2896983" cy="135292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 txBox="1"/>
          <p:nvPr/>
        </p:nvSpPr>
        <p:spPr>
          <a:xfrm>
            <a:off x="4367808" y="6309320"/>
            <a:ext cx="3181637" cy="18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9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 txBox="1">
            <a:spLocks noGrp="1"/>
          </p:cNvSpPr>
          <p:nvPr>
            <p:ph type="ftr" idx="11"/>
          </p:nvPr>
        </p:nvSpPr>
        <p:spPr>
          <a:xfrm>
            <a:off x="479376" y="4924222"/>
            <a:ext cx="1101722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u="sng" dirty="0">
                <a:solidFill>
                  <a:srgbClr val="39406E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www.oceanbestpractices.org</a:t>
            </a:r>
            <a:endParaRPr sz="2400" b="1" dirty="0">
              <a:solidFill>
                <a:srgbClr val="39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5">
            <a:alphaModFix/>
          </a:blip>
          <a:srcRect r="13978"/>
          <a:stretch/>
        </p:blipFill>
        <p:spPr>
          <a:xfrm>
            <a:off x="3617660" y="362370"/>
            <a:ext cx="7488500" cy="13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4331" y="2191654"/>
            <a:ext cx="2307314" cy="2307314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461</Words>
  <Application>Microsoft Office PowerPoint</Application>
  <PresentationFormat>Widescreen</PresentationFormat>
  <Paragraphs>64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Office Theme</vt:lpstr>
      <vt:lpstr> WP2 : Repository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Requirement 2024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TiM BOHM</dc:creator>
  <cp:lastModifiedBy>Pauline Simpson</cp:lastModifiedBy>
  <cp:revision>6</cp:revision>
  <dcterms:created xsi:type="dcterms:W3CDTF">2011-08-05T01:39:14Z</dcterms:created>
  <dcterms:modified xsi:type="dcterms:W3CDTF">2023-12-10T09:11:15Z</dcterms:modified>
</cp:coreProperties>
</file>