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  <p:sldMasterId id="2147483859" r:id="rId2"/>
    <p:sldMasterId id="2147483864" r:id="rId3"/>
    <p:sldMasterId id="2147483869" r:id="rId4"/>
    <p:sldMasterId id="2147483873" r:id="rId5"/>
  </p:sldMasterIdLst>
  <p:notesMasterIdLst>
    <p:notesMasterId r:id="rId19"/>
  </p:notesMasterIdLst>
  <p:handoutMasterIdLst>
    <p:handoutMasterId r:id="rId20"/>
  </p:handoutMasterIdLst>
  <p:sldIdLst>
    <p:sldId id="278" r:id="rId6"/>
    <p:sldId id="262" r:id="rId7"/>
    <p:sldId id="274" r:id="rId8"/>
    <p:sldId id="280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67" r:id="rId17"/>
    <p:sldId id="279" r:id="rId18"/>
  </p:sldIdLst>
  <p:sldSz cx="6092825" cy="34274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4"/>
    <a:srgbClr val="183254"/>
    <a:srgbClr val="187AB5"/>
    <a:srgbClr val="0072BC"/>
    <a:srgbClr val="187AB4"/>
    <a:srgbClr val="E4ECEC"/>
    <a:srgbClr val="477996"/>
    <a:srgbClr val="1B7FB8"/>
    <a:srgbClr val="1A7DB8"/>
    <a:srgbClr val="0B6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>
        <p:scale>
          <a:sx n="150" d="100"/>
          <a:sy n="150" d="100"/>
        </p:scale>
        <p:origin x="883" y="25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06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EBDD5DB-A9AF-4419-A216-CF879920B4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42DD0A-C490-455A-BC84-8B0CDAE885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DCA99-7FFC-451C-B5D4-6EA44C9D0D76}" type="datetimeFigureOut">
              <a:rPr lang="es-CO" smtClean="0"/>
              <a:t>14/12/2023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A291F2-8BC6-4FB3-B9A1-8764250D8B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09FCE5-A3A7-4D18-A828-5942C58F45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14A9B-9E04-4DF2-8E1A-1EE3AAD16DA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9359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5C339-8ADD-4A5E-87BA-3AF1F1C1B5DB}" type="datetimeFigureOut">
              <a:rPr lang="es-MX" smtClean="0"/>
              <a:t>14/12/2023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4E686-707A-4B8F-A571-9E892415E5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717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1pPr>
    <a:lvl2pPr marL="33051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2pPr>
    <a:lvl3pPr marL="66102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3pPr>
    <a:lvl4pPr marL="99153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4pPr>
    <a:lvl5pPr marL="132204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5pPr>
    <a:lvl6pPr marL="165254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6pPr>
    <a:lvl7pPr marL="198305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7pPr>
    <a:lvl8pPr marL="231356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8pPr>
    <a:lvl9pPr marL="264407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838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758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8">
            <a:extLst>
              <a:ext uri="{FF2B5EF4-FFF2-40B4-BE49-F238E27FC236}">
                <a16:creationId xmlns:a16="http://schemas.microsoft.com/office/drawing/2014/main" id="{2FFAC3D1-5572-C092-B8E7-9D63BC38B4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8287" y="542289"/>
            <a:ext cx="5662614" cy="2550162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1pPr>
            <a:lvl2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2pPr>
            <a:lvl3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3pPr>
            <a:lvl4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4pPr>
            <a:lvl5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814273B2-AD41-3CCC-E757-44E7EEE68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952" y="42863"/>
            <a:ext cx="4325698" cy="306387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rgbClr val="0069B4"/>
                </a:solidFill>
                <a:latin typeface="Myriad Pro" panose="020B0703030403020204" pitchFamily="34" charset="0"/>
              </a:defRPr>
            </a:lvl1pPr>
          </a:lstStyle>
          <a:p>
            <a:r>
              <a:rPr lang="es-ES" dirty="0"/>
              <a:t>Title / Subtitle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5991326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418882" y="3176704"/>
            <a:ext cx="1370886" cy="18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456926">
              <a:buClr>
                <a:srgbClr val="000000"/>
              </a:buClr>
            </a:pPr>
            <a:endParaRPr lang="es-CO" kern="0"/>
          </a:p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2018249" y="3176704"/>
            <a:ext cx="2056328" cy="18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456926">
              <a:buClr>
                <a:srgbClr val="000000"/>
              </a:buClr>
            </a:pPr>
            <a:endParaRPr lang="es-CO" kern="0"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4303057" y="3176704"/>
            <a:ext cx="1370886" cy="18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456926">
              <a:buClr>
                <a:srgbClr val="000000"/>
              </a:buClr>
            </a:pPr>
            <a:fld id="{00000000-1234-1234-1234-123412341234}" type="slidenum">
              <a:rPr lang="en-AU" kern="0" smtClean="0"/>
              <a:pPr defTabSz="456926">
                <a:buClr>
                  <a:srgbClr val="000000"/>
                </a:buClr>
              </a:pPr>
              <a:t>‹Nº›</a:t>
            </a:fld>
            <a:endParaRPr lang="en-AU" kern="0"/>
          </a:p>
        </p:txBody>
      </p:sp>
      <p:sp>
        <p:nvSpPr>
          <p:cNvPr id="43" name="Google Shape;43;p9"/>
          <p:cNvSpPr/>
          <p:nvPr/>
        </p:nvSpPr>
        <p:spPr>
          <a:xfrm>
            <a:off x="209594" y="3261162"/>
            <a:ext cx="5374811" cy="71974"/>
          </a:xfrm>
          <a:prstGeom prst="parallelogram">
            <a:avLst>
              <a:gd name="adj" fmla="val 25000"/>
            </a:avLst>
          </a:prstGeom>
          <a:solidFill>
            <a:srgbClr val="39406E"/>
          </a:solidFill>
          <a:ln w="9525" cap="flat" cmpd="sng">
            <a:solidFill>
              <a:srgbClr val="3940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689" tIns="22838" rIns="45689" bIns="22838" anchor="ctr" anchorCtr="0">
            <a:noAutofit/>
          </a:bodyPr>
          <a:lstStyle/>
          <a:p>
            <a:pPr marL="0" marR="0" lvl="0" indent="0" algn="ctr" defTabSz="456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84404" y="2951742"/>
            <a:ext cx="407559" cy="40758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/>
          <p:nvPr/>
        </p:nvSpPr>
        <p:spPr>
          <a:xfrm>
            <a:off x="190401" y="3112568"/>
            <a:ext cx="1063551" cy="18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89" tIns="22838" rIns="45689" bIns="22838" anchor="t" anchorCtr="0">
            <a:spAutoFit/>
          </a:bodyPr>
          <a:lstStyle/>
          <a:p>
            <a:pPr marL="0" marR="0" lvl="0" indent="0" algn="l" defTabSz="456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99" b="0" i="0" u="none" strike="noStrike" kern="0" cap="none" spc="0" normalizeH="0" baseline="0" noProof="0">
                <a:ln>
                  <a:noFill/>
                </a:ln>
                <a:solidFill>
                  <a:srgbClr val="39406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Ocean Best Practices</a:t>
            </a:r>
            <a:endParaRPr kumimoji="0" sz="899" b="0" i="0" u="none" strike="noStrike" kern="0" cap="none" spc="0" normalizeH="0" baseline="0" noProof="0">
              <a:ln>
                <a:noFill/>
              </a:ln>
              <a:solidFill>
                <a:srgbClr val="39406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9"/>
          <p:cNvSpPr txBox="1"/>
          <p:nvPr/>
        </p:nvSpPr>
        <p:spPr>
          <a:xfrm>
            <a:off x="3197684" y="3219496"/>
            <a:ext cx="2374456" cy="155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89" tIns="22838" rIns="45689" bIns="22838" anchor="ctr" anchorCtr="0">
            <a:noAutofit/>
          </a:bodyPr>
          <a:lstStyle/>
          <a:p>
            <a:pPr marL="0" marR="0" lvl="0" indent="0" algn="ctr" defTabSz="456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name of conference, if desired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919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77476" r="38087" b="1776"/>
          <a:stretch/>
        </p:blipFill>
        <p:spPr>
          <a:xfrm>
            <a:off x="-1" y="3168650"/>
            <a:ext cx="6092825" cy="258763"/>
          </a:xfrm>
          <a:prstGeom prst="rect">
            <a:avLst/>
          </a:prstGeom>
        </p:spPr>
      </p:pic>
      <p:sp>
        <p:nvSpPr>
          <p:cNvPr id="3" name="Marcador de contenido 8">
            <a:extLst>
              <a:ext uri="{FF2B5EF4-FFF2-40B4-BE49-F238E27FC236}">
                <a16:creationId xmlns:a16="http://schemas.microsoft.com/office/drawing/2014/main" id="{06B405BB-3BE7-0754-417E-2EA893F025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5901" y="542289"/>
            <a:ext cx="5715000" cy="2550162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1pPr>
            <a:lvl2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2pPr>
            <a:lvl3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3pPr>
            <a:lvl4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4pPr>
            <a:lvl5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38E61EBC-EF38-BA34-B3D2-EAC9C1F3B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952" y="42863"/>
            <a:ext cx="4325698" cy="306387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rgbClr val="0069B4"/>
                </a:solidFill>
                <a:latin typeface="Myriad Pro" panose="020B0703030403020204" pitchFamily="34" charset="0"/>
              </a:defRPr>
            </a:lvl1pPr>
          </a:lstStyle>
          <a:p>
            <a:r>
              <a:rPr lang="es-ES" dirty="0"/>
              <a:t>Title / Subtitle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0822768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8">
            <a:extLst>
              <a:ext uri="{FF2B5EF4-FFF2-40B4-BE49-F238E27FC236}">
                <a16:creationId xmlns:a16="http://schemas.microsoft.com/office/drawing/2014/main" id="{3380CD56-4E1F-4A2B-E4C5-6D6F2C17AB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8287" y="542289"/>
            <a:ext cx="5662614" cy="2550162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1pPr>
            <a:lvl2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2pPr>
            <a:lvl3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3pPr>
            <a:lvl4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4pPr>
            <a:lvl5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2F64E337-9A7E-7014-AE61-DE14CC429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952" y="42863"/>
            <a:ext cx="4325698" cy="306387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rgbClr val="0069B4"/>
                </a:solidFill>
                <a:latin typeface="Myriad Pro" panose="020B0703030403020204" pitchFamily="34" charset="0"/>
              </a:defRPr>
            </a:lvl1pPr>
          </a:lstStyle>
          <a:p>
            <a:r>
              <a:rPr lang="es-ES" dirty="0"/>
              <a:t>Title / Subtitle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04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5DA55EBD-3B16-B29D-B886-1BEBE9A44CBA}"/>
              </a:ext>
            </a:extLst>
          </p:cNvPr>
          <p:cNvSpPr/>
          <p:nvPr userDrawn="1"/>
        </p:nvSpPr>
        <p:spPr>
          <a:xfrm>
            <a:off x="1222876" y="581315"/>
            <a:ext cx="3764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498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8815F07-0BA7-CD1F-F143-8517E6B505FB}"/>
              </a:ext>
            </a:extLst>
          </p:cNvPr>
          <p:cNvSpPr/>
          <p:nvPr userDrawn="1"/>
        </p:nvSpPr>
        <p:spPr>
          <a:xfrm>
            <a:off x="1222876" y="1398395"/>
            <a:ext cx="4415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498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MUCHAS GRACIAS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AAFB3EBF-6DBB-FDE8-7507-B0BB95CAA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5" r="-1568"/>
          <a:stretch/>
        </p:blipFill>
        <p:spPr>
          <a:xfrm>
            <a:off x="3795301" y="683394"/>
            <a:ext cx="503650" cy="376415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B6731257-4B57-4A17-4846-8A69791C7F02}"/>
              </a:ext>
            </a:extLst>
          </p:cNvPr>
          <p:cNvSpPr/>
          <p:nvPr userDrawn="1"/>
        </p:nvSpPr>
        <p:spPr>
          <a:xfrm>
            <a:off x="1222876" y="2232111"/>
            <a:ext cx="4415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defTabSz="6498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MERCI BEAUCOUP</a:t>
            </a: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2E112961-6649-C680-80E5-3A18B5A429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5" r="-1568"/>
          <a:stretch/>
        </p:blipFill>
        <p:spPr>
          <a:xfrm>
            <a:off x="5197359" y="1502574"/>
            <a:ext cx="503650" cy="376415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92FC6348-6394-AC2C-136D-4398EB176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5" r="-1568"/>
          <a:stretch/>
        </p:blipFill>
        <p:spPr>
          <a:xfrm>
            <a:off x="5197359" y="2336290"/>
            <a:ext cx="503650" cy="3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2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>
            <a:spLocks noGrp="1"/>
          </p:cNvSpPr>
          <p:nvPr>
            <p:ph type="ctrTitle"/>
          </p:nvPr>
        </p:nvSpPr>
        <p:spPr>
          <a:xfrm>
            <a:off x="761603" y="560922"/>
            <a:ext cx="4569619" cy="1193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6000"/>
              <a:buFont typeface="Calibri"/>
              <a:buNone/>
              <a:defRPr sz="2998">
                <a:solidFill>
                  <a:srgbClr val="39406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ubTitle" idx="1"/>
          </p:nvPr>
        </p:nvSpPr>
        <p:spPr>
          <a:xfrm>
            <a:off x="761603" y="1800185"/>
            <a:ext cx="4569619" cy="82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406E"/>
              </a:buClr>
              <a:buSzPts val="2400"/>
              <a:buNone/>
              <a:defRPr sz="1199">
                <a:solidFill>
                  <a:srgbClr val="39406E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999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899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8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8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dt" idx="10"/>
          </p:nvPr>
        </p:nvSpPr>
        <p:spPr>
          <a:xfrm>
            <a:off x="418882" y="3176704"/>
            <a:ext cx="1370886" cy="18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456926">
              <a:buClr>
                <a:srgbClr val="000000"/>
              </a:buClr>
            </a:pPr>
            <a:endParaRPr lang="es-CO" kern="0"/>
          </a:p>
        </p:txBody>
      </p:sp>
      <p:sp>
        <p:nvSpPr>
          <p:cNvPr id="20" name="Google Shape;20;p6"/>
          <p:cNvSpPr txBox="1">
            <a:spLocks noGrp="1"/>
          </p:cNvSpPr>
          <p:nvPr>
            <p:ph type="ftr" idx="11"/>
          </p:nvPr>
        </p:nvSpPr>
        <p:spPr>
          <a:xfrm>
            <a:off x="2018249" y="3176704"/>
            <a:ext cx="2056328" cy="18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456926">
              <a:buClr>
                <a:srgbClr val="000000"/>
              </a:buClr>
            </a:pPr>
            <a:endParaRPr lang="es-CO" kern="0"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4303057" y="3176704"/>
            <a:ext cx="1370886" cy="18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456926">
              <a:buClr>
                <a:srgbClr val="000000"/>
              </a:buClr>
            </a:pPr>
            <a:fld id="{00000000-1234-1234-1234-123412341234}" type="slidenum">
              <a:rPr lang="en-AU" kern="0" smtClean="0"/>
              <a:pPr defTabSz="456926">
                <a:buClr>
                  <a:srgbClr val="000000"/>
                </a:buClr>
              </a:pPr>
              <a:t>‹Nº›</a:t>
            </a:fld>
            <a:endParaRPr lang="en-AU" kern="0"/>
          </a:p>
        </p:txBody>
      </p:sp>
    </p:spTree>
    <p:extLst>
      <p:ext uri="{BB962C8B-B14F-4D97-AF65-F5344CB8AC3E}">
        <p14:creationId xmlns:p14="http://schemas.microsoft.com/office/powerpoint/2010/main" val="277012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418882" y="182478"/>
            <a:ext cx="5255062" cy="66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4400"/>
              <a:buFont typeface="Calibri"/>
              <a:buNone/>
              <a:defRPr>
                <a:solidFill>
                  <a:srgbClr val="39406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418882" y="3176704"/>
            <a:ext cx="1370886" cy="18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456926">
              <a:buClr>
                <a:srgbClr val="000000"/>
              </a:buClr>
            </a:pPr>
            <a:endParaRPr lang="es-CO" kern="0"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2018249" y="3176704"/>
            <a:ext cx="2056328" cy="18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456926">
              <a:buClr>
                <a:srgbClr val="000000"/>
              </a:buClr>
            </a:pPr>
            <a:endParaRPr lang="es-CO" kern="0"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4303057" y="3176704"/>
            <a:ext cx="1370886" cy="18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456926">
              <a:buClr>
                <a:srgbClr val="000000"/>
              </a:buClr>
            </a:pPr>
            <a:fld id="{00000000-1234-1234-1234-123412341234}" type="slidenum">
              <a:rPr lang="en-AU" kern="0" smtClean="0"/>
              <a:pPr defTabSz="456926">
                <a:buClr>
                  <a:srgbClr val="000000"/>
                </a:buClr>
              </a:pPr>
              <a:t>‹Nº›</a:t>
            </a:fld>
            <a:endParaRPr lang="en-AU" kern="0"/>
          </a:p>
        </p:txBody>
      </p:sp>
      <p:sp>
        <p:nvSpPr>
          <p:cNvPr id="27" name="Google Shape;27;p7"/>
          <p:cNvSpPr/>
          <p:nvPr/>
        </p:nvSpPr>
        <p:spPr>
          <a:xfrm>
            <a:off x="209594" y="3261162"/>
            <a:ext cx="5374811" cy="71974"/>
          </a:xfrm>
          <a:prstGeom prst="parallelogram">
            <a:avLst>
              <a:gd name="adj" fmla="val 25000"/>
            </a:avLst>
          </a:prstGeom>
          <a:solidFill>
            <a:srgbClr val="39406E"/>
          </a:solidFill>
          <a:ln w="9525" cap="flat" cmpd="sng">
            <a:solidFill>
              <a:srgbClr val="3940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689" tIns="22838" rIns="45689" bIns="22838" anchor="ctr" anchorCtr="0">
            <a:noAutofit/>
          </a:bodyPr>
          <a:lstStyle/>
          <a:p>
            <a:pPr marL="0" marR="0" lvl="0" indent="0" algn="ctr" defTabSz="456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84404" y="2951742"/>
            <a:ext cx="407559" cy="40758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 txBox="1"/>
          <p:nvPr/>
        </p:nvSpPr>
        <p:spPr>
          <a:xfrm>
            <a:off x="190401" y="3112568"/>
            <a:ext cx="1063551" cy="18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89" tIns="22838" rIns="45689" bIns="22838" anchor="t" anchorCtr="0">
            <a:spAutoFit/>
          </a:bodyPr>
          <a:lstStyle/>
          <a:p>
            <a:pPr marL="0" marR="0" lvl="0" indent="0" algn="l" defTabSz="456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99" b="0" i="0" u="none" strike="noStrike" kern="0" cap="none" spc="0" normalizeH="0" baseline="0" noProof="0">
                <a:ln>
                  <a:noFill/>
                </a:ln>
                <a:solidFill>
                  <a:srgbClr val="39406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Ocean Best Practices</a:t>
            </a:r>
            <a:endParaRPr kumimoji="0" sz="899" b="0" i="0" u="none" strike="noStrike" kern="0" cap="none" spc="0" normalizeH="0" baseline="0" noProof="0">
              <a:ln>
                <a:noFill/>
              </a:ln>
              <a:solidFill>
                <a:srgbClr val="39406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7"/>
          <p:cNvSpPr txBox="1"/>
          <p:nvPr/>
        </p:nvSpPr>
        <p:spPr>
          <a:xfrm>
            <a:off x="3197684" y="3219496"/>
            <a:ext cx="2374456" cy="155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89" tIns="22838" rIns="45689" bIns="22838" anchor="ctr" anchorCtr="0">
            <a:noAutofit/>
          </a:bodyPr>
          <a:lstStyle/>
          <a:p>
            <a:pPr marL="0" marR="0" lvl="0" indent="0" algn="ctr" defTabSz="456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name of conference, if desired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301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418882" y="3176704"/>
            <a:ext cx="1370886" cy="18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456926">
              <a:buClr>
                <a:srgbClr val="000000"/>
              </a:buClr>
            </a:pPr>
            <a:endParaRPr lang="es-CO" kern="0"/>
          </a:p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2018249" y="3176704"/>
            <a:ext cx="2056328" cy="18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456926">
              <a:buClr>
                <a:srgbClr val="000000"/>
              </a:buClr>
            </a:pPr>
            <a:endParaRPr lang="es-CO" kern="0"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4303057" y="3176704"/>
            <a:ext cx="1370886" cy="18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456926">
              <a:buClr>
                <a:srgbClr val="000000"/>
              </a:buClr>
            </a:pPr>
            <a:fld id="{00000000-1234-1234-1234-123412341234}" type="slidenum">
              <a:rPr lang="en-AU" kern="0" smtClean="0"/>
              <a:pPr defTabSz="456926">
                <a:buClr>
                  <a:srgbClr val="000000"/>
                </a:buClr>
              </a:pPr>
              <a:t>‹Nº›</a:t>
            </a:fld>
            <a:endParaRPr lang="en-AU" kern="0"/>
          </a:p>
        </p:txBody>
      </p:sp>
      <p:sp>
        <p:nvSpPr>
          <p:cNvPr id="43" name="Google Shape;43;p9"/>
          <p:cNvSpPr/>
          <p:nvPr/>
        </p:nvSpPr>
        <p:spPr>
          <a:xfrm>
            <a:off x="209594" y="3261162"/>
            <a:ext cx="5374811" cy="71974"/>
          </a:xfrm>
          <a:prstGeom prst="parallelogram">
            <a:avLst>
              <a:gd name="adj" fmla="val 25000"/>
            </a:avLst>
          </a:prstGeom>
          <a:solidFill>
            <a:srgbClr val="39406E"/>
          </a:solidFill>
          <a:ln w="9525" cap="flat" cmpd="sng">
            <a:solidFill>
              <a:srgbClr val="3940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689" tIns="22838" rIns="45689" bIns="22838" anchor="ctr" anchorCtr="0">
            <a:noAutofit/>
          </a:bodyPr>
          <a:lstStyle/>
          <a:p>
            <a:pPr marL="0" marR="0" lvl="0" indent="0" algn="ctr" defTabSz="456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84404" y="2951742"/>
            <a:ext cx="407559" cy="40758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/>
          <p:nvPr/>
        </p:nvSpPr>
        <p:spPr>
          <a:xfrm>
            <a:off x="190401" y="3112568"/>
            <a:ext cx="1063551" cy="18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89" tIns="22838" rIns="45689" bIns="22838" anchor="t" anchorCtr="0">
            <a:spAutoFit/>
          </a:bodyPr>
          <a:lstStyle/>
          <a:p>
            <a:pPr marL="0" marR="0" lvl="0" indent="0" algn="l" defTabSz="456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99" b="0" i="0" u="none" strike="noStrike" kern="0" cap="none" spc="0" normalizeH="0" baseline="0" noProof="0">
                <a:ln>
                  <a:noFill/>
                </a:ln>
                <a:solidFill>
                  <a:srgbClr val="39406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Ocean Best Practices</a:t>
            </a:r>
            <a:endParaRPr kumimoji="0" sz="899" b="0" i="0" u="none" strike="noStrike" kern="0" cap="none" spc="0" normalizeH="0" baseline="0" noProof="0">
              <a:ln>
                <a:noFill/>
              </a:ln>
              <a:solidFill>
                <a:srgbClr val="39406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9"/>
          <p:cNvSpPr txBox="1"/>
          <p:nvPr/>
        </p:nvSpPr>
        <p:spPr>
          <a:xfrm>
            <a:off x="3197684" y="3219496"/>
            <a:ext cx="2374456" cy="155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89" tIns="22838" rIns="45689" bIns="22838" anchor="ctr" anchorCtr="0">
            <a:noAutofit/>
          </a:bodyPr>
          <a:lstStyle/>
          <a:p>
            <a:pPr marL="0" marR="0" lvl="0" indent="0" algn="ctr" defTabSz="456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name of conference, if desired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116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>
            <a:spLocks noGrp="1"/>
          </p:cNvSpPr>
          <p:nvPr>
            <p:ph type="ctrTitle"/>
          </p:nvPr>
        </p:nvSpPr>
        <p:spPr>
          <a:xfrm>
            <a:off x="761603" y="560922"/>
            <a:ext cx="4569619" cy="1193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6000"/>
              <a:buFont typeface="Calibri"/>
              <a:buNone/>
              <a:defRPr sz="2998">
                <a:solidFill>
                  <a:srgbClr val="39406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ubTitle" idx="1"/>
          </p:nvPr>
        </p:nvSpPr>
        <p:spPr>
          <a:xfrm>
            <a:off x="761603" y="1800185"/>
            <a:ext cx="4569619" cy="82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406E"/>
              </a:buClr>
              <a:buSzPts val="2400"/>
              <a:buNone/>
              <a:defRPr sz="1199">
                <a:solidFill>
                  <a:srgbClr val="39406E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999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899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8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8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dt" idx="10"/>
          </p:nvPr>
        </p:nvSpPr>
        <p:spPr>
          <a:xfrm>
            <a:off x="418882" y="3176704"/>
            <a:ext cx="1370886" cy="18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456926">
              <a:buClr>
                <a:srgbClr val="000000"/>
              </a:buClr>
            </a:pPr>
            <a:endParaRPr lang="es-CO" kern="0"/>
          </a:p>
        </p:txBody>
      </p:sp>
      <p:sp>
        <p:nvSpPr>
          <p:cNvPr id="20" name="Google Shape;20;p6"/>
          <p:cNvSpPr txBox="1">
            <a:spLocks noGrp="1"/>
          </p:cNvSpPr>
          <p:nvPr>
            <p:ph type="ftr" idx="11"/>
          </p:nvPr>
        </p:nvSpPr>
        <p:spPr>
          <a:xfrm>
            <a:off x="2018249" y="3176704"/>
            <a:ext cx="2056328" cy="18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456926">
              <a:buClr>
                <a:srgbClr val="000000"/>
              </a:buClr>
            </a:pPr>
            <a:endParaRPr lang="es-CO" kern="0"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4303057" y="3176704"/>
            <a:ext cx="1370886" cy="18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456926">
              <a:buClr>
                <a:srgbClr val="000000"/>
              </a:buClr>
            </a:pPr>
            <a:fld id="{00000000-1234-1234-1234-123412341234}" type="slidenum">
              <a:rPr lang="en-AU" kern="0" smtClean="0"/>
              <a:pPr defTabSz="456926">
                <a:buClr>
                  <a:srgbClr val="000000"/>
                </a:buClr>
              </a:pPr>
              <a:t>‹Nº›</a:t>
            </a:fld>
            <a:endParaRPr lang="en-AU" kern="0"/>
          </a:p>
        </p:txBody>
      </p:sp>
    </p:spTree>
    <p:extLst>
      <p:ext uri="{BB962C8B-B14F-4D97-AF65-F5344CB8AC3E}">
        <p14:creationId xmlns:p14="http://schemas.microsoft.com/office/powerpoint/2010/main" val="409957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418882" y="182478"/>
            <a:ext cx="5255062" cy="66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4400"/>
              <a:buFont typeface="Calibri"/>
              <a:buNone/>
              <a:defRPr>
                <a:solidFill>
                  <a:srgbClr val="39406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418882" y="3176704"/>
            <a:ext cx="1370886" cy="18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456926">
              <a:buClr>
                <a:srgbClr val="000000"/>
              </a:buClr>
            </a:pPr>
            <a:endParaRPr lang="es-CO" kern="0"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2018249" y="3176704"/>
            <a:ext cx="2056328" cy="18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456926">
              <a:buClr>
                <a:srgbClr val="000000"/>
              </a:buClr>
            </a:pPr>
            <a:endParaRPr lang="es-CO" kern="0"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4303057" y="3176704"/>
            <a:ext cx="1370886" cy="18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456926">
              <a:buClr>
                <a:srgbClr val="000000"/>
              </a:buClr>
            </a:pPr>
            <a:fld id="{00000000-1234-1234-1234-123412341234}" type="slidenum">
              <a:rPr lang="en-AU" kern="0" smtClean="0"/>
              <a:pPr defTabSz="456926">
                <a:buClr>
                  <a:srgbClr val="000000"/>
                </a:buClr>
              </a:pPr>
              <a:t>‹Nº›</a:t>
            </a:fld>
            <a:endParaRPr lang="en-AU" kern="0"/>
          </a:p>
        </p:txBody>
      </p:sp>
      <p:sp>
        <p:nvSpPr>
          <p:cNvPr id="27" name="Google Shape;27;p7"/>
          <p:cNvSpPr/>
          <p:nvPr/>
        </p:nvSpPr>
        <p:spPr>
          <a:xfrm>
            <a:off x="209594" y="3261162"/>
            <a:ext cx="5374811" cy="71974"/>
          </a:xfrm>
          <a:prstGeom prst="parallelogram">
            <a:avLst>
              <a:gd name="adj" fmla="val 25000"/>
            </a:avLst>
          </a:prstGeom>
          <a:solidFill>
            <a:srgbClr val="39406E"/>
          </a:solidFill>
          <a:ln w="9525" cap="flat" cmpd="sng">
            <a:solidFill>
              <a:srgbClr val="3940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689" tIns="22838" rIns="45689" bIns="22838" anchor="ctr" anchorCtr="0">
            <a:noAutofit/>
          </a:bodyPr>
          <a:lstStyle/>
          <a:p>
            <a:pPr marL="0" marR="0" lvl="0" indent="0" algn="ctr" defTabSz="456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84404" y="2951742"/>
            <a:ext cx="407559" cy="40758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 txBox="1"/>
          <p:nvPr/>
        </p:nvSpPr>
        <p:spPr>
          <a:xfrm>
            <a:off x="190401" y="3112568"/>
            <a:ext cx="1063551" cy="18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89" tIns="22838" rIns="45689" bIns="22838" anchor="t" anchorCtr="0">
            <a:spAutoFit/>
          </a:bodyPr>
          <a:lstStyle/>
          <a:p>
            <a:pPr marL="0" marR="0" lvl="0" indent="0" algn="l" defTabSz="456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99" b="0" i="0" u="none" strike="noStrike" kern="0" cap="none" spc="0" normalizeH="0" baseline="0" noProof="0">
                <a:ln>
                  <a:noFill/>
                </a:ln>
                <a:solidFill>
                  <a:srgbClr val="39406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Ocean Best Practices</a:t>
            </a:r>
            <a:endParaRPr kumimoji="0" sz="899" b="0" i="0" u="none" strike="noStrike" kern="0" cap="none" spc="0" normalizeH="0" baseline="0" noProof="0">
              <a:ln>
                <a:noFill/>
              </a:ln>
              <a:solidFill>
                <a:srgbClr val="39406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7"/>
          <p:cNvSpPr txBox="1"/>
          <p:nvPr/>
        </p:nvSpPr>
        <p:spPr>
          <a:xfrm>
            <a:off x="3197684" y="3219496"/>
            <a:ext cx="2374456" cy="155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89" tIns="22838" rIns="45689" bIns="22838" anchor="ctr" anchorCtr="0">
            <a:noAutofit/>
          </a:bodyPr>
          <a:lstStyle/>
          <a:p>
            <a:pPr marL="0" marR="0" lvl="0" indent="0" algn="ctr" defTabSz="456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name of conference, if desired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767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 userDrawn="1"/>
        </p:nvSpPr>
        <p:spPr>
          <a:xfrm rot="10800000">
            <a:off x="239952" y="354764"/>
            <a:ext cx="1211080" cy="49096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32495" tIns="32495" rIns="32495" bIns="32495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899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 userDrawn="1"/>
        </p:nvSpPr>
        <p:spPr>
          <a:xfrm>
            <a:off x="0" y="3175664"/>
            <a:ext cx="6092825" cy="250162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495" tIns="32495" rIns="32495" bIns="32495" numCol="1" spcCol="38100" rtlCol="0" anchor="ctr">
            <a:spAutoFit/>
          </a:bodyPr>
          <a:lstStyle/>
          <a:p>
            <a:pPr marL="0" marR="0" indent="0" algn="l" defTabSz="6498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199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grpSp>
        <p:nvGrpSpPr>
          <p:cNvPr id="2" name="Grupo 1"/>
          <p:cNvGrpSpPr/>
          <p:nvPr userDrawn="1"/>
        </p:nvGrpSpPr>
        <p:grpSpPr>
          <a:xfrm>
            <a:off x="4052890" y="92834"/>
            <a:ext cx="2039935" cy="311027"/>
            <a:chOff x="3894267" y="92834"/>
            <a:chExt cx="2103520" cy="311027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63" t="40990" r="1263" b="41685"/>
            <a:stretch>
              <a:fillRect/>
            </a:stretch>
          </p:blipFill>
          <p:spPr bwMode="auto">
            <a:xfrm>
              <a:off x="4724953" y="92834"/>
              <a:ext cx="1272834" cy="311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267" y="92834"/>
              <a:ext cx="933323" cy="293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6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</p:sldLayoutIdLst>
  <p:transition spd="med"/>
  <p:hf sldNum="0" hdr="0" ftr="0" dt="0"/>
  <p:txStyles>
    <p:titleStyle>
      <a:lvl1pPr marL="0" marR="0" indent="0" algn="l" defTabSz="45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78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45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78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45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78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45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78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45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78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45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78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45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78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45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78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45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78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109000" marR="0" indent="-109000" algn="l" defTabSz="456909" rtl="0" latinLnBrk="0">
        <a:lnSpc>
          <a:spcPct val="90000"/>
        </a:lnSpc>
        <a:spcBef>
          <a:spcPts val="492"/>
        </a:spcBef>
        <a:spcAft>
          <a:spcPts val="0"/>
        </a:spcAft>
        <a:buClrTx/>
        <a:buSzPct val="100000"/>
        <a:buFont typeface="Arial"/>
        <a:buChar char="•"/>
        <a:tabLst/>
        <a:defRPr sz="133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1pPr>
      <a:lvl2pPr marL="287799" marR="0" indent="-127167" algn="l" defTabSz="456909" rtl="0" latinLnBrk="0">
        <a:lnSpc>
          <a:spcPct val="90000"/>
        </a:lnSpc>
        <a:spcBef>
          <a:spcPts val="492"/>
        </a:spcBef>
        <a:spcAft>
          <a:spcPts val="0"/>
        </a:spcAft>
        <a:buClrTx/>
        <a:buSzPct val="100000"/>
        <a:buFont typeface="Arial"/>
        <a:buChar char="•"/>
        <a:tabLst/>
        <a:defRPr sz="133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2pPr>
      <a:lvl3pPr marL="473865" marR="0" indent="-152600" algn="l" defTabSz="456909" rtl="0" latinLnBrk="0">
        <a:lnSpc>
          <a:spcPct val="90000"/>
        </a:lnSpc>
        <a:spcBef>
          <a:spcPts val="492"/>
        </a:spcBef>
        <a:spcAft>
          <a:spcPts val="0"/>
        </a:spcAft>
        <a:buClrTx/>
        <a:buSzPct val="100000"/>
        <a:buFont typeface="Arial"/>
        <a:buChar char="•"/>
        <a:tabLst/>
        <a:defRPr sz="133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3pPr>
      <a:lvl4pPr marL="651453" marR="0" indent="-169556" algn="l" defTabSz="456909" rtl="0" latinLnBrk="0">
        <a:lnSpc>
          <a:spcPct val="90000"/>
        </a:lnSpc>
        <a:spcBef>
          <a:spcPts val="492"/>
        </a:spcBef>
        <a:spcAft>
          <a:spcPts val="0"/>
        </a:spcAft>
        <a:buClrTx/>
        <a:buSzPct val="100000"/>
        <a:buFont typeface="Arial"/>
        <a:buChar char="•"/>
        <a:tabLst/>
        <a:defRPr sz="133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4pPr>
      <a:lvl5pPr marL="812085" marR="0" indent="-169556" algn="l" defTabSz="456909" rtl="0" latinLnBrk="0">
        <a:lnSpc>
          <a:spcPct val="90000"/>
        </a:lnSpc>
        <a:spcBef>
          <a:spcPts val="492"/>
        </a:spcBef>
        <a:spcAft>
          <a:spcPts val="0"/>
        </a:spcAft>
        <a:buClrTx/>
        <a:buSzPct val="100000"/>
        <a:buFont typeface="Arial"/>
        <a:buChar char="•"/>
        <a:tabLst/>
        <a:defRPr sz="133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5pPr>
      <a:lvl6pPr marL="972718" marR="0" indent="-169556" algn="l" defTabSz="456909" rtl="0" latinLnBrk="0">
        <a:lnSpc>
          <a:spcPct val="90000"/>
        </a:lnSpc>
        <a:spcBef>
          <a:spcPts val="492"/>
        </a:spcBef>
        <a:spcAft>
          <a:spcPts val="0"/>
        </a:spcAft>
        <a:buClrTx/>
        <a:buSzPct val="100000"/>
        <a:buFont typeface="Arial"/>
        <a:buChar char="•"/>
        <a:tabLst/>
        <a:defRPr sz="133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1133350" marR="0" indent="-169556" algn="l" defTabSz="456909" rtl="0" latinLnBrk="0">
        <a:lnSpc>
          <a:spcPct val="90000"/>
        </a:lnSpc>
        <a:spcBef>
          <a:spcPts val="492"/>
        </a:spcBef>
        <a:spcAft>
          <a:spcPts val="0"/>
        </a:spcAft>
        <a:buClrTx/>
        <a:buSzPct val="100000"/>
        <a:buFont typeface="Arial"/>
        <a:buChar char="•"/>
        <a:tabLst/>
        <a:defRPr sz="133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1293982" marR="0" indent="-169556" algn="l" defTabSz="456909" rtl="0" latinLnBrk="0">
        <a:lnSpc>
          <a:spcPct val="90000"/>
        </a:lnSpc>
        <a:spcBef>
          <a:spcPts val="492"/>
        </a:spcBef>
        <a:spcAft>
          <a:spcPts val="0"/>
        </a:spcAft>
        <a:buClrTx/>
        <a:buSzPct val="100000"/>
        <a:buFont typeface="Arial"/>
        <a:buChar char="•"/>
        <a:tabLst/>
        <a:defRPr sz="133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1454614" marR="0" indent="-169556" algn="l" defTabSz="456909" rtl="0" latinLnBrk="0">
        <a:lnSpc>
          <a:spcPct val="90000"/>
        </a:lnSpc>
        <a:spcBef>
          <a:spcPts val="492"/>
        </a:spcBef>
        <a:spcAft>
          <a:spcPts val="0"/>
        </a:spcAft>
        <a:buClrTx/>
        <a:buSzPct val="100000"/>
        <a:buFont typeface="Arial"/>
        <a:buChar char="•"/>
        <a:tabLst/>
        <a:defRPr sz="133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456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160632" algn="r" defTabSz="456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321265" algn="r" defTabSz="456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481897" algn="r" defTabSz="456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642529" algn="r" defTabSz="456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803161" algn="r" defTabSz="456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963793" algn="r" defTabSz="456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1124425" algn="r" defTabSz="456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1285058" algn="r" defTabSz="456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92" y="181247"/>
            <a:ext cx="845743" cy="402625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31C4609B-4DB2-4730-BF27-120777E420A1}"/>
              </a:ext>
            </a:extLst>
          </p:cNvPr>
          <p:cNvSpPr/>
          <p:nvPr userDrawn="1"/>
        </p:nvSpPr>
        <p:spPr>
          <a:xfrm rot="10800000">
            <a:off x="246302" y="378316"/>
            <a:ext cx="1211080" cy="49096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32495" tIns="32495" rIns="32495" bIns="32495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899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A2692324-110C-31E2-7F6A-929F68803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alphaModFix amt="3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0739" t="33574" b="31852"/>
          <a:stretch/>
        </p:blipFill>
        <p:spPr>
          <a:xfrm>
            <a:off x="590550" y="0"/>
            <a:ext cx="5305018" cy="3427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upo 5"/>
          <p:cNvGrpSpPr/>
          <p:nvPr userDrawn="1"/>
        </p:nvGrpSpPr>
        <p:grpSpPr>
          <a:xfrm>
            <a:off x="4052890" y="92834"/>
            <a:ext cx="2039935" cy="311027"/>
            <a:chOff x="3894267" y="92834"/>
            <a:chExt cx="2103520" cy="311027"/>
          </a:xfrm>
        </p:grpSpPr>
        <p:pic>
          <p:nvPicPr>
            <p:cNvPr id="7" name="Picture 5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63" t="40990" r="1263" b="41685"/>
            <a:stretch>
              <a:fillRect/>
            </a:stretch>
          </p:blipFill>
          <p:spPr bwMode="auto">
            <a:xfrm>
              <a:off x="4724953" y="92834"/>
              <a:ext cx="1272834" cy="311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/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267" y="92834"/>
              <a:ext cx="933323" cy="293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078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hf sldNum="0" hdr="0" ftr="0" dt="0"/>
  <p:txStyles>
    <p:titleStyle>
      <a:lvl1pPr algn="l" defTabSz="456926" rtl="0" eaLnBrk="1" latinLnBrk="0" hangingPunct="1">
        <a:lnSpc>
          <a:spcPct val="90000"/>
        </a:lnSpc>
        <a:spcBef>
          <a:spcPct val="0"/>
        </a:spcBef>
        <a:buNone/>
        <a:defRPr sz="21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31" indent="-114231" algn="l" defTabSz="4569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1pPr>
      <a:lvl2pPr marL="342694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199" kern="1200">
          <a:solidFill>
            <a:schemeClr val="tx1"/>
          </a:solidFill>
          <a:latin typeface="+mn-lt"/>
          <a:ea typeface="+mn-ea"/>
          <a:cs typeface="+mn-cs"/>
        </a:defRPr>
      </a:lvl2pPr>
      <a:lvl3pPr marL="571157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99" kern="1200">
          <a:solidFill>
            <a:schemeClr val="tx1"/>
          </a:solidFill>
          <a:latin typeface="+mn-lt"/>
          <a:ea typeface="+mn-ea"/>
          <a:cs typeface="+mn-cs"/>
        </a:defRPr>
      </a:lvl3pPr>
      <a:lvl4pPr marL="799620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4pPr>
      <a:lvl5pPr marL="1028083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5pPr>
      <a:lvl6pPr marL="1256546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6pPr>
      <a:lvl7pPr marL="1485008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7pPr>
      <a:lvl8pPr marL="1713471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8pPr>
      <a:lvl9pPr marL="1941934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1pPr>
      <a:lvl2pPr marL="228463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2pPr>
      <a:lvl3pPr marL="456926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3pPr>
      <a:lvl4pPr marL="685389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4pPr>
      <a:lvl5pPr marL="913851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5pPr>
      <a:lvl6pPr marL="1142314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6pPr>
      <a:lvl7pPr marL="1370777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7pPr>
      <a:lvl8pPr marL="1599240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8pPr>
      <a:lvl9pPr marL="1827703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8345" y="3176702"/>
            <a:ext cx="2056328" cy="182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520446" y="3176702"/>
            <a:ext cx="1370886" cy="182478"/>
          </a:xfrm>
          <a:prstGeom prst="rect">
            <a:avLst/>
          </a:prstGeom>
        </p:spPr>
        <p:txBody>
          <a:bodyPr vert="horz" lIns="45696" tIns="22848" rIns="45696" bIns="22848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z="600" smtClean="0"/>
              <a:pPr/>
              <a:t>‹Nº›</a:t>
            </a:fld>
            <a:endParaRPr lang="fr-FR" sz="6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3057" y="3176704"/>
            <a:ext cx="1370886" cy="182478"/>
          </a:xfrm>
          <a:prstGeom prst="rect">
            <a:avLst/>
          </a:prstGeom>
        </p:spPr>
        <p:txBody>
          <a:bodyPr/>
          <a:lstStyle/>
          <a:p>
            <a:fld id="{2F397117-F3A1-41B5-B5A5-0FD5A7D43CA4}" type="slidenum">
              <a:rPr lang="fr-FR" smtClean="0"/>
              <a:t>‹Nº›</a:t>
            </a:fld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876300" y="0"/>
            <a:ext cx="5232420" cy="3427413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99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5B4A34A4-88B7-0EB5-7D14-49F30ABB73DF}"/>
              </a:ext>
            </a:extLst>
          </p:cNvPr>
          <p:cNvSpPr/>
          <p:nvPr userDrawn="1"/>
        </p:nvSpPr>
        <p:spPr>
          <a:xfrm rot="5400000">
            <a:off x="390523" y="1650205"/>
            <a:ext cx="1276352" cy="1270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2495" tIns="32495" rIns="32495" bIns="32495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899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53D0768D-F225-2850-158C-7E288809F67F}"/>
              </a:ext>
            </a:extLst>
          </p:cNvPr>
          <p:cNvSpPr/>
          <p:nvPr userDrawn="1"/>
        </p:nvSpPr>
        <p:spPr>
          <a:xfrm rot="5400000">
            <a:off x="-361532" y="1673962"/>
            <a:ext cx="2281419" cy="62853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32495" tIns="32495" rIns="32495" bIns="32495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899"/>
          </a:p>
        </p:txBody>
      </p:sp>
    </p:spTree>
    <p:extLst>
      <p:ext uri="{BB962C8B-B14F-4D97-AF65-F5344CB8AC3E}">
        <p14:creationId xmlns:p14="http://schemas.microsoft.com/office/powerpoint/2010/main" val="397316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hf sldNum="0" hdr="0" ftr="0" dt="0"/>
  <p:txStyles>
    <p:titleStyle>
      <a:lvl1pPr algn="l" defTabSz="456926" rtl="0" eaLnBrk="1" latinLnBrk="0" hangingPunct="1">
        <a:lnSpc>
          <a:spcPct val="90000"/>
        </a:lnSpc>
        <a:spcBef>
          <a:spcPct val="0"/>
        </a:spcBef>
        <a:buNone/>
        <a:defRPr sz="21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31" indent="-114231" algn="l" defTabSz="4569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1pPr>
      <a:lvl2pPr marL="342694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199" kern="1200">
          <a:solidFill>
            <a:schemeClr val="tx1"/>
          </a:solidFill>
          <a:latin typeface="+mn-lt"/>
          <a:ea typeface="+mn-ea"/>
          <a:cs typeface="+mn-cs"/>
        </a:defRPr>
      </a:lvl2pPr>
      <a:lvl3pPr marL="571157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99" kern="1200">
          <a:solidFill>
            <a:schemeClr val="tx1"/>
          </a:solidFill>
          <a:latin typeface="+mn-lt"/>
          <a:ea typeface="+mn-ea"/>
          <a:cs typeface="+mn-cs"/>
        </a:defRPr>
      </a:lvl3pPr>
      <a:lvl4pPr marL="799620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4pPr>
      <a:lvl5pPr marL="1028083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5pPr>
      <a:lvl6pPr marL="1256546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6pPr>
      <a:lvl7pPr marL="1485008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7pPr>
      <a:lvl8pPr marL="1713471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8pPr>
      <a:lvl9pPr marL="1941934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1pPr>
      <a:lvl2pPr marL="228463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2pPr>
      <a:lvl3pPr marL="456926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3pPr>
      <a:lvl4pPr marL="685389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4pPr>
      <a:lvl5pPr marL="913851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5pPr>
      <a:lvl6pPr marL="1142314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6pPr>
      <a:lvl7pPr marL="1370777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7pPr>
      <a:lvl8pPr marL="1599240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8pPr>
      <a:lvl9pPr marL="1827703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418882" y="182478"/>
            <a:ext cx="5255062" cy="66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418882" y="912390"/>
            <a:ext cx="5255062" cy="21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418882" y="3176704"/>
            <a:ext cx="1370886" cy="18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456926">
              <a:buClr>
                <a:srgbClr val="000000"/>
              </a:buClr>
            </a:pPr>
            <a:endParaRPr lang="es-CO" kern="0"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2018249" y="3176704"/>
            <a:ext cx="2056328" cy="18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456926">
              <a:buClr>
                <a:srgbClr val="000000"/>
              </a:buClr>
            </a:pPr>
            <a:endParaRPr lang="es-CO" kern="0"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4303057" y="3176704"/>
            <a:ext cx="1370886" cy="18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456926">
              <a:buClr>
                <a:srgbClr val="000000"/>
              </a:buClr>
            </a:pPr>
            <a:fld id="{00000000-1234-1234-1234-123412341234}" type="slidenum">
              <a:rPr lang="en-AU" kern="0" smtClean="0"/>
              <a:pPr defTabSz="456926">
                <a:buClr>
                  <a:srgbClr val="000000"/>
                </a:buClr>
              </a:pPr>
              <a:t>‹Nº›</a:t>
            </a:fld>
            <a:endParaRPr lang="en-AU" kern="0"/>
          </a:p>
        </p:txBody>
      </p:sp>
      <p:sp>
        <p:nvSpPr>
          <p:cNvPr id="15" name="Google Shape;15;p5"/>
          <p:cNvSpPr txBox="1"/>
          <p:nvPr/>
        </p:nvSpPr>
        <p:spPr>
          <a:xfrm>
            <a:off x="3197684" y="3219496"/>
            <a:ext cx="2374456" cy="155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89" tIns="22838" rIns="45689" bIns="22838" anchor="ctr" anchorCtr="0">
            <a:noAutofit/>
          </a:bodyPr>
          <a:lstStyle/>
          <a:p>
            <a:pPr marL="0" marR="0" lvl="0" indent="0" algn="ctr" defTabSz="456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name of conference, if desired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03462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418882" y="182478"/>
            <a:ext cx="5255062" cy="66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418882" y="912390"/>
            <a:ext cx="5255062" cy="21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418882" y="3176704"/>
            <a:ext cx="1370886" cy="18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456926">
              <a:buClr>
                <a:srgbClr val="000000"/>
              </a:buClr>
            </a:pPr>
            <a:endParaRPr lang="es-CO" kern="0"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2018249" y="3176704"/>
            <a:ext cx="2056328" cy="18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456926">
              <a:buClr>
                <a:srgbClr val="000000"/>
              </a:buClr>
            </a:pPr>
            <a:endParaRPr lang="es-CO" kern="0"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4303057" y="3176704"/>
            <a:ext cx="1370886" cy="18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456926">
              <a:buClr>
                <a:srgbClr val="000000"/>
              </a:buClr>
            </a:pPr>
            <a:fld id="{00000000-1234-1234-1234-123412341234}" type="slidenum">
              <a:rPr lang="en-AU" kern="0" smtClean="0"/>
              <a:pPr defTabSz="456926">
                <a:buClr>
                  <a:srgbClr val="000000"/>
                </a:buClr>
              </a:pPr>
              <a:t>‹Nº›</a:t>
            </a:fld>
            <a:endParaRPr lang="en-AU" kern="0"/>
          </a:p>
        </p:txBody>
      </p:sp>
      <p:sp>
        <p:nvSpPr>
          <p:cNvPr id="15" name="Google Shape;15;p5"/>
          <p:cNvSpPr txBox="1"/>
          <p:nvPr/>
        </p:nvSpPr>
        <p:spPr>
          <a:xfrm>
            <a:off x="3197684" y="3219496"/>
            <a:ext cx="2374456" cy="155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89" tIns="22838" rIns="45689" bIns="22838" anchor="ctr" anchorCtr="0">
            <a:noAutofit/>
          </a:bodyPr>
          <a:lstStyle/>
          <a:p>
            <a:pPr marL="0" marR="0" lvl="0" indent="0" algn="ctr" defTabSz="456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name of conference, if desired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4151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://www.oceanbestpractices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/>
        </p:nvSpPr>
        <p:spPr>
          <a:xfrm>
            <a:off x="1345482" y="2367730"/>
            <a:ext cx="3306925" cy="553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89" tIns="22838" rIns="45689" bIns="22838" anchor="t" anchorCtr="0">
            <a:spAutoFit/>
          </a:bodyPr>
          <a:lstStyle/>
          <a:p>
            <a:pPr algn="ctr" defTabSz="456926">
              <a:buClr>
                <a:srgbClr val="000000"/>
              </a:buClr>
            </a:pPr>
            <a:r>
              <a:rPr lang="en-US" sz="1099" i="1" kern="0" dirty="0" smtClean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Paula Cristina Sierra-Correa, PhD</a:t>
            </a:r>
          </a:p>
          <a:p>
            <a:pPr algn="ctr" defTabSz="456926">
              <a:buClr>
                <a:srgbClr val="000000"/>
              </a:buClr>
            </a:pPr>
            <a:r>
              <a:rPr lang="en-US" sz="1099" i="1" kern="0" dirty="0" smtClean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 Ocean Research and Information at INVEMAR Co-chair IODE 2023 - 2025</a:t>
            </a:r>
            <a:endParaRPr sz="1099" i="1" kern="0" dirty="0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2251417" y="3135094"/>
            <a:ext cx="1589990" cy="15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89" tIns="22838" rIns="45689" bIns="22838" anchor="ctr" anchorCtr="0">
            <a:noAutofit/>
          </a:bodyPr>
          <a:lstStyle/>
          <a:p>
            <a:pPr algn="ctr" defTabSz="456926">
              <a:buClr>
                <a:srgbClr val="000000"/>
              </a:buClr>
            </a:pPr>
            <a:r>
              <a:rPr lang="en-AU" sz="700" kern="0" dirty="0" smtClean="0">
                <a:solidFill>
                  <a:srgbClr val="39406E"/>
                </a:solidFill>
                <a:latin typeface="Arial"/>
                <a:ea typeface="Arial"/>
                <a:cs typeface="Arial"/>
                <a:sym typeface="Arial"/>
              </a:rPr>
              <a:t>December 2023 ,  www.iode.org</a:t>
            </a:r>
            <a:endParaRPr sz="700" kern="0" dirty="0">
              <a:solidFill>
                <a:srgbClr val="3940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905528" y="3261072"/>
            <a:ext cx="4281769" cy="63042"/>
          </a:xfrm>
          <a:prstGeom prst="parallelogram">
            <a:avLst>
              <a:gd name="adj" fmla="val 25000"/>
            </a:avLst>
          </a:prstGeom>
          <a:solidFill>
            <a:srgbClr val="39406E"/>
          </a:solidFill>
          <a:ln w="9525" cap="flat" cmpd="sng">
            <a:solidFill>
              <a:srgbClr val="3940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689" tIns="22838" rIns="45689" bIns="22838" anchor="ctr" anchorCtr="0">
            <a:noAutofit/>
          </a:bodyPr>
          <a:lstStyle/>
          <a:p>
            <a:pPr algn="ctr" defTabSz="456926">
              <a:buClr>
                <a:srgbClr val="000000"/>
              </a:buClr>
            </a:pPr>
            <a:endParaRPr sz="899" kern="0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753667" y="1808582"/>
            <a:ext cx="4585490" cy="292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89" tIns="22838" rIns="45689" bIns="22838" anchor="b" anchorCtr="0">
            <a:noAutofit/>
          </a:bodyPr>
          <a:lstStyle/>
          <a:p>
            <a:r>
              <a:rPr lang="en-AU" sz="1599" dirty="0" smtClean="0"/>
              <a:t/>
            </a:r>
            <a:br>
              <a:rPr lang="en-AU" sz="1599" dirty="0" smtClean="0"/>
            </a:br>
            <a:r>
              <a:rPr lang="en-AU" sz="1599" dirty="0"/>
              <a:t/>
            </a:r>
            <a:br>
              <a:rPr lang="en-AU" sz="1599" dirty="0"/>
            </a:br>
            <a:r>
              <a:rPr lang="en-AU" sz="1599" dirty="0" smtClean="0"/>
              <a:t/>
            </a:r>
            <a:br>
              <a:rPr lang="en-AU" sz="1599" dirty="0" smtClean="0"/>
            </a:br>
            <a:r>
              <a:rPr lang="es-CO" sz="1600" dirty="0" smtClean="0"/>
              <a:t>IODE Rules of </a:t>
            </a:r>
            <a:r>
              <a:rPr lang="es-CO" sz="1600" dirty="0" err="1" smtClean="0"/>
              <a:t>Procedure</a:t>
            </a:r>
            <a:r>
              <a:rPr lang="es-CO" sz="1600" dirty="0" smtClean="0"/>
              <a:t> </a:t>
            </a:r>
            <a:r>
              <a:rPr lang="es-CO" sz="1600" dirty="0" err="1" smtClean="0"/>
              <a:t>for</a:t>
            </a:r>
            <a:r>
              <a:rPr lang="es-CO" sz="1600" dirty="0" smtClean="0"/>
              <a:t> IODE</a:t>
            </a:r>
            <a:endParaRPr sz="1599" dirty="0"/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1417" y="892731"/>
            <a:ext cx="1489590" cy="649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853" y="2441135"/>
            <a:ext cx="1024742" cy="43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3" t="40990" r="1263" b="41685"/>
          <a:stretch>
            <a:fillRect/>
          </a:stretch>
        </p:blipFill>
        <p:spPr bwMode="auto">
          <a:xfrm>
            <a:off x="3092095" y="239479"/>
            <a:ext cx="1978107" cy="48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89" y="176745"/>
            <a:ext cx="173599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7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1800" dirty="0" err="1" smtClean="0"/>
              <a:t>Election</a:t>
            </a:r>
            <a:r>
              <a:rPr lang="es-CO" sz="1800" dirty="0" smtClean="0"/>
              <a:t> </a:t>
            </a:r>
            <a:r>
              <a:rPr lang="es-CO" sz="1800" dirty="0" err="1" smtClean="0"/>
              <a:t>Criteria</a:t>
            </a:r>
            <a:r>
              <a:rPr lang="es-CO" sz="1800" dirty="0" smtClean="0"/>
              <a:t> – Project Manager</a:t>
            </a:r>
            <a:endParaRPr lang="es-CO" sz="1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126" y="828675"/>
            <a:ext cx="4748985" cy="2240282"/>
          </a:xfrm>
          <a:prstGeom prst="rect">
            <a:avLst/>
          </a:prstGeom>
        </p:spPr>
      </p:pic>
      <p:sp>
        <p:nvSpPr>
          <p:cNvPr id="7" name="Google Shape;52;p1"/>
          <p:cNvSpPr txBox="1"/>
          <p:nvPr/>
        </p:nvSpPr>
        <p:spPr>
          <a:xfrm>
            <a:off x="1081971" y="3230452"/>
            <a:ext cx="1589990" cy="15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89" tIns="22838" rIns="45689" bIns="22838" anchor="ctr" anchorCtr="0">
            <a:noAutofit/>
          </a:bodyPr>
          <a:lstStyle/>
          <a:p>
            <a:pPr algn="ctr" defTabSz="456926">
              <a:buClr>
                <a:srgbClr val="000000"/>
              </a:buClr>
            </a:pPr>
            <a:r>
              <a:rPr lang="en-AU" sz="700" b="1" kern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www.iode.org</a:t>
            </a:r>
            <a:endParaRPr sz="700" b="1" kern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59437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1800" dirty="0" err="1" smtClean="0"/>
              <a:t>Election</a:t>
            </a:r>
            <a:r>
              <a:rPr lang="es-CO" sz="1800" dirty="0" smtClean="0"/>
              <a:t> </a:t>
            </a:r>
            <a:r>
              <a:rPr lang="es-CO" sz="1800" dirty="0" err="1" smtClean="0"/>
              <a:t>Criteria</a:t>
            </a:r>
            <a:r>
              <a:rPr lang="es-CO" sz="1800" dirty="0" smtClean="0"/>
              <a:t> – </a:t>
            </a:r>
            <a:r>
              <a:rPr lang="es-CO" sz="1800" dirty="0" err="1" smtClean="0"/>
              <a:t>Tasks</a:t>
            </a:r>
            <a:r>
              <a:rPr lang="es-CO" sz="1800" dirty="0" smtClean="0"/>
              <a:t> PM</a:t>
            </a:r>
            <a:endParaRPr lang="es-CO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626" y="654050"/>
            <a:ext cx="5047249" cy="2500630"/>
          </a:xfrm>
          <a:prstGeom prst="rect">
            <a:avLst/>
          </a:prstGeom>
        </p:spPr>
      </p:pic>
      <p:sp>
        <p:nvSpPr>
          <p:cNvPr id="5" name="Google Shape;52;p1"/>
          <p:cNvSpPr txBox="1"/>
          <p:nvPr/>
        </p:nvSpPr>
        <p:spPr>
          <a:xfrm>
            <a:off x="1081971" y="3230452"/>
            <a:ext cx="1589990" cy="15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89" tIns="22838" rIns="45689" bIns="22838" anchor="ctr" anchorCtr="0">
            <a:noAutofit/>
          </a:bodyPr>
          <a:lstStyle/>
          <a:p>
            <a:pPr algn="ctr" defTabSz="456926">
              <a:buClr>
                <a:srgbClr val="000000"/>
              </a:buClr>
            </a:pPr>
            <a:r>
              <a:rPr lang="en-AU" sz="700" b="1" kern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www.iode.org</a:t>
            </a:r>
            <a:endParaRPr sz="700" b="1" kern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415941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9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60" y="103962"/>
            <a:ext cx="1447737" cy="67611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"/>
          <p:cNvSpPr txBox="1"/>
          <p:nvPr/>
        </p:nvSpPr>
        <p:spPr>
          <a:xfrm>
            <a:off x="2182766" y="3153116"/>
            <a:ext cx="1589990" cy="9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89" tIns="22838" rIns="45689" bIns="22838" anchor="ctr" anchorCtr="0">
            <a:noAutofit/>
          </a:bodyPr>
          <a:lstStyle/>
          <a:p>
            <a:pPr algn="ctr" defTabSz="456926">
              <a:buClr>
                <a:srgbClr val="000000"/>
              </a:buClr>
            </a:pPr>
            <a:endParaRPr sz="700" kern="0">
              <a:solidFill>
                <a:srgbClr val="3940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 txBox="1">
            <a:spLocks noGrp="1"/>
          </p:cNvSpPr>
          <p:nvPr>
            <p:ph type="ftr" idx="11"/>
          </p:nvPr>
        </p:nvSpPr>
        <p:spPr>
          <a:xfrm>
            <a:off x="239563" y="2460928"/>
            <a:ext cx="5505743" cy="692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89" tIns="22838" rIns="45689" bIns="22838" anchor="ctr" anchorCtr="0">
            <a:noAutofit/>
          </a:bodyPr>
          <a:lstStyle/>
          <a:p>
            <a:pPr defTabSz="456926">
              <a:buClr>
                <a:srgbClr val="000000"/>
              </a:buClr>
            </a:pPr>
            <a:r>
              <a:rPr lang="en-AU" sz="1199" kern="0">
                <a:solidFill>
                  <a:srgbClr val="39406E"/>
                </a:solidFill>
                <a:latin typeface="Arial"/>
                <a:ea typeface="Arial"/>
                <a:cs typeface="Arial"/>
                <a:sym typeface="Arial"/>
              </a:rPr>
              <a:t>To learn more or submit your own best practice,</a:t>
            </a:r>
            <a:endParaRPr kern="0"/>
          </a:p>
          <a:p>
            <a:pPr defTabSz="456926">
              <a:buClr>
                <a:srgbClr val="000000"/>
              </a:buClr>
            </a:pPr>
            <a:r>
              <a:rPr lang="en-AU" sz="1199" kern="0">
                <a:solidFill>
                  <a:srgbClr val="39406E"/>
                </a:solidFill>
                <a:latin typeface="Arial"/>
                <a:ea typeface="Arial"/>
                <a:cs typeface="Arial"/>
                <a:sym typeface="Arial"/>
              </a:rPr>
              <a:t>please visit </a:t>
            </a:r>
            <a:r>
              <a:rPr lang="en-AU" sz="1199" u="sng" kern="0">
                <a:solidFill>
                  <a:srgbClr val="39406E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www.oceanbestpractices.org</a:t>
            </a:r>
            <a:endParaRPr sz="1199" kern="0">
              <a:solidFill>
                <a:srgbClr val="3940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4"/>
          <p:cNvPicPr preferRelativeResize="0"/>
          <p:nvPr/>
        </p:nvPicPr>
        <p:blipFill rotWithShape="1">
          <a:blip r:embed="rId5">
            <a:alphaModFix/>
          </a:blip>
          <a:srcRect r="13978"/>
          <a:stretch/>
        </p:blipFill>
        <p:spPr>
          <a:xfrm>
            <a:off x="2038825" y="206716"/>
            <a:ext cx="3742300" cy="67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6865" y="1260929"/>
            <a:ext cx="1153056" cy="1153056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77178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7833BBA-3ACF-1307-294A-CFB0A5C298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9152" y="630757"/>
            <a:ext cx="5662614" cy="2482359"/>
          </a:xfrm>
        </p:spPr>
        <p:txBody>
          <a:bodyPr/>
          <a:lstStyle/>
          <a:p>
            <a:pPr algn="just"/>
            <a:r>
              <a:rPr lang="en-US" dirty="0"/>
              <a:t>The </a:t>
            </a:r>
            <a:r>
              <a:rPr lang="en-US" dirty="0" err="1"/>
              <a:t>programme</a:t>
            </a:r>
            <a:r>
              <a:rPr lang="en-US" dirty="0"/>
              <a:t> "International Oceanographic Data and Information Exchange" (IODE) of </a:t>
            </a:r>
            <a:r>
              <a:rPr lang="en-US" dirty="0" smtClean="0"/>
              <a:t>the IOC of </a:t>
            </a:r>
            <a:r>
              <a:rPr lang="en-US" dirty="0" err="1" smtClean="0"/>
              <a:t>Unesco</a:t>
            </a:r>
            <a:r>
              <a:rPr lang="en-US" dirty="0"/>
              <a:t> was established in </a:t>
            </a:r>
            <a:r>
              <a:rPr lang="en-US" b="1" dirty="0"/>
              <a:t>1961</a:t>
            </a:r>
            <a:r>
              <a:rPr lang="en-US" dirty="0"/>
              <a:t>. Its purpose is to enhance marine research, exploitation and development, by facilitating the exchange of oceanographic data and information between participating </a:t>
            </a:r>
            <a:r>
              <a:rPr lang="en-US" b="1" dirty="0"/>
              <a:t>Member States</a:t>
            </a:r>
            <a:r>
              <a:rPr lang="en-US" dirty="0"/>
              <a:t>, and by meeting the needs of users for data and information products</a:t>
            </a:r>
            <a:r>
              <a:rPr lang="en-US" dirty="0" smtClean="0"/>
              <a:t>.</a:t>
            </a:r>
          </a:p>
          <a:p>
            <a:pPr algn="just"/>
            <a:endParaRPr lang="en-US" sz="500" dirty="0"/>
          </a:p>
          <a:p>
            <a:pPr algn="just"/>
            <a:r>
              <a:rPr lang="en-US" dirty="0"/>
              <a:t>The IODE system forms a worldwide service </a:t>
            </a:r>
            <a:r>
              <a:rPr lang="en-US" b="1" dirty="0"/>
              <a:t>oriented network </a:t>
            </a:r>
            <a:r>
              <a:rPr lang="en-US" dirty="0"/>
              <a:t>consisting </a:t>
            </a:r>
            <a:r>
              <a:rPr lang="en-US" dirty="0" smtClean="0"/>
              <a:t>National </a:t>
            </a:r>
            <a:r>
              <a:rPr lang="en-US" dirty="0"/>
              <a:t>Oceanographic Data </a:t>
            </a:r>
            <a:r>
              <a:rPr lang="en-US" dirty="0" err="1" smtClean="0"/>
              <a:t>Centres</a:t>
            </a:r>
            <a:r>
              <a:rPr lang="en-US" dirty="0" smtClean="0"/>
              <a:t> (</a:t>
            </a:r>
            <a:r>
              <a:rPr lang="en-US" b="1" dirty="0" smtClean="0"/>
              <a:t>NODCs</a:t>
            </a:r>
            <a:r>
              <a:rPr lang="en-US" dirty="0" smtClean="0"/>
              <a:t>), Associated Data Units (</a:t>
            </a:r>
            <a:r>
              <a:rPr lang="en-US" b="1" dirty="0" smtClean="0"/>
              <a:t>ADUs</a:t>
            </a:r>
            <a:r>
              <a:rPr lang="en-US" dirty="0" smtClean="0"/>
              <a:t>) and Associated Information Units (</a:t>
            </a:r>
            <a:r>
              <a:rPr lang="en-US" b="1" dirty="0" smtClean="0"/>
              <a:t>AIUs</a:t>
            </a:r>
            <a:r>
              <a:rPr lang="en-US" dirty="0" smtClean="0"/>
              <a:t>). </a:t>
            </a:r>
          </a:p>
          <a:p>
            <a:pPr algn="just"/>
            <a:endParaRPr lang="en-US" sz="500" dirty="0"/>
          </a:p>
          <a:p>
            <a:pPr algn="just"/>
            <a:r>
              <a:rPr lang="en-US" dirty="0" smtClean="0"/>
              <a:t>This </a:t>
            </a:r>
            <a:r>
              <a:rPr lang="en-US" dirty="0"/>
              <a:t>network has been able to </a:t>
            </a:r>
            <a:r>
              <a:rPr lang="en-US" dirty="0" smtClean="0"/>
              <a:t>collect</a:t>
            </a:r>
            <a:r>
              <a:rPr lang="en-US" dirty="0"/>
              <a:t>, control the quality of, and archive millions of ocean observations, and </a:t>
            </a:r>
            <a:r>
              <a:rPr lang="en-US" b="1" dirty="0"/>
              <a:t>makes these available to Member States</a:t>
            </a:r>
            <a:r>
              <a:rPr lang="en-US" dirty="0" smtClean="0"/>
              <a:t>.</a:t>
            </a:r>
          </a:p>
          <a:p>
            <a:pPr algn="just"/>
            <a:endParaRPr lang="en-US" sz="500" dirty="0" smtClean="0"/>
          </a:p>
          <a:p>
            <a:pPr algn="just"/>
            <a:r>
              <a:rPr lang="en-US" b="1" dirty="0" smtClean="0"/>
              <a:t>The </a:t>
            </a:r>
            <a:r>
              <a:rPr lang="en-US" b="1" dirty="0" smtClean="0"/>
              <a:t>“Core” </a:t>
            </a:r>
            <a:r>
              <a:rPr lang="en-US" b="1" dirty="0" smtClean="0"/>
              <a:t>of </a:t>
            </a:r>
            <a:r>
              <a:rPr lang="en-US" b="1" dirty="0" smtClean="0"/>
              <a:t>IODE: </a:t>
            </a:r>
            <a:r>
              <a:rPr lang="en-US" b="1" dirty="0" err="1" smtClean="0"/>
              <a:t>Programmes</a:t>
            </a:r>
            <a:r>
              <a:rPr lang="en-US" b="1" dirty="0" smtClean="0"/>
              <a:t> ODIS (OBPS join GOOS), </a:t>
            </a:r>
            <a:r>
              <a:rPr lang="en-US" b="1" dirty="0" smtClean="0"/>
              <a:t>OBIS, OTGA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4E1234C-CAD4-2C05-BE63-2A872FB6B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Background</a:t>
            </a:r>
            <a:endParaRPr lang="es-CO" dirty="0"/>
          </a:p>
        </p:txBody>
      </p:sp>
      <p:sp>
        <p:nvSpPr>
          <p:cNvPr id="4" name="Google Shape;52;p1"/>
          <p:cNvSpPr txBox="1"/>
          <p:nvPr/>
        </p:nvSpPr>
        <p:spPr>
          <a:xfrm>
            <a:off x="2325095" y="3238925"/>
            <a:ext cx="1589990" cy="15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89" tIns="22838" rIns="45689" bIns="22838" anchor="ctr" anchorCtr="0">
            <a:noAutofit/>
          </a:bodyPr>
          <a:lstStyle/>
          <a:p>
            <a:pPr algn="ctr" defTabSz="456926">
              <a:buClr>
                <a:srgbClr val="000000"/>
              </a:buClr>
            </a:pPr>
            <a:r>
              <a:rPr lang="en-AU" sz="700" b="1" kern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www.iode.org</a:t>
            </a:r>
            <a:endParaRPr sz="700" b="1" kern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393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0"/>
          </p:nvPr>
        </p:nvSpPr>
        <p:spPr>
          <a:xfrm>
            <a:off x="274427" y="713827"/>
            <a:ext cx="4070599" cy="1739554"/>
          </a:xfrm>
        </p:spPr>
        <p:txBody>
          <a:bodyPr/>
          <a:lstStyle/>
          <a:p>
            <a:pPr algn="just"/>
            <a:r>
              <a:rPr lang="en-US" sz="1000" dirty="0"/>
              <a:t>The </a:t>
            </a:r>
            <a:r>
              <a:rPr lang="en-US" sz="1000" dirty="0" smtClean="0"/>
              <a:t>rules of procedure document </a:t>
            </a:r>
            <a:r>
              <a:rPr lang="en-US" sz="1000" dirty="0"/>
              <a:t>explains how to establish a new IODE </a:t>
            </a:r>
            <a:r>
              <a:rPr lang="en-US" sz="1000" dirty="0" err="1" smtClean="0"/>
              <a:t>Programme</a:t>
            </a:r>
            <a:r>
              <a:rPr lang="en-US" sz="1000" dirty="0" smtClean="0"/>
              <a:t>, Activities &amp; Projects, </a:t>
            </a:r>
            <a:r>
              <a:rPr lang="en-US" sz="1000" dirty="0"/>
              <a:t>how to set up its governance mechanisms including steering group and project management</a:t>
            </a:r>
            <a:r>
              <a:rPr lang="en-US" sz="1000" dirty="0" smtClean="0"/>
              <a:t>.</a:t>
            </a:r>
          </a:p>
          <a:p>
            <a:endParaRPr lang="es-CO" sz="1000" dirty="0"/>
          </a:p>
          <a:p>
            <a:pPr algn="just"/>
            <a:r>
              <a:rPr lang="en-US" sz="1000" dirty="0"/>
              <a:t>IODE Committee adopted </a:t>
            </a:r>
            <a:r>
              <a:rPr lang="en-US" sz="1000" dirty="0" smtClean="0"/>
              <a:t>the </a:t>
            </a:r>
            <a:r>
              <a:rPr lang="en-US" sz="1000" dirty="0"/>
              <a:t>IOC Strategic Plan for Ocean Data and Information Management (2023-2029</a:t>
            </a:r>
            <a:r>
              <a:rPr lang="en-US" sz="1000" dirty="0" smtClean="0"/>
              <a:t>) </a:t>
            </a:r>
            <a:r>
              <a:rPr lang="en-US" sz="1000" dirty="0"/>
              <a:t>Recommendation </a:t>
            </a:r>
            <a:r>
              <a:rPr lang="en-US" sz="1000" dirty="0" smtClean="0"/>
              <a:t>IODE-XXVII/6.2. </a:t>
            </a:r>
            <a:endParaRPr lang="en-US" sz="1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Guides</a:t>
            </a:r>
            <a:r>
              <a:rPr lang="es-CO" dirty="0" smtClean="0"/>
              <a:t> </a:t>
            </a:r>
            <a:r>
              <a:rPr lang="es-CO" dirty="0" err="1" smtClean="0"/>
              <a:t>or</a:t>
            </a:r>
            <a:r>
              <a:rPr lang="es-CO" dirty="0" smtClean="0"/>
              <a:t> </a:t>
            </a:r>
            <a:r>
              <a:rPr lang="es-CO" dirty="0" err="1" smtClean="0"/>
              <a:t>Manuals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700"/>
          <a:stretch/>
        </p:blipFill>
        <p:spPr>
          <a:xfrm>
            <a:off x="4510684" y="609600"/>
            <a:ext cx="1069807" cy="12473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1961" y="2023720"/>
            <a:ext cx="929909" cy="11411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4714" y="2299593"/>
            <a:ext cx="848544" cy="10367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9678" y="2291891"/>
            <a:ext cx="790507" cy="1036730"/>
          </a:xfrm>
          <a:prstGeom prst="rect">
            <a:avLst/>
          </a:prstGeom>
        </p:spPr>
      </p:pic>
      <p:sp>
        <p:nvSpPr>
          <p:cNvPr id="10" name="Google Shape;52;p1"/>
          <p:cNvSpPr txBox="1"/>
          <p:nvPr/>
        </p:nvSpPr>
        <p:spPr>
          <a:xfrm>
            <a:off x="1081971" y="3230452"/>
            <a:ext cx="1589990" cy="15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89" tIns="22838" rIns="45689" bIns="22838" anchor="ctr" anchorCtr="0">
            <a:noAutofit/>
          </a:bodyPr>
          <a:lstStyle/>
          <a:p>
            <a:pPr algn="ctr" defTabSz="456926">
              <a:buClr>
                <a:srgbClr val="000000"/>
              </a:buClr>
            </a:pPr>
            <a:r>
              <a:rPr lang="en-AU" sz="700" b="1" kern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www.iode.org</a:t>
            </a:r>
            <a:endParaRPr sz="700" b="1" kern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7110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0"/>
          </p:nvPr>
        </p:nvSpPr>
        <p:spPr>
          <a:xfrm>
            <a:off x="239952" y="650239"/>
            <a:ext cx="5715000" cy="2550162"/>
          </a:xfrm>
        </p:spPr>
        <p:txBody>
          <a:bodyPr/>
          <a:lstStyle/>
          <a:p>
            <a:r>
              <a:rPr lang="en-US" b="1" dirty="0" err="1"/>
              <a:t>Programme</a:t>
            </a:r>
            <a:r>
              <a:rPr lang="en-US" b="1" dirty="0"/>
              <a:t> Component (PC)</a:t>
            </a:r>
            <a:r>
              <a:rPr lang="en-US" dirty="0"/>
              <a:t>: activity with at least core UNESCO/IOC RP</a:t>
            </a:r>
          </a:p>
          <a:p>
            <a:r>
              <a:rPr lang="en-US" dirty="0"/>
              <a:t>funding and staff support that enables the activity to operate on a permanent basis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en-US" b="1" dirty="0" err="1" smtClean="0"/>
              <a:t>Programme</a:t>
            </a:r>
            <a:r>
              <a:rPr lang="en-US" b="1" dirty="0" smtClean="0"/>
              <a:t> </a:t>
            </a:r>
            <a:r>
              <a:rPr lang="en-US" b="1" dirty="0"/>
              <a:t>Activity (PA): </a:t>
            </a:r>
            <a:r>
              <a:rPr lang="en-US" dirty="0"/>
              <a:t>Long-term activity receiving minimal UNESCO/IOC </a:t>
            </a:r>
            <a:r>
              <a:rPr lang="en-US" dirty="0" smtClean="0"/>
              <a:t>RP funding </a:t>
            </a:r>
            <a:r>
              <a:rPr lang="en-US" dirty="0"/>
              <a:t>supplemented by substantial in-kind and/or extra-budgetary support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en-US" b="1" dirty="0" smtClean="0"/>
              <a:t>Project</a:t>
            </a:r>
            <a:r>
              <a:rPr lang="en-US" b="1" dirty="0"/>
              <a:t>: </a:t>
            </a:r>
            <a:r>
              <a:rPr lang="en-US" dirty="0"/>
              <a:t>Activity that is limited in time and is fully funded from </a:t>
            </a:r>
            <a:r>
              <a:rPr lang="en-US" dirty="0" smtClean="0"/>
              <a:t>extra-budgetary sources </a:t>
            </a:r>
            <a:r>
              <a:rPr lang="en-US" dirty="0"/>
              <a:t>(Each </a:t>
            </a:r>
            <a:r>
              <a:rPr lang="en-US" dirty="0" err="1"/>
              <a:t>Programme</a:t>
            </a:r>
            <a:r>
              <a:rPr lang="en-US" dirty="0"/>
              <a:t> Component or </a:t>
            </a:r>
            <a:r>
              <a:rPr lang="en-US" dirty="0" err="1"/>
              <a:t>Programme</a:t>
            </a:r>
            <a:r>
              <a:rPr lang="en-US" dirty="0"/>
              <a:t> Activity can be </a:t>
            </a:r>
            <a:r>
              <a:rPr lang="en-US" dirty="0" smtClean="0"/>
              <a:t>further </a:t>
            </a:r>
            <a:r>
              <a:rPr lang="es-CO" dirty="0" err="1" smtClean="0"/>
              <a:t>strengthened</a:t>
            </a:r>
            <a:r>
              <a:rPr lang="es-CO" dirty="0" smtClean="0"/>
              <a:t> </a:t>
            </a:r>
            <a:r>
              <a:rPr lang="es-CO" dirty="0" err="1"/>
              <a:t>through</a:t>
            </a:r>
            <a:r>
              <a:rPr lang="es-CO" dirty="0"/>
              <a:t> “</a:t>
            </a:r>
            <a:r>
              <a:rPr lang="es-CO" dirty="0" err="1"/>
              <a:t>Projects</a:t>
            </a:r>
            <a:r>
              <a:rPr lang="es-CO" dirty="0"/>
              <a:t>”)</a:t>
            </a:r>
            <a:endParaRPr lang="es-C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1800" dirty="0" smtClean="0"/>
              <a:t>New </a:t>
            </a:r>
            <a:r>
              <a:rPr lang="es-CO" sz="1800" dirty="0" err="1" smtClean="0"/>
              <a:t>Designation</a:t>
            </a:r>
            <a:r>
              <a:rPr lang="es-CO" sz="1800" dirty="0" smtClean="0"/>
              <a:t> (</a:t>
            </a:r>
            <a:r>
              <a:rPr lang="es-CO" sz="1800" dirty="0" err="1" smtClean="0"/>
              <a:t>March</a:t>
            </a:r>
            <a:r>
              <a:rPr lang="es-CO" sz="1800" dirty="0" smtClean="0"/>
              <a:t> 2023)</a:t>
            </a:r>
            <a:endParaRPr lang="es-CO" sz="1800" dirty="0"/>
          </a:p>
        </p:txBody>
      </p:sp>
      <p:sp>
        <p:nvSpPr>
          <p:cNvPr id="4" name="Google Shape;52;p1"/>
          <p:cNvSpPr txBox="1"/>
          <p:nvPr/>
        </p:nvSpPr>
        <p:spPr>
          <a:xfrm>
            <a:off x="1081971" y="3230452"/>
            <a:ext cx="1589990" cy="15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89" tIns="22838" rIns="45689" bIns="22838" anchor="ctr" anchorCtr="0">
            <a:noAutofit/>
          </a:bodyPr>
          <a:lstStyle/>
          <a:p>
            <a:pPr algn="ctr" defTabSz="456926">
              <a:buClr>
                <a:srgbClr val="000000"/>
              </a:buClr>
            </a:pPr>
            <a:r>
              <a:rPr lang="en-AU" sz="700" b="1" kern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www.iode.org</a:t>
            </a:r>
            <a:endParaRPr sz="700" b="1" kern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607856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8675" t="14378" r="10658" b="11548"/>
          <a:stretch/>
        </p:blipFill>
        <p:spPr>
          <a:xfrm>
            <a:off x="648870" y="600890"/>
            <a:ext cx="4823662" cy="2491561"/>
          </a:xfrm>
          <a:prstGeom prst="rect">
            <a:avLst/>
          </a:prstGeom>
        </p:spPr>
      </p:pic>
      <p:sp>
        <p:nvSpPr>
          <p:cNvPr id="7" name="Título 2"/>
          <p:cNvSpPr txBox="1">
            <a:spLocks/>
          </p:cNvSpPr>
          <p:nvPr/>
        </p:nvSpPr>
        <p:spPr>
          <a:xfrm>
            <a:off x="234307" y="0"/>
            <a:ext cx="4325698" cy="306387"/>
          </a:xfrm>
          <a:prstGeom prst="rect">
            <a:avLst/>
          </a:prstGeom>
        </p:spPr>
        <p:txBody>
          <a:bodyPr lIns="0"/>
          <a:lstStyle>
            <a:lvl1pPr marL="0" marR="0" indent="0" algn="l" defTabSz="45690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69B4"/>
                </a:solidFill>
                <a:uFillTx/>
                <a:latin typeface="Myriad Pro" panose="020B0703030403020204" pitchFamily="34" charset="0"/>
                <a:ea typeface="Open Sans"/>
                <a:cs typeface="Open Sans"/>
                <a:sym typeface="Open Sans"/>
              </a:defRPr>
            </a:lvl1pPr>
            <a:lvl2pPr marL="0" marR="0" indent="0" algn="l" defTabSz="45690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7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45690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7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45690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7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45690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7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45690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7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45690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7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45690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7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45690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7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CO" sz="1600" kern="0" dirty="0" err="1" smtClean="0"/>
              <a:t>Terms</a:t>
            </a:r>
            <a:r>
              <a:rPr lang="es-CO" sz="1600" kern="0" dirty="0" smtClean="0"/>
              <a:t> of </a:t>
            </a:r>
            <a:r>
              <a:rPr lang="es-CO" sz="1600" kern="0" dirty="0" err="1" smtClean="0"/>
              <a:t>References</a:t>
            </a:r>
            <a:r>
              <a:rPr lang="es-CO" sz="1600" kern="0" dirty="0" smtClean="0"/>
              <a:t> – </a:t>
            </a:r>
            <a:r>
              <a:rPr lang="es-CO" sz="1600" kern="0" dirty="0" err="1" smtClean="0"/>
              <a:t>Steering</a:t>
            </a:r>
            <a:r>
              <a:rPr lang="es-CO" sz="1600" kern="0" dirty="0" smtClean="0"/>
              <a:t> </a:t>
            </a:r>
            <a:r>
              <a:rPr lang="es-CO" sz="1600" kern="0" dirty="0" err="1" smtClean="0"/>
              <a:t>Group</a:t>
            </a:r>
            <a:endParaRPr lang="es-CO" sz="1600" kern="0" dirty="0"/>
          </a:p>
        </p:txBody>
      </p:sp>
      <p:sp>
        <p:nvSpPr>
          <p:cNvPr id="8" name="Google Shape;52;p1"/>
          <p:cNvSpPr txBox="1"/>
          <p:nvPr/>
        </p:nvSpPr>
        <p:spPr>
          <a:xfrm>
            <a:off x="1081971" y="3230452"/>
            <a:ext cx="1589990" cy="15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89" tIns="22838" rIns="45689" bIns="22838" anchor="ctr" anchorCtr="0">
            <a:noAutofit/>
          </a:bodyPr>
          <a:lstStyle/>
          <a:p>
            <a:pPr algn="ctr" defTabSz="456926">
              <a:buClr>
                <a:srgbClr val="000000"/>
              </a:buClr>
            </a:pPr>
            <a:r>
              <a:rPr lang="en-AU" sz="700" b="1" kern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www.iode.org</a:t>
            </a:r>
            <a:endParaRPr sz="700" b="1" kern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68399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1600" dirty="0" err="1" smtClean="0"/>
              <a:t>Terms</a:t>
            </a:r>
            <a:r>
              <a:rPr lang="es-CO" sz="1600" dirty="0" smtClean="0"/>
              <a:t> of </a:t>
            </a:r>
            <a:r>
              <a:rPr lang="es-CO" sz="1600" dirty="0" err="1" smtClean="0"/>
              <a:t>References</a:t>
            </a:r>
            <a:r>
              <a:rPr lang="es-CO" sz="1600" dirty="0" smtClean="0"/>
              <a:t> – </a:t>
            </a:r>
            <a:r>
              <a:rPr lang="es-CO" sz="1600" dirty="0" err="1" smtClean="0"/>
              <a:t>Steering</a:t>
            </a:r>
            <a:r>
              <a:rPr lang="es-CO" sz="1600" dirty="0" smtClean="0"/>
              <a:t> </a:t>
            </a:r>
            <a:r>
              <a:rPr lang="es-CO" sz="1600" dirty="0" err="1" smtClean="0"/>
              <a:t>Group</a:t>
            </a:r>
            <a:endParaRPr lang="es-CO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470"/>
          <a:stretch/>
        </p:blipFill>
        <p:spPr>
          <a:xfrm>
            <a:off x="239952" y="699911"/>
            <a:ext cx="5053942" cy="2360561"/>
          </a:xfrm>
          <a:prstGeom prst="rect">
            <a:avLst/>
          </a:prstGeom>
        </p:spPr>
      </p:pic>
      <p:sp>
        <p:nvSpPr>
          <p:cNvPr id="6" name="Google Shape;52;p1"/>
          <p:cNvSpPr txBox="1"/>
          <p:nvPr/>
        </p:nvSpPr>
        <p:spPr>
          <a:xfrm>
            <a:off x="1081971" y="3230452"/>
            <a:ext cx="1589990" cy="15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89" tIns="22838" rIns="45689" bIns="22838" anchor="ctr" anchorCtr="0">
            <a:noAutofit/>
          </a:bodyPr>
          <a:lstStyle/>
          <a:p>
            <a:pPr algn="ctr" defTabSz="456926">
              <a:buClr>
                <a:srgbClr val="000000"/>
              </a:buClr>
            </a:pPr>
            <a:r>
              <a:rPr lang="en-AU" sz="700" b="1" kern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www.iode.org</a:t>
            </a:r>
            <a:endParaRPr sz="700" b="1" kern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98382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1600" dirty="0" err="1" smtClean="0"/>
              <a:t>Terms</a:t>
            </a:r>
            <a:r>
              <a:rPr lang="es-CO" sz="1600" dirty="0" smtClean="0"/>
              <a:t> of </a:t>
            </a:r>
            <a:r>
              <a:rPr lang="es-CO" sz="1600" dirty="0" err="1" smtClean="0"/>
              <a:t>References</a:t>
            </a:r>
            <a:r>
              <a:rPr lang="es-CO" sz="1600" dirty="0" smtClean="0"/>
              <a:t> – Role Co-</a:t>
            </a:r>
            <a:r>
              <a:rPr lang="es-CO" sz="1600" dirty="0" err="1" smtClean="0"/>
              <a:t>Chairs</a:t>
            </a:r>
            <a:endParaRPr lang="es-CO" sz="1600" dirty="0"/>
          </a:p>
        </p:txBody>
      </p:sp>
      <p:grpSp>
        <p:nvGrpSpPr>
          <p:cNvPr id="6" name="Grupo 5"/>
          <p:cNvGrpSpPr/>
          <p:nvPr/>
        </p:nvGrpSpPr>
        <p:grpSpPr>
          <a:xfrm>
            <a:off x="855946" y="598311"/>
            <a:ext cx="4461120" cy="2528711"/>
            <a:chOff x="656494" y="1048218"/>
            <a:chExt cx="4079629" cy="223580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553"/>
            <a:stretch/>
          </p:blipFill>
          <p:spPr>
            <a:xfrm>
              <a:off x="656494" y="1048218"/>
              <a:ext cx="4079629" cy="1184158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6494" y="2142867"/>
              <a:ext cx="4079629" cy="1141155"/>
            </a:xfrm>
            <a:prstGeom prst="rect">
              <a:avLst/>
            </a:prstGeom>
          </p:spPr>
        </p:pic>
      </p:grpSp>
      <p:sp>
        <p:nvSpPr>
          <p:cNvPr id="7" name="Google Shape;52;p1"/>
          <p:cNvSpPr txBox="1"/>
          <p:nvPr/>
        </p:nvSpPr>
        <p:spPr>
          <a:xfrm>
            <a:off x="1081971" y="3230452"/>
            <a:ext cx="1589990" cy="15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89" tIns="22838" rIns="45689" bIns="22838" anchor="ctr" anchorCtr="0">
            <a:noAutofit/>
          </a:bodyPr>
          <a:lstStyle/>
          <a:p>
            <a:pPr algn="ctr" defTabSz="456926">
              <a:buClr>
                <a:srgbClr val="000000"/>
              </a:buClr>
            </a:pPr>
            <a:r>
              <a:rPr lang="en-AU" sz="700" b="1" kern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www.iode.org</a:t>
            </a:r>
            <a:endParaRPr sz="700" b="1" kern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731295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1600" dirty="0" err="1" smtClean="0"/>
              <a:t>Election</a:t>
            </a:r>
            <a:r>
              <a:rPr lang="es-CO" sz="1600" dirty="0" smtClean="0"/>
              <a:t> </a:t>
            </a:r>
            <a:r>
              <a:rPr lang="es-CO" sz="1600" dirty="0" err="1" smtClean="0"/>
              <a:t>Criteria</a:t>
            </a:r>
            <a:r>
              <a:rPr lang="es-CO" sz="1600" dirty="0" smtClean="0"/>
              <a:t> – </a:t>
            </a:r>
            <a:r>
              <a:rPr lang="es-CO" sz="1600" dirty="0" err="1" smtClean="0"/>
              <a:t>Election</a:t>
            </a:r>
            <a:r>
              <a:rPr lang="es-CO" sz="1600" dirty="0" smtClean="0"/>
              <a:t> Co-</a:t>
            </a:r>
            <a:r>
              <a:rPr lang="es-CO" sz="1600" dirty="0" err="1" smtClean="0"/>
              <a:t>chairs</a:t>
            </a:r>
            <a:endParaRPr lang="es-CO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470" y="665163"/>
            <a:ext cx="4543680" cy="2462806"/>
          </a:xfrm>
          <a:prstGeom prst="rect">
            <a:avLst/>
          </a:prstGeom>
        </p:spPr>
      </p:pic>
      <p:sp>
        <p:nvSpPr>
          <p:cNvPr id="7" name="Google Shape;52;p1"/>
          <p:cNvSpPr txBox="1"/>
          <p:nvPr/>
        </p:nvSpPr>
        <p:spPr>
          <a:xfrm>
            <a:off x="1081971" y="3230452"/>
            <a:ext cx="1589990" cy="15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89" tIns="22838" rIns="45689" bIns="22838" anchor="ctr" anchorCtr="0">
            <a:noAutofit/>
          </a:bodyPr>
          <a:lstStyle/>
          <a:p>
            <a:pPr algn="ctr" defTabSz="456926">
              <a:buClr>
                <a:srgbClr val="000000"/>
              </a:buClr>
            </a:pPr>
            <a:r>
              <a:rPr lang="en-AU" sz="700" b="1" kern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www.iode.org</a:t>
            </a:r>
            <a:endParaRPr sz="700" b="1" kern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410681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756018"/>
            <a:ext cx="5827901" cy="2328495"/>
            <a:chOff x="744349" y="-1644282"/>
            <a:chExt cx="7642601" cy="352444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4349" y="-1644282"/>
              <a:ext cx="7642601" cy="1187363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4349" y="-485775"/>
              <a:ext cx="7642601" cy="2365938"/>
            </a:xfrm>
            <a:prstGeom prst="rect">
              <a:avLst/>
            </a:prstGeom>
          </p:spPr>
        </p:pic>
      </p:grpSp>
      <p:sp>
        <p:nvSpPr>
          <p:cNvPr id="8" name="Título 2"/>
          <p:cNvSpPr txBox="1">
            <a:spLocks/>
          </p:cNvSpPr>
          <p:nvPr/>
        </p:nvSpPr>
        <p:spPr>
          <a:xfrm>
            <a:off x="279463" y="11289"/>
            <a:ext cx="4325698" cy="306387"/>
          </a:xfrm>
          <a:prstGeom prst="rect">
            <a:avLst/>
          </a:prstGeom>
        </p:spPr>
        <p:txBody>
          <a:bodyPr lIns="0"/>
          <a:lstStyle>
            <a:lvl1pPr marL="0" marR="0" indent="0" algn="l" defTabSz="45690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69B4"/>
                </a:solidFill>
                <a:uFillTx/>
                <a:latin typeface="Myriad Pro" panose="020B0703030403020204" pitchFamily="34" charset="0"/>
                <a:ea typeface="Open Sans"/>
                <a:cs typeface="Open Sans"/>
                <a:sym typeface="Open Sans"/>
              </a:defRPr>
            </a:lvl1pPr>
            <a:lvl2pPr marL="0" marR="0" indent="0" algn="l" defTabSz="45690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7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45690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7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45690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7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45690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7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45690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7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45690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7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45690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7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45690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7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CO" sz="1600" kern="0" dirty="0" err="1" smtClean="0"/>
              <a:t>Election</a:t>
            </a:r>
            <a:r>
              <a:rPr lang="es-CO" sz="1600" kern="0" dirty="0" smtClean="0"/>
              <a:t> </a:t>
            </a:r>
            <a:r>
              <a:rPr lang="es-CO" sz="1600" kern="0" dirty="0" err="1" smtClean="0"/>
              <a:t>Criteria</a:t>
            </a:r>
            <a:r>
              <a:rPr lang="es-CO" sz="1600" kern="0" dirty="0" smtClean="0"/>
              <a:t> – </a:t>
            </a:r>
            <a:r>
              <a:rPr lang="es-CO" sz="1600" kern="0" dirty="0" err="1" smtClean="0"/>
              <a:t>Election</a:t>
            </a:r>
            <a:r>
              <a:rPr lang="es-CO" sz="1600" kern="0" dirty="0" smtClean="0"/>
              <a:t> Co-</a:t>
            </a:r>
            <a:r>
              <a:rPr lang="es-CO" sz="1600" kern="0" dirty="0" err="1" smtClean="0"/>
              <a:t>chairs</a:t>
            </a:r>
            <a:endParaRPr lang="es-CO" sz="1600" kern="0" dirty="0"/>
          </a:p>
        </p:txBody>
      </p:sp>
      <p:sp>
        <p:nvSpPr>
          <p:cNvPr id="9" name="Google Shape;52;p1"/>
          <p:cNvSpPr txBox="1"/>
          <p:nvPr/>
        </p:nvSpPr>
        <p:spPr>
          <a:xfrm>
            <a:off x="1081971" y="3230452"/>
            <a:ext cx="1589990" cy="15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89" tIns="22838" rIns="45689" bIns="22838" anchor="ctr" anchorCtr="0">
            <a:noAutofit/>
          </a:bodyPr>
          <a:lstStyle/>
          <a:p>
            <a:pPr algn="ctr" defTabSz="456926">
              <a:buClr>
                <a:srgbClr val="000000"/>
              </a:buClr>
            </a:pPr>
            <a:r>
              <a:rPr lang="en-AU" sz="700" b="1" kern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www.iode.org</a:t>
            </a:r>
            <a:endParaRPr sz="700" b="1" kern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5643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8936</TotalTime>
  <Words>238</Words>
  <Application>Microsoft Office PowerPoint</Application>
  <PresentationFormat>Personalizado</PresentationFormat>
  <Paragraphs>42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Arial</vt:lpstr>
      <vt:lpstr>Calibri</vt:lpstr>
      <vt:lpstr>Myriad Pro</vt:lpstr>
      <vt:lpstr>Open Sans</vt:lpstr>
      <vt:lpstr>Roboto</vt:lpstr>
      <vt:lpstr>Times New Roman</vt:lpstr>
      <vt:lpstr>2_Office Theme</vt:lpstr>
      <vt:lpstr>5_Custom Design</vt:lpstr>
      <vt:lpstr>8_Custom Design</vt:lpstr>
      <vt:lpstr>Office Theme</vt:lpstr>
      <vt:lpstr>4_Office Theme</vt:lpstr>
      <vt:lpstr>   IODE Rules of Procedure for IODE</vt:lpstr>
      <vt:lpstr>Background</vt:lpstr>
      <vt:lpstr>Guides or Manuals</vt:lpstr>
      <vt:lpstr>New Designation (March 2023)</vt:lpstr>
      <vt:lpstr>Presentación de PowerPoint</vt:lpstr>
      <vt:lpstr>Terms of References – Steering Group</vt:lpstr>
      <vt:lpstr>Terms of References – Role Co-Chairs</vt:lpstr>
      <vt:lpstr>Election Criteria – Election Co-chairs</vt:lpstr>
      <vt:lpstr>Presentación de PowerPoint</vt:lpstr>
      <vt:lpstr>Election Criteria – Project Manager</vt:lpstr>
      <vt:lpstr>Election Criteria – Tasks PM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IOCARIBE Template</dc:title>
  <dc:creator>Alex Palomino Cadena</dc:creator>
  <cp:lastModifiedBy>PS</cp:lastModifiedBy>
  <cp:revision>547</cp:revision>
  <dcterms:created xsi:type="dcterms:W3CDTF">2019-04-25T17:17:09Z</dcterms:created>
  <dcterms:modified xsi:type="dcterms:W3CDTF">2023-12-14T08:02:40Z</dcterms:modified>
</cp:coreProperties>
</file>