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0" r:id="rId4"/>
    <p:sldMasterId id="2147483671" r:id="rId5"/>
    <p:sldMasterId id="2147483682" r:id="rId6"/>
    <p:sldMasterId id="2147483693" r:id="rId7"/>
    <p:sldMasterId id="2147483829" r:id="rId8"/>
  </p:sldMasterIdLst>
  <p:notesMasterIdLst>
    <p:notesMasterId r:id="rId20"/>
  </p:notesMasterIdLst>
  <p:handoutMasterIdLst>
    <p:handoutMasterId r:id="rId21"/>
  </p:handoutMasterIdLst>
  <p:sldIdLst>
    <p:sldId id="478" r:id="rId9"/>
    <p:sldId id="508" r:id="rId10"/>
    <p:sldId id="516" r:id="rId11"/>
    <p:sldId id="506" r:id="rId12"/>
    <p:sldId id="510" r:id="rId13"/>
    <p:sldId id="514" r:id="rId14"/>
    <p:sldId id="515" r:id="rId15"/>
    <p:sldId id="517" r:id="rId16"/>
    <p:sldId id="518" r:id="rId17"/>
    <p:sldId id="519" r:id="rId18"/>
    <p:sldId id="520" r:id="rId19"/>
  </p:sldIdLst>
  <p:sldSz cx="9144000" cy="6858000" type="screen4x3"/>
  <p:notesSz cx="6881813" cy="9296400"/>
  <p:defaultTex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FDA46"/>
    <a:srgbClr val="4F81BD"/>
    <a:srgbClr val="FF0000"/>
    <a:srgbClr val="00B050"/>
    <a:srgbClr val="FF9900"/>
    <a:srgbClr val="FFD1D1"/>
    <a:srgbClr val="C1FFC1"/>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088" autoAdjust="0"/>
    <p:restoredTop sz="86856" autoAdjust="0"/>
  </p:normalViewPr>
  <p:slideViewPr>
    <p:cSldViewPr>
      <p:cViewPr varScale="1">
        <p:scale>
          <a:sx n="70" d="100"/>
          <a:sy n="70" d="100"/>
        </p:scale>
        <p:origin x="476"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7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6.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Master" Target="slideMasters/slideMaster5.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2.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lmen Vennin, Derya" userId="9dca1a5a-a24f-45fd-969d-1cfd0d525d5d" providerId="ADAL" clId="{1310ADBE-357E-4A9C-8112-5F2F70A1A8B6}"/>
    <pc:docChg chg="modSld">
      <pc:chgData name="Dilmen Vennin, Derya" userId="9dca1a5a-a24f-45fd-969d-1cfd0d525d5d" providerId="ADAL" clId="{1310ADBE-357E-4A9C-8112-5F2F70A1A8B6}" dt="2024-02-01T13:23:07.978" v="3" actId="14734"/>
      <pc:docMkLst>
        <pc:docMk/>
      </pc:docMkLst>
      <pc:sldChg chg="modSp mod">
        <pc:chgData name="Dilmen Vennin, Derya" userId="9dca1a5a-a24f-45fd-969d-1cfd0d525d5d" providerId="ADAL" clId="{1310ADBE-357E-4A9C-8112-5F2F70A1A8B6}" dt="2024-02-01T13:23:07.978" v="3" actId="14734"/>
        <pc:sldMkLst>
          <pc:docMk/>
          <pc:sldMk cId="0" sldId="508"/>
        </pc:sldMkLst>
        <pc:graphicFrameChg chg="modGraphic">
          <ac:chgData name="Dilmen Vennin, Derya" userId="9dca1a5a-a24f-45fd-969d-1cfd0d525d5d" providerId="ADAL" clId="{1310ADBE-357E-4A9C-8112-5F2F70A1A8B6}" dt="2024-02-01T13:23:07.978" v="3" actId="14734"/>
          <ac:graphicFrameMkLst>
            <pc:docMk/>
            <pc:sldMk cId="0" sldId="508"/>
            <ac:graphicFrameMk id="4"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90C429-BB6E-5404-A25E-A62C57F7AA5B}"/>
              </a:ext>
            </a:extLst>
          </p:cNvPr>
          <p:cNvSpPr>
            <a:spLocks noGrp="1"/>
          </p:cNvSpPr>
          <p:nvPr>
            <p:ph type="hdr" sz="quarter"/>
          </p:nvPr>
        </p:nvSpPr>
        <p:spPr>
          <a:xfrm>
            <a:off x="0" y="0"/>
            <a:ext cx="2982913" cy="465138"/>
          </a:xfrm>
          <a:prstGeom prst="rect">
            <a:avLst/>
          </a:prstGeom>
        </p:spPr>
        <p:txBody>
          <a:bodyPr vert="horz" lIns="91440" tIns="45720" rIns="91440" bIns="45720" rtlCol="0"/>
          <a:lstStyle>
            <a:lvl1pPr algn="l" eaLnBrk="1" hangingPunct="1">
              <a:defRPr sz="1200">
                <a:cs typeface="Arial" charset="0"/>
              </a:defRPr>
            </a:lvl1pPr>
          </a:lstStyle>
          <a:p>
            <a:pPr>
              <a:defRPr/>
            </a:pPr>
            <a:endParaRPr lang="id-ID"/>
          </a:p>
        </p:txBody>
      </p:sp>
      <p:sp>
        <p:nvSpPr>
          <p:cNvPr id="3" name="Date Placeholder 2">
            <a:extLst>
              <a:ext uri="{FF2B5EF4-FFF2-40B4-BE49-F238E27FC236}">
                <a16:creationId xmlns:a16="http://schemas.microsoft.com/office/drawing/2014/main" id="{291790F9-395B-3B30-5FE9-3F1070C22B5C}"/>
              </a:ext>
            </a:extLst>
          </p:cNvPr>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eaLnBrk="1" hangingPunct="1">
              <a:defRPr sz="1200">
                <a:cs typeface="Arial" charset="0"/>
              </a:defRPr>
            </a:lvl1pPr>
          </a:lstStyle>
          <a:p>
            <a:pPr>
              <a:defRPr/>
            </a:pPr>
            <a:fld id="{83851BCC-3B21-4171-AC87-86A4FD3FC046}" type="datetimeFigureOut">
              <a:rPr lang="id-ID"/>
              <a:pPr>
                <a:defRPr/>
              </a:pPr>
              <a:t>01/02/2024</a:t>
            </a:fld>
            <a:endParaRPr lang="id-ID"/>
          </a:p>
        </p:txBody>
      </p:sp>
      <p:sp>
        <p:nvSpPr>
          <p:cNvPr id="4" name="Footer Placeholder 3">
            <a:extLst>
              <a:ext uri="{FF2B5EF4-FFF2-40B4-BE49-F238E27FC236}">
                <a16:creationId xmlns:a16="http://schemas.microsoft.com/office/drawing/2014/main" id="{2FC57150-B4BD-603F-02FC-15426D89E078}"/>
              </a:ext>
            </a:extLst>
          </p:cNvPr>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id-ID"/>
          </a:p>
        </p:txBody>
      </p:sp>
      <p:sp>
        <p:nvSpPr>
          <p:cNvPr id="5" name="Slide Number Placeholder 4">
            <a:extLst>
              <a:ext uri="{FF2B5EF4-FFF2-40B4-BE49-F238E27FC236}">
                <a16:creationId xmlns:a16="http://schemas.microsoft.com/office/drawing/2014/main" id="{F6E30E3D-B1D4-7BB2-2C33-8C4A3EFA6228}"/>
              </a:ext>
            </a:extLst>
          </p:cNvPr>
          <p:cNvSpPr>
            <a:spLocks noGrp="1"/>
          </p:cNvSpPr>
          <p:nvPr>
            <p:ph type="sldNum" sz="quarter" idx="3"/>
          </p:nvPr>
        </p:nvSpPr>
        <p:spPr>
          <a:xfrm>
            <a:off x="3897313" y="8829675"/>
            <a:ext cx="2982912"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56E0B14-4AC7-4B54-9BAA-19FDCA98836A}" type="slidenum">
              <a:rPr lang="id-ID" altLang="de-DE"/>
              <a:pPr/>
              <a:t>‹#›</a:t>
            </a:fld>
            <a:endParaRPr lang="id-ID"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C0A983-FFB2-3AE0-30A1-54CF71860FA2}"/>
              </a:ext>
            </a:extLst>
          </p:cNvPr>
          <p:cNvSpPr>
            <a:spLocks noGrp="1"/>
          </p:cNvSpPr>
          <p:nvPr>
            <p:ph type="hdr" sz="quarter"/>
          </p:nvPr>
        </p:nvSpPr>
        <p:spPr>
          <a:xfrm>
            <a:off x="0" y="0"/>
            <a:ext cx="2982913"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id-ID"/>
          </a:p>
        </p:txBody>
      </p:sp>
      <p:sp>
        <p:nvSpPr>
          <p:cNvPr id="3" name="Date Placeholder 2">
            <a:extLst>
              <a:ext uri="{FF2B5EF4-FFF2-40B4-BE49-F238E27FC236}">
                <a16:creationId xmlns:a16="http://schemas.microsoft.com/office/drawing/2014/main" id="{F101A874-58C8-16B0-E836-E615EE9DFAC7}"/>
              </a:ext>
            </a:extLst>
          </p:cNvPr>
          <p:cNvSpPr>
            <a:spLocks noGrp="1"/>
          </p:cNvSpPr>
          <p:nvPr>
            <p:ph type="dt" idx="1"/>
          </p:nvPr>
        </p:nvSpPr>
        <p:spPr>
          <a:xfrm>
            <a:off x="3897313" y="0"/>
            <a:ext cx="2982912"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F4F8D62-10D5-45E8-AE1A-918A2154E531}" type="datetimeFigureOut">
              <a:rPr lang="id-ID"/>
              <a:pPr>
                <a:defRPr/>
              </a:pPr>
              <a:t>01/02/2024</a:t>
            </a:fld>
            <a:endParaRPr lang="id-ID"/>
          </a:p>
        </p:txBody>
      </p:sp>
      <p:sp>
        <p:nvSpPr>
          <p:cNvPr id="4" name="Slide Image Placeholder 3">
            <a:extLst>
              <a:ext uri="{FF2B5EF4-FFF2-40B4-BE49-F238E27FC236}">
                <a16:creationId xmlns:a16="http://schemas.microsoft.com/office/drawing/2014/main" id="{D7CAD106-AF61-E0AE-5E65-EB102EB13507}"/>
              </a:ext>
            </a:extLst>
          </p:cNvPr>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a:extLst>
              <a:ext uri="{FF2B5EF4-FFF2-40B4-BE49-F238E27FC236}">
                <a16:creationId xmlns:a16="http://schemas.microsoft.com/office/drawing/2014/main" id="{3281A70A-38DF-E87C-541F-8694218E6E10}"/>
              </a:ext>
            </a:extLst>
          </p:cNvPr>
          <p:cNvSpPr>
            <a:spLocks noGrp="1"/>
          </p:cNvSpPr>
          <p:nvPr>
            <p:ph type="body" sz="quarter" idx="3"/>
          </p:nvPr>
        </p:nvSpPr>
        <p:spPr>
          <a:xfrm>
            <a:off x="687388" y="4414838"/>
            <a:ext cx="5507037" cy="41846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a:extLst>
              <a:ext uri="{FF2B5EF4-FFF2-40B4-BE49-F238E27FC236}">
                <a16:creationId xmlns:a16="http://schemas.microsoft.com/office/drawing/2014/main" id="{6845B0F6-CD6F-1666-A350-84E2AA0AE5EE}"/>
              </a:ext>
            </a:extLst>
          </p:cNvPr>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id-ID"/>
          </a:p>
        </p:txBody>
      </p:sp>
      <p:sp>
        <p:nvSpPr>
          <p:cNvPr id="7" name="Slide Number Placeholder 6">
            <a:extLst>
              <a:ext uri="{FF2B5EF4-FFF2-40B4-BE49-F238E27FC236}">
                <a16:creationId xmlns:a16="http://schemas.microsoft.com/office/drawing/2014/main" id="{7DADA3BC-5140-EE1B-9686-91831FF3F46C}"/>
              </a:ext>
            </a:extLst>
          </p:cNvPr>
          <p:cNvSpPr>
            <a:spLocks noGrp="1"/>
          </p:cNvSpPr>
          <p:nvPr>
            <p:ph type="sldNum" sz="quarter" idx="5"/>
          </p:nvPr>
        </p:nvSpPr>
        <p:spPr>
          <a:xfrm>
            <a:off x="3897313" y="8829675"/>
            <a:ext cx="2982912"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63258A4-1AF2-4B01-8AE2-85BEDB833355}" type="slidenum">
              <a:rPr lang="id-ID" altLang="de-DE"/>
              <a:pPr/>
              <a:t>‹#›</a:t>
            </a:fld>
            <a:endParaRPr lang="id-ID" altLang="de-DE"/>
          </a:p>
        </p:txBody>
      </p:sp>
    </p:spTree>
    <p:extLst>
      <p:ext uri="{BB962C8B-B14F-4D97-AF65-F5344CB8AC3E}">
        <p14:creationId xmlns:p14="http://schemas.microsoft.com/office/powerpoint/2010/main" val="3433877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a:extLst>
              <a:ext uri="{FF2B5EF4-FFF2-40B4-BE49-F238E27FC236}">
                <a16:creationId xmlns:a16="http://schemas.microsoft.com/office/drawing/2014/main" id="{E96D0833-5241-0057-9D09-66FCFED1A2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izenplatzhalter 2">
            <a:extLst>
              <a:ext uri="{FF2B5EF4-FFF2-40B4-BE49-F238E27FC236}">
                <a16:creationId xmlns:a16="http://schemas.microsoft.com/office/drawing/2014/main" id="{23182702-66A2-8E36-45B6-683DA32F87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p>
        </p:txBody>
      </p:sp>
      <p:sp>
        <p:nvSpPr>
          <p:cNvPr id="62468" name="Foliennummernplatzhalter 3">
            <a:extLst>
              <a:ext uri="{FF2B5EF4-FFF2-40B4-BE49-F238E27FC236}">
                <a16:creationId xmlns:a16="http://schemas.microsoft.com/office/drawing/2014/main" id="{6C1DB16D-7677-04A3-8661-C3F741328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BAF81AF-2A20-4425-9FA3-DC9BD033858B}" type="slidenum">
              <a:rPr lang="id-ID" altLang="de-DE"/>
              <a:pPr/>
              <a:t>2</a:t>
            </a:fld>
            <a:endParaRPr lang="id-ID" altLang="de-DE"/>
          </a:p>
        </p:txBody>
      </p:sp>
    </p:spTree>
    <p:extLst>
      <p:ext uri="{BB962C8B-B14F-4D97-AF65-F5344CB8AC3E}">
        <p14:creationId xmlns:p14="http://schemas.microsoft.com/office/powerpoint/2010/main" val="344107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bildplatzhalter 1">
            <a:extLst>
              <a:ext uri="{FF2B5EF4-FFF2-40B4-BE49-F238E27FC236}">
                <a16:creationId xmlns:a16="http://schemas.microsoft.com/office/drawing/2014/main" id="{6D5D50DE-CBA9-2BB0-FD05-189E8FE5A1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izenplatzhalter 2">
            <a:extLst>
              <a:ext uri="{FF2B5EF4-FFF2-40B4-BE49-F238E27FC236}">
                <a16:creationId xmlns:a16="http://schemas.microsoft.com/office/drawing/2014/main" id="{EB6C7F65-B60B-4A4F-61FD-328A40EBBF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p>
        </p:txBody>
      </p:sp>
      <p:sp>
        <p:nvSpPr>
          <p:cNvPr id="72708" name="Foliennummernplatzhalter 3">
            <a:extLst>
              <a:ext uri="{FF2B5EF4-FFF2-40B4-BE49-F238E27FC236}">
                <a16:creationId xmlns:a16="http://schemas.microsoft.com/office/drawing/2014/main" id="{67CA4129-B6B5-06A0-CE63-8274DCE195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DFFFBE6-BF52-46BD-9920-31912F5C5A9C}" type="slidenum">
              <a:rPr lang="id-ID" altLang="de-DE"/>
              <a:pPr/>
              <a:t>4</a:t>
            </a:fld>
            <a:endParaRPr lang="id-ID" altLang="de-DE"/>
          </a:p>
        </p:txBody>
      </p:sp>
    </p:spTree>
    <p:extLst>
      <p:ext uri="{BB962C8B-B14F-4D97-AF65-F5344CB8AC3E}">
        <p14:creationId xmlns:p14="http://schemas.microsoft.com/office/powerpoint/2010/main" val="2454514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28B4F0DC-6798-52D6-54CA-D72D1A8D12EF}"/>
              </a:ext>
            </a:extLst>
          </p:cNvPr>
          <p:cNvSpPr>
            <a:spLocks noGrp="1"/>
          </p:cNvSpPr>
          <p:nvPr>
            <p:ph type="dt" sz="half" idx="10"/>
          </p:nvPr>
        </p:nvSpPr>
        <p:spPr/>
        <p:txBody>
          <a:bodyPr/>
          <a:lstStyle>
            <a:lvl1pPr>
              <a:defRPr/>
            </a:lvl1pPr>
          </a:lstStyle>
          <a:p>
            <a:pPr>
              <a:defRPr/>
            </a:pPr>
            <a:fld id="{FEA6185D-3A14-4F71-8229-4D4CA0072132}" type="datetimeFigureOut">
              <a:rPr lang="id-ID"/>
              <a:pPr>
                <a:defRPr/>
              </a:pPr>
              <a:t>01/02/2024</a:t>
            </a:fld>
            <a:endParaRPr lang="id-ID"/>
          </a:p>
        </p:txBody>
      </p:sp>
      <p:sp>
        <p:nvSpPr>
          <p:cNvPr id="5" name="Footer Placeholder 4">
            <a:extLst>
              <a:ext uri="{FF2B5EF4-FFF2-40B4-BE49-F238E27FC236}">
                <a16:creationId xmlns:a16="http://schemas.microsoft.com/office/drawing/2014/main" id="{159DE853-8B65-A069-CC9A-F12B54A69416}"/>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7524F51F-8EFF-048F-BFBE-2BE7AC073C57}"/>
              </a:ext>
            </a:extLst>
          </p:cNvPr>
          <p:cNvSpPr>
            <a:spLocks noGrp="1"/>
          </p:cNvSpPr>
          <p:nvPr>
            <p:ph type="sldNum" sz="quarter" idx="12"/>
          </p:nvPr>
        </p:nvSpPr>
        <p:spPr/>
        <p:txBody>
          <a:bodyPr/>
          <a:lstStyle>
            <a:lvl1pPr>
              <a:defRPr/>
            </a:lvl1pPr>
          </a:lstStyle>
          <a:p>
            <a:fld id="{5ACB6DC7-FFC7-4BA7-AD8C-DDED8444FF5B}" type="slidenum">
              <a:rPr lang="id-ID" altLang="de-DE"/>
              <a:pPr/>
              <a:t>‹#›</a:t>
            </a:fld>
            <a:endParaRPr lang="id-ID" altLang="de-DE"/>
          </a:p>
        </p:txBody>
      </p:sp>
    </p:spTree>
    <p:extLst>
      <p:ext uri="{BB962C8B-B14F-4D97-AF65-F5344CB8AC3E}">
        <p14:creationId xmlns:p14="http://schemas.microsoft.com/office/powerpoint/2010/main" val="1038141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95B75646-E28D-3B5E-2264-31F0758B1C2E}"/>
              </a:ext>
            </a:extLst>
          </p:cNvPr>
          <p:cNvSpPr>
            <a:spLocks noGrp="1"/>
          </p:cNvSpPr>
          <p:nvPr>
            <p:ph type="dt" sz="half" idx="10"/>
          </p:nvPr>
        </p:nvSpPr>
        <p:spPr/>
        <p:txBody>
          <a:bodyPr/>
          <a:lstStyle>
            <a:lvl1pPr>
              <a:defRPr/>
            </a:lvl1pPr>
          </a:lstStyle>
          <a:p>
            <a:pPr>
              <a:defRPr/>
            </a:pPr>
            <a:fld id="{3DE1BF22-782B-4D02-84E7-E301DF2374C5}" type="datetimeFigureOut">
              <a:rPr lang="id-ID"/>
              <a:pPr>
                <a:defRPr/>
              </a:pPr>
              <a:t>01/02/2024</a:t>
            </a:fld>
            <a:endParaRPr lang="id-ID"/>
          </a:p>
        </p:txBody>
      </p:sp>
      <p:sp>
        <p:nvSpPr>
          <p:cNvPr id="5" name="Footer Placeholder 4">
            <a:extLst>
              <a:ext uri="{FF2B5EF4-FFF2-40B4-BE49-F238E27FC236}">
                <a16:creationId xmlns:a16="http://schemas.microsoft.com/office/drawing/2014/main" id="{458B0DE7-3460-9FB0-DC06-84FA352109BB}"/>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4E5C753C-3D77-FB97-D870-38D485B0EF80}"/>
              </a:ext>
            </a:extLst>
          </p:cNvPr>
          <p:cNvSpPr>
            <a:spLocks noGrp="1"/>
          </p:cNvSpPr>
          <p:nvPr>
            <p:ph type="sldNum" sz="quarter" idx="12"/>
          </p:nvPr>
        </p:nvSpPr>
        <p:spPr/>
        <p:txBody>
          <a:bodyPr/>
          <a:lstStyle>
            <a:lvl1pPr>
              <a:defRPr/>
            </a:lvl1pPr>
          </a:lstStyle>
          <a:p>
            <a:fld id="{27A730A0-8DBD-4DC3-8702-7D6A4B46C0DA}" type="slidenum">
              <a:rPr lang="id-ID" altLang="de-DE"/>
              <a:pPr/>
              <a:t>‹#›</a:t>
            </a:fld>
            <a:endParaRPr lang="id-ID" altLang="de-DE"/>
          </a:p>
        </p:txBody>
      </p:sp>
    </p:spTree>
    <p:extLst>
      <p:ext uri="{BB962C8B-B14F-4D97-AF65-F5344CB8AC3E}">
        <p14:creationId xmlns:p14="http://schemas.microsoft.com/office/powerpoint/2010/main" val="3612712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0C25104E-197B-9882-15F4-C4CD15D121A8}"/>
              </a:ext>
            </a:extLst>
          </p:cNvPr>
          <p:cNvSpPr>
            <a:spLocks noGrp="1"/>
          </p:cNvSpPr>
          <p:nvPr>
            <p:ph type="dt" sz="half" idx="10"/>
          </p:nvPr>
        </p:nvSpPr>
        <p:spPr/>
        <p:txBody>
          <a:bodyPr/>
          <a:lstStyle>
            <a:lvl1pPr>
              <a:defRPr/>
            </a:lvl1pPr>
          </a:lstStyle>
          <a:p>
            <a:pPr>
              <a:defRPr/>
            </a:pPr>
            <a:fld id="{6C81555E-69BA-441A-B7B2-2C3627BBDE00}" type="datetimeFigureOut">
              <a:rPr lang="id-ID"/>
              <a:pPr>
                <a:defRPr/>
              </a:pPr>
              <a:t>01/02/2024</a:t>
            </a:fld>
            <a:endParaRPr lang="id-ID"/>
          </a:p>
        </p:txBody>
      </p:sp>
      <p:sp>
        <p:nvSpPr>
          <p:cNvPr id="5" name="Footer Placeholder 4">
            <a:extLst>
              <a:ext uri="{FF2B5EF4-FFF2-40B4-BE49-F238E27FC236}">
                <a16:creationId xmlns:a16="http://schemas.microsoft.com/office/drawing/2014/main" id="{7720919B-4FE7-ED30-E242-B6BC79E5FEBC}"/>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F964C1E2-641B-A9EF-1DB5-59416BAE6FBD}"/>
              </a:ext>
            </a:extLst>
          </p:cNvPr>
          <p:cNvSpPr>
            <a:spLocks noGrp="1"/>
          </p:cNvSpPr>
          <p:nvPr>
            <p:ph type="sldNum" sz="quarter" idx="12"/>
          </p:nvPr>
        </p:nvSpPr>
        <p:spPr/>
        <p:txBody>
          <a:bodyPr/>
          <a:lstStyle>
            <a:lvl1pPr>
              <a:defRPr/>
            </a:lvl1pPr>
          </a:lstStyle>
          <a:p>
            <a:fld id="{1563D4B6-2DDE-4AD2-A01C-98181C600D48}" type="slidenum">
              <a:rPr lang="id-ID" altLang="de-DE"/>
              <a:pPr/>
              <a:t>‹#›</a:t>
            </a:fld>
            <a:endParaRPr lang="id-ID" altLang="de-DE"/>
          </a:p>
        </p:txBody>
      </p:sp>
    </p:spTree>
    <p:extLst>
      <p:ext uri="{BB962C8B-B14F-4D97-AF65-F5344CB8AC3E}">
        <p14:creationId xmlns:p14="http://schemas.microsoft.com/office/powerpoint/2010/main" val="2487943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GIZ GITEWS">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78C15A8-01A8-E985-8C34-ACA31CAE289A}"/>
              </a:ext>
            </a:extLst>
          </p:cNvPr>
          <p:cNvSpPr>
            <a:spLocks noChangeArrowheads="1"/>
          </p:cNvSpPr>
          <p:nvPr/>
        </p:nvSpPr>
        <p:spPr bwMode="auto">
          <a:xfrm>
            <a:off x="0" y="6624638"/>
            <a:ext cx="9144000" cy="233362"/>
          </a:xfrm>
          <a:prstGeom prst="rect">
            <a:avLst/>
          </a:prstGeom>
          <a:solidFill>
            <a:srgbClr val="939393"/>
          </a:soli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de-DE" altLang="de-DE" sz="2200" b="1">
              <a:solidFill>
                <a:srgbClr val="999999"/>
              </a:solidFill>
              <a:latin typeface="Arial" panose="020B0604020202020204" pitchFamily="34" charset="0"/>
            </a:endParaRPr>
          </a:p>
        </p:txBody>
      </p:sp>
      <p:sp>
        <p:nvSpPr>
          <p:cNvPr id="5" name="Text Box 3">
            <a:extLst>
              <a:ext uri="{FF2B5EF4-FFF2-40B4-BE49-F238E27FC236}">
                <a16:creationId xmlns:a16="http://schemas.microsoft.com/office/drawing/2014/main" id="{A92E4846-AF2A-84A5-81C6-3A55D89794A9}"/>
              </a:ext>
            </a:extLst>
          </p:cNvPr>
          <p:cNvSpPr txBox="1">
            <a:spLocks noChangeArrowheads="1"/>
          </p:cNvSpPr>
          <p:nvPr/>
        </p:nvSpPr>
        <p:spPr bwMode="auto">
          <a:xfrm>
            <a:off x="6934200" y="6596063"/>
            <a:ext cx="1981200" cy="2746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DEC8DBB-1FBA-4341-BED0-AE32C049D98B}" type="datetime1">
              <a:rPr lang="de-DE" altLang="de-DE" sz="1200">
                <a:solidFill>
                  <a:srgbClr val="FFFFFF"/>
                </a:solidFill>
                <a:latin typeface="Arial" panose="020B0604020202020204" pitchFamily="34" charset="0"/>
              </a:rPr>
              <a:pPr/>
              <a:t>01.02.2024</a:t>
            </a:fld>
            <a:r>
              <a:rPr lang="de-DE" altLang="de-DE" sz="1200">
                <a:solidFill>
                  <a:srgbClr val="FFFFFF"/>
                </a:solidFill>
                <a:latin typeface="Arial" panose="020B0604020202020204" pitchFamily="34" charset="0"/>
              </a:rPr>
              <a:t>     Seite </a:t>
            </a:r>
            <a:fld id="{494E6DE6-FA16-4C17-866C-585759D713D2}" type="slidenum">
              <a:rPr lang="de-DE" altLang="de-DE" sz="1200">
                <a:solidFill>
                  <a:srgbClr val="FFFFFF"/>
                </a:solidFill>
                <a:latin typeface="Arial" panose="020B0604020202020204" pitchFamily="34" charset="0"/>
              </a:rPr>
              <a:pPr/>
              <a:t>‹#›</a:t>
            </a:fld>
            <a:endParaRPr lang="de-DE" altLang="de-DE" sz="1200">
              <a:solidFill>
                <a:srgbClr val="FFFFFF"/>
              </a:solidFill>
              <a:latin typeface="Arial" panose="020B0604020202020204" pitchFamily="34" charset="0"/>
            </a:endParaRPr>
          </a:p>
        </p:txBody>
      </p:sp>
      <p:sp>
        <p:nvSpPr>
          <p:cNvPr id="6" name="Rectangle 4">
            <a:extLst>
              <a:ext uri="{FF2B5EF4-FFF2-40B4-BE49-F238E27FC236}">
                <a16:creationId xmlns:a16="http://schemas.microsoft.com/office/drawing/2014/main" id="{1A7D125B-20A2-C69A-E06D-30EF70BACD37}"/>
              </a:ext>
            </a:extLst>
          </p:cNvPr>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en-BZ" altLang="de-DE" sz="2400">
              <a:solidFill>
                <a:srgbClr val="000000"/>
              </a:solidFill>
              <a:latin typeface="Times" panose="02020603050405020304" pitchFamily="18" charset="0"/>
            </a:endParaRPr>
          </a:p>
        </p:txBody>
      </p:sp>
      <p:sp>
        <p:nvSpPr>
          <p:cNvPr id="7" name="Line 6">
            <a:extLst>
              <a:ext uri="{FF2B5EF4-FFF2-40B4-BE49-F238E27FC236}">
                <a16:creationId xmlns:a16="http://schemas.microsoft.com/office/drawing/2014/main" id="{5D13FCB7-5A16-3BCB-9748-68B4780D572F}"/>
              </a:ext>
            </a:extLst>
          </p:cNvPr>
          <p:cNvSpPr>
            <a:spLocks noChangeShapeType="1"/>
          </p:cNvSpPr>
          <p:nvPr/>
        </p:nvSpPr>
        <p:spPr bwMode="auto">
          <a:xfrm flipH="1">
            <a:off x="0" y="762000"/>
            <a:ext cx="9144000" cy="0"/>
          </a:xfrm>
          <a:prstGeom prst="line">
            <a:avLst/>
          </a:prstGeom>
          <a:noFill/>
          <a:ln w="3175">
            <a:solidFill>
              <a:srgbClr val="E6E6E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 name="Picture 21">
            <a:extLst>
              <a:ext uri="{FF2B5EF4-FFF2-40B4-BE49-F238E27FC236}">
                <a16:creationId xmlns:a16="http://schemas.microsoft.com/office/drawing/2014/main" id="{85859862-4CE3-CDC9-628F-C8B273448F15}"/>
              </a:ext>
            </a:extLst>
          </p:cNvPr>
          <p:cNvPicPr>
            <a:picLocks noChangeAspect="1" noChangeArrowheads="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7999413" y="0"/>
            <a:ext cx="11445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a:extLst>
              <a:ext uri="{FF2B5EF4-FFF2-40B4-BE49-F238E27FC236}">
                <a16:creationId xmlns:a16="http://schemas.microsoft.com/office/drawing/2014/main" id="{51540E4D-00A2-EF7C-5C01-6A8D4203E61D}"/>
              </a:ext>
            </a:extLst>
          </p:cNvPr>
          <p:cNvSpPr>
            <a:spLocks noChangeArrowheads="1"/>
          </p:cNvSpPr>
          <p:nvPr/>
        </p:nvSpPr>
        <p:spPr bwMode="auto">
          <a:xfrm>
            <a:off x="0" y="6624638"/>
            <a:ext cx="9144000" cy="233362"/>
          </a:xfrm>
          <a:prstGeom prst="rect">
            <a:avLst/>
          </a:prstGeom>
          <a:solidFill>
            <a:srgbClr val="939393"/>
          </a:soli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de-DE" altLang="de-DE" sz="2200" b="1">
              <a:solidFill>
                <a:srgbClr val="999999"/>
              </a:solidFill>
              <a:latin typeface="Arial" panose="020B0604020202020204" pitchFamily="34" charset="0"/>
            </a:endParaRPr>
          </a:p>
        </p:txBody>
      </p:sp>
      <p:sp>
        <p:nvSpPr>
          <p:cNvPr id="10" name="Rectangle 11">
            <a:extLst>
              <a:ext uri="{FF2B5EF4-FFF2-40B4-BE49-F238E27FC236}">
                <a16:creationId xmlns:a16="http://schemas.microsoft.com/office/drawing/2014/main" id="{6A4D84F0-7DC2-FD7C-956A-94E82E882AC8}"/>
              </a:ext>
            </a:extLst>
          </p:cNvPr>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en-BZ" altLang="de-DE" sz="2400">
              <a:solidFill>
                <a:srgbClr val="000000"/>
              </a:solidFill>
              <a:latin typeface="Times" panose="02020603050405020304" pitchFamily="18" charset="0"/>
            </a:endParaRPr>
          </a:p>
        </p:txBody>
      </p:sp>
      <p:sp>
        <p:nvSpPr>
          <p:cNvPr id="11" name="Line 12">
            <a:extLst>
              <a:ext uri="{FF2B5EF4-FFF2-40B4-BE49-F238E27FC236}">
                <a16:creationId xmlns:a16="http://schemas.microsoft.com/office/drawing/2014/main" id="{2F15B393-B3AD-46F8-71FA-AEB4625E0B40}"/>
              </a:ext>
            </a:extLst>
          </p:cNvPr>
          <p:cNvSpPr>
            <a:spLocks noChangeShapeType="1"/>
          </p:cNvSpPr>
          <p:nvPr/>
        </p:nvSpPr>
        <p:spPr bwMode="auto">
          <a:xfrm flipH="1">
            <a:off x="0" y="762000"/>
            <a:ext cx="9144000" cy="0"/>
          </a:xfrm>
          <a:prstGeom prst="line">
            <a:avLst/>
          </a:prstGeom>
          <a:noFill/>
          <a:ln w="3175">
            <a:solidFill>
              <a:srgbClr val="E6E6E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8">
            <a:extLst>
              <a:ext uri="{FF2B5EF4-FFF2-40B4-BE49-F238E27FC236}">
                <a16:creationId xmlns:a16="http://schemas.microsoft.com/office/drawing/2014/main" id="{A59A1FDD-25AC-7BB9-AC66-B8D7046F9AFB}"/>
              </a:ext>
            </a:extLst>
          </p:cNvPr>
          <p:cNvSpPr>
            <a:spLocks noChangeShapeType="1"/>
          </p:cNvSpPr>
          <p:nvPr/>
        </p:nvSpPr>
        <p:spPr bwMode="auto">
          <a:xfrm flipH="1">
            <a:off x="0" y="762000"/>
            <a:ext cx="9144000" cy="0"/>
          </a:xfrm>
          <a:prstGeom prst="line">
            <a:avLst/>
          </a:prstGeom>
          <a:noFill/>
          <a:ln w="3175">
            <a:solidFill>
              <a:srgbClr val="D9D9D9"/>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3" name="Picture 20" descr="Weltkugel_klein_neu.gif                                        0005A183jeany                          BB53F533:">
            <a:extLst>
              <a:ext uri="{FF2B5EF4-FFF2-40B4-BE49-F238E27FC236}">
                <a16:creationId xmlns:a16="http://schemas.microsoft.com/office/drawing/2014/main" id="{1C5CEEC6-7E0C-C249-7041-F4B54EE88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0"/>
            <a:ext cx="11477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28" descr="gizlogo-standard-rgb.gif">
            <a:extLst>
              <a:ext uri="{FF2B5EF4-FFF2-40B4-BE49-F238E27FC236}">
                <a16:creationId xmlns:a16="http://schemas.microsoft.com/office/drawing/2014/main" id="{64D9FB06-9E36-5E4C-C184-D04AD952581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t="17992" b="17450"/>
          <a:stretch>
            <a:fillRect/>
          </a:stretch>
        </p:blipFill>
        <p:spPr bwMode="auto">
          <a:xfrm>
            <a:off x="914400" y="103188"/>
            <a:ext cx="900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Spahn\Desktop\Oeffentlichkeitsarbeit\Logos\GTZ-IS-GITEWS\GITEWS_Quadrat.jpg">
            <a:extLst>
              <a:ext uri="{FF2B5EF4-FFF2-40B4-BE49-F238E27FC236}">
                <a16:creationId xmlns:a16="http://schemas.microsoft.com/office/drawing/2014/main" id="{85187BDC-6A6D-FC12-75FC-C0B33A3D678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1450" y="0"/>
            <a:ext cx="7318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9" name="Rectangle 15"/>
          <p:cNvSpPr>
            <a:spLocks noGrp="1" noChangeArrowheads="1"/>
          </p:cNvSpPr>
          <p:nvPr>
            <p:ph type="ctrTitle" sz="quarter"/>
          </p:nvPr>
        </p:nvSpPr>
        <p:spPr>
          <a:xfrm>
            <a:off x="1040400" y="1993726"/>
            <a:ext cx="7034400" cy="1143000"/>
          </a:xfrm>
        </p:spPr>
        <p:txBody>
          <a:bodyPr anchor="ctr"/>
          <a:lstStyle>
            <a:lvl1pPr algn="ctr">
              <a:defRPr/>
            </a:lvl1pPr>
          </a:lstStyle>
          <a:p>
            <a:r>
              <a:rPr lang="de-DE"/>
              <a:t>Titelmasterformat durch Klicken bearbeiten</a:t>
            </a:r>
            <a:endParaRPr lang="de-DE" dirty="0"/>
          </a:p>
        </p:txBody>
      </p:sp>
      <p:sp>
        <p:nvSpPr>
          <p:cNvPr id="93200" name="Rectangle 16"/>
          <p:cNvSpPr>
            <a:spLocks noGrp="1" noChangeArrowheads="1"/>
          </p:cNvSpPr>
          <p:nvPr>
            <p:ph type="subTitle" sz="quarter" idx="1"/>
          </p:nvPr>
        </p:nvSpPr>
        <p:spPr>
          <a:xfrm>
            <a:off x="1040400" y="3239022"/>
            <a:ext cx="7034400" cy="1752600"/>
          </a:xfrm>
        </p:spPr>
        <p:txBody>
          <a:bodyPr/>
          <a:lstStyle>
            <a:lvl1pPr marL="0" indent="0" algn="ctr">
              <a:buFont typeface="Wingdings" pitchFamily="2" charset="2"/>
              <a:buNone/>
              <a:defRPr sz="2800"/>
            </a:lvl1pPr>
          </a:lstStyle>
          <a:p>
            <a:r>
              <a:rPr lang="de-DE"/>
              <a:t>Formatvorlage des Untertitelmasters durch Klicken bearbeiten</a:t>
            </a:r>
            <a:endParaRPr lang="de-DE" dirty="0"/>
          </a:p>
        </p:txBody>
      </p:sp>
    </p:spTree>
    <p:extLst>
      <p:ext uri="{BB962C8B-B14F-4D97-AF65-F5344CB8AC3E}">
        <p14:creationId xmlns:p14="http://schemas.microsoft.com/office/powerpoint/2010/main" val="23426656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0F3CC6E8-96B5-43E2-E169-23C404BCA3C5}"/>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94AC2515-8215-418A-964A-E2B00192C2E1}" type="datetime1">
              <a:rPr lang="de-DE"/>
              <a:pPr>
                <a:defRPr/>
              </a:pPr>
              <a:t>01.02.2024</a:t>
            </a:fld>
            <a:endParaRPr lang="de-DE" dirty="0"/>
          </a:p>
        </p:txBody>
      </p:sp>
      <p:sp>
        <p:nvSpPr>
          <p:cNvPr id="4" name="Footer Placeholder 3">
            <a:extLst>
              <a:ext uri="{FF2B5EF4-FFF2-40B4-BE49-F238E27FC236}">
                <a16:creationId xmlns:a16="http://schemas.microsoft.com/office/drawing/2014/main" id="{C0E41370-5B37-8EE7-D3FF-530D530E6297}"/>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28460006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a:lvl1pPr>
            <a:lvl2pPr>
              <a:defRPr sz="2200" baseline="0"/>
            </a:lvl2pPr>
            <a:lvl3pPr>
              <a:defRPr sz="2000" baseline="0"/>
            </a:lvl3pPr>
            <a:lvl4pPr>
              <a:defRPr sz="1800" baseline="0"/>
            </a:lvl4pPr>
            <a:lvl5pPr>
              <a:defRPr sz="1600"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0515ABC6-21FD-3BCE-2743-96C50945059A}"/>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692CB778-1684-4820-AE01-A6CF65E48D70}" type="datetime1">
              <a:rPr lang="de-DE"/>
              <a:pPr>
                <a:defRPr/>
              </a:pPr>
              <a:t>01.02.2024</a:t>
            </a:fld>
            <a:endParaRPr lang="de-DE"/>
          </a:p>
        </p:txBody>
      </p:sp>
      <p:sp>
        <p:nvSpPr>
          <p:cNvPr id="5" name="Fußzeilenplatzhalter 4">
            <a:extLst>
              <a:ext uri="{FF2B5EF4-FFF2-40B4-BE49-F238E27FC236}">
                <a16:creationId xmlns:a16="http://schemas.microsoft.com/office/drawing/2014/main" id="{047BFF00-B8C0-2490-ECB0-F4CDFAFE1A0F}"/>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219444269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40400" y="3880808"/>
            <a:ext cx="7034400" cy="1144800"/>
          </a:xfrm>
        </p:spPr>
        <p:txBody>
          <a:bodyPr/>
          <a:lstStyle>
            <a:lvl1pPr algn="ctr" rtl="0" fontAlgn="base">
              <a:spcBef>
                <a:spcPct val="0"/>
              </a:spcBef>
              <a:spcAft>
                <a:spcPct val="0"/>
              </a:spcAft>
              <a:defRPr lang="de-DE" sz="3600" baseline="0" dirty="0">
                <a:solidFill>
                  <a:schemeClr val="tx1"/>
                </a:solidFill>
                <a:latin typeface="+mj-lt"/>
                <a:ea typeface="+mj-ea"/>
                <a:cs typeface="+mj-cs"/>
              </a:defRPr>
            </a:lvl1pPr>
          </a:lstStyle>
          <a:p>
            <a:r>
              <a:rPr lang="de-DE"/>
              <a:t>Titelmasterformat durch Klicken bearbeiten</a:t>
            </a:r>
            <a:endParaRPr lang="de-DE" dirty="0"/>
          </a:p>
        </p:txBody>
      </p:sp>
      <p:sp>
        <p:nvSpPr>
          <p:cNvPr id="3" name="Textplatzhalter 2"/>
          <p:cNvSpPr>
            <a:spLocks noGrp="1"/>
          </p:cNvSpPr>
          <p:nvPr>
            <p:ph type="body" idx="1"/>
          </p:nvPr>
        </p:nvSpPr>
        <p:spPr>
          <a:xfrm>
            <a:off x="1040400" y="2292939"/>
            <a:ext cx="7034400" cy="1500187"/>
          </a:xfrm>
        </p:spPr>
        <p:txBody>
          <a:bodyPr anchor="b"/>
          <a:lstStyle>
            <a:lvl1pPr marL="0" indent="0" algn="ctr" rtl="0" fontAlgn="base">
              <a:spcBef>
                <a:spcPct val="20000"/>
              </a:spcBef>
              <a:spcAft>
                <a:spcPct val="0"/>
              </a:spcAft>
              <a:buClr>
                <a:srgbClr val="C80F0F"/>
              </a:buClr>
              <a:buFont typeface="Wingdings" pitchFamily="2" charset="2"/>
              <a:buNone/>
              <a:tabLst>
                <a:tab pos="2190750" algn="l"/>
              </a:tabLst>
              <a:defRPr lang="de-DE" sz="2800" dirty="0" smtClean="0">
                <a:solidFill>
                  <a:schemeClr val="tx1"/>
                </a:solidFill>
                <a:latin typeface="+mn-lt"/>
                <a:ea typeface="+mn-ea"/>
                <a:cs typeface="+mn-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a:extLst>
              <a:ext uri="{FF2B5EF4-FFF2-40B4-BE49-F238E27FC236}">
                <a16:creationId xmlns:a16="http://schemas.microsoft.com/office/drawing/2014/main" id="{1F926D28-E811-C7FE-87B0-CF19BB3505B6}"/>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0969C08B-3F0B-45F7-96FC-E0E7F1EDB571}" type="datetime1">
              <a:rPr lang="de-DE"/>
              <a:pPr>
                <a:defRPr/>
              </a:pPr>
              <a:t>01.02.2024</a:t>
            </a:fld>
            <a:endParaRPr lang="de-DE"/>
          </a:p>
        </p:txBody>
      </p:sp>
      <p:sp>
        <p:nvSpPr>
          <p:cNvPr id="5" name="Fußzeilenplatzhalter 4">
            <a:extLst>
              <a:ext uri="{FF2B5EF4-FFF2-40B4-BE49-F238E27FC236}">
                <a16:creationId xmlns:a16="http://schemas.microsoft.com/office/drawing/2014/main" id="{7BEBBEA0-9635-67D2-52F9-088897319780}"/>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3289899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DE" dirty="0"/>
          </a:p>
        </p:txBody>
      </p:sp>
      <p:sp>
        <p:nvSpPr>
          <p:cNvPr id="3" name="Inhaltsplatzhalter 2"/>
          <p:cNvSpPr>
            <a:spLocks noGrp="1"/>
          </p:cNvSpPr>
          <p:nvPr>
            <p:ph sz="half" idx="1"/>
          </p:nvPr>
        </p:nvSpPr>
        <p:spPr>
          <a:xfrm>
            <a:off x="1039813" y="2106613"/>
            <a:ext cx="3481200" cy="4114800"/>
          </a:xfrm>
        </p:spPr>
        <p:txBody>
          <a:bodyPr/>
          <a:lstStyle>
            <a:lvl1pPr>
              <a:defRPr sz="2400"/>
            </a:lvl1pPr>
            <a:lvl2pPr>
              <a:defRPr sz="2200" baseline="0"/>
            </a:lvl2pPr>
            <a:lvl3pPr>
              <a:defRPr sz="2000" baseline="0"/>
            </a:lvl3pPr>
            <a:lvl4pPr>
              <a:defRPr sz="1800" baseline="0"/>
            </a:lvl4pPr>
            <a:lvl5pPr>
              <a:defRPr sz="1600" baseline="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595812" y="2106613"/>
            <a:ext cx="3481200" cy="41148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a:extLst>
              <a:ext uri="{FF2B5EF4-FFF2-40B4-BE49-F238E27FC236}">
                <a16:creationId xmlns:a16="http://schemas.microsoft.com/office/drawing/2014/main" id="{A6BC6AB6-C213-62E5-54CD-F6A49DFC9C7F}"/>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9FD9DA14-23DB-4005-9410-95D99DFE4ACC}" type="datetime1">
              <a:rPr lang="de-DE"/>
              <a:pPr>
                <a:defRPr/>
              </a:pPr>
              <a:t>01.02.2024</a:t>
            </a:fld>
            <a:endParaRPr lang="de-DE"/>
          </a:p>
        </p:txBody>
      </p:sp>
      <p:sp>
        <p:nvSpPr>
          <p:cNvPr id="6" name="Fußzeilenplatzhalter 5">
            <a:extLst>
              <a:ext uri="{FF2B5EF4-FFF2-40B4-BE49-F238E27FC236}">
                <a16:creationId xmlns:a16="http://schemas.microsoft.com/office/drawing/2014/main" id="{7934D75A-5B49-1A7D-FC61-60DD3835D8B7}"/>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80096498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040400" y="1411200"/>
            <a:ext cx="7034400" cy="619200"/>
          </a:xfrm>
        </p:spPr>
        <p:txBody>
          <a:bodyPr/>
          <a:lstStyle>
            <a:lvl1pPr>
              <a:defRPr/>
            </a:lvl1pPr>
          </a:lstStyle>
          <a:p>
            <a:r>
              <a:rPr lang="de-DE"/>
              <a:t>Titelmasterformat durch Klicken bearbeiten</a:t>
            </a:r>
            <a:endParaRPr lang="de-DE" dirty="0"/>
          </a:p>
        </p:txBody>
      </p:sp>
      <p:sp>
        <p:nvSpPr>
          <p:cNvPr id="3" name="Textplatzhalter 2"/>
          <p:cNvSpPr>
            <a:spLocks noGrp="1"/>
          </p:cNvSpPr>
          <p:nvPr>
            <p:ph type="body" idx="1"/>
          </p:nvPr>
        </p:nvSpPr>
        <p:spPr>
          <a:xfrm>
            <a:off x="1040400" y="2098784"/>
            <a:ext cx="3463200" cy="4690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1040400" y="2668044"/>
            <a:ext cx="3463200" cy="3557392"/>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15200" y="2098783"/>
            <a:ext cx="3463200" cy="4690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15200" y="2668044"/>
            <a:ext cx="3463200" cy="3557392"/>
          </a:xfrm>
        </p:spPr>
        <p:txBody>
          <a:bodyPr/>
          <a:lstStyle>
            <a:lvl1pPr>
              <a:defRPr lang="de-DE" sz="2400" dirty="0" smtClean="0">
                <a:solidFill>
                  <a:schemeClr val="tx1"/>
                </a:solidFill>
                <a:latin typeface="+mn-lt"/>
                <a:ea typeface="+mn-ea"/>
                <a:cs typeface="+mn-cs"/>
              </a:defRPr>
            </a:lvl1pPr>
            <a:lvl2pPr>
              <a:defRPr lang="de-DE" sz="2200" dirty="0" smtClean="0">
                <a:solidFill>
                  <a:schemeClr val="tx1"/>
                </a:solidFill>
                <a:latin typeface="+mn-lt"/>
              </a:defRPr>
            </a:lvl2pPr>
            <a:lvl3pPr>
              <a:defRPr lang="de-DE" sz="2000" dirty="0" smtClean="0">
                <a:solidFill>
                  <a:schemeClr val="tx1"/>
                </a:solidFill>
                <a:latin typeface="+mn-lt"/>
              </a:defRPr>
            </a:lvl3pPr>
            <a:lvl4pPr>
              <a:defRPr lang="de-DE" sz="1800" dirty="0" smtClean="0">
                <a:solidFill>
                  <a:schemeClr val="tx1"/>
                </a:solidFill>
                <a:latin typeface="+mn-lt"/>
              </a:defRPr>
            </a:lvl4pPr>
            <a:lvl5pPr>
              <a:defRPr lang="de-DE" sz="1600" dirty="0" smtClean="0">
                <a:solidFill>
                  <a:schemeClr val="tx1"/>
                </a:solidFill>
                <a:latin typeface="+mn-lt"/>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a:extLst>
              <a:ext uri="{FF2B5EF4-FFF2-40B4-BE49-F238E27FC236}">
                <a16:creationId xmlns:a16="http://schemas.microsoft.com/office/drawing/2014/main" id="{B3F1EF63-ED33-2683-5584-195C562D0AFC}"/>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62691A89-BDBC-4828-A08B-29C7176101A4}" type="datetime1">
              <a:rPr lang="de-DE"/>
              <a:pPr>
                <a:defRPr/>
              </a:pPr>
              <a:t>01.02.2024</a:t>
            </a:fld>
            <a:endParaRPr lang="de-DE"/>
          </a:p>
        </p:txBody>
      </p:sp>
      <p:sp>
        <p:nvSpPr>
          <p:cNvPr id="8" name="Fußzeilenplatzhalter 7">
            <a:extLst>
              <a:ext uri="{FF2B5EF4-FFF2-40B4-BE49-F238E27FC236}">
                <a16:creationId xmlns:a16="http://schemas.microsoft.com/office/drawing/2014/main" id="{0BA627B9-9DF2-967C-C9EE-8D0B02E9414F}"/>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288623738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DE" dirty="0"/>
          </a:p>
        </p:txBody>
      </p:sp>
      <p:sp>
        <p:nvSpPr>
          <p:cNvPr id="3" name="Datumsplatzhalter 2">
            <a:extLst>
              <a:ext uri="{FF2B5EF4-FFF2-40B4-BE49-F238E27FC236}">
                <a16:creationId xmlns:a16="http://schemas.microsoft.com/office/drawing/2014/main" id="{346BAC7C-811F-1885-A257-13AEADAE4C47}"/>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F1C72ECF-0AE0-4187-A5C1-9378F853A497}" type="datetime1">
              <a:rPr lang="de-DE"/>
              <a:pPr>
                <a:defRPr/>
              </a:pPr>
              <a:t>01.02.2024</a:t>
            </a:fld>
            <a:endParaRPr lang="de-DE"/>
          </a:p>
        </p:txBody>
      </p:sp>
      <p:sp>
        <p:nvSpPr>
          <p:cNvPr id="4" name="Fußzeilenplatzhalter 3">
            <a:extLst>
              <a:ext uri="{FF2B5EF4-FFF2-40B4-BE49-F238E27FC236}">
                <a16:creationId xmlns:a16="http://schemas.microsoft.com/office/drawing/2014/main" id="{ACE5FAE6-A2B7-4BF2-B40A-370DDC106232}"/>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139045351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86EB44F-A732-D751-56CA-F6E9E24BEC10}"/>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90B70727-BA99-4A8B-B070-898FC5BD9116}" type="datetime1">
              <a:rPr lang="de-DE"/>
              <a:pPr>
                <a:defRPr/>
              </a:pPr>
              <a:t>01.02.2024</a:t>
            </a:fld>
            <a:endParaRPr lang="de-DE"/>
          </a:p>
        </p:txBody>
      </p:sp>
      <p:sp>
        <p:nvSpPr>
          <p:cNvPr id="3" name="Fußzeilenplatzhalter 2">
            <a:extLst>
              <a:ext uri="{FF2B5EF4-FFF2-40B4-BE49-F238E27FC236}">
                <a16:creationId xmlns:a16="http://schemas.microsoft.com/office/drawing/2014/main" id="{812D3E45-6168-4C16-174C-F30EA61C9867}"/>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15510145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4BEDD5AA-6665-1505-9129-D5394678F406}"/>
              </a:ext>
            </a:extLst>
          </p:cNvPr>
          <p:cNvSpPr>
            <a:spLocks noGrp="1"/>
          </p:cNvSpPr>
          <p:nvPr>
            <p:ph type="dt" sz="half" idx="10"/>
          </p:nvPr>
        </p:nvSpPr>
        <p:spPr/>
        <p:txBody>
          <a:bodyPr/>
          <a:lstStyle>
            <a:lvl1pPr>
              <a:defRPr/>
            </a:lvl1pPr>
          </a:lstStyle>
          <a:p>
            <a:pPr>
              <a:defRPr/>
            </a:pPr>
            <a:fld id="{0433BF77-4F3C-436C-A033-416A8E9F13D2}" type="datetimeFigureOut">
              <a:rPr lang="id-ID"/>
              <a:pPr>
                <a:defRPr/>
              </a:pPr>
              <a:t>01/02/2024</a:t>
            </a:fld>
            <a:endParaRPr lang="id-ID"/>
          </a:p>
        </p:txBody>
      </p:sp>
      <p:sp>
        <p:nvSpPr>
          <p:cNvPr id="5" name="Footer Placeholder 4">
            <a:extLst>
              <a:ext uri="{FF2B5EF4-FFF2-40B4-BE49-F238E27FC236}">
                <a16:creationId xmlns:a16="http://schemas.microsoft.com/office/drawing/2014/main" id="{6C4B5A98-5F89-F042-999F-0C75BE145F4F}"/>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CA60DF15-1AC3-D000-D0AD-157248BE1FD4}"/>
              </a:ext>
            </a:extLst>
          </p:cNvPr>
          <p:cNvSpPr>
            <a:spLocks noGrp="1"/>
          </p:cNvSpPr>
          <p:nvPr>
            <p:ph type="sldNum" sz="quarter" idx="12"/>
          </p:nvPr>
        </p:nvSpPr>
        <p:spPr/>
        <p:txBody>
          <a:bodyPr/>
          <a:lstStyle>
            <a:lvl1pPr>
              <a:defRPr/>
            </a:lvl1pPr>
          </a:lstStyle>
          <a:p>
            <a:fld id="{787A8305-D316-40C8-9453-BCB52C9AB88D}" type="slidenum">
              <a:rPr lang="id-ID" altLang="de-DE"/>
              <a:pPr/>
              <a:t>‹#›</a:t>
            </a:fld>
            <a:endParaRPr lang="id-ID" altLang="de-DE"/>
          </a:p>
        </p:txBody>
      </p:sp>
    </p:spTree>
    <p:extLst>
      <p:ext uri="{BB962C8B-B14F-4D97-AF65-F5344CB8AC3E}">
        <p14:creationId xmlns:p14="http://schemas.microsoft.com/office/powerpoint/2010/main" val="2998339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40400" y="1411200"/>
            <a:ext cx="2484000" cy="1357052"/>
          </a:xfrm>
        </p:spPr>
        <p:txBody>
          <a:bodyPr anchor="b"/>
          <a:lstStyle>
            <a:lvl1pPr algn="l">
              <a:defRPr sz="2800" b="0" baseline="0"/>
            </a:lvl1pPr>
          </a:lstStyle>
          <a:p>
            <a:r>
              <a:rPr lang="de-DE"/>
              <a:t>Titelmasterformat durch Klicken bearbeiten</a:t>
            </a:r>
            <a:endParaRPr lang="de-DE" dirty="0"/>
          </a:p>
        </p:txBody>
      </p:sp>
      <p:sp>
        <p:nvSpPr>
          <p:cNvPr id="3" name="Inhaltsplatzhalter 2"/>
          <p:cNvSpPr>
            <a:spLocks noGrp="1"/>
          </p:cNvSpPr>
          <p:nvPr>
            <p:ph idx="1"/>
          </p:nvPr>
        </p:nvSpPr>
        <p:spPr>
          <a:xfrm>
            <a:off x="3620022" y="1411201"/>
            <a:ext cx="4453200" cy="4814235"/>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1040400" y="2893512"/>
            <a:ext cx="2484000" cy="3331925"/>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a:extLst>
              <a:ext uri="{FF2B5EF4-FFF2-40B4-BE49-F238E27FC236}">
                <a16:creationId xmlns:a16="http://schemas.microsoft.com/office/drawing/2014/main" id="{8C5F1A2C-9610-BD40-FB5B-FC54C7085954}"/>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86586C2A-983F-4022-9DD0-DD623A56FF94}" type="datetime1">
              <a:rPr lang="de-DE"/>
              <a:pPr>
                <a:defRPr/>
              </a:pPr>
              <a:t>01.02.2024</a:t>
            </a:fld>
            <a:endParaRPr lang="de-DE"/>
          </a:p>
        </p:txBody>
      </p:sp>
      <p:sp>
        <p:nvSpPr>
          <p:cNvPr id="6" name="Fußzeilenplatzhalter 5">
            <a:extLst>
              <a:ext uri="{FF2B5EF4-FFF2-40B4-BE49-F238E27FC236}">
                <a16:creationId xmlns:a16="http://schemas.microsoft.com/office/drawing/2014/main" id="{C1E91A10-1480-46BA-60C5-F0ADE085E46E}"/>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198806831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40400" y="4860099"/>
            <a:ext cx="7034400" cy="526093"/>
          </a:xfrm>
        </p:spPr>
        <p:txBody>
          <a:bodyPr anchor="b"/>
          <a:lstStyle>
            <a:lvl1pPr algn="l">
              <a:defRPr sz="2800" b="0"/>
            </a:lvl1pPr>
          </a:lstStyle>
          <a:p>
            <a:r>
              <a:rPr lang="de-DE"/>
              <a:t>Titelmasterformat durch Klicken bearbeiten</a:t>
            </a:r>
            <a:endParaRPr lang="de-DE" dirty="0"/>
          </a:p>
        </p:txBody>
      </p:sp>
      <p:sp>
        <p:nvSpPr>
          <p:cNvPr id="3" name="Bildplatzhalter 2"/>
          <p:cNvSpPr>
            <a:spLocks noGrp="1"/>
          </p:cNvSpPr>
          <p:nvPr>
            <p:ph type="pic" idx="1"/>
          </p:nvPr>
        </p:nvSpPr>
        <p:spPr>
          <a:xfrm>
            <a:off x="1152525" y="1411201"/>
            <a:ext cx="6831014" cy="3361215"/>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1040400" y="5486400"/>
            <a:ext cx="7034400" cy="739036"/>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a:extLst>
              <a:ext uri="{FF2B5EF4-FFF2-40B4-BE49-F238E27FC236}">
                <a16:creationId xmlns:a16="http://schemas.microsoft.com/office/drawing/2014/main" id="{9E76DE7B-33E7-FE6C-8625-E24DBAD5F8ED}"/>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BB0ECFE9-3A9E-4E5E-AF41-520ACE265A77}" type="datetime1">
              <a:rPr lang="de-DE"/>
              <a:pPr>
                <a:defRPr/>
              </a:pPr>
              <a:t>01.02.2024</a:t>
            </a:fld>
            <a:endParaRPr lang="de-DE"/>
          </a:p>
        </p:txBody>
      </p:sp>
      <p:sp>
        <p:nvSpPr>
          <p:cNvPr id="6" name="Fußzeilenplatzhalter 5">
            <a:extLst>
              <a:ext uri="{FF2B5EF4-FFF2-40B4-BE49-F238E27FC236}">
                <a16:creationId xmlns:a16="http://schemas.microsoft.com/office/drawing/2014/main" id="{534EC98A-4F14-A738-71BC-CD916E1F26B1}"/>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202977749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GIZ GITEWS">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5F0306A-961D-4F3B-DFBD-462DE15A2A69}"/>
              </a:ext>
            </a:extLst>
          </p:cNvPr>
          <p:cNvSpPr>
            <a:spLocks noChangeArrowheads="1"/>
          </p:cNvSpPr>
          <p:nvPr/>
        </p:nvSpPr>
        <p:spPr bwMode="auto">
          <a:xfrm>
            <a:off x="0" y="6624638"/>
            <a:ext cx="9144000" cy="233362"/>
          </a:xfrm>
          <a:prstGeom prst="rect">
            <a:avLst/>
          </a:prstGeom>
          <a:solidFill>
            <a:srgbClr val="939393"/>
          </a:soli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de-DE" altLang="de-DE" sz="2200" b="1">
              <a:solidFill>
                <a:srgbClr val="999999"/>
              </a:solidFill>
              <a:latin typeface="Arial" panose="020B0604020202020204" pitchFamily="34" charset="0"/>
            </a:endParaRPr>
          </a:p>
        </p:txBody>
      </p:sp>
      <p:sp>
        <p:nvSpPr>
          <p:cNvPr id="5" name="Text Box 3">
            <a:extLst>
              <a:ext uri="{FF2B5EF4-FFF2-40B4-BE49-F238E27FC236}">
                <a16:creationId xmlns:a16="http://schemas.microsoft.com/office/drawing/2014/main" id="{2420F09B-B8F0-C151-D569-E47818BD134E}"/>
              </a:ext>
            </a:extLst>
          </p:cNvPr>
          <p:cNvSpPr txBox="1">
            <a:spLocks noChangeArrowheads="1"/>
          </p:cNvSpPr>
          <p:nvPr/>
        </p:nvSpPr>
        <p:spPr bwMode="auto">
          <a:xfrm>
            <a:off x="6934200" y="6596063"/>
            <a:ext cx="1981200" cy="2746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B1EF304-9F51-4DA9-9812-77DA0FF7E39D}" type="datetime1">
              <a:rPr lang="de-DE" altLang="de-DE" sz="1200">
                <a:solidFill>
                  <a:srgbClr val="FFFFFF"/>
                </a:solidFill>
                <a:latin typeface="Arial" panose="020B0604020202020204" pitchFamily="34" charset="0"/>
              </a:rPr>
              <a:pPr/>
              <a:t>01.02.2024</a:t>
            </a:fld>
            <a:r>
              <a:rPr lang="de-DE" altLang="de-DE" sz="1200">
                <a:solidFill>
                  <a:srgbClr val="FFFFFF"/>
                </a:solidFill>
                <a:latin typeface="Arial" panose="020B0604020202020204" pitchFamily="34" charset="0"/>
              </a:rPr>
              <a:t>     Seite </a:t>
            </a:r>
            <a:fld id="{98059B6C-4AF8-4F51-BEA0-4C8C863E265E}" type="slidenum">
              <a:rPr lang="de-DE" altLang="de-DE" sz="1200">
                <a:solidFill>
                  <a:srgbClr val="FFFFFF"/>
                </a:solidFill>
                <a:latin typeface="Arial" panose="020B0604020202020204" pitchFamily="34" charset="0"/>
              </a:rPr>
              <a:pPr/>
              <a:t>‹#›</a:t>
            </a:fld>
            <a:endParaRPr lang="de-DE" altLang="de-DE" sz="1200">
              <a:solidFill>
                <a:srgbClr val="FFFFFF"/>
              </a:solidFill>
              <a:latin typeface="Arial" panose="020B0604020202020204" pitchFamily="34" charset="0"/>
            </a:endParaRPr>
          </a:p>
        </p:txBody>
      </p:sp>
      <p:sp>
        <p:nvSpPr>
          <p:cNvPr id="6" name="Rectangle 4">
            <a:extLst>
              <a:ext uri="{FF2B5EF4-FFF2-40B4-BE49-F238E27FC236}">
                <a16:creationId xmlns:a16="http://schemas.microsoft.com/office/drawing/2014/main" id="{C8837B3D-A387-810D-A270-6F6B6D7ADF12}"/>
              </a:ext>
            </a:extLst>
          </p:cNvPr>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en-BZ" altLang="de-DE" sz="2400">
              <a:solidFill>
                <a:srgbClr val="000000"/>
              </a:solidFill>
              <a:latin typeface="Times" panose="02020603050405020304" pitchFamily="18" charset="0"/>
            </a:endParaRPr>
          </a:p>
        </p:txBody>
      </p:sp>
      <p:sp>
        <p:nvSpPr>
          <p:cNvPr id="7" name="Line 6">
            <a:extLst>
              <a:ext uri="{FF2B5EF4-FFF2-40B4-BE49-F238E27FC236}">
                <a16:creationId xmlns:a16="http://schemas.microsoft.com/office/drawing/2014/main" id="{413E2D5B-9B4E-9A6B-3676-D0E1B3D12A86}"/>
              </a:ext>
            </a:extLst>
          </p:cNvPr>
          <p:cNvSpPr>
            <a:spLocks noChangeShapeType="1"/>
          </p:cNvSpPr>
          <p:nvPr/>
        </p:nvSpPr>
        <p:spPr bwMode="auto">
          <a:xfrm flipH="1">
            <a:off x="0" y="762000"/>
            <a:ext cx="9144000" cy="0"/>
          </a:xfrm>
          <a:prstGeom prst="line">
            <a:avLst/>
          </a:prstGeom>
          <a:noFill/>
          <a:ln w="3175">
            <a:solidFill>
              <a:srgbClr val="E6E6E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 name="Picture 21">
            <a:extLst>
              <a:ext uri="{FF2B5EF4-FFF2-40B4-BE49-F238E27FC236}">
                <a16:creationId xmlns:a16="http://schemas.microsoft.com/office/drawing/2014/main" id="{2DC79286-493A-054F-0729-4749E2A5442E}"/>
              </a:ext>
            </a:extLst>
          </p:cNvPr>
          <p:cNvPicPr>
            <a:picLocks noChangeAspect="1" noChangeArrowheads="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7999413" y="0"/>
            <a:ext cx="11445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a:extLst>
              <a:ext uri="{FF2B5EF4-FFF2-40B4-BE49-F238E27FC236}">
                <a16:creationId xmlns:a16="http://schemas.microsoft.com/office/drawing/2014/main" id="{D9775168-1B19-8E67-0769-274791DFE2E5}"/>
              </a:ext>
            </a:extLst>
          </p:cNvPr>
          <p:cNvSpPr>
            <a:spLocks noChangeArrowheads="1"/>
          </p:cNvSpPr>
          <p:nvPr/>
        </p:nvSpPr>
        <p:spPr bwMode="auto">
          <a:xfrm>
            <a:off x="0" y="6624638"/>
            <a:ext cx="9144000" cy="233362"/>
          </a:xfrm>
          <a:prstGeom prst="rect">
            <a:avLst/>
          </a:prstGeom>
          <a:solidFill>
            <a:srgbClr val="939393"/>
          </a:soli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de-DE" altLang="de-DE" sz="2200" b="1">
              <a:solidFill>
                <a:srgbClr val="999999"/>
              </a:solidFill>
              <a:latin typeface="Arial" panose="020B0604020202020204" pitchFamily="34" charset="0"/>
            </a:endParaRPr>
          </a:p>
        </p:txBody>
      </p:sp>
      <p:sp>
        <p:nvSpPr>
          <p:cNvPr id="10" name="Rectangle 11">
            <a:extLst>
              <a:ext uri="{FF2B5EF4-FFF2-40B4-BE49-F238E27FC236}">
                <a16:creationId xmlns:a16="http://schemas.microsoft.com/office/drawing/2014/main" id="{550221D8-C563-A6D8-6FAE-B57C661ED50B}"/>
              </a:ext>
            </a:extLst>
          </p:cNvPr>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en-BZ" altLang="de-DE" sz="2400">
              <a:solidFill>
                <a:srgbClr val="000000"/>
              </a:solidFill>
              <a:latin typeface="Times" panose="02020603050405020304" pitchFamily="18" charset="0"/>
            </a:endParaRPr>
          </a:p>
        </p:txBody>
      </p:sp>
      <p:sp>
        <p:nvSpPr>
          <p:cNvPr id="11" name="Line 12">
            <a:extLst>
              <a:ext uri="{FF2B5EF4-FFF2-40B4-BE49-F238E27FC236}">
                <a16:creationId xmlns:a16="http://schemas.microsoft.com/office/drawing/2014/main" id="{E1DC7C3D-2052-4C49-627D-DE126B3C6075}"/>
              </a:ext>
            </a:extLst>
          </p:cNvPr>
          <p:cNvSpPr>
            <a:spLocks noChangeShapeType="1"/>
          </p:cNvSpPr>
          <p:nvPr/>
        </p:nvSpPr>
        <p:spPr bwMode="auto">
          <a:xfrm flipH="1">
            <a:off x="0" y="762000"/>
            <a:ext cx="9144000" cy="0"/>
          </a:xfrm>
          <a:prstGeom prst="line">
            <a:avLst/>
          </a:prstGeom>
          <a:noFill/>
          <a:ln w="3175">
            <a:solidFill>
              <a:srgbClr val="E6E6E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8">
            <a:extLst>
              <a:ext uri="{FF2B5EF4-FFF2-40B4-BE49-F238E27FC236}">
                <a16:creationId xmlns:a16="http://schemas.microsoft.com/office/drawing/2014/main" id="{DC24C1FC-38BA-0967-5DD7-7419F25481D0}"/>
              </a:ext>
            </a:extLst>
          </p:cNvPr>
          <p:cNvSpPr>
            <a:spLocks noChangeShapeType="1"/>
          </p:cNvSpPr>
          <p:nvPr/>
        </p:nvSpPr>
        <p:spPr bwMode="auto">
          <a:xfrm flipH="1">
            <a:off x="0" y="762000"/>
            <a:ext cx="9144000" cy="0"/>
          </a:xfrm>
          <a:prstGeom prst="line">
            <a:avLst/>
          </a:prstGeom>
          <a:noFill/>
          <a:ln w="3175">
            <a:solidFill>
              <a:srgbClr val="D9D9D9"/>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3" name="Picture 20" descr="Weltkugel_klein_neu.gif                                        0005A183jeany                          BB53F533:">
            <a:extLst>
              <a:ext uri="{FF2B5EF4-FFF2-40B4-BE49-F238E27FC236}">
                <a16:creationId xmlns:a16="http://schemas.microsoft.com/office/drawing/2014/main" id="{AB80C718-5EA5-7ECE-4F42-B82A7BB3E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0"/>
            <a:ext cx="11477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28" descr="gizlogo-standard-rgb.gif">
            <a:extLst>
              <a:ext uri="{FF2B5EF4-FFF2-40B4-BE49-F238E27FC236}">
                <a16:creationId xmlns:a16="http://schemas.microsoft.com/office/drawing/2014/main" id="{D5F6D9C6-BE04-77D4-B62C-D0873D15A81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t="17992" b="17450"/>
          <a:stretch>
            <a:fillRect/>
          </a:stretch>
        </p:blipFill>
        <p:spPr bwMode="auto">
          <a:xfrm>
            <a:off x="914400" y="103188"/>
            <a:ext cx="900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Spahn\Desktop\Oeffentlichkeitsarbeit\Logos\GTZ-IS-GITEWS\GITEWS_Quadrat.jpg">
            <a:extLst>
              <a:ext uri="{FF2B5EF4-FFF2-40B4-BE49-F238E27FC236}">
                <a16:creationId xmlns:a16="http://schemas.microsoft.com/office/drawing/2014/main" id="{7252A36C-C129-768F-857F-85D88BC8370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1450" y="0"/>
            <a:ext cx="7318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9" name="Rectangle 15"/>
          <p:cNvSpPr>
            <a:spLocks noGrp="1" noChangeArrowheads="1"/>
          </p:cNvSpPr>
          <p:nvPr>
            <p:ph type="ctrTitle" sz="quarter"/>
          </p:nvPr>
        </p:nvSpPr>
        <p:spPr>
          <a:xfrm>
            <a:off x="1040400" y="1993726"/>
            <a:ext cx="7034400" cy="1143000"/>
          </a:xfrm>
        </p:spPr>
        <p:txBody>
          <a:bodyPr anchor="ctr"/>
          <a:lstStyle>
            <a:lvl1pPr algn="ctr">
              <a:defRPr/>
            </a:lvl1pPr>
          </a:lstStyle>
          <a:p>
            <a:r>
              <a:rPr lang="de-DE"/>
              <a:t>Titelmasterformat durch Klicken bearbeiten</a:t>
            </a:r>
            <a:endParaRPr lang="de-DE" dirty="0"/>
          </a:p>
        </p:txBody>
      </p:sp>
      <p:sp>
        <p:nvSpPr>
          <p:cNvPr id="93200" name="Rectangle 16"/>
          <p:cNvSpPr>
            <a:spLocks noGrp="1" noChangeArrowheads="1"/>
          </p:cNvSpPr>
          <p:nvPr>
            <p:ph type="subTitle" sz="quarter" idx="1"/>
          </p:nvPr>
        </p:nvSpPr>
        <p:spPr>
          <a:xfrm>
            <a:off x="1040400" y="3239022"/>
            <a:ext cx="7034400" cy="1752600"/>
          </a:xfrm>
        </p:spPr>
        <p:txBody>
          <a:bodyPr/>
          <a:lstStyle>
            <a:lvl1pPr marL="0" indent="0" algn="ctr">
              <a:buFont typeface="Wingdings" pitchFamily="2" charset="2"/>
              <a:buNone/>
              <a:defRPr sz="2800"/>
            </a:lvl1pPr>
          </a:lstStyle>
          <a:p>
            <a:r>
              <a:rPr lang="de-DE"/>
              <a:t>Formatvorlage des Untertitelmasters durch Klicken bearbeiten</a:t>
            </a:r>
            <a:endParaRPr lang="de-DE" dirty="0"/>
          </a:p>
        </p:txBody>
      </p:sp>
    </p:spTree>
    <p:extLst>
      <p:ext uri="{BB962C8B-B14F-4D97-AF65-F5344CB8AC3E}">
        <p14:creationId xmlns:p14="http://schemas.microsoft.com/office/powerpoint/2010/main" val="235831431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CAF0BB2E-5174-27D7-1AC6-B210AC5FE491}"/>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94AC2515-8215-418A-964A-E2B00192C2E1}" type="datetime1">
              <a:rPr lang="de-DE"/>
              <a:pPr>
                <a:defRPr/>
              </a:pPr>
              <a:t>01.02.2024</a:t>
            </a:fld>
            <a:endParaRPr lang="de-DE" dirty="0"/>
          </a:p>
        </p:txBody>
      </p:sp>
      <p:sp>
        <p:nvSpPr>
          <p:cNvPr id="4" name="Footer Placeholder 3">
            <a:extLst>
              <a:ext uri="{FF2B5EF4-FFF2-40B4-BE49-F238E27FC236}">
                <a16:creationId xmlns:a16="http://schemas.microsoft.com/office/drawing/2014/main" id="{943D0FA9-2344-38AA-311C-65EBDBA7DBAF}"/>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336815263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a:lvl1pPr>
            <a:lvl2pPr>
              <a:defRPr sz="2200" baseline="0"/>
            </a:lvl2pPr>
            <a:lvl3pPr>
              <a:defRPr sz="2000" baseline="0"/>
            </a:lvl3pPr>
            <a:lvl4pPr>
              <a:defRPr sz="1800" baseline="0"/>
            </a:lvl4pPr>
            <a:lvl5pPr>
              <a:defRPr sz="1600"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15F94724-668C-E19D-7630-7336086B89AC}"/>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692CB778-1684-4820-AE01-A6CF65E48D70}" type="datetime1">
              <a:rPr lang="de-DE"/>
              <a:pPr>
                <a:defRPr/>
              </a:pPr>
              <a:t>01.02.2024</a:t>
            </a:fld>
            <a:endParaRPr lang="de-DE"/>
          </a:p>
        </p:txBody>
      </p:sp>
      <p:sp>
        <p:nvSpPr>
          <p:cNvPr id="5" name="Fußzeilenplatzhalter 4">
            <a:extLst>
              <a:ext uri="{FF2B5EF4-FFF2-40B4-BE49-F238E27FC236}">
                <a16:creationId xmlns:a16="http://schemas.microsoft.com/office/drawing/2014/main" id="{E701EC6D-9D1F-2C83-9F0F-819AB91152CD}"/>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358757762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40400" y="3880808"/>
            <a:ext cx="7034400" cy="1144800"/>
          </a:xfrm>
        </p:spPr>
        <p:txBody>
          <a:bodyPr/>
          <a:lstStyle>
            <a:lvl1pPr algn="ctr" rtl="0" fontAlgn="base">
              <a:spcBef>
                <a:spcPct val="0"/>
              </a:spcBef>
              <a:spcAft>
                <a:spcPct val="0"/>
              </a:spcAft>
              <a:defRPr lang="de-DE" sz="3600" baseline="0" dirty="0">
                <a:solidFill>
                  <a:schemeClr val="tx1"/>
                </a:solidFill>
                <a:latin typeface="+mj-lt"/>
                <a:ea typeface="+mj-ea"/>
                <a:cs typeface="+mj-cs"/>
              </a:defRPr>
            </a:lvl1pPr>
          </a:lstStyle>
          <a:p>
            <a:r>
              <a:rPr lang="de-DE"/>
              <a:t>Titelmasterformat durch Klicken bearbeiten</a:t>
            </a:r>
            <a:endParaRPr lang="de-DE" dirty="0"/>
          </a:p>
        </p:txBody>
      </p:sp>
      <p:sp>
        <p:nvSpPr>
          <p:cNvPr id="3" name="Textplatzhalter 2"/>
          <p:cNvSpPr>
            <a:spLocks noGrp="1"/>
          </p:cNvSpPr>
          <p:nvPr>
            <p:ph type="body" idx="1"/>
          </p:nvPr>
        </p:nvSpPr>
        <p:spPr>
          <a:xfrm>
            <a:off x="1040400" y="2292939"/>
            <a:ext cx="7034400" cy="1500187"/>
          </a:xfrm>
        </p:spPr>
        <p:txBody>
          <a:bodyPr anchor="b"/>
          <a:lstStyle>
            <a:lvl1pPr marL="0" indent="0" algn="ctr" rtl="0" fontAlgn="base">
              <a:spcBef>
                <a:spcPct val="20000"/>
              </a:spcBef>
              <a:spcAft>
                <a:spcPct val="0"/>
              </a:spcAft>
              <a:buClr>
                <a:srgbClr val="C80F0F"/>
              </a:buClr>
              <a:buFont typeface="Wingdings" pitchFamily="2" charset="2"/>
              <a:buNone/>
              <a:tabLst>
                <a:tab pos="2190750" algn="l"/>
              </a:tabLst>
              <a:defRPr lang="de-DE" sz="2800" dirty="0" smtClean="0">
                <a:solidFill>
                  <a:schemeClr val="tx1"/>
                </a:solidFill>
                <a:latin typeface="+mn-lt"/>
                <a:ea typeface="+mn-ea"/>
                <a:cs typeface="+mn-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a:extLst>
              <a:ext uri="{FF2B5EF4-FFF2-40B4-BE49-F238E27FC236}">
                <a16:creationId xmlns:a16="http://schemas.microsoft.com/office/drawing/2014/main" id="{3EDB9CF9-EFE8-3B8B-4357-7E0C7458C18E}"/>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0969C08B-3F0B-45F7-96FC-E0E7F1EDB571}" type="datetime1">
              <a:rPr lang="de-DE"/>
              <a:pPr>
                <a:defRPr/>
              </a:pPr>
              <a:t>01.02.2024</a:t>
            </a:fld>
            <a:endParaRPr lang="de-DE"/>
          </a:p>
        </p:txBody>
      </p:sp>
      <p:sp>
        <p:nvSpPr>
          <p:cNvPr id="5" name="Fußzeilenplatzhalter 4">
            <a:extLst>
              <a:ext uri="{FF2B5EF4-FFF2-40B4-BE49-F238E27FC236}">
                <a16:creationId xmlns:a16="http://schemas.microsoft.com/office/drawing/2014/main" id="{A6129619-0028-3310-4064-70126EF188DC}"/>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61182546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DE" dirty="0"/>
          </a:p>
        </p:txBody>
      </p:sp>
      <p:sp>
        <p:nvSpPr>
          <p:cNvPr id="3" name="Inhaltsplatzhalter 2"/>
          <p:cNvSpPr>
            <a:spLocks noGrp="1"/>
          </p:cNvSpPr>
          <p:nvPr>
            <p:ph sz="half" idx="1"/>
          </p:nvPr>
        </p:nvSpPr>
        <p:spPr>
          <a:xfrm>
            <a:off x="1039813" y="2106613"/>
            <a:ext cx="3481200" cy="4114800"/>
          </a:xfrm>
        </p:spPr>
        <p:txBody>
          <a:bodyPr/>
          <a:lstStyle>
            <a:lvl1pPr>
              <a:defRPr sz="2400"/>
            </a:lvl1pPr>
            <a:lvl2pPr>
              <a:defRPr sz="2200" baseline="0"/>
            </a:lvl2pPr>
            <a:lvl3pPr>
              <a:defRPr sz="2000" baseline="0"/>
            </a:lvl3pPr>
            <a:lvl4pPr>
              <a:defRPr sz="1800" baseline="0"/>
            </a:lvl4pPr>
            <a:lvl5pPr>
              <a:defRPr sz="1600" baseline="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595812" y="2106613"/>
            <a:ext cx="3481200" cy="41148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a:extLst>
              <a:ext uri="{FF2B5EF4-FFF2-40B4-BE49-F238E27FC236}">
                <a16:creationId xmlns:a16="http://schemas.microsoft.com/office/drawing/2014/main" id="{55F6788F-1F36-7F6A-FA33-B847F141BEE9}"/>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9FD9DA14-23DB-4005-9410-95D99DFE4ACC}" type="datetime1">
              <a:rPr lang="de-DE"/>
              <a:pPr>
                <a:defRPr/>
              </a:pPr>
              <a:t>01.02.2024</a:t>
            </a:fld>
            <a:endParaRPr lang="de-DE"/>
          </a:p>
        </p:txBody>
      </p:sp>
      <p:sp>
        <p:nvSpPr>
          <p:cNvPr id="6" name="Fußzeilenplatzhalter 5">
            <a:extLst>
              <a:ext uri="{FF2B5EF4-FFF2-40B4-BE49-F238E27FC236}">
                <a16:creationId xmlns:a16="http://schemas.microsoft.com/office/drawing/2014/main" id="{13263826-5B5D-D93F-8A23-08067A9C15A7}"/>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240009916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040400" y="1411200"/>
            <a:ext cx="7034400" cy="619200"/>
          </a:xfrm>
        </p:spPr>
        <p:txBody>
          <a:bodyPr/>
          <a:lstStyle>
            <a:lvl1pPr>
              <a:defRPr/>
            </a:lvl1pPr>
          </a:lstStyle>
          <a:p>
            <a:r>
              <a:rPr lang="de-DE"/>
              <a:t>Titelmasterformat durch Klicken bearbeiten</a:t>
            </a:r>
            <a:endParaRPr lang="de-DE" dirty="0"/>
          </a:p>
        </p:txBody>
      </p:sp>
      <p:sp>
        <p:nvSpPr>
          <p:cNvPr id="3" name="Textplatzhalter 2"/>
          <p:cNvSpPr>
            <a:spLocks noGrp="1"/>
          </p:cNvSpPr>
          <p:nvPr>
            <p:ph type="body" idx="1"/>
          </p:nvPr>
        </p:nvSpPr>
        <p:spPr>
          <a:xfrm>
            <a:off x="1040400" y="2098784"/>
            <a:ext cx="3463200" cy="4690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1040400" y="2668044"/>
            <a:ext cx="3463200" cy="3557392"/>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15200" y="2098783"/>
            <a:ext cx="3463200" cy="4690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15200" y="2668044"/>
            <a:ext cx="3463200" cy="3557392"/>
          </a:xfrm>
        </p:spPr>
        <p:txBody>
          <a:bodyPr/>
          <a:lstStyle>
            <a:lvl1pPr>
              <a:defRPr lang="de-DE" sz="2400" dirty="0" smtClean="0">
                <a:solidFill>
                  <a:schemeClr val="tx1"/>
                </a:solidFill>
                <a:latin typeface="+mn-lt"/>
                <a:ea typeface="+mn-ea"/>
                <a:cs typeface="+mn-cs"/>
              </a:defRPr>
            </a:lvl1pPr>
            <a:lvl2pPr>
              <a:defRPr lang="de-DE" sz="2200" dirty="0" smtClean="0">
                <a:solidFill>
                  <a:schemeClr val="tx1"/>
                </a:solidFill>
                <a:latin typeface="+mn-lt"/>
              </a:defRPr>
            </a:lvl2pPr>
            <a:lvl3pPr>
              <a:defRPr lang="de-DE" sz="2000" dirty="0" smtClean="0">
                <a:solidFill>
                  <a:schemeClr val="tx1"/>
                </a:solidFill>
                <a:latin typeface="+mn-lt"/>
              </a:defRPr>
            </a:lvl3pPr>
            <a:lvl4pPr>
              <a:defRPr lang="de-DE" sz="1800" dirty="0" smtClean="0">
                <a:solidFill>
                  <a:schemeClr val="tx1"/>
                </a:solidFill>
                <a:latin typeface="+mn-lt"/>
              </a:defRPr>
            </a:lvl4pPr>
            <a:lvl5pPr>
              <a:defRPr lang="de-DE" sz="1600" dirty="0" smtClean="0">
                <a:solidFill>
                  <a:schemeClr val="tx1"/>
                </a:solidFill>
                <a:latin typeface="+mn-lt"/>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a:extLst>
              <a:ext uri="{FF2B5EF4-FFF2-40B4-BE49-F238E27FC236}">
                <a16:creationId xmlns:a16="http://schemas.microsoft.com/office/drawing/2014/main" id="{8F315858-05D1-5EA0-67D6-463544F546F6}"/>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62691A89-BDBC-4828-A08B-29C7176101A4}" type="datetime1">
              <a:rPr lang="de-DE"/>
              <a:pPr>
                <a:defRPr/>
              </a:pPr>
              <a:t>01.02.2024</a:t>
            </a:fld>
            <a:endParaRPr lang="de-DE"/>
          </a:p>
        </p:txBody>
      </p:sp>
      <p:sp>
        <p:nvSpPr>
          <p:cNvPr id="8" name="Fußzeilenplatzhalter 7">
            <a:extLst>
              <a:ext uri="{FF2B5EF4-FFF2-40B4-BE49-F238E27FC236}">
                <a16:creationId xmlns:a16="http://schemas.microsoft.com/office/drawing/2014/main" id="{7735886E-3526-8BB1-89F3-BFDDD48A8D2F}"/>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98654792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DE" dirty="0"/>
          </a:p>
        </p:txBody>
      </p:sp>
      <p:sp>
        <p:nvSpPr>
          <p:cNvPr id="3" name="Datumsplatzhalter 2">
            <a:extLst>
              <a:ext uri="{FF2B5EF4-FFF2-40B4-BE49-F238E27FC236}">
                <a16:creationId xmlns:a16="http://schemas.microsoft.com/office/drawing/2014/main" id="{9AF0A2FB-76C8-8645-DB5F-B09B4B09FC85}"/>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F1C72ECF-0AE0-4187-A5C1-9378F853A497}" type="datetime1">
              <a:rPr lang="de-DE"/>
              <a:pPr>
                <a:defRPr/>
              </a:pPr>
              <a:t>01.02.2024</a:t>
            </a:fld>
            <a:endParaRPr lang="de-DE"/>
          </a:p>
        </p:txBody>
      </p:sp>
      <p:sp>
        <p:nvSpPr>
          <p:cNvPr id="4" name="Fußzeilenplatzhalter 3">
            <a:extLst>
              <a:ext uri="{FF2B5EF4-FFF2-40B4-BE49-F238E27FC236}">
                <a16:creationId xmlns:a16="http://schemas.microsoft.com/office/drawing/2014/main" id="{8E785147-4701-A7BE-CCBE-67A96AB87DB4}"/>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327272523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2CA91F1-DFD8-5D15-F7C4-0CC8F7CA45C3}"/>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90B70727-BA99-4A8B-B070-898FC5BD9116}" type="datetime1">
              <a:rPr lang="de-DE"/>
              <a:pPr>
                <a:defRPr/>
              </a:pPr>
              <a:t>01.02.2024</a:t>
            </a:fld>
            <a:endParaRPr lang="de-DE"/>
          </a:p>
        </p:txBody>
      </p:sp>
      <p:sp>
        <p:nvSpPr>
          <p:cNvPr id="3" name="Fußzeilenplatzhalter 2">
            <a:extLst>
              <a:ext uri="{FF2B5EF4-FFF2-40B4-BE49-F238E27FC236}">
                <a16:creationId xmlns:a16="http://schemas.microsoft.com/office/drawing/2014/main" id="{0200BCE7-6F3A-BD0E-00B7-0207E0C1D3B1}"/>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22180419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AAD0D5-8943-F220-C3AC-2BF50A4B01C6}"/>
              </a:ext>
            </a:extLst>
          </p:cNvPr>
          <p:cNvSpPr>
            <a:spLocks noGrp="1"/>
          </p:cNvSpPr>
          <p:nvPr>
            <p:ph type="dt" sz="half" idx="10"/>
          </p:nvPr>
        </p:nvSpPr>
        <p:spPr/>
        <p:txBody>
          <a:bodyPr/>
          <a:lstStyle>
            <a:lvl1pPr>
              <a:defRPr/>
            </a:lvl1pPr>
          </a:lstStyle>
          <a:p>
            <a:pPr>
              <a:defRPr/>
            </a:pPr>
            <a:fld id="{B34A6723-6118-448C-98F9-653551ACEA42}" type="datetimeFigureOut">
              <a:rPr lang="id-ID"/>
              <a:pPr>
                <a:defRPr/>
              </a:pPr>
              <a:t>01/02/2024</a:t>
            </a:fld>
            <a:endParaRPr lang="id-ID"/>
          </a:p>
        </p:txBody>
      </p:sp>
      <p:sp>
        <p:nvSpPr>
          <p:cNvPr id="5" name="Footer Placeholder 4">
            <a:extLst>
              <a:ext uri="{FF2B5EF4-FFF2-40B4-BE49-F238E27FC236}">
                <a16:creationId xmlns:a16="http://schemas.microsoft.com/office/drawing/2014/main" id="{C253A0BD-84D4-653F-B29F-431E5EAAE952}"/>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4FBE597F-6C85-7F22-84A9-E7FF17920443}"/>
              </a:ext>
            </a:extLst>
          </p:cNvPr>
          <p:cNvSpPr>
            <a:spLocks noGrp="1"/>
          </p:cNvSpPr>
          <p:nvPr>
            <p:ph type="sldNum" sz="quarter" idx="12"/>
          </p:nvPr>
        </p:nvSpPr>
        <p:spPr/>
        <p:txBody>
          <a:bodyPr/>
          <a:lstStyle>
            <a:lvl1pPr>
              <a:defRPr/>
            </a:lvl1pPr>
          </a:lstStyle>
          <a:p>
            <a:fld id="{72D7298E-1E4A-43C4-89D3-4672765D8D35}" type="slidenum">
              <a:rPr lang="id-ID" altLang="de-DE"/>
              <a:pPr/>
              <a:t>‹#›</a:t>
            </a:fld>
            <a:endParaRPr lang="id-ID" altLang="de-DE"/>
          </a:p>
        </p:txBody>
      </p:sp>
    </p:spTree>
    <p:extLst>
      <p:ext uri="{BB962C8B-B14F-4D97-AF65-F5344CB8AC3E}">
        <p14:creationId xmlns:p14="http://schemas.microsoft.com/office/powerpoint/2010/main" val="505871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40400" y="1411200"/>
            <a:ext cx="2484000" cy="1357052"/>
          </a:xfrm>
        </p:spPr>
        <p:txBody>
          <a:bodyPr anchor="b"/>
          <a:lstStyle>
            <a:lvl1pPr algn="l">
              <a:defRPr sz="2800" b="0" baseline="0"/>
            </a:lvl1pPr>
          </a:lstStyle>
          <a:p>
            <a:r>
              <a:rPr lang="de-DE"/>
              <a:t>Titelmasterformat durch Klicken bearbeiten</a:t>
            </a:r>
            <a:endParaRPr lang="de-DE" dirty="0"/>
          </a:p>
        </p:txBody>
      </p:sp>
      <p:sp>
        <p:nvSpPr>
          <p:cNvPr id="3" name="Inhaltsplatzhalter 2"/>
          <p:cNvSpPr>
            <a:spLocks noGrp="1"/>
          </p:cNvSpPr>
          <p:nvPr>
            <p:ph idx="1"/>
          </p:nvPr>
        </p:nvSpPr>
        <p:spPr>
          <a:xfrm>
            <a:off x="3620022" y="1411201"/>
            <a:ext cx="4453200" cy="4814235"/>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1040400" y="2893512"/>
            <a:ext cx="2484000" cy="3331925"/>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a:extLst>
              <a:ext uri="{FF2B5EF4-FFF2-40B4-BE49-F238E27FC236}">
                <a16:creationId xmlns:a16="http://schemas.microsoft.com/office/drawing/2014/main" id="{6E047FB2-FFA8-407E-B419-124F770E3219}"/>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86586C2A-983F-4022-9DD0-DD623A56FF94}" type="datetime1">
              <a:rPr lang="de-DE"/>
              <a:pPr>
                <a:defRPr/>
              </a:pPr>
              <a:t>01.02.2024</a:t>
            </a:fld>
            <a:endParaRPr lang="de-DE"/>
          </a:p>
        </p:txBody>
      </p:sp>
      <p:sp>
        <p:nvSpPr>
          <p:cNvPr id="6" name="Fußzeilenplatzhalter 5">
            <a:extLst>
              <a:ext uri="{FF2B5EF4-FFF2-40B4-BE49-F238E27FC236}">
                <a16:creationId xmlns:a16="http://schemas.microsoft.com/office/drawing/2014/main" id="{D6D72CEE-8C10-ABD4-81EF-465C7A39DB3F}"/>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257867032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40400" y="4860099"/>
            <a:ext cx="7034400" cy="526093"/>
          </a:xfrm>
        </p:spPr>
        <p:txBody>
          <a:bodyPr anchor="b"/>
          <a:lstStyle>
            <a:lvl1pPr algn="l">
              <a:defRPr sz="2800" b="0"/>
            </a:lvl1pPr>
          </a:lstStyle>
          <a:p>
            <a:r>
              <a:rPr lang="de-DE"/>
              <a:t>Titelmasterformat durch Klicken bearbeiten</a:t>
            </a:r>
            <a:endParaRPr lang="de-DE" dirty="0"/>
          </a:p>
        </p:txBody>
      </p:sp>
      <p:sp>
        <p:nvSpPr>
          <p:cNvPr id="3" name="Bildplatzhalter 2"/>
          <p:cNvSpPr>
            <a:spLocks noGrp="1"/>
          </p:cNvSpPr>
          <p:nvPr>
            <p:ph type="pic" idx="1"/>
          </p:nvPr>
        </p:nvSpPr>
        <p:spPr>
          <a:xfrm>
            <a:off x="1152525" y="1411201"/>
            <a:ext cx="6831014" cy="3361215"/>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1040400" y="5486400"/>
            <a:ext cx="7034400" cy="739036"/>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a:extLst>
              <a:ext uri="{FF2B5EF4-FFF2-40B4-BE49-F238E27FC236}">
                <a16:creationId xmlns:a16="http://schemas.microsoft.com/office/drawing/2014/main" id="{DAF005D2-4F21-5CE1-1CD2-893775D9EEE7}"/>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BB0ECFE9-3A9E-4E5E-AF41-520ACE265A77}" type="datetime1">
              <a:rPr lang="de-DE"/>
              <a:pPr>
                <a:defRPr/>
              </a:pPr>
              <a:t>01.02.2024</a:t>
            </a:fld>
            <a:endParaRPr lang="de-DE"/>
          </a:p>
        </p:txBody>
      </p:sp>
      <p:sp>
        <p:nvSpPr>
          <p:cNvPr id="6" name="Fußzeilenplatzhalter 5">
            <a:extLst>
              <a:ext uri="{FF2B5EF4-FFF2-40B4-BE49-F238E27FC236}">
                <a16:creationId xmlns:a16="http://schemas.microsoft.com/office/drawing/2014/main" id="{D72D0935-0F1E-46F1-29B2-C598D13B7780}"/>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69250035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GIZ GITEWS">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1C3B3E5-54AF-93D9-9C45-D8ABB60051AD}"/>
              </a:ext>
            </a:extLst>
          </p:cNvPr>
          <p:cNvSpPr>
            <a:spLocks noChangeArrowheads="1"/>
          </p:cNvSpPr>
          <p:nvPr/>
        </p:nvSpPr>
        <p:spPr bwMode="auto">
          <a:xfrm>
            <a:off x="0" y="6624638"/>
            <a:ext cx="9144000" cy="233362"/>
          </a:xfrm>
          <a:prstGeom prst="rect">
            <a:avLst/>
          </a:prstGeom>
          <a:solidFill>
            <a:srgbClr val="939393"/>
          </a:soli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de-DE" altLang="de-DE" sz="2200" b="1">
              <a:solidFill>
                <a:srgbClr val="999999"/>
              </a:solidFill>
              <a:latin typeface="Arial" panose="020B0604020202020204" pitchFamily="34" charset="0"/>
            </a:endParaRPr>
          </a:p>
        </p:txBody>
      </p:sp>
      <p:sp>
        <p:nvSpPr>
          <p:cNvPr id="5" name="Text Box 3">
            <a:extLst>
              <a:ext uri="{FF2B5EF4-FFF2-40B4-BE49-F238E27FC236}">
                <a16:creationId xmlns:a16="http://schemas.microsoft.com/office/drawing/2014/main" id="{58DBB651-C3D1-6A45-E099-F16CBBC63F9A}"/>
              </a:ext>
            </a:extLst>
          </p:cNvPr>
          <p:cNvSpPr txBox="1">
            <a:spLocks noChangeArrowheads="1"/>
          </p:cNvSpPr>
          <p:nvPr/>
        </p:nvSpPr>
        <p:spPr bwMode="auto">
          <a:xfrm>
            <a:off x="6934200" y="6596063"/>
            <a:ext cx="1981200" cy="2746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2FB565C-4B22-4F15-A3F9-A0EA9E64E128}" type="datetime1">
              <a:rPr lang="de-DE" altLang="de-DE" sz="1200">
                <a:solidFill>
                  <a:srgbClr val="FFFFFF"/>
                </a:solidFill>
                <a:latin typeface="Arial" panose="020B0604020202020204" pitchFamily="34" charset="0"/>
              </a:rPr>
              <a:pPr/>
              <a:t>01.02.2024</a:t>
            </a:fld>
            <a:r>
              <a:rPr lang="de-DE" altLang="de-DE" sz="1200">
                <a:solidFill>
                  <a:srgbClr val="FFFFFF"/>
                </a:solidFill>
                <a:latin typeface="Arial" panose="020B0604020202020204" pitchFamily="34" charset="0"/>
              </a:rPr>
              <a:t>     Seite </a:t>
            </a:r>
            <a:fld id="{86DFBABC-E2E0-4378-B95D-A6EA2097C99B}" type="slidenum">
              <a:rPr lang="de-DE" altLang="de-DE" sz="1200">
                <a:solidFill>
                  <a:srgbClr val="FFFFFF"/>
                </a:solidFill>
                <a:latin typeface="Arial" panose="020B0604020202020204" pitchFamily="34" charset="0"/>
              </a:rPr>
              <a:pPr/>
              <a:t>‹#›</a:t>
            </a:fld>
            <a:endParaRPr lang="de-DE" altLang="de-DE" sz="1200">
              <a:solidFill>
                <a:srgbClr val="FFFFFF"/>
              </a:solidFill>
              <a:latin typeface="Arial" panose="020B0604020202020204" pitchFamily="34" charset="0"/>
            </a:endParaRPr>
          </a:p>
        </p:txBody>
      </p:sp>
      <p:sp>
        <p:nvSpPr>
          <p:cNvPr id="6" name="Rectangle 4">
            <a:extLst>
              <a:ext uri="{FF2B5EF4-FFF2-40B4-BE49-F238E27FC236}">
                <a16:creationId xmlns:a16="http://schemas.microsoft.com/office/drawing/2014/main" id="{F3117BE1-C079-A036-00E3-0CD97905FBFD}"/>
              </a:ext>
            </a:extLst>
          </p:cNvPr>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en-BZ" altLang="de-DE" sz="2400">
              <a:solidFill>
                <a:srgbClr val="000000"/>
              </a:solidFill>
              <a:latin typeface="Times" panose="02020603050405020304" pitchFamily="18" charset="0"/>
            </a:endParaRPr>
          </a:p>
        </p:txBody>
      </p:sp>
      <p:sp>
        <p:nvSpPr>
          <p:cNvPr id="7" name="Line 6">
            <a:extLst>
              <a:ext uri="{FF2B5EF4-FFF2-40B4-BE49-F238E27FC236}">
                <a16:creationId xmlns:a16="http://schemas.microsoft.com/office/drawing/2014/main" id="{710FD009-0B76-79E3-C795-39946BADAEE9}"/>
              </a:ext>
            </a:extLst>
          </p:cNvPr>
          <p:cNvSpPr>
            <a:spLocks noChangeShapeType="1"/>
          </p:cNvSpPr>
          <p:nvPr/>
        </p:nvSpPr>
        <p:spPr bwMode="auto">
          <a:xfrm flipH="1">
            <a:off x="0" y="762000"/>
            <a:ext cx="9144000" cy="0"/>
          </a:xfrm>
          <a:prstGeom prst="line">
            <a:avLst/>
          </a:prstGeom>
          <a:noFill/>
          <a:ln w="3175">
            <a:solidFill>
              <a:srgbClr val="E6E6E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 name="Picture 21">
            <a:extLst>
              <a:ext uri="{FF2B5EF4-FFF2-40B4-BE49-F238E27FC236}">
                <a16:creationId xmlns:a16="http://schemas.microsoft.com/office/drawing/2014/main" id="{D9D857D9-5C30-1955-992D-E839F598789F}"/>
              </a:ext>
            </a:extLst>
          </p:cNvPr>
          <p:cNvPicPr>
            <a:picLocks noChangeAspect="1" noChangeArrowheads="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7999413" y="0"/>
            <a:ext cx="11445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a:extLst>
              <a:ext uri="{FF2B5EF4-FFF2-40B4-BE49-F238E27FC236}">
                <a16:creationId xmlns:a16="http://schemas.microsoft.com/office/drawing/2014/main" id="{C8091D16-6CCB-AD12-7EC7-00E84ABC3217}"/>
              </a:ext>
            </a:extLst>
          </p:cNvPr>
          <p:cNvSpPr>
            <a:spLocks noChangeArrowheads="1"/>
          </p:cNvSpPr>
          <p:nvPr/>
        </p:nvSpPr>
        <p:spPr bwMode="auto">
          <a:xfrm>
            <a:off x="0" y="6624638"/>
            <a:ext cx="9144000" cy="233362"/>
          </a:xfrm>
          <a:prstGeom prst="rect">
            <a:avLst/>
          </a:prstGeom>
          <a:solidFill>
            <a:srgbClr val="939393"/>
          </a:soli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de-DE" altLang="de-DE" sz="2200" b="1">
              <a:solidFill>
                <a:srgbClr val="999999"/>
              </a:solidFill>
              <a:latin typeface="Arial" panose="020B0604020202020204" pitchFamily="34" charset="0"/>
            </a:endParaRPr>
          </a:p>
        </p:txBody>
      </p:sp>
      <p:sp>
        <p:nvSpPr>
          <p:cNvPr id="10" name="Rectangle 11">
            <a:extLst>
              <a:ext uri="{FF2B5EF4-FFF2-40B4-BE49-F238E27FC236}">
                <a16:creationId xmlns:a16="http://schemas.microsoft.com/office/drawing/2014/main" id="{43B0F693-195B-8DEA-3D8C-08A7FF07C3CF}"/>
              </a:ext>
            </a:extLst>
          </p:cNvPr>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en-BZ" altLang="de-DE" sz="2400">
              <a:solidFill>
                <a:srgbClr val="000000"/>
              </a:solidFill>
              <a:latin typeface="Times" panose="02020603050405020304" pitchFamily="18" charset="0"/>
            </a:endParaRPr>
          </a:p>
        </p:txBody>
      </p:sp>
      <p:sp>
        <p:nvSpPr>
          <p:cNvPr id="11" name="Line 12">
            <a:extLst>
              <a:ext uri="{FF2B5EF4-FFF2-40B4-BE49-F238E27FC236}">
                <a16:creationId xmlns:a16="http://schemas.microsoft.com/office/drawing/2014/main" id="{3A48B4F2-A89A-3ED7-0D7C-247E8653167D}"/>
              </a:ext>
            </a:extLst>
          </p:cNvPr>
          <p:cNvSpPr>
            <a:spLocks noChangeShapeType="1"/>
          </p:cNvSpPr>
          <p:nvPr/>
        </p:nvSpPr>
        <p:spPr bwMode="auto">
          <a:xfrm flipH="1">
            <a:off x="0" y="762000"/>
            <a:ext cx="9144000" cy="0"/>
          </a:xfrm>
          <a:prstGeom prst="line">
            <a:avLst/>
          </a:prstGeom>
          <a:noFill/>
          <a:ln w="3175">
            <a:solidFill>
              <a:srgbClr val="E6E6E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8">
            <a:extLst>
              <a:ext uri="{FF2B5EF4-FFF2-40B4-BE49-F238E27FC236}">
                <a16:creationId xmlns:a16="http://schemas.microsoft.com/office/drawing/2014/main" id="{6A456F3F-EA91-CBB3-223A-36C550F7DC45}"/>
              </a:ext>
            </a:extLst>
          </p:cNvPr>
          <p:cNvSpPr>
            <a:spLocks noChangeShapeType="1"/>
          </p:cNvSpPr>
          <p:nvPr/>
        </p:nvSpPr>
        <p:spPr bwMode="auto">
          <a:xfrm flipH="1">
            <a:off x="0" y="762000"/>
            <a:ext cx="9144000" cy="0"/>
          </a:xfrm>
          <a:prstGeom prst="line">
            <a:avLst/>
          </a:prstGeom>
          <a:noFill/>
          <a:ln w="3175">
            <a:solidFill>
              <a:srgbClr val="D9D9D9"/>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3" name="Picture 20" descr="Weltkugel_klein_neu.gif                                        0005A183jeany                          BB53F533:">
            <a:extLst>
              <a:ext uri="{FF2B5EF4-FFF2-40B4-BE49-F238E27FC236}">
                <a16:creationId xmlns:a16="http://schemas.microsoft.com/office/drawing/2014/main" id="{2B897D11-2D44-13EE-918F-BB967AF49C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0"/>
            <a:ext cx="11477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28" descr="gizlogo-standard-rgb.gif">
            <a:extLst>
              <a:ext uri="{FF2B5EF4-FFF2-40B4-BE49-F238E27FC236}">
                <a16:creationId xmlns:a16="http://schemas.microsoft.com/office/drawing/2014/main" id="{3FB18831-8612-331E-2770-A7510CEDADB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t="17992" b="17450"/>
          <a:stretch>
            <a:fillRect/>
          </a:stretch>
        </p:blipFill>
        <p:spPr bwMode="auto">
          <a:xfrm>
            <a:off x="914400" y="103188"/>
            <a:ext cx="900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Spahn\Desktop\Oeffentlichkeitsarbeit\Logos\GTZ-IS-GITEWS\GITEWS_Quadrat.jpg">
            <a:extLst>
              <a:ext uri="{FF2B5EF4-FFF2-40B4-BE49-F238E27FC236}">
                <a16:creationId xmlns:a16="http://schemas.microsoft.com/office/drawing/2014/main" id="{8B7C4C76-56B8-66FB-9951-ACB97D2FEC8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1450" y="0"/>
            <a:ext cx="7318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9" name="Rectangle 15"/>
          <p:cNvSpPr>
            <a:spLocks noGrp="1" noChangeArrowheads="1"/>
          </p:cNvSpPr>
          <p:nvPr>
            <p:ph type="ctrTitle" sz="quarter"/>
          </p:nvPr>
        </p:nvSpPr>
        <p:spPr>
          <a:xfrm>
            <a:off x="1040400" y="1993726"/>
            <a:ext cx="7034400" cy="1143000"/>
          </a:xfrm>
        </p:spPr>
        <p:txBody>
          <a:bodyPr anchor="ctr"/>
          <a:lstStyle>
            <a:lvl1pPr algn="ctr">
              <a:defRPr/>
            </a:lvl1pPr>
          </a:lstStyle>
          <a:p>
            <a:r>
              <a:rPr lang="de-DE"/>
              <a:t>Titelmasterformat durch Klicken bearbeiten</a:t>
            </a:r>
            <a:endParaRPr lang="de-DE" dirty="0"/>
          </a:p>
        </p:txBody>
      </p:sp>
      <p:sp>
        <p:nvSpPr>
          <p:cNvPr id="93200" name="Rectangle 16"/>
          <p:cNvSpPr>
            <a:spLocks noGrp="1" noChangeArrowheads="1"/>
          </p:cNvSpPr>
          <p:nvPr>
            <p:ph type="subTitle" sz="quarter" idx="1"/>
          </p:nvPr>
        </p:nvSpPr>
        <p:spPr>
          <a:xfrm>
            <a:off x="1040400" y="3239022"/>
            <a:ext cx="7034400" cy="1752600"/>
          </a:xfrm>
        </p:spPr>
        <p:txBody>
          <a:bodyPr/>
          <a:lstStyle>
            <a:lvl1pPr marL="0" indent="0" algn="ctr">
              <a:buFont typeface="Wingdings" pitchFamily="2" charset="2"/>
              <a:buNone/>
              <a:defRPr sz="2800"/>
            </a:lvl1pPr>
          </a:lstStyle>
          <a:p>
            <a:r>
              <a:rPr lang="de-DE"/>
              <a:t>Formatvorlage des Untertitelmasters durch Klicken bearbeiten</a:t>
            </a:r>
            <a:endParaRPr lang="de-DE" dirty="0"/>
          </a:p>
        </p:txBody>
      </p:sp>
    </p:spTree>
    <p:extLst>
      <p:ext uri="{BB962C8B-B14F-4D97-AF65-F5344CB8AC3E}">
        <p14:creationId xmlns:p14="http://schemas.microsoft.com/office/powerpoint/2010/main" val="413600776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4F47271E-9D12-4DB2-719B-7CCACD5E5CB3}"/>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94AC2515-8215-418A-964A-E2B00192C2E1}" type="datetime1">
              <a:rPr lang="de-DE"/>
              <a:pPr>
                <a:defRPr/>
              </a:pPr>
              <a:t>01.02.2024</a:t>
            </a:fld>
            <a:endParaRPr lang="de-DE" dirty="0"/>
          </a:p>
        </p:txBody>
      </p:sp>
      <p:sp>
        <p:nvSpPr>
          <p:cNvPr id="4" name="Footer Placeholder 3">
            <a:extLst>
              <a:ext uri="{FF2B5EF4-FFF2-40B4-BE49-F238E27FC236}">
                <a16:creationId xmlns:a16="http://schemas.microsoft.com/office/drawing/2014/main" id="{A9121EDA-6D45-CD48-8749-F37C653B0057}"/>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179660211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a:lvl1pPr>
            <a:lvl2pPr>
              <a:defRPr sz="2200" baseline="0"/>
            </a:lvl2pPr>
            <a:lvl3pPr>
              <a:defRPr sz="2000" baseline="0"/>
            </a:lvl3pPr>
            <a:lvl4pPr>
              <a:defRPr sz="1800" baseline="0"/>
            </a:lvl4pPr>
            <a:lvl5pPr>
              <a:defRPr sz="1600"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94FEA9ED-E107-8721-8F00-EE661904347F}"/>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692CB778-1684-4820-AE01-A6CF65E48D70}" type="datetime1">
              <a:rPr lang="de-DE"/>
              <a:pPr>
                <a:defRPr/>
              </a:pPr>
              <a:t>01.02.2024</a:t>
            </a:fld>
            <a:endParaRPr lang="de-DE"/>
          </a:p>
        </p:txBody>
      </p:sp>
      <p:sp>
        <p:nvSpPr>
          <p:cNvPr id="5" name="Fußzeilenplatzhalter 4">
            <a:extLst>
              <a:ext uri="{FF2B5EF4-FFF2-40B4-BE49-F238E27FC236}">
                <a16:creationId xmlns:a16="http://schemas.microsoft.com/office/drawing/2014/main" id="{DC2A5B15-2B04-C4F0-598C-E48CF746DE43}"/>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358333890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40400" y="3880808"/>
            <a:ext cx="7034400" cy="1144800"/>
          </a:xfrm>
        </p:spPr>
        <p:txBody>
          <a:bodyPr/>
          <a:lstStyle>
            <a:lvl1pPr algn="ctr" rtl="0" fontAlgn="base">
              <a:spcBef>
                <a:spcPct val="0"/>
              </a:spcBef>
              <a:spcAft>
                <a:spcPct val="0"/>
              </a:spcAft>
              <a:defRPr lang="de-DE" sz="3600" baseline="0" dirty="0">
                <a:solidFill>
                  <a:schemeClr val="tx1"/>
                </a:solidFill>
                <a:latin typeface="+mj-lt"/>
                <a:ea typeface="+mj-ea"/>
                <a:cs typeface="+mj-cs"/>
              </a:defRPr>
            </a:lvl1pPr>
          </a:lstStyle>
          <a:p>
            <a:r>
              <a:rPr lang="de-DE"/>
              <a:t>Titelmasterformat durch Klicken bearbeiten</a:t>
            </a:r>
            <a:endParaRPr lang="de-DE" dirty="0"/>
          </a:p>
        </p:txBody>
      </p:sp>
      <p:sp>
        <p:nvSpPr>
          <p:cNvPr id="3" name="Textplatzhalter 2"/>
          <p:cNvSpPr>
            <a:spLocks noGrp="1"/>
          </p:cNvSpPr>
          <p:nvPr>
            <p:ph type="body" idx="1"/>
          </p:nvPr>
        </p:nvSpPr>
        <p:spPr>
          <a:xfrm>
            <a:off x="1040400" y="2292939"/>
            <a:ext cx="7034400" cy="1500187"/>
          </a:xfrm>
        </p:spPr>
        <p:txBody>
          <a:bodyPr anchor="b"/>
          <a:lstStyle>
            <a:lvl1pPr marL="0" indent="0" algn="ctr" rtl="0" fontAlgn="base">
              <a:spcBef>
                <a:spcPct val="20000"/>
              </a:spcBef>
              <a:spcAft>
                <a:spcPct val="0"/>
              </a:spcAft>
              <a:buClr>
                <a:srgbClr val="C80F0F"/>
              </a:buClr>
              <a:buFont typeface="Wingdings" pitchFamily="2" charset="2"/>
              <a:buNone/>
              <a:tabLst>
                <a:tab pos="2190750" algn="l"/>
              </a:tabLst>
              <a:defRPr lang="de-DE" sz="2800" dirty="0" smtClean="0">
                <a:solidFill>
                  <a:schemeClr val="tx1"/>
                </a:solidFill>
                <a:latin typeface="+mn-lt"/>
                <a:ea typeface="+mn-ea"/>
                <a:cs typeface="+mn-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a:extLst>
              <a:ext uri="{FF2B5EF4-FFF2-40B4-BE49-F238E27FC236}">
                <a16:creationId xmlns:a16="http://schemas.microsoft.com/office/drawing/2014/main" id="{8D9969A8-E3BF-D45F-01D7-5E40A9C2CB3E}"/>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0969C08B-3F0B-45F7-96FC-E0E7F1EDB571}" type="datetime1">
              <a:rPr lang="de-DE"/>
              <a:pPr>
                <a:defRPr/>
              </a:pPr>
              <a:t>01.02.2024</a:t>
            </a:fld>
            <a:endParaRPr lang="de-DE"/>
          </a:p>
        </p:txBody>
      </p:sp>
      <p:sp>
        <p:nvSpPr>
          <p:cNvPr id="5" name="Fußzeilenplatzhalter 4">
            <a:extLst>
              <a:ext uri="{FF2B5EF4-FFF2-40B4-BE49-F238E27FC236}">
                <a16:creationId xmlns:a16="http://schemas.microsoft.com/office/drawing/2014/main" id="{8A93D47F-8726-2750-64F9-D7E90B3F3CB6}"/>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297651670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DE" dirty="0"/>
          </a:p>
        </p:txBody>
      </p:sp>
      <p:sp>
        <p:nvSpPr>
          <p:cNvPr id="3" name="Inhaltsplatzhalter 2"/>
          <p:cNvSpPr>
            <a:spLocks noGrp="1"/>
          </p:cNvSpPr>
          <p:nvPr>
            <p:ph sz="half" idx="1"/>
          </p:nvPr>
        </p:nvSpPr>
        <p:spPr>
          <a:xfrm>
            <a:off x="1039813" y="2106613"/>
            <a:ext cx="3481200" cy="4114800"/>
          </a:xfrm>
        </p:spPr>
        <p:txBody>
          <a:bodyPr/>
          <a:lstStyle>
            <a:lvl1pPr>
              <a:defRPr sz="2400"/>
            </a:lvl1pPr>
            <a:lvl2pPr>
              <a:defRPr sz="2200" baseline="0"/>
            </a:lvl2pPr>
            <a:lvl3pPr>
              <a:defRPr sz="2000" baseline="0"/>
            </a:lvl3pPr>
            <a:lvl4pPr>
              <a:defRPr sz="1800" baseline="0"/>
            </a:lvl4pPr>
            <a:lvl5pPr>
              <a:defRPr sz="1600" baseline="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595812" y="2106613"/>
            <a:ext cx="3481200" cy="41148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a:extLst>
              <a:ext uri="{FF2B5EF4-FFF2-40B4-BE49-F238E27FC236}">
                <a16:creationId xmlns:a16="http://schemas.microsoft.com/office/drawing/2014/main" id="{F2BB1DFD-CB42-ACC5-F3DB-663AE3A479AE}"/>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9FD9DA14-23DB-4005-9410-95D99DFE4ACC}" type="datetime1">
              <a:rPr lang="de-DE"/>
              <a:pPr>
                <a:defRPr/>
              </a:pPr>
              <a:t>01.02.2024</a:t>
            </a:fld>
            <a:endParaRPr lang="de-DE"/>
          </a:p>
        </p:txBody>
      </p:sp>
      <p:sp>
        <p:nvSpPr>
          <p:cNvPr id="6" name="Fußzeilenplatzhalter 5">
            <a:extLst>
              <a:ext uri="{FF2B5EF4-FFF2-40B4-BE49-F238E27FC236}">
                <a16:creationId xmlns:a16="http://schemas.microsoft.com/office/drawing/2014/main" id="{D02CF2C1-E6E5-F41F-302C-48E7F7DCE5B9}"/>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23050393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040400" y="1411200"/>
            <a:ext cx="7034400" cy="619200"/>
          </a:xfrm>
        </p:spPr>
        <p:txBody>
          <a:bodyPr/>
          <a:lstStyle>
            <a:lvl1pPr>
              <a:defRPr/>
            </a:lvl1pPr>
          </a:lstStyle>
          <a:p>
            <a:r>
              <a:rPr lang="de-DE"/>
              <a:t>Titelmasterformat durch Klicken bearbeiten</a:t>
            </a:r>
            <a:endParaRPr lang="de-DE" dirty="0"/>
          </a:p>
        </p:txBody>
      </p:sp>
      <p:sp>
        <p:nvSpPr>
          <p:cNvPr id="3" name="Textplatzhalter 2"/>
          <p:cNvSpPr>
            <a:spLocks noGrp="1"/>
          </p:cNvSpPr>
          <p:nvPr>
            <p:ph type="body" idx="1"/>
          </p:nvPr>
        </p:nvSpPr>
        <p:spPr>
          <a:xfrm>
            <a:off x="1040400" y="2098784"/>
            <a:ext cx="3463200" cy="4690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1040400" y="2668044"/>
            <a:ext cx="3463200" cy="3557392"/>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15200" y="2098783"/>
            <a:ext cx="3463200" cy="4690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15200" y="2668044"/>
            <a:ext cx="3463200" cy="3557392"/>
          </a:xfrm>
        </p:spPr>
        <p:txBody>
          <a:bodyPr/>
          <a:lstStyle>
            <a:lvl1pPr>
              <a:defRPr lang="de-DE" sz="2400" dirty="0" smtClean="0">
                <a:solidFill>
                  <a:schemeClr val="tx1"/>
                </a:solidFill>
                <a:latin typeface="+mn-lt"/>
                <a:ea typeface="+mn-ea"/>
                <a:cs typeface="+mn-cs"/>
              </a:defRPr>
            </a:lvl1pPr>
            <a:lvl2pPr>
              <a:defRPr lang="de-DE" sz="2200" dirty="0" smtClean="0">
                <a:solidFill>
                  <a:schemeClr val="tx1"/>
                </a:solidFill>
                <a:latin typeface="+mn-lt"/>
              </a:defRPr>
            </a:lvl2pPr>
            <a:lvl3pPr>
              <a:defRPr lang="de-DE" sz="2000" dirty="0" smtClean="0">
                <a:solidFill>
                  <a:schemeClr val="tx1"/>
                </a:solidFill>
                <a:latin typeface="+mn-lt"/>
              </a:defRPr>
            </a:lvl3pPr>
            <a:lvl4pPr>
              <a:defRPr lang="de-DE" sz="1800" dirty="0" smtClean="0">
                <a:solidFill>
                  <a:schemeClr val="tx1"/>
                </a:solidFill>
                <a:latin typeface="+mn-lt"/>
              </a:defRPr>
            </a:lvl4pPr>
            <a:lvl5pPr>
              <a:defRPr lang="de-DE" sz="1600" dirty="0" smtClean="0">
                <a:solidFill>
                  <a:schemeClr val="tx1"/>
                </a:solidFill>
                <a:latin typeface="+mn-lt"/>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a:extLst>
              <a:ext uri="{FF2B5EF4-FFF2-40B4-BE49-F238E27FC236}">
                <a16:creationId xmlns:a16="http://schemas.microsoft.com/office/drawing/2014/main" id="{061C8420-CE40-A092-6C8C-0B38B3B043FB}"/>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62691A89-BDBC-4828-A08B-29C7176101A4}" type="datetime1">
              <a:rPr lang="de-DE"/>
              <a:pPr>
                <a:defRPr/>
              </a:pPr>
              <a:t>01.02.2024</a:t>
            </a:fld>
            <a:endParaRPr lang="de-DE"/>
          </a:p>
        </p:txBody>
      </p:sp>
      <p:sp>
        <p:nvSpPr>
          <p:cNvPr id="8" name="Fußzeilenplatzhalter 7">
            <a:extLst>
              <a:ext uri="{FF2B5EF4-FFF2-40B4-BE49-F238E27FC236}">
                <a16:creationId xmlns:a16="http://schemas.microsoft.com/office/drawing/2014/main" id="{00669187-6655-CD29-6F49-347F77AAA3CB}"/>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243248596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DE" dirty="0"/>
          </a:p>
        </p:txBody>
      </p:sp>
      <p:sp>
        <p:nvSpPr>
          <p:cNvPr id="3" name="Datumsplatzhalter 2">
            <a:extLst>
              <a:ext uri="{FF2B5EF4-FFF2-40B4-BE49-F238E27FC236}">
                <a16:creationId xmlns:a16="http://schemas.microsoft.com/office/drawing/2014/main" id="{D41CED7B-BECC-A75F-0C97-972787A7CB89}"/>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F1C72ECF-0AE0-4187-A5C1-9378F853A497}" type="datetime1">
              <a:rPr lang="de-DE"/>
              <a:pPr>
                <a:defRPr/>
              </a:pPr>
              <a:t>01.02.2024</a:t>
            </a:fld>
            <a:endParaRPr lang="de-DE"/>
          </a:p>
        </p:txBody>
      </p:sp>
      <p:sp>
        <p:nvSpPr>
          <p:cNvPr id="4" name="Fußzeilenplatzhalter 3">
            <a:extLst>
              <a:ext uri="{FF2B5EF4-FFF2-40B4-BE49-F238E27FC236}">
                <a16:creationId xmlns:a16="http://schemas.microsoft.com/office/drawing/2014/main" id="{3EC5F755-8BE8-B3FE-1B69-879E9DDBFA04}"/>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76191513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D8F0D46-70C6-C212-0DA3-9A4FBEC2DEA3}"/>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90B70727-BA99-4A8B-B070-898FC5BD9116}" type="datetime1">
              <a:rPr lang="de-DE"/>
              <a:pPr>
                <a:defRPr/>
              </a:pPr>
              <a:t>01.02.2024</a:t>
            </a:fld>
            <a:endParaRPr lang="de-DE"/>
          </a:p>
        </p:txBody>
      </p:sp>
      <p:sp>
        <p:nvSpPr>
          <p:cNvPr id="3" name="Fußzeilenplatzhalter 2">
            <a:extLst>
              <a:ext uri="{FF2B5EF4-FFF2-40B4-BE49-F238E27FC236}">
                <a16:creationId xmlns:a16="http://schemas.microsoft.com/office/drawing/2014/main" id="{DB4AB189-4E7A-5466-9DBC-75FC1D9E2C86}"/>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20033676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3">
            <a:extLst>
              <a:ext uri="{FF2B5EF4-FFF2-40B4-BE49-F238E27FC236}">
                <a16:creationId xmlns:a16="http://schemas.microsoft.com/office/drawing/2014/main" id="{C7EE7BAA-2A8D-ABCA-5868-48294FE1AA47}"/>
              </a:ext>
            </a:extLst>
          </p:cNvPr>
          <p:cNvSpPr>
            <a:spLocks noGrp="1"/>
          </p:cNvSpPr>
          <p:nvPr>
            <p:ph type="dt" sz="half" idx="10"/>
          </p:nvPr>
        </p:nvSpPr>
        <p:spPr/>
        <p:txBody>
          <a:bodyPr/>
          <a:lstStyle>
            <a:lvl1pPr>
              <a:defRPr/>
            </a:lvl1pPr>
          </a:lstStyle>
          <a:p>
            <a:pPr>
              <a:defRPr/>
            </a:pPr>
            <a:fld id="{52E6C71E-F7F6-4364-9C3D-8A0ACB92CE5B}" type="datetimeFigureOut">
              <a:rPr lang="id-ID"/>
              <a:pPr>
                <a:defRPr/>
              </a:pPr>
              <a:t>01/02/2024</a:t>
            </a:fld>
            <a:endParaRPr lang="id-ID"/>
          </a:p>
        </p:txBody>
      </p:sp>
      <p:sp>
        <p:nvSpPr>
          <p:cNvPr id="6" name="Footer Placeholder 4">
            <a:extLst>
              <a:ext uri="{FF2B5EF4-FFF2-40B4-BE49-F238E27FC236}">
                <a16:creationId xmlns:a16="http://schemas.microsoft.com/office/drawing/2014/main" id="{4C894BDB-2D1C-7254-7C6A-2C748C39D3B5}"/>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5C0A746D-B04F-4F16-B75F-03C54E6EDB2A}"/>
              </a:ext>
            </a:extLst>
          </p:cNvPr>
          <p:cNvSpPr>
            <a:spLocks noGrp="1"/>
          </p:cNvSpPr>
          <p:nvPr>
            <p:ph type="sldNum" sz="quarter" idx="12"/>
          </p:nvPr>
        </p:nvSpPr>
        <p:spPr/>
        <p:txBody>
          <a:bodyPr/>
          <a:lstStyle>
            <a:lvl1pPr>
              <a:defRPr/>
            </a:lvl1pPr>
          </a:lstStyle>
          <a:p>
            <a:fld id="{3C441D59-1106-46C5-A4BE-A4B0EADC1209}" type="slidenum">
              <a:rPr lang="id-ID" altLang="de-DE"/>
              <a:pPr/>
              <a:t>‹#›</a:t>
            </a:fld>
            <a:endParaRPr lang="id-ID" altLang="de-DE"/>
          </a:p>
        </p:txBody>
      </p:sp>
    </p:spTree>
    <p:extLst>
      <p:ext uri="{BB962C8B-B14F-4D97-AF65-F5344CB8AC3E}">
        <p14:creationId xmlns:p14="http://schemas.microsoft.com/office/powerpoint/2010/main" val="15653019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40400" y="1411200"/>
            <a:ext cx="2484000" cy="1357052"/>
          </a:xfrm>
        </p:spPr>
        <p:txBody>
          <a:bodyPr anchor="b"/>
          <a:lstStyle>
            <a:lvl1pPr algn="l">
              <a:defRPr sz="2800" b="0" baseline="0"/>
            </a:lvl1pPr>
          </a:lstStyle>
          <a:p>
            <a:r>
              <a:rPr lang="de-DE"/>
              <a:t>Titelmasterformat durch Klicken bearbeiten</a:t>
            </a:r>
            <a:endParaRPr lang="de-DE" dirty="0"/>
          </a:p>
        </p:txBody>
      </p:sp>
      <p:sp>
        <p:nvSpPr>
          <p:cNvPr id="3" name="Inhaltsplatzhalter 2"/>
          <p:cNvSpPr>
            <a:spLocks noGrp="1"/>
          </p:cNvSpPr>
          <p:nvPr>
            <p:ph idx="1"/>
          </p:nvPr>
        </p:nvSpPr>
        <p:spPr>
          <a:xfrm>
            <a:off x="3620022" y="1411201"/>
            <a:ext cx="4453200" cy="4814235"/>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1040400" y="2893512"/>
            <a:ext cx="2484000" cy="3331925"/>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a:extLst>
              <a:ext uri="{FF2B5EF4-FFF2-40B4-BE49-F238E27FC236}">
                <a16:creationId xmlns:a16="http://schemas.microsoft.com/office/drawing/2014/main" id="{74A58BB6-4ECE-957B-AB11-8AC3E0447CBF}"/>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86586C2A-983F-4022-9DD0-DD623A56FF94}" type="datetime1">
              <a:rPr lang="de-DE"/>
              <a:pPr>
                <a:defRPr/>
              </a:pPr>
              <a:t>01.02.2024</a:t>
            </a:fld>
            <a:endParaRPr lang="de-DE"/>
          </a:p>
        </p:txBody>
      </p:sp>
      <p:sp>
        <p:nvSpPr>
          <p:cNvPr id="6" name="Fußzeilenplatzhalter 5">
            <a:extLst>
              <a:ext uri="{FF2B5EF4-FFF2-40B4-BE49-F238E27FC236}">
                <a16:creationId xmlns:a16="http://schemas.microsoft.com/office/drawing/2014/main" id="{F69B6BB7-BA93-201E-9F22-377088B39DAF}"/>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97839260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40400" y="4860099"/>
            <a:ext cx="7034400" cy="526093"/>
          </a:xfrm>
        </p:spPr>
        <p:txBody>
          <a:bodyPr anchor="b"/>
          <a:lstStyle>
            <a:lvl1pPr algn="l">
              <a:defRPr sz="2800" b="0"/>
            </a:lvl1pPr>
          </a:lstStyle>
          <a:p>
            <a:r>
              <a:rPr lang="de-DE"/>
              <a:t>Titelmasterformat durch Klicken bearbeiten</a:t>
            </a:r>
            <a:endParaRPr lang="de-DE" dirty="0"/>
          </a:p>
        </p:txBody>
      </p:sp>
      <p:sp>
        <p:nvSpPr>
          <p:cNvPr id="3" name="Bildplatzhalter 2"/>
          <p:cNvSpPr>
            <a:spLocks noGrp="1"/>
          </p:cNvSpPr>
          <p:nvPr>
            <p:ph type="pic" idx="1"/>
          </p:nvPr>
        </p:nvSpPr>
        <p:spPr>
          <a:xfrm>
            <a:off x="1152525" y="1411201"/>
            <a:ext cx="6831014" cy="3361215"/>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1040400" y="5486400"/>
            <a:ext cx="7034400" cy="739036"/>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a:extLst>
              <a:ext uri="{FF2B5EF4-FFF2-40B4-BE49-F238E27FC236}">
                <a16:creationId xmlns:a16="http://schemas.microsoft.com/office/drawing/2014/main" id="{460A8CB1-12F7-E84D-6B13-B56D4DE67532}"/>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BB0ECFE9-3A9E-4E5E-AF41-520ACE265A77}" type="datetime1">
              <a:rPr lang="de-DE"/>
              <a:pPr>
                <a:defRPr/>
              </a:pPr>
              <a:t>01.02.2024</a:t>
            </a:fld>
            <a:endParaRPr lang="de-DE"/>
          </a:p>
        </p:txBody>
      </p:sp>
      <p:sp>
        <p:nvSpPr>
          <p:cNvPr id="6" name="Fußzeilenplatzhalter 5">
            <a:extLst>
              <a:ext uri="{FF2B5EF4-FFF2-40B4-BE49-F238E27FC236}">
                <a16:creationId xmlns:a16="http://schemas.microsoft.com/office/drawing/2014/main" id="{D1906705-C729-AA0B-DDD6-A8A5225D8BC2}"/>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384865654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GIZ GITEWS">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D8C7C8A-FF0E-FC61-826D-24DA75A76E65}"/>
              </a:ext>
            </a:extLst>
          </p:cNvPr>
          <p:cNvSpPr>
            <a:spLocks noChangeArrowheads="1"/>
          </p:cNvSpPr>
          <p:nvPr/>
        </p:nvSpPr>
        <p:spPr bwMode="auto">
          <a:xfrm>
            <a:off x="0" y="6624638"/>
            <a:ext cx="9144000" cy="233362"/>
          </a:xfrm>
          <a:prstGeom prst="rect">
            <a:avLst/>
          </a:prstGeom>
          <a:solidFill>
            <a:srgbClr val="939393"/>
          </a:soli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de-DE" altLang="de-DE" sz="2200" b="1">
              <a:solidFill>
                <a:srgbClr val="999999"/>
              </a:solidFill>
              <a:latin typeface="Arial" panose="020B0604020202020204" pitchFamily="34" charset="0"/>
            </a:endParaRPr>
          </a:p>
        </p:txBody>
      </p:sp>
      <p:sp>
        <p:nvSpPr>
          <p:cNvPr id="5" name="Text Box 3">
            <a:extLst>
              <a:ext uri="{FF2B5EF4-FFF2-40B4-BE49-F238E27FC236}">
                <a16:creationId xmlns:a16="http://schemas.microsoft.com/office/drawing/2014/main" id="{43B40CBC-DCD1-5B47-6A75-C6A40C4EA583}"/>
              </a:ext>
            </a:extLst>
          </p:cNvPr>
          <p:cNvSpPr txBox="1">
            <a:spLocks noChangeArrowheads="1"/>
          </p:cNvSpPr>
          <p:nvPr/>
        </p:nvSpPr>
        <p:spPr bwMode="auto">
          <a:xfrm>
            <a:off x="6934200" y="6596063"/>
            <a:ext cx="1981200" cy="2746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CA4277F-99E5-4978-BF47-A637705E231B}" type="datetime1">
              <a:rPr lang="de-DE" altLang="de-DE" sz="1200">
                <a:solidFill>
                  <a:srgbClr val="FFFFFF"/>
                </a:solidFill>
                <a:latin typeface="Arial" panose="020B0604020202020204" pitchFamily="34" charset="0"/>
              </a:rPr>
              <a:pPr/>
              <a:t>01.02.2024</a:t>
            </a:fld>
            <a:r>
              <a:rPr lang="de-DE" altLang="de-DE" sz="1200">
                <a:solidFill>
                  <a:srgbClr val="FFFFFF"/>
                </a:solidFill>
                <a:latin typeface="Arial" panose="020B0604020202020204" pitchFamily="34" charset="0"/>
              </a:rPr>
              <a:t>     Seite </a:t>
            </a:r>
            <a:fld id="{6C030337-3A75-4B13-87EA-3B2D5ED149A4}" type="slidenum">
              <a:rPr lang="de-DE" altLang="de-DE" sz="1200">
                <a:solidFill>
                  <a:srgbClr val="FFFFFF"/>
                </a:solidFill>
                <a:latin typeface="Arial" panose="020B0604020202020204" pitchFamily="34" charset="0"/>
              </a:rPr>
              <a:pPr/>
              <a:t>‹#›</a:t>
            </a:fld>
            <a:endParaRPr lang="de-DE" altLang="de-DE" sz="1200">
              <a:solidFill>
                <a:srgbClr val="FFFFFF"/>
              </a:solidFill>
              <a:latin typeface="Arial" panose="020B0604020202020204" pitchFamily="34" charset="0"/>
            </a:endParaRPr>
          </a:p>
        </p:txBody>
      </p:sp>
      <p:sp>
        <p:nvSpPr>
          <p:cNvPr id="6" name="Rectangle 4">
            <a:extLst>
              <a:ext uri="{FF2B5EF4-FFF2-40B4-BE49-F238E27FC236}">
                <a16:creationId xmlns:a16="http://schemas.microsoft.com/office/drawing/2014/main" id="{15B9698F-B17E-4556-5790-911D8708D4D2}"/>
              </a:ext>
            </a:extLst>
          </p:cNvPr>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en-BZ" altLang="de-DE" sz="2400">
              <a:solidFill>
                <a:srgbClr val="000000"/>
              </a:solidFill>
              <a:latin typeface="Times" panose="02020603050405020304" pitchFamily="18" charset="0"/>
            </a:endParaRPr>
          </a:p>
        </p:txBody>
      </p:sp>
      <p:sp>
        <p:nvSpPr>
          <p:cNvPr id="7" name="Line 6">
            <a:extLst>
              <a:ext uri="{FF2B5EF4-FFF2-40B4-BE49-F238E27FC236}">
                <a16:creationId xmlns:a16="http://schemas.microsoft.com/office/drawing/2014/main" id="{D8CE6F2B-AB51-855B-720A-551D1524EF83}"/>
              </a:ext>
            </a:extLst>
          </p:cNvPr>
          <p:cNvSpPr>
            <a:spLocks noChangeShapeType="1"/>
          </p:cNvSpPr>
          <p:nvPr/>
        </p:nvSpPr>
        <p:spPr bwMode="auto">
          <a:xfrm flipH="1">
            <a:off x="0" y="762000"/>
            <a:ext cx="9144000" cy="0"/>
          </a:xfrm>
          <a:prstGeom prst="line">
            <a:avLst/>
          </a:prstGeom>
          <a:noFill/>
          <a:ln w="3175">
            <a:solidFill>
              <a:srgbClr val="E6E6E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 name="Picture 21">
            <a:extLst>
              <a:ext uri="{FF2B5EF4-FFF2-40B4-BE49-F238E27FC236}">
                <a16:creationId xmlns:a16="http://schemas.microsoft.com/office/drawing/2014/main" id="{99104A44-B7A9-5782-DB71-3666CD739B15}"/>
              </a:ext>
            </a:extLst>
          </p:cNvPr>
          <p:cNvPicPr>
            <a:picLocks noChangeAspect="1" noChangeArrowheads="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7999413" y="0"/>
            <a:ext cx="11445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a:extLst>
              <a:ext uri="{FF2B5EF4-FFF2-40B4-BE49-F238E27FC236}">
                <a16:creationId xmlns:a16="http://schemas.microsoft.com/office/drawing/2014/main" id="{6803F0C0-814B-EFF3-36DF-BEF8E4148F50}"/>
              </a:ext>
            </a:extLst>
          </p:cNvPr>
          <p:cNvSpPr>
            <a:spLocks noChangeArrowheads="1"/>
          </p:cNvSpPr>
          <p:nvPr/>
        </p:nvSpPr>
        <p:spPr bwMode="auto">
          <a:xfrm>
            <a:off x="0" y="6624638"/>
            <a:ext cx="9144000" cy="233362"/>
          </a:xfrm>
          <a:prstGeom prst="rect">
            <a:avLst/>
          </a:prstGeom>
          <a:solidFill>
            <a:srgbClr val="939393"/>
          </a:soli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de-DE" altLang="de-DE" sz="2200" b="1">
              <a:solidFill>
                <a:srgbClr val="999999"/>
              </a:solidFill>
              <a:latin typeface="Arial" panose="020B0604020202020204" pitchFamily="34" charset="0"/>
            </a:endParaRPr>
          </a:p>
        </p:txBody>
      </p:sp>
      <p:sp>
        <p:nvSpPr>
          <p:cNvPr id="10" name="Rectangle 11">
            <a:extLst>
              <a:ext uri="{FF2B5EF4-FFF2-40B4-BE49-F238E27FC236}">
                <a16:creationId xmlns:a16="http://schemas.microsoft.com/office/drawing/2014/main" id="{98412FB6-3DA6-C9D9-D60E-C757DDD616C6}"/>
              </a:ext>
            </a:extLst>
          </p:cNvPr>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en-BZ" altLang="de-DE" sz="2400">
              <a:solidFill>
                <a:srgbClr val="000000"/>
              </a:solidFill>
              <a:latin typeface="Times" panose="02020603050405020304" pitchFamily="18" charset="0"/>
            </a:endParaRPr>
          </a:p>
        </p:txBody>
      </p:sp>
      <p:sp>
        <p:nvSpPr>
          <p:cNvPr id="11" name="Line 12">
            <a:extLst>
              <a:ext uri="{FF2B5EF4-FFF2-40B4-BE49-F238E27FC236}">
                <a16:creationId xmlns:a16="http://schemas.microsoft.com/office/drawing/2014/main" id="{1D5CC816-F41A-ED0A-F29B-920575C12FED}"/>
              </a:ext>
            </a:extLst>
          </p:cNvPr>
          <p:cNvSpPr>
            <a:spLocks noChangeShapeType="1"/>
          </p:cNvSpPr>
          <p:nvPr/>
        </p:nvSpPr>
        <p:spPr bwMode="auto">
          <a:xfrm flipH="1">
            <a:off x="0" y="762000"/>
            <a:ext cx="9144000" cy="0"/>
          </a:xfrm>
          <a:prstGeom prst="line">
            <a:avLst/>
          </a:prstGeom>
          <a:noFill/>
          <a:ln w="3175">
            <a:solidFill>
              <a:srgbClr val="E6E6E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8">
            <a:extLst>
              <a:ext uri="{FF2B5EF4-FFF2-40B4-BE49-F238E27FC236}">
                <a16:creationId xmlns:a16="http://schemas.microsoft.com/office/drawing/2014/main" id="{C4CD60D3-648D-B1C4-12D4-6DDD703093E1}"/>
              </a:ext>
            </a:extLst>
          </p:cNvPr>
          <p:cNvSpPr>
            <a:spLocks noChangeShapeType="1"/>
          </p:cNvSpPr>
          <p:nvPr/>
        </p:nvSpPr>
        <p:spPr bwMode="auto">
          <a:xfrm flipH="1">
            <a:off x="0" y="762000"/>
            <a:ext cx="9144000" cy="0"/>
          </a:xfrm>
          <a:prstGeom prst="line">
            <a:avLst/>
          </a:prstGeom>
          <a:noFill/>
          <a:ln w="3175">
            <a:solidFill>
              <a:srgbClr val="D9D9D9"/>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3" name="Picture 20" descr="Weltkugel_klein_neu.gif                                        0005A183jeany                          BB53F533:">
            <a:extLst>
              <a:ext uri="{FF2B5EF4-FFF2-40B4-BE49-F238E27FC236}">
                <a16:creationId xmlns:a16="http://schemas.microsoft.com/office/drawing/2014/main" id="{EFE611A4-7683-75FA-6ED7-749E40AA2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0"/>
            <a:ext cx="11477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28" descr="gizlogo-standard-rgb.gif">
            <a:extLst>
              <a:ext uri="{FF2B5EF4-FFF2-40B4-BE49-F238E27FC236}">
                <a16:creationId xmlns:a16="http://schemas.microsoft.com/office/drawing/2014/main" id="{9A8333AB-1BC7-D9F3-2024-B92C0D00771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t="17992" b="17450"/>
          <a:stretch>
            <a:fillRect/>
          </a:stretch>
        </p:blipFill>
        <p:spPr bwMode="auto">
          <a:xfrm>
            <a:off x="914400" y="103188"/>
            <a:ext cx="900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Spahn\Desktop\Oeffentlichkeitsarbeit\Logos\GTZ-IS-GITEWS\GITEWS_Quadrat.jpg">
            <a:extLst>
              <a:ext uri="{FF2B5EF4-FFF2-40B4-BE49-F238E27FC236}">
                <a16:creationId xmlns:a16="http://schemas.microsoft.com/office/drawing/2014/main" id="{B4E6B045-B4EC-3168-4BE4-494819D8A65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1450" y="0"/>
            <a:ext cx="7318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9" name="Rectangle 15"/>
          <p:cNvSpPr>
            <a:spLocks noGrp="1" noChangeArrowheads="1"/>
          </p:cNvSpPr>
          <p:nvPr>
            <p:ph type="ctrTitle" sz="quarter"/>
          </p:nvPr>
        </p:nvSpPr>
        <p:spPr>
          <a:xfrm>
            <a:off x="1040400" y="1993726"/>
            <a:ext cx="7034400" cy="1143000"/>
          </a:xfrm>
        </p:spPr>
        <p:txBody>
          <a:bodyPr anchor="ctr"/>
          <a:lstStyle>
            <a:lvl1pPr algn="ctr">
              <a:defRPr/>
            </a:lvl1pPr>
          </a:lstStyle>
          <a:p>
            <a:r>
              <a:rPr lang="de-DE"/>
              <a:t>Titelmasterformat durch Klicken bearbeiten</a:t>
            </a:r>
            <a:endParaRPr lang="de-DE" dirty="0"/>
          </a:p>
        </p:txBody>
      </p:sp>
      <p:sp>
        <p:nvSpPr>
          <p:cNvPr id="93200" name="Rectangle 16"/>
          <p:cNvSpPr>
            <a:spLocks noGrp="1" noChangeArrowheads="1"/>
          </p:cNvSpPr>
          <p:nvPr>
            <p:ph type="subTitle" sz="quarter" idx="1"/>
          </p:nvPr>
        </p:nvSpPr>
        <p:spPr>
          <a:xfrm>
            <a:off x="1040400" y="3239022"/>
            <a:ext cx="7034400" cy="1752600"/>
          </a:xfrm>
        </p:spPr>
        <p:txBody>
          <a:bodyPr/>
          <a:lstStyle>
            <a:lvl1pPr marL="0" indent="0" algn="ctr">
              <a:buFont typeface="Wingdings" pitchFamily="2" charset="2"/>
              <a:buNone/>
              <a:defRPr sz="2800"/>
            </a:lvl1pPr>
          </a:lstStyle>
          <a:p>
            <a:r>
              <a:rPr lang="de-DE"/>
              <a:t>Formatvorlage des Untertitelmasters durch Klicken bearbeiten</a:t>
            </a:r>
            <a:endParaRPr lang="de-DE" dirty="0"/>
          </a:p>
        </p:txBody>
      </p:sp>
    </p:spTree>
    <p:extLst>
      <p:ext uri="{BB962C8B-B14F-4D97-AF65-F5344CB8AC3E}">
        <p14:creationId xmlns:p14="http://schemas.microsoft.com/office/powerpoint/2010/main" val="359568343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1636E672-AC09-CE3D-37AD-4C7EBC7803C5}"/>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94AC2515-8215-418A-964A-E2B00192C2E1}" type="datetime1">
              <a:rPr lang="de-DE"/>
              <a:pPr>
                <a:defRPr/>
              </a:pPr>
              <a:t>01.02.2024</a:t>
            </a:fld>
            <a:endParaRPr lang="de-DE" dirty="0"/>
          </a:p>
        </p:txBody>
      </p:sp>
      <p:sp>
        <p:nvSpPr>
          <p:cNvPr id="4" name="Footer Placeholder 3">
            <a:extLst>
              <a:ext uri="{FF2B5EF4-FFF2-40B4-BE49-F238E27FC236}">
                <a16:creationId xmlns:a16="http://schemas.microsoft.com/office/drawing/2014/main" id="{638C9205-6FAA-C7EC-6CF4-140209E23AC0}"/>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137990353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a:lvl1pPr>
            <a:lvl2pPr>
              <a:defRPr sz="2200" baseline="0"/>
            </a:lvl2pPr>
            <a:lvl3pPr>
              <a:defRPr sz="2000" baseline="0"/>
            </a:lvl3pPr>
            <a:lvl4pPr>
              <a:defRPr sz="1800" baseline="0"/>
            </a:lvl4pPr>
            <a:lvl5pPr>
              <a:defRPr sz="1600"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787E8869-55CC-D8B5-2DA8-792A846D8C90}"/>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692CB778-1684-4820-AE01-A6CF65E48D70}" type="datetime1">
              <a:rPr lang="de-DE"/>
              <a:pPr>
                <a:defRPr/>
              </a:pPr>
              <a:t>01.02.2024</a:t>
            </a:fld>
            <a:endParaRPr lang="de-DE"/>
          </a:p>
        </p:txBody>
      </p:sp>
      <p:sp>
        <p:nvSpPr>
          <p:cNvPr id="5" name="Fußzeilenplatzhalter 4">
            <a:extLst>
              <a:ext uri="{FF2B5EF4-FFF2-40B4-BE49-F238E27FC236}">
                <a16:creationId xmlns:a16="http://schemas.microsoft.com/office/drawing/2014/main" id="{5379F6C0-6F38-5EF4-A65B-718B56DC4EF1}"/>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171748309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40400" y="3880808"/>
            <a:ext cx="7034400" cy="1144800"/>
          </a:xfrm>
        </p:spPr>
        <p:txBody>
          <a:bodyPr/>
          <a:lstStyle>
            <a:lvl1pPr algn="ctr" rtl="0" fontAlgn="base">
              <a:spcBef>
                <a:spcPct val="0"/>
              </a:spcBef>
              <a:spcAft>
                <a:spcPct val="0"/>
              </a:spcAft>
              <a:defRPr lang="de-DE" sz="3600" baseline="0" dirty="0">
                <a:solidFill>
                  <a:schemeClr val="tx1"/>
                </a:solidFill>
                <a:latin typeface="+mj-lt"/>
                <a:ea typeface="+mj-ea"/>
                <a:cs typeface="+mj-cs"/>
              </a:defRPr>
            </a:lvl1pPr>
          </a:lstStyle>
          <a:p>
            <a:r>
              <a:rPr lang="de-DE"/>
              <a:t>Titelmasterformat durch Klicken bearbeiten</a:t>
            </a:r>
            <a:endParaRPr lang="de-DE" dirty="0"/>
          </a:p>
        </p:txBody>
      </p:sp>
      <p:sp>
        <p:nvSpPr>
          <p:cNvPr id="3" name="Textplatzhalter 2"/>
          <p:cNvSpPr>
            <a:spLocks noGrp="1"/>
          </p:cNvSpPr>
          <p:nvPr>
            <p:ph type="body" idx="1"/>
          </p:nvPr>
        </p:nvSpPr>
        <p:spPr>
          <a:xfrm>
            <a:off x="1040400" y="2292939"/>
            <a:ext cx="7034400" cy="1500187"/>
          </a:xfrm>
        </p:spPr>
        <p:txBody>
          <a:bodyPr anchor="b"/>
          <a:lstStyle>
            <a:lvl1pPr marL="0" indent="0" algn="ctr" rtl="0" fontAlgn="base">
              <a:spcBef>
                <a:spcPct val="20000"/>
              </a:spcBef>
              <a:spcAft>
                <a:spcPct val="0"/>
              </a:spcAft>
              <a:buClr>
                <a:srgbClr val="C80F0F"/>
              </a:buClr>
              <a:buFont typeface="Wingdings" pitchFamily="2" charset="2"/>
              <a:buNone/>
              <a:tabLst>
                <a:tab pos="2190750" algn="l"/>
              </a:tabLst>
              <a:defRPr lang="de-DE" sz="2800" dirty="0" smtClean="0">
                <a:solidFill>
                  <a:schemeClr val="tx1"/>
                </a:solidFill>
                <a:latin typeface="+mn-lt"/>
                <a:ea typeface="+mn-ea"/>
                <a:cs typeface="+mn-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a:extLst>
              <a:ext uri="{FF2B5EF4-FFF2-40B4-BE49-F238E27FC236}">
                <a16:creationId xmlns:a16="http://schemas.microsoft.com/office/drawing/2014/main" id="{1918E05F-CCB0-2E0D-F526-85A7A71DF8E8}"/>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0969C08B-3F0B-45F7-96FC-E0E7F1EDB571}" type="datetime1">
              <a:rPr lang="de-DE"/>
              <a:pPr>
                <a:defRPr/>
              </a:pPr>
              <a:t>01.02.2024</a:t>
            </a:fld>
            <a:endParaRPr lang="de-DE"/>
          </a:p>
        </p:txBody>
      </p:sp>
      <p:sp>
        <p:nvSpPr>
          <p:cNvPr id="5" name="Fußzeilenplatzhalter 4">
            <a:extLst>
              <a:ext uri="{FF2B5EF4-FFF2-40B4-BE49-F238E27FC236}">
                <a16:creationId xmlns:a16="http://schemas.microsoft.com/office/drawing/2014/main" id="{1A300EFE-ECFE-61E6-F968-8768DB8C0EAF}"/>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135134636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DE" dirty="0"/>
          </a:p>
        </p:txBody>
      </p:sp>
      <p:sp>
        <p:nvSpPr>
          <p:cNvPr id="3" name="Inhaltsplatzhalter 2"/>
          <p:cNvSpPr>
            <a:spLocks noGrp="1"/>
          </p:cNvSpPr>
          <p:nvPr>
            <p:ph sz="half" idx="1"/>
          </p:nvPr>
        </p:nvSpPr>
        <p:spPr>
          <a:xfrm>
            <a:off x="1039813" y="2106613"/>
            <a:ext cx="3481200" cy="4114800"/>
          </a:xfrm>
        </p:spPr>
        <p:txBody>
          <a:bodyPr/>
          <a:lstStyle>
            <a:lvl1pPr>
              <a:defRPr sz="2400"/>
            </a:lvl1pPr>
            <a:lvl2pPr>
              <a:defRPr sz="2200" baseline="0"/>
            </a:lvl2pPr>
            <a:lvl3pPr>
              <a:defRPr sz="2000" baseline="0"/>
            </a:lvl3pPr>
            <a:lvl4pPr>
              <a:defRPr sz="1800" baseline="0"/>
            </a:lvl4pPr>
            <a:lvl5pPr>
              <a:defRPr sz="1600" baseline="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595812" y="2106613"/>
            <a:ext cx="3481200" cy="41148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a:extLst>
              <a:ext uri="{FF2B5EF4-FFF2-40B4-BE49-F238E27FC236}">
                <a16:creationId xmlns:a16="http://schemas.microsoft.com/office/drawing/2014/main" id="{F7FC63C0-E640-9B8D-4CF2-F12DE865D7F9}"/>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9FD9DA14-23DB-4005-9410-95D99DFE4ACC}" type="datetime1">
              <a:rPr lang="de-DE"/>
              <a:pPr>
                <a:defRPr/>
              </a:pPr>
              <a:t>01.02.2024</a:t>
            </a:fld>
            <a:endParaRPr lang="de-DE"/>
          </a:p>
        </p:txBody>
      </p:sp>
      <p:sp>
        <p:nvSpPr>
          <p:cNvPr id="6" name="Fußzeilenplatzhalter 5">
            <a:extLst>
              <a:ext uri="{FF2B5EF4-FFF2-40B4-BE49-F238E27FC236}">
                <a16:creationId xmlns:a16="http://schemas.microsoft.com/office/drawing/2014/main" id="{3F858207-01B9-CFC5-00FA-84788B26289C}"/>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5134332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040400" y="1411200"/>
            <a:ext cx="7034400" cy="619200"/>
          </a:xfrm>
        </p:spPr>
        <p:txBody>
          <a:bodyPr/>
          <a:lstStyle>
            <a:lvl1pPr>
              <a:defRPr/>
            </a:lvl1pPr>
          </a:lstStyle>
          <a:p>
            <a:r>
              <a:rPr lang="de-DE"/>
              <a:t>Titelmasterformat durch Klicken bearbeiten</a:t>
            </a:r>
            <a:endParaRPr lang="de-DE" dirty="0"/>
          </a:p>
        </p:txBody>
      </p:sp>
      <p:sp>
        <p:nvSpPr>
          <p:cNvPr id="3" name="Textplatzhalter 2"/>
          <p:cNvSpPr>
            <a:spLocks noGrp="1"/>
          </p:cNvSpPr>
          <p:nvPr>
            <p:ph type="body" idx="1"/>
          </p:nvPr>
        </p:nvSpPr>
        <p:spPr>
          <a:xfrm>
            <a:off x="1040400" y="2098784"/>
            <a:ext cx="3463200" cy="4690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1040400" y="2668044"/>
            <a:ext cx="3463200" cy="3557392"/>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15200" y="2098783"/>
            <a:ext cx="3463200" cy="4690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15200" y="2668044"/>
            <a:ext cx="3463200" cy="3557392"/>
          </a:xfrm>
        </p:spPr>
        <p:txBody>
          <a:bodyPr/>
          <a:lstStyle>
            <a:lvl1pPr>
              <a:defRPr lang="de-DE" sz="2400" dirty="0" smtClean="0">
                <a:solidFill>
                  <a:schemeClr val="tx1"/>
                </a:solidFill>
                <a:latin typeface="+mn-lt"/>
                <a:ea typeface="+mn-ea"/>
                <a:cs typeface="+mn-cs"/>
              </a:defRPr>
            </a:lvl1pPr>
            <a:lvl2pPr>
              <a:defRPr lang="de-DE" sz="2200" dirty="0" smtClean="0">
                <a:solidFill>
                  <a:schemeClr val="tx1"/>
                </a:solidFill>
                <a:latin typeface="+mn-lt"/>
              </a:defRPr>
            </a:lvl2pPr>
            <a:lvl3pPr>
              <a:defRPr lang="de-DE" sz="2000" dirty="0" smtClean="0">
                <a:solidFill>
                  <a:schemeClr val="tx1"/>
                </a:solidFill>
                <a:latin typeface="+mn-lt"/>
              </a:defRPr>
            </a:lvl3pPr>
            <a:lvl4pPr>
              <a:defRPr lang="de-DE" sz="1800" dirty="0" smtClean="0">
                <a:solidFill>
                  <a:schemeClr val="tx1"/>
                </a:solidFill>
                <a:latin typeface="+mn-lt"/>
              </a:defRPr>
            </a:lvl4pPr>
            <a:lvl5pPr>
              <a:defRPr lang="de-DE" sz="1600" dirty="0" smtClean="0">
                <a:solidFill>
                  <a:schemeClr val="tx1"/>
                </a:solidFill>
                <a:latin typeface="+mn-lt"/>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a:extLst>
              <a:ext uri="{FF2B5EF4-FFF2-40B4-BE49-F238E27FC236}">
                <a16:creationId xmlns:a16="http://schemas.microsoft.com/office/drawing/2014/main" id="{0AE1E24D-B1ED-913C-917F-2C36A833E283}"/>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62691A89-BDBC-4828-A08B-29C7176101A4}" type="datetime1">
              <a:rPr lang="de-DE"/>
              <a:pPr>
                <a:defRPr/>
              </a:pPr>
              <a:t>01.02.2024</a:t>
            </a:fld>
            <a:endParaRPr lang="de-DE"/>
          </a:p>
        </p:txBody>
      </p:sp>
      <p:sp>
        <p:nvSpPr>
          <p:cNvPr id="8" name="Fußzeilenplatzhalter 7">
            <a:extLst>
              <a:ext uri="{FF2B5EF4-FFF2-40B4-BE49-F238E27FC236}">
                <a16:creationId xmlns:a16="http://schemas.microsoft.com/office/drawing/2014/main" id="{8D7CC37B-87FB-B498-2990-8E52149003DE}"/>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303120984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DE" dirty="0"/>
          </a:p>
        </p:txBody>
      </p:sp>
      <p:sp>
        <p:nvSpPr>
          <p:cNvPr id="3" name="Datumsplatzhalter 2">
            <a:extLst>
              <a:ext uri="{FF2B5EF4-FFF2-40B4-BE49-F238E27FC236}">
                <a16:creationId xmlns:a16="http://schemas.microsoft.com/office/drawing/2014/main" id="{66099E81-0986-F090-C3C9-D62038FDCDD6}"/>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F1C72ECF-0AE0-4187-A5C1-9378F853A497}" type="datetime1">
              <a:rPr lang="de-DE"/>
              <a:pPr>
                <a:defRPr/>
              </a:pPr>
              <a:t>01.02.2024</a:t>
            </a:fld>
            <a:endParaRPr lang="de-DE"/>
          </a:p>
        </p:txBody>
      </p:sp>
      <p:sp>
        <p:nvSpPr>
          <p:cNvPr id="4" name="Fußzeilenplatzhalter 3">
            <a:extLst>
              <a:ext uri="{FF2B5EF4-FFF2-40B4-BE49-F238E27FC236}">
                <a16:creationId xmlns:a16="http://schemas.microsoft.com/office/drawing/2014/main" id="{4436EAB0-D7A4-B5EF-C3F9-D53308AE5DFE}"/>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187456013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840BED6-0849-8509-029D-9F2E3C577818}"/>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90B70727-BA99-4A8B-B070-898FC5BD9116}" type="datetime1">
              <a:rPr lang="de-DE"/>
              <a:pPr>
                <a:defRPr/>
              </a:pPr>
              <a:t>01.02.2024</a:t>
            </a:fld>
            <a:endParaRPr lang="de-DE"/>
          </a:p>
        </p:txBody>
      </p:sp>
      <p:sp>
        <p:nvSpPr>
          <p:cNvPr id="3" name="Fußzeilenplatzhalter 2">
            <a:extLst>
              <a:ext uri="{FF2B5EF4-FFF2-40B4-BE49-F238E27FC236}">
                <a16:creationId xmlns:a16="http://schemas.microsoft.com/office/drawing/2014/main" id="{427561B1-AF95-1B6D-30F6-673199C9FB40}"/>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31270080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3">
            <a:extLst>
              <a:ext uri="{FF2B5EF4-FFF2-40B4-BE49-F238E27FC236}">
                <a16:creationId xmlns:a16="http://schemas.microsoft.com/office/drawing/2014/main" id="{CEB8B013-5AC1-A6D6-4CBA-DF16D8B91685}"/>
              </a:ext>
            </a:extLst>
          </p:cNvPr>
          <p:cNvSpPr>
            <a:spLocks noGrp="1"/>
          </p:cNvSpPr>
          <p:nvPr>
            <p:ph type="dt" sz="half" idx="10"/>
          </p:nvPr>
        </p:nvSpPr>
        <p:spPr/>
        <p:txBody>
          <a:bodyPr/>
          <a:lstStyle>
            <a:lvl1pPr>
              <a:defRPr/>
            </a:lvl1pPr>
          </a:lstStyle>
          <a:p>
            <a:pPr>
              <a:defRPr/>
            </a:pPr>
            <a:fld id="{22A29F6F-C0B0-4019-8442-1A04907CDB8A}" type="datetimeFigureOut">
              <a:rPr lang="id-ID"/>
              <a:pPr>
                <a:defRPr/>
              </a:pPr>
              <a:t>01/02/2024</a:t>
            </a:fld>
            <a:endParaRPr lang="id-ID"/>
          </a:p>
        </p:txBody>
      </p:sp>
      <p:sp>
        <p:nvSpPr>
          <p:cNvPr id="8" name="Footer Placeholder 4">
            <a:extLst>
              <a:ext uri="{FF2B5EF4-FFF2-40B4-BE49-F238E27FC236}">
                <a16:creationId xmlns:a16="http://schemas.microsoft.com/office/drawing/2014/main" id="{7F566626-875A-9C6A-6AE8-0916ABAB3C61}"/>
              </a:ext>
            </a:extLst>
          </p:cNvPr>
          <p:cNvSpPr>
            <a:spLocks noGrp="1"/>
          </p:cNvSpPr>
          <p:nvPr>
            <p:ph type="ftr" sz="quarter" idx="11"/>
          </p:nvPr>
        </p:nvSpPr>
        <p:spPr/>
        <p:txBody>
          <a:bodyPr/>
          <a:lstStyle>
            <a:lvl1pPr>
              <a:defRPr/>
            </a:lvl1pPr>
          </a:lstStyle>
          <a:p>
            <a:pPr>
              <a:defRPr/>
            </a:pPr>
            <a:endParaRPr lang="id-ID"/>
          </a:p>
        </p:txBody>
      </p:sp>
      <p:sp>
        <p:nvSpPr>
          <p:cNvPr id="9" name="Slide Number Placeholder 5">
            <a:extLst>
              <a:ext uri="{FF2B5EF4-FFF2-40B4-BE49-F238E27FC236}">
                <a16:creationId xmlns:a16="http://schemas.microsoft.com/office/drawing/2014/main" id="{B20C28A7-6418-3D86-DAAE-AD414A796FB2}"/>
              </a:ext>
            </a:extLst>
          </p:cNvPr>
          <p:cNvSpPr>
            <a:spLocks noGrp="1"/>
          </p:cNvSpPr>
          <p:nvPr>
            <p:ph type="sldNum" sz="quarter" idx="12"/>
          </p:nvPr>
        </p:nvSpPr>
        <p:spPr/>
        <p:txBody>
          <a:bodyPr/>
          <a:lstStyle>
            <a:lvl1pPr>
              <a:defRPr/>
            </a:lvl1pPr>
          </a:lstStyle>
          <a:p>
            <a:fld id="{E828E979-1D8A-4489-8E44-EBBE00E74556}" type="slidenum">
              <a:rPr lang="id-ID" altLang="de-DE"/>
              <a:pPr/>
              <a:t>‹#›</a:t>
            </a:fld>
            <a:endParaRPr lang="id-ID" altLang="de-DE"/>
          </a:p>
        </p:txBody>
      </p:sp>
    </p:spTree>
    <p:extLst>
      <p:ext uri="{BB962C8B-B14F-4D97-AF65-F5344CB8AC3E}">
        <p14:creationId xmlns:p14="http://schemas.microsoft.com/office/powerpoint/2010/main" val="4204058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40400" y="1411200"/>
            <a:ext cx="2484000" cy="1357052"/>
          </a:xfrm>
        </p:spPr>
        <p:txBody>
          <a:bodyPr anchor="b"/>
          <a:lstStyle>
            <a:lvl1pPr algn="l">
              <a:defRPr sz="2800" b="0" baseline="0"/>
            </a:lvl1pPr>
          </a:lstStyle>
          <a:p>
            <a:r>
              <a:rPr lang="de-DE"/>
              <a:t>Titelmasterformat durch Klicken bearbeiten</a:t>
            </a:r>
            <a:endParaRPr lang="de-DE" dirty="0"/>
          </a:p>
        </p:txBody>
      </p:sp>
      <p:sp>
        <p:nvSpPr>
          <p:cNvPr id="3" name="Inhaltsplatzhalter 2"/>
          <p:cNvSpPr>
            <a:spLocks noGrp="1"/>
          </p:cNvSpPr>
          <p:nvPr>
            <p:ph idx="1"/>
          </p:nvPr>
        </p:nvSpPr>
        <p:spPr>
          <a:xfrm>
            <a:off x="3620022" y="1411201"/>
            <a:ext cx="4453200" cy="4814235"/>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1040400" y="2893512"/>
            <a:ext cx="2484000" cy="3331925"/>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a:extLst>
              <a:ext uri="{FF2B5EF4-FFF2-40B4-BE49-F238E27FC236}">
                <a16:creationId xmlns:a16="http://schemas.microsoft.com/office/drawing/2014/main" id="{05E9F587-F22E-2425-B23D-B73C694899F3}"/>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86586C2A-983F-4022-9DD0-DD623A56FF94}" type="datetime1">
              <a:rPr lang="de-DE"/>
              <a:pPr>
                <a:defRPr/>
              </a:pPr>
              <a:t>01.02.2024</a:t>
            </a:fld>
            <a:endParaRPr lang="de-DE"/>
          </a:p>
        </p:txBody>
      </p:sp>
      <p:sp>
        <p:nvSpPr>
          <p:cNvPr id="6" name="Fußzeilenplatzhalter 5">
            <a:extLst>
              <a:ext uri="{FF2B5EF4-FFF2-40B4-BE49-F238E27FC236}">
                <a16:creationId xmlns:a16="http://schemas.microsoft.com/office/drawing/2014/main" id="{1E9C2599-DDAF-5349-A75B-29C1D0089CF0}"/>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207031056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40400" y="4860099"/>
            <a:ext cx="7034400" cy="526093"/>
          </a:xfrm>
        </p:spPr>
        <p:txBody>
          <a:bodyPr anchor="b"/>
          <a:lstStyle>
            <a:lvl1pPr algn="l">
              <a:defRPr sz="2800" b="0"/>
            </a:lvl1pPr>
          </a:lstStyle>
          <a:p>
            <a:r>
              <a:rPr lang="de-DE"/>
              <a:t>Titelmasterformat durch Klicken bearbeiten</a:t>
            </a:r>
            <a:endParaRPr lang="de-DE" dirty="0"/>
          </a:p>
        </p:txBody>
      </p:sp>
      <p:sp>
        <p:nvSpPr>
          <p:cNvPr id="3" name="Bildplatzhalter 2"/>
          <p:cNvSpPr>
            <a:spLocks noGrp="1"/>
          </p:cNvSpPr>
          <p:nvPr>
            <p:ph type="pic" idx="1"/>
          </p:nvPr>
        </p:nvSpPr>
        <p:spPr>
          <a:xfrm>
            <a:off x="1152525" y="1411201"/>
            <a:ext cx="6831014" cy="3361215"/>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1040400" y="5486400"/>
            <a:ext cx="7034400" cy="739036"/>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a:extLst>
              <a:ext uri="{FF2B5EF4-FFF2-40B4-BE49-F238E27FC236}">
                <a16:creationId xmlns:a16="http://schemas.microsoft.com/office/drawing/2014/main" id="{A0179AE3-B96B-4591-443F-CE8CADFA50E3}"/>
              </a:ext>
            </a:extLst>
          </p:cNvPr>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fld id="{BB0ECFE9-3A9E-4E5E-AF41-520ACE265A77}" type="datetime1">
              <a:rPr lang="de-DE"/>
              <a:pPr>
                <a:defRPr/>
              </a:pPr>
              <a:t>01.02.2024</a:t>
            </a:fld>
            <a:endParaRPr lang="de-DE"/>
          </a:p>
        </p:txBody>
      </p:sp>
      <p:sp>
        <p:nvSpPr>
          <p:cNvPr id="6" name="Fußzeilenplatzhalter 5">
            <a:extLst>
              <a:ext uri="{FF2B5EF4-FFF2-40B4-BE49-F238E27FC236}">
                <a16:creationId xmlns:a16="http://schemas.microsoft.com/office/drawing/2014/main" id="{C8C70313-8A0C-B5BA-16E9-8AF5477C4872}"/>
              </a:ext>
            </a:extLst>
          </p:cNvPr>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BZ"/>
          </a:p>
        </p:txBody>
      </p:sp>
    </p:spTree>
    <p:extLst>
      <p:ext uri="{BB962C8B-B14F-4D97-AF65-F5344CB8AC3E}">
        <p14:creationId xmlns:p14="http://schemas.microsoft.com/office/powerpoint/2010/main" val="149104897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4" name="Fußzeilenplatzhalter 2">
            <a:extLst>
              <a:ext uri="{FF2B5EF4-FFF2-40B4-BE49-F238E27FC236}">
                <a16:creationId xmlns:a16="http://schemas.microsoft.com/office/drawing/2014/main" id="{9296387E-0A18-2465-910C-1DE9D3EA3886}"/>
              </a:ext>
            </a:extLst>
          </p:cNvPr>
          <p:cNvSpPr>
            <a:spLocks noGrp="1"/>
          </p:cNvSpPr>
          <p:nvPr>
            <p:ph type="ftr" sz="quarter" idx="10"/>
          </p:nvPr>
        </p:nvSpPr>
        <p:spPr/>
        <p:txBody>
          <a:bodyPr/>
          <a:lstStyle>
            <a:lvl1pPr>
              <a:defRPr>
                <a:cs typeface="Arial" panose="020B0604020202020204" pitchFamily="34" charset="0"/>
              </a:defRPr>
            </a:lvl1pPr>
          </a:lstStyle>
          <a:p>
            <a:pPr>
              <a:defRPr/>
            </a:pPr>
            <a:r>
              <a:rPr lang="en-GB"/>
              <a:t>Type presentation title here</a:t>
            </a:r>
          </a:p>
        </p:txBody>
      </p:sp>
      <p:sp>
        <p:nvSpPr>
          <p:cNvPr id="6" name="Datumsplatzhalter 3">
            <a:extLst>
              <a:ext uri="{FF2B5EF4-FFF2-40B4-BE49-F238E27FC236}">
                <a16:creationId xmlns:a16="http://schemas.microsoft.com/office/drawing/2014/main" id="{A43C8A7C-8DD9-DA1A-9991-3B54D269C871}"/>
              </a:ext>
            </a:extLst>
          </p:cNvPr>
          <p:cNvSpPr>
            <a:spLocks noGrp="1"/>
          </p:cNvSpPr>
          <p:nvPr>
            <p:ph type="dt" sz="half" idx="11"/>
          </p:nvPr>
        </p:nvSpPr>
        <p:spPr/>
        <p:txBody>
          <a:bodyPr/>
          <a:lstStyle>
            <a:lvl1pPr>
              <a:defRPr>
                <a:cs typeface="Arial" panose="020B0604020202020204" pitchFamily="34" charset="0"/>
              </a:defRPr>
            </a:lvl1pPr>
          </a:lstStyle>
          <a:p>
            <a:pPr>
              <a:defRPr/>
            </a:pPr>
            <a:fld id="{FE786E77-8943-46B0-A5F4-9FE2BBEC74F5}" type="datetime1">
              <a:rPr lang="en-GB"/>
              <a:pPr>
                <a:defRPr/>
              </a:pPr>
              <a:t>01/02/2024</a:t>
            </a:fld>
            <a:endParaRPr lang="de-DE"/>
          </a:p>
        </p:txBody>
      </p:sp>
    </p:spTree>
    <p:extLst>
      <p:ext uri="{BB962C8B-B14F-4D97-AF65-F5344CB8AC3E}">
        <p14:creationId xmlns:p14="http://schemas.microsoft.com/office/powerpoint/2010/main" val="34620641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4" name="Fußzeilenplatzhalter 2">
            <a:extLst>
              <a:ext uri="{FF2B5EF4-FFF2-40B4-BE49-F238E27FC236}">
                <a16:creationId xmlns:a16="http://schemas.microsoft.com/office/drawing/2014/main" id="{572EE909-F93B-C1F2-E71D-032D9C7EFE73}"/>
              </a:ext>
            </a:extLst>
          </p:cNvPr>
          <p:cNvSpPr>
            <a:spLocks noGrp="1"/>
          </p:cNvSpPr>
          <p:nvPr>
            <p:ph type="ftr" sz="quarter" idx="10"/>
          </p:nvPr>
        </p:nvSpPr>
        <p:spPr/>
        <p:txBody>
          <a:bodyPr/>
          <a:lstStyle>
            <a:lvl1pPr>
              <a:defRPr>
                <a:cs typeface="Arial" panose="020B0604020202020204" pitchFamily="34" charset="0"/>
              </a:defRPr>
            </a:lvl1pPr>
          </a:lstStyle>
          <a:p>
            <a:pPr>
              <a:defRPr/>
            </a:pPr>
            <a:r>
              <a:rPr lang="en-GB"/>
              <a:t>Type presentation title here</a:t>
            </a:r>
          </a:p>
        </p:txBody>
      </p:sp>
      <p:sp>
        <p:nvSpPr>
          <p:cNvPr id="5" name="Datumsplatzhalter 3">
            <a:extLst>
              <a:ext uri="{FF2B5EF4-FFF2-40B4-BE49-F238E27FC236}">
                <a16:creationId xmlns:a16="http://schemas.microsoft.com/office/drawing/2014/main" id="{F6B57CF8-434F-A2BF-F6F3-858369B10FC3}"/>
              </a:ext>
            </a:extLst>
          </p:cNvPr>
          <p:cNvSpPr>
            <a:spLocks noGrp="1"/>
          </p:cNvSpPr>
          <p:nvPr>
            <p:ph type="dt" sz="half" idx="11"/>
          </p:nvPr>
        </p:nvSpPr>
        <p:spPr/>
        <p:txBody>
          <a:bodyPr/>
          <a:lstStyle>
            <a:lvl1pPr>
              <a:defRPr>
                <a:cs typeface="Arial" panose="020B0604020202020204" pitchFamily="34" charset="0"/>
              </a:defRPr>
            </a:lvl1pPr>
          </a:lstStyle>
          <a:p>
            <a:pPr>
              <a:defRPr/>
            </a:pPr>
            <a:fld id="{F6AA3181-37E1-4D43-A40E-0B61FF5DACFC}" type="datetime1">
              <a:rPr lang="en-GB"/>
              <a:pPr>
                <a:defRPr/>
              </a:pPr>
              <a:t>01/02/2024</a:t>
            </a:fld>
            <a:endParaRPr lang="de-DE"/>
          </a:p>
        </p:txBody>
      </p:sp>
    </p:spTree>
    <p:extLst>
      <p:ext uri="{BB962C8B-B14F-4D97-AF65-F5344CB8AC3E}">
        <p14:creationId xmlns:p14="http://schemas.microsoft.com/office/powerpoint/2010/main" val="176299732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adline, subhead, bulletpoints,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noProof="0"/>
              <a:t>Titelmasterformat durch Klicken bearbeiten</a:t>
            </a:r>
            <a:endParaRPr lang="en-GB"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en-GB" noProof="0" dirty="0"/>
          </a:p>
        </p:txBody>
      </p:sp>
      <p:sp>
        <p:nvSpPr>
          <p:cNvPr id="5" name="Fußzeilenplatzhalter 2">
            <a:extLst>
              <a:ext uri="{FF2B5EF4-FFF2-40B4-BE49-F238E27FC236}">
                <a16:creationId xmlns:a16="http://schemas.microsoft.com/office/drawing/2014/main" id="{2378BE77-4749-D96B-4BD9-E0B2CF7BBE3F}"/>
              </a:ext>
            </a:extLst>
          </p:cNvPr>
          <p:cNvSpPr>
            <a:spLocks noGrp="1"/>
          </p:cNvSpPr>
          <p:nvPr>
            <p:ph type="ftr" sz="quarter" idx="13"/>
          </p:nvPr>
        </p:nvSpPr>
        <p:spPr/>
        <p:txBody>
          <a:bodyPr/>
          <a:lstStyle>
            <a:lvl1pPr>
              <a:defRPr>
                <a:cs typeface="Arial" panose="020B0604020202020204" pitchFamily="34" charset="0"/>
              </a:defRPr>
            </a:lvl1pPr>
          </a:lstStyle>
          <a:p>
            <a:pPr>
              <a:defRPr/>
            </a:pPr>
            <a:r>
              <a:rPr lang="en-GB"/>
              <a:t>Type presentation title here</a:t>
            </a:r>
          </a:p>
        </p:txBody>
      </p:sp>
      <p:sp>
        <p:nvSpPr>
          <p:cNvPr id="8" name="Datumsplatzhalter 3">
            <a:extLst>
              <a:ext uri="{FF2B5EF4-FFF2-40B4-BE49-F238E27FC236}">
                <a16:creationId xmlns:a16="http://schemas.microsoft.com/office/drawing/2014/main" id="{8C481708-5F1C-051C-AD57-4037431534A9}"/>
              </a:ext>
            </a:extLst>
          </p:cNvPr>
          <p:cNvSpPr>
            <a:spLocks noGrp="1"/>
          </p:cNvSpPr>
          <p:nvPr>
            <p:ph type="dt" sz="half" idx="14"/>
          </p:nvPr>
        </p:nvSpPr>
        <p:spPr/>
        <p:txBody>
          <a:bodyPr/>
          <a:lstStyle>
            <a:lvl1pPr>
              <a:defRPr>
                <a:cs typeface="Arial" panose="020B0604020202020204" pitchFamily="34" charset="0"/>
              </a:defRPr>
            </a:lvl1pPr>
          </a:lstStyle>
          <a:p>
            <a:pPr>
              <a:defRPr/>
            </a:pPr>
            <a:fld id="{A950FA2E-D575-4778-A90B-D8823FBC82FB}" type="datetime1">
              <a:rPr lang="en-GB"/>
              <a:pPr>
                <a:defRPr/>
              </a:pPr>
              <a:t>01/02/2024</a:t>
            </a:fld>
            <a:endParaRPr lang="de-DE" dirty="0"/>
          </a:p>
        </p:txBody>
      </p:sp>
    </p:spTree>
    <p:extLst>
      <p:ext uri="{BB962C8B-B14F-4D97-AF65-F5344CB8AC3E}">
        <p14:creationId xmlns:p14="http://schemas.microsoft.com/office/powerpoint/2010/main" val="377099932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line, subhead, bulletpoints, big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en-GB" noProof="0" dirty="0"/>
          </a:p>
        </p:txBody>
      </p:sp>
      <p:sp>
        <p:nvSpPr>
          <p:cNvPr id="5" name="Fußzeilenplatzhalter 2">
            <a:extLst>
              <a:ext uri="{FF2B5EF4-FFF2-40B4-BE49-F238E27FC236}">
                <a16:creationId xmlns:a16="http://schemas.microsoft.com/office/drawing/2014/main" id="{2C02B8F2-0EA5-20B7-D933-A73540357220}"/>
              </a:ext>
            </a:extLst>
          </p:cNvPr>
          <p:cNvSpPr>
            <a:spLocks noGrp="1"/>
          </p:cNvSpPr>
          <p:nvPr>
            <p:ph type="ftr" sz="quarter" idx="13"/>
          </p:nvPr>
        </p:nvSpPr>
        <p:spPr/>
        <p:txBody>
          <a:bodyPr/>
          <a:lstStyle>
            <a:lvl1pPr>
              <a:defRPr>
                <a:cs typeface="Arial" panose="020B0604020202020204" pitchFamily="34" charset="0"/>
              </a:defRPr>
            </a:lvl1pPr>
          </a:lstStyle>
          <a:p>
            <a:pPr>
              <a:defRPr/>
            </a:pPr>
            <a:r>
              <a:rPr lang="en-GB"/>
              <a:t>Type presentation title here</a:t>
            </a:r>
          </a:p>
        </p:txBody>
      </p:sp>
      <p:sp>
        <p:nvSpPr>
          <p:cNvPr id="6" name="Datumsplatzhalter 3">
            <a:extLst>
              <a:ext uri="{FF2B5EF4-FFF2-40B4-BE49-F238E27FC236}">
                <a16:creationId xmlns:a16="http://schemas.microsoft.com/office/drawing/2014/main" id="{8D5D2ABD-66BE-1944-4F86-5F228DCEF723}"/>
              </a:ext>
            </a:extLst>
          </p:cNvPr>
          <p:cNvSpPr>
            <a:spLocks noGrp="1"/>
          </p:cNvSpPr>
          <p:nvPr>
            <p:ph type="dt" sz="half" idx="14"/>
          </p:nvPr>
        </p:nvSpPr>
        <p:spPr/>
        <p:txBody>
          <a:bodyPr/>
          <a:lstStyle>
            <a:lvl1pPr>
              <a:defRPr>
                <a:cs typeface="Arial" panose="020B0604020202020204" pitchFamily="34" charset="0"/>
              </a:defRPr>
            </a:lvl1pPr>
          </a:lstStyle>
          <a:p>
            <a:pPr>
              <a:defRPr/>
            </a:pPr>
            <a:fld id="{0E00587D-9189-4FED-83AF-DBCD726BC899}" type="datetime1">
              <a:rPr lang="en-GB"/>
              <a:pPr>
                <a:defRPr/>
              </a:pPr>
              <a:t>01/02/2024</a:t>
            </a:fld>
            <a:endParaRPr lang="de-DE"/>
          </a:p>
        </p:txBody>
      </p:sp>
    </p:spTree>
    <p:extLst>
      <p:ext uri="{BB962C8B-B14F-4D97-AF65-F5344CB8AC3E}">
        <p14:creationId xmlns:p14="http://schemas.microsoft.com/office/powerpoint/2010/main" val="169237323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dline, 2 columns,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de-DE" noProof="0"/>
              <a:t>Titelmasterformat durch Klicken bearbeiten</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5" name="Fußzeilenplatzhalter 2">
            <a:extLst>
              <a:ext uri="{FF2B5EF4-FFF2-40B4-BE49-F238E27FC236}">
                <a16:creationId xmlns:a16="http://schemas.microsoft.com/office/drawing/2014/main" id="{43DD5504-7884-FF85-C685-C83E8338BA3A}"/>
              </a:ext>
            </a:extLst>
          </p:cNvPr>
          <p:cNvSpPr>
            <a:spLocks noGrp="1"/>
          </p:cNvSpPr>
          <p:nvPr>
            <p:ph type="ftr" sz="quarter" idx="13"/>
          </p:nvPr>
        </p:nvSpPr>
        <p:spPr/>
        <p:txBody>
          <a:bodyPr/>
          <a:lstStyle>
            <a:lvl1pPr>
              <a:defRPr>
                <a:cs typeface="Arial" panose="020B0604020202020204" pitchFamily="34" charset="0"/>
              </a:defRPr>
            </a:lvl1pPr>
          </a:lstStyle>
          <a:p>
            <a:pPr>
              <a:defRPr/>
            </a:pPr>
            <a:r>
              <a:rPr lang="de-DE"/>
              <a:t>company presentation 2012</a:t>
            </a:r>
          </a:p>
        </p:txBody>
      </p:sp>
      <p:sp>
        <p:nvSpPr>
          <p:cNvPr id="6" name="Datumsplatzhalter 3">
            <a:extLst>
              <a:ext uri="{FF2B5EF4-FFF2-40B4-BE49-F238E27FC236}">
                <a16:creationId xmlns:a16="http://schemas.microsoft.com/office/drawing/2014/main" id="{9C49C7A2-CC42-4ECD-1B17-B7591C15FFA8}"/>
              </a:ext>
            </a:extLst>
          </p:cNvPr>
          <p:cNvSpPr>
            <a:spLocks noGrp="1"/>
          </p:cNvSpPr>
          <p:nvPr>
            <p:ph type="dt" sz="half" idx="14"/>
          </p:nvPr>
        </p:nvSpPr>
        <p:spPr/>
        <p:txBody>
          <a:bodyPr/>
          <a:lstStyle>
            <a:lvl1pPr>
              <a:defRPr>
                <a:cs typeface="Arial" panose="020B0604020202020204" pitchFamily="34" charset="0"/>
              </a:defRPr>
            </a:lvl1pPr>
          </a:lstStyle>
          <a:p>
            <a:pPr>
              <a:defRPr/>
            </a:pPr>
            <a:fld id="{82376D74-4BB3-47C6-93B0-5DCC1B2CEE0E}" type="datetime1">
              <a:rPr lang="en-GB"/>
              <a:pPr>
                <a:defRPr/>
              </a:pPr>
              <a:t>01/02/2024</a:t>
            </a:fld>
            <a:endParaRPr lang="de-DE"/>
          </a:p>
        </p:txBody>
      </p:sp>
    </p:spTree>
    <p:extLst>
      <p:ext uri="{BB962C8B-B14F-4D97-AF65-F5344CB8AC3E}">
        <p14:creationId xmlns:p14="http://schemas.microsoft.com/office/powerpoint/2010/main" val="405222146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eadline, 2 columns,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de-DE" noProof="0"/>
              <a:t>Titelmasterformat durch Klicken bearbeiten</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de-DE" noProof="0"/>
              <a:t>Textmasterformat bearbeiten</a:t>
            </a:r>
          </a:p>
          <a:p>
            <a:pPr lvl="1"/>
            <a:r>
              <a:rPr lang="de-DE" noProof="0"/>
              <a:t>Zweite Ebene</a:t>
            </a:r>
          </a:p>
          <a:p>
            <a:pPr lvl="2"/>
            <a:r>
              <a:rPr lang="de-DE" noProof="0"/>
              <a:t>Dritte Ebene</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de-DE" noProof="0"/>
              <a:t>Textmasterformat bearbeiten</a:t>
            </a:r>
          </a:p>
          <a:p>
            <a:pPr lvl="1"/>
            <a:r>
              <a:rPr lang="de-DE" noProof="0"/>
              <a:t>Zweite Ebene</a:t>
            </a:r>
          </a:p>
          <a:p>
            <a:pPr lvl="2"/>
            <a:r>
              <a:rPr lang="de-DE" noProof="0"/>
              <a:t>Dritte Ebene</a:t>
            </a:r>
          </a:p>
        </p:txBody>
      </p:sp>
      <p:sp>
        <p:nvSpPr>
          <p:cNvPr id="5" name="Fußzeilenplatzhalter 2">
            <a:extLst>
              <a:ext uri="{FF2B5EF4-FFF2-40B4-BE49-F238E27FC236}">
                <a16:creationId xmlns:a16="http://schemas.microsoft.com/office/drawing/2014/main" id="{D22F877F-FD57-D6F4-45D6-745C4D488B70}"/>
              </a:ext>
            </a:extLst>
          </p:cNvPr>
          <p:cNvSpPr>
            <a:spLocks noGrp="1"/>
          </p:cNvSpPr>
          <p:nvPr>
            <p:ph type="ftr" sz="quarter" idx="13"/>
          </p:nvPr>
        </p:nvSpPr>
        <p:spPr/>
        <p:txBody>
          <a:bodyPr/>
          <a:lstStyle>
            <a:lvl1pPr>
              <a:defRPr>
                <a:cs typeface="Arial" panose="020B0604020202020204" pitchFamily="34" charset="0"/>
              </a:defRPr>
            </a:lvl1pPr>
          </a:lstStyle>
          <a:p>
            <a:pPr>
              <a:defRPr/>
            </a:pPr>
            <a:r>
              <a:rPr lang="en-GB"/>
              <a:t>Type presentation title here</a:t>
            </a:r>
          </a:p>
        </p:txBody>
      </p:sp>
      <p:sp>
        <p:nvSpPr>
          <p:cNvPr id="6" name="Datumsplatzhalter 3">
            <a:extLst>
              <a:ext uri="{FF2B5EF4-FFF2-40B4-BE49-F238E27FC236}">
                <a16:creationId xmlns:a16="http://schemas.microsoft.com/office/drawing/2014/main" id="{DD3D1939-9CF7-35FD-EF0C-143DE617F07B}"/>
              </a:ext>
            </a:extLst>
          </p:cNvPr>
          <p:cNvSpPr>
            <a:spLocks noGrp="1"/>
          </p:cNvSpPr>
          <p:nvPr>
            <p:ph type="dt" sz="half" idx="14"/>
          </p:nvPr>
        </p:nvSpPr>
        <p:spPr/>
        <p:txBody>
          <a:bodyPr/>
          <a:lstStyle>
            <a:lvl1pPr>
              <a:defRPr>
                <a:cs typeface="Arial" panose="020B0604020202020204" pitchFamily="34" charset="0"/>
              </a:defRPr>
            </a:lvl1pPr>
          </a:lstStyle>
          <a:p>
            <a:pPr>
              <a:defRPr/>
            </a:pPr>
            <a:fld id="{0721DE36-DFDD-41E8-8F4A-60A053C2735B}" type="datetime1">
              <a:rPr lang="en-GB"/>
              <a:pPr>
                <a:defRPr/>
              </a:pPr>
              <a:t>01/02/2024</a:t>
            </a:fld>
            <a:endParaRPr lang="de-DE"/>
          </a:p>
        </p:txBody>
      </p:sp>
    </p:spTree>
    <p:extLst>
      <p:ext uri="{BB962C8B-B14F-4D97-AF65-F5344CB8AC3E}">
        <p14:creationId xmlns:p14="http://schemas.microsoft.com/office/powerpoint/2010/main" val="31803741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Grafik 10">
            <a:extLst>
              <a:ext uri="{FF2B5EF4-FFF2-40B4-BE49-F238E27FC236}">
                <a16:creationId xmlns:a16="http://schemas.microsoft.com/office/drawing/2014/main" id="{68534419-F442-178D-78A3-42E09F54DAA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7">
            <a:extLst>
              <a:ext uri="{FF2B5EF4-FFF2-40B4-BE49-F238E27FC236}">
                <a16:creationId xmlns:a16="http://schemas.microsoft.com/office/drawing/2014/main" id="{BFB9C1E5-ACF1-0D96-34B4-3E4135941DE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18288" y="304800"/>
            <a:ext cx="210661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12">
            <a:extLst>
              <a:ext uri="{FF2B5EF4-FFF2-40B4-BE49-F238E27FC236}">
                <a16:creationId xmlns:a16="http://schemas.microsoft.com/office/drawing/2014/main" id="{FE0E0BA5-FCBB-EA62-7632-8B06B6C14E4E}"/>
              </a:ext>
            </a:extLst>
          </p:cNvPr>
          <p:cNvSpPr>
            <a:spLocks noChangeArrowheads="1"/>
          </p:cNvSpPr>
          <p:nvPr userDrawn="1"/>
        </p:nvSpPr>
        <p:spPr bwMode="auto">
          <a:xfrm>
            <a:off x="7721600" y="6604000"/>
            <a:ext cx="1422400" cy="254000"/>
          </a:xfrm>
          <a:prstGeom prst="rect">
            <a:avLst/>
          </a:prstGeom>
          <a:solidFill>
            <a:schemeClr val="bg1"/>
          </a:solidFill>
          <a:ln>
            <a:noFill/>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de-DE" altLang="de-DE" sz="2200" b="1">
              <a:solidFill>
                <a:srgbClr val="999999"/>
              </a:solidFill>
              <a:latin typeface="Arial" panose="020B0604020202020204" pitchFamily="34" charset="0"/>
            </a:endParaRPr>
          </a:p>
        </p:txBody>
      </p:sp>
      <p:sp>
        <p:nvSpPr>
          <p:cNvPr id="8" name="Rectangle 16"/>
          <p:cNvSpPr>
            <a:spLocks noGrp="1" noChangeArrowheads="1"/>
          </p:cNvSpPr>
          <p:nvPr>
            <p:ph type="subTitle" sz="quarter" idx="1"/>
          </p:nvPr>
        </p:nvSpPr>
        <p:spPr>
          <a:xfrm>
            <a:off x="1040400" y="3239022"/>
            <a:ext cx="7034400" cy="1752600"/>
          </a:xfrm>
        </p:spPr>
        <p:txBody>
          <a:bodyPr/>
          <a:lstStyle>
            <a:lvl1pPr marL="0" indent="0" algn="ctr">
              <a:buFont typeface="Wingdings" pitchFamily="2" charset="2"/>
              <a:buNone/>
              <a:defRPr sz="2800" baseline="0"/>
            </a:lvl1pPr>
          </a:lstStyle>
          <a:p>
            <a:r>
              <a:rPr lang="de-DE"/>
              <a:t>Formatvorlage des Untertitelmasters durch Klicken bearbeiten</a:t>
            </a:r>
            <a:endParaRPr lang="de-DE" dirty="0"/>
          </a:p>
        </p:txBody>
      </p:sp>
      <p:sp>
        <p:nvSpPr>
          <p:cNvPr id="9" name="Rectangle 15"/>
          <p:cNvSpPr>
            <a:spLocks noGrp="1" noChangeArrowheads="1"/>
          </p:cNvSpPr>
          <p:nvPr>
            <p:ph type="ctrTitle" sz="quarter"/>
          </p:nvPr>
        </p:nvSpPr>
        <p:spPr>
          <a:xfrm>
            <a:off x="1040400" y="1993726"/>
            <a:ext cx="7034400" cy="1143000"/>
          </a:xfrm>
        </p:spPr>
        <p:txBody>
          <a:bodyPr anchor="ctr"/>
          <a:lstStyle>
            <a:lvl1pPr algn="ctr">
              <a:defRPr sz="3600"/>
            </a:lvl1pPr>
          </a:lstStyle>
          <a:p>
            <a:r>
              <a:rPr lang="de-DE"/>
              <a:t>Titelmasterformat durch Klicken bearbeiten</a:t>
            </a:r>
            <a:endParaRPr lang="de-DE" dirty="0"/>
          </a:p>
        </p:txBody>
      </p:sp>
    </p:spTree>
    <p:extLst>
      <p:ext uri="{BB962C8B-B14F-4D97-AF65-F5344CB8AC3E}">
        <p14:creationId xmlns:p14="http://schemas.microsoft.com/office/powerpoint/2010/main" val="30103855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3">
            <a:extLst>
              <a:ext uri="{FF2B5EF4-FFF2-40B4-BE49-F238E27FC236}">
                <a16:creationId xmlns:a16="http://schemas.microsoft.com/office/drawing/2014/main" id="{0F45F14E-C426-12EA-E039-2733FA607768}"/>
              </a:ext>
            </a:extLst>
          </p:cNvPr>
          <p:cNvSpPr>
            <a:spLocks noGrp="1"/>
          </p:cNvSpPr>
          <p:nvPr>
            <p:ph type="dt" sz="half" idx="10"/>
          </p:nvPr>
        </p:nvSpPr>
        <p:spPr/>
        <p:txBody>
          <a:bodyPr/>
          <a:lstStyle>
            <a:lvl1pPr>
              <a:defRPr/>
            </a:lvl1pPr>
          </a:lstStyle>
          <a:p>
            <a:pPr>
              <a:defRPr/>
            </a:pPr>
            <a:fld id="{DBF04B60-5351-4CEF-B883-67EFEBCA7F44}" type="datetimeFigureOut">
              <a:rPr lang="id-ID"/>
              <a:pPr>
                <a:defRPr/>
              </a:pPr>
              <a:t>01/02/2024</a:t>
            </a:fld>
            <a:endParaRPr lang="id-ID"/>
          </a:p>
        </p:txBody>
      </p:sp>
      <p:sp>
        <p:nvSpPr>
          <p:cNvPr id="4" name="Footer Placeholder 4">
            <a:extLst>
              <a:ext uri="{FF2B5EF4-FFF2-40B4-BE49-F238E27FC236}">
                <a16:creationId xmlns:a16="http://schemas.microsoft.com/office/drawing/2014/main" id="{578EE072-3277-17B5-29A2-8C22769DF641}"/>
              </a:ext>
            </a:extLst>
          </p:cNvPr>
          <p:cNvSpPr>
            <a:spLocks noGrp="1"/>
          </p:cNvSpPr>
          <p:nvPr>
            <p:ph type="ftr" sz="quarter" idx="11"/>
          </p:nvPr>
        </p:nvSpPr>
        <p:spPr/>
        <p:txBody>
          <a:bodyPr/>
          <a:lstStyle>
            <a:lvl1pPr>
              <a:defRPr/>
            </a:lvl1pPr>
          </a:lstStyle>
          <a:p>
            <a:pPr>
              <a:defRPr/>
            </a:pPr>
            <a:endParaRPr lang="id-ID"/>
          </a:p>
        </p:txBody>
      </p:sp>
      <p:sp>
        <p:nvSpPr>
          <p:cNvPr id="5" name="Slide Number Placeholder 5">
            <a:extLst>
              <a:ext uri="{FF2B5EF4-FFF2-40B4-BE49-F238E27FC236}">
                <a16:creationId xmlns:a16="http://schemas.microsoft.com/office/drawing/2014/main" id="{B5868F4D-DAD4-2868-2941-6B9809EC67D6}"/>
              </a:ext>
            </a:extLst>
          </p:cNvPr>
          <p:cNvSpPr>
            <a:spLocks noGrp="1"/>
          </p:cNvSpPr>
          <p:nvPr>
            <p:ph type="sldNum" sz="quarter" idx="12"/>
          </p:nvPr>
        </p:nvSpPr>
        <p:spPr/>
        <p:txBody>
          <a:bodyPr/>
          <a:lstStyle>
            <a:lvl1pPr>
              <a:defRPr/>
            </a:lvl1pPr>
          </a:lstStyle>
          <a:p>
            <a:fld id="{0F6B6758-FEE0-4E36-B27C-58180D48A511}" type="slidenum">
              <a:rPr lang="id-ID" altLang="de-DE"/>
              <a:pPr/>
              <a:t>‹#›</a:t>
            </a:fld>
            <a:endParaRPr lang="id-ID" altLang="de-DE"/>
          </a:p>
        </p:txBody>
      </p:sp>
    </p:spTree>
    <p:extLst>
      <p:ext uri="{BB962C8B-B14F-4D97-AF65-F5344CB8AC3E}">
        <p14:creationId xmlns:p14="http://schemas.microsoft.com/office/powerpoint/2010/main" val="2583303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89049BA-5F74-A0DE-A10F-52871928266C}"/>
              </a:ext>
            </a:extLst>
          </p:cNvPr>
          <p:cNvSpPr>
            <a:spLocks noGrp="1"/>
          </p:cNvSpPr>
          <p:nvPr>
            <p:ph type="dt" sz="half" idx="10"/>
          </p:nvPr>
        </p:nvSpPr>
        <p:spPr/>
        <p:txBody>
          <a:bodyPr/>
          <a:lstStyle>
            <a:lvl1pPr>
              <a:defRPr/>
            </a:lvl1pPr>
          </a:lstStyle>
          <a:p>
            <a:pPr>
              <a:defRPr/>
            </a:pPr>
            <a:fld id="{379E631A-7470-40D8-8906-FFFB1F033E97}" type="datetimeFigureOut">
              <a:rPr lang="id-ID"/>
              <a:pPr>
                <a:defRPr/>
              </a:pPr>
              <a:t>01/02/2024</a:t>
            </a:fld>
            <a:endParaRPr lang="id-ID"/>
          </a:p>
        </p:txBody>
      </p:sp>
      <p:sp>
        <p:nvSpPr>
          <p:cNvPr id="3" name="Footer Placeholder 4">
            <a:extLst>
              <a:ext uri="{FF2B5EF4-FFF2-40B4-BE49-F238E27FC236}">
                <a16:creationId xmlns:a16="http://schemas.microsoft.com/office/drawing/2014/main" id="{23DF01B9-2249-C99D-BA59-D496B8A824BF}"/>
              </a:ext>
            </a:extLst>
          </p:cNvPr>
          <p:cNvSpPr>
            <a:spLocks noGrp="1"/>
          </p:cNvSpPr>
          <p:nvPr>
            <p:ph type="ftr" sz="quarter" idx="11"/>
          </p:nvPr>
        </p:nvSpPr>
        <p:spPr/>
        <p:txBody>
          <a:bodyPr/>
          <a:lstStyle>
            <a:lvl1pPr>
              <a:defRPr/>
            </a:lvl1pPr>
          </a:lstStyle>
          <a:p>
            <a:pPr>
              <a:defRPr/>
            </a:pPr>
            <a:endParaRPr lang="id-ID"/>
          </a:p>
        </p:txBody>
      </p:sp>
      <p:sp>
        <p:nvSpPr>
          <p:cNvPr id="4" name="Slide Number Placeholder 5">
            <a:extLst>
              <a:ext uri="{FF2B5EF4-FFF2-40B4-BE49-F238E27FC236}">
                <a16:creationId xmlns:a16="http://schemas.microsoft.com/office/drawing/2014/main" id="{2BFBDC0A-20BD-DCBF-65AC-B4612050E99C}"/>
              </a:ext>
            </a:extLst>
          </p:cNvPr>
          <p:cNvSpPr>
            <a:spLocks noGrp="1"/>
          </p:cNvSpPr>
          <p:nvPr>
            <p:ph type="sldNum" sz="quarter" idx="12"/>
          </p:nvPr>
        </p:nvSpPr>
        <p:spPr/>
        <p:txBody>
          <a:bodyPr/>
          <a:lstStyle>
            <a:lvl1pPr>
              <a:defRPr/>
            </a:lvl1pPr>
          </a:lstStyle>
          <a:p>
            <a:fld id="{D9FC40B3-1376-4D85-ABD1-78939ACB7134}" type="slidenum">
              <a:rPr lang="id-ID" altLang="de-DE"/>
              <a:pPr/>
              <a:t>‹#›</a:t>
            </a:fld>
            <a:endParaRPr lang="id-ID" altLang="de-DE"/>
          </a:p>
        </p:txBody>
      </p:sp>
    </p:spTree>
    <p:extLst>
      <p:ext uri="{BB962C8B-B14F-4D97-AF65-F5344CB8AC3E}">
        <p14:creationId xmlns:p14="http://schemas.microsoft.com/office/powerpoint/2010/main" val="175925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335409C-537E-88F6-D126-BDCFD890761A}"/>
              </a:ext>
            </a:extLst>
          </p:cNvPr>
          <p:cNvSpPr>
            <a:spLocks noGrp="1"/>
          </p:cNvSpPr>
          <p:nvPr>
            <p:ph type="dt" sz="half" idx="10"/>
          </p:nvPr>
        </p:nvSpPr>
        <p:spPr/>
        <p:txBody>
          <a:bodyPr/>
          <a:lstStyle>
            <a:lvl1pPr>
              <a:defRPr/>
            </a:lvl1pPr>
          </a:lstStyle>
          <a:p>
            <a:pPr>
              <a:defRPr/>
            </a:pPr>
            <a:fld id="{E659C5E3-CF44-4463-877D-1807DD0A02DE}" type="datetimeFigureOut">
              <a:rPr lang="id-ID"/>
              <a:pPr>
                <a:defRPr/>
              </a:pPr>
              <a:t>01/02/2024</a:t>
            </a:fld>
            <a:endParaRPr lang="id-ID"/>
          </a:p>
        </p:txBody>
      </p:sp>
      <p:sp>
        <p:nvSpPr>
          <p:cNvPr id="6" name="Footer Placeholder 4">
            <a:extLst>
              <a:ext uri="{FF2B5EF4-FFF2-40B4-BE49-F238E27FC236}">
                <a16:creationId xmlns:a16="http://schemas.microsoft.com/office/drawing/2014/main" id="{F1FEE14F-C905-9DE7-ABF4-D475F37D95A0}"/>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4867C888-920B-D9AA-809F-70D0C19266F8}"/>
              </a:ext>
            </a:extLst>
          </p:cNvPr>
          <p:cNvSpPr>
            <a:spLocks noGrp="1"/>
          </p:cNvSpPr>
          <p:nvPr>
            <p:ph type="sldNum" sz="quarter" idx="12"/>
          </p:nvPr>
        </p:nvSpPr>
        <p:spPr/>
        <p:txBody>
          <a:bodyPr/>
          <a:lstStyle>
            <a:lvl1pPr>
              <a:defRPr/>
            </a:lvl1pPr>
          </a:lstStyle>
          <a:p>
            <a:fld id="{B113E583-57A1-49F7-8C3B-1B1166AB6831}" type="slidenum">
              <a:rPr lang="id-ID" altLang="de-DE"/>
              <a:pPr/>
              <a:t>‹#›</a:t>
            </a:fld>
            <a:endParaRPr lang="id-ID" altLang="de-DE"/>
          </a:p>
        </p:txBody>
      </p:sp>
    </p:spTree>
    <p:extLst>
      <p:ext uri="{BB962C8B-B14F-4D97-AF65-F5344CB8AC3E}">
        <p14:creationId xmlns:p14="http://schemas.microsoft.com/office/powerpoint/2010/main" val="10365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B96FD09-5DE1-5481-8051-6FC4C82D3C11}"/>
              </a:ext>
            </a:extLst>
          </p:cNvPr>
          <p:cNvSpPr>
            <a:spLocks noGrp="1"/>
          </p:cNvSpPr>
          <p:nvPr>
            <p:ph type="dt" sz="half" idx="10"/>
          </p:nvPr>
        </p:nvSpPr>
        <p:spPr/>
        <p:txBody>
          <a:bodyPr/>
          <a:lstStyle>
            <a:lvl1pPr>
              <a:defRPr/>
            </a:lvl1pPr>
          </a:lstStyle>
          <a:p>
            <a:pPr>
              <a:defRPr/>
            </a:pPr>
            <a:fld id="{31CDDAF0-072A-49DD-AEFF-A029839FC2F8}" type="datetimeFigureOut">
              <a:rPr lang="id-ID"/>
              <a:pPr>
                <a:defRPr/>
              </a:pPr>
              <a:t>01/02/2024</a:t>
            </a:fld>
            <a:endParaRPr lang="id-ID"/>
          </a:p>
        </p:txBody>
      </p:sp>
      <p:sp>
        <p:nvSpPr>
          <p:cNvPr id="6" name="Footer Placeholder 4">
            <a:extLst>
              <a:ext uri="{FF2B5EF4-FFF2-40B4-BE49-F238E27FC236}">
                <a16:creationId xmlns:a16="http://schemas.microsoft.com/office/drawing/2014/main" id="{14E3B4DE-A5CE-C020-2DBC-DCC4EBC81A51}"/>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D1BC7785-D5FB-A855-103C-84ED492B2227}"/>
              </a:ext>
            </a:extLst>
          </p:cNvPr>
          <p:cNvSpPr>
            <a:spLocks noGrp="1"/>
          </p:cNvSpPr>
          <p:nvPr>
            <p:ph type="sldNum" sz="quarter" idx="12"/>
          </p:nvPr>
        </p:nvSpPr>
        <p:spPr/>
        <p:txBody>
          <a:bodyPr/>
          <a:lstStyle>
            <a:lvl1pPr>
              <a:defRPr/>
            </a:lvl1pPr>
          </a:lstStyle>
          <a:p>
            <a:fld id="{0E44AD8B-22D0-491D-B02C-8BC729464E56}" type="slidenum">
              <a:rPr lang="id-ID" altLang="de-DE"/>
              <a:pPr/>
              <a:t>‹#›</a:t>
            </a:fld>
            <a:endParaRPr lang="id-ID" altLang="de-DE"/>
          </a:p>
        </p:txBody>
      </p:sp>
    </p:spTree>
    <p:extLst>
      <p:ext uri="{BB962C8B-B14F-4D97-AF65-F5344CB8AC3E}">
        <p14:creationId xmlns:p14="http://schemas.microsoft.com/office/powerpoint/2010/main" val="88603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5" Type="http://schemas.openxmlformats.org/officeDocument/2006/relationships/image" Target="../media/image4.jpe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1.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5" Type="http://schemas.openxmlformats.org/officeDocument/2006/relationships/image" Target="../media/image4.jpe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5" Type="http://schemas.openxmlformats.org/officeDocument/2006/relationships/image" Target="../media/image4.jpe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7.png"/><Relationship Id="rId5" Type="http://schemas.openxmlformats.org/officeDocument/2006/relationships/slideLayout" Target="../slideLayouts/slideLayout56.xml"/><Relationship Id="rId10" Type="http://schemas.openxmlformats.org/officeDocument/2006/relationships/image" Target="../media/image6.png"/><Relationship Id="rId4" Type="http://schemas.openxmlformats.org/officeDocument/2006/relationships/slideLayout" Target="../slideLayouts/slideLayout55.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5F50E0C-84F9-E0C0-C64B-EE0791627DB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endParaRPr lang="id-ID" altLang="de-DE"/>
          </a:p>
        </p:txBody>
      </p:sp>
      <p:sp>
        <p:nvSpPr>
          <p:cNvPr id="1027" name="Text Placeholder 2">
            <a:extLst>
              <a:ext uri="{FF2B5EF4-FFF2-40B4-BE49-F238E27FC236}">
                <a16:creationId xmlns:a16="http://schemas.microsoft.com/office/drawing/2014/main" id="{8521DCE2-156F-417E-34DD-EF81C4686A0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endParaRPr lang="id-ID" altLang="de-DE"/>
          </a:p>
        </p:txBody>
      </p:sp>
      <p:sp>
        <p:nvSpPr>
          <p:cNvPr id="4" name="Date Placeholder 3">
            <a:extLst>
              <a:ext uri="{FF2B5EF4-FFF2-40B4-BE49-F238E27FC236}">
                <a16:creationId xmlns:a16="http://schemas.microsoft.com/office/drawing/2014/main" id="{1760386F-04AB-FB2A-E804-67C25CC7B98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C332045-DDF0-46A4-B82D-68295BAF81E7}" type="datetimeFigureOut">
              <a:rPr lang="id-ID"/>
              <a:pPr>
                <a:defRPr/>
              </a:pPr>
              <a:t>01/02/2024</a:t>
            </a:fld>
            <a:endParaRPr lang="id-ID"/>
          </a:p>
        </p:txBody>
      </p:sp>
      <p:sp>
        <p:nvSpPr>
          <p:cNvPr id="5" name="Footer Placeholder 4">
            <a:extLst>
              <a:ext uri="{FF2B5EF4-FFF2-40B4-BE49-F238E27FC236}">
                <a16:creationId xmlns:a16="http://schemas.microsoft.com/office/drawing/2014/main" id="{B916C3AE-2247-87E3-6DE9-B198DACA540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id-ID"/>
          </a:p>
        </p:txBody>
      </p:sp>
      <p:sp>
        <p:nvSpPr>
          <p:cNvPr id="6" name="Slide Number Placeholder 5">
            <a:extLst>
              <a:ext uri="{FF2B5EF4-FFF2-40B4-BE49-F238E27FC236}">
                <a16:creationId xmlns:a16="http://schemas.microsoft.com/office/drawing/2014/main" id="{1EE0ED71-76DE-6A40-1BE1-D39C85FBB4A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5F4F1B5-9900-4349-BF72-C5294A3E02E6}" type="slidenum">
              <a:rPr lang="id-ID" altLang="de-DE"/>
              <a:pPr/>
              <a:t>‹#›</a:t>
            </a:fld>
            <a:endParaRPr lang="id-ID" altLang="de-DE"/>
          </a:p>
        </p:txBody>
      </p:sp>
    </p:spTree>
  </p:cSld>
  <p:clrMap bg1="lt1" tx1="dk1" bg2="lt2" tx2="dk2" accent1="accent1" accent2="accent2" accent3="accent3" accent4="accent4" accent5="accent5" accent6="accent6" hlink="hlink" folHlink="folHlink"/>
  <p:sldLayoutIdLst>
    <p:sldLayoutId id="2147490018" r:id="rId1"/>
    <p:sldLayoutId id="2147490019" r:id="rId2"/>
    <p:sldLayoutId id="2147490020" r:id="rId3"/>
    <p:sldLayoutId id="2147490021" r:id="rId4"/>
    <p:sldLayoutId id="2147490022" r:id="rId5"/>
    <p:sldLayoutId id="2147490023" r:id="rId6"/>
    <p:sldLayoutId id="2147490024" r:id="rId7"/>
    <p:sldLayoutId id="2147490025" r:id="rId8"/>
    <p:sldLayoutId id="2147490026" r:id="rId9"/>
    <p:sldLayoutId id="2147490027" r:id="rId10"/>
    <p:sldLayoutId id="214749002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5A1C24E-B00D-7B5E-79D3-5BD37C899CC5}"/>
              </a:ext>
            </a:extLst>
          </p:cNvPr>
          <p:cNvSpPr>
            <a:spLocks noChangeArrowheads="1"/>
          </p:cNvSpPr>
          <p:nvPr/>
        </p:nvSpPr>
        <p:spPr bwMode="auto">
          <a:xfrm>
            <a:off x="0" y="6624638"/>
            <a:ext cx="9144000" cy="233362"/>
          </a:xfrm>
          <a:prstGeom prst="rect">
            <a:avLst/>
          </a:prstGeom>
          <a:solidFill>
            <a:srgbClr val="939393"/>
          </a:soli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de-DE" altLang="de-DE" sz="2200" b="1">
              <a:solidFill>
                <a:srgbClr val="999999"/>
              </a:solidFill>
              <a:latin typeface="Arial" panose="020B0604020202020204" pitchFamily="34" charset="0"/>
            </a:endParaRPr>
          </a:p>
        </p:txBody>
      </p:sp>
      <p:sp>
        <p:nvSpPr>
          <p:cNvPr id="2051" name="Text Box 3">
            <a:extLst>
              <a:ext uri="{FF2B5EF4-FFF2-40B4-BE49-F238E27FC236}">
                <a16:creationId xmlns:a16="http://schemas.microsoft.com/office/drawing/2014/main" id="{972D2D72-D3F2-F8C5-B547-4E630794F484}"/>
              </a:ext>
            </a:extLst>
          </p:cNvPr>
          <p:cNvSpPr txBox="1">
            <a:spLocks noChangeArrowheads="1"/>
          </p:cNvSpPr>
          <p:nvPr/>
        </p:nvSpPr>
        <p:spPr bwMode="auto">
          <a:xfrm>
            <a:off x="6934200" y="6596063"/>
            <a:ext cx="1981200" cy="2746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1AC46BD-8B62-4E5A-B868-09732756E715}" type="datetime1">
              <a:rPr lang="de-DE" altLang="de-DE" sz="1200">
                <a:solidFill>
                  <a:srgbClr val="FFFFFF"/>
                </a:solidFill>
                <a:latin typeface="Arial" panose="020B0604020202020204" pitchFamily="34" charset="0"/>
              </a:rPr>
              <a:pPr/>
              <a:t>01.02.2024</a:t>
            </a:fld>
            <a:r>
              <a:rPr lang="de-DE" altLang="de-DE" sz="1200">
                <a:solidFill>
                  <a:srgbClr val="FFFFFF"/>
                </a:solidFill>
                <a:latin typeface="Arial" panose="020B0604020202020204" pitchFamily="34" charset="0"/>
              </a:rPr>
              <a:t>     Seite </a:t>
            </a:r>
            <a:fld id="{F47AAA2C-6286-4D7F-A011-CBC8074F8B4B}" type="slidenum">
              <a:rPr lang="de-DE" altLang="de-DE" sz="1200">
                <a:solidFill>
                  <a:srgbClr val="FFFFFF"/>
                </a:solidFill>
                <a:latin typeface="Arial" panose="020B0604020202020204" pitchFamily="34" charset="0"/>
              </a:rPr>
              <a:pPr/>
              <a:t>‹#›</a:t>
            </a:fld>
            <a:endParaRPr lang="de-DE" altLang="de-DE" sz="1200">
              <a:solidFill>
                <a:srgbClr val="FFFFFF"/>
              </a:solidFill>
              <a:latin typeface="Arial" panose="020B0604020202020204" pitchFamily="34" charset="0"/>
            </a:endParaRPr>
          </a:p>
        </p:txBody>
      </p:sp>
      <p:sp>
        <p:nvSpPr>
          <p:cNvPr id="2052" name="Rectangle 4">
            <a:extLst>
              <a:ext uri="{FF2B5EF4-FFF2-40B4-BE49-F238E27FC236}">
                <a16:creationId xmlns:a16="http://schemas.microsoft.com/office/drawing/2014/main" id="{68176FEA-8C50-5B2E-2603-49CC3FBFE775}"/>
              </a:ext>
            </a:extLst>
          </p:cNvPr>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en-BZ" altLang="de-DE" sz="2400">
              <a:solidFill>
                <a:srgbClr val="000000"/>
              </a:solidFill>
              <a:latin typeface="Times" panose="02020603050405020304" pitchFamily="18" charset="0"/>
            </a:endParaRPr>
          </a:p>
        </p:txBody>
      </p:sp>
      <p:sp>
        <p:nvSpPr>
          <p:cNvPr id="2053" name="Line 6">
            <a:extLst>
              <a:ext uri="{FF2B5EF4-FFF2-40B4-BE49-F238E27FC236}">
                <a16:creationId xmlns:a16="http://schemas.microsoft.com/office/drawing/2014/main" id="{0F0D699D-4358-9C7A-5998-361BBBF49FC7}"/>
              </a:ext>
            </a:extLst>
          </p:cNvPr>
          <p:cNvSpPr>
            <a:spLocks noChangeShapeType="1"/>
          </p:cNvSpPr>
          <p:nvPr/>
        </p:nvSpPr>
        <p:spPr bwMode="auto">
          <a:xfrm flipH="1">
            <a:off x="0" y="762000"/>
            <a:ext cx="9144000" cy="0"/>
          </a:xfrm>
          <a:prstGeom prst="line">
            <a:avLst/>
          </a:prstGeom>
          <a:noFill/>
          <a:ln w="3175">
            <a:solidFill>
              <a:srgbClr val="E6E6E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54" name="Picture 7">
            <a:extLst>
              <a:ext uri="{FF2B5EF4-FFF2-40B4-BE49-F238E27FC236}">
                <a16:creationId xmlns:a16="http://schemas.microsoft.com/office/drawing/2014/main" id="{B546A6E0-32D7-9795-9ED5-A4765A34927E}"/>
              </a:ext>
            </a:extLst>
          </p:cNvPr>
          <p:cNvPicPr>
            <a:picLocks noChangeAspect="1" noChangeArrowheads="1"/>
          </p:cNvPicPr>
          <p:nvPr/>
        </p:nvPicPr>
        <p:blipFill>
          <a:blip r:embed="rId12" cstate="print">
            <a:lum contrast="-20000"/>
            <a:extLst>
              <a:ext uri="{28A0092B-C50C-407E-A947-70E740481C1C}">
                <a14:useLocalDpi xmlns:a14="http://schemas.microsoft.com/office/drawing/2010/main" val="0"/>
              </a:ext>
            </a:extLst>
          </a:blip>
          <a:srcRect/>
          <a:stretch>
            <a:fillRect/>
          </a:stretch>
        </p:blipFill>
        <p:spPr bwMode="auto">
          <a:xfrm>
            <a:off x="7999413" y="0"/>
            <a:ext cx="11445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9">
            <a:extLst>
              <a:ext uri="{FF2B5EF4-FFF2-40B4-BE49-F238E27FC236}">
                <a16:creationId xmlns:a16="http://schemas.microsoft.com/office/drawing/2014/main" id="{CACBB62E-8163-4F5C-F649-070127373E1B}"/>
              </a:ext>
            </a:extLst>
          </p:cNvPr>
          <p:cNvSpPr>
            <a:spLocks noChangeArrowheads="1"/>
          </p:cNvSpPr>
          <p:nvPr/>
        </p:nvSpPr>
        <p:spPr bwMode="auto">
          <a:xfrm>
            <a:off x="0" y="6624638"/>
            <a:ext cx="9144000" cy="233362"/>
          </a:xfrm>
          <a:prstGeom prst="rect">
            <a:avLst/>
          </a:prstGeom>
          <a:solidFill>
            <a:srgbClr val="939393"/>
          </a:soli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de-DE" altLang="de-DE" sz="2200" b="1">
              <a:solidFill>
                <a:srgbClr val="999999"/>
              </a:solidFill>
              <a:latin typeface="Arial" panose="020B0604020202020204" pitchFamily="34" charset="0"/>
            </a:endParaRPr>
          </a:p>
        </p:txBody>
      </p:sp>
      <p:sp>
        <p:nvSpPr>
          <p:cNvPr id="2056" name="Rectangle 11">
            <a:extLst>
              <a:ext uri="{FF2B5EF4-FFF2-40B4-BE49-F238E27FC236}">
                <a16:creationId xmlns:a16="http://schemas.microsoft.com/office/drawing/2014/main" id="{1A49C2C1-4D53-2813-B698-AE324F3D8B4B}"/>
              </a:ext>
            </a:extLst>
          </p:cNvPr>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en-BZ" altLang="de-DE" sz="2400">
              <a:solidFill>
                <a:srgbClr val="000000"/>
              </a:solidFill>
              <a:latin typeface="Times" panose="02020603050405020304" pitchFamily="18" charset="0"/>
            </a:endParaRPr>
          </a:p>
        </p:txBody>
      </p:sp>
      <p:sp>
        <p:nvSpPr>
          <p:cNvPr id="2057" name="Rectangle 15">
            <a:extLst>
              <a:ext uri="{FF2B5EF4-FFF2-40B4-BE49-F238E27FC236}">
                <a16:creationId xmlns:a16="http://schemas.microsoft.com/office/drawing/2014/main" id="{BABD9215-953B-92A1-2C06-FA22E4B5A4E2}"/>
              </a:ext>
            </a:extLst>
          </p:cNvPr>
          <p:cNvSpPr>
            <a:spLocks noGrp="1" noChangeArrowheads="1"/>
          </p:cNvSpPr>
          <p:nvPr>
            <p:ph type="title"/>
          </p:nvPr>
        </p:nvSpPr>
        <p:spPr bwMode="auto">
          <a:xfrm>
            <a:off x="1039813" y="1411288"/>
            <a:ext cx="7034212"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Click here to add title</a:t>
            </a:r>
          </a:p>
        </p:txBody>
      </p:sp>
      <p:sp>
        <p:nvSpPr>
          <p:cNvPr id="2058" name="Rectangle 16">
            <a:extLst>
              <a:ext uri="{FF2B5EF4-FFF2-40B4-BE49-F238E27FC236}">
                <a16:creationId xmlns:a16="http://schemas.microsoft.com/office/drawing/2014/main" id="{CE3FE7AA-7E67-1B10-01BE-E58FE1B1A3E5}"/>
              </a:ext>
            </a:extLst>
          </p:cNvPr>
          <p:cNvSpPr>
            <a:spLocks noGrp="1" noChangeArrowheads="1"/>
          </p:cNvSpPr>
          <p:nvPr>
            <p:ph type="body" idx="1"/>
          </p:nvPr>
        </p:nvSpPr>
        <p:spPr bwMode="auto">
          <a:xfrm>
            <a:off x="1039813" y="2106613"/>
            <a:ext cx="70342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Click here to add text</a:t>
            </a:r>
          </a:p>
          <a:p>
            <a:pPr lvl="1"/>
            <a:r>
              <a:rPr lang="de-DE" altLang="de-DE"/>
              <a:t>Second layer</a:t>
            </a:r>
          </a:p>
          <a:p>
            <a:pPr lvl="2"/>
            <a:r>
              <a:rPr lang="de-DE" altLang="de-DE"/>
              <a:t>Third layer</a:t>
            </a:r>
          </a:p>
          <a:p>
            <a:pPr lvl="3"/>
            <a:r>
              <a:rPr lang="de-DE" altLang="de-DE"/>
              <a:t>Fourth layer</a:t>
            </a:r>
          </a:p>
          <a:p>
            <a:pPr lvl="4"/>
            <a:r>
              <a:rPr lang="de-DE" altLang="de-DE"/>
              <a:t>Fifth layer</a:t>
            </a:r>
          </a:p>
        </p:txBody>
      </p:sp>
      <p:sp>
        <p:nvSpPr>
          <p:cNvPr id="75793" name="Rectangle 17">
            <a:extLst>
              <a:ext uri="{FF2B5EF4-FFF2-40B4-BE49-F238E27FC236}">
                <a16:creationId xmlns:a16="http://schemas.microsoft.com/office/drawing/2014/main" id="{92B93511-45CD-9B3A-5622-8ACA46D0D338}"/>
              </a:ext>
            </a:extLst>
          </p:cNvPr>
          <p:cNvSpPr>
            <a:spLocks noGrp="1" noChangeArrowheads="1"/>
          </p:cNvSpPr>
          <p:nvPr>
            <p:ph type="dt" sz="half" idx="2"/>
          </p:nvPr>
        </p:nvSpPr>
        <p:spPr bwMode="auto">
          <a:xfrm>
            <a:off x="6756400" y="6602413"/>
            <a:ext cx="12954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200" b="0">
                <a:solidFill>
                  <a:srgbClr val="FFFFFF"/>
                </a:solidFill>
                <a:latin typeface="Arial" charset="0"/>
                <a:cs typeface="+mn-cs"/>
              </a:defRPr>
            </a:lvl1pPr>
          </a:lstStyle>
          <a:p>
            <a:pPr>
              <a:defRPr/>
            </a:pPr>
            <a:fld id="{94AC2515-8215-418A-964A-E2B00192C2E1}" type="datetime1">
              <a:rPr lang="de-DE"/>
              <a:pPr>
                <a:defRPr/>
              </a:pPr>
              <a:t>01.02.2024</a:t>
            </a:fld>
            <a:endParaRPr lang="de-DE" dirty="0"/>
          </a:p>
        </p:txBody>
      </p:sp>
      <p:sp>
        <p:nvSpPr>
          <p:cNvPr id="2060" name="Text Box 19">
            <a:extLst>
              <a:ext uri="{FF2B5EF4-FFF2-40B4-BE49-F238E27FC236}">
                <a16:creationId xmlns:a16="http://schemas.microsoft.com/office/drawing/2014/main" id="{27515580-71F6-B3C1-12C3-9608A51FE0E8}"/>
              </a:ext>
            </a:extLst>
          </p:cNvPr>
          <p:cNvSpPr txBox="1">
            <a:spLocks noChangeArrowheads="1"/>
          </p:cNvSpPr>
          <p:nvPr/>
        </p:nvSpPr>
        <p:spPr bwMode="auto">
          <a:xfrm>
            <a:off x="7893050" y="6602413"/>
            <a:ext cx="927100" cy="277812"/>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1200">
                <a:solidFill>
                  <a:srgbClr val="FFFFFF"/>
                </a:solidFill>
                <a:latin typeface="Arial" panose="020B0604020202020204" pitchFamily="34" charset="0"/>
              </a:rPr>
              <a:t>Page </a:t>
            </a:r>
            <a:fld id="{BAC1E935-FA89-448C-87CF-ED49CBBB5CF1}" type="slidenum">
              <a:rPr lang="de-DE" altLang="de-DE" sz="1200">
                <a:solidFill>
                  <a:srgbClr val="FFFFFF"/>
                </a:solidFill>
                <a:latin typeface="Arial" panose="020B0604020202020204" pitchFamily="34" charset="0"/>
              </a:rPr>
              <a:pPr/>
              <a:t>‹#›</a:t>
            </a:fld>
            <a:endParaRPr lang="de-DE" altLang="de-DE" sz="1200">
              <a:solidFill>
                <a:srgbClr val="FFFFFF"/>
              </a:solidFill>
              <a:latin typeface="Arial" panose="020B0604020202020204" pitchFamily="34" charset="0"/>
            </a:endParaRPr>
          </a:p>
        </p:txBody>
      </p:sp>
      <p:sp>
        <p:nvSpPr>
          <p:cNvPr id="2061" name="Line 12">
            <a:extLst>
              <a:ext uri="{FF2B5EF4-FFF2-40B4-BE49-F238E27FC236}">
                <a16:creationId xmlns:a16="http://schemas.microsoft.com/office/drawing/2014/main" id="{6FFFE44F-69CF-B6A7-A716-6D978C592384}"/>
              </a:ext>
            </a:extLst>
          </p:cNvPr>
          <p:cNvSpPr>
            <a:spLocks noChangeShapeType="1"/>
          </p:cNvSpPr>
          <p:nvPr/>
        </p:nvSpPr>
        <p:spPr bwMode="auto">
          <a:xfrm flipH="1">
            <a:off x="0" y="762000"/>
            <a:ext cx="9144000" cy="0"/>
          </a:xfrm>
          <a:prstGeom prst="line">
            <a:avLst/>
          </a:prstGeom>
          <a:noFill/>
          <a:ln w="3175">
            <a:solidFill>
              <a:srgbClr val="D9D9D9"/>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62" name="Picture 23" descr="Weltkugel_klein_neu.gif                                        0005A183jeany                          BB53F533:">
            <a:extLst>
              <a:ext uri="{FF2B5EF4-FFF2-40B4-BE49-F238E27FC236}">
                <a16:creationId xmlns:a16="http://schemas.microsoft.com/office/drawing/2014/main" id="{40AD644E-A914-7C70-30D6-80F29AF64A4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96238" y="0"/>
            <a:ext cx="11477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01" name="Rectangle 25">
            <a:extLst>
              <a:ext uri="{FF2B5EF4-FFF2-40B4-BE49-F238E27FC236}">
                <a16:creationId xmlns:a16="http://schemas.microsoft.com/office/drawing/2014/main" id="{1FF53EA1-1257-716F-1F90-8ACE60F6D7E7}"/>
              </a:ext>
            </a:extLst>
          </p:cNvPr>
          <p:cNvSpPr>
            <a:spLocks noGrp="1" noChangeArrowheads="1"/>
          </p:cNvSpPr>
          <p:nvPr>
            <p:ph type="ftr" sz="quarter" idx="3"/>
          </p:nvPr>
        </p:nvSpPr>
        <p:spPr bwMode="auto">
          <a:xfrm>
            <a:off x="365125" y="6600825"/>
            <a:ext cx="2895600" cy="27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200" b="0">
                <a:solidFill>
                  <a:srgbClr val="FFFFFF"/>
                </a:solidFill>
                <a:latin typeface="Arial" charset="0"/>
                <a:cs typeface="+mn-cs"/>
              </a:defRPr>
            </a:lvl1pPr>
          </a:lstStyle>
          <a:p>
            <a:pPr>
              <a:defRPr/>
            </a:pPr>
            <a:endParaRPr lang="en-BZ"/>
          </a:p>
        </p:txBody>
      </p:sp>
      <p:pic>
        <p:nvPicPr>
          <p:cNvPr id="2064" name="Grafik 16" descr="gizlogo-standard-rgb.gif">
            <a:extLst>
              <a:ext uri="{FF2B5EF4-FFF2-40B4-BE49-F238E27FC236}">
                <a16:creationId xmlns:a16="http://schemas.microsoft.com/office/drawing/2014/main" id="{E6C41B86-591B-EE4A-647A-9DE1D236FA52}"/>
              </a:ext>
            </a:extLst>
          </p:cNvPr>
          <p:cNvPicPr>
            <a:picLocks noChangeAspect="1"/>
          </p:cNvPicPr>
          <p:nvPr/>
        </p:nvPicPr>
        <p:blipFill>
          <a:blip r:embed="rId14" cstate="print">
            <a:extLst>
              <a:ext uri="{28A0092B-C50C-407E-A947-70E740481C1C}">
                <a14:useLocalDpi xmlns:a14="http://schemas.microsoft.com/office/drawing/2010/main" val="0"/>
              </a:ext>
            </a:extLst>
          </a:blip>
          <a:srcRect t="17992" b="17450"/>
          <a:stretch>
            <a:fillRect/>
          </a:stretch>
        </p:blipFill>
        <p:spPr bwMode="auto">
          <a:xfrm>
            <a:off x="939800" y="88900"/>
            <a:ext cx="900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2" descr="C:\Users\Spahn\Desktop\Oeffentlichkeitsarbeit\Logos\GTZ-IS-GITEWS\GITEWS_Quadrat.jpg">
            <a:extLst>
              <a:ext uri="{FF2B5EF4-FFF2-40B4-BE49-F238E27FC236}">
                <a16:creationId xmlns:a16="http://schemas.microsoft.com/office/drawing/2014/main" id="{3BD28B2D-57A6-9AE9-463E-2A40625A738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5088" y="0"/>
            <a:ext cx="7302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029" r:id="rId1"/>
    <p:sldLayoutId id="2147490030" r:id="rId2"/>
    <p:sldLayoutId id="2147490031" r:id="rId3"/>
    <p:sldLayoutId id="2147490032" r:id="rId4"/>
    <p:sldLayoutId id="2147490033" r:id="rId5"/>
    <p:sldLayoutId id="2147490034" r:id="rId6"/>
    <p:sldLayoutId id="2147490035" r:id="rId7"/>
    <p:sldLayoutId id="2147490036" r:id="rId8"/>
    <p:sldLayoutId id="2147490037" r:id="rId9"/>
    <p:sldLayoutId id="2147490038" r:id="rId10"/>
  </p:sldLayoutIdLst>
  <p:transition/>
  <p:hf sldNum="0" hdr="0" ftr="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285750" indent="-285750" algn="l" rtl="0" eaLnBrk="0" fontAlgn="base" hangingPunct="0">
        <a:spcBef>
          <a:spcPct val="20000"/>
        </a:spcBef>
        <a:spcAft>
          <a:spcPct val="0"/>
        </a:spcAft>
        <a:buClr>
          <a:srgbClr val="C80F0F"/>
        </a:buClr>
        <a:buFont typeface="Wingdings" panose="05000000000000000000" pitchFamily="2" charset="2"/>
        <a:buChar char="§"/>
        <a:tabLst>
          <a:tab pos="2190750" algn="l"/>
        </a:tabLst>
        <a:defRPr sz="2400">
          <a:solidFill>
            <a:schemeClr val="tx1"/>
          </a:solidFill>
          <a:latin typeface="+mn-lt"/>
          <a:ea typeface="+mn-ea"/>
          <a:cs typeface="+mn-cs"/>
        </a:defRPr>
      </a:lvl1pPr>
      <a:lvl2pPr marL="762000" indent="-285750" algn="l" rtl="0" eaLnBrk="0" fontAlgn="base" hangingPunct="0">
        <a:spcBef>
          <a:spcPct val="20000"/>
        </a:spcBef>
        <a:spcAft>
          <a:spcPct val="0"/>
        </a:spcAft>
        <a:buClr>
          <a:schemeClr val="tx1"/>
        </a:buClr>
        <a:buFont typeface="Wingdings" panose="05000000000000000000" pitchFamily="2" charset="2"/>
        <a:buChar char="§"/>
        <a:tabLst>
          <a:tab pos="2190750" algn="l"/>
        </a:tabLst>
        <a:defRPr sz="2400">
          <a:solidFill>
            <a:schemeClr val="tx1"/>
          </a:solidFill>
          <a:latin typeface="+mn-lt"/>
        </a:defRPr>
      </a:lvl2pPr>
      <a:lvl3pPr marL="1238250" indent="-285750" algn="l" rtl="0" eaLnBrk="0" fontAlgn="base" hangingPunct="0">
        <a:spcBef>
          <a:spcPct val="20000"/>
        </a:spcBef>
        <a:spcAft>
          <a:spcPct val="0"/>
        </a:spcAft>
        <a:buClr>
          <a:srgbClr val="999999"/>
        </a:buClr>
        <a:buFont typeface="Wingdings" panose="05000000000000000000" pitchFamily="2" charset="2"/>
        <a:buChar char="§"/>
        <a:tabLst>
          <a:tab pos="2190750" algn="l"/>
        </a:tabLst>
        <a:defRPr sz="2400">
          <a:solidFill>
            <a:schemeClr val="tx1"/>
          </a:solidFill>
          <a:latin typeface="+mn-lt"/>
        </a:defRPr>
      </a:lvl3pPr>
      <a:lvl4pPr marL="1714500" indent="-285750" algn="l" rtl="0" eaLnBrk="0" fontAlgn="base" hangingPunct="0">
        <a:spcBef>
          <a:spcPct val="20000"/>
        </a:spcBef>
        <a:spcAft>
          <a:spcPct val="0"/>
        </a:spcAft>
        <a:buClr>
          <a:srgbClr val="C80F0F"/>
        </a:buClr>
        <a:buChar char="-"/>
        <a:tabLst>
          <a:tab pos="2190750" algn="l"/>
        </a:tabLst>
        <a:defRPr sz="2400">
          <a:solidFill>
            <a:schemeClr val="tx1"/>
          </a:solidFill>
          <a:latin typeface="+mn-lt"/>
        </a:defRPr>
      </a:lvl4pPr>
      <a:lvl5pPr marL="2190750" indent="-260350" algn="l" rtl="0" eaLnBrk="0" fontAlgn="base" hangingPunct="0">
        <a:spcBef>
          <a:spcPct val="20000"/>
        </a:spcBef>
        <a:spcAft>
          <a:spcPct val="0"/>
        </a:spcAft>
        <a:buClr>
          <a:schemeClr val="tx1"/>
        </a:buClr>
        <a:buChar char="-"/>
        <a:tabLst>
          <a:tab pos="2190750" algn="l"/>
        </a:tabLst>
        <a:defRPr sz="2400">
          <a:solidFill>
            <a:schemeClr val="tx1"/>
          </a:solidFill>
          <a:latin typeface="+mn-lt"/>
        </a:defRPr>
      </a:lvl5pPr>
      <a:lvl6pPr marL="26479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6pPr>
      <a:lvl7pPr marL="31051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7pPr>
      <a:lvl8pPr marL="35623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8pPr>
      <a:lvl9pPr marL="40195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8B5FBFE-F800-BF2F-BF71-71D5F2F6E221}"/>
              </a:ext>
            </a:extLst>
          </p:cNvPr>
          <p:cNvSpPr>
            <a:spLocks noChangeArrowheads="1"/>
          </p:cNvSpPr>
          <p:nvPr/>
        </p:nvSpPr>
        <p:spPr bwMode="auto">
          <a:xfrm>
            <a:off x="0" y="6624638"/>
            <a:ext cx="9144000" cy="233362"/>
          </a:xfrm>
          <a:prstGeom prst="rect">
            <a:avLst/>
          </a:prstGeom>
          <a:solidFill>
            <a:srgbClr val="939393"/>
          </a:soli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de-DE" altLang="de-DE" sz="2200" b="1">
              <a:solidFill>
                <a:srgbClr val="999999"/>
              </a:solidFill>
              <a:latin typeface="Arial" panose="020B0604020202020204" pitchFamily="34" charset="0"/>
            </a:endParaRPr>
          </a:p>
        </p:txBody>
      </p:sp>
      <p:sp>
        <p:nvSpPr>
          <p:cNvPr id="3075" name="Text Box 3">
            <a:extLst>
              <a:ext uri="{FF2B5EF4-FFF2-40B4-BE49-F238E27FC236}">
                <a16:creationId xmlns:a16="http://schemas.microsoft.com/office/drawing/2014/main" id="{590652EF-4DB6-F493-6775-14009CE479AF}"/>
              </a:ext>
            </a:extLst>
          </p:cNvPr>
          <p:cNvSpPr txBox="1">
            <a:spLocks noChangeArrowheads="1"/>
          </p:cNvSpPr>
          <p:nvPr/>
        </p:nvSpPr>
        <p:spPr bwMode="auto">
          <a:xfrm>
            <a:off x="6934200" y="6596063"/>
            <a:ext cx="1981200" cy="2746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DC7999C-DE08-4FFB-9F8F-93E477EAC10F}" type="datetime1">
              <a:rPr lang="de-DE" altLang="de-DE" sz="1200">
                <a:solidFill>
                  <a:srgbClr val="FFFFFF"/>
                </a:solidFill>
                <a:latin typeface="Arial" panose="020B0604020202020204" pitchFamily="34" charset="0"/>
              </a:rPr>
              <a:pPr/>
              <a:t>01.02.2024</a:t>
            </a:fld>
            <a:r>
              <a:rPr lang="de-DE" altLang="de-DE" sz="1200">
                <a:solidFill>
                  <a:srgbClr val="FFFFFF"/>
                </a:solidFill>
                <a:latin typeface="Arial" panose="020B0604020202020204" pitchFamily="34" charset="0"/>
              </a:rPr>
              <a:t>     Seite </a:t>
            </a:r>
            <a:fld id="{A6972C66-3B18-4F6A-96BC-00067EF2336A}" type="slidenum">
              <a:rPr lang="de-DE" altLang="de-DE" sz="1200">
                <a:solidFill>
                  <a:srgbClr val="FFFFFF"/>
                </a:solidFill>
                <a:latin typeface="Arial" panose="020B0604020202020204" pitchFamily="34" charset="0"/>
              </a:rPr>
              <a:pPr/>
              <a:t>‹#›</a:t>
            </a:fld>
            <a:endParaRPr lang="de-DE" altLang="de-DE" sz="1200">
              <a:solidFill>
                <a:srgbClr val="FFFFFF"/>
              </a:solidFill>
              <a:latin typeface="Arial" panose="020B0604020202020204" pitchFamily="34" charset="0"/>
            </a:endParaRPr>
          </a:p>
        </p:txBody>
      </p:sp>
      <p:sp>
        <p:nvSpPr>
          <p:cNvPr id="3076" name="Rectangle 4">
            <a:extLst>
              <a:ext uri="{FF2B5EF4-FFF2-40B4-BE49-F238E27FC236}">
                <a16:creationId xmlns:a16="http://schemas.microsoft.com/office/drawing/2014/main" id="{473DDC2F-8665-BF33-3AE9-8F030461D995}"/>
              </a:ext>
            </a:extLst>
          </p:cNvPr>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en-BZ" altLang="de-DE" sz="2400">
              <a:solidFill>
                <a:srgbClr val="000000"/>
              </a:solidFill>
              <a:latin typeface="Times" panose="02020603050405020304" pitchFamily="18" charset="0"/>
            </a:endParaRPr>
          </a:p>
        </p:txBody>
      </p:sp>
      <p:sp>
        <p:nvSpPr>
          <p:cNvPr id="3077" name="Line 6">
            <a:extLst>
              <a:ext uri="{FF2B5EF4-FFF2-40B4-BE49-F238E27FC236}">
                <a16:creationId xmlns:a16="http://schemas.microsoft.com/office/drawing/2014/main" id="{2B452EEA-4AE9-94E8-1CF6-9A30376AAAE7}"/>
              </a:ext>
            </a:extLst>
          </p:cNvPr>
          <p:cNvSpPr>
            <a:spLocks noChangeShapeType="1"/>
          </p:cNvSpPr>
          <p:nvPr/>
        </p:nvSpPr>
        <p:spPr bwMode="auto">
          <a:xfrm flipH="1">
            <a:off x="0" y="762000"/>
            <a:ext cx="9144000" cy="0"/>
          </a:xfrm>
          <a:prstGeom prst="line">
            <a:avLst/>
          </a:prstGeom>
          <a:noFill/>
          <a:ln w="3175">
            <a:solidFill>
              <a:srgbClr val="E6E6E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078" name="Picture 7">
            <a:extLst>
              <a:ext uri="{FF2B5EF4-FFF2-40B4-BE49-F238E27FC236}">
                <a16:creationId xmlns:a16="http://schemas.microsoft.com/office/drawing/2014/main" id="{9BCB4A07-42CE-1997-7FC8-39A972346A03}"/>
              </a:ext>
            </a:extLst>
          </p:cNvPr>
          <p:cNvPicPr>
            <a:picLocks noChangeAspect="1" noChangeArrowheads="1"/>
          </p:cNvPicPr>
          <p:nvPr/>
        </p:nvPicPr>
        <p:blipFill>
          <a:blip r:embed="rId12" cstate="print">
            <a:lum contrast="-20000"/>
            <a:extLst>
              <a:ext uri="{28A0092B-C50C-407E-A947-70E740481C1C}">
                <a14:useLocalDpi xmlns:a14="http://schemas.microsoft.com/office/drawing/2010/main" val="0"/>
              </a:ext>
            </a:extLst>
          </a:blip>
          <a:srcRect/>
          <a:stretch>
            <a:fillRect/>
          </a:stretch>
        </p:blipFill>
        <p:spPr bwMode="auto">
          <a:xfrm>
            <a:off x="7999413" y="0"/>
            <a:ext cx="11445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9">
            <a:extLst>
              <a:ext uri="{FF2B5EF4-FFF2-40B4-BE49-F238E27FC236}">
                <a16:creationId xmlns:a16="http://schemas.microsoft.com/office/drawing/2014/main" id="{D64AE285-5B37-2741-59CA-F6FF46FC7887}"/>
              </a:ext>
            </a:extLst>
          </p:cNvPr>
          <p:cNvSpPr>
            <a:spLocks noChangeArrowheads="1"/>
          </p:cNvSpPr>
          <p:nvPr/>
        </p:nvSpPr>
        <p:spPr bwMode="auto">
          <a:xfrm>
            <a:off x="0" y="6624638"/>
            <a:ext cx="9144000" cy="233362"/>
          </a:xfrm>
          <a:prstGeom prst="rect">
            <a:avLst/>
          </a:prstGeom>
          <a:solidFill>
            <a:srgbClr val="939393"/>
          </a:soli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de-DE" altLang="de-DE" sz="2200" b="1">
              <a:solidFill>
                <a:srgbClr val="999999"/>
              </a:solidFill>
              <a:latin typeface="Arial" panose="020B0604020202020204" pitchFamily="34" charset="0"/>
            </a:endParaRPr>
          </a:p>
        </p:txBody>
      </p:sp>
      <p:sp>
        <p:nvSpPr>
          <p:cNvPr id="3080" name="Rectangle 11">
            <a:extLst>
              <a:ext uri="{FF2B5EF4-FFF2-40B4-BE49-F238E27FC236}">
                <a16:creationId xmlns:a16="http://schemas.microsoft.com/office/drawing/2014/main" id="{A9900E23-9F57-7FDC-DF5A-332C2083405C}"/>
              </a:ext>
            </a:extLst>
          </p:cNvPr>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en-BZ" altLang="de-DE" sz="2400">
              <a:solidFill>
                <a:srgbClr val="000000"/>
              </a:solidFill>
              <a:latin typeface="Times" panose="02020603050405020304" pitchFamily="18" charset="0"/>
            </a:endParaRPr>
          </a:p>
        </p:txBody>
      </p:sp>
      <p:sp>
        <p:nvSpPr>
          <p:cNvPr id="3081" name="Rectangle 15">
            <a:extLst>
              <a:ext uri="{FF2B5EF4-FFF2-40B4-BE49-F238E27FC236}">
                <a16:creationId xmlns:a16="http://schemas.microsoft.com/office/drawing/2014/main" id="{7E083046-0330-8A58-7551-66B016EDD6B4}"/>
              </a:ext>
            </a:extLst>
          </p:cNvPr>
          <p:cNvSpPr>
            <a:spLocks noGrp="1" noChangeArrowheads="1"/>
          </p:cNvSpPr>
          <p:nvPr>
            <p:ph type="title"/>
          </p:nvPr>
        </p:nvSpPr>
        <p:spPr bwMode="auto">
          <a:xfrm>
            <a:off x="1039813" y="1411288"/>
            <a:ext cx="7034212"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Click here to add title</a:t>
            </a:r>
          </a:p>
        </p:txBody>
      </p:sp>
      <p:sp>
        <p:nvSpPr>
          <p:cNvPr id="3082" name="Rectangle 16">
            <a:extLst>
              <a:ext uri="{FF2B5EF4-FFF2-40B4-BE49-F238E27FC236}">
                <a16:creationId xmlns:a16="http://schemas.microsoft.com/office/drawing/2014/main" id="{A1822B3E-77EE-B423-A5AF-E568C253426B}"/>
              </a:ext>
            </a:extLst>
          </p:cNvPr>
          <p:cNvSpPr>
            <a:spLocks noGrp="1" noChangeArrowheads="1"/>
          </p:cNvSpPr>
          <p:nvPr>
            <p:ph type="body" idx="1"/>
          </p:nvPr>
        </p:nvSpPr>
        <p:spPr bwMode="auto">
          <a:xfrm>
            <a:off x="1039813" y="2106613"/>
            <a:ext cx="70342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Click here to add text</a:t>
            </a:r>
          </a:p>
          <a:p>
            <a:pPr lvl="1"/>
            <a:r>
              <a:rPr lang="de-DE" altLang="de-DE"/>
              <a:t>Second layer</a:t>
            </a:r>
          </a:p>
          <a:p>
            <a:pPr lvl="2"/>
            <a:r>
              <a:rPr lang="de-DE" altLang="de-DE"/>
              <a:t>Third layer</a:t>
            </a:r>
          </a:p>
          <a:p>
            <a:pPr lvl="3"/>
            <a:r>
              <a:rPr lang="de-DE" altLang="de-DE"/>
              <a:t>Fourth layer</a:t>
            </a:r>
          </a:p>
          <a:p>
            <a:pPr lvl="4"/>
            <a:r>
              <a:rPr lang="de-DE" altLang="de-DE"/>
              <a:t>Fifth layer</a:t>
            </a:r>
          </a:p>
        </p:txBody>
      </p:sp>
      <p:sp>
        <p:nvSpPr>
          <p:cNvPr id="75793" name="Rectangle 17">
            <a:extLst>
              <a:ext uri="{FF2B5EF4-FFF2-40B4-BE49-F238E27FC236}">
                <a16:creationId xmlns:a16="http://schemas.microsoft.com/office/drawing/2014/main" id="{513E0D7E-31FE-172F-2164-9AD353D24E49}"/>
              </a:ext>
            </a:extLst>
          </p:cNvPr>
          <p:cNvSpPr>
            <a:spLocks noGrp="1" noChangeArrowheads="1"/>
          </p:cNvSpPr>
          <p:nvPr>
            <p:ph type="dt" sz="half" idx="2"/>
          </p:nvPr>
        </p:nvSpPr>
        <p:spPr bwMode="auto">
          <a:xfrm>
            <a:off x="6756400" y="6602413"/>
            <a:ext cx="12954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200" b="0">
                <a:solidFill>
                  <a:srgbClr val="FFFFFF"/>
                </a:solidFill>
                <a:latin typeface="Arial" charset="0"/>
                <a:cs typeface="+mn-cs"/>
              </a:defRPr>
            </a:lvl1pPr>
          </a:lstStyle>
          <a:p>
            <a:pPr>
              <a:defRPr/>
            </a:pPr>
            <a:fld id="{94AC2515-8215-418A-964A-E2B00192C2E1}" type="datetime1">
              <a:rPr lang="de-DE"/>
              <a:pPr>
                <a:defRPr/>
              </a:pPr>
              <a:t>01.02.2024</a:t>
            </a:fld>
            <a:endParaRPr lang="de-DE" dirty="0"/>
          </a:p>
        </p:txBody>
      </p:sp>
      <p:sp>
        <p:nvSpPr>
          <p:cNvPr id="3084" name="Text Box 19">
            <a:extLst>
              <a:ext uri="{FF2B5EF4-FFF2-40B4-BE49-F238E27FC236}">
                <a16:creationId xmlns:a16="http://schemas.microsoft.com/office/drawing/2014/main" id="{8EDA8A90-FA67-3DFC-8F7E-1B59D5DDC504}"/>
              </a:ext>
            </a:extLst>
          </p:cNvPr>
          <p:cNvSpPr txBox="1">
            <a:spLocks noChangeArrowheads="1"/>
          </p:cNvSpPr>
          <p:nvPr/>
        </p:nvSpPr>
        <p:spPr bwMode="auto">
          <a:xfrm>
            <a:off x="7893050" y="6602413"/>
            <a:ext cx="927100" cy="277812"/>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1200">
                <a:solidFill>
                  <a:srgbClr val="FFFFFF"/>
                </a:solidFill>
                <a:latin typeface="Arial" panose="020B0604020202020204" pitchFamily="34" charset="0"/>
              </a:rPr>
              <a:t>Page </a:t>
            </a:r>
            <a:fld id="{250A6C08-9AB6-42A5-BB19-C1E8FA2FE9F0}" type="slidenum">
              <a:rPr lang="de-DE" altLang="de-DE" sz="1200">
                <a:solidFill>
                  <a:srgbClr val="FFFFFF"/>
                </a:solidFill>
                <a:latin typeface="Arial" panose="020B0604020202020204" pitchFamily="34" charset="0"/>
              </a:rPr>
              <a:pPr/>
              <a:t>‹#›</a:t>
            </a:fld>
            <a:endParaRPr lang="de-DE" altLang="de-DE" sz="1200">
              <a:solidFill>
                <a:srgbClr val="FFFFFF"/>
              </a:solidFill>
              <a:latin typeface="Arial" panose="020B0604020202020204" pitchFamily="34" charset="0"/>
            </a:endParaRPr>
          </a:p>
        </p:txBody>
      </p:sp>
      <p:sp>
        <p:nvSpPr>
          <p:cNvPr id="3085" name="Line 12">
            <a:extLst>
              <a:ext uri="{FF2B5EF4-FFF2-40B4-BE49-F238E27FC236}">
                <a16:creationId xmlns:a16="http://schemas.microsoft.com/office/drawing/2014/main" id="{95501776-24FF-58B2-4F55-152CD242F420}"/>
              </a:ext>
            </a:extLst>
          </p:cNvPr>
          <p:cNvSpPr>
            <a:spLocks noChangeShapeType="1"/>
          </p:cNvSpPr>
          <p:nvPr/>
        </p:nvSpPr>
        <p:spPr bwMode="auto">
          <a:xfrm flipH="1">
            <a:off x="0" y="762000"/>
            <a:ext cx="9144000" cy="0"/>
          </a:xfrm>
          <a:prstGeom prst="line">
            <a:avLst/>
          </a:prstGeom>
          <a:noFill/>
          <a:ln w="3175">
            <a:solidFill>
              <a:srgbClr val="D9D9D9"/>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086" name="Picture 23" descr="Weltkugel_klein_neu.gif                                        0005A183jeany                          BB53F533:">
            <a:extLst>
              <a:ext uri="{FF2B5EF4-FFF2-40B4-BE49-F238E27FC236}">
                <a16:creationId xmlns:a16="http://schemas.microsoft.com/office/drawing/2014/main" id="{604A2B67-1807-CA93-1AB8-5C89E2D11DA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96238" y="0"/>
            <a:ext cx="11477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01" name="Rectangle 25">
            <a:extLst>
              <a:ext uri="{FF2B5EF4-FFF2-40B4-BE49-F238E27FC236}">
                <a16:creationId xmlns:a16="http://schemas.microsoft.com/office/drawing/2014/main" id="{E86E9DAC-2EFB-D060-024E-1B9ED8715B3C}"/>
              </a:ext>
            </a:extLst>
          </p:cNvPr>
          <p:cNvSpPr>
            <a:spLocks noGrp="1" noChangeArrowheads="1"/>
          </p:cNvSpPr>
          <p:nvPr>
            <p:ph type="ftr" sz="quarter" idx="3"/>
          </p:nvPr>
        </p:nvSpPr>
        <p:spPr bwMode="auto">
          <a:xfrm>
            <a:off x="365125" y="6600825"/>
            <a:ext cx="2895600" cy="27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200" b="0">
                <a:solidFill>
                  <a:srgbClr val="FFFFFF"/>
                </a:solidFill>
                <a:latin typeface="Arial" charset="0"/>
                <a:cs typeface="+mn-cs"/>
              </a:defRPr>
            </a:lvl1pPr>
          </a:lstStyle>
          <a:p>
            <a:pPr>
              <a:defRPr/>
            </a:pPr>
            <a:endParaRPr lang="en-BZ"/>
          </a:p>
        </p:txBody>
      </p:sp>
      <p:pic>
        <p:nvPicPr>
          <p:cNvPr id="3088" name="Grafik 16" descr="gizlogo-standard-rgb.gif">
            <a:extLst>
              <a:ext uri="{FF2B5EF4-FFF2-40B4-BE49-F238E27FC236}">
                <a16:creationId xmlns:a16="http://schemas.microsoft.com/office/drawing/2014/main" id="{6F76B23F-74FA-47D0-8444-5D393D9F7757}"/>
              </a:ext>
            </a:extLst>
          </p:cNvPr>
          <p:cNvPicPr>
            <a:picLocks noChangeAspect="1"/>
          </p:cNvPicPr>
          <p:nvPr/>
        </p:nvPicPr>
        <p:blipFill>
          <a:blip r:embed="rId14" cstate="print">
            <a:extLst>
              <a:ext uri="{28A0092B-C50C-407E-A947-70E740481C1C}">
                <a14:useLocalDpi xmlns:a14="http://schemas.microsoft.com/office/drawing/2010/main" val="0"/>
              </a:ext>
            </a:extLst>
          </a:blip>
          <a:srcRect t="17992" b="17450"/>
          <a:stretch>
            <a:fillRect/>
          </a:stretch>
        </p:blipFill>
        <p:spPr bwMode="auto">
          <a:xfrm>
            <a:off x="939800" y="88900"/>
            <a:ext cx="900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2" descr="C:\Users\Spahn\Desktop\Oeffentlichkeitsarbeit\Logos\GTZ-IS-GITEWS\GITEWS_Quadrat.jpg">
            <a:extLst>
              <a:ext uri="{FF2B5EF4-FFF2-40B4-BE49-F238E27FC236}">
                <a16:creationId xmlns:a16="http://schemas.microsoft.com/office/drawing/2014/main" id="{7D77D0C6-AB39-B04A-9308-C0B01E27D3D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5088" y="0"/>
            <a:ext cx="7302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039" r:id="rId1"/>
    <p:sldLayoutId id="2147490040" r:id="rId2"/>
    <p:sldLayoutId id="2147490041" r:id="rId3"/>
    <p:sldLayoutId id="2147490042" r:id="rId4"/>
    <p:sldLayoutId id="2147490043" r:id="rId5"/>
    <p:sldLayoutId id="2147490044" r:id="rId6"/>
    <p:sldLayoutId id="2147490045" r:id="rId7"/>
    <p:sldLayoutId id="2147490046" r:id="rId8"/>
    <p:sldLayoutId id="2147490047" r:id="rId9"/>
    <p:sldLayoutId id="2147490048" r:id="rId10"/>
  </p:sldLayoutIdLst>
  <p:transition/>
  <p:hf sldNum="0" hdr="0" ftr="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285750" indent="-285750" algn="l" rtl="0" eaLnBrk="0" fontAlgn="base" hangingPunct="0">
        <a:spcBef>
          <a:spcPct val="20000"/>
        </a:spcBef>
        <a:spcAft>
          <a:spcPct val="0"/>
        </a:spcAft>
        <a:buClr>
          <a:srgbClr val="C80F0F"/>
        </a:buClr>
        <a:buFont typeface="Wingdings" panose="05000000000000000000" pitchFamily="2" charset="2"/>
        <a:buChar char="§"/>
        <a:tabLst>
          <a:tab pos="2190750" algn="l"/>
        </a:tabLst>
        <a:defRPr sz="2400">
          <a:solidFill>
            <a:schemeClr val="tx1"/>
          </a:solidFill>
          <a:latin typeface="+mn-lt"/>
          <a:ea typeface="+mn-ea"/>
          <a:cs typeface="+mn-cs"/>
        </a:defRPr>
      </a:lvl1pPr>
      <a:lvl2pPr marL="762000" indent="-285750" algn="l" rtl="0" eaLnBrk="0" fontAlgn="base" hangingPunct="0">
        <a:spcBef>
          <a:spcPct val="20000"/>
        </a:spcBef>
        <a:spcAft>
          <a:spcPct val="0"/>
        </a:spcAft>
        <a:buClr>
          <a:schemeClr val="tx1"/>
        </a:buClr>
        <a:buFont typeface="Wingdings" panose="05000000000000000000" pitchFamily="2" charset="2"/>
        <a:buChar char="§"/>
        <a:tabLst>
          <a:tab pos="2190750" algn="l"/>
        </a:tabLst>
        <a:defRPr sz="2400">
          <a:solidFill>
            <a:schemeClr val="tx1"/>
          </a:solidFill>
          <a:latin typeface="+mn-lt"/>
        </a:defRPr>
      </a:lvl2pPr>
      <a:lvl3pPr marL="1238250" indent="-285750" algn="l" rtl="0" eaLnBrk="0" fontAlgn="base" hangingPunct="0">
        <a:spcBef>
          <a:spcPct val="20000"/>
        </a:spcBef>
        <a:spcAft>
          <a:spcPct val="0"/>
        </a:spcAft>
        <a:buClr>
          <a:srgbClr val="999999"/>
        </a:buClr>
        <a:buFont typeface="Wingdings" panose="05000000000000000000" pitchFamily="2" charset="2"/>
        <a:buChar char="§"/>
        <a:tabLst>
          <a:tab pos="2190750" algn="l"/>
        </a:tabLst>
        <a:defRPr sz="2400">
          <a:solidFill>
            <a:schemeClr val="tx1"/>
          </a:solidFill>
          <a:latin typeface="+mn-lt"/>
        </a:defRPr>
      </a:lvl3pPr>
      <a:lvl4pPr marL="1714500" indent="-285750" algn="l" rtl="0" eaLnBrk="0" fontAlgn="base" hangingPunct="0">
        <a:spcBef>
          <a:spcPct val="20000"/>
        </a:spcBef>
        <a:spcAft>
          <a:spcPct val="0"/>
        </a:spcAft>
        <a:buClr>
          <a:srgbClr val="C80F0F"/>
        </a:buClr>
        <a:buChar char="-"/>
        <a:tabLst>
          <a:tab pos="2190750" algn="l"/>
        </a:tabLst>
        <a:defRPr sz="2400">
          <a:solidFill>
            <a:schemeClr val="tx1"/>
          </a:solidFill>
          <a:latin typeface="+mn-lt"/>
        </a:defRPr>
      </a:lvl4pPr>
      <a:lvl5pPr marL="2190750" indent="-260350" algn="l" rtl="0" eaLnBrk="0" fontAlgn="base" hangingPunct="0">
        <a:spcBef>
          <a:spcPct val="20000"/>
        </a:spcBef>
        <a:spcAft>
          <a:spcPct val="0"/>
        </a:spcAft>
        <a:buClr>
          <a:schemeClr val="tx1"/>
        </a:buClr>
        <a:buChar char="-"/>
        <a:tabLst>
          <a:tab pos="2190750" algn="l"/>
        </a:tabLst>
        <a:defRPr sz="2400">
          <a:solidFill>
            <a:schemeClr val="tx1"/>
          </a:solidFill>
          <a:latin typeface="+mn-lt"/>
        </a:defRPr>
      </a:lvl5pPr>
      <a:lvl6pPr marL="26479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6pPr>
      <a:lvl7pPr marL="31051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7pPr>
      <a:lvl8pPr marL="35623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8pPr>
      <a:lvl9pPr marL="40195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ADB780A-CA9E-D609-F2A8-3BC6E31298D7}"/>
              </a:ext>
            </a:extLst>
          </p:cNvPr>
          <p:cNvSpPr>
            <a:spLocks noChangeArrowheads="1"/>
          </p:cNvSpPr>
          <p:nvPr/>
        </p:nvSpPr>
        <p:spPr bwMode="auto">
          <a:xfrm>
            <a:off x="0" y="6624638"/>
            <a:ext cx="9144000" cy="233362"/>
          </a:xfrm>
          <a:prstGeom prst="rect">
            <a:avLst/>
          </a:prstGeom>
          <a:solidFill>
            <a:srgbClr val="939393"/>
          </a:soli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de-DE" altLang="de-DE" sz="2200" b="1">
              <a:solidFill>
                <a:srgbClr val="999999"/>
              </a:solidFill>
              <a:latin typeface="Arial" panose="020B0604020202020204" pitchFamily="34" charset="0"/>
            </a:endParaRPr>
          </a:p>
        </p:txBody>
      </p:sp>
      <p:sp>
        <p:nvSpPr>
          <p:cNvPr id="4099" name="Text Box 3">
            <a:extLst>
              <a:ext uri="{FF2B5EF4-FFF2-40B4-BE49-F238E27FC236}">
                <a16:creationId xmlns:a16="http://schemas.microsoft.com/office/drawing/2014/main" id="{DA93B71E-9BD0-F350-4463-BEA4009347D9}"/>
              </a:ext>
            </a:extLst>
          </p:cNvPr>
          <p:cNvSpPr txBox="1">
            <a:spLocks noChangeArrowheads="1"/>
          </p:cNvSpPr>
          <p:nvPr/>
        </p:nvSpPr>
        <p:spPr bwMode="auto">
          <a:xfrm>
            <a:off x="6934200" y="6596063"/>
            <a:ext cx="1981200" cy="2746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CF2321-1EBC-43BC-BE00-51AF951ED079}" type="datetime1">
              <a:rPr lang="de-DE" altLang="de-DE" sz="1200">
                <a:solidFill>
                  <a:srgbClr val="FFFFFF"/>
                </a:solidFill>
                <a:latin typeface="Arial" panose="020B0604020202020204" pitchFamily="34" charset="0"/>
              </a:rPr>
              <a:pPr/>
              <a:t>01.02.2024</a:t>
            </a:fld>
            <a:r>
              <a:rPr lang="de-DE" altLang="de-DE" sz="1200">
                <a:solidFill>
                  <a:srgbClr val="FFFFFF"/>
                </a:solidFill>
                <a:latin typeface="Arial" panose="020B0604020202020204" pitchFamily="34" charset="0"/>
              </a:rPr>
              <a:t>     Seite </a:t>
            </a:r>
            <a:fld id="{95BD8B5B-E619-4EFF-ABA2-B46CD8BE9BC7}" type="slidenum">
              <a:rPr lang="de-DE" altLang="de-DE" sz="1200">
                <a:solidFill>
                  <a:srgbClr val="FFFFFF"/>
                </a:solidFill>
                <a:latin typeface="Arial" panose="020B0604020202020204" pitchFamily="34" charset="0"/>
              </a:rPr>
              <a:pPr/>
              <a:t>‹#›</a:t>
            </a:fld>
            <a:endParaRPr lang="de-DE" altLang="de-DE" sz="1200">
              <a:solidFill>
                <a:srgbClr val="FFFFFF"/>
              </a:solidFill>
              <a:latin typeface="Arial" panose="020B0604020202020204" pitchFamily="34" charset="0"/>
            </a:endParaRPr>
          </a:p>
        </p:txBody>
      </p:sp>
      <p:sp>
        <p:nvSpPr>
          <p:cNvPr id="4100" name="Rectangle 4">
            <a:extLst>
              <a:ext uri="{FF2B5EF4-FFF2-40B4-BE49-F238E27FC236}">
                <a16:creationId xmlns:a16="http://schemas.microsoft.com/office/drawing/2014/main" id="{779FE7CD-C010-C2D9-DC69-F79887FB39EF}"/>
              </a:ext>
            </a:extLst>
          </p:cNvPr>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en-BZ" altLang="de-DE" sz="2400">
              <a:solidFill>
                <a:srgbClr val="000000"/>
              </a:solidFill>
              <a:latin typeface="Times" panose="02020603050405020304" pitchFamily="18" charset="0"/>
            </a:endParaRPr>
          </a:p>
        </p:txBody>
      </p:sp>
      <p:sp>
        <p:nvSpPr>
          <p:cNvPr id="4101" name="Line 6">
            <a:extLst>
              <a:ext uri="{FF2B5EF4-FFF2-40B4-BE49-F238E27FC236}">
                <a16:creationId xmlns:a16="http://schemas.microsoft.com/office/drawing/2014/main" id="{4482BA46-9EA0-75ED-5528-7615C9FE2B3D}"/>
              </a:ext>
            </a:extLst>
          </p:cNvPr>
          <p:cNvSpPr>
            <a:spLocks noChangeShapeType="1"/>
          </p:cNvSpPr>
          <p:nvPr/>
        </p:nvSpPr>
        <p:spPr bwMode="auto">
          <a:xfrm flipH="1">
            <a:off x="0" y="762000"/>
            <a:ext cx="9144000" cy="0"/>
          </a:xfrm>
          <a:prstGeom prst="line">
            <a:avLst/>
          </a:prstGeom>
          <a:noFill/>
          <a:ln w="3175">
            <a:solidFill>
              <a:srgbClr val="E6E6E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102" name="Picture 7">
            <a:extLst>
              <a:ext uri="{FF2B5EF4-FFF2-40B4-BE49-F238E27FC236}">
                <a16:creationId xmlns:a16="http://schemas.microsoft.com/office/drawing/2014/main" id="{555B6ABD-DAD0-52C2-0AC6-82C56ACE4961}"/>
              </a:ext>
            </a:extLst>
          </p:cNvPr>
          <p:cNvPicPr>
            <a:picLocks noChangeAspect="1" noChangeArrowheads="1"/>
          </p:cNvPicPr>
          <p:nvPr/>
        </p:nvPicPr>
        <p:blipFill>
          <a:blip r:embed="rId12" cstate="print">
            <a:lum contrast="-20000"/>
            <a:extLst>
              <a:ext uri="{28A0092B-C50C-407E-A947-70E740481C1C}">
                <a14:useLocalDpi xmlns:a14="http://schemas.microsoft.com/office/drawing/2010/main" val="0"/>
              </a:ext>
            </a:extLst>
          </a:blip>
          <a:srcRect/>
          <a:stretch>
            <a:fillRect/>
          </a:stretch>
        </p:blipFill>
        <p:spPr bwMode="auto">
          <a:xfrm>
            <a:off x="7999413" y="0"/>
            <a:ext cx="11445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9">
            <a:extLst>
              <a:ext uri="{FF2B5EF4-FFF2-40B4-BE49-F238E27FC236}">
                <a16:creationId xmlns:a16="http://schemas.microsoft.com/office/drawing/2014/main" id="{23390D60-A127-832E-8AB9-3239EBE77E17}"/>
              </a:ext>
            </a:extLst>
          </p:cNvPr>
          <p:cNvSpPr>
            <a:spLocks noChangeArrowheads="1"/>
          </p:cNvSpPr>
          <p:nvPr/>
        </p:nvSpPr>
        <p:spPr bwMode="auto">
          <a:xfrm>
            <a:off x="0" y="6624638"/>
            <a:ext cx="9144000" cy="233362"/>
          </a:xfrm>
          <a:prstGeom prst="rect">
            <a:avLst/>
          </a:prstGeom>
          <a:solidFill>
            <a:srgbClr val="939393"/>
          </a:soli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de-DE" altLang="de-DE" sz="2200" b="1">
              <a:solidFill>
                <a:srgbClr val="999999"/>
              </a:solidFill>
              <a:latin typeface="Arial" panose="020B0604020202020204" pitchFamily="34" charset="0"/>
            </a:endParaRPr>
          </a:p>
        </p:txBody>
      </p:sp>
      <p:sp>
        <p:nvSpPr>
          <p:cNvPr id="4104" name="Rectangle 11">
            <a:extLst>
              <a:ext uri="{FF2B5EF4-FFF2-40B4-BE49-F238E27FC236}">
                <a16:creationId xmlns:a16="http://schemas.microsoft.com/office/drawing/2014/main" id="{0DD7A250-05E7-5934-DF5F-DA3798FFD641}"/>
              </a:ext>
            </a:extLst>
          </p:cNvPr>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en-BZ" altLang="de-DE" sz="2400">
              <a:solidFill>
                <a:srgbClr val="000000"/>
              </a:solidFill>
              <a:latin typeface="Times" panose="02020603050405020304" pitchFamily="18" charset="0"/>
            </a:endParaRPr>
          </a:p>
        </p:txBody>
      </p:sp>
      <p:sp>
        <p:nvSpPr>
          <p:cNvPr id="4105" name="Rectangle 15">
            <a:extLst>
              <a:ext uri="{FF2B5EF4-FFF2-40B4-BE49-F238E27FC236}">
                <a16:creationId xmlns:a16="http://schemas.microsoft.com/office/drawing/2014/main" id="{2E051560-0E24-FD3E-1919-B62DD9D67AF5}"/>
              </a:ext>
            </a:extLst>
          </p:cNvPr>
          <p:cNvSpPr>
            <a:spLocks noGrp="1" noChangeArrowheads="1"/>
          </p:cNvSpPr>
          <p:nvPr>
            <p:ph type="title"/>
          </p:nvPr>
        </p:nvSpPr>
        <p:spPr bwMode="auto">
          <a:xfrm>
            <a:off x="1039813" y="1411288"/>
            <a:ext cx="7034212"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Click here to add title</a:t>
            </a:r>
          </a:p>
        </p:txBody>
      </p:sp>
      <p:sp>
        <p:nvSpPr>
          <p:cNvPr id="4106" name="Rectangle 16">
            <a:extLst>
              <a:ext uri="{FF2B5EF4-FFF2-40B4-BE49-F238E27FC236}">
                <a16:creationId xmlns:a16="http://schemas.microsoft.com/office/drawing/2014/main" id="{CD85B89D-630C-D561-6A27-18D9E23433AB}"/>
              </a:ext>
            </a:extLst>
          </p:cNvPr>
          <p:cNvSpPr>
            <a:spLocks noGrp="1" noChangeArrowheads="1"/>
          </p:cNvSpPr>
          <p:nvPr>
            <p:ph type="body" idx="1"/>
          </p:nvPr>
        </p:nvSpPr>
        <p:spPr bwMode="auto">
          <a:xfrm>
            <a:off x="1039813" y="2106613"/>
            <a:ext cx="70342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Click here to add text</a:t>
            </a:r>
          </a:p>
          <a:p>
            <a:pPr lvl="1"/>
            <a:r>
              <a:rPr lang="de-DE" altLang="de-DE"/>
              <a:t>Second layer</a:t>
            </a:r>
          </a:p>
          <a:p>
            <a:pPr lvl="2"/>
            <a:r>
              <a:rPr lang="de-DE" altLang="de-DE"/>
              <a:t>Third layer</a:t>
            </a:r>
          </a:p>
          <a:p>
            <a:pPr lvl="3"/>
            <a:r>
              <a:rPr lang="de-DE" altLang="de-DE"/>
              <a:t>Fourth layer</a:t>
            </a:r>
          </a:p>
          <a:p>
            <a:pPr lvl="4"/>
            <a:r>
              <a:rPr lang="de-DE" altLang="de-DE"/>
              <a:t>Fifth layer</a:t>
            </a:r>
          </a:p>
        </p:txBody>
      </p:sp>
      <p:sp>
        <p:nvSpPr>
          <p:cNvPr id="75793" name="Rectangle 17">
            <a:extLst>
              <a:ext uri="{FF2B5EF4-FFF2-40B4-BE49-F238E27FC236}">
                <a16:creationId xmlns:a16="http://schemas.microsoft.com/office/drawing/2014/main" id="{632F69C2-4109-FBC7-D290-E8AFE5D4B0AC}"/>
              </a:ext>
            </a:extLst>
          </p:cNvPr>
          <p:cNvSpPr>
            <a:spLocks noGrp="1" noChangeArrowheads="1"/>
          </p:cNvSpPr>
          <p:nvPr>
            <p:ph type="dt" sz="half" idx="2"/>
          </p:nvPr>
        </p:nvSpPr>
        <p:spPr bwMode="auto">
          <a:xfrm>
            <a:off x="6756400" y="6602413"/>
            <a:ext cx="12954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200" b="0">
                <a:solidFill>
                  <a:srgbClr val="FFFFFF"/>
                </a:solidFill>
                <a:latin typeface="Arial" charset="0"/>
                <a:cs typeface="+mn-cs"/>
              </a:defRPr>
            </a:lvl1pPr>
          </a:lstStyle>
          <a:p>
            <a:pPr>
              <a:defRPr/>
            </a:pPr>
            <a:fld id="{94AC2515-8215-418A-964A-E2B00192C2E1}" type="datetime1">
              <a:rPr lang="de-DE"/>
              <a:pPr>
                <a:defRPr/>
              </a:pPr>
              <a:t>01.02.2024</a:t>
            </a:fld>
            <a:endParaRPr lang="de-DE" dirty="0"/>
          </a:p>
        </p:txBody>
      </p:sp>
      <p:sp>
        <p:nvSpPr>
          <p:cNvPr id="4108" name="Text Box 19">
            <a:extLst>
              <a:ext uri="{FF2B5EF4-FFF2-40B4-BE49-F238E27FC236}">
                <a16:creationId xmlns:a16="http://schemas.microsoft.com/office/drawing/2014/main" id="{8CE38B22-80FC-C878-5A76-F2E82780CF53}"/>
              </a:ext>
            </a:extLst>
          </p:cNvPr>
          <p:cNvSpPr txBox="1">
            <a:spLocks noChangeArrowheads="1"/>
          </p:cNvSpPr>
          <p:nvPr/>
        </p:nvSpPr>
        <p:spPr bwMode="auto">
          <a:xfrm>
            <a:off x="7893050" y="6602413"/>
            <a:ext cx="927100" cy="277812"/>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1200">
                <a:solidFill>
                  <a:srgbClr val="FFFFFF"/>
                </a:solidFill>
                <a:latin typeface="Arial" panose="020B0604020202020204" pitchFamily="34" charset="0"/>
              </a:rPr>
              <a:t>Page </a:t>
            </a:r>
            <a:fld id="{4FCF2E5C-80BE-413D-BF8C-F0742CAD8D3D}" type="slidenum">
              <a:rPr lang="de-DE" altLang="de-DE" sz="1200">
                <a:solidFill>
                  <a:srgbClr val="FFFFFF"/>
                </a:solidFill>
                <a:latin typeface="Arial" panose="020B0604020202020204" pitchFamily="34" charset="0"/>
              </a:rPr>
              <a:pPr/>
              <a:t>‹#›</a:t>
            </a:fld>
            <a:endParaRPr lang="de-DE" altLang="de-DE" sz="1200">
              <a:solidFill>
                <a:srgbClr val="FFFFFF"/>
              </a:solidFill>
              <a:latin typeface="Arial" panose="020B0604020202020204" pitchFamily="34" charset="0"/>
            </a:endParaRPr>
          </a:p>
        </p:txBody>
      </p:sp>
      <p:sp>
        <p:nvSpPr>
          <p:cNvPr id="4109" name="Line 12">
            <a:extLst>
              <a:ext uri="{FF2B5EF4-FFF2-40B4-BE49-F238E27FC236}">
                <a16:creationId xmlns:a16="http://schemas.microsoft.com/office/drawing/2014/main" id="{99B2882B-FDF6-0BBC-CF72-47786CB9EF23}"/>
              </a:ext>
            </a:extLst>
          </p:cNvPr>
          <p:cNvSpPr>
            <a:spLocks noChangeShapeType="1"/>
          </p:cNvSpPr>
          <p:nvPr/>
        </p:nvSpPr>
        <p:spPr bwMode="auto">
          <a:xfrm flipH="1">
            <a:off x="0" y="762000"/>
            <a:ext cx="9144000" cy="0"/>
          </a:xfrm>
          <a:prstGeom prst="line">
            <a:avLst/>
          </a:prstGeom>
          <a:noFill/>
          <a:ln w="3175">
            <a:solidFill>
              <a:srgbClr val="D9D9D9"/>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110" name="Picture 23" descr="Weltkugel_klein_neu.gif                                        0005A183jeany                          BB53F533:">
            <a:extLst>
              <a:ext uri="{FF2B5EF4-FFF2-40B4-BE49-F238E27FC236}">
                <a16:creationId xmlns:a16="http://schemas.microsoft.com/office/drawing/2014/main" id="{C91148E3-CEA6-3569-33FD-EE2C17951D1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96238" y="0"/>
            <a:ext cx="11477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01" name="Rectangle 25">
            <a:extLst>
              <a:ext uri="{FF2B5EF4-FFF2-40B4-BE49-F238E27FC236}">
                <a16:creationId xmlns:a16="http://schemas.microsoft.com/office/drawing/2014/main" id="{2D6AE1D3-A7AF-4696-A690-8984E18AA5B2}"/>
              </a:ext>
            </a:extLst>
          </p:cNvPr>
          <p:cNvSpPr>
            <a:spLocks noGrp="1" noChangeArrowheads="1"/>
          </p:cNvSpPr>
          <p:nvPr>
            <p:ph type="ftr" sz="quarter" idx="3"/>
          </p:nvPr>
        </p:nvSpPr>
        <p:spPr bwMode="auto">
          <a:xfrm>
            <a:off x="365125" y="6600825"/>
            <a:ext cx="2895600" cy="27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200" b="0">
                <a:solidFill>
                  <a:srgbClr val="FFFFFF"/>
                </a:solidFill>
                <a:latin typeface="Arial" charset="0"/>
                <a:cs typeface="+mn-cs"/>
              </a:defRPr>
            </a:lvl1pPr>
          </a:lstStyle>
          <a:p>
            <a:pPr>
              <a:defRPr/>
            </a:pPr>
            <a:endParaRPr lang="en-BZ"/>
          </a:p>
        </p:txBody>
      </p:sp>
      <p:pic>
        <p:nvPicPr>
          <p:cNvPr id="4112" name="Grafik 16" descr="gizlogo-standard-rgb.gif">
            <a:extLst>
              <a:ext uri="{FF2B5EF4-FFF2-40B4-BE49-F238E27FC236}">
                <a16:creationId xmlns:a16="http://schemas.microsoft.com/office/drawing/2014/main" id="{D489F8D5-F505-F5A6-6D76-E1F5EE3742BE}"/>
              </a:ext>
            </a:extLst>
          </p:cNvPr>
          <p:cNvPicPr>
            <a:picLocks noChangeAspect="1"/>
          </p:cNvPicPr>
          <p:nvPr/>
        </p:nvPicPr>
        <p:blipFill>
          <a:blip r:embed="rId14" cstate="print">
            <a:extLst>
              <a:ext uri="{28A0092B-C50C-407E-A947-70E740481C1C}">
                <a14:useLocalDpi xmlns:a14="http://schemas.microsoft.com/office/drawing/2010/main" val="0"/>
              </a:ext>
            </a:extLst>
          </a:blip>
          <a:srcRect t="17992" b="17450"/>
          <a:stretch>
            <a:fillRect/>
          </a:stretch>
        </p:blipFill>
        <p:spPr bwMode="auto">
          <a:xfrm>
            <a:off x="939800" y="88900"/>
            <a:ext cx="900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2" descr="C:\Users\Spahn\Desktop\Oeffentlichkeitsarbeit\Logos\GTZ-IS-GITEWS\GITEWS_Quadrat.jpg">
            <a:extLst>
              <a:ext uri="{FF2B5EF4-FFF2-40B4-BE49-F238E27FC236}">
                <a16:creationId xmlns:a16="http://schemas.microsoft.com/office/drawing/2014/main" id="{98BB77B9-C9A6-D677-9C2B-40CCDC09FE7F}"/>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5088" y="0"/>
            <a:ext cx="7302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049" r:id="rId1"/>
    <p:sldLayoutId id="2147490050" r:id="rId2"/>
    <p:sldLayoutId id="2147490051" r:id="rId3"/>
    <p:sldLayoutId id="2147490052" r:id="rId4"/>
    <p:sldLayoutId id="2147490053" r:id="rId5"/>
    <p:sldLayoutId id="2147490054" r:id="rId6"/>
    <p:sldLayoutId id="2147490055" r:id="rId7"/>
    <p:sldLayoutId id="2147490056" r:id="rId8"/>
    <p:sldLayoutId id="2147490057" r:id="rId9"/>
    <p:sldLayoutId id="2147490058" r:id="rId10"/>
  </p:sldLayoutIdLst>
  <p:transition/>
  <p:hf sldNum="0" hdr="0" ftr="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285750" indent="-285750" algn="l" rtl="0" eaLnBrk="0" fontAlgn="base" hangingPunct="0">
        <a:spcBef>
          <a:spcPct val="20000"/>
        </a:spcBef>
        <a:spcAft>
          <a:spcPct val="0"/>
        </a:spcAft>
        <a:buClr>
          <a:srgbClr val="C80F0F"/>
        </a:buClr>
        <a:buFont typeface="Wingdings" panose="05000000000000000000" pitchFamily="2" charset="2"/>
        <a:buChar char="§"/>
        <a:tabLst>
          <a:tab pos="2190750" algn="l"/>
        </a:tabLst>
        <a:defRPr sz="2400">
          <a:solidFill>
            <a:schemeClr val="tx1"/>
          </a:solidFill>
          <a:latin typeface="+mn-lt"/>
          <a:ea typeface="+mn-ea"/>
          <a:cs typeface="+mn-cs"/>
        </a:defRPr>
      </a:lvl1pPr>
      <a:lvl2pPr marL="762000" indent="-285750" algn="l" rtl="0" eaLnBrk="0" fontAlgn="base" hangingPunct="0">
        <a:spcBef>
          <a:spcPct val="20000"/>
        </a:spcBef>
        <a:spcAft>
          <a:spcPct val="0"/>
        </a:spcAft>
        <a:buClr>
          <a:schemeClr val="tx1"/>
        </a:buClr>
        <a:buFont typeface="Wingdings" panose="05000000000000000000" pitchFamily="2" charset="2"/>
        <a:buChar char="§"/>
        <a:tabLst>
          <a:tab pos="2190750" algn="l"/>
        </a:tabLst>
        <a:defRPr sz="2400">
          <a:solidFill>
            <a:schemeClr val="tx1"/>
          </a:solidFill>
          <a:latin typeface="+mn-lt"/>
        </a:defRPr>
      </a:lvl2pPr>
      <a:lvl3pPr marL="1238250" indent="-285750" algn="l" rtl="0" eaLnBrk="0" fontAlgn="base" hangingPunct="0">
        <a:spcBef>
          <a:spcPct val="20000"/>
        </a:spcBef>
        <a:spcAft>
          <a:spcPct val="0"/>
        </a:spcAft>
        <a:buClr>
          <a:srgbClr val="999999"/>
        </a:buClr>
        <a:buFont typeface="Wingdings" panose="05000000000000000000" pitchFamily="2" charset="2"/>
        <a:buChar char="§"/>
        <a:tabLst>
          <a:tab pos="2190750" algn="l"/>
        </a:tabLst>
        <a:defRPr sz="2400">
          <a:solidFill>
            <a:schemeClr val="tx1"/>
          </a:solidFill>
          <a:latin typeface="+mn-lt"/>
        </a:defRPr>
      </a:lvl3pPr>
      <a:lvl4pPr marL="1714500" indent="-285750" algn="l" rtl="0" eaLnBrk="0" fontAlgn="base" hangingPunct="0">
        <a:spcBef>
          <a:spcPct val="20000"/>
        </a:spcBef>
        <a:spcAft>
          <a:spcPct val="0"/>
        </a:spcAft>
        <a:buClr>
          <a:srgbClr val="C80F0F"/>
        </a:buClr>
        <a:buChar char="-"/>
        <a:tabLst>
          <a:tab pos="2190750" algn="l"/>
        </a:tabLst>
        <a:defRPr sz="2400">
          <a:solidFill>
            <a:schemeClr val="tx1"/>
          </a:solidFill>
          <a:latin typeface="+mn-lt"/>
        </a:defRPr>
      </a:lvl4pPr>
      <a:lvl5pPr marL="2190750" indent="-260350" algn="l" rtl="0" eaLnBrk="0" fontAlgn="base" hangingPunct="0">
        <a:spcBef>
          <a:spcPct val="20000"/>
        </a:spcBef>
        <a:spcAft>
          <a:spcPct val="0"/>
        </a:spcAft>
        <a:buClr>
          <a:schemeClr val="tx1"/>
        </a:buClr>
        <a:buChar char="-"/>
        <a:tabLst>
          <a:tab pos="2190750" algn="l"/>
        </a:tabLst>
        <a:defRPr sz="2400">
          <a:solidFill>
            <a:schemeClr val="tx1"/>
          </a:solidFill>
          <a:latin typeface="+mn-lt"/>
        </a:defRPr>
      </a:lvl5pPr>
      <a:lvl6pPr marL="26479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6pPr>
      <a:lvl7pPr marL="31051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7pPr>
      <a:lvl8pPr marL="35623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8pPr>
      <a:lvl9pPr marL="40195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D00D8C3-51E8-5FAC-C6B6-A8A6933C512B}"/>
              </a:ext>
            </a:extLst>
          </p:cNvPr>
          <p:cNvSpPr>
            <a:spLocks noChangeArrowheads="1"/>
          </p:cNvSpPr>
          <p:nvPr/>
        </p:nvSpPr>
        <p:spPr bwMode="auto">
          <a:xfrm>
            <a:off x="0" y="6624638"/>
            <a:ext cx="9144000" cy="233362"/>
          </a:xfrm>
          <a:prstGeom prst="rect">
            <a:avLst/>
          </a:prstGeom>
          <a:solidFill>
            <a:srgbClr val="939393"/>
          </a:soli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de-DE" altLang="de-DE" sz="2200" b="1">
              <a:solidFill>
                <a:srgbClr val="999999"/>
              </a:solidFill>
              <a:latin typeface="Arial" panose="020B0604020202020204" pitchFamily="34" charset="0"/>
            </a:endParaRPr>
          </a:p>
        </p:txBody>
      </p:sp>
      <p:sp>
        <p:nvSpPr>
          <p:cNvPr id="5123" name="Text Box 3">
            <a:extLst>
              <a:ext uri="{FF2B5EF4-FFF2-40B4-BE49-F238E27FC236}">
                <a16:creationId xmlns:a16="http://schemas.microsoft.com/office/drawing/2014/main" id="{D5432A88-B3CF-0D91-232E-D2AB81B4613F}"/>
              </a:ext>
            </a:extLst>
          </p:cNvPr>
          <p:cNvSpPr txBox="1">
            <a:spLocks noChangeArrowheads="1"/>
          </p:cNvSpPr>
          <p:nvPr/>
        </p:nvSpPr>
        <p:spPr bwMode="auto">
          <a:xfrm>
            <a:off x="6934200" y="6596063"/>
            <a:ext cx="1981200" cy="2746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97FABA-EE8E-4688-9CAF-86F530C3CC40}" type="datetime1">
              <a:rPr lang="de-DE" altLang="de-DE" sz="1200">
                <a:solidFill>
                  <a:srgbClr val="FFFFFF"/>
                </a:solidFill>
                <a:latin typeface="Arial" panose="020B0604020202020204" pitchFamily="34" charset="0"/>
              </a:rPr>
              <a:pPr/>
              <a:t>01.02.2024</a:t>
            </a:fld>
            <a:r>
              <a:rPr lang="de-DE" altLang="de-DE" sz="1200">
                <a:solidFill>
                  <a:srgbClr val="FFFFFF"/>
                </a:solidFill>
                <a:latin typeface="Arial" panose="020B0604020202020204" pitchFamily="34" charset="0"/>
              </a:rPr>
              <a:t>     Seite </a:t>
            </a:r>
            <a:fld id="{5D58B468-7DD9-4FA8-AD01-503DE6DEF8E1}" type="slidenum">
              <a:rPr lang="de-DE" altLang="de-DE" sz="1200">
                <a:solidFill>
                  <a:srgbClr val="FFFFFF"/>
                </a:solidFill>
                <a:latin typeface="Arial" panose="020B0604020202020204" pitchFamily="34" charset="0"/>
              </a:rPr>
              <a:pPr/>
              <a:t>‹#›</a:t>
            </a:fld>
            <a:endParaRPr lang="de-DE" altLang="de-DE" sz="1200">
              <a:solidFill>
                <a:srgbClr val="FFFFFF"/>
              </a:solidFill>
              <a:latin typeface="Arial" panose="020B0604020202020204" pitchFamily="34" charset="0"/>
            </a:endParaRPr>
          </a:p>
        </p:txBody>
      </p:sp>
      <p:sp>
        <p:nvSpPr>
          <p:cNvPr id="5124" name="Rectangle 4">
            <a:extLst>
              <a:ext uri="{FF2B5EF4-FFF2-40B4-BE49-F238E27FC236}">
                <a16:creationId xmlns:a16="http://schemas.microsoft.com/office/drawing/2014/main" id="{48C70E8B-E09C-160F-5326-855F425C08A8}"/>
              </a:ext>
            </a:extLst>
          </p:cNvPr>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en-BZ" altLang="de-DE" sz="2400">
              <a:solidFill>
                <a:srgbClr val="000000"/>
              </a:solidFill>
              <a:latin typeface="Times" panose="02020603050405020304" pitchFamily="18" charset="0"/>
            </a:endParaRPr>
          </a:p>
        </p:txBody>
      </p:sp>
      <p:sp>
        <p:nvSpPr>
          <p:cNvPr id="5125" name="Line 6">
            <a:extLst>
              <a:ext uri="{FF2B5EF4-FFF2-40B4-BE49-F238E27FC236}">
                <a16:creationId xmlns:a16="http://schemas.microsoft.com/office/drawing/2014/main" id="{71FA1A15-148F-C945-8D92-FB774FFBEDED}"/>
              </a:ext>
            </a:extLst>
          </p:cNvPr>
          <p:cNvSpPr>
            <a:spLocks noChangeShapeType="1"/>
          </p:cNvSpPr>
          <p:nvPr/>
        </p:nvSpPr>
        <p:spPr bwMode="auto">
          <a:xfrm flipH="1">
            <a:off x="0" y="762000"/>
            <a:ext cx="9144000" cy="0"/>
          </a:xfrm>
          <a:prstGeom prst="line">
            <a:avLst/>
          </a:prstGeom>
          <a:noFill/>
          <a:ln w="3175">
            <a:solidFill>
              <a:srgbClr val="E6E6E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126" name="Picture 7">
            <a:extLst>
              <a:ext uri="{FF2B5EF4-FFF2-40B4-BE49-F238E27FC236}">
                <a16:creationId xmlns:a16="http://schemas.microsoft.com/office/drawing/2014/main" id="{31189226-13DA-55A2-EBB9-1FC340086614}"/>
              </a:ext>
            </a:extLst>
          </p:cNvPr>
          <p:cNvPicPr>
            <a:picLocks noChangeAspect="1" noChangeArrowheads="1"/>
          </p:cNvPicPr>
          <p:nvPr/>
        </p:nvPicPr>
        <p:blipFill>
          <a:blip r:embed="rId12" cstate="print">
            <a:lum contrast="-20000"/>
            <a:extLst>
              <a:ext uri="{28A0092B-C50C-407E-A947-70E740481C1C}">
                <a14:useLocalDpi xmlns:a14="http://schemas.microsoft.com/office/drawing/2010/main" val="0"/>
              </a:ext>
            </a:extLst>
          </a:blip>
          <a:srcRect/>
          <a:stretch>
            <a:fillRect/>
          </a:stretch>
        </p:blipFill>
        <p:spPr bwMode="auto">
          <a:xfrm>
            <a:off x="7999413" y="0"/>
            <a:ext cx="11445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9">
            <a:extLst>
              <a:ext uri="{FF2B5EF4-FFF2-40B4-BE49-F238E27FC236}">
                <a16:creationId xmlns:a16="http://schemas.microsoft.com/office/drawing/2014/main" id="{2B98F837-A0AF-ACE1-4645-0B2D0AC23D76}"/>
              </a:ext>
            </a:extLst>
          </p:cNvPr>
          <p:cNvSpPr>
            <a:spLocks noChangeArrowheads="1"/>
          </p:cNvSpPr>
          <p:nvPr/>
        </p:nvSpPr>
        <p:spPr bwMode="auto">
          <a:xfrm>
            <a:off x="0" y="6624638"/>
            <a:ext cx="9144000" cy="233362"/>
          </a:xfrm>
          <a:prstGeom prst="rect">
            <a:avLst/>
          </a:prstGeom>
          <a:solidFill>
            <a:srgbClr val="939393"/>
          </a:soli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de-DE" altLang="de-DE" sz="2200" b="1">
              <a:solidFill>
                <a:srgbClr val="999999"/>
              </a:solidFill>
              <a:latin typeface="Arial" panose="020B0604020202020204" pitchFamily="34" charset="0"/>
            </a:endParaRPr>
          </a:p>
        </p:txBody>
      </p:sp>
      <p:sp>
        <p:nvSpPr>
          <p:cNvPr id="5128" name="Rectangle 11">
            <a:extLst>
              <a:ext uri="{FF2B5EF4-FFF2-40B4-BE49-F238E27FC236}">
                <a16:creationId xmlns:a16="http://schemas.microsoft.com/office/drawing/2014/main" id="{B6BA9AFD-4DE7-D2EE-39D0-38EDF3328383}"/>
              </a:ext>
            </a:extLst>
          </p:cNvPr>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a:noFill/>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en-BZ" altLang="de-DE" sz="2400">
              <a:solidFill>
                <a:srgbClr val="000000"/>
              </a:solidFill>
              <a:latin typeface="Times" panose="02020603050405020304" pitchFamily="18" charset="0"/>
            </a:endParaRPr>
          </a:p>
        </p:txBody>
      </p:sp>
      <p:sp>
        <p:nvSpPr>
          <p:cNvPr id="5129" name="Rectangle 15">
            <a:extLst>
              <a:ext uri="{FF2B5EF4-FFF2-40B4-BE49-F238E27FC236}">
                <a16:creationId xmlns:a16="http://schemas.microsoft.com/office/drawing/2014/main" id="{1CBB7DDA-D3E0-4078-CE14-879D0D6DBFDC}"/>
              </a:ext>
            </a:extLst>
          </p:cNvPr>
          <p:cNvSpPr>
            <a:spLocks noGrp="1" noChangeArrowheads="1"/>
          </p:cNvSpPr>
          <p:nvPr>
            <p:ph type="title"/>
          </p:nvPr>
        </p:nvSpPr>
        <p:spPr bwMode="auto">
          <a:xfrm>
            <a:off x="1039813" y="1411288"/>
            <a:ext cx="7034212"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Click here to add title</a:t>
            </a:r>
          </a:p>
        </p:txBody>
      </p:sp>
      <p:sp>
        <p:nvSpPr>
          <p:cNvPr id="5130" name="Rectangle 16">
            <a:extLst>
              <a:ext uri="{FF2B5EF4-FFF2-40B4-BE49-F238E27FC236}">
                <a16:creationId xmlns:a16="http://schemas.microsoft.com/office/drawing/2014/main" id="{2F28B92A-EC51-A846-6FCB-6A42D200E595}"/>
              </a:ext>
            </a:extLst>
          </p:cNvPr>
          <p:cNvSpPr>
            <a:spLocks noGrp="1" noChangeArrowheads="1"/>
          </p:cNvSpPr>
          <p:nvPr>
            <p:ph type="body" idx="1"/>
          </p:nvPr>
        </p:nvSpPr>
        <p:spPr bwMode="auto">
          <a:xfrm>
            <a:off x="1039813" y="2106613"/>
            <a:ext cx="70342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Click here to add text</a:t>
            </a:r>
          </a:p>
          <a:p>
            <a:pPr lvl="1"/>
            <a:r>
              <a:rPr lang="de-DE" altLang="de-DE"/>
              <a:t>Second layer</a:t>
            </a:r>
          </a:p>
          <a:p>
            <a:pPr lvl="2"/>
            <a:r>
              <a:rPr lang="de-DE" altLang="de-DE"/>
              <a:t>Third layer</a:t>
            </a:r>
          </a:p>
          <a:p>
            <a:pPr lvl="3"/>
            <a:r>
              <a:rPr lang="de-DE" altLang="de-DE"/>
              <a:t>Fourth layer</a:t>
            </a:r>
          </a:p>
          <a:p>
            <a:pPr lvl="4"/>
            <a:r>
              <a:rPr lang="de-DE" altLang="de-DE"/>
              <a:t>Fifth layer</a:t>
            </a:r>
          </a:p>
        </p:txBody>
      </p:sp>
      <p:sp>
        <p:nvSpPr>
          <p:cNvPr id="75793" name="Rectangle 17">
            <a:extLst>
              <a:ext uri="{FF2B5EF4-FFF2-40B4-BE49-F238E27FC236}">
                <a16:creationId xmlns:a16="http://schemas.microsoft.com/office/drawing/2014/main" id="{66483EE1-F0BD-B20A-FC21-75266D1179AA}"/>
              </a:ext>
            </a:extLst>
          </p:cNvPr>
          <p:cNvSpPr>
            <a:spLocks noGrp="1" noChangeArrowheads="1"/>
          </p:cNvSpPr>
          <p:nvPr>
            <p:ph type="dt" sz="half" idx="2"/>
          </p:nvPr>
        </p:nvSpPr>
        <p:spPr bwMode="auto">
          <a:xfrm>
            <a:off x="6756400" y="6602413"/>
            <a:ext cx="12954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200" b="0">
                <a:solidFill>
                  <a:srgbClr val="FFFFFF"/>
                </a:solidFill>
                <a:latin typeface="Arial" charset="0"/>
                <a:cs typeface="+mn-cs"/>
              </a:defRPr>
            </a:lvl1pPr>
          </a:lstStyle>
          <a:p>
            <a:pPr>
              <a:defRPr/>
            </a:pPr>
            <a:fld id="{94AC2515-8215-418A-964A-E2B00192C2E1}" type="datetime1">
              <a:rPr lang="de-DE"/>
              <a:pPr>
                <a:defRPr/>
              </a:pPr>
              <a:t>01.02.2024</a:t>
            </a:fld>
            <a:endParaRPr lang="de-DE" dirty="0"/>
          </a:p>
        </p:txBody>
      </p:sp>
      <p:sp>
        <p:nvSpPr>
          <p:cNvPr id="5132" name="Text Box 19">
            <a:extLst>
              <a:ext uri="{FF2B5EF4-FFF2-40B4-BE49-F238E27FC236}">
                <a16:creationId xmlns:a16="http://schemas.microsoft.com/office/drawing/2014/main" id="{91380F23-521E-1174-FD3F-BF95AD9310C5}"/>
              </a:ext>
            </a:extLst>
          </p:cNvPr>
          <p:cNvSpPr txBox="1">
            <a:spLocks noChangeArrowheads="1"/>
          </p:cNvSpPr>
          <p:nvPr/>
        </p:nvSpPr>
        <p:spPr bwMode="auto">
          <a:xfrm>
            <a:off x="7893050" y="6602413"/>
            <a:ext cx="927100" cy="277812"/>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1200">
                <a:solidFill>
                  <a:srgbClr val="FFFFFF"/>
                </a:solidFill>
                <a:latin typeface="Arial" panose="020B0604020202020204" pitchFamily="34" charset="0"/>
              </a:rPr>
              <a:t>Page </a:t>
            </a:r>
            <a:fld id="{4778E556-4FCB-46EC-AB95-9CE7940E7AF2}" type="slidenum">
              <a:rPr lang="de-DE" altLang="de-DE" sz="1200">
                <a:solidFill>
                  <a:srgbClr val="FFFFFF"/>
                </a:solidFill>
                <a:latin typeface="Arial" panose="020B0604020202020204" pitchFamily="34" charset="0"/>
              </a:rPr>
              <a:pPr/>
              <a:t>‹#›</a:t>
            </a:fld>
            <a:endParaRPr lang="de-DE" altLang="de-DE" sz="1200">
              <a:solidFill>
                <a:srgbClr val="FFFFFF"/>
              </a:solidFill>
              <a:latin typeface="Arial" panose="020B0604020202020204" pitchFamily="34" charset="0"/>
            </a:endParaRPr>
          </a:p>
        </p:txBody>
      </p:sp>
      <p:sp>
        <p:nvSpPr>
          <p:cNvPr id="5133" name="Line 12">
            <a:extLst>
              <a:ext uri="{FF2B5EF4-FFF2-40B4-BE49-F238E27FC236}">
                <a16:creationId xmlns:a16="http://schemas.microsoft.com/office/drawing/2014/main" id="{61A1BE55-E30D-A8AB-E7D2-718F21FA936E}"/>
              </a:ext>
            </a:extLst>
          </p:cNvPr>
          <p:cNvSpPr>
            <a:spLocks noChangeShapeType="1"/>
          </p:cNvSpPr>
          <p:nvPr/>
        </p:nvSpPr>
        <p:spPr bwMode="auto">
          <a:xfrm flipH="1">
            <a:off x="0" y="762000"/>
            <a:ext cx="9144000" cy="0"/>
          </a:xfrm>
          <a:prstGeom prst="line">
            <a:avLst/>
          </a:prstGeom>
          <a:noFill/>
          <a:ln w="3175">
            <a:solidFill>
              <a:srgbClr val="D9D9D9"/>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134" name="Picture 23" descr="Weltkugel_klein_neu.gif                                        0005A183jeany                          BB53F533:">
            <a:extLst>
              <a:ext uri="{FF2B5EF4-FFF2-40B4-BE49-F238E27FC236}">
                <a16:creationId xmlns:a16="http://schemas.microsoft.com/office/drawing/2014/main" id="{DD5A2D47-CFFC-ED0B-600F-DF0FF1A824D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96238" y="0"/>
            <a:ext cx="11477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01" name="Rectangle 25">
            <a:extLst>
              <a:ext uri="{FF2B5EF4-FFF2-40B4-BE49-F238E27FC236}">
                <a16:creationId xmlns:a16="http://schemas.microsoft.com/office/drawing/2014/main" id="{6EA8FCDD-67F3-F70E-8949-F8E42031D17A}"/>
              </a:ext>
            </a:extLst>
          </p:cNvPr>
          <p:cNvSpPr>
            <a:spLocks noGrp="1" noChangeArrowheads="1"/>
          </p:cNvSpPr>
          <p:nvPr>
            <p:ph type="ftr" sz="quarter" idx="3"/>
          </p:nvPr>
        </p:nvSpPr>
        <p:spPr bwMode="auto">
          <a:xfrm>
            <a:off x="365125" y="6600825"/>
            <a:ext cx="2895600" cy="27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200" b="0">
                <a:solidFill>
                  <a:srgbClr val="FFFFFF"/>
                </a:solidFill>
                <a:latin typeface="Arial" charset="0"/>
                <a:cs typeface="+mn-cs"/>
              </a:defRPr>
            </a:lvl1pPr>
          </a:lstStyle>
          <a:p>
            <a:pPr>
              <a:defRPr/>
            </a:pPr>
            <a:endParaRPr lang="en-BZ"/>
          </a:p>
        </p:txBody>
      </p:sp>
      <p:pic>
        <p:nvPicPr>
          <p:cNvPr id="5136" name="Grafik 16" descr="gizlogo-standard-rgb.gif">
            <a:extLst>
              <a:ext uri="{FF2B5EF4-FFF2-40B4-BE49-F238E27FC236}">
                <a16:creationId xmlns:a16="http://schemas.microsoft.com/office/drawing/2014/main" id="{138CB39D-44C3-AE64-2C4B-CDCA272F745F}"/>
              </a:ext>
            </a:extLst>
          </p:cNvPr>
          <p:cNvPicPr>
            <a:picLocks noChangeAspect="1"/>
          </p:cNvPicPr>
          <p:nvPr/>
        </p:nvPicPr>
        <p:blipFill>
          <a:blip r:embed="rId14" cstate="print">
            <a:extLst>
              <a:ext uri="{28A0092B-C50C-407E-A947-70E740481C1C}">
                <a14:useLocalDpi xmlns:a14="http://schemas.microsoft.com/office/drawing/2010/main" val="0"/>
              </a:ext>
            </a:extLst>
          </a:blip>
          <a:srcRect t="17992" b="17450"/>
          <a:stretch>
            <a:fillRect/>
          </a:stretch>
        </p:blipFill>
        <p:spPr bwMode="auto">
          <a:xfrm>
            <a:off x="939800" y="88900"/>
            <a:ext cx="900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2" descr="C:\Users\Spahn\Desktop\Oeffentlichkeitsarbeit\Logos\GTZ-IS-GITEWS\GITEWS_Quadrat.jpg">
            <a:extLst>
              <a:ext uri="{FF2B5EF4-FFF2-40B4-BE49-F238E27FC236}">
                <a16:creationId xmlns:a16="http://schemas.microsoft.com/office/drawing/2014/main" id="{41500F9A-D721-B72E-41BC-85EBA7204E8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5088" y="0"/>
            <a:ext cx="7302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059" r:id="rId1"/>
    <p:sldLayoutId id="2147490060" r:id="rId2"/>
    <p:sldLayoutId id="2147490061" r:id="rId3"/>
    <p:sldLayoutId id="2147490062" r:id="rId4"/>
    <p:sldLayoutId id="2147490063" r:id="rId5"/>
    <p:sldLayoutId id="2147490064" r:id="rId6"/>
    <p:sldLayoutId id="2147490065" r:id="rId7"/>
    <p:sldLayoutId id="2147490066" r:id="rId8"/>
    <p:sldLayoutId id="2147490067" r:id="rId9"/>
    <p:sldLayoutId id="2147490068" r:id="rId10"/>
  </p:sldLayoutIdLst>
  <p:transition/>
  <p:hf sldNum="0" hdr="0" ftr="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285750" indent="-285750" algn="l" rtl="0" eaLnBrk="0" fontAlgn="base" hangingPunct="0">
        <a:spcBef>
          <a:spcPct val="20000"/>
        </a:spcBef>
        <a:spcAft>
          <a:spcPct val="0"/>
        </a:spcAft>
        <a:buClr>
          <a:srgbClr val="C80F0F"/>
        </a:buClr>
        <a:buFont typeface="Wingdings" panose="05000000000000000000" pitchFamily="2" charset="2"/>
        <a:buChar char="§"/>
        <a:tabLst>
          <a:tab pos="2190750" algn="l"/>
        </a:tabLst>
        <a:defRPr sz="2400">
          <a:solidFill>
            <a:schemeClr val="tx1"/>
          </a:solidFill>
          <a:latin typeface="+mn-lt"/>
          <a:ea typeface="+mn-ea"/>
          <a:cs typeface="+mn-cs"/>
        </a:defRPr>
      </a:lvl1pPr>
      <a:lvl2pPr marL="762000" indent="-285750" algn="l" rtl="0" eaLnBrk="0" fontAlgn="base" hangingPunct="0">
        <a:spcBef>
          <a:spcPct val="20000"/>
        </a:spcBef>
        <a:spcAft>
          <a:spcPct val="0"/>
        </a:spcAft>
        <a:buClr>
          <a:schemeClr val="tx1"/>
        </a:buClr>
        <a:buFont typeface="Wingdings" panose="05000000000000000000" pitchFamily="2" charset="2"/>
        <a:buChar char="§"/>
        <a:tabLst>
          <a:tab pos="2190750" algn="l"/>
        </a:tabLst>
        <a:defRPr sz="2400">
          <a:solidFill>
            <a:schemeClr val="tx1"/>
          </a:solidFill>
          <a:latin typeface="+mn-lt"/>
        </a:defRPr>
      </a:lvl2pPr>
      <a:lvl3pPr marL="1238250" indent="-285750" algn="l" rtl="0" eaLnBrk="0" fontAlgn="base" hangingPunct="0">
        <a:spcBef>
          <a:spcPct val="20000"/>
        </a:spcBef>
        <a:spcAft>
          <a:spcPct val="0"/>
        </a:spcAft>
        <a:buClr>
          <a:srgbClr val="999999"/>
        </a:buClr>
        <a:buFont typeface="Wingdings" panose="05000000000000000000" pitchFamily="2" charset="2"/>
        <a:buChar char="§"/>
        <a:tabLst>
          <a:tab pos="2190750" algn="l"/>
        </a:tabLst>
        <a:defRPr sz="2400">
          <a:solidFill>
            <a:schemeClr val="tx1"/>
          </a:solidFill>
          <a:latin typeface="+mn-lt"/>
        </a:defRPr>
      </a:lvl3pPr>
      <a:lvl4pPr marL="1714500" indent="-285750" algn="l" rtl="0" eaLnBrk="0" fontAlgn="base" hangingPunct="0">
        <a:spcBef>
          <a:spcPct val="20000"/>
        </a:spcBef>
        <a:spcAft>
          <a:spcPct val="0"/>
        </a:spcAft>
        <a:buClr>
          <a:srgbClr val="C80F0F"/>
        </a:buClr>
        <a:buChar char="-"/>
        <a:tabLst>
          <a:tab pos="2190750" algn="l"/>
        </a:tabLst>
        <a:defRPr sz="2400">
          <a:solidFill>
            <a:schemeClr val="tx1"/>
          </a:solidFill>
          <a:latin typeface="+mn-lt"/>
        </a:defRPr>
      </a:lvl4pPr>
      <a:lvl5pPr marL="2190750" indent="-260350" algn="l" rtl="0" eaLnBrk="0" fontAlgn="base" hangingPunct="0">
        <a:spcBef>
          <a:spcPct val="20000"/>
        </a:spcBef>
        <a:spcAft>
          <a:spcPct val="0"/>
        </a:spcAft>
        <a:buClr>
          <a:schemeClr val="tx1"/>
        </a:buClr>
        <a:buChar char="-"/>
        <a:tabLst>
          <a:tab pos="2190750" algn="l"/>
        </a:tabLst>
        <a:defRPr sz="2400">
          <a:solidFill>
            <a:schemeClr val="tx1"/>
          </a:solidFill>
          <a:latin typeface="+mn-lt"/>
        </a:defRPr>
      </a:lvl5pPr>
      <a:lvl6pPr marL="26479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6pPr>
      <a:lvl7pPr marL="31051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7pPr>
      <a:lvl8pPr marL="35623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8pPr>
      <a:lvl9pPr marL="40195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Grafik 6">
            <a:extLst>
              <a:ext uri="{FF2B5EF4-FFF2-40B4-BE49-F238E27FC236}">
                <a16:creationId xmlns:a16="http://schemas.microsoft.com/office/drawing/2014/main" id="{398396C7-AE46-8ADD-B639-039185DE9E2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1588"/>
            <a:ext cx="91440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5">
            <a:extLst>
              <a:ext uri="{FF2B5EF4-FFF2-40B4-BE49-F238E27FC236}">
                <a16:creationId xmlns:a16="http://schemas.microsoft.com/office/drawing/2014/main" id="{0D25F77C-1552-A898-1739-E6F3F3DA7C82}"/>
              </a:ext>
            </a:extLst>
          </p:cNvPr>
          <p:cNvSpPr>
            <a:spLocks noGrp="1" noChangeArrowheads="1"/>
          </p:cNvSpPr>
          <p:nvPr>
            <p:ph type="title"/>
          </p:nvPr>
        </p:nvSpPr>
        <p:spPr bwMode="auto">
          <a:xfrm>
            <a:off x="684213" y="1482725"/>
            <a:ext cx="7775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de-DE"/>
              <a:t>Click here to add title</a:t>
            </a:r>
          </a:p>
        </p:txBody>
      </p:sp>
      <p:pic>
        <p:nvPicPr>
          <p:cNvPr id="6148" name="Grafik 7">
            <a:extLst>
              <a:ext uri="{FF2B5EF4-FFF2-40B4-BE49-F238E27FC236}">
                <a16:creationId xmlns:a16="http://schemas.microsoft.com/office/drawing/2014/main" id="{1A5A8AEC-CEBF-C03A-4E48-76ACF8D5551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18288" y="304800"/>
            <a:ext cx="210661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Grafik 8">
            <a:extLst>
              <a:ext uri="{FF2B5EF4-FFF2-40B4-BE49-F238E27FC236}">
                <a16:creationId xmlns:a16="http://schemas.microsoft.com/office/drawing/2014/main" id="{3079DCC7-E5AB-DDE7-2C6F-A324CF925D5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5851525"/>
            <a:ext cx="9144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16">
            <a:extLst>
              <a:ext uri="{FF2B5EF4-FFF2-40B4-BE49-F238E27FC236}">
                <a16:creationId xmlns:a16="http://schemas.microsoft.com/office/drawing/2014/main" id="{17988F04-3B92-FEE4-BF39-BA24E2EC8CA2}"/>
              </a:ext>
            </a:extLst>
          </p:cNvPr>
          <p:cNvSpPr>
            <a:spLocks noGrp="1" noChangeArrowheads="1"/>
          </p:cNvSpPr>
          <p:nvPr>
            <p:ph type="body" idx="1"/>
          </p:nvPr>
        </p:nvSpPr>
        <p:spPr bwMode="auto">
          <a:xfrm>
            <a:off x="684213" y="2447925"/>
            <a:ext cx="77755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de-DE"/>
              <a:t>First layer</a:t>
            </a:r>
          </a:p>
          <a:p>
            <a:pPr lvl="1"/>
            <a:r>
              <a:rPr lang="en-GB" altLang="de-DE"/>
              <a:t>Second layer</a:t>
            </a:r>
          </a:p>
          <a:p>
            <a:pPr lvl="2"/>
            <a:r>
              <a:rPr lang="en-GB" altLang="de-DE"/>
              <a:t>Third layer</a:t>
            </a:r>
          </a:p>
          <a:p>
            <a:pPr lvl="3"/>
            <a:r>
              <a:rPr lang="en-GB" altLang="de-DE"/>
              <a:t>Fourth layer</a:t>
            </a:r>
          </a:p>
        </p:txBody>
      </p:sp>
      <p:sp>
        <p:nvSpPr>
          <p:cNvPr id="14" name="Text Box 19">
            <a:extLst>
              <a:ext uri="{FF2B5EF4-FFF2-40B4-BE49-F238E27FC236}">
                <a16:creationId xmlns:a16="http://schemas.microsoft.com/office/drawing/2014/main" id="{465FC23B-4965-C162-6B27-F8B617844763}"/>
              </a:ext>
            </a:extLst>
          </p:cNvPr>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1000">
                <a:solidFill>
                  <a:srgbClr val="6E6452"/>
                </a:solidFill>
                <a:latin typeface="Arial Narrow" panose="020B0606020202030204" pitchFamily="34" charset="0"/>
              </a:rPr>
              <a:t>Page </a:t>
            </a:r>
            <a:fld id="{7CBCE91E-463D-4CAA-9BC2-F287E60B0746}" type="slidenum">
              <a:rPr lang="en-GB" altLang="en-US" sz="1000">
                <a:solidFill>
                  <a:srgbClr val="6E6452"/>
                </a:solidFill>
                <a:latin typeface="Arial Narrow" panose="020B0606020202030204" pitchFamily="34" charset="0"/>
              </a:rPr>
              <a:pPr/>
              <a:t>‹#›</a:t>
            </a:fld>
            <a:endParaRPr lang="en-GB" altLang="en-US" sz="1000">
              <a:solidFill>
                <a:srgbClr val="6E6452"/>
              </a:solidFill>
              <a:latin typeface="Arial Narrow" panose="020B0606020202030204" pitchFamily="34" charset="0"/>
            </a:endParaRPr>
          </a:p>
        </p:txBody>
      </p:sp>
      <p:sp>
        <p:nvSpPr>
          <p:cNvPr id="15" name="Rectangle 25">
            <a:extLst>
              <a:ext uri="{FF2B5EF4-FFF2-40B4-BE49-F238E27FC236}">
                <a16:creationId xmlns:a16="http://schemas.microsoft.com/office/drawing/2014/main" id="{EBC2EAE8-EB62-5B7F-0724-0EEFAD6A40C0}"/>
              </a:ext>
            </a:extLst>
          </p:cNvPr>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cs typeface="+mn-cs"/>
              </a:defRPr>
            </a:lvl1pPr>
          </a:lstStyle>
          <a:p>
            <a:pPr>
              <a:defRPr/>
            </a:pPr>
            <a:r>
              <a:rPr lang="en-GB"/>
              <a:t>Type presentation title here</a:t>
            </a:r>
          </a:p>
        </p:txBody>
      </p:sp>
      <p:sp>
        <p:nvSpPr>
          <p:cNvPr id="16" name="Rectangle 17">
            <a:extLst>
              <a:ext uri="{FF2B5EF4-FFF2-40B4-BE49-F238E27FC236}">
                <a16:creationId xmlns:a16="http://schemas.microsoft.com/office/drawing/2014/main" id="{1AFCC82B-A40C-D8A5-70A6-A9A1E1068D7B}"/>
              </a:ext>
            </a:extLst>
          </p:cNvPr>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cs typeface="+mn-cs"/>
              </a:defRPr>
            </a:lvl1pPr>
          </a:lstStyle>
          <a:p>
            <a:pPr>
              <a:defRPr/>
            </a:pPr>
            <a:fld id="{0F9A5078-6F60-49E2-B50D-11C30D454C38}" type="datetime1">
              <a:rPr lang="en-GB"/>
              <a:pPr>
                <a:defRPr/>
              </a:pPr>
              <a:t>01/02/2024</a:t>
            </a:fld>
            <a:endParaRPr lang="en-GB" dirty="0"/>
          </a:p>
        </p:txBody>
      </p:sp>
    </p:spTree>
  </p:cSld>
  <p:clrMap bg1="lt1" tx1="dk1" bg2="lt2" tx2="dk2" accent1="accent1" accent2="accent2" accent3="accent3" accent4="accent4" accent5="accent5" accent6="accent6" hlink="hlink" folHlink="folHlink"/>
  <p:sldLayoutIdLst>
    <p:sldLayoutId id="2147490069" r:id="rId1"/>
    <p:sldLayoutId id="2147490070" r:id="rId2"/>
    <p:sldLayoutId id="2147490071" r:id="rId3"/>
    <p:sldLayoutId id="2147490072" r:id="rId4"/>
    <p:sldLayoutId id="2147490073" r:id="rId5"/>
    <p:sldLayoutId id="2147490074" r:id="rId6"/>
    <p:sldLayoutId id="2147490075" r:id="rId7"/>
  </p:sldLayoutIdLst>
  <p:transition/>
  <p:hf sldNum="0" hdr="0"/>
  <p:txStyles>
    <p:titleStyle>
      <a:lvl1pPr algn="l" rtl="0" eaLnBrk="0" fontAlgn="base" hangingPunct="0">
        <a:spcBef>
          <a:spcPct val="0"/>
        </a:spcBef>
        <a:spcAft>
          <a:spcPct val="0"/>
        </a:spcAft>
        <a:defRPr sz="2400">
          <a:solidFill>
            <a:srgbClr val="6E6452"/>
          </a:solidFill>
          <a:latin typeface="+mj-lt"/>
          <a:ea typeface="+mj-ea"/>
          <a:cs typeface="+mj-cs"/>
        </a:defRPr>
      </a:lvl1pPr>
      <a:lvl2pPr algn="l" rtl="0" eaLnBrk="0" fontAlgn="base" hangingPunct="0">
        <a:spcBef>
          <a:spcPct val="0"/>
        </a:spcBef>
        <a:spcAft>
          <a:spcPct val="0"/>
        </a:spcAft>
        <a:defRPr sz="2400">
          <a:solidFill>
            <a:srgbClr val="6E6452"/>
          </a:solidFill>
          <a:latin typeface="Arial" charset="0"/>
        </a:defRPr>
      </a:lvl2pPr>
      <a:lvl3pPr algn="l" rtl="0" eaLnBrk="0" fontAlgn="base" hangingPunct="0">
        <a:spcBef>
          <a:spcPct val="0"/>
        </a:spcBef>
        <a:spcAft>
          <a:spcPct val="0"/>
        </a:spcAft>
        <a:defRPr sz="2400">
          <a:solidFill>
            <a:srgbClr val="6E6452"/>
          </a:solidFill>
          <a:latin typeface="Arial" charset="0"/>
        </a:defRPr>
      </a:lvl3pPr>
      <a:lvl4pPr algn="l" rtl="0" eaLnBrk="0" fontAlgn="base" hangingPunct="0">
        <a:spcBef>
          <a:spcPct val="0"/>
        </a:spcBef>
        <a:spcAft>
          <a:spcPct val="0"/>
        </a:spcAft>
        <a:defRPr sz="2400">
          <a:solidFill>
            <a:srgbClr val="6E6452"/>
          </a:solidFill>
          <a:latin typeface="Arial" charset="0"/>
        </a:defRPr>
      </a:lvl4pPr>
      <a:lvl5pPr algn="l" rtl="0" eaLnBrk="0" fontAlgn="base" hangingPunct="0">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eaLnBrk="0" fontAlgn="base" hangingPunct="0">
        <a:spcBef>
          <a:spcPts val="400"/>
        </a:spcBef>
        <a:spcAft>
          <a:spcPts val="800"/>
        </a:spcAft>
        <a:buClr>
          <a:srgbClr val="C80F0F"/>
        </a:buClr>
        <a:buFont typeface="Arial" panose="020B0604020202020204" pitchFamily="34" charset="0"/>
        <a:buChar char="•"/>
        <a:tabLst>
          <a:tab pos="2190750" algn="l"/>
        </a:tabLst>
        <a:defRPr>
          <a:solidFill>
            <a:srgbClr val="6E6452"/>
          </a:solidFill>
          <a:latin typeface="+mn-lt"/>
          <a:ea typeface="+mn-ea"/>
          <a:cs typeface="+mn-cs"/>
        </a:defRPr>
      </a:lvl1pPr>
      <a:lvl2pPr marL="719138" indent="-358775" algn="l" rtl="0" eaLnBrk="0" fontAlgn="base" hangingPunct="0">
        <a:spcBef>
          <a:spcPts val="400"/>
        </a:spcBef>
        <a:spcAft>
          <a:spcPts val="800"/>
        </a:spcAft>
        <a:buClr>
          <a:srgbClr val="6E6452"/>
        </a:buClr>
        <a:buFont typeface="Arial" panose="020B0604020202020204" pitchFamily="34" charset="0"/>
        <a:buChar char="•"/>
        <a:tabLst>
          <a:tab pos="2190750" algn="l"/>
        </a:tabLst>
        <a:defRPr>
          <a:solidFill>
            <a:srgbClr val="6E6452"/>
          </a:solidFill>
          <a:latin typeface="+mn-lt"/>
        </a:defRPr>
      </a:lvl2pPr>
      <a:lvl3pPr marL="1079500" indent="-358775" algn="l" rtl="0" eaLnBrk="0" fontAlgn="base" hangingPunct="0">
        <a:spcBef>
          <a:spcPts val="400"/>
        </a:spcBef>
        <a:spcAft>
          <a:spcPts val="800"/>
        </a:spcAft>
        <a:buClr>
          <a:srgbClr val="6E6452"/>
        </a:buClr>
        <a:buFont typeface="Arial" panose="020B0604020202020204" pitchFamily="34" charset="0"/>
        <a:buChar char="•"/>
        <a:tabLst>
          <a:tab pos="2190750" algn="l"/>
        </a:tabLst>
        <a:defRPr>
          <a:solidFill>
            <a:srgbClr val="6E6452"/>
          </a:solidFill>
          <a:latin typeface="+mn-lt"/>
        </a:defRPr>
      </a:lvl3pPr>
      <a:lvl4pPr marL="1439863" indent="-358775" algn="l" rtl="0" eaLnBrk="0" fontAlgn="base" hangingPunct="0">
        <a:spcBef>
          <a:spcPts val="400"/>
        </a:spcBef>
        <a:spcAft>
          <a:spcPts val="800"/>
        </a:spcAft>
        <a:buClr>
          <a:srgbClr val="6E6452"/>
        </a:buClr>
        <a:buFont typeface="Arial" panose="020B0604020202020204" pitchFamily="34" charset="0"/>
        <a:buChar char="•"/>
        <a:tabLst>
          <a:tab pos="2190750" algn="l"/>
        </a:tabLst>
        <a:defRPr>
          <a:solidFill>
            <a:srgbClr val="6E6452"/>
          </a:solidFill>
          <a:latin typeface="+mn-lt"/>
        </a:defRPr>
      </a:lvl4pPr>
      <a:lvl5pPr marL="1439863" algn="l" rtl="0" eaLnBrk="0" fontAlgn="base" hangingPunct="0">
        <a:spcBef>
          <a:spcPts val="400"/>
        </a:spcBef>
        <a:spcAft>
          <a:spcPts val="800"/>
        </a:spcAft>
        <a:buClr>
          <a:srgbClr val="6E6452"/>
        </a:buClr>
        <a:buFont typeface="Arial" panose="020B0604020202020204" pitchFamily="34" charset="0"/>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a:extLst>
              <a:ext uri="{FF2B5EF4-FFF2-40B4-BE49-F238E27FC236}">
                <a16:creationId xmlns:a16="http://schemas.microsoft.com/office/drawing/2014/main" id="{869EA06F-AFF1-3847-525C-2DF03374D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81600"/>
            <a:ext cx="916146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a:extLst>
              <a:ext uri="{FF2B5EF4-FFF2-40B4-BE49-F238E27FC236}">
                <a16:creationId xmlns:a16="http://schemas.microsoft.com/office/drawing/2014/main" id="{EBFEDD27-00F4-9939-C8AE-42D59927405A}"/>
              </a:ext>
            </a:extLst>
          </p:cNvPr>
          <p:cNvSpPr>
            <a:spLocks noGrp="1"/>
          </p:cNvSpPr>
          <p:nvPr>
            <p:ph type="ctrTitle"/>
          </p:nvPr>
        </p:nvSpPr>
        <p:spPr>
          <a:xfrm>
            <a:off x="76200" y="1066800"/>
            <a:ext cx="9085263" cy="2662238"/>
          </a:xfrm>
        </p:spPr>
        <p:txBody>
          <a:bodyPr/>
          <a:lstStyle/>
          <a:p>
            <a:pPr>
              <a:defRPr/>
            </a:pPr>
            <a:br>
              <a:rPr lang="en-US" b="1" dirty="0">
                <a:solidFill>
                  <a:schemeClr val="accent2">
                    <a:lumMod val="75000"/>
                  </a:schemeClr>
                </a:solidFill>
              </a:rPr>
            </a:br>
            <a:r>
              <a:rPr lang="en-US" b="1" dirty="0">
                <a:solidFill>
                  <a:schemeClr val="accent2">
                    <a:lumMod val="75000"/>
                  </a:schemeClr>
                </a:solidFill>
              </a:rPr>
              <a:t>Tsunami Ready program</a:t>
            </a:r>
            <a:br>
              <a:rPr lang="en-US" b="1" dirty="0">
                <a:solidFill>
                  <a:schemeClr val="accent2">
                    <a:lumMod val="75000"/>
                  </a:schemeClr>
                </a:solidFill>
              </a:rPr>
            </a:br>
            <a:endParaRPr lang="x-none" b="1" dirty="0">
              <a:solidFill>
                <a:schemeClr val="accent2">
                  <a:lumMod val="75000"/>
                </a:schemeClr>
              </a:solidFill>
            </a:endParaRPr>
          </a:p>
        </p:txBody>
      </p:sp>
      <p:sp>
        <p:nvSpPr>
          <p:cNvPr id="3" name="Subtitle 2">
            <a:extLst>
              <a:ext uri="{FF2B5EF4-FFF2-40B4-BE49-F238E27FC236}">
                <a16:creationId xmlns:a16="http://schemas.microsoft.com/office/drawing/2014/main" id="{9BCF37E2-3F30-A456-FD31-C616D87AD7DB}"/>
              </a:ext>
            </a:extLst>
          </p:cNvPr>
          <p:cNvSpPr>
            <a:spLocks noGrp="1"/>
          </p:cNvSpPr>
          <p:nvPr>
            <p:ph type="subTitle" idx="1"/>
          </p:nvPr>
        </p:nvSpPr>
        <p:spPr>
          <a:xfrm>
            <a:off x="1428728" y="3357562"/>
            <a:ext cx="6400800" cy="1752600"/>
          </a:xfrm>
        </p:spPr>
        <p:txBody>
          <a:bodyPr/>
          <a:lstStyle/>
          <a:p>
            <a:pPr>
              <a:defRPr/>
            </a:pPr>
            <a:r>
              <a:rPr lang="en-US" sz="4000" b="1" dirty="0">
                <a:solidFill>
                  <a:schemeClr val="accent5">
                    <a:lumMod val="75000"/>
                  </a:schemeClr>
                </a:solidFill>
              </a:rPr>
              <a:t>Morocco</a:t>
            </a:r>
          </a:p>
        </p:txBody>
      </p:sp>
      <p:sp>
        <p:nvSpPr>
          <p:cNvPr id="5" name="ZoneTexte 4"/>
          <p:cNvSpPr txBox="1"/>
          <p:nvPr/>
        </p:nvSpPr>
        <p:spPr>
          <a:xfrm>
            <a:off x="2612099" y="285728"/>
            <a:ext cx="3935180" cy="646331"/>
          </a:xfrm>
          <a:prstGeom prst="rect">
            <a:avLst/>
          </a:prstGeom>
          <a:noFill/>
        </p:spPr>
        <p:txBody>
          <a:bodyPr wrap="none" rtlCol="0">
            <a:spAutoFit/>
          </a:bodyPr>
          <a:lstStyle/>
          <a:p>
            <a:pPr algn="ctr"/>
            <a:r>
              <a:rPr lang="fr-FR" sz="2000" b="1" dirty="0" err="1"/>
              <a:t>CoastWAVE</a:t>
            </a:r>
            <a:endParaRPr lang="en-US" sz="2000" b="1" dirty="0"/>
          </a:p>
          <a:p>
            <a:pPr algn="ctr"/>
            <a:r>
              <a:rPr lang="en-US" sz="1600" b="1" dirty="0"/>
              <a:t> IOC/DG ECHO </a:t>
            </a:r>
            <a:r>
              <a:rPr lang="en-US" sz="1600" b="1" dirty="0" err="1"/>
              <a:t>CoastWAVE</a:t>
            </a:r>
            <a:r>
              <a:rPr lang="en-US" sz="1600" b="1" dirty="0"/>
              <a:t> Project Meeting </a:t>
            </a:r>
            <a:r>
              <a:rPr lang="fr-FR" sz="1600" b="1" dirty="0"/>
              <a:t> </a:t>
            </a:r>
          </a:p>
        </p:txBody>
      </p:sp>
      <p:sp>
        <p:nvSpPr>
          <p:cNvPr id="6" name="ZoneTexte 5"/>
          <p:cNvSpPr txBox="1"/>
          <p:nvPr/>
        </p:nvSpPr>
        <p:spPr>
          <a:xfrm>
            <a:off x="3268585" y="6072206"/>
            <a:ext cx="2438040" cy="369332"/>
          </a:xfrm>
          <a:prstGeom prst="rect">
            <a:avLst/>
          </a:prstGeom>
          <a:noFill/>
        </p:spPr>
        <p:txBody>
          <a:bodyPr wrap="none" rtlCol="0">
            <a:spAutoFit/>
          </a:bodyPr>
          <a:lstStyle/>
          <a:p>
            <a:r>
              <a:rPr lang="en-GB" b="1" dirty="0"/>
              <a:t>Paris, 5</a:t>
            </a:r>
            <a:r>
              <a:rPr lang="en-GB" b="1" baseline="30000" dirty="0"/>
              <a:t>th</a:t>
            </a:r>
            <a:r>
              <a:rPr lang="en-GB" b="1" dirty="0"/>
              <a:t> February 2024</a:t>
            </a:r>
            <a:endParaRPr lang="en-GB" dirty="0"/>
          </a:p>
        </p:txBody>
      </p:sp>
      <p:sp>
        <p:nvSpPr>
          <p:cNvPr id="7" name="ZoneTexte 6"/>
          <p:cNvSpPr txBox="1"/>
          <p:nvPr/>
        </p:nvSpPr>
        <p:spPr>
          <a:xfrm>
            <a:off x="2928926" y="5214950"/>
            <a:ext cx="6233758" cy="646331"/>
          </a:xfrm>
          <a:prstGeom prst="rect">
            <a:avLst/>
          </a:prstGeom>
          <a:noFill/>
        </p:spPr>
        <p:txBody>
          <a:bodyPr wrap="none" rtlCol="0">
            <a:spAutoFit/>
          </a:bodyPr>
          <a:lstStyle/>
          <a:p>
            <a:pPr algn="ctr"/>
            <a:r>
              <a:rPr lang="en-GB" dirty="0"/>
              <a:t>Pr. EL KHALIDI Khalid, National coordinator of </a:t>
            </a:r>
            <a:r>
              <a:rPr lang="en-GB" dirty="0" err="1"/>
              <a:t>CoastWave</a:t>
            </a:r>
            <a:r>
              <a:rPr lang="en-GB" dirty="0"/>
              <a:t> project</a:t>
            </a:r>
          </a:p>
          <a:p>
            <a:pPr algn="ctr"/>
            <a:r>
              <a:rPr lang="en-GB" dirty="0"/>
              <a:t>Elkhalidi_khalid@yahoo.fr</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994337">
            <a:off x="306716" y="3303049"/>
            <a:ext cx="2522784" cy="18616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2"/>
          <p:cNvSpPr>
            <a:spLocks noChangeArrowheads="1"/>
          </p:cNvSpPr>
          <p:nvPr/>
        </p:nvSpPr>
        <p:spPr bwMode="auto">
          <a:xfrm>
            <a:off x="2555776" y="404664"/>
            <a:ext cx="4248472" cy="400110"/>
          </a:xfrm>
          <a:prstGeom prst="rect">
            <a:avLst/>
          </a:prstGeom>
          <a:noFill/>
          <a:ln w="9525">
            <a:noFill/>
            <a:miter lim="800000"/>
            <a:headEnd/>
            <a:tailEnd/>
          </a:ln>
        </p:spPr>
        <p:txBody>
          <a:bodyPr wrap="square">
            <a:spAutoFit/>
          </a:bodyPr>
          <a:lstStyle/>
          <a:p>
            <a:pPr algn="ctr"/>
            <a:r>
              <a:rPr lang="en-GB" sz="2000" b="1" dirty="0">
                <a:solidFill>
                  <a:schemeClr val="tx2"/>
                </a:solidFill>
              </a:rPr>
              <a:t>Challenges</a:t>
            </a:r>
          </a:p>
        </p:txBody>
      </p:sp>
      <p:sp>
        <p:nvSpPr>
          <p:cNvPr id="6" name="Rectangle 5"/>
          <p:cNvSpPr/>
          <p:nvPr/>
        </p:nvSpPr>
        <p:spPr>
          <a:xfrm>
            <a:off x="467544" y="908720"/>
            <a:ext cx="8424936" cy="5509200"/>
          </a:xfrm>
          <a:prstGeom prst="rect">
            <a:avLst/>
          </a:prstGeom>
        </p:spPr>
        <p:txBody>
          <a:bodyPr wrap="square">
            <a:spAutoFit/>
          </a:bodyPr>
          <a:lstStyle/>
          <a:p>
            <a:pPr>
              <a:spcAft>
                <a:spcPts val="600"/>
              </a:spcAft>
            </a:pPr>
            <a:r>
              <a:rPr lang="en-GB" dirty="0"/>
              <a:t>5- Social events, workshop(s) and distribution of outreach and public awareness and education resources. Conduct three times outreach or educational activities</a:t>
            </a:r>
            <a:r>
              <a:rPr lang="en-GB" b="1" dirty="0"/>
              <a:t>: On several opportunities, the </a:t>
            </a:r>
            <a:r>
              <a:rPr lang="en-GB" b="1" dirty="0" err="1"/>
              <a:t>CoastWave</a:t>
            </a:r>
            <a:r>
              <a:rPr lang="en-GB" b="1" dirty="0"/>
              <a:t> project was introduced to the local population. However, after the installation of a tsunami monitoring tide gauge, the decimation of the project started to take a serious turn. As a result, several media and social media have been in touch to explain </a:t>
            </a:r>
            <a:r>
              <a:rPr lang="en-GB" b="1" dirty="0" err="1"/>
              <a:t>CoastWave's</a:t>
            </a:r>
            <a:r>
              <a:rPr lang="en-GB" b="1" dirty="0"/>
              <a:t> objectives.</a:t>
            </a:r>
            <a:endParaRPr lang="fr-FR" dirty="0"/>
          </a:p>
          <a:p>
            <a:pPr>
              <a:spcAft>
                <a:spcPts val="600"/>
              </a:spcAft>
            </a:pPr>
            <a:r>
              <a:rPr lang="en-GB" dirty="0"/>
              <a:t>6- Organize and execute a community tsunami exercise: </a:t>
            </a:r>
            <a:r>
              <a:rPr lang="en-GB" b="1" dirty="0"/>
              <a:t>The main challenges faced at this step were related to the lack of knowledge of the authorities about the exercise and how to implement it, as well as worries about the public's attitude and their fears. Eventually, after several meetings, the exercise was conducted and evaluated.</a:t>
            </a:r>
            <a:endParaRPr lang="fr-FR" dirty="0"/>
          </a:p>
          <a:p>
            <a:pPr>
              <a:spcAft>
                <a:spcPts val="600"/>
              </a:spcAft>
            </a:pPr>
            <a:r>
              <a:rPr lang="en-GB" dirty="0"/>
              <a:t>7- Establishment of National Tsunami Ready Board and work procedures for recognition and management: </a:t>
            </a:r>
            <a:r>
              <a:rPr lang="en-GB" b="1" dirty="0"/>
              <a:t>This step is the most challenging, as it is necessary to convince our government of the importance of this committee. After writing to the Ministry of the Interior, which is in charge of natural risk management in Morocco, two meetings were held with the authorities. Following discussions, it was found to be impossible to establish a committee specifically for tsunamis, as this is an event that does not occur frequently in Morocco. The authorities have promised to establish the national tsunami committee by adding it to another existing committee in charge of natural risk management</a:t>
            </a:r>
            <a:r>
              <a:rPr lang="en-GB" dirty="0"/>
              <a:t>.</a:t>
            </a:r>
            <a:endParaRPr lang="fr-FR" dirty="0"/>
          </a:p>
        </p:txBody>
      </p:sp>
    </p:spTree>
    <p:extLst>
      <p:ext uri="{BB962C8B-B14F-4D97-AF65-F5344CB8AC3E}">
        <p14:creationId xmlns:p14="http://schemas.microsoft.com/office/powerpoint/2010/main" val="3695081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2"/>
          <p:cNvSpPr>
            <a:spLocks noChangeArrowheads="1"/>
          </p:cNvSpPr>
          <p:nvPr/>
        </p:nvSpPr>
        <p:spPr bwMode="auto">
          <a:xfrm>
            <a:off x="2555776" y="404664"/>
            <a:ext cx="4248472" cy="707886"/>
          </a:xfrm>
          <a:prstGeom prst="rect">
            <a:avLst/>
          </a:prstGeom>
          <a:noFill/>
          <a:ln w="9525">
            <a:noFill/>
            <a:miter lim="800000"/>
            <a:headEnd/>
            <a:tailEnd/>
          </a:ln>
        </p:spPr>
        <p:txBody>
          <a:bodyPr wrap="square">
            <a:spAutoFit/>
          </a:bodyPr>
          <a:lstStyle/>
          <a:p>
            <a:pPr algn="ctr"/>
            <a:r>
              <a:rPr lang="en-GB" sz="4000" b="1" dirty="0">
                <a:solidFill>
                  <a:schemeClr val="tx2"/>
                </a:solidFill>
              </a:rPr>
              <a:t>THANK YOU</a:t>
            </a: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2104507"/>
            <a:ext cx="5135025" cy="3423350"/>
          </a:xfrm>
          <a:prstGeom prst="ellipse">
            <a:avLst/>
          </a:prstGeom>
          <a:ln>
            <a:noFill/>
          </a:ln>
          <a:effectLst>
            <a:softEdge rad="112500"/>
          </a:effectLst>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3" y="774364"/>
            <a:ext cx="3084913" cy="5745450"/>
          </a:xfrm>
          <a:prstGeom prst="ellipse">
            <a:avLst/>
          </a:prstGeom>
          <a:ln>
            <a:noFill/>
          </a:ln>
          <a:effectLst>
            <a:softEdge rad="112500"/>
          </a:effectLst>
        </p:spPr>
      </p:pic>
      <p:pic>
        <p:nvPicPr>
          <p:cNvPr id="4" name="Image 3"/>
          <p:cNvPicPr>
            <a:picLocks noChangeAspect="1"/>
          </p:cNvPicPr>
          <p:nvPr/>
        </p:nvPicPr>
        <p:blipFill rotWithShape="1">
          <a:blip r:embed="rId4" cstate="print">
            <a:extLst>
              <a:ext uri="{28A0092B-C50C-407E-A947-70E740481C1C}">
                <a14:useLocalDpi xmlns:a14="http://schemas.microsoft.com/office/drawing/2010/main" val="0"/>
              </a:ext>
            </a:extLst>
          </a:blip>
          <a:srcRect l="24800" r="23226"/>
          <a:stretch/>
        </p:blipFill>
        <p:spPr>
          <a:xfrm>
            <a:off x="6012160" y="599089"/>
            <a:ext cx="3240360" cy="6096000"/>
          </a:xfrm>
          <a:prstGeom prst="ellipse">
            <a:avLst/>
          </a:prstGeom>
          <a:ln>
            <a:noFill/>
          </a:ln>
          <a:effectLst>
            <a:softEdge rad="112500"/>
          </a:effectLst>
        </p:spPr>
      </p:pic>
    </p:spTree>
    <p:extLst>
      <p:ext uri="{BB962C8B-B14F-4D97-AF65-F5344CB8AC3E}">
        <p14:creationId xmlns:p14="http://schemas.microsoft.com/office/powerpoint/2010/main" val="120435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1920" y="116632"/>
            <a:ext cx="1448795" cy="369332"/>
          </a:xfrm>
          <a:prstGeom prst="rect">
            <a:avLst/>
          </a:prstGeom>
        </p:spPr>
        <p:txBody>
          <a:bodyPr wrap="none">
            <a:spAutoFit/>
          </a:bodyPr>
          <a:lstStyle/>
          <a:p>
            <a:r>
              <a:rPr lang="fr-FR" dirty="0"/>
              <a:t>TR </a:t>
            </a:r>
            <a:r>
              <a:rPr lang="fr-FR" dirty="0" err="1"/>
              <a:t>Indicators</a:t>
            </a:r>
            <a:r>
              <a:rPr lang="fr-FR" dirty="0"/>
              <a:t> </a:t>
            </a:r>
          </a:p>
        </p:txBody>
      </p:sp>
      <p:graphicFrame>
        <p:nvGraphicFramePr>
          <p:cNvPr id="4" name="Tableau 3"/>
          <p:cNvGraphicFramePr>
            <a:graphicFrameLocks noGrp="1"/>
          </p:cNvGraphicFramePr>
          <p:nvPr>
            <p:extLst>
              <p:ext uri="{D42A27DB-BD31-4B8C-83A1-F6EECF244321}">
                <p14:modId xmlns:p14="http://schemas.microsoft.com/office/powerpoint/2010/main" val="1145216836"/>
              </p:ext>
            </p:extLst>
          </p:nvPr>
        </p:nvGraphicFramePr>
        <p:xfrm>
          <a:off x="543869" y="514781"/>
          <a:ext cx="8064895" cy="6182859"/>
        </p:xfrm>
        <a:graphic>
          <a:graphicData uri="http://schemas.openxmlformats.org/drawingml/2006/table">
            <a:tbl>
              <a:tblPr firstRow="1" firstCol="1" bandRow="1">
                <a:tableStyleId>{5C22544A-7EE6-4342-B048-85BDC9FD1C3A}</a:tableStyleId>
              </a:tblPr>
              <a:tblGrid>
                <a:gridCol w="3888431">
                  <a:extLst>
                    <a:ext uri="{9D8B030D-6E8A-4147-A177-3AD203B41FA5}">
                      <a16:colId xmlns:a16="http://schemas.microsoft.com/office/drawing/2014/main" val="20000"/>
                    </a:ext>
                  </a:extLst>
                </a:gridCol>
                <a:gridCol w="4176464">
                  <a:extLst>
                    <a:ext uri="{9D8B030D-6E8A-4147-A177-3AD203B41FA5}">
                      <a16:colId xmlns:a16="http://schemas.microsoft.com/office/drawing/2014/main" val="20001"/>
                    </a:ext>
                  </a:extLst>
                </a:gridCol>
              </a:tblGrid>
              <a:tr h="104266">
                <a:tc>
                  <a:txBody>
                    <a:bodyPr/>
                    <a:lstStyle/>
                    <a:p>
                      <a:pPr>
                        <a:lnSpc>
                          <a:spcPct val="107000"/>
                        </a:lnSpc>
                        <a:spcAft>
                          <a:spcPts val="0"/>
                        </a:spcAft>
                      </a:pPr>
                      <a:r>
                        <a:rPr lang="en-US" sz="1400" dirty="0">
                          <a:solidFill>
                            <a:srgbClr val="FFFF00"/>
                          </a:solidFill>
                          <a:effectLst/>
                        </a:rPr>
                        <a:t> TR Indicators </a:t>
                      </a:r>
                      <a:endParaRPr lang="fr-FR" sz="14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tc>
                  <a:txBody>
                    <a:bodyPr/>
                    <a:lstStyle/>
                    <a:p>
                      <a:pPr>
                        <a:lnSpc>
                          <a:spcPct val="107000"/>
                        </a:lnSpc>
                        <a:spcAft>
                          <a:spcPts val="0"/>
                        </a:spcAft>
                      </a:pPr>
                      <a:r>
                        <a:rPr lang="en-US" sz="1400" dirty="0">
                          <a:solidFill>
                            <a:srgbClr val="FFFF00"/>
                          </a:solidFill>
                          <a:effectLst/>
                        </a:rPr>
                        <a:t> Progress</a:t>
                      </a:r>
                      <a:endParaRPr lang="fr-FR" sz="14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extLst>
                  <a:ext uri="{0D108BD9-81ED-4DB2-BD59-A6C34878D82A}">
                    <a16:rowId xmlns:a16="http://schemas.microsoft.com/office/drawing/2014/main" val="10000"/>
                  </a:ext>
                </a:extLst>
              </a:tr>
              <a:tr h="739308">
                <a:tc>
                  <a:txBody>
                    <a:bodyPr/>
                    <a:lstStyle/>
                    <a:p>
                      <a:pPr>
                        <a:lnSpc>
                          <a:spcPct val="107000"/>
                        </a:lnSpc>
                        <a:spcAft>
                          <a:spcPts val="0"/>
                        </a:spcAft>
                      </a:pPr>
                      <a:r>
                        <a:rPr lang="en-US" sz="1400">
                          <a:effectLst/>
                        </a:rPr>
                        <a:t>Assess-1: Tsunami hazard zones are mapped and designated.</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tc>
                  <a:txBody>
                    <a:bodyPr/>
                    <a:lstStyle/>
                    <a:p>
                      <a:pPr>
                        <a:lnSpc>
                          <a:spcPct val="107000"/>
                        </a:lnSpc>
                        <a:spcAft>
                          <a:spcPts val="0"/>
                        </a:spcAft>
                      </a:pPr>
                      <a:r>
                        <a:rPr lang="en-US" sz="1400" dirty="0">
                          <a:effectLst/>
                        </a:rPr>
                        <a:t>Completed before and updating with new data-external consultant support</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extLst>
                  <a:ext uri="{0D108BD9-81ED-4DB2-BD59-A6C34878D82A}">
                    <a16:rowId xmlns:a16="http://schemas.microsoft.com/office/drawing/2014/main" val="10001"/>
                  </a:ext>
                </a:extLst>
              </a:tr>
              <a:tr h="708474">
                <a:tc>
                  <a:txBody>
                    <a:bodyPr/>
                    <a:lstStyle/>
                    <a:p>
                      <a:pPr>
                        <a:lnSpc>
                          <a:spcPct val="107000"/>
                        </a:lnSpc>
                        <a:spcAft>
                          <a:spcPts val="0"/>
                        </a:spcAft>
                      </a:pPr>
                      <a:r>
                        <a:rPr lang="en-US" sz="1400">
                          <a:effectLst/>
                        </a:rPr>
                        <a:t> Assess-2: The number of people at risk in the tsunami hazard zone is estimated</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tc>
                  <a:txBody>
                    <a:bodyPr/>
                    <a:lstStyle/>
                    <a:p>
                      <a:pPr>
                        <a:lnSpc>
                          <a:spcPct val="107000"/>
                        </a:lnSpc>
                        <a:spcAft>
                          <a:spcPts val="0"/>
                        </a:spcAft>
                      </a:pPr>
                      <a:r>
                        <a:rPr lang="en-US" sz="1400" dirty="0">
                          <a:effectLst/>
                        </a:rPr>
                        <a:t>Completed before and updating with new data-external consultant support</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extLst>
                  <a:ext uri="{0D108BD9-81ED-4DB2-BD59-A6C34878D82A}">
                    <a16:rowId xmlns:a16="http://schemas.microsoft.com/office/drawing/2014/main" val="10002"/>
                  </a:ext>
                </a:extLst>
              </a:tr>
              <a:tr h="305669">
                <a:tc>
                  <a:txBody>
                    <a:bodyPr/>
                    <a:lstStyle/>
                    <a:p>
                      <a:pPr>
                        <a:lnSpc>
                          <a:spcPct val="107000"/>
                        </a:lnSpc>
                        <a:spcAft>
                          <a:spcPts val="0"/>
                        </a:spcAft>
                      </a:pPr>
                      <a:r>
                        <a:rPr lang="en-US" sz="1400">
                          <a:effectLst/>
                        </a:rPr>
                        <a:t>Assess-3: Economic, infrastructural, political, and social resources are identified.</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tc>
                  <a:txBody>
                    <a:bodyPr/>
                    <a:lstStyle/>
                    <a:p>
                      <a:pPr>
                        <a:lnSpc>
                          <a:spcPct val="107000"/>
                        </a:lnSpc>
                        <a:spcAft>
                          <a:spcPts val="0"/>
                        </a:spcAft>
                      </a:pPr>
                      <a:r>
                        <a:rPr lang="en-US" sz="1400" dirty="0">
                          <a:effectLst/>
                        </a:rPr>
                        <a:t>Completed</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extLst>
                  <a:ext uri="{0D108BD9-81ED-4DB2-BD59-A6C34878D82A}">
                    <a16:rowId xmlns:a16="http://schemas.microsoft.com/office/drawing/2014/main" val="10003"/>
                  </a:ext>
                </a:extLst>
              </a:tr>
              <a:tr h="276617">
                <a:tc>
                  <a:txBody>
                    <a:bodyPr/>
                    <a:lstStyle/>
                    <a:p>
                      <a:pPr>
                        <a:lnSpc>
                          <a:spcPct val="107000"/>
                        </a:lnSpc>
                        <a:spcAft>
                          <a:spcPts val="0"/>
                        </a:spcAft>
                      </a:pPr>
                      <a:r>
                        <a:rPr lang="en-US" sz="1400">
                          <a:effectLst/>
                        </a:rPr>
                        <a:t>Prep-1: Easily understood tsunami evacuation maps are approved.</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tc>
                  <a:txBody>
                    <a:bodyPr/>
                    <a:lstStyle/>
                    <a:p>
                      <a:pPr>
                        <a:lnSpc>
                          <a:spcPct val="107000"/>
                        </a:lnSpc>
                        <a:spcAft>
                          <a:spcPts val="0"/>
                        </a:spcAft>
                      </a:pPr>
                      <a:r>
                        <a:rPr lang="en-US" sz="1400" dirty="0">
                          <a:effectLst/>
                        </a:rPr>
                        <a:t> Completed</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extLst>
                  <a:ext uri="{0D108BD9-81ED-4DB2-BD59-A6C34878D82A}">
                    <a16:rowId xmlns:a16="http://schemas.microsoft.com/office/drawing/2014/main" val="10004"/>
                  </a:ext>
                </a:extLst>
              </a:tr>
              <a:tr h="239544">
                <a:tc>
                  <a:txBody>
                    <a:bodyPr/>
                    <a:lstStyle/>
                    <a:p>
                      <a:pPr>
                        <a:lnSpc>
                          <a:spcPct val="107000"/>
                        </a:lnSpc>
                        <a:spcAft>
                          <a:spcPts val="0"/>
                        </a:spcAft>
                      </a:pPr>
                      <a:r>
                        <a:rPr lang="en-US" sz="1400">
                          <a:effectLst/>
                        </a:rPr>
                        <a:t> Prep-2: Tsunami information including signage is publicly displayed</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tc>
                  <a:txBody>
                    <a:bodyPr/>
                    <a:lstStyle/>
                    <a:p>
                      <a:pPr>
                        <a:lnSpc>
                          <a:spcPct val="107000"/>
                        </a:lnSpc>
                        <a:spcAft>
                          <a:spcPts val="0"/>
                        </a:spcAft>
                      </a:pPr>
                      <a:r>
                        <a:rPr lang="en-US" sz="1400" dirty="0">
                          <a:effectLst/>
                        </a:rPr>
                        <a:t>  ongoing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extLst>
                  <a:ext uri="{0D108BD9-81ED-4DB2-BD59-A6C34878D82A}">
                    <a16:rowId xmlns:a16="http://schemas.microsoft.com/office/drawing/2014/main" val="10005"/>
                  </a:ext>
                </a:extLst>
              </a:tr>
              <a:tr h="406370">
                <a:tc>
                  <a:txBody>
                    <a:bodyPr/>
                    <a:lstStyle/>
                    <a:p>
                      <a:pPr>
                        <a:lnSpc>
                          <a:spcPct val="107000"/>
                        </a:lnSpc>
                        <a:spcAft>
                          <a:spcPts val="0"/>
                        </a:spcAft>
                      </a:pPr>
                      <a:r>
                        <a:rPr lang="en-US" sz="1400">
                          <a:effectLst/>
                        </a:rPr>
                        <a:t> Prep-3: Outreach and public awareness and education resources are available and distributed.</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tc>
                  <a:txBody>
                    <a:bodyPr/>
                    <a:lstStyle/>
                    <a:p>
                      <a:pPr>
                        <a:lnSpc>
                          <a:spcPct val="107000"/>
                        </a:lnSpc>
                        <a:spcAft>
                          <a:spcPts val="0"/>
                        </a:spcAft>
                      </a:pPr>
                      <a:r>
                        <a:rPr lang="en-US" sz="1400" dirty="0">
                          <a:effectLst/>
                        </a:rPr>
                        <a:t>  ongoing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extLst>
                  <a:ext uri="{0D108BD9-81ED-4DB2-BD59-A6C34878D82A}">
                    <a16:rowId xmlns:a16="http://schemas.microsoft.com/office/drawing/2014/main" val="10006"/>
                  </a:ext>
                </a:extLst>
              </a:tr>
              <a:tr h="292658">
                <a:tc>
                  <a:txBody>
                    <a:bodyPr/>
                    <a:lstStyle/>
                    <a:p>
                      <a:pPr>
                        <a:lnSpc>
                          <a:spcPct val="107000"/>
                        </a:lnSpc>
                        <a:spcAft>
                          <a:spcPts val="0"/>
                        </a:spcAft>
                      </a:pPr>
                      <a:r>
                        <a:rPr lang="en-US" sz="1400">
                          <a:effectLst/>
                        </a:rPr>
                        <a:t> Prep-4: Outreach or educational activities are held at least three times a year</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tc>
                  <a:txBody>
                    <a:bodyPr/>
                    <a:lstStyle/>
                    <a:p>
                      <a:pPr>
                        <a:lnSpc>
                          <a:spcPct val="107000"/>
                        </a:lnSpc>
                        <a:spcAft>
                          <a:spcPts val="0"/>
                        </a:spcAft>
                      </a:pPr>
                      <a:r>
                        <a:rPr lang="en-US" sz="1400" dirty="0">
                          <a:effectLst/>
                        </a:rPr>
                        <a:t> ongoing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extLst>
                  <a:ext uri="{0D108BD9-81ED-4DB2-BD59-A6C34878D82A}">
                    <a16:rowId xmlns:a16="http://schemas.microsoft.com/office/drawing/2014/main" val="10007"/>
                  </a:ext>
                </a:extLst>
              </a:tr>
              <a:tr h="463020">
                <a:tc>
                  <a:txBody>
                    <a:bodyPr/>
                    <a:lstStyle/>
                    <a:p>
                      <a:pPr>
                        <a:lnSpc>
                          <a:spcPct val="107000"/>
                        </a:lnSpc>
                        <a:spcAft>
                          <a:spcPts val="0"/>
                        </a:spcAft>
                      </a:pPr>
                      <a:r>
                        <a:rPr lang="en-US" sz="1400" dirty="0">
                          <a:effectLst/>
                        </a:rPr>
                        <a:t> Prep-5: A community tsunami exercise is conducted at least every two years.</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tc>
                  <a:txBody>
                    <a:bodyPr/>
                    <a:lstStyle/>
                    <a:p>
                      <a:pPr>
                        <a:lnSpc>
                          <a:spcPct val="107000"/>
                        </a:lnSpc>
                        <a:spcAft>
                          <a:spcPts val="0"/>
                        </a:spcAft>
                      </a:pPr>
                      <a:r>
                        <a:rPr lang="en-US" sz="1400" dirty="0">
                          <a:effectLst/>
                        </a:rPr>
                        <a:t> Completed</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extLst>
                  <a:ext uri="{0D108BD9-81ED-4DB2-BD59-A6C34878D82A}">
                    <a16:rowId xmlns:a16="http://schemas.microsoft.com/office/drawing/2014/main" val="10008"/>
                  </a:ext>
                </a:extLst>
              </a:tr>
              <a:tr h="239544">
                <a:tc>
                  <a:txBody>
                    <a:bodyPr/>
                    <a:lstStyle/>
                    <a:p>
                      <a:pPr>
                        <a:lnSpc>
                          <a:spcPct val="107000"/>
                        </a:lnSpc>
                        <a:spcAft>
                          <a:spcPts val="0"/>
                        </a:spcAft>
                      </a:pPr>
                      <a:r>
                        <a:rPr lang="en-US" sz="1400">
                          <a:effectLst/>
                        </a:rPr>
                        <a:t> Resp-1: A community tsunami emergency response plan is approved.</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tc>
                  <a:txBody>
                    <a:bodyPr/>
                    <a:lstStyle/>
                    <a:p>
                      <a:pPr>
                        <a:lnSpc>
                          <a:spcPct val="107000"/>
                        </a:lnSpc>
                        <a:spcAft>
                          <a:spcPts val="0"/>
                        </a:spcAft>
                      </a:pPr>
                      <a:r>
                        <a:rPr lang="en-US" sz="1400" dirty="0">
                          <a:effectLst/>
                        </a:rPr>
                        <a:t>  Started ongoing</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extLst>
                  <a:ext uri="{0D108BD9-81ED-4DB2-BD59-A6C34878D82A}">
                    <a16:rowId xmlns:a16="http://schemas.microsoft.com/office/drawing/2014/main" val="10009"/>
                  </a:ext>
                </a:extLst>
              </a:tr>
              <a:tr h="305669">
                <a:tc>
                  <a:txBody>
                    <a:bodyPr/>
                    <a:lstStyle/>
                    <a:p>
                      <a:pPr>
                        <a:lnSpc>
                          <a:spcPct val="107000"/>
                        </a:lnSpc>
                        <a:spcAft>
                          <a:spcPts val="0"/>
                        </a:spcAft>
                      </a:pPr>
                      <a:r>
                        <a:rPr lang="en-US" sz="1400">
                          <a:effectLst/>
                        </a:rPr>
                        <a:t>Resp-2: The capacity to manage emergency response operations during a tsunami is in place.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tc>
                  <a:txBody>
                    <a:bodyPr/>
                    <a:lstStyle/>
                    <a:p>
                      <a:pPr>
                        <a:lnSpc>
                          <a:spcPct val="107000"/>
                        </a:lnSpc>
                        <a:spcAft>
                          <a:spcPts val="0"/>
                        </a:spcAft>
                      </a:pPr>
                      <a:r>
                        <a:rPr lang="en-US" sz="1400" dirty="0">
                          <a:effectLst/>
                        </a:rPr>
                        <a:t> Started ongoing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extLst>
                  <a:ext uri="{0D108BD9-81ED-4DB2-BD59-A6C34878D82A}">
                    <a16:rowId xmlns:a16="http://schemas.microsoft.com/office/drawing/2014/main" val="10010"/>
                  </a:ext>
                </a:extLst>
              </a:tr>
              <a:tr h="305669">
                <a:tc>
                  <a:txBody>
                    <a:bodyPr/>
                    <a:lstStyle/>
                    <a:p>
                      <a:pPr>
                        <a:lnSpc>
                          <a:spcPct val="107000"/>
                        </a:lnSpc>
                        <a:spcAft>
                          <a:spcPts val="0"/>
                        </a:spcAft>
                      </a:pPr>
                      <a:r>
                        <a:rPr lang="en-US" sz="1400">
                          <a:effectLst/>
                        </a:rPr>
                        <a:t> Resp-3: Redundant and reliable means to timely receive 24-hour official tsunami alerts are in place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tc>
                  <a:txBody>
                    <a:bodyPr/>
                    <a:lstStyle/>
                    <a:p>
                      <a:pPr>
                        <a:lnSpc>
                          <a:spcPct val="107000"/>
                        </a:lnSpc>
                        <a:spcAft>
                          <a:spcPts val="0"/>
                        </a:spcAft>
                      </a:pPr>
                      <a:r>
                        <a:rPr lang="en-US" sz="1400" dirty="0">
                          <a:effectLst/>
                        </a:rPr>
                        <a:t> Started ongoing</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extLst>
                  <a:ext uri="{0D108BD9-81ED-4DB2-BD59-A6C34878D82A}">
                    <a16:rowId xmlns:a16="http://schemas.microsoft.com/office/drawing/2014/main" val="10011"/>
                  </a:ext>
                </a:extLst>
              </a:tr>
              <a:tr h="195806">
                <a:tc>
                  <a:txBody>
                    <a:bodyPr/>
                    <a:lstStyle/>
                    <a:p>
                      <a:pPr>
                        <a:lnSpc>
                          <a:spcPct val="107000"/>
                        </a:lnSpc>
                        <a:spcAft>
                          <a:spcPts val="0"/>
                        </a:spcAft>
                      </a:pPr>
                      <a:r>
                        <a:rPr lang="en-US" sz="1400" dirty="0">
                          <a:effectLst/>
                        </a:rPr>
                        <a:t> National Tsunami Ready Board</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tc>
                  <a:txBody>
                    <a:bodyPr/>
                    <a:lstStyle/>
                    <a:p>
                      <a:pPr>
                        <a:lnSpc>
                          <a:spcPct val="107000"/>
                        </a:lnSpc>
                        <a:spcAft>
                          <a:spcPts val="0"/>
                        </a:spcAft>
                      </a:pPr>
                      <a:r>
                        <a:rPr lang="en-US" sz="1400" dirty="0">
                          <a:effectLst/>
                        </a:rPr>
                        <a:t> Started ongoing</a:t>
                      </a:r>
                    </a:p>
                    <a:p>
                      <a:pPr>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6022" marR="26022" marT="3565" marB="0"/>
                </a:tc>
                <a:extLst>
                  <a:ext uri="{0D108BD9-81ED-4DB2-BD59-A6C34878D82A}">
                    <a16:rowId xmlns:a16="http://schemas.microsoft.com/office/drawing/2014/main" val="1001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2"/>
          <p:cNvSpPr>
            <a:spLocks noChangeArrowheads="1"/>
          </p:cNvSpPr>
          <p:nvPr/>
        </p:nvSpPr>
        <p:spPr bwMode="auto">
          <a:xfrm>
            <a:off x="2555776" y="404664"/>
            <a:ext cx="4248472" cy="400110"/>
          </a:xfrm>
          <a:prstGeom prst="rect">
            <a:avLst/>
          </a:prstGeom>
          <a:noFill/>
          <a:ln w="9525">
            <a:noFill/>
            <a:miter lim="800000"/>
            <a:headEnd/>
            <a:tailEnd/>
          </a:ln>
        </p:spPr>
        <p:txBody>
          <a:bodyPr wrap="square">
            <a:spAutoFit/>
          </a:bodyPr>
          <a:lstStyle/>
          <a:p>
            <a:pPr algn="ctr"/>
            <a:r>
              <a:rPr lang="en-GB" sz="2000" b="1" dirty="0">
                <a:solidFill>
                  <a:schemeClr val="tx2"/>
                </a:solidFill>
              </a:rPr>
              <a:t>Installing Affordable Tide Gauge (ATG)</a:t>
            </a:r>
          </a:p>
        </p:txBody>
      </p:sp>
      <p:sp>
        <p:nvSpPr>
          <p:cNvPr id="2" name="ZoneTexte 1"/>
          <p:cNvSpPr txBox="1"/>
          <p:nvPr/>
        </p:nvSpPr>
        <p:spPr>
          <a:xfrm>
            <a:off x="3571375" y="975076"/>
            <a:ext cx="2233304" cy="369332"/>
          </a:xfrm>
          <a:prstGeom prst="rect">
            <a:avLst/>
          </a:prstGeom>
          <a:noFill/>
        </p:spPr>
        <p:txBody>
          <a:bodyPr wrap="none" rtlCol="0">
            <a:spAutoFit/>
          </a:bodyPr>
          <a:lstStyle/>
          <a:p>
            <a:r>
              <a:rPr lang="en-US" dirty="0"/>
              <a:t>Successful installation</a:t>
            </a:r>
            <a:endParaRPr lang="fr-FR"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344408"/>
            <a:ext cx="4389594" cy="311390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459383"/>
            <a:ext cx="1831082" cy="4069071"/>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329" y="4581128"/>
            <a:ext cx="4211960" cy="1894653"/>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8621" y="1456185"/>
            <a:ext cx="2019294" cy="2797291"/>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4955" y="4458308"/>
            <a:ext cx="2400516" cy="2295493"/>
          </a:xfrm>
          <a:prstGeom prst="rect">
            <a:avLst/>
          </a:prstGeom>
        </p:spPr>
      </p:pic>
      <p:sp>
        <p:nvSpPr>
          <p:cNvPr id="13" name="ZoneTexte 12"/>
          <p:cNvSpPr txBox="1"/>
          <p:nvPr/>
        </p:nvSpPr>
        <p:spPr>
          <a:xfrm>
            <a:off x="7256678" y="5510322"/>
            <a:ext cx="1833451" cy="1400383"/>
          </a:xfrm>
          <a:prstGeom prst="rect">
            <a:avLst/>
          </a:prstGeom>
          <a:noFill/>
        </p:spPr>
        <p:txBody>
          <a:bodyPr wrap="none" rtlCol="0">
            <a:spAutoFit/>
          </a:bodyPr>
          <a:lstStyle/>
          <a:p>
            <a:pPr algn="ctr"/>
            <a:r>
              <a:rPr lang="en-GB" sz="1700" b="1" dirty="0"/>
              <a:t>Dissemination:</a:t>
            </a:r>
          </a:p>
          <a:p>
            <a:r>
              <a:rPr lang="en-GB" sz="1700" dirty="0"/>
              <a:t>National television</a:t>
            </a:r>
          </a:p>
          <a:p>
            <a:r>
              <a:rPr lang="en-GB" sz="1700" dirty="0"/>
              <a:t>Newspapers</a:t>
            </a:r>
          </a:p>
          <a:p>
            <a:r>
              <a:rPr lang="en-GB" sz="1700" dirty="0"/>
              <a:t>Website news</a:t>
            </a:r>
          </a:p>
          <a:p>
            <a:r>
              <a:rPr lang="en-GB" sz="1700" dirty="0"/>
              <a:t>Social networks</a:t>
            </a:r>
          </a:p>
        </p:txBody>
      </p:sp>
    </p:spTree>
    <p:extLst>
      <p:ext uri="{BB962C8B-B14F-4D97-AF65-F5344CB8AC3E}">
        <p14:creationId xmlns:p14="http://schemas.microsoft.com/office/powerpoint/2010/main" val="2350964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7" name="Titel 15">
            <a:extLst>
              <a:ext uri="{FF2B5EF4-FFF2-40B4-BE49-F238E27FC236}">
                <a16:creationId xmlns:a16="http://schemas.microsoft.com/office/drawing/2014/main" id="{B2075AD8-6DE7-3635-8D3E-727CEC6D40EA}"/>
              </a:ext>
            </a:extLst>
          </p:cNvPr>
          <p:cNvSpPr>
            <a:spLocks noGrp="1"/>
          </p:cNvSpPr>
          <p:nvPr>
            <p:ph type="title"/>
          </p:nvPr>
        </p:nvSpPr>
        <p:spPr>
          <a:xfrm>
            <a:off x="107504" y="274638"/>
            <a:ext cx="8784976" cy="1143000"/>
          </a:xfrm>
        </p:spPr>
        <p:txBody>
          <a:bodyPr/>
          <a:lstStyle/>
          <a:p>
            <a:r>
              <a:rPr lang="en-US" sz="4000" dirty="0"/>
              <a:t>Tsunami exercise in the </a:t>
            </a:r>
            <a:r>
              <a:rPr lang="en-US" sz="4000" dirty="0" err="1"/>
              <a:t>Jorf</a:t>
            </a:r>
            <a:r>
              <a:rPr lang="en-US" sz="4000" dirty="0"/>
              <a:t> </a:t>
            </a:r>
            <a:r>
              <a:rPr lang="en-US" sz="4000" dirty="0" err="1"/>
              <a:t>Lasfar</a:t>
            </a:r>
            <a:r>
              <a:rPr lang="en-US" sz="4000" dirty="0"/>
              <a:t> Port</a:t>
            </a:r>
            <a:endParaRPr lang="en-GB" altLang="de-DE" sz="4000" dirty="0"/>
          </a:p>
        </p:txBody>
      </p:sp>
      <p:sp>
        <p:nvSpPr>
          <p:cNvPr id="8" name="Rectangle 7"/>
          <p:cNvSpPr/>
          <p:nvPr/>
        </p:nvSpPr>
        <p:spPr>
          <a:xfrm>
            <a:off x="611560" y="1417638"/>
            <a:ext cx="7056784" cy="523220"/>
          </a:xfrm>
          <a:prstGeom prst="rect">
            <a:avLst/>
          </a:prstGeom>
        </p:spPr>
        <p:txBody>
          <a:bodyPr wrap="square">
            <a:spAutoFit/>
          </a:bodyPr>
          <a:lstStyle/>
          <a:p>
            <a:r>
              <a:rPr lang="en-GB" sz="2800" b="1" dirty="0">
                <a:solidFill>
                  <a:schemeClr val="tx2">
                    <a:lumMod val="75000"/>
                  </a:schemeClr>
                </a:solidFill>
                <a:latin typeface="Mulish" pitchFamily="2" charset="0"/>
              </a:rPr>
              <a:t>Operational response to a tsunami disaster</a:t>
            </a:r>
            <a:endParaRPr lang="en-GB" sz="2800" dirty="0"/>
          </a:p>
        </p:txBody>
      </p:sp>
      <p:pic>
        <p:nvPicPr>
          <p:cNvPr id="9" name="Image 8"/>
          <p:cNvPicPr>
            <a:picLocks noChangeAspect="1"/>
          </p:cNvPicPr>
          <p:nvPr/>
        </p:nvPicPr>
        <p:blipFill rotWithShape="1">
          <a:blip r:embed="rId3"/>
          <a:srcRect l="980"/>
          <a:stretch/>
        </p:blipFill>
        <p:spPr>
          <a:xfrm>
            <a:off x="457200" y="2240298"/>
            <a:ext cx="8314521" cy="1379343"/>
          </a:xfrm>
          <a:prstGeom prst="rect">
            <a:avLst/>
          </a:prstGeom>
        </p:spPr>
      </p:pic>
      <p:cxnSp>
        <p:nvCxnSpPr>
          <p:cNvPr id="22" name="Straight Arrow Connector 11">
            <a:extLst>
              <a:ext uri="{FF2B5EF4-FFF2-40B4-BE49-F238E27FC236}">
                <a16:creationId xmlns:a16="http://schemas.microsoft.com/office/drawing/2014/main" id="{0CB38FE3-A1A7-4E1D-A976-F27BABB9D050}"/>
              </a:ext>
            </a:extLst>
          </p:cNvPr>
          <p:cNvCxnSpPr>
            <a:cxnSpLocks/>
          </p:cNvCxnSpPr>
          <p:nvPr/>
        </p:nvCxnSpPr>
        <p:spPr>
          <a:xfrm>
            <a:off x="4499992" y="2420888"/>
            <a:ext cx="388843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13">
            <a:extLst>
              <a:ext uri="{FF2B5EF4-FFF2-40B4-BE49-F238E27FC236}">
                <a16:creationId xmlns:a16="http://schemas.microsoft.com/office/drawing/2014/main" id="{70B86589-0C1E-4560-957B-FCEF4B54C350}"/>
              </a:ext>
            </a:extLst>
          </p:cNvPr>
          <p:cNvSpPr txBox="1"/>
          <p:nvPr/>
        </p:nvSpPr>
        <p:spPr>
          <a:xfrm>
            <a:off x="5732957" y="2023104"/>
            <a:ext cx="4419600" cy="470000"/>
          </a:xfrm>
          <a:prstGeom prst="rect">
            <a:avLst/>
          </a:prstGeom>
          <a:noFill/>
        </p:spPr>
        <p:txBody>
          <a:bodyPr wrap="square">
            <a:spAutoFit/>
          </a:bodyPr>
          <a:lstStyle/>
          <a:p>
            <a:pPr marR="0" lvl="0" rtl="0">
              <a:lnSpc>
                <a:spcPct val="107000"/>
              </a:lnSpc>
              <a:spcBef>
                <a:spcPts val="0"/>
              </a:spcBef>
              <a:spcAft>
                <a:spcPts val="0"/>
              </a:spcAft>
            </a:pPr>
            <a:r>
              <a:rPr lang="en-US" sz="2400" dirty="0">
                <a:effectLst/>
                <a:latin typeface="Calibri" panose="020F0502020204030204" pitchFamily="34" charset="0"/>
                <a:ea typeface="DengXian" panose="02010600030101010101" pitchFamily="2" charset="-122"/>
                <a:cs typeface="Arial" panose="020B0604020202020204" pitchFamily="34" charset="0"/>
              </a:rPr>
              <a:t>EMA</a:t>
            </a:r>
          </a:p>
        </p:txBody>
      </p:sp>
      <p:cxnSp>
        <p:nvCxnSpPr>
          <p:cNvPr id="24" name="Straight Arrow Connector 17">
            <a:extLst>
              <a:ext uri="{FF2B5EF4-FFF2-40B4-BE49-F238E27FC236}">
                <a16:creationId xmlns:a16="http://schemas.microsoft.com/office/drawing/2014/main" id="{C2B155A2-ED6E-4B92-8A78-DCB922B07AC9}"/>
              </a:ext>
            </a:extLst>
          </p:cNvPr>
          <p:cNvCxnSpPr>
            <a:cxnSpLocks/>
          </p:cNvCxnSpPr>
          <p:nvPr/>
        </p:nvCxnSpPr>
        <p:spPr>
          <a:xfrm>
            <a:off x="457200" y="2420888"/>
            <a:ext cx="389877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19">
            <a:extLst>
              <a:ext uri="{FF2B5EF4-FFF2-40B4-BE49-F238E27FC236}">
                <a16:creationId xmlns:a16="http://schemas.microsoft.com/office/drawing/2014/main" id="{5DABA846-C758-434F-BAB4-823C2BA598D1}"/>
              </a:ext>
            </a:extLst>
          </p:cNvPr>
          <p:cNvSpPr txBox="1"/>
          <p:nvPr/>
        </p:nvSpPr>
        <p:spPr>
          <a:xfrm>
            <a:off x="1169341" y="2029518"/>
            <a:ext cx="4419600" cy="470000"/>
          </a:xfrm>
          <a:prstGeom prst="rect">
            <a:avLst/>
          </a:prstGeom>
          <a:noFill/>
        </p:spPr>
        <p:txBody>
          <a:bodyPr wrap="square">
            <a:spAutoFit/>
          </a:bodyPr>
          <a:lstStyle/>
          <a:p>
            <a:pPr marR="0" lvl="0" rtl="0">
              <a:lnSpc>
                <a:spcPct val="107000"/>
              </a:lnSpc>
              <a:spcBef>
                <a:spcPts val="0"/>
              </a:spcBef>
              <a:spcAft>
                <a:spcPts val="0"/>
              </a:spcAft>
            </a:pPr>
            <a:r>
              <a:rPr lang="en-US" sz="2400" dirty="0">
                <a:effectLst/>
                <a:latin typeface="Calibri" panose="020F0502020204030204" pitchFamily="34" charset="0"/>
                <a:ea typeface="DengXian" panose="02010600030101010101" pitchFamily="2" charset="-122"/>
                <a:cs typeface="Arial" panose="020B0604020202020204" pitchFamily="34" charset="0"/>
              </a:rPr>
              <a:t>TSP and </a:t>
            </a:r>
            <a:r>
              <a:rPr lang="en-US" sz="2400" dirty="0">
                <a:latin typeface="Calibri" panose="020F0502020204030204" pitchFamily="34" charset="0"/>
                <a:ea typeface="DengXian" panose="02010600030101010101" pitchFamily="2" charset="-122"/>
                <a:cs typeface="Arial" panose="020B0604020202020204" pitchFamily="34" charset="0"/>
              </a:rPr>
              <a:t>N</a:t>
            </a:r>
            <a:r>
              <a:rPr lang="en-US" sz="2400" dirty="0">
                <a:effectLst/>
                <a:latin typeface="Calibri" panose="020F0502020204030204" pitchFamily="34" charset="0"/>
                <a:ea typeface="DengXian" panose="02010600030101010101" pitchFamily="2" charset="-122"/>
                <a:cs typeface="Arial" panose="020B0604020202020204" pitchFamily="34" charset="0"/>
              </a:rPr>
              <a:t>TWC</a:t>
            </a:r>
          </a:p>
        </p:txBody>
      </p:sp>
      <p:sp>
        <p:nvSpPr>
          <p:cNvPr id="28" name="Flèche vers le bas 27"/>
          <p:cNvSpPr/>
          <p:nvPr/>
        </p:nvSpPr>
        <p:spPr>
          <a:xfrm>
            <a:off x="611560" y="3619642"/>
            <a:ext cx="216024" cy="45332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lèche vers le bas 31"/>
          <p:cNvSpPr/>
          <p:nvPr/>
        </p:nvSpPr>
        <p:spPr>
          <a:xfrm>
            <a:off x="1808802" y="3619641"/>
            <a:ext cx="242918" cy="68330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lèche vers le bas 32"/>
          <p:cNvSpPr/>
          <p:nvPr/>
        </p:nvSpPr>
        <p:spPr>
          <a:xfrm>
            <a:off x="3163116" y="3619641"/>
            <a:ext cx="240205" cy="91327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lèche vers le bas 33"/>
          <p:cNvSpPr/>
          <p:nvPr/>
        </p:nvSpPr>
        <p:spPr>
          <a:xfrm>
            <a:off x="4932040" y="3619641"/>
            <a:ext cx="288032" cy="11432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lèche vers le bas 34"/>
          <p:cNvSpPr/>
          <p:nvPr/>
        </p:nvSpPr>
        <p:spPr>
          <a:xfrm>
            <a:off x="6502379" y="3619641"/>
            <a:ext cx="246412" cy="137322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Flèche vers le bas 35"/>
          <p:cNvSpPr/>
          <p:nvPr/>
        </p:nvSpPr>
        <p:spPr>
          <a:xfrm>
            <a:off x="7876306" y="3619641"/>
            <a:ext cx="296093" cy="160319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107504" y="4302943"/>
            <a:ext cx="1368152" cy="461665"/>
          </a:xfrm>
          <a:prstGeom prst="rect">
            <a:avLst/>
          </a:prstGeom>
          <a:noFill/>
        </p:spPr>
        <p:txBody>
          <a:bodyPr wrap="square" rtlCol="0">
            <a:spAutoFit/>
          </a:bodyPr>
          <a:lstStyle/>
          <a:p>
            <a:r>
              <a:rPr lang="en-GB" sz="1200" dirty="0"/>
              <a:t>Receipt of the first alert message TSP</a:t>
            </a:r>
            <a:endParaRPr lang="fr-FR" sz="1200" dirty="0"/>
          </a:p>
        </p:txBody>
      </p:sp>
      <p:sp>
        <p:nvSpPr>
          <p:cNvPr id="38" name="ZoneTexte 37"/>
          <p:cNvSpPr txBox="1"/>
          <p:nvPr/>
        </p:nvSpPr>
        <p:spPr>
          <a:xfrm>
            <a:off x="1251426" y="4672275"/>
            <a:ext cx="1368152" cy="461665"/>
          </a:xfrm>
          <a:prstGeom prst="rect">
            <a:avLst/>
          </a:prstGeom>
          <a:noFill/>
        </p:spPr>
        <p:txBody>
          <a:bodyPr wrap="square" rtlCol="0">
            <a:spAutoFit/>
          </a:bodyPr>
          <a:lstStyle/>
          <a:p>
            <a:r>
              <a:rPr lang="en-GB" sz="1200" dirty="0"/>
              <a:t>CNRST and local commandment</a:t>
            </a:r>
            <a:endParaRPr lang="fr-FR" sz="1200" dirty="0"/>
          </a:p>
        </p:txBody>
      </p:sp>
      <p:sp>
        <p:nvSpPr>
          <p:cNvPr id="39" name="ZoneTexte 38"/>
          <p:cNvSpPr txBox="1"/>
          <p:nvPr/>
        </p:nvSpPr>
        <p:spPr>
          <a:xfrm>
            <a:off x="2619578" y="4902248"/>
            <a:ext cx="1520374" cy="276999"/>
          </a:xfrm>
          <a:prstGeom prst="rect">
            <a:avLst/>
          </a:prstGeom>
          <a:noFill/>
        </p:spPr>
        <p:txBody>
          <a:bodyPr wrap="square" rtlCol="0">
            <a:spAutoFit/>
          </a:bodyPr>
          <a:lstStyle/>
          <a:p>
            <a:r>
              <a:rPr lang="en-GB" sz="1200" dirty="0"/>
              <a:t>Local commandment</a:t>
            </a:r>
            <a:endParaRPr lang="fr-FR" sz="1200" dirty="0"/>
          </a:p>
        </p:txBody>
      </p:sp>
      <p:sp>
        <p:nvSpPr>
          <p:cNvPr id="40" name="ZoneTexte 39"/>
          <p:cNvSpPr txBox="1"/>
          <p:nvPr/>
        </p:nvSpPr>
        <p:spPr>
          <a:xfrm>
            <a:off x="4538884" y="5060063"/>
            <a:ext cx="1074343" cy="461665"/>
          </a:xfrm>
          <a:prstGeom prst="rect">
            <a:avLst/>
          </a:prstGeom>
          <a:noFill/>
        </p:spPr>
        <p:txBody>
          <a:bodyPr wrap="square" rtlCol="0">
            <a:spAutoFit/>
          </a:bodyPr>
          <a:lstStyle/>
          <a:p>
            <a:r>
              <a:rPr lang="en-GB" sz="1200" dirty="0"/>
              <a:t>Using serine (30 second)</a:t>
            </a:r>
            <a:endParaRPr lang="fr-FR" sz="1200" dirty="0"/>
          </a:p>
        </p:txBody>
      </p:sp>
      <p:sp>
        <p:nvSpPr>
          <p:cNvPr id="41" name="ZoneTexte 40"/>
          <p:cNvSpPr txBox="1"/>
          <p:nvPr/>
        </p:nvSpPr>
        <p:spPr>
          <a:xfrm>
            <a:off x="5818302" y="5222836"/>
            <a:ext cx="1562009" cy="276999"/>
          </a:xfrm>
          <a:prstGeom prst="rect">
            <a:avLst/>
          </a:prstGeom>
          <a:noFill/>
        </p:spPr>
        <p:txBody>
          <a:bodyPr wrap="square" rtlCol="0">
            <a:spAutoFit/>
          </a:bodyPr>
          <a:lstStyle/>
          <a:p>
            <a:r>
              <a:rPr lang="en-GB" sz="1200" dirty="0"/>
              <a:t>Emergency services</a:t>
            </a:r>
            <a:endParaRPr lang="fr-FR" sz="1200" dirty="0"/>
          </a:p>
        </p:txBody>
      </p:sp>
      <p:sp>
        <p:nvSpPr>
          <p:cNvPr id="42" name="ZoneTexte 41"/>
          <p:cNvSpPr txBox="1"/>
          <p:nvPr/>
        </p:nvSpPr>
        <p:spPr>
          <a:xfrm>
            <a:off x="7192230" y="5521728"/>
            <a:ext cx="1368152" cy="461665"/>
          </a:xfrm>
          <a:prstGeom prst="rect">
            <a:avLst/>
          </a:prstGeom>
          <a:noFill/>
        </p:spPr>
        <p:txBody>
          <a:bodyPr wrap="square" rtlCol="0">
            <a:spAutoFit/>
          </a:bodyPr>
          <a:lstStyle/>
          <a:p>
            <a:r>
              <a:rPr lang="en-GB" sz="1200" dirty="0"/>
              <a:t>Tow Evaluator end Tow </a:t>
            </a:r>
            <a:r>
              <a:rPr lang="en-GB" sz="1200" dirty="0" err="1"/>
              <a:t>observators</a:t>
            </a:r>
            <a:endParaRPr lang="fr-FR"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2"/>
          <p:cNvSpPr>
            <a:spLocks noChangeArrowheads="1"/>
          </p:cNvSpPr>
          <p:nvPr/>
        </p:nvSpPr>
        <p:spPr bwMode="auto">
          <a:xfrm>
            <a:off x="2555776" y="404664"/>
            <a:ext cx="4248472" cy="400110"/>
          </a:xfrm>
          <a:prstGeom prst="rect">
            <a:avLst/>
          </a:prstGeom>
          <a:noFill/>
          <a:ln w="9525">
            <a:noFill/>
            <a:miter lim="800000"/>
            <a:headEnd/>
            <a:tailEnd/>
          </a:ln>
        </p:spPr>
        <p:txBody>
          <a:bodyPr wrap="square">
            <a:spAutoFit/>
          </a:bodyPr>
          <a:lstStyle/>
          <a:p>
            <a:pPr algn="ctr"/>
            <a:r>
              <a:rPr lang="en-GB" sz="2000" b="1" dirty="0">
                <a:solidFill>
                  <a:schemeClr val="tx2"/>
                </a:solidFill>
              </a:rPr>
              <a:t>Before Tsunami Exercise</a:t>
            </a:r>
          </a:p>
        </p:txBody>
      </p:sp>
      <p:sp>
        <p:nvSpPr>
          <p:cNvPr id="2" name="ZoneTexte 1"/>
          <p:cNvSpPr txBox="1"/>
          <p:nvPr/>
        </p:nvSpPr>
        <p:spPr>
          <a:xfrm>
            <a:off x="1043608" y="1052736"/>
            <a:ext cx="7637925" cy="369332"/>
          </a:xfrm>
          <a:prstGeom prst="rect">
            <a:avLst/>
          </a:prstGeom>
          <a:noFill/>
        </p:spPr>
        <p:txBody>
          <a:bodyPr wrap="none" rtlCol="0">
            <a:spAutoFit/>
          </a:bodyPr>
          <a:lstStyle/>
          <a:p>
            <a:r>
              <a:rPr lang="en-US" dirty="0"/>
              <a:t>Arrange a meeting with all stakeholders and coordinate the activities with them</a:t>
            </a:r>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514710"/>
            <a:ext cx="6396809" cy="4264540"/>
          </a:xfrm>
          <a:prstGeom prst="rect">
            <a:avLst/>
          </a:prstGeom>
        </p:spPr>
      </p:pic>
      <p:pic>
        <p:nvPicPr>
          <p:cNvPr id="7" name="Image 6"/>
          <p:cNvPicPr/>
          <p:nvPr/>
        </p:nvPicPr>
        <p:blipFill>
          <a:blip r:embed="rId3" cstate="print">
            <a:extLst>
              <a:ext uri="{28A0092B-C50C-407E-A947-70E740481C1C}">
                <a14:useLocalDpi xmlns:a14="http://schemas.microsoft.com/office/drawing/2010/main" val="0"/>
              </a:ext>
            </a:extLst>
          </a:blip>
          <a:stretch>
            <a:fillRect/>
          </a:stretch>
        </p:blipFill>
        <p:spPr>
          <a:xfrm>
            <a:off x="5685585" y="4663044"/>
            <a:ext cx="3389453" cy="2179429"/>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779250"/>
            <a:ext cx="5506073" cy="1053314"/>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4718" y="2627579"/>
            <a:ext cx="2880320" cy="2038801"/>
          </a:xfrm>
          <a:prstGeom prst="rect">
            <a:avLst/>
          </a:prstGeom>
        </p:spPr>
      </p:pic>
    </p:spTree>
    <p:extLst>
      <p:ext uri="{BB962C8B-B14F-4D97-AF65-F5344CB8AC3E}">
        <p14:creationId xmlns:p14="http://schemas.microsoft.com/office/powerpoint/2010/main" val="350223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4067943" y="3428999"/>
            <a:ext cx="4901319" cy="3409861"/>
          </a:xfrm>
          <a:prstGeom prst="rect">
            <a:avLst/>
          </a:prstGeom>
        </p:spPr>
      </p:pic>
      <p:sp>
        <p:nvSpPr>
          <p:cNvPr id="14" name="Rectangle 12"/>
          <p:cNvSpPr>
            <a:spLocks noChangeArrowheads="1"/>
          </p:cNvSpPr>
          <p:nvPr/>
        </p:nvSpPr>
        <p:spPr bwMode="auto">
          <a:xfrm>
            <a:off x="2555776" y="404664"/>
            <a:ext cx="4248472" cy="400110"/>
          </a:xfrm>
          <a:prstGeom prst="rect">
            <a:avLst/>
          </a:prstGeom>
          <a:noFill/>
          <a:ln w="9525">
            <a:noFill/>
            <a:miter lim="800000"/>
            <a:headEnd/>
            <a:tailEnd/>
          </a:ln>
        </p:spPr>
        <p:txBody>
          <a:bodyPr wrap="square">
            <a:spAutoFit/>
          </a:bodyPr>
          <a:lstStyle/>
          <a:p>
            <a:pPr algn="ctr"/>
            <a:r>
              <a:rPr lang="en-GB" sz="2000" b="1" dirty="0">
                <a:solidFill>
                  <a:schemeClr val="tx2"/>
                </a:solidFill>
              </a:rPr>
              <a:t>During Tsunami Exercise</a:t>
            </a:r>
          </a:p>
        </p:txBody>
      </p:sp>
      <p:sp>
        <p:nvSpPr>
          <p:cNvPr id="2" name="ZoneTexte 1"/>
          <p:cNvSpPr txBox="1"/>
          <p:nvPr/>
        </p:nvSpPr>
        <p:spPr>
          <a:xfrm>
            <a:off x="1669508" y="980728"/>
            <a:ext cx="6021007" cy="369332"/>
          </a:xfrm>
          <a:prstGeom prst="rect">
            <a:avLst/>
          </a:prstGeom>
          <a:noFill/>
        </p:spPr>
        <p:txBody>
          <a:bodyPr wrap="none" rtlCol="0">
            <a:spAutoFit/>
          </a:bodyPr>
          <a:lstStyle/>
          <a:p>
            <a:r>
              <a:rPr lang="en-US" dirty="0"/>
              <a:t>Alarms/sirens sounds to give the sign to port users/</a:t>
            </a:r>
            <a:r>
              <a:rPr lang="en-GB" dirty="0"/>
              <a:t>Evacuation</a:t>
            </a:r>
            <a:endParaRPr lang="fr-FR" dirty="0"/>
          </a:p>
        </p:txBody>
      </p:sp>
      <p:pic>
        <p:nvPicPr>
          <p:cNvPr id="6" name="Image 5"/>
          <p:cNvPicPr/>
          <p:nvPr/>
        </p:nvPicPr>
        <p:blipFill>
          <a:blip r:embed="rId3" cstate="print">
            <a:extLst>
              <a:ext uri="{28A0092B-C50C-407E-A947-70E740481C1C}">
                <a14:useLocalDpi xmlns:a14="http://schemas.microsoft.com/office/drawing/2010/main" val="0"/>
              </a:ext>
            </a:extLst>
          </a:blip>
          <a:stretch>
            <a:fillRect/>
          </a:stretch>
        </p:blipFill>
        <p:spPr>
          <a:xfrm>
            <a:off x="179512" y="1328239"/>
            <a:ext cx="4752528" cy="3108873"/>
          </a:xfrm>
          <a:prstGeom prst="rect">
            <a:avLst/>
          </a:prstGeom>
        </p:spPr>
      </p:pic>
    </p:spTree>
    <p:extLst>
      <p:ext uri="{BB962C8B-B14F-4D97-AF65-F5344CB8AC3E}">
        <p14:creationId xmlns:p14="http://schemas.microsoft.com/office/powerpoint/2010/main" val="999914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2"/>
          <p:cNvSpPr>
            <a:spLocks noChangeArrowheads="1"/>
          </p:cNvSpPr>
          <p:nvPr/>
        </p:nvSpPr>
        <p:spPr bwMode="auto">
          <a:xfrm>
            <a:off x="2555776" y="404664"/>
            <a:ext cx="4248472" cy="400110"/>
          </a:xfrm>
          <a:prstGeom prst="rect">
            <a:avLst/>
          </a:prstGeom>
          <a:noFill/>
          <a:ln w="9525">
            <a:noFill/>
            <a:miter lim="800000"/>
            <a:headEnd/>
            <a:tailEnd/>
          </a:ln>
        </p:spPr>
        <p:txBody>
          <a:bodyPr wrap="square">
            <a:spAutoFit/>
          </a:bodyPr>
          <a:lstStyle/>
          <a:p>
            <a:pPr algn="ctr"/>
            <a:r>
              <a:rPr lang="en-GB" sz="2000" b="1" dirty="0">
                <a:solidFill>
                  <a:schemeClr val="tx2"/>
                </a:solidFill>
              </a:rPr>
              <a:t>After Tsunami Exercise</a:t>
            </a:r>
          </a:p>
        </p:txBody>
      </p:sp>
      <p:sp>
        <p:nvSpPr>
          <p:cNvPr id="2" name="ZoneTexte 1"/>
          <p:cNvSpPr txBox="1"/>
          <p:nvPr/>
        </p:nvSpPr>
        <p:spPr>
          <a:xfrm>
            <a:off x="740472" y="962605"/>
            <a:ext cx="7879080" cy="369332"/>
          </a:xfrm>
          <a:prstGeom prst="rect">
            <a:avLst/>
          </a:prstGeom>
          <a:noFill/>
        </p:spPr>
        <p:txBody>
          <a:bodyPr wrap="none" rtlCol="0">
            <a:spAutoFit/>
          </a:bodyPr>
          <a:lstStyle/>
          <a:p>
            <a:r>
              <a:rPr lang="en-US" dirty="0"/>
              <a:t>Gather with the stakeholders and assess the exercise to improve for the real event</a:t>
            </a:r>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331937"/>
            <a:ext cx="4333727" cy="2889151"/>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0817" y="4211594"/>
            <a:ext cx="3926859" cy="2617906"/>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7384" y="1322443"/>
            <a:ext cx="4333727" cy="2889151"/>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411" y="4211594"/>
            <a:ext cx="3923928" cy="2615952"/>
          </a:xfrm>
          <a:prstGeom prst="rect">
            <a:avLst/>
          </a:prstGeom>
        </p:spPr>
      </p:pic>
      <p:pic>
        <p:nvPicPr>
          <p:cNvPr id="10" name="Picture 2" descr="SMART Goals - 5 critères essentie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6150" y="44624"/>
            <a:ext cx="2239181" cy="96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082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2"/>
          <p:cNvSpPr>
            <a:spLocks noChangeArrowheads="1"/>
          </p:cNvSpPr>
          <p:nvPr/>
        </p:nvSpPr>
        <p:spPr bwMode="auto">
          <a:xfrm>
            <a:off x="2555776" y="404664"/>
            <a:ext cx="4248472" cy="400110"/>
          </a:xfrm>
          <a:prstGeom prst="rect">
            <a:avLst/>
          </a:prstGeom>
          <a:noFill/>
          <a:ln w="9525">
            <a:noFill/>
            <a:miter lim="800000"/>
            <a:headEnd/>
            <a:tailEnd/>
          </a:ln>
        </p:spPr>
        <p:txBody>
          <a:bodyPr wrap="square">
            <a:spAutoFit/>
          </a:bodyPr>
          <a:lstStyle/>
          <a:p>
            <a:pPr algn="ctr"/>
            <a:r>
              <a:rPr lang="en-GB" sz="2000" b="1" dirty="0">
                <a:solidFill>
                  <a:schemeClr val="tx2"/>
                </a:solidFill>
              </a:rPr>
              <a:t>After Tsunami Exercise</a:t>
            </a:r>
          </a:p>
        </p:txBody>
      </p:sp>
      <p:sp>
        <p:nvSpPr>
          <p:cNvPr id="2" name="ZoneTexte 1"/>
          <p:cNvSpPr txBox="1"/>
          <p:nvPr/>
        </p:nvSpPr>
        <p:spPr>
          <a:xfrm>
            <a:off x="740472" y="962605"/>
            <a:ext cx="7879080" cy="369332"/>
          </a:xfrm>
          <a:prstGeom prst="rect">
            <a:avLst/>
          </a:prstGeom>
          <a:noFill/>
        </p:spPr>
        <p:txBody>
          <a:bodyPr wrap="none" rtlCol="0">
            <a:spAutoFit/>
          </a:bodyPr>
          <a:lstStyle/>
          <a:p>
            <a:r>
              <a:rPr lang="en-US" dirty="0"/>
              <a:t>Gather with the stakeholders and assess the exercise to improve for the real event</a:t>
            </a:r>
            <a:endParaRPr lang="fr-FR" dirty="0"/>
          </a:p>
        </p:txBody>
      </p:sp>
      <p:pic>
        <p:nvPicPr>
          <p:cNvPr id="10" name="Picture 2" descr="SMART Goals - 5 critères essenti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150" y="44624"/>
            <a:ext cx="2239181" cy="96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42395" y="1628800"/>
            <a:ext cx="8424936" cy="4829014"/>
          </a:xfrm>
          <a:prstGeom prst="rect">
            <a:avLst/>
          </a:prstGeom>
        </p:spPr>
        <p:txBody>
          <a:bodyPr wrap="square">
            <a:spAutoFit/>
          </a:bodyPr>
          <a:lstStyle/>
          <a:p>
            <a:pPr marL="285750" lvl="0" indent="-285750" algn="just">
              <a:lnSpc>
                <a:spcPct val="115000"/>
              </a:lnSpc>
              <a:spcAft>
                <a:spcPts val="0"/>
              </a:spcAft>
              <a:buFont typeface="Wingdings" panose="05000000000000000000" pitchFamily="2" charset="2"/>
              <a:buChar char="ü"/>
            </a:pPr>
            <a:r>
              <a:rPr lang="en-GB" dirty="0">
                <a:latin typeface="Times New Roman" panose="02020603050405020304" pitchFamily="18" charset="0"/>
                <a:ea typeface="Calibri" panose="020F0502020204030204" pitchFamily="34" charset="0"/>
              </a:rPr>
              <a:t>The siren is activated in the event of any kind of accident, the event was explained using telephone and radio communication.</a:t>
            </a:r>
            <a:endParaRPr lang="fr-FR" sz="1600" dirty="0">
              <a:ea typeface="Calibri" panose="020F0502020204030204" pitchFamily="34" charset="0"/>
            </a:endParaRPr>
          </a:p>
          <a:p>
            <a:pPr marL="285750" lvl="0" indent="-285750" algn="just">
              <a:lnSpc>
                <a:spcPct val="115000"/>
              </a:lnSpc>
              <a:spcAft>
                <a:spcPts val="0"/>
              </a:spcAft>
              <a:buFont typeface="Wingdings" panose="05000000000000000000" pitchFamily="2" charset="2"/>
              <a:buChar char="ü"/>
            </a:pPr>
            <a:r>
              <a:rPr lang="en-GB" dirty="0">
                <a:latin typeface="Times New Roman" panose="02020603050405020304" pitchFamily="18" charset="0"/>
                <a:ea typeface="Calibri" panose="020F0502020204030204" pitchFamily="34" charset="0"/>
              </a:rPr>
              <a:t>Minimisation of the use of vehicles except for emergency services (ambulance, fire brigade) to reduce traffic jams.</a:t>
            </a:r>
            <a:endParaRPr lang="fr-FR" sz="1600" dirty="0">
              <a:ea typeface="Calibri" panose="020F0502020204030204" pitchFamily="34" charset="0"/>
            </a:endParaRPr>
          </a:p>
          <a:p>
            <a:pPr marL="285750" lvl="0" indent="-285750" algn="just">
              <a:lnSpc>
                <a:spcPct val="115000"/>
              </a:lnSpc>
              <a:spcAft>
                <a:spcPts val="0"/>
              </a:spcAft>
              <a:buFont typeface="Wingdings" panose="05000000000000000000" pitchFamily="2" charset="2"/>
              <a:buChar char="ü"/>
            </a:pPr>
            <a:r>
              <a:rPr lang="en-GB" dirty="0">
                <a:latin typeface="Times New Roman" panose="02020603050405020304" pitchFamily="18" charset="0"/>
                <a:ea typeface="Calibri" panose="020F0502020204030204" pitchFamily="34" charset="0"/>
              </a:rPr>
              <a:t>In the crisis cell, each entity communicates with its subordinates (better way of communicating).</a:t>
            </a:r>
            <a:endParaRPr lang="fr-FR" sz="1600" dirty="0">
              <a:ea typeface="Calibri" panose="020F0502020204030204" pitchFamily="34" charset="0"/>
            </a:endParaRPr>
          </a:p>
          <a:p>
            <a:pPr marL="285750" lvl="0" indent="-285750" algn="just">
              <a:lnSpc>
                <a:spcPct val="115000"/>
              </a:lnSpc>
              <a:spcAft>
                <a:spcPts val="0"/>
              </a:spcAft>
              <a:buFont typeface="Wingdings" panose="05000000000000000000" pitchFamily="2" charset="2"/>
              <a:buChar char="ü"/>
            </a:pPr>
            <a:r>
              <a:rPr lang="en-GB" dirty="0">
                <a:latin typeface="Times New Roman" panose="02020603050405020304" pitchFamily="18" charset="0"/>
                <a:ea typeface="Calibri" panose="020F0502020204030204" pitchFamily="34" charset="0"/>
              </a:rPr>
              <a:t>Everyone agreed that the exercise had gone well, and the majority of participants clearly understood the value of the exercise. However, there were still a few points that needed to be rectified: people need to be better warned of the tsunami risk, precious minutes elapsed between the first alert and the decision being taken (reading and interpretation), the alert was communicated by siren, and a megaphone would be very useful, especially for people from outside the port. There should also be two refuge areas, one to the north and the other to the south, to ensure that the entire port community is evacuated in the event of a real tsunami.</a:t>
            </a:r>
            <a:endParaRPr lang="fr-FR" sz="1600" dirty="0">
              <a:ea typeface="Calibri" panose="020F0502020204030204" pitchFamily="34" charset="0"/>
            </a:endParaRPr>
          </a:p>
          <a:p>
            <a:pPr marL="285750" indent="-285750">
              <a:buFont typeface="Wingdings" panose="05000000000000000000" pitchFamily="2" charset="2"/>
              <a:buChar char="ü"/>
            </a:pPr>
            <a:r>
              <a:rPr lang="en-GB" dirty="0">
                <a:latin typeface="Times New Roman" panose="02020603050405020304" pitchFamily="18" charset="0"/>
                <a:ea typeface="Calibri" panose="020F0502020204030204" pitchFamily="34" charset="0"/>
              </a:rPr>
              <a:t>These exercises should be regular.</a:t>
            </a:r>
            <a:endParaRPr lang="fr-FR" dirty="0"/>
          </a:p>
        </p:txBody>
      </p:sp>
    </p:spTree>
    <p:extLst>
      <p:ext uri="{BB962C8B-B14F-4D97-AF65-F5344CB8AC3E}">
        <p14:creationId xmlns:p14="http://schemas.microsoft.com/office/powerpoint/2010/main" val="1233539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2"/>
          <p:cNvSpPr>
            <a:spLocks noChangeArrowheads="1"/>
          </p:cNvSpPr>
          <p:nvPr/>
        </p:nvSpPr>
        <p:spPr bwMode="auto">
          <a:xfrm>
            <a:off x="2555776" y="404664"/>
            <a:ext cx="4248472" cy="400110"/>
          </a:xfrm>
          <a:prstGeom prst="rect">
            <a:avLst/>
          </a:prstGeom>
          <a:noFill/>
          <a:ln w="9525">
            <a:noFill/>
            <a:miter lim="800000"/>
            <a:headEnd/>
            <a:tailEnd/>
          </a:ln>
        </p:spPr>
        <p:txBody>
          <a:bodyPr wrap="square">
            <a:spAutoFit/>
          </a:bodyPr>
          <a:lstStyle/>
          <a:p>
            <a:pPr algn="ctr"/>
            <a:r>
              <a:rPr lang="en-GB" sz="2000" b="1" dirty="0">
                <a:solidFill>
                  <a:schemeClr val="tx2"/>
                </a:solidFill>
              </a:rPr>
              <a:t>Challenges</a:t>
            </a:r>
          </a:p>
        </p:txBody>
      </p:sp>
      <p:sp>
        <p:nvSpPr>
          <p:cNvPr id="7" name="Rectangle 6"/>
          <p:cNvSpPr/>
          <p:nvPr/>
        </p:nvSpPr>
        <p:spPr>
          <a:xfrm>
            <a:off x="467544" y="908720"/>
            <a:ext cx="8424936" cy="5863144"/>
          </a:xfrm>
          <a:prstGeom prst="rect">
            <a:avLst/>
          </a:prstGeom>
        </p:spPr>
        <p:txBody>
          <a:bodyPr wrap="square">
            <a:spAutoFit/>
          </a:bodyPr>
          <a:lstStyle/>
          <a:p>
            <a:pPr>
              <a:spcAft>
                <a:spcPts val="600"/>
              </a:spcAft>
            </a:pPr>
            <a:r>
              <a:rPr lang="en-GB" dirty="0"/>
              <a:t>1- Finalize concept note and questionnaire prepared by IOC ICG/NEMTWS and WGs/TTS.   Identify target groups/communities, design survey protocol, socialise survey in target communities: </a:t>
            </a:r>
            <a:r>
              <a:rPr lang="en-GB" b="1" dirty="0"/>
              <a:t>This stage involved several discussions on different questions, given the socio-cultural differences between the countries taking part in the project. In the end, a common questionnaire was adopted and translations were made.</a:t>
            </a:r>
            <a:r>
              <a:rPr lang="en-GB" dirty="0"/>
              <a:t>  </a:t>
            </a:r>
            <a:endParaRPr lang="fr-FR" dirty="0"/>
          </a:p>
          <a:p>
            <a:pPr>
              <a:spcAft>
                <a:spcPts val="600"/>
              </a:spcAft>
            </a:pPr>
            <a:r>
              <a:rPr lang="en-GB" dirty="0"/>
              <a:t>2- Conduct the survey, and analyse the results and prepare report: </a:t>
            </a:r>
            <a:r>
              <a:rPr lang="en-GB" b="1" dirty="0"/>
              <a:t>Despite the efforts made to prepare the survey, difficulties were faced during the monitoring; the local population does not know much about tsunamis and how to distinguish tsunamis from other coastal hazards. The analysis of the results showed this lack of information about coastal hazards and especially tsunamis.</a:t>
            </a:r>
            <a:r>
              <a:rPr lang="en-GB" dirty="0"/>
              <a:t>  </a:t>
            </a:r>
            <a:endParaRPr lang="fr-FR" dirty="0"/>
          </a:p>
          <a:p>
            <a:pPr>
              <a:spcAft>
                <a:spcPts val="600"/>
              </a:spcAft>
            </a:pPr>
            <a:r>
              <a:rPr lang="en-GB" dirty="0"/>
              <a:t>3- Assessment estimate of the number of people at risk in the tsunami hazard zone, economic, infrastructural, political and social resources identified, preparedness: </a:t>
            </a:r>
            <a:r>
              <a:rPr lang="en-GB" b="1" dirty="0"/>
              <a:t>This step was relatively easy, given the experience of the "marine geosciences and soil science" laboratory at </a:t>
            </a:r>
            <a:r>
              <a:rPr lang="en-GB" b="1" dirty="0" err="1"/>
              <a:t>Chouaib</a:t>
            </a:r>
            <a:r>
              <a:rPr lang="en-GB" b="1" dirty="0"/>
              <a:t> </a:t>
            </a:r>
            <a:r>
              <a:rPr lang="en-GB" b="1" dirty="0" err="1"/>
              <a:t>Doukkali</a:t>
            </a:r>
            <a:r>
              <a:rPr lang="en-GB" b="1" dirty="0"/>
              <a:t> University. However, the data needed to be updated.</a:t>
            </a:r>
          </a:p>
          <a:p>
            <a:pPr>
              <a:spcAft>
                <a:spcPts val="600"/>
              </a:spcAft>
            </a:pPr>
            <a:r>
              <a:rPr lang="en-GB" dirty="0"/>
              <a:t>4- Workshop(s) and the development of government approved easily understood tsunami evacuation maps and local tsunami awareness materials: </a:t>
            </a:r>
            <a:r>
              <a:rPr lang="en-GB" b="1" dirty="0"/>
              <a:t>Several meetings have been held with local partners to present the evacuation maps for the city of El </a:t>
            </a:r>
            <a:r>
              <a:rPr lang="en-GB" b="1" dirty="0" err="1"/>
              <a:t>Jadida</a:t>
            </a:r>
            <a:r>
              <a:rPr lang="en-GB" b="1" dirty="0"/>
              <a:t>, despite the positive collaboration at this stage, but it should be noted that the procedures for the final approval of the maps are still relatively complicated.</a:t>
            </a:r>
            <a:endParaRPr lang="fr-FR" dirty="0"/>
          </a:p>
        </p:txBody>
      </p:sp>
    </p:spTree>
    <p:extLst>
      <p:ext uri="{BB962C8B-B14F-4D97-AF65-F5344CB8AC3E}">
        <p14:creationId xmlns:p14="http://schemas.microsoft.com/office/powerpoint/2010/main" val="2577560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iz-powerpoint-leerfolie-en">
  <a:themeElements>
    <a:clrScheme name="GTZ">
      <a:dk1>
        <a:srgbClr val="000000"/>
      </a:dk1>
      <a:lt1>
        <a:srgbClr val="FFFFFF"/>
      </a:lt1>
      <a:dk2>
        <a:srgbClr val="727272"/>
      </a:dk2>
      <a:lt2>
        <a:srgbClr val="D9D9D9"/>
      </a:lt2>
      <a:accent1>
        <a:srgbClr val="B7D1DD"/>
      </a:accent1>
      <a:accent2>
        <a:srgbClr val="C80F0E"/>
      </a:accent2>
      <a:accent3>
        <a:srgbClr val="DEDEAF"/>
      </a:accent3>
      <a:accent4>
        <a:srgbClr val="939393"/>
      </a:accent4>
      <a:accent5>
        <a:srgbClr val="9AB0BA"/>
      </a:accent5>
      <a:accent6>
        <a:srgbClr val="BABA93"/>
      </a:accent6>
      <a:hlink>
        <a:srgbClr val="0000FF"/>
      </a:hlink>
      <a:folHlink>
        <a:srgbClr val="800080"/>
      </a:folHlink>
    </a:clrScheme>
    <a:fontScheme name="gtz-leerfolie-d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extraClrScheme>
      <a:clrScheme name="gtz-leerfolie-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tz-leerfolie-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tz-leerfolie-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tz-leerfolie-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tz-leerfolie-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tz-leerfolie-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tz-leerfolie-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tz-leerfolie-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tz-leerfolie-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tz-leerfolie-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tz-leerfolie-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tz-leerfolie-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tz-leerfolie-de 13">
        <a:dk1>
          <a:srgbClr val="000000"/>
        </a:dk1>
        <a:lt1>
          <a:srgbClr val="FFFFFF"/>
        </a:lt1>
        <a:dk2>
          <a:srgbClr val="000000"/>
        </a:dk2>
        <a:lt2>
          <a:srgbClr val="969696"/>
        </a:lt2>
        <a:accent1>
          <a:srgbClr val="EFEDE6"/>
        </a:accent1>
        <a:accent2>
          <a:srgbClr val="FF9966"/>
        </a:accent2>
        <a:accent3>
          <a:srgbClr val="FFFFFF"/>
        </a:accent3>
        <a:accent4>
          <a:srgbClr val="000000"/>
        </a:accent4>
        <a:accent5>
          <a:srgbClr val="F6F4F0"/>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iz-powerpoint-leerfolie-en">
  <a:themeElements>
    <a:clrScheme name="GTZ">
      <a:dk1>
        <a:srgbClr val="000000"/>
      </a:dk1>
      <a:lt1>
        <a:srgbClr val="FFFFFF"/>
      </a:lt1>
      <a:dk2>
        <a:srgbClr val="727272"/>
      </a:dk2>
      <a:lt2>
        <a:srgbClr val="D9D9D9"/>
      </a:lt2>
      <a:accent1>
        <a:srgbClr val="B7D1DD"/>
      </a:accent1>
      <a:accent2>
        <a:srgbClr val="C80F0E"/>
      </a:accent2>
      <a:accent3>
        <a:srgbClr val="DEDEAF"/>
      </a:accent3>
      <a:accent4>
        <a:srgbClr val="939393"/>
      </a:accent4>
      <a:accent5>
        <a:srgbClr val="9AB0BA"/>
      </a:accent5>
      <a:accent6>
        <a:srgbClr val="BABA93"/>
      </a:accent6>
      <a:hlink>
        <a:srgbClr val="0000FF"/>
      </a:hlink>
      <a:folHlink>
        <a:srgbClr val="800080"/>
      </a:folHlink>
    </a:clrScheme>
    <a:fontScheme name="gtz-leerfolie-d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extraClrScheme>
      <a:clrScheme name="gtz-leerfolie-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tz-leerfolie-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tz-leerfolie-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tz-leerfolie-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tz-leerfolie-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tz-leerfolie-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tz-leerfolie-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tz-leerfolie-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tz-leerfolie-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tz-leerfolie-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tz-leerfolie-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tz-leerfolie-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tz-leerfolie-de 13">
        <a:dk1>
          <a:srgbClr val="000000"/>
        </a:dk1>
        <a:lt1>
          <a:srgbClr val="FFFFFF"/>
        </a:lt1>
        <a:dk2>
          <a:srgbClr val="000000"/>
        </a:dk2>
        <a:lt2>
          <a:srgbClr val="969696"/>
        </a:lt2>
        <a:accent1>
          <a:srgbClr val="EFEDE6"/>
        </a:accent1>
        <a:accent2>
          <a:srgbClr val="FF9966"/>
        </a:accent2>
        <a:accent3>
          <a:srgbClr val="FFFFFF"/>
        </a:accent3>
        <a:accent4>
          <a:srgbClr val="000000"/>
        </a:accent4>
        <a:accent5>
          <a:srgbClr val="F6F4F0"/>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giz-powerpoint-leerfolie-en">
  <a:themeElements>
    <a:clrScheme name="GTZ">
      <a:dk1>
        <a:srgbClr val="000000"/>
      </a:dk1>
      <a:lt1>
        <a:srgbClr val="FFFFFF"/>
      </a:lt1>
      <a:dk2>
        <a:srgbClr val="727272"/>
      </a:dk2>
      <a:lt2>
        <a:srgbClr val="D9D9D9"/>
      </a:lt2>
      <a:accent1>
        <a:srgbClr val="B7D1DD"/>
      </a:accent1>
      <a:accent2>
        <a:srgbClr val="C80F0E"/>
      </a:accent2>
      <a:accent3>
        <a:srgbClr val="DEDEAF"/>
      </a:accent3>
      <a:accent4>
        <a:srgbClr val="939393"/>
      </a:accent4>
      <a:accent5>
        <a:srgbClr val="9AB0BA"/>
      </a:accent5>
      <a:accent6>
        <a:srgbClr val="BABA93"/>
      </a:accent6>
      <a:hlink>
        <a:srgbClr val="0000FF"/>
      </a:hlink>
      <a:folHlink>
        <a:srgbClr val="800080"/>
      </a:folHlink>
    </a:clrScheme>
    <a:fontScheme name="gtz-leerfolie-d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extraClrScheme>
      <a:clrScheme name="gtz-leerfolie-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tz-leerfolie-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tz-leerfolie-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tz-leerfolie-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tz-leerfolie-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tz-leerfolie-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tz-leerfolie-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tz-leerfolie-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tz-leerfolie-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tz-leerfolie-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tz-leerfolie-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tz-leerfolie-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tz-leerfolie-de 13">
        <a:dk1>
          <a:srgbClr val="000000"/>
        </a:dk1>
        <a:lt1>
          <a:srgbClr val="FFFFFF"/>
        </a:lt1>
        <a:dk2>
          <a:srgbClr val="000000"/>
        </a:dk2>
        <a:lt2>
          <a:srgbClr val="969696"/>
        </a:lt2>
        <a:accent1>
          <a:srgbClr val="EFEDE6"/>
        </a:accent1>
        <a:accent2>
          <a:srgbClr val="FF9966"/>
        </a:accent2>
        <a:accent3>
          <a:srgbClr val="FFFFFF"/>
        </a:accent3>
        <a:accent4>
          <a:srgbClr val="000000"/>
        </a:accent4>
        <a:accent5>
          <a:srgbClr val="F6F4F0"/>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giz-powerpoint-leerfolie-en">
  <a:themeElements>
    <a:clrScheme name="GTZ">
      <a:dk1>
        <a:srgbClr val="000000"/>
      </a:dk1>
      <a:lt1>
        <a:srgbClr val="FFFFFF"/>
      </a:lt1>
      <a:dk2>
        <a:srgbClr val="727272"/>
      </a:dk2>
      <a:lt2>
        <a:srgbClr val="D9D9D9"/>
      </a:lt2>
      <a:accent1>
        <a:srgbClr val="B7D1DD"/>
      </a:accent1>
      <a:accent2>
        <a:srgbClr val="C80F0E"/>
      </a:accent2>
      <a:accent3>
        <a:srgbClr val="DEDEAF"/>
      </a:accent3>
      <a:accent4>
        <a:srgbClr val="939393"/>
      </a:accent4>
      <a:accent5>
        <a:srgbClr val="9AB0BA"/>
      </a:accent5>
      <a:accent6>
        <a:srgbClr val="BABA93"/>
      </a:accent6>
      <a:hlink>
        <a:srgbClr val="0000FF"/>
      </a:hlink>
      <a:folHlink>
        <a:srgbClr val="800080"/>
      </a:folHlink>
    </a:clrScheme>
    <a:fontScheme name="gtz-leerfolie-d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extraClrScheme>
      <a:clrScheme name="gtz-leerfolie-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tz-leerfolie-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tz-leerfolie-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tz-leerfolie-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tz-leerfolie-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tz-leerfolie-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tz-leerfolie-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tz-leerfolie-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tz-leerfolie-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tz-leerfolie-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tz-leerfolie-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tz-leerfolie-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tz-leerfolie-de 13">
        <a:dk1>
          <a:srgbClr val="000000"/>
        </a:dk1>
        <a:lt1>
          <a:srgbClr val="FFFFFF"/>
        </a:lt1>
        <a:dk2>
          <a:srgbClr val="000000"/>
        </a:dk2>
        <a:lt2>
          <a:srgbClr val="969696"/>
        </a:lt2>
        <a:accent1>
          <a:srgbClr val="EFEDE6"/>
        </a:accent1>
        <a:accent2>
          <a:srgbClr val="FF9966"/>
        </a:accent2>
        <a:accent3>
          <a:srgbClr val="FFFFFF"/>
        </a:accent3>
        <a:accent4>
          <a:srgbClr val="000000"/>
        </a:accent4>
        <a:accent5>
          <a:srgbClr val="F6F4F0"/>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giz-powerpoint-leerfolie-en">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54335BECF21B40B6CCFAE91E076EEB" ma:contentTypeVersion="20" ma:contentTypeDescription="Create a new document." ma:contentTypeScope="" ma:versionID="822d4e460b2a08a511ecbd8bea890e9c">
  <xsd:schema xmlns:xsd="http://www.w3.org/2001/XMLSchema" xmlns:xs="http://www.w3.org/2001/XMLSchema" xmlns:p="http://schemas.microsoft.com/office/2006/metadata/properties" xmlns:ns2="f8ef70f3-4e3d-42be-bd40-fbc1cacc1519" xmlns:ns3="5b799ec2-212c-48b5-b7ff-d14ec6cbce2b" targetNamespace="http://schemas.microsoft.com/office/2006/metadata/properties" ma:root="true" ma:fieldsID="da30cbb6ef02cfc30cc5866e694d115e" ns2:_="" ns3:_="">
    <xsd:import namespace="f8ef70f3-4e3d-42be-bd40-fbc1cacc1519"/>
    <xsd:import namespace="5b799ec2-212c-48b5-b7ff-d14ec6cbce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_Flow_SignoffStatus" minOccurs="0"/>
                <xsd:element ref="ns2:lcf76f155ced4ddcb4097134ff3c332f" minOccurs="0"/>
                <xsd:element ref="ns3:TaxCatchAll" minOccurs="0"/>
                <xsd:element ref="ns2: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f70f3-4e3d-42be-bd40-fbc1cacc1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0cec18f-64e3-475c-b7ef-ac8bd502240b" ma:termSetId="09814cd3-568e-fe90-9814-8d621ff8fb84" ma:anchorId="fba54fb3-c3e1-fe81-a776-ca4b69148c4d" ma:open="true" ma:isKeyword="false">
      <xsd:complexType>
        <xsd:sequence>
          <xsd:element ref="pc:Terms" minOccurs="0" maxOccurs="1"/>
        </xsd:sequence>
      </xsd:complexType>
    </xsd:element>
    <xsd:element name="Date" ma:index="25" nillable="true" ma:displayName="Date" ma:format="DateOnly" ma:internalName="Date">
      <xsd:simpleType>
        <xsd:restriction base="dms:DateTim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799ec2-212c-48b5-b7ff-d14ec6cbce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9356fda-4aa5-4147-874c-60c3a814ea89}" ma:internalName="TaxCatchAll" ma:showField="CatchAllData" ma:web="5b799ec2-212c-48b5-b7ff-d14ec6cbce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EE0D5C-E41A-4EB7-8B87-1C57AA8F10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ef70f3-4e3d-42be-bd40-fbc1cacc1519"/>
    <ds:schemaRef ds:uri="5b799ec2-212c-48b5-b7ff-d14ec6cbc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B5A1D8-F374-44B5-8854-EFE6476F179D}">
  <ds:schemaRefs>
    <ds:schemaRef ds:uri="http://schemas.microsoft.com/sharepoint/v3/contenttype/forms"/>
  </ds:schemaRefs>
</ds:datastoreItem>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emplate/>
  <TotalTime>5035</TotalTime>
  <Words>1090</Words>
  <Application>Microsoft Office PowerPoint</Application>
  <PresentationFormat>On-screen Show (4:3)</PresentationFormat>
  <Paragraphs>76</Paragraphs>
  <Slides>11</Slides>
  <Notes>2</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11</vt:i4>
      </vt:variant>
    </vt:vector>
  </HeadingPairs>
  <TitlesOfParts>
    <vt:vector size="24" baseType="lpstr">
      <vt:lpstr>Mulish</vt:lpstr>
      <vt:lpstr>Arial</vt:lpstr>
      <vt:lpstr>Arial Narrow</vt:lpstr>
      <vt:lpstr>Calibri</vt:lpstr>
      <vt:lpstr>Times</vt:lpstr>
      <vt:lpstr>Times New Roman</vt:lpstr>
      <vt:lpstr>Wingdings</vt:lpstr>
      <vt:lpstr>Office Theme</vt:lpstr>
      <vt:lpstr>giz-powerpoint-leerfolie-en</vt:lpstr>
      <vt:lpstr>1_giz-powerpoint-leerfolie-en</vt:lpstr>
      <vt:lpstr>2_giz-powerpoint-leerfolie-en</vt:lpstr>
      <vt:lpstr>3_giz-powerpoint-leerfolie-en</vt:lpstr>
      <vt:lpstr>4_giz-powerpoint-leerfolie-en</vt:lpstr>
      <vt:lpstr> Tsunami Ready program </vt:lpstr>
      <vt:lpstr>PowerPoint Presentation</vt:lpstr>
      <vt:lpstr>PowerPoint Presentation</vt:lpstr>
      <vt:lpstr>Tsunami exercise in the Jorf Lasfar 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Dilmen Vennin, Derya</cp:lastModifiedBy>
  <cp:revision>804</cp:revision>
  <cp:lastPrinted>2012-05-08T09:31:30Z</cp:lastPrinted>
  <dcterms:created xsi:type="dcterms:W3CDTF">2012-03-07T08:22:10Z</dcterms:created>
  <dcterms:modified xsi:type="dcterms:W3CDTF">2024-02-01T13:23:10Z</dcterms:modified>
</cp:coreProperties>
</file>