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32" r:id="rId2"/>
    <p:sldId id="33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69"/>
    <p:restoredTop sz="96208"/>
  </p:normalViewPr>
  <p:slideViewPr>
    <p:cSldViewPr snapToGrid="0">
      <p:cViewPr varScale="1">
        <p:scale>
          <a:sx n="45" d="100"/>
          <a:sy n="45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4035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8829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0353" r="5606" b="36489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47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8" r="47703" b="5212"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68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-9850" t="-943" r="-1"/>
          <a:stretch/>
        </p:blipFill>
        <p:spPr>
          <a:xfrm>
            <a:off x="7417942" y="1560444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0189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2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944D29-6140-48A5-91EC-CC5A8B1D06D4}"/>
              </a:ext>
            </a:extLst>
          </p:cNvPr>
          <p:cNvSpPr txBox="1"/>
          <p:nvPr/>
        </p:nvSpPr>
        <p:spPr>
          <a:xfrm>
            <a:off x="1236196" y="1425786"/>
            <a:ext cx="9386675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IOC Group of Experts on Capacity Development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1928B-DF53-1EE1-EC89-F00F66D1FF8D}"/>
              </a:ext>
            </a:extLst>
          </p:cNvPr>
          <p:cNvSpPr txBox="1"/>
          <p:nvPr/>
        </p:nvSpPr>
        <p:spPr>
          <a:xfrm>
            <a:off x="1044122" y="5137269"/>
            <a:ext cx="10103753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28 February 2024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597DF-EA0F-910A-68ED-E728D5B977AE}"/>
              </a:ext>
            </a:extLst>
          </p:cNvPr>
          <p:cNvSpPr txBox="1"/>
          <p:nvPr/>
        </p:nvSpPr>
        <p:spPr>
          <a:xfrm>
            <a:off x="1044123" y="3093574"/>
            <a:ext cx="10103753" cy="231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Agenda 6 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2322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Roboto"/>
              </a:rPr>
              <a:t>Reconstitution of the IOC GE-CD: Procedures and Timeline</a:t>
            </a:r>
            <a:endParaRPr kumimoji="0" lang="en-PH" sz="23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Roboto"/>
            </a:endParaRP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23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Roboto"/>
            </a:endParaRP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Johanna </a:t>
            </a:r>
            <a:r>
              <a:rPr kumimoji="0" lang="en-PH" sz="18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Diwa-Acallar</a:t>
            </a: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71F07-A86D-664D-B630-4B4808A8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206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290C2-8D01-FF05-9709-37B5286E9B0B}"/>
              </a:ext>
            </a:extLst>
          </p:cNvPr>
          <p:cNvSpPr txBox="1"/>
          <p:nvPr/>
        </p:nvSpPr>
        <p:spPr>
          <a:xfrm>
            <a:off x="1177159" y="1555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7C500-F0D5-1BB6-7335-9041E58A6BA4}"/>
              </a:ext>
            </a:extLst>
          </p:cNvPr>
          <p:cNvSpPr txBox="1"/>
          <p:nvPr/>
        </p:nvSpPr>
        <p:spPr>
          <a:xfrm>
            <a:off x="353104" y="175082"/>
            <a:ext cx="81519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RENEWAL OF GE-CD MEMBERSHIP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D6D1C9-8176-9A4E-A4BB-60FE3320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FAE6B3-F95E-B85E-42C0-A7BC14491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369250"/>
              </p:ext>
            </p:extLst>
          </p:nvPr>
        </p:nvGraphicFramePr>
        <p:xfrm>
          <a:off x="555110" y="1459103"/>
          <a:ext cx="10571926" cy="38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2366">
                  <a:extLst>
                    <a:ext uri="{9D8B030D-6E8A-4147-A177-3AD203B41FA5}">
                      <a16:colId xmlns:a16="http://schemas.microsoft.com/office/drawing/2014/main" val="1850975613"/>
                    </a:ext>
                  </a:extLst>
                </a:gridCol>
                <a:gridCol w="3219560">
                  <a:extLst>
                    <a:ext uri="{9D8B030D-6E8A-4147-A177-3AD203B41FA5}">
                      <a16:colId xmlns:a16="http://schemas.microsoft.com/office/drawing/2014/main" val="2260410529"/>
                    </a:ext>
                  </a:extLst>
                </a:gridCol>
              </a:tblGrid>
              <a:tr h="300557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PROCEDURE</a:t>
                      </a:r>
                    </a:p>
                    <a:p>
                      <a:pPr algn="just"/>
                      <a:endParaRPr lang="en-PH" sz="2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TIMELINE</a:t>
                      </a:r>
                      <a:endParaRPr lang="en-PH" sz="2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553070564"/>
                  </a:ext>
                </a:extLst>
              </a:tr>
              <a:tr h="528747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Revised GE-CD </a:t>
                      </a:r>
                      <a:r>
                        <a:rPr lang="en-US" sz="20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ToRs</a:t>
                      </a: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approved by the EC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 25-28, 2024</a:t>
                      </a: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2445929941"/>
                  </a:ext>
                </a:extLst>
              </a:tr>
              <a:tr h="528747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PH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Call for GE-CD membership (via Circular Letter)</a:t>
                      </a: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 2024</a:t>
                      </a: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907531360"/>
                  </a:ext>
                </a:extLst>
              </a:tr>
              <a:tr h="528747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 completed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2024</a:t>
                      </a:r>
                      <a:endParaRPr lang="en-PH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2805893873"/>
                  </a:ext>
                </a:extLst>
              </a:tr>
              <a:tr h="528747">
                <a:tc>
                  <a:txBody>
                    <a:bodyPr/>
                    <a:lstStyle/>
                    <a:p>
                      <a:pPr algn="just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GE-CD membership inaugurated</a:t>
                      </a:r>
                      <a:endParaRPr lang="en-PH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" panose="020B0604020202020204" pitchFamily="34" charset="0"/>
                      </a:endParaRP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2024</a:t>
                      </a:r>
                      <a:endParaRPr lang="en-PH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3314199770"/>
                  </a:ext>
                </a:extLst>
              </a:tr>
              <a:tr h="528747">
                <a:tc>
                  <a:txBody>
                    <a:bodyPr/>
                    <a:lstStyle/>
                    <a:p>
                      <a:pPr marL="342900" marR="0" lvl="0" indent="-342900" algn="just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WG on Implementation Plan established</a:t>
                      </a: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PH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 2024</a:t>
                      </a: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1473644411"/>
                  </a:ext>
                </a:extLst>
              </a:tr>
              <a:tr h="528747">
                <a:tc>
                  <a:txBody>
                    <a:bodyPr/>
                    <a:lstStyle/>
                    <a:p>
                      <a:pPr marL="342900" indent="-342900" algn="just">
                        <a:spcBef>
                          <a:spcPts val="8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PH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WG on Promotion and Outreach established</a:t>
                      </a:r>
                    </a:p>
                  </a:txBody>
                  <a:tcPr marL="28999" marR="28999" marT="28999" marB="28999"/>
                </a:tc>
                <a:tc>
                  <a:txBody>
                    <a:bodyPr/>
                    <a:lstStyle/>
                    <a:p>
                      <a:pPr marL="0" marR="0" lvl="0" indent="0" algn="just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 2024</a:t>
                      </a:r>
                    </a:p>
                  </a:txBody>
                  <a:tcPr marL="28999" marR="28999" marT="28999" marB="28999"/>
                </a:tc>
                <a:extLst>
                  <a:ext uri="{0D108BD9-81ED-4DB2-BD59-A6C34878D82A}">
                    <a16:rowId xmlns:a16="http://schemas.microsoft.com/office/drawing/2014/main" val="2897931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230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81</Words>
  <Application>Microsoft Macintosh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Open Sans</vt:lpstr>
      <vt:lpstr>Roboto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Diwa, Johanna Paula</dc:creator>
  <cp:lastModifiedBy>Diwa, Johanna Paula</cp:lastModifiedBy>
  <cp:revision>3</cp:revision>
  <dcterms:created xsi:type="dcterms:W3CDTF">2024-02-28T12:23:52Z</dcterms:created>
  <dcterms:modified xsi:type="dcterms:W3CDTF">2024-02-28T14:11:06Z</dcterms:modified>
</cp:coreProperties>
</file>