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7"/>
  </p:notesMasterIdLst>
  <p:sldIdLst>
    <p:sldId id="487" r:id="rId3"/>
    <p:sldId id="263" r:id="rId4"/>
    <p:sldId id="264" r:id="rId5"/>
    <p:sldId id="47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8" d="100"/>
          <a:sy n="68" d="100"/>
        </p:scale>
        <p:origin x="616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ableStyles" Target="tableStyles.xml"/><Relationship Id="rId5" Type="http://schemas.openxmlformats.org/officeDocument/2006/relationships/slide" Target="slides/slide3.xml"/><Relationship Id="rId10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BF6CCDA-AC40-46B6-9C4B-53E2FE6399D4}" type="doc">
      <dgm:prSet loTypeId="urn:microsoft.com/office/officeart/2008/layout/RadialCluster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8A9C55F1-0C42-4A54-8864-F2F34FDDB41E}">
      <dgm:prSet phldrT="[Text]"/>
      <dgm:spPr/>
      <dgm:t>
        <a:bodyPr/>
        <a:lstStyle/>
        <a:p>
          <a:r>
            <a:rPr lang="en-US" dirty="0"/>
            <a:t>GRAs</a:t>
          </a:r>
        </a:p>
      </dgm:t>
    </dgm:pt>
    <dgm:pt modelId="{583CA6E2-1BE4-453B-A847-8BA2F7E77544}" type="parTrans" cxnId="{0960E772-AA9F-4E30-B0CA-85D043EDF664}">
      <dgm:prSet/>
      <dgm:spPr/>
      <dgm:t>
        <a:bodyPr/>
        <a:lstStyle/>
        <a:p>
          <a:endParaRPr lang="en-US"/>
        </a:p>
      </dgm:t>
    </dgm:pt>
    <dgm:pt modelId="{D0A53839-ADE5-4DD6-AACE-30C3E085C81B}" type="sibTrans" cxnId="{0960E772-AA9F-4E30-B0CA-85D043EDF664}">
      <dgm:prSet/>
      <dgm:spPr/>
      <dgm:t>
        <a:bodyPr/>
        <a:lstStyle/>
        <a:p>
          <a:endParaRPr lang="en-US"/>
        </a:p>
      </dgm:t>
    </dgm:pt>
    <dgm:pt modelId="{77CFA7B8-207B-4782-9263-D38A5B0754E7}">
      <dgm:prSet phldrT="[Text]"/>
      <dgm:spPr/>
      <dgm:t>
        <a:bodyPr/>
        <a:lstStyle/>
        <a:p>
          <a:r>
            <a:rPr lang="en-US" dirty="0"/>
            <a:t>GOOS Panels</a:t>
          </a:r>
        </a:p>
      </dgm:t>
    </dgm:pt>
    <dgm:pt modelId="{098F6B36-5D1A-4B83-BF0E-EFACB594BF2C}" type="parTrans" cxnId="{F3A03D68-9D7C-4048-AA2C-0D3EB01848AB}">
      <dgm:prSet/>
      <dgm:spPr/>
      <dgm:t>
        <a:bodyPr/>
        <a:lstStyle/>
        <a:p>
          <a:endParaRPr lang="en-US"/>
        </a:p>
      </dgm:t>
    </dgm:pt>
    <dgm:pt modelId="{560ABDC9-4C06-44F5-B80A-78DFCEF3F07C}" type="sibTrans" cxnId="{F3A03D68-9D7C-4048-AA2C-0D3EB01848AB}">
      <dgm:prSet/>
      <dgm:spPr/>
      <dgm:t>
        <a:bodyPr/>
        <a:lstStyle/>
        <a:p>
          <a:endParaRPr lang="en-US"/>
        </a:p>
      </dgm:t>
    </dgm:pt>
    <dgm:pt modelId="{23B47859-39A3-4421-AF96-029856FC2352}">
      <dgm:prSet phldrT="[Text]"/>
      <dgm:spPr/>
      <dgm:t>
        <a:bodyPr/>
        <a:lstStyle/>
        <a:p>
          <a:r>
            <a:rPr lang="en-US" dirty="0"/>
            <a:t>Projects</a:t>
          </a:r>
        </a:p>
      </dgm:t>
    </dgm:pt>
    <dgm:pt modelId="{5F939F97-EA6B-4B78-90B4-5EE05BF66992}" type="parTrans" cxnId="{27CC5FFA-A1D4-4BD8-8B46-93057C77D008}">
      <dgm:prSet/>
      <dgm:spPr/>
      <dgm:t>
        <a:bodyPr/>
        <a:lstStyle/>
        <a:p>
          <a:endParaRPr lang="en-US"/>
        </a:p>
      </dgm:t>
    </dgm:pt>
    <dgm:pt modelId="{8D68ADF5-F206-4D0E-8D7A-67CAB4668101}" type="sibTrans" cxnId="{27CC5FFA-A1D4-4BD8-8B46-93057C77D008}">
      <dgm:prSet/>
      <dgm:spPr/>
      <dgm:t>
        <a:bodyPr/>
        <a:lstStyle/>
        <a:p>
          <a:endParaRPr lang="en-US"/>
        </a:p>
      </dgm:t>
    </dgm:pt>
    <dgm:pt modelId="{F954F2D8-F539-4D80-8269-572B10187FBB}">
      <dgm:prSet phldrT="[Text]"/>
      <dgm:spPr/>
      <dgm:t>
        <a:bodyPr/>
        <a:lstStyle/>
        <a:p>
          <a:r>
            <a:rPr lang="en-US" dirty="0"/>
            <a:t>Networks</a:t>
          </a:r>
        </a:p>
      </dgm:t>
    </dgm:pt>
    <dgm:pt modelId="{138D23F0-F2DA-4B76-8C61-1CEB80C36157}" type="parTrans" cxnId="{B626658A-9983-447C-BEE0-91615A1D2F14}">
      <dgm:prSet/>
      <dgm:spPr/>
      <dgm:t>
        <a:bodyPr/>
        <a:lstStyle/>
        <a:p>
          <a:endParaRPr lang="en-US"/>
        </a:p>
      </dgm:t>
    </dgm:pt>
    <dgm:pt modelId="{564F167C-4631-4A0D-AE86-800652050F78}" type="sibTrans" cxnId="{B626658A-9983-447C-BEE0-91615A1D2F14}">
      <dgm:prSet/>
      <dgm:spPr/>
      <dgm:t>
        <a:bodyPr/>
        <a:lstStyle/>
        <a:p>
          <a:endParaRPr lang="en-US"/>
        </a:p>
      </dgm:t>
    </dgm:pt>
    <dgm:pt modelId="{DF6B514C-CE29-447B-A3C4-6C38F3D43B1B}" type="pres">
      <dgm:prSet presAssocID="{EBF6CCDA-AC40-46B6-9C4B-53E2FE6399D4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</dgm:pt>
    <dgm:pt modelId="{3C2E2569-EEE6-4AF5-BEB8-A6CC25985341}" type="pres">
      <dgm:prSet presAssocID="{8A9C55F1-0C42-4A54-8864-F2F34FDDB41E}" presName="singleCycle" presStyleCnt="0"/>
      <dgm:spPr/>
    </dgm:pt>
    <dgm:pt modelId="{BB9DCDD2-505F-4965-A9CE-890A975C20A3}" type="pres">
      <dgm:prSet presAssocID="{8A9C55F1-0C42-4A54-8864-F2F34FDDB41E}" presName="singleCenter" presStyleLbl="node1" presStyleIdx="0" presStyleCnt="4">
        <dgm:presLayoutVars>
          <dgm:chMax val="7"/>
          <dgm:chPref val="7"/>
        </dgm:presLayoutVars>
      </dgm:prSet>
      <dgm:spPr/>
    </dgm:pt>
    <dgm:pt modelId="{33B7146D-BF1F-422A-961B-8C596B0A8AFC}" type="pres">
      <dgm:prSet presAssocID="{098F6B36-5D1A-4B83-BF0E-EFACB594BF2C}" presName="Name56" presStyleLbl="parChTrans1D2" presStyleIdx="0" presStyleCnt="3"/>
      <dgm:spPr/>
    </dgm:pt>
    <dgm:pt modelId="{D1D5CA4E-6C5B-4EEA-8032-5037C88D30BB}" type="pres">
      <dgm:prSet presAssocID="{77CFA7B8-207B-4782-9263-D38A5B0754E7}" presName="text0" presStyleLbl="node1" presStyleIdx="1" presStyleCnt="4">
        <dgm:presLayoutVars>
          <dgm:bulletEnabled val="1"/>
        </dgm:presLayoutVars>
      </dgm:prSet>
      <dgm:spPr/>
    </dgm:pt>
    <dgm:pt modelId="{B9019747-77D6-4C5D-9E20-80C0F01E4722}" type="pres">
      <dgm:prSet presAssocID="{5F939F97-EA6B-4B78-90B4-5EE05BF66992}" presName="Name56" presStyleLbl="parChTrans1D2" presStyleIdx="1" presStyleCnt="3"/>
      <dgm:spPr/>
    </dgm:pt>
    <dgm:pt modelId="{D2D4AC93-2B5D-499E-8BC2-F28F8D3AFF3C}" type="pres">
      <dgm:prSet presAssocID="{23B47859-39A3-4421-AF96-029856FC2352}" presName="text0" presStyleLbl="node1" presStyleIdx="2" presStyleCnt="4">
        <dgm:presLayoutVars>
          <dgm:bulletEnabled val="1"/>
        </dgm:presLayoutVars>
      </dgm:prSet>
      <dgm:spPr/>
    </dgm:pt>
    <dgm:pt modelId="{1F7B4B95-BB12-454D-AB3B-A8519502F744}" type="pres">
      <dgm:prSet presAssocID="{138D23F0-F2DA-4B76-8C61-1CEB80C36157}" presName="Name56" presStyleLbl="parChTrans1D2" presStyleIdx="2" presStyleCnt="3"/>
      <dgm:spPr/>
    </dgm:pt>
    <dgm:pt modelId="{6A66A9F1-EBA3-425E-80E4-4A57BCD153CE}" type="pres">
      <dgm:prSet presAssocID="{F954F2D8-F539-4D80-8269-572B10187FBB}" presName="text0" presStyleLbl="node1" presStyleIdx="3" presStyleCnt="4">
        <dgm:presLayoutVars>
          <dgm:bulletEnabled val="1"/>
        </dgm:presLayoutVars>
      </dgm:prSet>
      <dgm:spPr/>
    </dgm:pt>
  </dgm:ptLst>
  <dgm:cxnLst>
    <dgm:cxn modelId="{7C31F736-CCD5-4AE6-9118-3C8BFD3F4348}" type="presOf" srcId="{EBF6CCDA-AC40-46B6-9C4B-53E2FE6399D4}" destId="{DF6B514C-CE29-447B-A3C4-6C38F3D43B1B}" srcOrd="0" destOrd="0" presId="urn:microsoft.com/office/officeart/2008/layout/RadialCluster"/>
    <dgm:cxn modelId="{D63D073F-E832-41E8-B984-9123100B2B94}" type="presOf" srcId="{138D23F0-F2DA-4B76-8C61-1CEB80C36157}" destId="{1F7B4B95-BB12-454D-AB3B-A8519502F744}" srcOrd="0" destOrd="0" presId="urn:microsoft.com/office/officeart/2008/layout/RadialCluster"/>
    <dgm:cxn modelId="{F3A03D68-9D7C-4048-AA2C-0D3EB01848AB}" srcId="{8A9C55F1-0C42-4A54-8864-F2F34FDDB41E}" destId="{77CFA7B8-207B-4782-9263-D38A5B0754E7}" srcOrd="0" destOrd="0" parTransId="{098F6B36-5D1A-4B83-BF0E-EFACB594BF2C}" sibTransId="{560ABDC9-4C06-44F5-B80A-78DFCEF3F07C}"/>
    <dgm:cxn modelId="{95C2D96F-4751-49F9-9461-A2DC314E4E1C}" type="presOf" srcId="{098F6B36-5D1A-4B83-BF0E-EFACB594BF2C}" destId="{33B7146D-BF1F-422A-961B-8C596B0A8AFC}" srcOrd="0" destOrd="0" presId="urn:microsoft.com/office/officeart/2008/layout/RadialCluster"/>
    <dgm:cxn modelId="{0960E772-AA9F-4E30-B0CA-85D043EDF664}" srcId="{EBF6CCDA-AC40-46B6-9C4B-53E2FE6399D4}" destId="{8A9C55F1-0C42-4A54-8864-F2F34FDDB41E}" srcOrd="0" destOrd="0" parTransId="{583CA6E2-1BE4-453B-A847-8BA2F7E77544}" sibTransId="{D0A53839-ADE5-4DD6-AACE-30C3E085C81B}"/>
    <dgm:cxn modelId="{6A7F0580-45B8-483E-AD01-E3D45A585272}" type="presOf" srcId="{5F939F97-EA6B-4B78-90B4-5EE05BF66992}" destId="{B9019747-77D6-4C5D-9E20-80C0F01E4722}" srcOrd="0" destOrd="0" presId="urn:microsoft.com/office/officeart/2008/layout/RadialCluster"/>
    <dgm:cxn modelId="{B9B4FE84-5617-4732-BC36-049DB54CD9A4}" type="presOf" srcId="{77CFA7B8-207B-4782-9263-D38A5B0754E7}" destId="{D1D5CA4E-6C5B-4EEA-8032-5037C88D30BB}" srcOrd="0" destOrd="0" presId="urn:microsoft.com/office/officeart/2008/layout/RadialCluster"/>
    <dgm:cxn modelId="{B626658A-9983-447C-BEE0-91615A1D2F14}" srcId="{8A9C55F1-0C42-4A54-8864-F2F34FDDB41E}" destId="{F954F2D8-F539-4D80-8269-572B10187FBB}" srcOrd="2" destOrd="0" parTransId="{138D23F0-F2DA-4B76-8C61-1CEB80C36157}" sibTransId="{564F167C-4631-4A0D-AE86-800652050F78}"/>
    <dgm:cxn modelId="{36B4D6BE-2F56-46B0-ADAF-29C83114EB0C}" type="presOf" srcId="{8A9C55F1-0C42-4A54-8864-F2F34FDDB41E}" destId="{BB9DCDD2-505F-4965-A9CE-890A975C20A3}" srcOrd="0" destOrd="0" presId="urn:microsoft.com/office/officeart/2008/layout/RadialCluster"/>
    <dgm:cxn modelId="{5E1AAAD3-C5E3-49E8-B35D-EF1F4A442BA3}" type="presOf" srcId="{F954F2D8-F539-4D80-8269-572B10187FBB}" destId="{6A66A9F1-EBA3-425E-80E4-4A57BCD153CE}" srcOrd="0" destOrd="0" presId="urn:microsoft.com/office/officeart/2008/layout/RadialCluster"/>
    <dgm:cxn modelId="{2A434CE6-DDEA-4784-A69B-56BD60043580}" type="presOf" srcId="{23B47859-39A3-4421-AF96-029856FC2352}" destId="{D2D4AC93-2B5D-499E-8BC2-F28F8D3AFF3C}" srcOrd="0" destOrd="0" presId="urn:microsoft.com/office/officeart/2008/layout/RadialCluster"/>
    <dgm:cxn modelId="{27CC5FFA-A1D4-4BD8-8B46-93057C77D008}" srcId="{8A9C55F1-0C42-4A54-8864-F2F34FDDB41E}" destId="{23B47859-39A3-4421-AF96-029856FC2352}" srcOrd="1" destOrd="0" parTransId="{5F939F97-EA6B-4B78-90B4-5EE05BF66992}" sibTransId="{8D68ADF5-F206-4D0E-8D7A-67CAB4668101}"/>
    <dgm:cxn modelId="{D28FA08B-A94F-41BB-B4F3-8A51FD2D7D64}" type="presParOf" srcId="{DF6B514C-CE29-447B-A3C4-6C38F3D43B1B}" destId="{3C2E2569-EEE6-4AF5-BEB8-A6CC25985341}" srcOrd="0" destOrd="0" presId="urn:microsoft.com/office/officeart/2008/layout/RadialCluster"/>
    <dgm:cxn modelId="{08B3F524-9A7E-4648-86CE-592FFA539450}" type="presParOf" srcId="{3C2E2569-EEE6-4AF5-BEB8-A6CC25985341}" destId="{BB9DCDD2-505F-4965-A9CE-890A975C20A3}" srcOrd="0" destOrd="0" presId="urn:microsoft.com/office/officeart/2008/layout/RadialCluster"/>
    <dgm:cxn modelId="{DFF21E17-702A-4C8D-A67B-0C5BB18FF043}" type="presParOf" srcId="{3C2E2569-EEE6-4AF5-BEB8-A6CC25985341}" destId="{33B7146D-BF1F-422A-961B-8C596B0A8AFC}" srcOrd="1" destOrd="0" presId="urn:microsoft.com/office/officeart/2008/layout/RadialCluster"/>
    <dgm:cxn modelId="{F81140F8-7EF3-4BAE-977D-CDE4BFF146D7}" type="presParOf" srcId="{3C2E2569-EEE6-4AF5-BEB8-A6CC25985341}" destId="{D1D5CA4E-6C5B-4EEA-8032-5037C88D30BB}" srcOrd="2" destOrd="0" presId="urn:microsoft.com/office/officeart/2008/layout/RadialCluster"/>
    <dgm:cxn modelId="{DFFE2879-F4AE-4F3A-B876-87A0E50C3AC8}" type="presParOf" srcId="{3C2E2569-EEE6-4AF5-BEB8-A6CC25985341}" destId="{B9019747-77D6-4C5D-9E20-80C0F01E4722}" srcOrd="3" destOrd="0" presId="urn:microsoft.com/office/officeart/2008/layout/RadialCluster"/>
    <dgm:cxn modelId="{63A9D0B1-9738-49A1-9E28-DFBF5C71AC3D}" type="presParOf" srcId="{3C2E2569-EEE6-4AF5-BEB8-A6CC25985341}" destId="{D2D4AC93-2B5D-499E-8BC2-F28F8D3AFF3C}" srcOrd="4" destOrd="0" presId="urn:microsoft.com/office/officeart/2008/layout/RadialCluster"/>
    <dgm:cxn modelId="{21BC2849-18A0-41F3-94A3-8826B453AEBB}" type="presParOf" srcId="{3C2E2569-EEE6-4AF5-BEB8-A6CC25985341}" destId="{1F7B4B95-BB12-454D-AB3B-A8519502F744}" srcOrd="5" destOrd="0" presId="urn:microsoft.com/office/officeart/2008/layout/RadialCluster"/>
    <dgm:cxn modelId="{7DEF3A47-A43D-47AA-9B24-A91E77086C92}" type="presParOf" srcId="{3C2E2569-EEE6-4AF5-BEB8-A6CC25985341}" destId="{6A66A9F1-EBA3-425E-80E4-4A57BCD153CE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66FCF9C-9E24-491E-B24F-238FB37AC2AE}" type="doc">
      <dgm:prSet loTypeId="urn:microsoft.com/office/officeart/2005/8/layout/matrix3" loCatId="matrix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F07DE96A-87E3-4E76-92D9-D9863F691A10}">
      <dgm:prSet phldrT="[Text]"/>
      <dgm:spPr/>
      <dgm:t>
        <a:bodyPr/>
        <a:lstStyle/>
        <a:p>
          <a:r>
            <a:rPr lang="en-US">
              <a:effectLst/>
              <a:latin typeface="+mj-lt"/>
              <a:ea typeface="Times New Roman" panose="02020603050405020304" pitchFamily="18" charset="0"/>
              <a:cs typeface="72" panose="020B0503030000000003" pitchFamily="34" charset="0"/>
            </a:rPr>
            <a:t>What are the observing needs in regions that align with Projects, Panels, and Networks</a:t>
          </a:r>
          <a:endParaRPr lang="en-US" dirty="0"/>
        </a:p>
      </dgm:t>
    </dgm:pt>
    <dgm:pt modelId="{28CD0970-69C3-4E73-83D8-1A52B3FFFC46}" type="parTrans" cxnId="{C8CD9EE8-92F5-41F6-AE67-191E10D5125A}">
      <dgm:prSet/>
      <dgm:spPr/>
      <dgm:t>
        <a:bodyPr/>
        <a:lstStyle/>
        <a:p>
          <a:endParaRPr lang="en-US"/>
        </a:p>
      </dgm:t>
    </dgm:pt>
    <dgm:pt modelId="{D3BA58B0-83FE-4B3E-96B0-AA49F77F8DB3}" type="sibTrans" cxnId="{C8CD9EE8-92F5-41F6-AE67-191E10D5125A}">
      <dgm:prSet/>
      <dgm:spPr/>
      <dgm:t>
        <a:bodyPr/>
        <a:lstStyle/>
        <a:p>
          <a:endParaRPr lang="en-US"/>
        </a:p>
      </dgm:t>
    </dgm:pt>
    <dgm:pt modelId="{30738CDA-DA9A-47FB-B0E3-B3E450F32F1A}">
      <dgm:prSet phldrT="[Text]"/>
      <dgm:spPr/>
      <dgm:t>
        <a:bodyPr/>
        <a:lstStyle/>
        <a:p>
          <a:pPr>
            <a:buSzPts val="1000"/>
            <a:buFont typeface="+mj-lt"/>
            <a:buAutoNum type="arabicPeriod"/>
          </a:pPr>
          <a:r>
            <a:rPr lang="en-US">
              <a:effectLst/>
              <a:latin typeface="+mj-lt"/>
              <a:ea typeface="Times New Roman" panose="02020603050405020304" pitchFamily="18" charset="0"/>
              <a:cs typeface="72" panose="020B0503030000000003" pitchFamily="34" charset="0"/>
            </a:rPr>
            <a:t>What additional information would you need to better engage with these groups?</a:t>
          </a:r>
          <a:endParaRPr lang="en-US" dirty="0"/>
        </a:p>
      </dgm:t>
    </dgm:pt>
    <dgm:pt modelId="{EFCF4602-DB43-421D-8993-9AA3CEF58090}" type="parTrans" cxnId="{B9B4FDEF-3EC3-43E6-802B-B164D14F4A6C}">
      <dgm:prSet/>
      <dgm:spPr/>
      <dgm:t>
        <a:bodyPr/>
        <a:lstStyle/>
        <a:p>
          <a:endParaRPr lang="en-US"/>
        </a:p>
      </dgm:t>
    </dgm:pt>
    <dgm:pt modelId="{70D5083F-96B8-477B-BCDB-DAA2D71D1BD0}" type="sibTrans" cxnId="{B9B4FDEF-3EC3-43E6-802B-B164D14F4A6C}">
      <dgm:prSet/>
      <dgm:spPr/>
      <dgm:t>
        <a:bodyPr/>
        <a:lstStyle/>
        <a:p>
          <a:endParaRPr lang="en-US"/>
        </a:p>
      </dgm:t>
    </dgm:pt>
    <dgm:pt modelId="{345E894D-5FF8-43C5-B90D-5ABA7C77EB66}">
      <dgm:prSet phldrT="[Text]"/>
      <dgm:spPr/>
      <dgm:t>
        <a:bodyPr/>
        <a:lstStyle/>
        <a:p>
          <a:r>
            <a:rPr lang="en-US" dirty="0"/>
            <a:t>Other  Questions?</a:t>
          </a:r>
        </a:p>
      </dgm:t>
    </dgm:pt>
    <dgm:pt modelId="{9F1DF587-3266-4710-9F11-C7BAC47BD0B3}" type="parTrans" cxnId="{D7252A56-C9D4-49D8-A9D4-C760D0B16772}">
      <dgm:prSet/>
      <dgm:spPr/>
      <dgm:t>
        <a:bodyPr/>
        <a:lstStyle/>
        <a:p>
          <a:endParaRPr lang="en-US"/>
        </a:p>
      </dgm:t>
    </dgm:pt>
    <dgm:pt modelId="{57B966CE-3592-48D4-AC26-E5366F08270C}" type="sibTrans" cxnId="{D7252A56-C9D4-49D8-A9D4-C760D0B16772}">
      <dgm:prSet/>
      <dgm:spPr/>
      <dgm:t>
        <a:bodyPr/>
        <a:lstStyle/>
        <a:p>
          <a:endParaRPr lang="en-US"/>
        </a:p>
      </dgm:t>
    </dgm:pt>
    <dgm:pt modelId="{95B352C2-C4BD-4857-869A-5E8949E0DF96}">
      <dgm:prSet phldrT="[Text]" phldr="1"/>
      <dgm:spPr/>
      <dgm:t>
        <a:bodyPr/>
        <a:lstStyle/>
        <a:p>
          <a:endParaRPr lang="en-US"/>
        </a:p>
      </dgm:t>
    </dgm:pt>
    <dgm:pt modelId="{A4D72160-541A-4E2C-A548-E3127811B78B}" type="parTrans" cxnId="{CEA52D61-8F45-499C-9BDA-C3F7FD778F19}">
      <dgm:prSet/>
      <dgm:spPr/>
      <dgm:t>
        <a:bodyPr/>
        <a:lstStyle/>
        <a:p>
          <a:endParaRPr lang="en-US"/>
        </a:p>
      </dgm:t>
    </dgm:pt>
    <dgm:pt modelId="{B302418B-457F-42D2-A4DB-6DFCCC41B59F}" type="sibTrans" cxnId="{CEA52D61-8F45-499C-9BDA-C3F7FD778F19}">
      <dgm:prSet/>
      <dgm:spPr/>
      <dgm:t>
        <a:bodyPr/>
        <a:lstStyle/>
        <a:p>
          <a:endParaRPr lang="en-US"/>
        </a:p>
      </dgm:t>
    </dgm:pt>
    <dgm:pt modelId="{FAEA11C4-F180-4027-8507-27CBC67A20C7}">
      <dgm:prSet/>
      <dgm:spPr/>
      <dgm:t>
        <a:bodyPr/>
        <a:lstStyle/>
        <a:p>
          <a:pPr>
            <a:buSzPts val="1000"/>
            <a:buFont typeface="+mj-lt"/>
            <a:buAutoNum type="arabicPeriod"/>
          </a:pPr>
          <a:r>
            <a:rPr lang="en-US" dirty="0">
              <a:effectLst/>
              <a:latin typeface="+mj-lt"/>
              <a:ea typeface="Times New Roman" panose="02020603050405020304" pitchFamily="18" charset="0"/>
              <a:cs typeface="72" panose="020B0503030000000003" pitchFamily="34" charset="0"/>
            </a:rPr>
            <a:t>What priority actions could be made with partners over the next 2 years to enhance </a:t>
          </a:r>
          <a:r>
            <a:rPr lang="en-US" b="1" dirty="0">
              <a:solidFill>
                <a:srgbClr val="C00000"/>
              </a:solidFill>
              <a:effectLst/>
              <a:latin typeface="+mj-lt"/>
              <a:ea typeface="Times New Roman" panose="02020603050405020304" pitchFamily="18" charset="0"/>
              <a:cs typeface="72" panose="020B0503030000000003" pitchFamily="34" charset="0"/>
            </a:rPr>
            <a:t>GRA observing?</a:t>
          </a:r>
          <a:endParaRPr lang="en-US" b="1" dirty="0">
            <a:solidFill>
              <a:srgbClr val="C00000"/>
            </a:solidFill>
            <a:effectLst/>
            <a:latin typeface="+mj-lt"/>
            <a:ea typeface="DengXian" panose="02010600030101010101" pitchFamily="2" charset="-122"/>
            <a:cs typeface="72" panose="020B0503030000000003" pitchFamily="34" charset="0"/>
          </a:endParaRPr>
        </a:p>
      </dgm:t>
    </dgm:pt>
    <dgm:pt modelId="{549F80E7-3B4C-4607-AD7A-A7DF8DF46442}" type="parTrans" cxnId="{507231FE-4660-4B1F-B800-8D08C3091E29}">
      <dgm:prSet/>
      <dgm:spPr/>
      <dgm:t>
        <a:bodyPr/>
        <a:lstStyle/>
        <a:p>
          <a:endParaRPr lang="en-US"/>
        </a:p>
      </dgm:t>
    </dgm:pt>
    <dgm:pt modelId="{4451562B-AA86-4D7B-8DDB-B600581EFAB3}" type="sibTrans" cxnId="{507231FE-4660-4B1F-B800-8D08C3091E29}">
      <dgm:prSet/>
      <dgm:spPr/>
      <dgm:t>
        <a:bodyPr/>
        <a:lstStyle/>
        <a:p>
          <a:endParaRPr lang="en-US"/>
        </a:p>
      </dgm:t>
    </dgm:pt>
    <dgm:pt modelId="{0E46CBBD-6F68-450F-B15A-80F708FB6EBC}" type="pres">
      <dgm:prSet presAssocID="{966FCF9C-9E24-491E-B24F-238FB37AC2AE}" presName="matrix" presStyleCnt="0">
        <dgm:presLayoutVars>
          <dgm:chMax val="1"/>
          <dgm:dir/>
          <dgm:resizeHandles val="exact"/>
        </dgm:presLayoutVars>
      </dgm:prSet>
      <dgm:spPr/>
    </dgm:pt>
    <dgm:pt modelId="{2E27E33D-32EF-48CF-93BE-5CDDE48B9445}" type="pres">
      <dgm:prSet presAssocID="{966FCF9C-9E24-491E-B24F-238FB37AC2AE}" presName="diamond" presStyleLbl="bgShp" presStyleIdx="0" presStyleCnt="1"/>
      <dgm:spPr/>
    </dgm:pt>
    <dgm:pt modelId="{D904C03B-741C-49E4-A436-7BB42AD30BA1}" type="pres">
      <dgm:prSet presAssocID="{966FCF9C-9E24-491E-B24F-238FB37AC2AE}" presName="quad1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FF0AFE14-E3E2-4E5B-AD5C-90A1BF63D98B}" type="pres">
      <dgm:prSet presAssocID="{966FCF9C-9E24-491E-B24F-238FB37AC2AE}" presName="quad2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AEEC6DFF-372A-4176-A753-0CEBC40DCD12}" type="pres">
      <dgm:prSet presAssocID="{966FCF9C-9E24-491E-B24F-238FB37AC2AE}" presName="quad3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C560A45C-77EE-4942-8A0C-F3A125D90C4A}" type="pres">
      <dgm:prSet presAssocID="{966FCF9C-9E24-491E-B24F-238FB37AC2AE}" presName="quad4" presStyleLbl="node1" presStyleIdx="3" presStyleCnt="4">
        <dgm:presLayoutVars>
          <dgm:chMax val="0"/>
          <dgm:chPref val="0"/>
          <dgm:bulletEnabled val="1"/>
        </dgm:presLayoutVars>
      </dgm:prSet>
      <dgm:spPr/>
    </dgm:pt>
  </dgm:ptLst>
  <dgm:cxnLst>
    <dgm:cxn modelId="{B5DD3B0D-F0BA-44DD-B28D-D5E0F05C6911}" type="presOf" srcId="{966FCF9C-9E24-491E-B24F-238FB37AC2AE}" destId="{0E46CBBD-6F68-450F-B15A-80F708FB6EBC}" srcOrd="0" destOrd="0" presId="urn:microsoft.com/office/officeart/2005/8/layout/matrix3"/>
    <dgm:cxn modelId="{2054D72D-CA43-4A8F-B501-C60D278A0EE6}" type="presOf" srcId="{345E894D-5FF8-43C5-B90D-5ABA7C77EB66}" destId="{C560A45C-77EE-4942-8A0C-F3A125D90C4A}" srcOrd="0" destOrd="0" presId="urn:microsoft.com/office/officeart/2005/8/layout/matrix3"/>
    <dgm:cxn modelId="{CEA52D61-8F45-499C-9BDA-C3F7FD778F19}" srcId="{966FCF9C-9E24-491E-B24F-238FB37AC2AE}" destId="{95B352C2-C4BD-4857-869A-5E8949E0DF96}" srcOrd="4" destOrd="0" parTransId="{A4D72160-541A-4E2C-A548-E3127811B78B}" sibTransId="{B302418B-457F-42D2-A4DB-6DFCCC41B59F}"/>
    <dgm:cxn modelId="{95A1F66A-1EE6-4F3C-9F4D-88D692222E6B}" type="presOf" srcId="{FAEA11C4-F180-4027-8507-27CBC67A20C7}" destId="{AEEC6DFF-372A-4176-A753-0CEBC40DCD12}" srcOrd="0" destOrd="0" presId="urn:microsoft.com/office/officeart/2005/8/layout/matrix3"/>
    <dgm:cxn modelId="{D7252A56-C9D4-49D8-A9D4-C760D0B16772}" srcId="{966FCF9C-9E24-491E-B24F-238FB37AC2AE}" destId="{345E894D-5FF8-43C5-B90D-5ABA7C77EB66}" srcOrd="3" destOrd="0" parTransId="{9F1DF587-3266-4710-9F11-C7BAC47BD0B3}" sibTransId="{57B966CE-3592-48D4-AC26-E5366F08270C}"/>
    <dgm:cxn modelId="{36BDDA96-FD0E-47DE-901E-A5BA5ECE3E3F}" type="presOf" srcId="{F07DE96A-87E3-4E76-92D9-D9863F691A10}" destId="{D904C03B-741C-49E4-A436-7BB42AD30BA1}" srcOrd="0" destOrd="0" presId="urn:microsoft.com/office/officeart/2005/8/layout/matrix3"/>
    <dgm:cxn modelId="{12F095BA-4B39-4748-868B-0C8BB524EE3B}" type="presOf" srcId="{30738CDA-DA9A-47FB-B0E3-B3E450F32F1A}" destId="{FF0AFE14-E3E2-4E5B-AD5C-90A1BF63D98B}" srcOrd="0" destOrd="0" presId="urn:microsoft.com/office/officeart/2005/8/layout/matrix3"/>
    <dgm:cxn modelId="{C8CD9EE8-92F5-41F6-AE67-191E10D5125A}" srcId="{966FCF9C-9E24-491E-B24F-238FB37AC2AE}" destId="{F07DE96A-87E3-4E76-92D9-D9863F691A10}" srcOrd="0" destOrd="0" parTransId="{28CD0970-69C3-4E73-83D8-1A52B3FFFC46}" sibTransId="{D3BA58B0-83FE-4B3E-96B0-AA49F77F8DB3}"/>
    <dgm:cxn modelId="{B9B4FDEF-3EC3-43E6-802B-B164D14F4A6C}" srcId="{966FCF9C-9E24-491E-B24F-238FB37AC2AE}" destId="{30738CDA-DA9A-47FB-B0E3-B3E450F32F1A}" srcOrd="1" destOrd="0" parTransId="{EFCF4602-DB43-421D-8993-9AA3CEF58090}" sibTransId="{70D5083F-96B8-477B-BCDB-DAA2D71D1BD0}"/>
    <dgm:cxn modelId="{507231FE-4660-4B1F-B800-8D08C3091E29}" srcId="{966FCF9C-9E24-491E-B24F-238FB37AC2AE}" destId="{FAEA11C4-F180-4027-8507-27CBC67A20C7}" srcOrd="2" destOrd="0" parTransId="{549F80E7-3B4C-4607-AD7A-A7DF8DF46442}" sibTransId="{4451562B-AA86-4D7B-8DDB-B600581EFAB3}"/>
    <dgm:cxn modelId="{40EF0B99-FE6B-437E-9BA2-75106555C825}" type="presParOf" srcId="{0E46CBBD-6F68-450F-B15A-80F708FB6EBC}" destId="{2E27E33D-32EF-48CF-93BE-5CDDE48B9445}" srcOrd="0" destOrd="0" presId="urn:microsoft.com/office/officeart/2005/8/layout/matrix3"/>
    <dgm:cxn modelId="{5A763A7A-EE75-4E73-8160-FB1B857550D5}" type="presParOf" srcId="{0E46CBBD-6F68-450F-B15A-80F708FB6EBC}" destId="{D904C03B-741C-49E4-A436-7BB42AD30BA1}" srcOrd="1" destOrd="0" presId="urn:microsoft.com/office/officeart/2005/8/layout/matrix3"/>
    <dgm:cxn modelId="{B4684F92-A2DA-4CE4-A954-3D81B04C3373}" type="presParOf" srcId="{0E46CBBD-6F68-450F-B15A-80F708FB6EBC}" destId="{FF0AFE14-E3E2-4E5B-AD5C-90A1BF63D98B}" srcOrd="2" destOrd="0" presId="urn:microsoft.com/office/officeart/2005/8/layout/matrix3"/>
    <dgm:cxn modelId="{4047913D-AA81-4DB9-8F0C-D22E9AB03C5F}" type="presParOf" srcId="{0E46CBBD-6F68-450F-B15A-80F708FB6EBC}" destId="{AEEC6DFF-372A-4176-A753-0CEBC40DCD12}" srcOrd="3" destOrd="0" presId="urn:microsoft.com/office/officeart/2005/8/layout/matrix3"/>
    <dgm:cxn modelId="{3E9F7825-B58D-4387-9B93-7CBBF8C398EB}" type="presParOf" srcId="{0E46CBBD-6F68-450F-B15A-80F708FB6EBC}" destId="{C560A45C-77EE-4942-8A0C-F3A125D90C4A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B9DCDD2-505F-4965-A9CE-890A975C20A3}">
      <dsp:nvSpPr>
        <dsp:cNvPr id="0" name=""/>
        <dsp:cNvSpPr/>
      </dsp:nvSpPr>
      <dsp:spPr>
        <a:xfrm>
          <a:off x="3251199" y="2520950"/>
          <a:ext cx="1625600" cy="162560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600" kern="1200" dirty="0"/>
            <a:t>GRAs</a:t>
          </a:r>
        </a:p>
      </dsp:txBody>
      <dsp:txXfrm>
        <a:off x="3330554" y="2600305"/>
        <a:ext cx="1466890" cy="1466890"/>
      </dsp:txXfrm>
    </dsp:sp>
    <dsp:sp modelId="{33B7146D-BF1F-422A-961B-8C596B0A8AFC}">
      <dsp:nvSpPr>
        <dsp:cNvPr id="0" name=""/>
        <dsp:cNvSpPr/>
      </dsp:nvSpPr>
      <dsp:spPr>
        <a:xfrm rot="16200000">
          <a:off x="3493854" y="1950804"/>
          <a:ext cx="114029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140290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1D5CA4E-6C5B-4EEA-8032-5037C88D30BB}">
      <dsp:nvSpPr>
        <dsp:cNvPr id="0" name=""/>
        <dsp:cNvSpPr/>
      </dsp:nvSpPr>
      <dsp:spPr>
        <a:xfrm>
          <a:off x="3519423" y="291507"/>
          <a:ext cx="1089152" cy="1089152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3500" tIns="63500" rIns="63500" bIns="635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GOOS Panels</a:t>
          </a:r>
        </a:p>
      </dsp:txBody>
      <dsp:txXfrm>
        <a:off x="3572591" y="344675"/>
        <a:ext cx="982816" cy="982816"/>
      </dsp:txXfrm>
    </dsp:sp>
    <dsp:sp modelId="{B9019747-77D6-4C5D-9E20-80C0F01E4722}">
      <dsp:nvSpPr>
        <dsp:cNvPr id="0" name=""/>
        <dsp:cNvSpPr/>
      </dsp:nvSpPr>
      <dsp:spPr>
        <a:xfrm rot="1800000">
          <a:off x="4814481" y="4035596"/>
          <a:ext cx="93030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0303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2D4AC93-2B5D-499E-8BC2-F28F8D3AFF3C}">
      <dsp:nvSpPr>
        <dsp:cNvPr id="0" name=""/>
        <dsp:cNvSpPr/>
      </dsp:nvSpPr>
      <dsp:spPr>
        <a:xfrm>
          <a:off x="5682466" y="4038007"/>
          <a:ext cx="1089152" cy="1089152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 dirty="0"/>
            <a:t>Projects</a:t>
          </a:r>
        </a:p>
      </dsp:txBody>
      <dsp:txXfrm>
        <a:off x="5735634" y="4091175"/>
        <a:ext cx="982816" cy="982816"/>
      </dsp:txXfrm>
    </dsp:sp>
    <dsp:sp modelId="{1F7B4B95-BB12-454D-AB3B-A8519502F744}">
      <dsp:nvSpPr>
        <dsp:cNvPr id="0" name=""/>
        <dsp:cNvSpPr/>
      </dsp:nvSpPr>
      <dsp:spPr>
        <a:xfrm rot="9000000">
          <a:off x="2383214" y="4035596"/>
          <a:ext cx="930303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30303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66A9F1-EBA3-425E-80E4-4A57BCD153CE}">
      <dsp:nvSpPr>
        <dsp:cNvPr id="0" name=""/>
        <dsp:cNvSpPr/>
      </dsp:nvSpPr>
      <dsp:spPr>
        <a:xfrm>
          <a:off x="1356381" y="4038007"/>
          <a:ext cx="1089152" cy="108915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Networks</a:t>
          </a:r>
        </a:p>
      </dsp:txBody>
      <dsp:txXfrm>
        <a:off x="1409549" y="4091175"/>
        <a:ext cx="982816" cy="982816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27E33D-32EF-48CF-93BE-5CDDE48B9445}">
      <dsp:nvSpPr>
        <dsp:cNvPr id="0" name=""/>
        <dsp:cNvSpPr/>
      </dsp:nvSpPr>
      <dsp:spPr>
        <a:xfrm>
          <a:off x="1354666" y="0"/>
          <a:ext cx="5418667" cy="5418667"/>
        </a:xfrm>
        <a:prstGeom prst="diamond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904C03B-741C-49E4-A436-7BB42AD30BA1}">
      <dsp:nvSpPr>
        <dsp:cNvPr id="0" name=""/>
        <dsp:cNvSpPr/>
      </dsp:nvSpPr>
      <dsp:spPr>
        <a:xfrm>
          <a:off x="1869439" y="514773"/>
          <a:ext cx="2113280" cy="21132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>
              <a:effectLst/>
              <a:latin typeface="+mj-lt"/>
              <a:ea typeface="Times New Roman" panose="02020603050405020304" pitchFamily="18" charset="0"/>
              <a:cs typeface="72" panose="020B0503030000000003" pitchFamily="34" charset="0"/>
            </a:rPr>
            <a:t>What are the observing needs in regions that align with Projects, Panels, and Networks</a:t>
          </a:r>
          <a:endParaRPr lang="en-US" sz="1800" kern="1200" dirty="0"/>
        </a:p>
      </dsp:txBody>
      <dsp:txXfrm>
        <a:off x="1972601" y="617935"/>
        <a:ext cx="1906956" cy="1906956"/>
      </dsp:txXfrm>
    </dsp:sp>
    <dsp:sp modelId="{FF0AFE14-E3E2-4E5B-AD5C-90A1BF63D98B}">
      <dsp:nvSpPr>
        <dsp:cNvPr id="0" name=""/>
        <dsp:cNvSpPr/>
      </dsp:nvSpPr>
      <dsp:spPr>
        <a:xfrm>
          <a:off x="4145280" y="514773"/>
          <a:ext cx="2113280" cy="2113280"/>
        </a:xfrm>
        <a:prstGeom prst="roundRect">
          <a:avLst/>
        </a:prstGeom>
        <a:solidFill>
          <a:schemeClr val="accent5">
            <a:hueOff val="-2252848"/>
            <a:satOff val="-5806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+mj-lt"/>
            <a:buNone/>
          </a:pPr>
          <a:r>
            <a:rPr lang="en-US" sz="1800" kern="1200">
              <a:effectLst/>
              <a:latin typeface="+mj-lt"/>
              <a:ea typeface="Times New Roman" panose="02020603050405020304" pitchFamily="18" charset="0"/>
              <a:cs typeface="72" panose="020B0503030000000003" pitchFamily="34" charset="0"/>
            </a:rPr>
            <a:t>What additional information would you need to better engage with these groups?</a:t>
          </a:r>
          <a:endParaRPr lang="en-US" sz="1800" kern="1200" dirty="0"/>
        </a:p>
      </dsp:txBody>
      <dsp:txXfrm>
        <a:off x="4248442" y="617935"/>
        <a:ext cx="1906956" cy="1906956"/>
      </dsp:txXfrm>
    </dsp:sp>
    <dsp:sp modelId="{AEEC6DFF-372A-4176-A753-0CEBC40DCD12}">
      <dsp:nvSpPr>
        <dsp:cNvPr id="0" name=""/>
        <dsp:cNvSpPr/>
      </dsp:nvSpPr>
      <dsp:spPr>
        <a:xfrm>
          <a:off x="1869439" y="2790613"/>
          <a:ext cx="2113280" cy="2113280"/>
        </a:xfrm>
        <a:prstGeom prst="roundRect">
          <a:avLst/>
        </a:prstGeom>
        <a:solidFill>
          <a:schemeClr val="accent5">
            <a:hueOff val="-4505695"/>
            <a:satOff val="-11613"/>
            <a:lumOff val="-784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SzPts val="1000"/>
            <a:buFont typeface="+mj-lt"/>
            <a:buNone/>
          </a:pPr>
          <a:r>
            <a:rPr lang="en-US" sz="1800" kern="1200" dirty="0">
              <a:effectLst/>
              <a:latin typeface="+mj-lt"/>
              <a:ea typeface="Times New Roman" panose="02020603050405020304" pitchFamily="18" charset="0"/>
              <a:cs typeface="72" panose="020B0503030000000003" pitchFamily="34" charset="0"/>
            </a:rPr>
            <a:t>What priority actions could be made with partners over the next 2 years to enhance </a:t>
          </a:r>
          <a:r>
            <a:rPr lang="en-US" sz="1800" b="1" kern="1200" dirty="0">
              <a:solidFill>
                <a:srgbClr val="C00000"/>
              </a:solidFill>
              <a:effectLst/>
              <a:latin typeface="+mj-lt"/>
              <a:ea typeface="Times New Roman" panose="02020603050405020304" pitchFamily="18" charset="0"/>
              <a:cs typeface="72" panose="020B0503030000000003" pitchFamily="34" charset="0"/>
            </a:rPr>
            <a:t>GRA observing?</a:t>
          </a:r>
          <a:endParaRPr lang="en-US" sz="1800" b="1" kern="1200" dirty="0">
            <a:solidFill>
              <a:srgbClr val="C00000"/>
            </a:solidFill>
            <a:effectLst/>
            <a:latin typeface="+mj-lt"/>
            <a:ea typeface="DengXian" panose="02010600030101010101" pitchFamily="2" charset="-122"/>
            <a:cs typeface="72" panose="020B0503030000000003" pitchFamily="34" charset="0"/>
          </a:endParaRPr>
        </a:p>
      </dsp:txBody>
      <dsp:txXfrm>
        <a:off x="1972601" y="2893775"/>
        <a:ext cx="1906956" cy="1906956"/>
      </dsp:txXfrm>
    </dsp:sp>
    <dsp:sp modelId="{C560A45C-77EE-4942-8A0C-F3A125D90C4A}">
      <dsp:nvSpPr>
        <dsp:cNvPr id="0" name=""/>
        <dsp:cNvSpPr/>
      </dsp:nvSpPr>
      <dsp:spPr>
        <a:xfrm>
          <a:off x="4145280" y="2790613"/>
          <a:ext cx="2113280" cy="2113280"/>
        </a:xfrm>
        <a:prstGeom prst="roundRect">
          <a:avLst/>
        </a:prstGeom>
        <a:solidFill>
          <a:schemeClr val="accent5">
            <a:hueOff val="-6758543"/>
            <a:satOff val="-17419"/>
            <a:lumOff val="-1176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Other  Questions?</a:t>
          </a:r>
        </a:p>
      </dsp:txBody>
      <dsp:txXfrm>
        <a:off x="4248442" y="2893775"/>
        <a:ext cx="1906956" cy="190695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C7399C-1511-4190-8209-F37A6AAD5AA0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BA5C4D-B005-49E9-9D1F-EA3414F9F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5618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4168C77B-4515-6F9D-D4B2-C27D4A94BBE7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107950"/>
            <a:ext cx="6096000" cy="3429000"/>
          </a:xfrm>
          <a:ln/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8E851A09-9760-A57E-483A-45AFF761B6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65138" y="3708400"/>
            <a:ext cx="5772150" cy="4114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fr-FR">
                <a:latin typeface="Arial" panose="020B0604020202020204" pitchFamily="34" charset="0"/>
              </a:rPr>
              <a:t>I'm here to talk to you about what makes a collection of activity into a cohesive and high-performing system - how we can work at global and regional levels to leverage our individual national contributions and make them stronger together</a:t>
            </a:r>
            <a:endParaRPr lang="fr-FR" altLang="fr-FR">
              <a:latin typeface="Arial" panose="020B0604020202020204" pitchFamily="34" charset="0"/>
            </a:endParaRPr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BE651772-1E57-B04F-FAC2-0B77DF0F0D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C3B0095-7430-46D0-A3B8-0E481268E843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DB1A0BF9-C0BA-7D58-BB32-61622BF0C763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3F08CBDF-4198-4459-167D-85E4E46B72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7172" name="Slide Number Placeholder 3">
            <a:extLst>
              <a:ext uri="{FF2B5EF4-FFF2-40B4-BE49-F238E27FC236}">
                <a16:creationId xmlns:a16="http://schemas.microsoft.com/office/drawing/2014/main" id="{5A990D56-45AB-3930-AD2B-F123340BD5A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5C5A0F5D-0B47-41BD-AE52-81FA683DDECA}" type="slidenum">
              <a:rPr lang="en-US" altLang="en-US" sz="1200"/>
              <a:pPr/>
              <a:t>4</a:t>
            </a:fld>
            <a:endParaRPr lang="en-US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8019BE-A096-9E41-5753-C226C9D386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236D58-5512-A729-84EF-D8C3440C6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573DCD-5EF4-A175-AF4D-BD12431344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FA0F-D5F9-42A3-8D8F-32260CD488E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888119-2CC7-8AB3-B2F7-13CFD082E5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3257D-6586-4EF2-7370-1082D75E95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5A618-C78B-436C-8372-FFEB03CA8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20116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D533C-DD00-E74A-DFC8-1CA740C6EF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1BB47E4-128B-6AF9-B20B-04A57464455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9D4875-A033-2E3C-31FC-79B435F026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FA0F-D5F9-42A3-8D8F-32260CD488E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1F0EC5-4B98-7A73-46A0-E22D896F6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337FC0-3420-28B2-E674-E80425C368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5A618-C78B-436C-8372-FFEB03CA8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67066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F937F7F-9F54-E840-DFD3-1251B25789B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656B665-B007-09E8-2840-8855F76C882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91B28-296F-FF4C-2F63-5C79E3607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FA0F-D5F9-42A3-8D8F-32260CD488E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6205F5-79F5-1A5D-C185-D34A47129F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5CB151-2634-1DF4-5B4D-BC9F9A707F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5A618-C78B-436C-8372-FFEB03CA8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0846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7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196" indent="0" algn="ctr">
              <a:buNone/>
              <a:defRPr/>
            </a:lvl2pPr>
            <a:lvl3pPr marL="914391" indent="0" algn="ctr">
              <a:buNone/>
              <a:defRPr/>
            </a:lvl3pPr>
            <a:lvl4pPr marL="1371587" indent="0" algn="ctr">
              <a:buNone/>
              <a:defRPr/>
            </a:lvl4pPr>
            <a:lvl5pPr marL="1828782" indent="0" algn="ctr">
              <a:buNone/>
              <a:defRPr/>
            </a:lvl5pPr>
            <a:lvl6pPr marL="2285978" indent="0" algn="ctr">
              <a:buNone/>
              <a:defRPr/>
            </a:lvl6pPr>
            <a:lvl7pPr marL="2743173" indent="0" algn="ctr">
              <a:buNone/>
              <a:defRPr/>
            </a:lvl7pPr>
            <a:lvl8pPr marL="3200368" indent="0" algn="ctr">
              <a:buNone/>
              <a:defRPr/>
            </a:lvl8pPr>
            <a:lvl9pPr marL="365756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9000D72-248F-D187-8744-97C191C411F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9C48573A-2A53-A48C-FD29-498EB4E67A8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E9212CD-E60A-168E-714E-641D5775F1B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4F12BC-87A8-4C0C-9819-83BBD9E4D65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652598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7D92251-C83C-A354-962C-68EC88C4E71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0D682D9-A10F-8C74-3568-84DF5A30437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74546F5D-CC11-ECF5-5143-7497347F9F7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D32024F-C75E-4869-A540-ED99A13E8B8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6011155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2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5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196" indent="0">
              <a:buNone/>
              <a:defRPr sz="1800"/>
            </a:lvl2pPr>
            <a:lvl3pPr marL="914391" indent="0">
              <a:buNone/>
              <a:defRPr sz="1600"/>
            </a:lvl3pPr>
            <a:lvl4pPr marL="1371587" indent="0">
              <a:buNone/>
              <a:defRPr sz="1400"/>
            </a:lvl4pPr>
            <a:lvl5pPr marL="1828782" indent="0">
              <a:buNone/>
              <a:defRPr sz="1400"/>
            </a:lvl5pPr>
            <a:lvl6pPr marL="2285978" indent="0">
              <a:buNone/>
              <a:defRPr sz="1400"/>
            </a:lvl6pPr>
            <a:lvl7pPr marL="2743173" indent="0">
              <a:buNone/>
              <a:defRPr sz="1400"/>
            </a:lvl7pPr>
            <a:lvl8pPr marL="3200368" indent="0">
              <a:buNone/>
              <a:defRPr sz="1400"/>
            </a:lvl8pPr>
            <a:lvl9pPr marL="365756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B433969-45D4-2706-1762-B84CF2C227D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9CFC922-B8E1-B5E6-C414-74D1E4443FC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D71956B-9485-1C58-910B-051490608C7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5BD831B-4141-4840-8020-C74DB149AB7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49550651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676401"/>
            <a:ext cx="508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76401"/>
            <a:ext cx="5080000" cy="4495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71A0F0D-BFEF-6FC2-4C4C-76E3E9E73230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678737E4-6725-F015-E5D3-5F887A81367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9F7FDBB-BBE5-8396-5A22-3ECDE07CDF9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B2C54A-9980-4633-A9B2-FFCF213E739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3366697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96" indent="0">
              <a:buNone/>
              <a:defRPr sz="2000" b="1"/>
            </a:lvl2pPr>
            <a:lvl3pPr marL="914391" indent="0">
              <a:buNone/>
              <a:defRPr sz="1800" b="1"/>
            </a:lvl3pPr>
            <a:lvl4pPr marL="1371587" indent="0">
              <a:buNone/>
              <a:defRPr sz="1600" b="1"/>
            </a:lvl4pPr>
            <a:lvl5pPr marL="1828782" indent="0">
              <a:buNone/>
              <a:defRPr sz="1600" b="1"/>
            </a:lvl5pPr>
            <a:lvl6pPr marL="2285978" indent="0">
              <a:buNone/>
              <a:defRPr sz="1600" b="1"/>
            </a:lvl6pPr>
            <a:lvl7pPr marL="2743173" indent="0">
              <a:buNone/>
              <a:defRPr sz="1600" b="1"/>
            </a:lvl7pPr>
            <a:lvl8pPr marL="3200368" indent="0">
              <a:buNone/>
              <a:defRPr sz="1600" b="1"/>
            </a:lvl8pPr>
            <a:lvl9pPr marL="3657563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7DD6637E-5882-6A70-D764-AA842DFA52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C01893D5-AC9A-E9DE-5B05-D967CF8FE8F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516D5307-C1AA-1255-620A-FA4017368F8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BE7183B-4CF5-47CF-A7F0-8D0139D3EB1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9937513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019AE1E5-BE31-F5A7-76EB-9F6152521F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38BDF9F1-C922-012C-C2AC-383F1E4F58B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76E90595-D6A9-521A-D9B7-30B2816B01B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EE1B02B-D7DC-4FBD-8236-1A8BD780C1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71497449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0591899-B0F3-7CAA-D514-EB315BCA36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DE25D1FC-7AB4-AE3C-E478-A38CEFA108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FB518A65-620C-D2F5-18C1-36F12C2DF46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4A8C8A4-9D93-4D58-B80F-68EB0CE1467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77624030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1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2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8240790-9009-6745-12C2-ACAF6888474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58559EB-F561-5EA2-5991-D68CD1F7AE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CB88DF-F246-66E9-0321-08916F8A61A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C66B2C1-F038-417D-807F-E1274475BD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0841625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D9927-5C59-78B1-B03C-D7000C4FB5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EC8FB-EA56-AEC2-72E8-B82DD16D2D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DEF12D-4742-891F-3C61-DD53F237592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FA0F-D5F9-42A3-8D8F-32260CD488E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507654-3A92-604C-873E-C8717000E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8D5895-8CE9-9A9A-72B3-03DF4E683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5A618-C78B-436C-8372-FFEB03CA8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37819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196" indent="0">
              <a:buNone/>
              <a:defRPr sz="2800"/>
            </a:lvl2pPr>
            <a:lvl3pPr marL="914391" indent="0">
              <a:buNone/>
              <a:defRPr sz="2400"/>
            </a:lvl3pPr>
            <a:lvl4pPr marL="1371587" indent="0">
              <a:buNone/>
              <a:defRPr sz="2000"/>
            </a:lvl4pPr>
            <a:lvl5pPr marL="1828782" indent="0">
              <a:buNone/>
              <a:defRPr sz="2000"/>
            </a:lvl5pPr>
            <a:lvl6pPr marL="2285978" indent="0">
              <a:buNone/>
              <a:defRPr sz="2000"/>
            </a:lvl6pPr>
            <a:lvl7pPr marL="2743173" indent="0">
              <a:buNone/>
              <a:defRPr sz="2000"/>
            </a:lvl7pPr>
            <a:lvl8pPr marL="3200368" indent="0">
              <a:buNone/>
              <a:defRPr sz="2000"/>
            </a:lvl8pPr>
            <a:lvl9pPr marL="3657563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9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96" indent="0">
              <a:buNone/>
              <a:defRPr sz="1200"/>
            </a:lvl2pPr>
            <a:lvl3pPr marL="914391" indent="0">
              <a:buNone/>
              <a:defRPr sz="1000"/>
            </a:lvl3pPr>
            <a:lvl4pPr marL="1371587" indent="0">
              <a:buNone/>
              <a:defRPr sz="900"/>
            </a:lvl4pPr>
            <a:lvl5pPr marL="1828782" indent="0">
              <a:buNone/>
              <a:defRPr sz="900"/>
            </a:lvl5pPr>
            <a:lvl6pPr marL="2285978" indent="0">
              <a:buNone/>
              <a:defRPr sz="900"/>
            </a:lvl6pPr>
            <a:lvl7pPr marL="2743173" indent="0">
              <a:buNone/>
              <a:defRPr sz="900"/>
            </a:lvl7pPr>
            <a:lvl8pPr marL="3200368" indent="0">
              <a:buNone/>
              <a:defRPr sz="900"/>
            </a:lvl8pPr>
            <a:lvl9pPr marL="3657563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BF4E15B-D25F-3458-5FFF-A8068CB679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2C2C116-3D64-EF36-FC56-A822E609EC8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2C449A9E-B2CF-CFF1-67FA-2C41BF3D4C8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2B6FC9-03B2-43C7-8F89-9DF305CB90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385228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8B1D223-A5B2-E97B-3870-901D671B79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03ADBCA-5B7D-3A2D-DABA-FB886A04442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08A288C-F20F-9140-7271-D4FB82BF97B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1325CC-A7D3-485B-AB29-EF1A3F70FC1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30109713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304801"/>
            <a:ext cx="2590800" cy="5867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1" y="304801"/>
            <a:ext cx="7569200" cy="5867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8C0997A3-CAC7-E894-733D-D3B8ADFD0E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D301105-128A-B90A-57AD-F8A5B5C48BD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35C1AA5-EBA5-6841-DC2F-09AA3843F70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D64BF7E-30C5-462B-B8CB-D51D2079CD9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2090649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FB6DB-6441-AF64-5341-E99717C44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870860-1439-5C45-A8C3-FD50BFE8D25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ECD86E-9AA6-BBDE-AF02-AC919E2541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FA0F-D5F9-42A3-8D8F-32260CD488E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030DB9-AA3F-BBE4-0FAA-248424091F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B3F08F5-225B-A93D-1E7F-B91BE81893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5A618-C78B-436C-8372-FFEB03CA8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77935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B35D59-E12A-C751-2E2D-48ADAE49709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FA789C5-2A61-66EB-9EE0-688BACB3A2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3B9937-AFF0-1AB1-C594-0732B10E2AE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DE7C14-4F15-4828-926A-280EE1E186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FA0F-D5F9-42A3-8D8F-32260CD488E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C72099-2DD2-E0BC-7131-69F908D98E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BA5B31-A24A-6C3F-2F8E-68ADE5557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5A618-C78B-436C-8372-FFEB03CA8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31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95A3C4-3D48-651A-AA49-8AAF5FEFC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DF9920-832C-D25A-FBF8-BBBE828758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1ADAC4-0419-15AC-B63A-AA4052A58C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510EC31-ABB0-01DD-9EF6-20CCB71CE3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ACE3B31-AA9D-27B2-E7B1-93441F1769A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41720F-243A-8EC2-DFD9-082A9FE203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FA0F-D5F9-42A3-8D8F-32260CD488E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A6D85FD-7092-3F02-4612-6FDB4E5EF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DA20F2F-9826-306A-C5CD-5F9AA97D7A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5A618-C78B-436C-8372-FFEB03CA8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5984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54BB6B-174A-231F-DE6C-DA2AB0C1DD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E94E9CD-CAAF-5EA5-F398-3FABEA13D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FA0F-D5F9-42A3-8D8F-32260CD488E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3335A12-08ED-3252-DB0B-7A124C8343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E5874CA-C12E-B41B-F44F-8E5B137521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5A618-C78B-436C-8372-FFEB03CA8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2587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84B672-3F5A-6745-29F3-484B6591B7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FA0F-D5F9-42A3-8D8F-32260CD488E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1A1BBE-D4CC-2439-177D-1D3EEF7B03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7F92EE2-B441-BE91-7E13-EAF40D0BB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5A618-C78B-436C-8372-FFEB03CA8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0239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62E7F9-82A5-6674-3C1E-756E1B556C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744DC5-EF7F-B030-1B15-9D1E90EC28A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292738A-18D4-782A-E26A-F5277DC0DE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240C6C0-6939-92EF-D1DA-D8ACF969D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FA0F-D5F9-42A3-8D8F-32260CD488E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7A725E-E229-43A8-DE0A-C30C02A60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3CA4D9E-5B34-33D2-6CA6-1DF0C9E71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5A618-C78B-436C-8372-FFEB03CA8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7349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165348-B87D-7ADD-6E44-EC1C535BF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6DC4732-08EB-5CA2-47AC-DD4B8F520BC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9A0548-D76C-6442-A415-08C8C0E197E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A9CEB5-CC53-AABA-4EB6-04CEAFE36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90FA0F-D5F9-42A3-8D8F-32260CD488E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06EF186-F7E4-CF6C-49C4-A92FF0E74D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9137D8-7C32-076C-4738-B01264EF7B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15A618-C78B-436C-8372-FFEB03CA8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34794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F0F634-757B-8B88-372B-1B9C0BA786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5E2944D-01C7-1A79-A96E-CF3896C2D3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D80EEA-1EDE-BBDB-3FBC-FF4236017D0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90FA0F-D5F9-42A3-8D8F-32260CD488EE}" type="datetimeFigureOut">
              <a:rPr lang="en-US" smtClean="0"/>
              <a:t>4/9/2024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C39811-6957-68B5-1497-70C153335C3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E1E4B-12A4-10FA-2E89-9FAAC3F89F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15A618-C78B-436C-8372-FFEB03CA8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9757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DFA22C99-9AB8-DA3F-CDCC-8F0610DE7A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304800"/>
            <a:ext cx="103632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9" tIns="45719" rIns="91439" bIns="45719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B1FAF66F-9C89-57CA-0F99-32CD8BF755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76400"/>
            <a:ext cx="103632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EE43B891-ACAC-0A41-A02D-9760ACECDA7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0436D1D-E25B-6942-97B7-62B6462280D7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fr-FR" alt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64D3D5D-FB53-384B-A4FB-AEF93E37929A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540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5A5319FC-C6A5-47AF-85EB-73BD2439A9A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341957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ＭＳ Ｐゴシック" pitchFamily="34" charset="-128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" charset="0"/>
          <a:ea typeface="ＭＳ Ｐゴシック" pitchFamily="34" charset="-128"/>
          <a:cs typeface="ＭＳ Ｐゴシック" pitchFamily="-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" charset="0"/>
          <a:ea typeface="ＭＳ Ｐゴシック" pitchFamily="34" charset="-128"/>
          <a:cs typeface="ＭＳ Ｐゴシック" pitchFamily="-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" charset="0"/>
          <a:ea typeface="ＭＳ Ｐゴシック" pitchFamily="34" charset="-128"/>
          <a:cs typeface="ＭＳ Ｐゴシック" pitchFamily="-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" charset="0"/>
          <a:ea typeface="ＭＳ Ｐゴシック" pitchFamily="34" charset="-128"/>
          <a:cs typeface="ＭＳ Ｐゴシック" pitchFamily="-1" charset="-128"/>
        </a:defRPr>
      </a:lvl5pPr>
      <a:lvl6pPr marL="457196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6pPr>
      <a:lvl7pPr marL="914391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7pPr>
      <a:lvl8pPr marL="1371587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8pPr>
      <a:lvl9pPr marL="1828782" algn="l" rtl="0" fontAlgn="base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itchFamily="-1" charset="0"/>
          <a:ea typeface="ＭＳ Ｐゴシック" pitchFamily="-1" charset="-128"/>
          <a:cs typeface="ＭＳ Ｐゴシック" pitchFamily="-1" charset="-128"/>
        </a:defRPr>
      </a:lvl9pPr>
    </p:titleStyle>
    <p:bodyStyle>
      <a:lvl1pPr marL="341313" indent="-341313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ＭＳ Ｐゴシック" pitchFamily="34" charset="-128"/>
          <a:cs typeface="+mn-cs"/>
        </a:defRPr>
      </a:lvl1pPr>
      <a:lvl2pPr marL="741363" indent="-284163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ＭＳ Ｐゴシック" pitchFamily="34" charset="-128"/>
        </a:defRPr>
      </a:lvl2pPr>
      <a:lvl3pPr marL="1141413" indent="-227013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ＭＳ Ｐゴシック" pitchFamily="34" charset="-128"/>
        </a:defRPr>
      </a:lvl3pPr>
      <a:lvl4pPr marL="1598613" indent="-227013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ＭＳ Ｐゴシック" pitchFamily="34" charset="-128"/>
        </a:defRPr>
      </a:lvl4pPr>
      <a:lvl5pPr marL="2055813" indent="-227013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ＭＳ Ｐゴシック" pitchFamily="34" charset="-128"/>
        </a:defRPr>
      </a:lvl5pPr>
      <a:lvl6pPr marL="2514575" indent="-22859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770" indent="-22859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8966" indent="-22859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161" indent="-228597" algn="l" rtl="0" fontAlgn="base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96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91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87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82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7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7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68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63" algn="l" defTabSz="4571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C453460D-75E6-CE32-09B8-5CC459E294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0826" y="333376"/>
            <a:ext cx="3311525" cy="574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>
              <a:solidFill>
                <a:srgbClr val="000000"/>
              </a:solidFill>
            </a:endParaRPr>
          </a:p>
        </p:txBody>
      </p:sp>
      <p:pic>
        <p:nvPicPr>
          <p:cNvPr id="4099" name="Picture 2">
            <a:extLst>
              <a:ext uri="{FF2B5EF4-FFF2-40B4-BE49-F238E27FC236}">
                <a16:creationId xmlns:a16="http://schemas.microsoft.com/office/drawing/2014/main" id="{8C95638D-0B35-FCA7-924E-E352E109FAC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83751" y="6240464"/>
            <a:ext cx="804863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0" name="TextBox 1">
            <a:extLst>
              <a:ext uri="{FF2B5EF4-FFF2-40B4-BE49-F238E27FC236}">
                <a16:creationId xmlns:a16="http://schemas.microsoft.com/office/drawing/2014/main" id="{2ADF57C0-5CCC-3077-16FA-49B8D3CF20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18275" y="492126"/>
            <a:ext cx="3149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r-FR" sz="1400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The Global Ocean Observing System</a:t>
            </a:r>
          </a:p>
          <a:p>
            <a:pPr algn="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fr-FR" sz="1400" i="1">
                <a:solidFill>
                  <a:srgbClr val="0000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goosocean.org</a:t>
            </a: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E289EEF9-DD6D-D73E-8B5F-912B136F7200}"/>
              </a:ext>
            </a:extLst>
          </p:cNvPr>
          <p:cNvSpPr/>
          <p:nvPr/>
        </p:nvSpPr>
        <p:spPr>
          <a:xfrm>
            <a:off x="1280160" y="690563"/>
            <a:ext cx="9208453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panose="020B0604020202020204" pitchFamily="34" charset="0"/>
              <a:ea typeface="ＭＳ Ｐゴシック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400" b="1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anose="020B0604020202020204" pitchFamily="34" charset="0"/>
                <a:ea typeface="ＭＳ Ｐゴシック" charset="0"/>
              </a:rPr>
              <a:t>2024 Ocean Decade Conference </a:t>
            </a:r>
            <a:br>
              <a:rPr lang="en-US" sz="2400" b="1" dirty="0">
                <a:solidFill>
                  <a:srgbClr val="000000"/>
                </a:solidFill>
                <a:effectLst>
                  <a:outerShdw blurRad="38100" dist="38100" dir="2700000" algn="tl">
                    <a:srgbClr val="DDDDDD"/>
                  </a:outerShdw>
                </a:effectLst>
                <a:latin typeface="Arial" panose="020B0604020202020204" pitchFamily="34" charset="0"/>
                <a:ea typeface="ＭＳ Ｐゴシック" charset="0"/>
              </a:rPr>
            </a:br>
            <a:endParaRPr lang="en-US" sz="2400" b="1" dirty="0">
              <a:solidFill>
                <a:srgbClr val="000000"/>
              </a:solidFill>
              <a:effectLst>
                <a:outerShdw blurRad="38100" dist="38100" dir="2700000" algn="tl">
                  <a:srgbClr val="DDDDDD"/>
                </a:outerShdw>
              </a:effectLst>
              <a:latin typeface="Arial" panose="020B0604020202020204" pitchFamily="34" charset="0"/>
              <a:ea typeface="ＭＳ Ｐゴシック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3200" b="1" i="0" u="none" strike="noStrike" dirty="0">
                <a:solidFill>
                  <a:srgbClr val="0070C0"/>
                </a:solidFill>
                <a:effectLst/>
                <a:latin typeface="Barlow" panose="00000500000000000000" pitchFamily="2" charset="0"/>
              </a:rPr>
              <a:t>GOOS Regional Alliance Forum (GRF-XI)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1400" b="1" dirty="0">
                <a:solidFill>
                  <a:srgbClr val="0070C0"/>
                </a:solidFill>
                <a:latin typeface="Barlow" panose="00000500000000000000" pitchFamily="2" charset="0"/>
              </a:rPr>
              <a:t>8-9 April 2024, Barcelona , Spain</a:t>
            </a:r>
            <a:r>
              <a:rPr lang="en-US" sz="1400" b="1" i="0" u="none" strike="noStrike" dirty="0">
                <a:solidFill>
                  <a:srgbClr val="0070C0"/>
                </a:solidFill>
                <a:effectLst/>
                <a:latin typeface="Barlow" panose="00000500000000000000" pitchFamily="2" charset="0"/>
              </a:rPr>
              <a:t> </a:t>
            </a: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sz="3200" b="1" dirty="0">
              <a:solidFill>
                <a:srgbClr val="0070C0"/>
              </a:solidFill>
              <a:latin typeface="Barlow" panose="00000500000000000000" pitchFamily="2" charset="0"/>
              <a:ea typeface="ＭＳ Ｐゴシック" panose="020B0600070205080204" pitchFamily="34" charset="-128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fr-FR" sz="2400" dirty="0">
              <a:solidFill>
                <a:srgbClr val="000000"/>
              </a:solidFill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B08F44E4-1477-53FC-B2FF-C4705ECACA4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706687" y="4071463"/>
            <a:ext cx="6961188" cy="2057400"/>
          </a:xfrm>
        </p:spPr>
        <p:txBody>
          <a:bodyPr/>
          <a:lstStyle/>
          <a:p>
            <a:pPr eaLnBrk="1" hangingPunct="1">
              <a:defRPr/>
            </a:pPr>
            <a:br>
              <a:rPr lang="en-US" altLang="en-US" sz="1600" dirty="0"/>
            </a:br>
            <a:r>
              <a:rPr lang="en-US" altLang="en-US" sz="1600" dirty="0"/>
              <a:t>Denis Chang Seng, PhD</a:t>
            </a:r>
          </a:p>
          <a:p>
            <a:pPr eaLnBrk="1" hangingPunct="1">
              <a:defRPr/>
            </a:pPr>
            <a:r>
              <a:rPr lang="en-US" altLang="en-US" sz="1400" dirty="0"/>
              <a:t>Programme Specialist</a:t>
            </a:r>
            <a:r>
              <a:rPr lang="en-US" altLang="en-US" sz="1400" b="1" dirty="0"/>
              <a:t> </a:t>
            </a:r>
            <a:endParaRPr lang="en-US" sz="1050" dirty="0">
              <a:solidFill>
                <a:schemeClr val="bg2"/>
              </a:solidFill>
            </a:endParaRPr>
          </a:p>
          <a:p>
            <a:pPr eaLnBrk="1" hangingPunct="1">
              <a:defRPr/>
            </a:pPr>
            <a:r>
              <a:rPr lang="en-US" altLang="en-US" sz="2400" dirty="0">
                <a:solidFill>
                  <a:schemeClr val="bg2"/>
                </a:solidFill>
              </a:rPr>
              <a:t>IOC/UNESCO</a:t>
            </a:r>
            <a:endParaRPr lang="en-US" altLang="fr-FR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2C4AE1-F551-F367-B24C-CFAA9086EB7F}"/>
              </a:ext>
            </a:extLst>
          </p:cNvPr>
          <p:cNvSpPr txBox="1">
            <a:spLocks/>
          </p:cNvSpPr>
          <p:nvPr/>
        </p:nvSpPr>
        <p:spPr bwMode="auto">
          <a:xfrm>
            <a:off x="1028010" y="2844487"/>
            <a:ext cx="9995555" cy="18119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39" tIns="45719" rIns="91439" bIns="45719" numCol="1" anchor="t" anchorCtr="0" compatLnSpc="1">
            <a:prstTxWarp prst="textNoShape">
              <a:avLst/>
            </a:prstTxWarp>
            <a:normAutofit fontScale="55000" lnSpcReduction="2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  <a:ea typeface="ＭＳ Ｐゴシック" pitchFamily="34" charset="-128"/>
                <a:cs typeface="+mn-cs"/>
              </a:defRPr>
            </a:lvl1pPr>
            <a:lvl2pPr marL="457196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2pPr>
            <a:lvl3pPr marL="914391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3pPr>
            <a:lvl4pPr marL="1371587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4pPr>
            <a:lvl5pPr marL="1828782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ＭＳ Ｐゴシック" pitchFamily="34" charset="-128"/>
              </a:defRPr>
            </a:lvl5pPr>
            <a:lvl6pPr marL="2285978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+mn-ea"/>
              </a:defRPr>
            </a:lvl6pPr>
            <a:lvl7pPr marL="2743173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+mn-ea"/>
              </a:defRPr>
            </a:lvl7pPr>
            <a:lvl8pPr marL="3200368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+mn-ea"/>
              </a:defRPr>
            </a:lvl8pPr>
            <a:lvl9pPr marL="3657563" indent="0" algn="ctr" rtl="0" fontAlgn="base">
              <a:spcBef>
                <a:spcPct val="20000"/>
              </a:spcBef>
              <a:spcAft>
                <a:spcPct val="0"/>
              </a:spcAft>
              <a:buNone/>
              <a:defRPr sz="16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kern="0" dirty="0">
                <a:solidFill>
                  <a:srgbClr val="1155CC"/>
                </a:solidFill>
                <a:latin typeface="Times New Roman" panose="02020603050405020304" pitchFamily="18" charset="0"/>
                <a:ea typeface="DengXian" panose="02010600030101010101" pitchFamily="2" charset="-122"/>
              </a:rPr>
              <a:t>Round Table Discussion</a:t>
            </a:r>
          </a:p>
          <a:p>
            <a:pPr>
              <a:spcBef>
                <a:spcPts val="0"/>
              </a:spcBef>
              <a:spcAft>
                <a:spcPts val="0"/>
              </a:spcAft>
            </a:pPr>
            <a:endParaRPr lang="en-US" sz="2800" kern="0" dirty="0">
              <a:solidFill>
                <a:srgbClr val="1155CC"/>
              </a:solidFill>
              <a:latin typeface="Times New Roman" panose="02020603050405020304" pitchFamily="18" charset="0"/>
              <a:ea typeface="DengXian" panose="02010600030101010101" pitchFamily="2" charset="-122"/>
            </a:endParaRPr>
          </a:p>
          <a:p>
            <a:pPr>
              <a:spcBef>
                <a:spcPts val="0"/>
              </a:spcBef>
            </a:pPr>
            <a:br>
              <a:rPr lang="en-US" sz="2500" kern="0" dirty="0">
                <a:solidFill>
                  <a:schemeClr val="bg2">
                    <a:lumMod val="50000"/>
                  </a:schemeClr>
                </a:solidFill>
                <a:latin typeface="+mj-lt"/>
              </a:rPr>
            </a:br>
            <a:endParaRPr lang="en-US" sz="2500" kern="0" dirty="0">
              <a:solidFill>
                <a:schemeClr val="bg2">
                  <a:lumMod val="50000"/>
                </a:schemeClr>
              </a:solidFill>
              <a:latin typeface="+mj-lt"/>
            </a:endParaRPr>
          </a:p>
          <a:p>
            <a:pPr>
              <a:spcBef>
                <a:spcPts val="0"/>
              </a:spcBef>
            </a:pPr>
            <a:r>
              <a:rPr lang="en-US" sz="2500" kern="0" dirty="0">
                <a:solidFill>
                  <a:srgbClr val="0070C0"/>
                </a:solidFill>
                <a:latin typeface="+mj-lt"/>
                <a:ea typeface="DengXian" panose="02010600030101010101" pitchFamily="2" charset="-122"/>
              </a:rPr>
              <a:t>RT2</a:t>
            </a:r>
            <a:r>
              <a:rPr lang="en-US" sz="2500" kern="0" dirty="0">
                <a:solidFill>
                  <a:schemeClr val="bg2">
                    <a:lumMod val="50000"/>
                  </a:schemeClr>
                </a:solidFill>
                <a:latin typeface="+mj-lt"/>
                <a:ea typeface="DengXian" panose="02010600030101010101" pitchFamily="2" charset="-122"/>
              </a:rPr>
              <a:t>: Strengthening Capacity between GRAs, GOOS Panels, Projects, and Networks</a:t>
            </a:r>
          </a:p>
          <a:p>
            <a:pPr>
              <a:spcBef>
                <a:spcPts val="0"/>
              </a:spcBef>
            </a:pPr>
            <a:endParaRPr lang="en-US" sz="3600" b="1" kern="0" dirty="0"/>
          </a:p>
          <a:p>
            <a:pPr>
              <a:spcBef>
                <a:spcPts val="0"/>
              </a:spcBef>
            </a:pPr>
            <a:endParaRPr lang="en-US" sz="3600" kern="0" dirty="0"/>
          </a:p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3600" kern="0" dirty="0"/>
              <a:t> </a:t>
            </a:r>
          </a:p>
        </p:txBody>
      </p:sp>
    </p:spTree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8181FC64-B306-4821-98E2-780662EFC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pic>
        <p:nvPicPr>
          <p:cNvPr id="17" name="Picture 16" descr="Conference room table">
            <a:extLst>
              <a:ext uri="{FF2B5EF4-FFF2-40B4-BE49-F238E27FC236}">
                <a16:creationId xmlns:a16="http://schemas.microsoft.com/office/drawing/2014/main" id="{8E34E8E6-393A-427D-154F-23D586A5D5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3415" r="1" b="9337"/>
          <a:stretch/>
        </p:blipFill>
        <p:spPr>
          <a:xfrm>
            <a:off x="0" y="10"/>
            <a:ext cx="9947062" cy="6857990"/>
          </a:xfrm>
          <a:prstGeom prst="rect">
            <a:avLst/>
          </a:prstGeom>
        </p:spPr>
      </p:pic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5871FC61-DD4E-47D4-81FD-8A7E7D12B3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986049" y="0"/>
            <a:ext cx="5205951" cy="6858000"/>
          </a:xfrm>
          <a:custGeom>
            <a:avLst/>
            <a:gdLst>
              <a:gd name="connsiteX0" fmla="*/ 0 w 5205951"/>
              <a:gd name="connsiteY0" fmla="*/ 0 h 6858000"/>
              <a:gd name="connsiteX1" fmla="*/ 1709529 w 5205951"/>
              <a:gd name="connsiteY1" fmla="*/ 0 h 6858000"/>
              <a:gd name="connsiteX2" fmla="*/ 2489695 w 5205951"/>
              <a:gd name="connsiteY2" fmla="*/ 0 h 6858000"/>
              <a:gd name="connsiteX3" fmla="*/ 3582928 w 5205951"/>
              <a:gd name="connsiteY3" fmla="*/ 0 h 6858000"/>
              <a:gd name="connsiteX4" fmla="*/ 3605052 w 5205951"/>
              <a:gd name="connsiteY4" fmla="*/ 14997 h 6858000"/>
              <a:gd name="connsiteX5" fmla="*/ 5205951 w 5205951"/>
              <a:gd name="connsiteY5" fmla="*/ 3621656 h 6858000"/>
              <a:gd name="connsiteX6" fmla="*/ 3331601 w 5205951"/>
              <a:gd name="connsiteY6" fmla="*/ 6374814 h 6858000"/>
              <a:gd name="connsiteX7" fmla="*/ 2814953 w 5205951"/>
              <a:gd name="connsiteY7" fmla="*/ 6780599 h 6858000"/>
              <a:gd name="connsiteX8" fmla="*/ 2703197 w 5205951"/>
              <a:gd name="connsiteY8" fmla="*/ 6858000 h 6858000"/>
              <a:gd name="connsiteX9" fmla="*/ 2489695 w 5205951"/>
              <a:gd name="connsiteY9" fmla="*/ 6858000 h 6858000"/>
              <a:gd name="connsiteX10" fmla="*/ 1709529 w 5205951"/>
              <a:gd name="connsiteY10" fmla="*/ 6858000 h 6858000"/>
              <a:gd name="connsiteX11" fmla="*/ 0 w 5205951"/>
              <a:gd name="connsiteY1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5205951" h="6858000">
                <a:moveTo>
                  <a:pt x="0" y="0"/>
                </a:moveTo>
                <a:lnTo>
                  <a:pt x="1709529" y="0"/>
                </a:lnTo>
                <a:lnTo>
                  <a:pt x="2489695" y="0"/>
                </a:lnTo>
                <a:lnTo>
                  <a:pt x="3582928" y="0"/>
                </a:lnTo>
                <a:lnTo>
                  <a:pt x="3605052" y="14997"/>
                </a:lnTo>
                <a:cubicBezTo>
                  <a:pt x="4632215" y="754641"/>
                  <a:pt x="5205951" y="2093192"/>
                  <a:pt x="5205951" y="3621656"/>
                </a:cubicBezTo>
                <a:cubicBezTo>
                  <a:pt x="5205951" y="4969131"/>
                  <a:pt x="4277226" y="5602839"/>
                  <a:pt x="3331601" y="6374814"/>
                </a:cubicBezTo>
                <a:cubicBezTo>
                  <a:pt x="3159398" y="6515397"/>
                  <a:pt x="2988771" y="6653108"/>
                  <a:pt x="2814953" y="6780599"/>
                </a:cubicBezTo>
                <a:lnTo>
                  <a:pt x="2703197" y="6858000"/>
                </a:lnTo>
                <a:lnTo>
                  <a:pt x="2489695" y="6858000"/>
                </a:lnTo>
                <a:lnTo>
                  <a:pt x="1709529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F9EC3F91-A75C-4F74-867E-E4C28C13546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48226" y="0"/>
            <a:ext cx="5043774" cy="6858000"/>
          </a:xfrm>
          <a:custGeom>
            <a:avLst/>
            <a:gdLst>
              <a:gd name="connsiteX0" fmla="*/ 1648981 w 5043774"/>
              <a:gd name="connsiteY0" fmla="*/ 0 h 6858000"/>
              <a:gd name="connsiteX1" fmla="*/ 2759699 w 5043774"/>
              <a:gd name="connsiteY1" fmla="*/ 0 h 6858000"/>
              <a:gd name="connsiteX2" fmla="*/ 3379301 w 5043774"/>
              <a:gd name="connsiteY2" fmla="*/ 0 h 6858000"/>
              <a:gd name="connsiteX3" fmla="*/ 3552342 w 5043774"/>
              <a:gd name="connsiteY3" fmla="*/ 0 h 6858000"/>
              <a:gd name="connsiteX4" fmla="*/ 4617166 w 5043774"/>
              <a:gd name="connsiteY4" fmla="*/ 0 h 6858000"/>
              <a:gd name="connsiteX5" fmla="*/ 4786130 w 5043774"/>
              <a:gd name="connsiteY5" fmla="*/ 0 h 6858000"/>
              <a:gd name="connsiteX6" fmla="*/ 4980168 w 5043774"/>
              <a:gd name="connsiteY6" fmla="*/ 0 h 6858000"/>
              <a:gd name="connsiteX7" fmla="*/ 5043774 w 5043774"/>
              <a:gd name="connsiteY7" fmla="*/ 0 h 6858000"/>
              <a:gd name="connsiteX8" fmla="*/ 5043774 w 5043774"/>
              <a:gd name="connsiteY8" fmla="*/ 6858000 h 6858000"/>
              <a:gd name="connsiteX9" fmla="*/ 4980168 w 5043774"/>
              <a:gd name="connsiteY9" fmla="*/ 6858000 h 6858000"/>
              <a:gd name="connsiteX10" fmla="*/ 4786130 w 5043774"/>
              <a:gd name="connsiteY10" fmla="*/ 6858000 h 6858000"/>
              <a:gd name="connsiteX11" fmla="*/ 4617166 w 5043774"/>
              <a:gd name="connsiteY11" fmla="*/ 6858000 h 6858000"/>
              <a:gd name="connsiteX12" fmla="*/ 3552342 w 5043774"/>
              <a:gd name="connsiteY12" fmla="*/ 6858000 h 6858000"/>
              <a:gd name="connsiteX13" fmla="*/ 3379301 w 5043774"/>
              <a:gd name="connsiteY13" fmla="*/ 6858000 h 6858000"/>
              <a:gd name="connsiteX14" fmla="*/ 2759699 w 5043774"/>
              <a:gd name="connsiteY14" fmla="*/ 6858000 h 6858000"/>
              <a:gd name="connsiteX15" fmla="*/ 2542782 w 5043774"/>
              <a:gd name="connsiteY15" fmla="*/ 6858000 h 6858000"/>
              <a:gd name="connsiteX16" fmla="*/ 2429239 w 5043774"/>
              <a:gd name="connsiteY16" fmla="*/ 6780599 h 6858000"/>
              <a:gd name="connsiteX17" fmla="*/ 1904328 w 5043774"/>
              <a:gd name="connsiteY17" fmla="*/ 6374814 h 6858000"/>
              <a:gd name="connsiteX18" fmla="*/ 0 w 5043774"/>
              <a:gd name="connsiteY18" fmla="*/ 3621656 h 6858000"/>
              <a:gd name="connsiteX19" fmla="*/ 1626503 w 5043774"/>
              <a:gd name="connsiteY19" fmla="*/ 14997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5043774" h="6858000">
                <a:moveTo>
                  <a:pt x="1648981" y="0"/>
                </a:moveTo>
                <a:lnTo>
                  <a:pt x="2759699" y="0"/>
                </a:lnTo>
                <a:lnTo>
                  <a:pt x="3379301" y="0"/>
                </a:lnTo>
                <a:lnTo>
                  <a:pt x="3552342" y="0"/>
                </a:lnTo>
                <a:lnTo>
                  <a:pt x="4617166" y="0"/>
                </a:lnTo>
                <a:lnTo>
                  <a:pt x="4786130" y="0"/>
                </a:lnTo>
                <a:lnTo>
                  <a:pt x="4980168" y="0"/>
                </a:lnTo>
                <a:lnTo>
                  <a:pt x="5043774" y="0"/>
                </a:lnTo>
                <a:lnTo>
                  <a:pt x="5043774" y="6858000"/>
                </a:lnTo>
                <a:lnTo>
                  <a:pt x="4980168" y="6858000"/>
                </a:lnTo>
                <a:lnTo>
                  <a:pt x="4786130" y="6858000"/>
                </a:lnTo>
                <a:lnTo>
                  <a:pt x="4617166" y="6858000"/>
                </a:lnTo>
                <a:lnTo>
                  <a:pt x="3552342" y="6858000"/>
                </a:lnTo>
                <a:lnTo>
                  <a:pt x="3379301" y="6858000"/>
                </a:lnTo>
                <a:lnTo>
                  <a:pt x="2759699" y="6858000"/>
                </a:lnTo>
                <a:lnTo>
                  <a:pt x="2542782" y="6858000"/>
                </a:lnTo>
                <a:lnTo>
                  <a:pt x="2429239" y="6780599"/>
                </a:lnTo>
                <a:cubicBezTo>
                  <a:pt x="2252641" y="6653108"/>
                  <a:pt x="2079285" y="6515397"/>
                  <a:pt x="1904328" y="6374814"/>
                </a:cubicBezTo>
                <a:cubicBezTo>
                  <a:pt x="943579" y="5602839"/>
                  <a:pt x="0" y="4969131"/>
                  <a:pt x="0" y="3621656"/>
                </a:cubicBezTo>
                <a:cubicBezTo>
                  <a:pt x="0" y="2093192"/>
                  <a:pt x="582912" y="754641"/>
                  <a:pt x="1626503" y="14997"/>
                </a:cubicBezTo>
                <a:close/>
              </a:path>
            </a:pathLst>
          </a:custGeom>
          <a:solidFill>
            <a:schemeClr val="bg2">
              <a:tint val="95000"/>
              <a:satMod val="1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prstClr val="white"/>
              </a:solidFill>
              <a:latin typeface="Meiryo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829A1E2C-5AC8-40FC-99E9-832069D397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697013" y="0"/>
            <a:ext cx="2529723" cy="6858000"/>
          </a:xfrm>
          <a:custGeom>
            <a:avLst/>
            <a:gdLst>
              <a:gd name="connsiteX0" fmla="*/ 1258269 w 2529723"/>
              <a:gd name="connsiteY0" fmla="*/ 0 h 6858000"/>
              <a:gd name="connsiteX1" fmla="*/ 1275627 w 2529723"/>
              <a:gd name="connsiteY1" fmla="*/ 0 h 6858000"/>
              <a:gd name="connsiteX2" fmla="*/ 1302560 w 2529723"/>
              <a:gd name="connsiteY2" fmla="*/ 24338 h 6858000"/>
              <a:gd name="connsiteX3" fmla="*/ 2522825 w 2529723"/>
              <a:gd name="connsiteY3" fmla="*/ 3678515 h 6858000"/>
              <a:gd name="connsiteX4" fmla="*/ 557500 w 2529723"/>
              <a:gd name="connsiteY4" fmla="*/ 6451411 h 6858000"/>
              <a:gd name="connsiteX5" fmla="*/ 32482 w 2529723"/>
              <a:gd name="connsiteY5" fmla="*/ 6849373 h 6858000"/>
              <a:gd name="connsiteX6" fmla="*/ 19531 w 2529723"/>
              <a:gd name="connsiteY6" fmla="*/ 6858000 h 6858000"/>
              <a:gd name="connsiteX7" fmla="*/ 0 w 2529723"/>
              <a:gd name="connsiteY7" fmla="*/ 6858000 h 6858000"/>
              <a:gd name="connsiteX8" fmla="*/ 14202 w 2529723"/>
              <a:gd name="connsiteY8" fmla="*/ 6848540 h 6858000"/>
              <a:gd name="connsiteX9" fmla="*/ 539221 w 2529723"/>
              <a:gd name="connsiteY9" fmla="*/ 6450578 h 6858000"/>
              <a:gd name="connsiteX10" fmla="*/ 2504546 w 2529723"/>
              <a:gd name="connsiteY10" fmla="*/ 3677682 h 6858000"/>
              <a:gd name="connsiteX11" fmla="*/ 1284280 w 2529723"/>
              <a:gd name="connsiteY11" fmla="*/ 23504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529723" h="6858000">
                <a:moveTo>
                  <a:pt x="1258269" y="0"/>
                </a:moveTo>
                <a:lnTo>
                  <a:pt x="1275627" y="0"/>
                </a:lnTo>
                <a:lnTo>
                  <a:pt x="1302560" y="24338"/>
                </a:lnTo>
                <a:cubicBezTo>
                  <a:pt x="2156831" y="855667"/>
                  <a:pt x="2590622" y="2191755"/>
                  <a:pt x="2522825" y="3678515"/>
                </a:cubicBezTo>
                <a:cubicBezTo>
                  <a:pt x="2459072" y="5076606"/>
                  <a:pt x="1519830" y="5692656"/>
                  <a:pt x="557500" y="6451411"/>
                </a:cubicBezTo>
                <a:cubicBezTo>
                  <a:pt x="382255" y="6589587"/>
                  <a:pt x="208689" y="6724853"/>
                  <a:pt x="32482" y="6849373"/>
                </a:cubicBezTo>
                <a:lnTo>
                  <a:pt x="19531" y="6858000"/>
                </a:lnTo>
                <a:lnTo>
                  <a:pt x="0" y="6858000"/>
                </a:lnTo>
                <a:lnTo>
                  <a:pt x="14202" y="6848540"/>
                </a:lnTo>
                <a:cubicBezTo>
                  <a:pt x="190409" y="6724020"/>
                  <a:pt x="363976" y="6588754"/>
                  <a:pt x="539221" y="6450578"/>
                </a:cubicBezTo>
                <a:cubicBezTo>
                  <a:pt x="1501550" y="5691822"/>
                  <a:pt x="2440792" y="5075773"/>
                  <a:pt x="2504546" y="3677682"/>
                </a:cubicBezTo>
                <a:cubicBezTo>
                  <a:pt x="2572343" y="2190921"/>
                  <a:pt x="2138551" y="854834"/>
                  <a:pt x="1284280" y="23504"/>
                </a:cubicBezTo>
                <a:close/>
              </a:path>
            </a:pathLst>
          </a:custGeom>
          <a:solidFill>
            <a:srgbClr val="FFFFFF">
              <a:alpha val="7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eiryo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6367EB-C51A-F07B-35E7-7442E88478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61153" y="588233"/>
            <a:ext cx="3633746" cy="2228666"/>
          </a:xfrm>
        </p:spPr>
        <p:txBody>
          <a:bodyPr anchor="b">
            <a:normAutofit fontScale="90000"/>
          </a:bodyPr>
          <a:lstStyle/>
          <a:p>
            <a:r>
              <a:rPr lang="en-US" sz="3600" b="1" dirty="0">
                <a:effectLst/>
                <a:latin typeface="+mj-lt"/>
                <a:ea typeface="DengXian" panose="02010600030101010101" pitchFamily="2" charset="-122"/>
              </a:rPr>
              <a:t>Round Table Discussion #2 </a:t>
            </a:r>
            <a:br>
              <a:rPr lang="en-US" sz="3600" b="1" dirty="0">
                <a:effectLst/>
                <a:latin typeface="+mj-lt"/>
                <a:ea typeface="DengXian" panose="02010600030101010101" pitchFamily="2" charset="-122"/>
              </a:rPr>
            </a:br>
            <a:r>
              <a:rPr lang="en-US" sz="3600" b="1" dirty="0">
                <a:effectLst/>
                <a:latin typeface="+mj-lt"/>
                <a:ea typeface="DengXian" panose="02010600030101010101" pitchFamily="2" charset="-122"/>
              </a:rPr>
              <a:t>13:45-15:30 (105 mins)</a:t>
            </a:r>
            <a:br>
              <a:rPr lang="en-US" sz="3600" dirty="0">
                <a:effectLst/>
                <a:latin typeface="+mj-lt"/>
                <a:ea typeface="DengXian" panose="02010600030101010101" pitchFamily="2" charset="-122"/>
              </a:rPr>
            </a:br>
            <a:endParaRPr lang="en-US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55FA5C1-B587-60C3-360B-86CDC10FAE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46719" y="2722729"/>
            <a:ext cx="3633747" cy="2700062"/>
          </a:xfrm>
        </p:spPr>
        <p:txBody>
          <a:bodyPr>
            <a:norm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+mj-lt"/>
              <a:ea typeface="DengXian" panose="02010600030101010101" pitchFamily="2" charset="-122"/>
            </a:endParaRPr>
          </a:p>
          <a:p>
            <a:pPr marL="0" marR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>
                <a:effectLst/>
                <a:latin typeface="+mj-lt"/>
                <a:ea typeface="DengXian" panose="02010600030101010101" pitchFamily="2" charset="-122"/>
              </a:rPr>
              <a:t>Strengthening Capacity between GRAs, GOOS Panels, Projects, and Networks</a:t>
            </a:r>
            <a:endParaRPr lang="en-US" sz="2000" dirty="0">
              <a:effectLst/>
              <a:latin typeface="+mj-lt"/>
              <a:ea typeface="DengXian" panose="02010600030101010101" pitchFamily="2" charset="-122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600" dirty="0">
              <a:effectLst/>
              <a:latin typeface="+mj-lt"/>
              <a:ea typeface="DengXian" panose="02010600030101010101" pitchFamily="2" charset="-122"/>
            </a:endParaRPr>
          </a:p>
          <a:p>
            <a:pPr marL="0" marR="0" indent="0">
              <a:spcBef>
                <a:spcPts val="0"/>
              </a:spcBef>
              <a:spcAft>
                <a:spcPts val="300"/>
              </a:spcAft>
              <a:buNone/>
            </a:pPr>
            <a:endParaRPr lang="en-US" sz="1600" dirty="0">
              <a:effectLst/>
              <a:latin typeface="+mj-lt"/>
              <a:ea typeface="DengXian" panose="02010600030101010101" pitchFamily="2" charset="-122"/>
            </a:endParaRPr>
          </a:p>
          <a:p>
            <a:pPr marL="342900" marR="0" lvl="0" indent="-34290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457200" algn="l"/>
              </a:tabLst>
            </a:pPr>
            <a:r>
              <a:rPr lang="en-GB" sz="1600" kern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2000" dirty="0">
                <a:solidFill>
                  <a:srgbClr val="0070C0"/>
                </a:solidFill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Aim: </a:t>
            </a:r>
            <a:r>
              <a:rPr lang="en-GB" sz="2000" kern="1200" dirty="0">
                <a:effectLst/>
                <a:latin typeface="+mj-lt"/>
                <a:ea typeface="Calibri" panose="020F0502020204030204" pitchFamily="34" charset="0"/>
                <a:cs typeface="Times New Roman" panose="02020603050405020304" pitchFamily="18" charset="0"/>
              </a:rPr>
              <a:t>Explore opportunities to actively engage with other aspects of GOOS </a:t>
            </a:r>
            <a:endParaRPr lang="en-US" sz="2000" dirty="0">
              <a:effectLst/>
              <a:latin typeface="+mj-lt"/>
              <a:ea typeface="DengXian" panose="02010600030101010101" pitchFamily="2" charset="-122"/>
              <a:cs typeface="Times New Roman" panose="02020603050405020304" pitchFamily="18" charset="0"/>
            </a:endParaRPr>
          </a:p>
          <a:p>
            <a:endParaRPr lang="en-US" sz="1600" dirty="0"/>
          </a:p>
        </p:txBody>
      </p:sp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D1293607-75CB-19C4-3500-E240A444700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5090814"/>
              </p:ext>
            </p:extLst>
          </p:nvPr>
        </p:nvGraphicFramePr>
        <p:xfrm>
          <a:off x="-637744" y="107565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21215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8734A8-20F2-3DA2-DA52-FEFBED1B5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Discussion Questions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A380BAE-F39E-D055-046F-0999CF3270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63305" y="1495687"/>
            <a:ext cx="6015087" cy="4351338"/>
          </a:xfrm>
        </p:spPr>
        <p:txBody>
          <a:bodyPr/>
          <a:lstStyle/>
          <a:p>
            <a:pPr marL="457200" marR="0" lvl="0" indent="-457200">
              <a:spcBef>
                <a:spcPts val="0"/>
              </a:spcBef>
              <a:spcAft>
                <a:spcPts val="0"/>
              </a:spcAft>
              <a:buSzPts val="1000"/>
              <a:buFont typeface="+mj-lt"/>
              <a:buAutoNum type="arabicPeriod"/>
              <a:tabLst>
                <a:tab pos="457200" algn="l"/>
              </a:tabLst>
            </a:pPr>
            <a:endParaRPr lang="en-US" sz="2000" dirty="0">
              <a:solidFill>
                <a:srgbClr val="000000"/>
              </a:solidFill>
              <a:effectLst/>
              <a:latin typeface="+mj-lt"/>
              <a:ea typeface="DengXian" panose="02010600030101010101" pitchFamily="2" charset="-122"/>
              <a:cs typeface="72" panose="020B0503030000000003" pitchFamily="34" charset="0"/>
            </a:endParaRPr>
          </a:p>
          <a:p>
            <a:endParaRPr lang="en-US" dirty="0"/>
          </a:p>
        </p:txBody>
      </p:sp>
      <p:graphicFrame>
        <p:nvGraphicFramePr>
          <p:cNvPr id="7" name="Diagram 6">
            <a:extLst>
              <a:ext uri="{FF2B5EF4-FFF2-40B4-BE49-F238E27FC236}">
                <a16:creationId xmlns:a16="http://schemas.microsoft.com/office/drawing/2014/main" id="{5DB875F4-DEEA-C372-3C8E-3DC06675B88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1633613"/>
              </p:ext>
            </p:extLst>
          </p:nvPr>
        </p:nvGraphicFramePr>
        <p:xfrm>
          <a:off x="2145122" y="1316578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id="{FFB4FF26-48BF-3542-155B-B16CE03570CD}"/>
              </a:ext>
            </a:extLst>
          </p:cNvPr>
          <p:cNvSpPr txBox="1"/>
          <p:nvPr/>
        </p:nvSpPr>
        <p:spPr>
          <a:xfrm>
            <a:off x="9043709" y="3841245"/>
            <a:ext cx="13106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2060"/>
                </a:solidFill>
              </a:rPr>
              <a:t>Rapporteur </a:t>
            </a:r>
          </a:p>
        </p:txBody>
      </p:sp>
    </p:spTree>
    <p:extLst>
      <p:ext uri="{BB962C8B-B14F-4D97-AF65-F5344CB8AC3E}">
        <p14:creationId xmlns:p14="http://schemas.microsoft.com/office/powerpoint/2010/main" val="332769492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3">
            <a:extLst>
              <a:ext uri="{FF2B5EF4-FFF2-40B4-BE49-F238E27FC236}">
                <a16:creationId xmlns:a16="http://schemas.microsoft.com/office/drawing/2014/main" id="{1E27A8C3-27CC-6005-F9E4-4138F04A36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"/>
            <a:ext cx="9144000" cy="672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TextBox 4">
            <a:extLst>
              <a:ext uri="{FF2B5EF4-FFF2-40B4-BE49-F238E27FC236}">
                <a16:creationId xmlns:a16="http://schemas.microsoft.com/office/drawing/2014/main" id="{8BD49303-52A2-7757-45AC-AECBE94BF9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1814" y="4221164"/>
            <a:ext cx="71278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endParaRPr lang="en-US" altLang="en-US" sz="3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6148" name="Rectangle 2">
            <a:extLst>
              <a:ext uri="{FF2B5EF4-FFF2-40B4-BE49-F238E27FC236}">
                <a16:creationId xmlns:a16="http://schemas.microsoft.com/office/drawing/2014/main" id="{D90D464E-07C0-DC1A-1922-7ECFF314B6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7600" y="5902326"/>
            <a:ext cx="8497888" cy="709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/>
            <a:r>
              <a:rPr lang="en-US" altLang="en-US" sz="3600" b="1" i="1">
                <a:solidFill>
                  <a:srgbClr val="FF9500"/>
                </a:solidFill>
              </a:rPr>
              <a:t>www.goosocean.org/join</a:t>
            </a:r>
          </a:p>
          <a:p>
            <a:pPr algn="ctr"/>
            <a:endParaRPr lang="en-US" altLang="en-US" sz="3600" i="1">
              <a:solidFill>
                <a:schemeClr val="bg1"/>
              </a:solidFill>
            </a:endParaRPr>
          </a:p>
          <a:p>
            <a:pPr algn="ctr"/>
            <a:endParaRPr lang="en-US" altLang="en-US" sz="3200" i="1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" charset="0"/>
            <a:ea typeface="ＭＳ Ｐゴシック" pitchFamily="-1" charset="-128"/>
            <a:cs typeface="ＭＳ Ｐゴシック" pitchFamily="-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" charset="0"/>
            <a:ea typeface="ＭＳ Ｐゴシック" pitchFamily="-1" charset="-128"/>
            <a:cs typeface="ＭＳ Ｐゴシック" pitchFamily="-1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f8e024d6-51f2-471b-ac2c-b1117d65062e}" enabled="1" method="Standard" siteId="{1d4fae52-39b3-4bfa-b0b3-022956b11194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1182</TotalTime>
  <Words>201</Words>
  <Application>Microsoft Office PowerPoint</Application>
  <PresentationFormat>Widescreen</PresentationFormat>
  <Paragraphs>36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4</vt:i4>
      </vt:variant>
    </vt:vector>
  </HeadingPairs>
  <TitlesOfParts>
    <vt:vector size="12" baseType="lpstr">
      <vt:lpstr>Meiryo</vt:lpstr>
      <vt:lpstr>Arial</vt:lpstr>
      <vt:lpstr>Barlow</vt:lpstr>
      <vt:lpstr>Calibri</vt:lpstr>
      <vt:lpstr>Calibri Light</vt:lpstr>
      <vt:lpstr>Times New Roman</vt:lpstr>
      <vt:lpstr>Office Theme</vt:lpstr>
      <vt:lpstr>Blank Presentation</vt:lpstr>
      <vt:lpstr>PowerPoint Presentation</vt:lpstr>
      <vt:lpstr>Round Table Discussion #2  13:45-15:30 (105 mins) </vt:lpstr>
      <vt:lpstr>Discussion Questions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GOOS Regional Alliance Forum XI (GRF-XI)</dc:title>
  <dc:creator>Chang Seng, Denis</dc:creator>
  <cp:lastModifiedBy>Chang Seng, Denis</cp:lastModifiedBy>
  <cp:revision>33</cp:revision>
  <dcterms:created xsi:type="dcterms:W3CDTF">2024-03-21T10:34:07Z</dcterms:created>
  <dcterms:modified xsi:type="dcterms:W3CDTF">2024-04-09T09:35:40Z</dcterms:modified>
</cp:coreProperties>
</file>