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4"/>
    <p:sldMasterId id="2147483866" r:id="rId5"/>
    <p:sldMasterId id="2147483822" r:id="rId6"/>
    <p:sldMasterId id="2147483832" r:id="rId7"/>
    <p:sldMasterId id="2147483887" r:id="rId8"/>
    <p:sldMasterId id="2147483837" r:id="rId9"/>
    <p:sldMasterId id="2147483859" r:id="rId10"/>
    <p:sldMasterId id="2147483894" r:id="rId11"/>
    <p:sldMasterId id="2147483864" r:id="rId12"/>
  </p:sldMasterIdLst>
  <p:notesMasterIdLst>
    <p:notesMasterId r:id="rId35"/>
  </p:notesMasterIdLst>
  <p:handoutMasterIdLst>
    <p:handoutMasterId r:id="rId36"/>
  </p:handoutMasterIdLst>
  <p:sldIdLst>
    <p:sldId id="256" r:id="rId13"/>
    <p:sldId id="307" r:id="rId14"/>
    <p:sldId id="257" r:id="rId15"/>
    <p:sldId id="309" r:id="rId16"/>
    <p:sldId id="313" r:id="rId17"/>
    <p:sldId id="310" r:id="rId18"/>
    <p:sldId id="308" r:id="rId19"/>
    <p:sldId id="312" r:id="rId20"/>
    <p:sldId id="311" r:id="rId21"/>
    <p:sldId id="314" r:id="rId22"/>
    <p:sldId id="303" r:id="rId23"/>
    <p:sldId id="265" r:id="rId24"/>
    <p:sldId id="290" r:id="rId25"/>
    <p:sldId id="289" r:id="rId26"/>
    <p:sldId id="291" r:id="rId27"/>
    <p:sldId id="274" r:id="rId28"/>
    <p:sldId id="306" r:id="rId29"/>
    <p:sldId id="305" r:id="rId30"/>
    <p:sldId id="298" r:id="rId31"/>
    <p:sldId id="299" r:id="rId32"/>
    <p:sldId id="300" r:id="rId33"/>
    <p:sldId id="260" r:id="rId34"/>
  </p:sldIdLst>
  <p:sldSz cx="6092825" cy="342741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4"/>
    <a:srgbClr val="1B7FB9"/>
    <a:srgbClr val="178D78"/>
    <a:srgbClr val="E4E6EC"/>
    <a:srgbClr val="001B3B"/>
    <a:srgbClr val="1D908D"/>
    <a:srgbClr val="0072BC"/>
    <a:srgbClr val="2C87BE"/>
    <a:srgbClr val="183254"/>
    <a:srgbClr val="187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BCD618-8FC9-4F7A-AD2A-0C0984C5EBD7}" v="84" dt="2024-05-06T05:22:41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56" autoAdjust="0"/>
    <p:restoredTop sz="94660"/>
  </p:normalViewPr>
  <p:slideViewPr>
    <p:cSldViewPr snapToGrid="0">
      <p:cViewPr varScale="1">
        <p:scale>
          <a:sx n="183" d="100"/>
          <a:sy n="183" d="100"/>
        </p:scale>
        <p:origin x="309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06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1C633-DA6A-4FE0-932D-B50348FEC839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DE1F744-2C7B-469D-A495-DE0F585E241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Rec1 - </a:t>
          </a:r>
          <a:r>
            <a:rPr lang="es-CO" dirty="0" err="1"/>
            <a:t>Prioritization</a:t>
          </a:r>
          <a:endParaRPr lang="en-US" dirty="0"/>
        </a:p>
      </dgm:t>
    </dgm:pt>
    <dgm:pt modelId="{D00D4EEB-7582-41D8-95B6-755965D29286}" type="parTrans" cxnId="{4703BDFB-4F68-4B29-9530-19AAB5F69B59}">
      <dgm:prSet/>
      <dgm:spPr/>
      <dgm:t>
        <a:bodyPr/>
        <a:lstStyle/>
        <a:p>
          <a:pPr algn="r"/>
          <a:endParaRPr lang="en-US"/>
        </a:p>
      </dgm:t>
    </dgm:pt>
    <dgm:pt modelId="{881C75B5-76D0-41C3-81C2-49CD67270A14}" type="sibTrans" cxnId="{4703BDFB-4F68-4B29-9530-19AAB5F69B59}">
      <dgm:prSet/>
      <dgm:spPr/>
      <dgm:t>
        <a:bodyPr/>
        <a:lstStyle/>
        <a:p>
          <a:pPr algn="r"/>
          <a:endParaRPr lang="en-US"/>
        </a:p>
      </dgm:t>
    </dgm:pt>
    <dgm:pt modelId="{FDFBB381-FDCC-4267-9AFC-56EA10761B42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Rec2 - </a:t>
          </a:r>
          <a:r>
            <a:rPr lang="es-CO" dirty="0" err="1"/>
            <a:t>Governance</a:t>
          </a:r>
          <a:endParaRPr lang="en-US" dirty="0"/>
        </a:p>
      </dgm:t>
    </dgm:pt>
    <dgm:pt modelId="{8C885575-9DEA-48D1-BCB1-8A7DC84A2A1B}" type="parTrans" cxnId="{972D80DF-4A59-452D-90B0-D35899225437}">
      <dgm:prSet/>
      <dgm:spPr/>
      <dgm:t>
        <a:bodyPr/>
        <a:lstStyle/>
        <a:p>
          <a:pPr algn="r"/>
          <a:endParaRPr lang="en-US"/>
        </a:p>
      </dgm:t>
    </dgm:pt>
    <dgm:pt modelId="{E4873FBA-877A-45A8-98D7-3C724FBF9CD5}" type="sibTrans" cxnId="{972D80DF-4A59-452D-90B0-D35899225437}">
      <dgm:prSet/>
      <dgm:spPr/>
      <dgm:t>
        <a:bodyPr/>
        <a:lstStyle/>
        <a:p>
          <a:pPr algn="r"/>
          <a:endParaRPr lang="en-US"/>
        </a:p>
      </dgm:t>
    </dgm:pt>
    <dgm:pt modelId="{CBF550FE-D5DC-4E1D-88DD-504B7FE6227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Rec3 - </a:t>
          </a:r>
          <a:r>
            <a:rPr lang="es-CO" dirty="0" err="1"/>
            <a:t>Stakeholder</a:t>
          </a:r>
          <a:r>
            <a:rPr lang="es-CO" dirty="0"/>
            <a:t> </a:t>
          </a:r>
          <a:r>
            <a:rPr lang="es-CO" dirty="0" err="1"/>
            <a:t>engagement</a:t>
          </a:r>
          <a:endParaRPr lang="en-US" dirty="0"/>
        </a:p>
      </dgm:t>
    </dgm:pt>
    <dgm:pt modelId="{128D141D-22A7-4CF0-88E2-7E157C2C8238}" type="parTrans" cxnId="{D458ADC1-769F-4BD7-A4A0-9E048DE33EA6}">
      <dgm:prSet/>
      <dgm:spPr/>
      <dgm:t>
        <a:bodyPr/>
        <a:lstStyle/>
        <a:p>
          <a:pPr algn="r"/>
          <a:endParaRPr lang="en-US"/>
        </a:p>
      </dgm:t>
    </dgm:pt>
    <dgm:pt modelId="{C888A964-4EC7-42FF-9A9E-0A4A3DBDA7D1}" type="sibTrans" cxnId="{D458ADC1-769F-4BD7-A4A0-9E048DE33EA6}">
      <dgm:prSet/>
      <dgm:spPr/>
      <dgm:t>
        <a:bodyPr/>
        <a:lstStyle/>
        <a:p>
          <a:pPr algn="r"/>
          <a:endParaRPr lang="en-US"/>
        </a:p>
      </dgm:t>
    </dgm:pt>
    <dgm:pt modelId="{38447C73-9ECC-41A7-8958-D41871054F8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Rec4 - </a:t>
          </a:r>
          <a:r>
            <a:rPr lang="es-CO" dirty="0" err="1"/>
            <a:t>Youth</a:t>
          </a:r>
          <a:r>
            <a:rPr lang="es-CO" dirty="0"/>
            <a:t> </a:t>
          </a:r>
          <a:r>
            <a:rPr lang="es-CO" dirty="0" err="1"/>
            <a:t>engagement</a:t>
          </a:r>
          <a:endParaRPr lang="en-US" dirty="0"/>
        </a:p>
      </dgm:t>
    </dgm:pt>
    <dgm:pt modelId="{FB7EEFE6-40A0-4101-B4E2-3FCEC2355766}" type="parTrans" cxnId="{57AA6272-75B6-4805-8CE0-41418F917EA8}">
      <dgm:prSet/>
      <dgm:spPr/>
      <dgm:t>
        <a:bodyPr/>
        <a:lstStyle/>
        <a:p>
          <a:pPr algn="r"/>
          <a:endParaRPr lang="en-US"/>
        </a:p>
      </dgm:t>
    </dgm:pt>
    <dgm:pt modelId="{58EB3ADB-5441-4942-BF92-4F42D8635E66}" type="sibTrans" cxnId="{57AA6272-75B6-4805-8CE0-41418F917EA8}">
      <dgm:prSet/>
      <dgm:spPr/>
      <dgm:t>
        <a:bodyPr/>
        <a:lstStyle/>
        <a:p>
          <a:pPr algn="r"/>
          <a:endParaRPr lang="en-US"/>
        </a:p>
      </dgm:t>
    </dgm:pt>
    <dgm:pt modelId="{6833FA94-3D50-4E10-B141-90A3F356EA8C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Rec5 - </a:t>
          </a:r>
          <a:r>
            <a:rPr lang="es-CO" dirty="0" err="1"/>
            <a:t>Communication</a:t>
          </a:r>
          <a:endParaRPr lang="en-US" dirty="0"/>
        </a:p>
      </dgm:t>
    </dgm:pt>
    <dgm:pt modelId="{EA116F83-3DBE-4B60-82F7-1F0CBE49D889}" type="parTrans" cxnId="{5B42A3BD-3C37-4F54-B26F-49B708F9028A}">
      <dgm:prSet/>
      <dgm:spPr/>
      <dgm:t>
        <a:bodyPr/>
        <a:lstStyle/>
        <a:p>
          <a:pPr algn="r"/>
          <a:endParaRPr lang="en-US"/>
        </a:p>
      </dgm:t>
    </dgm:pt>
    <dgm:pt modelId="{9A046FAD-BDBD-4900-9D5B-524324A7FD3D}" type="sibTrans" cxnId="{5B42A3BD-3C37-4F54-B26F-49B708F9028A}">
      <dgm:prSet/>
      <dgm:spPr/>
      <dgm:t>
        <a:bodyPr/>
        <a:lstStyle/>
        <a:p>
          <a:pPr algn="r"/>
          <a:endParaRPr lang="en-US"/>
        </a:p>
      </dgm:t>
    </dgm:pt>
    <dgm:pt modelId="{F29CDB75-FBDB-448D-96B0-9EFA8E9E9D4B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Rec6 - </a:t>
          </a:r>
          <a:r>
            <a:rPr lang="es-CO" dirty="0" err="1"/>
            <a:t>Collaboration</a:t>
          </a:r>
          <a:endParaRPr lang="en-US" dirty="0"/>
        </a:p>
      </dgm:t>
    </dgm:pt>
    <dgm:pt modelId="{F8C0EE06-4A9F-4EDB-A7C4-2EADD140AD8B}" type="parTrans" cxnId="{A741487C-CDC4-4F92-90EF-AEEA2D197DDD}">
      <dgm:prSet/>
      <dgm:spPr/>
      <dgm:t>
        <a:bodyPr/>
        <a:lstStyle/>
        <a:p>
          <a:pPr algn="r"/>
          <a:endParaRPr lang="en-US"/>
        </a:p>
      </dgm:t>
    </dgm:pt>
    <dgm:pt modelId="{F4CF8A86-A197-47BB-BA27-D58DBB97FD20}" type="sibTrans" cxnId="{A741487C-CDC4-4F92-90EF-AEEA2D197DDD}">
      <dgm:prSet/>
      <dgm:spPr/>
      <dgm:t>
        <a:bodyPr/>
        <a:lstStyle/>
        <a:p>
          <a:pPr algn="r"/>
          <a:endParaRPr lang="en-US"/>
        </a:p>
      </dgm:t>
    </dgm:pt>
    <dgm:pt modelId="{CFC28DA3-1E6A-4061-8CFB-C2ADDAB00ACE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Rec7 - </a:t>
          </a:r>
          <a:r>
            <a:rPr lang="es-CO" dirty="0" err="1"/>
            <a:t>Awareness</a:t>
          </a:r>
          <a:endParaRPr lang="en-US" dirty="0"/>
        </a:p>
      </dgm:t>
    </dgm:pt>
    <dgm:pt modelId="{3927DB20-7F4E-4886-834D-394CF7EFCB07}" type="parTrans" cxnId="{71E9EACB-692F-4AA7-BEE2-08410A26FF04}">
      <dgm:prSet/>
      <dgm:spPr/>
      <dgm:t>
        <a:bodyPr/>
        <a:lstStyle/>
        <a:p>
          <a:pPr algn="r"/>
          <a:endParaRPr lang="en-US"/>
        </a:p>
      </dgm:t>
    </dgm:pt>
    <dgm:pt modelId="{DED2A477-A367-4952-9D04-A0DD59FB249C}" type="sibTrans" cxnId="{71E9EACB-692F-4AA7-BEE2-08410A26FF04}">
      <dgm:prSet/>
      <dgm:spPr/>
      <dgm:t>
        <a:bodyPr/>
        <a:lstStyle/>
        <a:p>
          <a:pPr algn="r"/>
          <a:endParaRPr lang="en-US"/>
        </a:p>
      </dgm:t>
    </dgm:pt>
    <dgm:pt modelId="{8CAAA98F-5B17-4409-801D-E2C913E0F499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Rec8 - </a:t>
          </a:r>
          <a:r>
            <a:rPr lang="es-CO" dirty="0"/>
            <a:t>Data, </a:t>
          </a:r>
          <a:r>
            <a:rPr lang="es-CO" dirty="0" err="1"/>
            <a:t>information</a:t>
          </a:r>
          <a:r>
            <a:rPr lang="es-CO" dirty="0"/>
            <a:t>, </a:t>
          </a:r>
          <a:r>
            <a:rPr lang="es-CO" dirty="0" err="1"/>
            <a:t>knowledge</a:t>
          </a:r>
          <a:r>
            <a:rPr lang="es-CO" dirty="0"/>
            <a:t> and </a:t>
          </a:r>
          <a:r>
            <a:rPr lang="es-CO" dirty="0" err="1"/>
            <a:t>tools</a:t>
          </a:r>
          <a:endParaRPr lang="en-US" dirty="0"/>
        </a:p>
      </dgm:t>
    </dgm:pt>
    <dgm:pt modelId="{90F60EE8-A223-4277-9280-6BA19AF3B0A0}" type="parTrans" cxnId="{C7D18B03-E5DF-4899-A31B-F1ACD6DE9A15}">
      <dgm:prSet/>
      <dgm:spPr/>
      <dgm:t>
        <a:bodyPr/>
        <a:lstStyle/>
        <a:p>
          <a:pPr algn="r"/>
          <a:endParaRPr lang="en-US"/>
        </a:p>
      </dgm:t>
    </dgm:pt>
    <dgm:pt modelId="{F4AFDB02-7086-4522-B7F4-FAC7D5A96E1A}" type="sibTrans" cxnId="{C7D18B03-E5DF-4899-A31B-F1ACD6DE9A15}">
      <dgm:prSet/>
      <dgm:spPr/>
      <dgm:t>
        <a:bodyPr/>
        <a:lstStyle/>
        <a:p>
          <a:pPr algn="r"/>
          <a:endParaRPr lang="en-US"/>
        </a:p>
      </dgm:t>
    </dgm:pt>
    <dgm:pt modelId="{E0D8E9A3-3284-4024-A051-6A1CA1357777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Rec9 - </a:t>
          </a:r>
          <a:r>
            <a:rPr lang="es-CO" dirty="0"/>
            <a:t>UN Ocean </a:t>
          </a:r>
          <a:r>
            <a:rPr lang="es-CO" dirty="0" err="1"/>
            <a:t>Decade</a:t>
          </a:r>
          <a:endParaRPr lang="en-US" dirty="0"/>
        </a:p>
      </dgm:t>
    </dgm:pt>
    <dgm:pt modelId="{938A3304-3012-49DD-80ED-4E7B245BFA8E}" type="parTrans" cxnId="{C980A28E-955A-4CF1-B613-71ACA959D327}">
      <dgm:prSet/>
      <dgm:spPr/>
      <dgm:t>
        <a:bodyPr/>
        <a:lstStyle/>
        <a:p>
          <a:pPr algn="r"/>
          <a:endParaRPr lang="en-US"/>
        </a:p>
      </dgm:t>
    </dgm:pt>
    <dgm:pt modelId="{140B3D17-2DC2-47A2-AC07-D7060E5BFC58}" type="sibTrans" cxnId="{C980A28E-955A-4CF1-B613-71ACA959D327}">
      <dgm:prSet/>
      <dgm:spPr/>
      <dgm:t>
        <a:bodyPr/>
        <a:lstStyle/>
        <a:p>
          <a:pPr algn="r"/>
          <a:endParaRPr lang="en-US"/>
        </a:p>
      </dgm:t>
    </dgm:pt>
    <dgm:pt modelId="{4208E5F0-374B-4C72-8F1C-7AA3F02DA59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 dirty="0"/>
            <a:t>Rec10 - </a:t>
          </a:r>
          <a:r>
            <a:rPr lang="es-CO" dirty="0"/>
            <a:t>IOCARIBE-GOOS</a:t>
          </a:r>
          <a:endParaRPr lang="en-US" dirty="0"/>
        </a:p>
      </dgm:t>
    </dgm:pt>
    <dgm:pt modelId="{9EDEC99A-EE64-4CD5-B47E-E1124023DE77}" type="parTrans" cxnId="{7B9A235F-F872-4EBA-A434-5D1248473995}">
      <dgm:prSet/>
      <dgm:spPr/>
      <dgm:t>
        <a:bodyPr/>
        <a:lstStyle/>
        <a:p>
          <a:pPr algn="r"/>
          <a:endParaRPr lang="en-US"/>
        </a:p>
      </dgm:t>
    </dgm:pt>
    <dgm:pt modelId="{629C490B-DE6F-41F0-AAF9-473A371B1908}" type="sibTrans" cxnId="{7B9A235F-F872-4EBA-A434-5D1248473995}">
      <dgm:prSet/>
      <dgm:spPr/>
      <dgm:t>
        <a:bodyPr/>
        <a:lstStyle/>
        <a:p>
          <a:pPr algn="r"/>
          <a:endParaRPr lang="en-US"/>
        </a:p>
      </dgm:t>
    </dgm:pt>
    <dgm:pt modelId="{3493FA20-3DE5-4EF2-842C-AF377D360137}" type="pres">
      <dgm:prSet presAssocID="{1EE1C633-DA6A-4FE0-932D-B50348FEC839}" presName="diagram" presStyleCnt="0">
        <dgm:presLayoutVars>
          <dgm:dir/>
          <dgm:resizeHandles val="exact"/>
        </dgm:presLayoutVars>
      </dgm:prSet>
      <dgm:spPr/>
    </dgm:pt>
    <dgm:pt modelId="{DE9D2A1A-2E3D-4229-B34E-3C83F0C37E36}" type="pres">
      <dgm:prSet presAssocID="{CDE1F744-2C7B-469D-A495-DE0F585E241A}" presName="node" presStyleLbl="node1" presStyleIdx="0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FAD43919-E72F-44B1-94FC-795754AD8235}" type="pres">
      <dgm:prSet presAssocID="{881C75B5-76D0-41C3-81C2-49CD67270A14}" presName="sibTrans" presStyleCnt="0"/>
      <dgm:spPr/>
    </dgm:pt>
    <dgm:pt modelId="{7FB70422-678D-49DC-BD1B-FBDB781D2D6A}" type="pres">
      <dgm:prSet presAssocID="{FDFBB381-FDCC-4267-9AFC-56EA10761B42}" presName="node" presStyleLbl="node1" presStyleIdx="1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CCC9EEDA-A91F-45A7-ACE0-592407235019}" type="pres">
      <dgm:prSet presAssocID="{E4873FBA-877A-45A8-98D7-3C724FBF9CD5}" presName="sibTrans" presStyleCnt="0"/>
      <dgm:spPr/>
    </dgm:pt>
    <dgm:pt modelId="{748156F1-F823-40D3-93C7-334FE11CA47D}" type="pres">
      <dgm:prSet presAssocID="{CBF550FE-D5DC-4E1D-88DD-504B7FE6227F}" presName="node" presStyleLbl="node1" presStyleIdx="2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5C5C0F00-C0EC-478B-B539-12A4ED315E82}" type="pres">
      <dgm:prSet presAssocID="{C888A964-4EC7-42FF-9A9E-0A4A3DBDA7D1}" presName="sibTrans" presStyleCnt="0"/>
      <dgm:spPr/>
    </dgm:pt>
    <dgm:pt modelId="{3883BA09-7B04-4E53-9CF8-B16E2F71010B}" type="pres">
      <dgm:prSet presAssocID="{38447C73-9ECC-41A7-8958-D41871054F8F}" presName="node" presStyleLbl="node1" presStyleIdx="3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8566F90C-D449-4E7E-A9FD-F50BB5A81658}" type="pres">
      <dgm:prSet presAssocID="{58EB3ADB-5441-4942-BF92-4F42D8635E66}" presName="sibTrans" presStyleCnt="0"/>
      <dgm:spPr/>
    </dgm:pt>
    <dgm:pt modelId="{45E5D923-753F-48E4-8237-1C82EC2C4EFE}" type="pres">
      <dgm:prSet presAssocID="{6833FA94-3D50-4E10-B141-90A3F356EA8C}" presName="node" presStyleLbl="node1" presStyleIdx="4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76F55995-3D91-42FF-85A1-E82EC1C76573}" type="pres">
      <dgm:prSet presAssocID="{9A046FAD-BDBD-4900-9D5B-524324A7FD3D}" presName="sibTrans" presStyleCnt="0"/>
      <dgm:spPr/>
    </dgm:pt>
    <dgm:pt modelId="{E85F9ABC-4174-48EE-BE56-65F448373D6A}" type="pres">
      <dgm:prSet presAssocID="{F29CDB75-FBDB-448D-96B0-9EFA8E9E9D4B}" presName="node" presStyleLbl="node1" presStyleIdx="5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6854E1A2-5ED2-4EA1-ACE9-8E5BC9854A7C}" type="pres">
      <dgm:prSet presAssocID="{F4CF8A86-A197-47BB-BA27-D58DBB97FD20}" presName="sibTrans" presStyleCnt="0"/>
      <dgm:spPr/>
    </dgm:pt>
    <dgm:pt modelId="{BEA0715C-CA3B-463E-8580-B6D030652861}" type="pres">
      <dgm:prSet presAssocID="{CFC28DA3-1E6A-4061-8CFB-C2ADDAB00ACE}" presName="node" presStyleLbl="node1" presStyleIdx="6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D0F585E3-CD55-4EDE-9409-08F7ACA2E45B}" type="pres">
      <dgm:prSet presAssocID="{DED2A477-A367-4952-9D04-A0DD59FB249C}" presName="sibTrans" presStyleCnt="0"/>
      <dgm:spPr/>
    </dgm:pt>
    <dgm:pt modelId="{ABA5276A-F23D-4D5A-9002-7B6F8B768BE4}" type="pres">
      <dgm:prSet presAssocID="{8CAAA98F-5B17-4409-801D-E2C913E0F499}" presName="node" presStyleLbl="node1" presStyleIdx="7" presStyleCnt="10" custLinFactX="-129017" custLinFactY="16656" custLinFactNeighborX="-200000" custLinFactNeighborY="100000">
        <dgm:presLayoutVars>
          <dgm:bulletEnabled val="1"/>
        </dgm:presLayoutVars>
      </dgm:prSet>
      <dgm:spPr>
        <a:prstGeom prst="round2SameRect">
          <a:avLst/>
        </a:prstGeom>
      </dgm:spPr>
    </dgm:pt>
    <dgm:pt modelId="{894C4AED-F988-4891-BD3F-3BEF8A8836E0}" type="pres">
      <dgm:prSet presAssocID="{F4AFDB02-7086-4522-B7F4-FAC7D5A96E1A}" presName="sibTrans" presStyleCnt="0"/>
      <dgm:spPr/>
    </dgm:pt>
    <dgm:pt modelId="{18722112-9392-4DD7-AFCE-116FC044E94A}" type="pres">
      <dgm:prSet presAssocID="{E0D8E9A3-3284-4024-A051-6A1CA1357777}" presName="node" presStyleLbl="node1" presStyleIdx="8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DEECFFF3-7135-4241-BE62-D790D02D567A}" type="pres">
      <dgm:prSet presAssocID="{140B3D17-2DC2-47A2-AC07-D7060E5BFC58}" presName="sibTrans" presStyleCnt="0"/>
      <dgm:spPr/>
    </dgm:pt>
    <dgm:pt modelId="{C83D732A-BBCA-4A87-8A43-00F9664CD2E4}" type="pres">
      <dgm:prSet presAssocID="{4208E5F0-374B-4C72-8F1C-7AA3F02DA59F}" presName="node" presStyleLbl="node1" presStyleIdx="9" presStyleCnt="10" custLinFactNeighborX="-1803" custLinFactNeighborY="794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C7D18B03-E5DF-4899-A31B-F1ACD6DE9A15}" srcId="{1EE1C633-DA6A-4FE0-932D-B50348FEC839}" destId="{8CAAA98F-5B17-4409-801D-E2C913E0F499}" srcOrd="7" destOrd="0" parTransId="{90F60EE8-A223-4277-9280-6BA19AF3B0A0}" sibTransId="{F4AFDB02-7086-4522-B7F4-FAC7D5A96E1A}"/>
    <dgm:cxn modelId="{68349504-C5DD-4128-89B2-B1416C8FB00B}" type="presOf" srcId="{38447C73-9ECC-41A7-8958-D41871054F8F}" destId="{3883BA09-7B04-4E53-9CF8-B16E2F71010B}" srcOrd="0" destOrd="0" presId="urn:microsoft.com/office/officeart/2005/8/layout/default"/>
    <dgm:cxn modelId="{7B9A235F-F872-4EBA-A434-5D1248473995}" srcId="{1EE1C633-DA6A-4FE0-932D-B50348FEC839}" destId="{4208E5F0-374B-4C72-8F1C-7AA3F02DA59F}" srcOrd="9" destOrd="0" parTransId="{9EDEC99A-EE64-4CD5-B47E-E1124023DE77}" sibTransId="{629C490B-DE6F-41F0-AAF9-473A371B1908}"/>
    <dgm:cxn modelId="{DF8B6660-8A33-41C0-AAE3-00919BFA55E7}" type="presOf" srcId="{8CAAA98F-5B17-4409-801D-E2C913E0F499}" destId="{ABA5276A-F23D-4D5A-9002-7B6F8B768BE4}" srcOrd="0" destOrd="0" presId="urn:microsoft.com/office/officeart/2005/8/layout/default"/>
    <dgm:cxn modelId="{57AA6272-75B6-4805-8CE0-41418F917EA8}" srcId="{1EE1C633-DA6A-4FE0-932D-B50348FEC839}" destId="{38447C73-9ECC-41A7-8958-D41871054F8F}" srcOrd="3" destOrd="0" parTransId="{FB7EEFE6-40A0-4101-B4E2-3FCEC2355766}" sibTransId="{58EB3ADB-5441-4942-BF92-4F42D8635E66}"/>
    <dgm:cxn modelId="{A741487C-CDC4-4F92-90EF-AEEA2D197DDD}" srcId="{1EE1C633-DA6A-4FE0-932D-B50348FEC839}" destId="{F29CDB75-FBDB-448D-96B0-9EFA8E9E9D4B}" srcOrd="5" destOrd="0" parTransId="{F8C0EE06-4A9F-4EDB-A7C4-2EADD140AD8B}" sibTransId="{F4CF8A86-A197-47BB-BA27-D58DBB97FD20}"/>
    <dgm:cxn modelId="{EFC26E7D-7314-4931-8635-A2DF710C8273}" type="presOf" srcId="{1EE1C633-DA6A-4FE0-932D-B50348FEC839}" destId="{3493FA20-3DE5-4EF2-842C-AF377D360137}" srcOrd="0" destOrd="0" presId="urn:microsoft.com/office/officeart/2005/8/layout/default"/>
    <dgm:cxn modelId="{F60BCA89-0EB1-4F54-A676-8D4131494383}" type="presOf" srcId="{F29CDB75-FBDB-448D-96B0-9EFA8E9E9D4B}" destId="{E85F9ABC-4174-48EE-BE56-65F448373D6A}" srcOrd="0" destOrd="0" presId="urn:microsoft.com/office/officeart/2005/8/layout/default"/>
    <dgm:cxn modelId="{C980A28E-955A-4CF1-B613-71ACA959D327}" srcId="{1EE1C633-DA6A-4FE0-932D-B50348FEC839}" destId="{E0D8E9A3-3284-4024-A051-6A1CA1357777}" srcOrd="8" destOrd="0" parTransId="{938A3304-3012-49DD-80ED-4E7B245BFA8E}" sibTransId="{140B3D17-2DC2-47A2-AC07-D7060E5BFC58}"/>
    <dgm:cxn modelId="{70744E93-1E5E-4E7C-B56C-2BB72DB183A7}" type="presOf" srcId="{CFC28DA3-1E6A-4061-8CFB-C2ADDAB00ACE}" destId="{BEA0715C-CA3B-463E-8580-B6D030652861}" srcOrd="0" destOrd="0" presId="urn:microsoft.com/office/officeart/2005/8/layout/default"/>
    <dgm:cxn modelId="{F64C729D-D19C-4E0C-9E1E-6C8D9C4D02BD}" type="presOf" srcId="{CBF550FE-D5DC-4E1D-88DD-504B7FE6227F}" destId="{748156F1-F823-40D3-93C7-334FE11CA47D}" srcOrd="0" destOrd="0" presId="urn:microsoft.com/office/officeart/2005/8/layout/default"/>
    <dgm:cxn modelId="{08B67FBC-11DD-4B72-B3A3-36AD7AC8BC33}" type="presOf" srcId="{6833FA94-3D50-4E10-B141-90A3F356EA8C}" destId="{45E5D923-753F-48E4-8237-1C82EC2C4EFE}" srcOrd="0" destOrd="0" presId="urn:microsoft.com/office/officeart/2005/8/layout/default"/>
    <dgm:cxn modelId="{2FCCA7BC-AB4C-4F8F-BCEC-E85BA1BD74E5}" type="presOf" srcId="{CDE1F744-2C7B-469D-A495-DE0F585E241A}" destId="{DE9D2A1A-2E3D-4229-B34E-3C83F0C37E36}" srcOrd="0" destOrd="0" presId="urn:microsoft.com/office/officeart/2005/8/layout/default"/>
    <dgm:cxn modelId="{5B42A3BD-3C37-4F54-B26F-49B708F9028A}" srcId="{1EE1C633-DA6A-4FE0-932D-B50348FEC839}" destId="{6833FA94-3D50-4E10-B141-90A3F356EA8C}" srcOrd="4" destOrd="0" parTransId="{EA116F83-3DBE-4B60-82F7-1F0CBE49D889}" sibTransId="{9A046FAD-BDBD-4900-9D5B-524324A7FD3D}"/>
    <dgm:cxn modelId="{D458ADC1-769F-4BD7-A4A0-9E048DE33EA6}" srcId="{1EE1C633-DA6A-4FE0-932D-B50348FEC839}" destId="{CBF550FE-D5DC-4E1D-88DD-504B7FE6227F}" srcOrd="2" destOrd="0" parTransId="{128D141D-22A7-4CF0-88E2-7E157C2C8238}" sibTransId="{C888A964-4EC7-42FF-9A9E-0A4A3DBDA7D1}"/>
    <dgm:cxn modelId="{6843CFC3-3C29-4E63-B0CD-C159A6CF5B6A}" type="presOf" srcId="{4208E5F0-374B-4C72-8F1C-7AA3F02DA59F}" destId="{C83D732A-BBCA-4A87-8A43-00F9664CD2E4}" srcOrd="0" destOrd="0" presId="urn:microsoft.com/office/officeart/2005/8/layout/default"/>
    <dgm:cxn modelId="{71E9EACB-692F-4AA7-BEE2-08410A26FF04}" srcId="{1EE1C633-DA6A-4FE0-932D-B50348FEC839}" destId="{CFC28DA3-1E6A-4061-8CFB-C2ADDAB00ACE}" srcOrd="6" destOrd="0" parTransId="{3927DB20-7F4E-4886-834D-394CF7EFCB07}" sibTransId="{DED2A477-A367-4952-9D04-A0DD59FB249C}"/>
    <dgm:cxn modelId="{5534B4D6-5499-403D-BEC8-FEFE64F5826B}" type="presOf" srcId="{FDFBB381-FDCC-4267-9AFC-56EA10761B42}" destId="{7FB70422-678D-49DC-BD1B-FBDB781D2D6A}" srcOrd="0" destOrd="0" presId="urn:microsoft.com/office/officeart/2005/8/layout/default"/>
    <dgm:cxn modelId="{972D80DF-4A59-452D-90B0-D35899225437}" srcId="{1EE1C633-DA6A-4FE0-932D-B50348FEC839}" destId="{FDFBB381-FDCC-4267-9AFC-56EA10761B42}" srcOrd="1" destOrd="0" parTransId="{8C885575-9DEA-48D1-BCB1-8A7DC84A2A1B}" sibTransId="{E4873FBA-877A-45A8-98D7-3C724FBF9CD5}"/>
    <dgm:cxn modelId="{FD9601EE-420E-4C9C-A93E-08C3ADDF3D18}" type="presOf" srcId="{E0D8E9A3-3284-4024-A051-6A1CA1357777}" destId="{18722112-9392-4DD7-AFCE-116FC044E94A}" srcOrd="0" destOrd="0" presId="urn:microsoft.com/office/officeart/2005/8/layout/default"/>
    <dgm:cxn modelId="{4703BDFB-4F68-4B29-9530-19AAB5F69B59}" srcId="{1EE1C633-DA6A-4FE0-932D-B50348FEC839}" destId="{CDE1F744-2C7B-469D-A495-DE0F585E241A}" srcOrd="0" destOrd="0" parTransId="{D00D4EEB-7582-41D8-95B6-755965D29286}" sibTransId="{881C75B5-76D0-41C3-81C2-49CD67270A14}"/>
    <dgm:cxn modelId="{6E83F053-C0C1-44A1-9F91-A7AD413DE814}" type="presParOf" srcId="{3493FA20-3DE5-4EF2-842C-AF377D360137}" destId="{DE9D2A1A-2E3D-4229-B34E-3C83F0C37E36}" srcOrd="0" destOrd="0" presId="urn:microsoft.com/office/officeart/2005/8/layout/default"/>
    <dgm:cxn modelId="{546FFA15-E1E8-4125-8AEA-CB851B220049}" type="presParOf" srcId="{3493FA20-3DE5-4EF2-842C-AF377D360137}" destId="{FAD43919-E72F-44B1-94FC-795754AD8235}" srcOrd="1" destOrd="0" presId="urn:microsoft.com/office/officeart/2005/8/layout/default"/>
    <dgm:cxn modelId="{C6821C35-3FEE-48DC-A179-9FDEEB8FC660}" type="presParOf" srcId="{3493FA20-3DE5-4EF2-842C-AF377D360137}" destId="{7FB70422-678D-49DC-BD1B-FBDB781D2D6A}" srcOrd="2" destOrd="0" presId="urn:microsoft.com/office/officeart/2005/8/layout/default"/>
    <dgm:cxn modelId="{61CE80A2-9E8C-46B7-8FFA-91CE07E070EB}" type="presParOf" srcId="{3493FA20-3DE5-4EF2-842C-AF377D360137}" destId="{CCC9EEDA-A91F-45A7-ACE0-592407235019}" srcOrd="3" destOrd="0" presId="urn:microsoft.com/office/officeart/2005/8/layout/default"/>
    <dgm:cxn modelId="{4CA58F94-CFB5-48B0-8C65-1932AEB485BF}" type="presParOf" srcId="{3493FA20-3DE5-4EF2-842C-AF377D360137}" destId="{748156F1-F823-40D3-93C7-334FE11CA47D}" srcOrd="4" destOrd="0" presId="urn:microsoft.com/office/officeart/2005/8/layout/default"/>
    <dgm:cxn modelId="{A49860F7-8AA5-409A-B73D-67D096BBB9DB}" type="presParOf" srcId="{3493FA20-3DE5-4EF2-842C-AF377D360137}" destId="{5C5C0F00-C0EC-478B-B539-12A4ED315E82}" srcOrd="5" destOrd="0" presId="urn:microsoft.com/office/officeart/2005/8/layout/default"/>
    <dgm:cxn modelId="{A5517DA8-7D53-47B0-9FF1-013CB76F4966}" type="presParOf" srcId="{3493FA20-3DE5-4EF2-842C-AF377D360137}" destId="{3883BA09-7B04-4E53-9CF8-B16E2F71010B}" srcOrd="6" destOrd="0" presId="urn:microsoft.com/office/officeart/2005/8/layout/default"/>
    <dgm:cxn modelId="{4ED97637-D997-4731-BAAD-A46D76464788}" type="presParOf" srcId="{3493FA20-3DE5-4EF2-842C-AF377D360137}" destId="{8566F90C-D449-4E7E-A9FD-F50BB5A81658}" srcOrd="7" destOrd="0" presId="urn:microsoft.com/office/officeart/2005/8/layout/default"/>
    <dgm:cxn modelId="{D47AB4EB-7EDF-4E38-A6B0-99B0274FE095}" type="presParOf" srcId="{3493FA20-3DE5-4EF2-842C-AF377D360137}" destId="{45E5D923-753F-48E4-8237-1C82EC2C4EFE}" srcOrd="8" destOrd="0" presId="urn:microsoft.com/office/officeart/2005/8/layout/default"/>
    <dgm:cxn modelId="{0A4ED47C-F180-4332-9962-0697CAF9DCD4}" type="presParOf" srcId="{3493FA20-3DE5-4EF2-842C-AF377D360137}" destId="{76F55995-3D91-42FF-85A1-E82EC1C76573}" srcOrd="9" destOrd="0" presId="urn:microsoft.com/office/officeart/2005/8/layout/default"/>
    <dgm:cxn modelId="{1FB332CE-52CD-4861-83CB-74132EE2648D}" type="presParOf" srcId="{3493FA20-3DE5-4EF2-842C-AF377D360137}" destId="{E85F9ABC-4174-48EE-BE56-65F448373D6A}" srcOrd="10" destOrd="0" presId="urn:microsoft.com/office/officeart/2005/8/layout/default"/>
    <dgm:cxn modelId="{4FEA2266-EE35-4D8B-9B98-3AB6ABA28511}" type="presParOf" srcId="{3493FA20-3DE5-4EF2-842C-AF377D360137}" destId="{6854E1A2-5ED2-4EA1-ACE9-8E5BC9854A7C}" srcOrd="11" destOrd="0" presId="urn:microsoft.com/office/officeart/2005/8/layout/default"/>
    <dgm:cxn modelId="{3F6F0160-CA49-4CCB-93A7-88B0B90AE2D6}" type="presParOf" srcId="{3493FA20-3DE5-4EF2-842C-AF377D360137}" destId="{BEA0715C-CA3B-463E-8580-B6D030652861}" srcOrd="12" destOrd="0" presId="urn:microsoft.com/office/officeart/2005/8/layout/default"/>
    <dgm:cxn modelId="{96F2186E-5B35-44E7-B4AF-89F638589FF5}" type="presParOf" srcId="{3493FA20-3DE5-4EF2-842C-AF377D360137}" destId="{D0F585E3-CD55-4EDE-9409-08F7ACA2E45B}" srcOrd="13" destOrd="0" presId="urn:microsoft.com/office/officeart/2005/8/layout/default"/>
    <dgm:cxn modelId="{90BDE631-DC7F-4EE7-95B0-587289B7FF84}" type="presParOf" srcId="{3493FA20-3DE5-4EF2-842C-AF377D360137}" destId="{ABA5276A-F23D-4D5A-9002-7B6F8B768BE4}" srcOrd="14" destOrd="0" presId="urn:microsoft.com/office/officeart/2005/8/layout/default"/>
    <dgm:cxn modelId="{22EAADD0-2ECD-412F-961A-D786181ADD8A}" type="presParOf" srcId="{3493FA20-3DE5-4EF2-842C-AF377D360137}" destId="{894C4AED-F988-4891-BD3F-3BEF8A8836E0}" srcOrd="15" destOrd="0" presId="urn:microsoft.com/office/officeart/2005/8/layout/default"/>
    <dgm:cxn modelId="{CD028702-41C0-471C-8772-60CE118E7ED3}" type="presParOf" srcId="{3493FA20-3DE5-4EF2-842C-AF377D360137}" destId="{18722112-9392-4DD7-AFCE-116FC044E94A}" srcOrd="16" destOrd="0" presId="urn:microsoft.com/office/officeart/2005/8/layout/default"/>
    <dgm:cxn modelId="{132EC321-3F92-4CF9-BD82-8D3B9F26736B}" type="presParOf" srcId="{3493FA20-3DE5-4EF2-842C-AF377D360137}" destId="{DEECFFF3-7135-4241-BE62-D790D02D567A}" srcOrd="17" destOrd="0" presId="urn:microsoft.com/office/officeart/2005/8/layout/default"/>
    <dgm:cxn modelId="{8B04F5D1-A8A1-4F5E-A9AB-DD7EFF6EDD8A}" type="presParOf" srcId="{3493FA20-3DE5-4EF2-842C-AF377D360137}" destId="{C83D732A-BBCA-4A87-8A43-00F9664CD2E4}" srcOrd="18" destOrd="0" presId="urn:microsoft.com/office/officeart/2005/8/layout/defaul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5044C-0C65-4612-9280-60B09818432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821FA78-27AC-4116-82C4-C47BBC2C7EB9}">
      <dgm:prSet/>
      <dgm:spPr/>
      <dgm:t>
        <a:bodyPr/>
        <a:lstStyle/>
        <a:p>
          <a:r>
            <a:rPr lang="en-US" dirty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Field training and access to technology</a:t>
          </a:r>
        </a:p>
      </dgm:t>
    </dgm:pt>
    <dgm:pt modelId="{03348E38-8483-4741-9DEB-9F9D3D83FDAB}" type="parTrans" cxnId="{93F7F452-D8FE-46F8-BD8D-009B435C14DF}">
      <dgm:prSet/>
      <dgm:spPr/>
      <dgm:t>
        <a:bodyPr/>
        <a:lstStyle/>
        <a:p>
          <a:endParaRPr lang="en-US"/>
        </a:p>
      </dgm:t>
    </dgm:pt>
    <dgm:pt modelId="{2EF2A053-7341-455A-99C6-A8097C53D712}" type="sibTrans" cxnId="{93F7F452-D8FE-46F8-BD8D-009B435C14DF}">
      <dgm:prSet/>
      <dgm:spPr/>
      <dgm:t>
        <a:bodyPr/>
        <a:lstStyle/>
        <a:p>
          <a:endParaRPr lang="en-US"/>
        </a:p>
      </dgm:t>
    </dgm:pt>
    <dgm:pt modelId="{77D2C900-1389-450D-8ECE-9DACCA2152A6}">
      <dgm:prSet/>
      <dgm:spPr/>
      <dgm:t>
        <a:bodyPr/>
        <a:lstStyle/>
        <a:p>
          <a:r>
            <a:rPr lang="en-US" dirty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in use of data networks</a:t>
          </a:r>
        </a:p>
      </dgm:t>
    </dgm:pt>
    <dgm:pt modelId="{8A2C68E8-D657-4D33-9805-3F959B1F3AE1}" type="parTrans" cxnId="{18D389C8-6E59-4283-A410-D91CCD3D6791}">
      <dgm:prSet/>
      <dgm:spPr/>
      <dgm:t>
        <a:bodyPr/>
        <a:lstStyle/>
        <a:p>
          <a:endParaRPr lang="en-US"/>
        </a:p>
      </dgm:t>
    </dgm:pt>
    <dgm:pt modelId="{73D7170B-411E-4E49-BF19-992976EFBB91}" type="sibTrans" cxnId="{18D389C8-6E59-4283-A410-D91CCD3D6791}">
      <dgm:prSet/>
      <dgm:spPr/>
      <dgm:t>
        <a:bodyPr/>
        <a:lstStyle/>
        <a:p>
          <a:endParaRPr lang="en-US"/>
        </a:p>
      </dgm:t>
    </dgm:pt>
    <dgm:pt modelId="{59ACAC1F-E8D2-4567-A902-244353B6AE33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for Ocean Observations for decision making</a:t>
          </a:r>
        </a:p>
      </dgm:t>
    </dgm:pt>
    <dgm:pt modelId="{8828B22F-EC1F-4011-BCA5-43E5B5050EAE}" type="parTrans" cxnId="{2C430CE7-CEAC-47AD-9F43-CFD163D6FC81}">
      <dgm:prSet/>
      <dgm:spPr/>
      <dgm:t>
        <a:bodyPr/>
        <a:lstStyle/>
        <a:p>
          <a:endParaRPr lang="en-US"/>
        </a:p>
      </dgm:t>
    </dgm:pt>
    <dgm:pt modelId="{DA11C060-37FD-41B9-A1BE-8381CBF89CA7}" type="sibTrans" cxnId="{2C430CE7-CEAC-47AD-9F43-CFD163D6FC81}">
      <dgm:prSet/>
      <dgm:spPr/>
      <dgm:t>
        <a:bodyPr/>
        <a:lstStyle/>
        <a:p>
          <a:endParaRPr lang="en-US"/>
        </a:p>
      </dgm:t>
    </dgm:pt>
    <dgm:pt modelId="{6E3AC32E-ED59-43FD-A732-F68E5A9D35DB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Support of approvals for data collection in EEZs</a:t>
          </a:r>
        </a:p>
      </dgm:t>
    </dgm:pt>
    <dgm:pt modelId="{A8893F9B-EAA6-4012-8575-1A281AA253E6}" type="parTrans" cxnId="{31396396-4E58-468F-95AE-B3E30FA218A8}">
      <dgm:prSet/>
      <dgm:spPr/>
      <dgm:t>
        <a:bodyPr/>
        <a:lstStyle/>
        <a:p>
          <a:endParaRPr lang="en-US"/>
        </a:p>
      </dgm:t>
    </dgm:pt>
    <dgm:pt modelId="{B08ECD7E-BFDC-4D78-8C11-EB150DA66039}" type="sibTrans" cxnId="{31396396-4E58-468F-95AE-B3E30FA218A8}">
      <dgm:prSet/>
      <dgm:spPr/>
      <dgm:t>
        <a:bodyPr/>
        <a:lstStyle/>
        <a:p>
          <a:endParaRPr lang="en-US"/>
        </a:p>
      </dgm:t>
    </dgm:pt>
    <dgm:pt modelId="{33885CFF-3500-4D09-99ED-73B8EB01D8CB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Engagement sessions for policy-makers</a:t>
          </a:r>
        </a:p>
      </dgm:t>
    </dgm:pt>
    <dgm:pt modelId="{EE7A1DAD-9B7D-4BCC-B663-E9FEDD33D4C5}" type="parTrans" cxnId="{7FB026D8-E547-49E5-BB8C-BEE8FF28BB6D}">
      <dgm:prSet/>
      <dgm:spPr/>
      <dgm:t>
        <a:bodyPr/>
        <a:lstStyle/>
        <a:p>
          <a:endParaRPr lang="en-US"/>
        </a:p>
      </dgm:t>
    </dgm:pt>
    <dgm:pt modelId="{16A1F53A-4248-4E14-B86E-89E3B4FCA08C}" type="sibTrans" cxnId="{7FB026D8-E547-49E5-BB8C-BEE8FF28BB6D}">
      <dgm:prSet/>
      <dgm:spPr/>
      <dgm:t>
        <a:bodyPr/>
        <a:lstStyle/>
        <a:p>
          <a:endParaRPr lang="en-US"/>
        </a:p>
      </dgm:t>
    </dgm:pt>
    <dgm:pt modelId="{1F0BF030-6E57-49FD-88F9-9B80D00536B7}" type="pres">
      <dgm:prSet presAssocID="{DBD5044C-0C65-4612-9280-60B09818432D}" presName="root" presStyleCnt="0">
        <dgm:presLayoutVars>
          <dgm:dir/>
          <dgm:resizeHandles val="exact"/>
        </dgm:presLayoutVars>
      </dgm:prSet>
      <dgm:spPr/>
    </dgm:pt>
    <dgm:pt modelId="{94D44777-0926-436C-9D5C-7BCDE3220700}" type="pres">
      <dgm:prSet presAssocID="{9821FA78-27AC-4116-82C4-C47BBC2C7EB9}" presName="compNode" presStyleCnt="0"/>
      <dgm:spPr/>
    </dgm:pt>
    <dgm:pt modelId="{A5C9C96D-9847-4054-9F5F-C6C2235947A1}" type="pres">
      <dgm:prSet presAssocID="{9821FA78-27AC-4116-82C4-C47BBC2C7EB9}" presName="bgRect" presStyleLbl="bgShp" presStyleIdx="0" presStyleCnt="5"/>
      <dgm:spPr/>
    </dgm:pt>
    <dgm:pt modelId="{524399FF-09BF-4FF6-8B41-DEA38F78703D}" type="pres">
      <dgm:prSet presAssocID="{9821FA78-27AC-4116-82C4-C47BBC2C7EB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DE23BF9D-F3FA-4EBF-B37A-270E5D2ACA80}" type="pres">
      <dgm:prSet presAssocID="{9821FA78-27AC-4116-82C4-C47BBC2C7EB9}" presName="spaceRect" presStyleCnt="0"/>
      <dgm:spPr/>
    </dgm:pt>
    <dgm:pt modelId="{64A52D42-D54B-4F00-B831-03788E8587F1}" type="pres">
      <dgm:prSet presAssocID="{9821FA78-27AC-4116-82C4-C47BBC2C7EB9}" presName="parTx" presStyleLbl="revTx" presStyleIdx="0" presStyleCnt="5">
        <dgm:presLayoutVars>
          <dgm:chMax val="0"/>
          <dgm:chPref val="0"/>
        </dgm:presLayoutVars>
      </dgm:prSet>
      <dgm:spPr/>
    </dgm:pt>
    <dgm:pt modelId="{BF60A2E6-1C84-471F-BCA2-08EBFCCFE0D4}" type="pres">
      <dgm:prSet presAssocID="{2EF2A053-7341-455A-99C6-A8097C53D712}" presName="sibTrans" presStyleCnt="0"/>
      <dgm:spPr/>
    </dgm:pt>
    <dgm:pt modelId="{07A7CC0F-4C1C-43F8-8126-358C8F12F0E1}" type="pres">
      <dgm:prSet presAssocID="{77D2C900-1389-450D-8ECE-9DACCA2152A6}" presName="compNode" presStyleCnt="0"/>
      <dgm:spPr/>
    </dgm:pt>
    <dgm:pt modelId="{7F9C1B47-11A5-482E-B1B3-465D3523721C}" type="pres">
      <dgm:prSet presAssocID="{77D2C900-1389-450D-8ECE-9DACCA2152A6}" presName="bgRect" presStyleLbl="bgShp" presStyleIdx="1" presStyleCnt="5"/>
      <dgm:spPr/>
    </dgm:pt>
    <dgm:pt modelId="{1F541FD1-0DB3-4B67-8E05-14300B9E0933}" type="pres">
      <dgm:prSet presAssocID="{77D2C900-1389-450D-8ECE-9DACCA2152A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488C2B3-5724-41EE-831E-D47D588745BD}" type="pres">
      <dgm:prSet presAssocID="{77D2C900-1389-450D-8ECE-9DACCA2152A6}" presName="spaceRect" presStyleCnt="0"/>
      <dgm:spPr/>
    </dgm:pt>
    <dgm:pt modelId="{D77F0250-6ACF-455E-B13A-412E972F56B9}" type="pres">
      <dgm:prSet presAssocID="{77D2C900-1389-450D-8ECE-9DACCA2152A6}" presName="parTx" presStyleLbl="revTx" presStyleIdx="1" presStyleCnt="5">
        <dgm:presLayoutVars>
          <dgm:chMax val="0"/>
          <dgm:chPref val="0"/>
        </dgm:presLayoutVars>
      </dgm:prSet>
      <dgm:spPr/>
    </dgm:pt>
    <dgm:pt modelId="{8300727E-A94D-4403-9F7E-2AC92D17B548}" type="pres">
      <dgm:prSet presAssocID="{73D7170B-411E-4E49-BF19-992976EFBB91}" presName="sibTrans" presStyleCnt="0"/>
      <dgm:spPr/>
    </dgm:pt>
    <dgm:pt modelId="{00CF571A-6035-4DEE-A311-A4D95287250B}" type="pres">
      <dgm:prSet presAssocID="{59ACAC1F-E8D2-4567-A902-244353B6AE33}" presName="compNode" presStyleCnt="0"/>
      <dgm:spPr/>
    </dgm:pt>
    <dgm:pt modelId="{F567A78A-FA8E-4C0B-B9E6-B3601C88E57E}" type="pres">
      <dgm:prSet presAssocID="{59ACAC1F-E8D2-4567-A902-244353B6AE33}" presName="bgRect" presStyleLbl="bgShp" presStyleIdx="2" presStyleCnt="5"/>
      <dgm:spPr/>
    </dgm:pt>
    <dgm:pt modelId="{C236989F-899E-4449-9E9D-EA3714D38971}" type="pres">
      <dgm:prSet presAssocID="{59ACAC1F-E8D2-4567-A902-244353B6AE3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z"/>
        </a:ext>
      </dgm:extLst>
    </dgm:pt>
    <dgm:pt modelId="{078E3036-475A-4C2D-8442-71E674BEEF13}" type="pres">
      <dgm:prSet presAssocID="{59ACAC1F-E8D2-4567-A902-244353B6AE33}" presName="spaceRect" presStyleCnt="0"/>
      <dgm:spPr/>
    </dgm:pt>
    <dgm:pt modelId="{DD5BA0F5-04D3-489B-9F45-1DA6A3A6AFA0}" type="pres">
      <dgm:prSet presAssocID="{59ACAC1F-E8D2-4567-A902-244353B6AE33}" presName="parTx" presStyleLbl="revTx" presStyleIdx="2" presStyleCnt="5">
        <dgm:presLayoutVars>
          <dgm:chMax val="0"/>
          <dgm:chPref val="0"/>
        </dgm:presLayoutVars>
      </dgm:prSet>
      <dgm:spPr/>
    </dgm:pt>
    <dgm:pt modelId="{9F818662-E24E-4278-8BF5-9275B53891A7}" type="pres">
      <dgm:prSet presAssocID="{DA11C060-37FD-41B9-A1BE-8381CBF89CA7}" presName="sibTrans" presStyleCnt="0"/>
      <dgm:spPr/>
    </dgm:pt>
    <dgm:pt modelId="{28A1A7AF-3273-45A4-9BED-129F365390B5}" type="pres">
      <dgm:prSet presAssocID="{6E3AC32E-ED59-43FD-A732-F68E5A9D35DB}" presName="compNode" presStyleCnt="0"/>
      <dgm:spPr/>
    </dgm:pt>
    <dgm:pt modelId="{1371EEE0-6FF2-444D-B5C8-4642611125A1}" type="pres">
      <dgm:prSet presAssocID="{6E3AC32E-ED59-43FD-A732-F68E5A9D35DB}" presName="bgRect" presStyleLbl="bgShp" presStyleIdx="3" presStyleCnt="5"/>
      <dgm:spPr/>
    </dgm:pt>
    <dgm:pt modelId="{5A2DA21F-718A-422F-87BE-A03C2739823A}" type="pres">
      <dgm:prSet presAssocID="{6E3AC32E-ED59-43FD-A732-F68E5A9D35D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7E9662B5-AC64-45A8-B917-08DED2EE914C}" type="pres">
      <dgm:prSet presAssocID="{6E3AC32E-ED59-43FD-A732-F68E5A9D35DB}" presName="spaceRect" presStyleCnt="0"/>
      <dgm:spPr/>
    </dgm:pt>
    <dgm:pt modelId="{9B3B4A31-51ED-4D40-9C33-C4A803B33D5E}" type="pres">
      <dgm:prSet presAssocID="{6E3AC32E-ED59-43FD-A732-F68E5A9D35DB}" presName="parTx" presStyleLbl="revTx" presStyleIdx="3" presStyleCnt="5">
        <dgm:presLayoutVars>
          <dgm:chMax val="0"/>
          <dgm:chPref val="0"/>
        </dgm:presLayoutVars>
      </dgm:prSet>
      <dgm:spPr/>
    </dgm:pt>
    <dgm:pt modelId="{CF84A72C-C707-4738-B4A3-1CE59A598C71}" type="pres">
      <dgm:prSet presAssocID="{B08ECD7E-BFDC-4D78-8C11-EB150DA66039}" presName="sibTrans" presStyleCnt="0"/>
      <dgm:spPr/>
    </dgm:pt>
    <dgm:pt modelId="{278279FE-E5E4-46C7-86A7-B2C54FBDCDE1}" type="pres">
      <dgm:prSet presAssocID="{33885CFF-3500-4D09-99ED-73B8EB01D8CB}" presName="compNode" presStyleCnt="0"/>
      <dgm:spPr/>
    </dgm:pt>
    <dgm:pt modelId="{BDA3B046-50CF-4FD6-AE2D-5D1F3E9ACA92}" type="pres">
      <dgm:prSet presAssocID="{33885CFF-3500-4D09-99ED-73B8EB01D8CB}" presName="bgRect" presStyleLbl="bgShp" presStyleIdx="4" presStyleCnt="5"/>
      <dgm:spPr/>
    </dgm:pt>
    <dgm:pt modelId="{18C04197-CDE6-4DB2-B232-A291D2CBD335}" type="pres">
      <dgm:prSet presAssocID="{33885CFF-3500-4D09-99ED-73B8EB01D8C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unión"/>
        </a:ext>
      </dgm:extLst>
    </dgm:pt>
    <dgm:pt modelId="{1C717605-9064-44EC-8C4B-43D1B2E35B99}" type="pres">
      <dgm:prSet presAssocID="{33885CFF-3500-4D09-99ED-73B8EB01D8CB}" presName="spaceRect" presStyleCnt="0"/>
      <dgm:spPr/>
    </dgm:pt>
    <dgm:pt modelId="{7C89D2FC-B28F-42D9-AD4D-0115163EBFB2}" type="pres">
      <dgm:prSet presAssocID="{33885CFF-3500-4D09-99ED-73B8EB01D8C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3A3071C-04C7-4FD6-9752-A153585601D0}" type="presOf" srcId="{6E3AC32E-ED59-43FD-A732-F68E5A9D35DB}" destId="{9B3B4A31-51ED-4D40-9C33-C4A803B33D5E}" srcOrd="0" destOrd="0" presId="urn:microsoft.com/office/officeart/2018/2/layout/IconVerticalSolidList"/>
    <dgm:cxn modelId="{381F2229-33B9-43FF-8382-ADA63FB2A0B8}" type="presOf" srcId="{77D2C900-1389-450D-8ECE-9DACCA2152A6}" destId="{D77F0250-6ACF-455E-B13A-412E972F56B9}" srcOrd="0" destOrd="0" presId="urn:microsoft.com/office/officeart/2018/2/layout/IconVerticalSolidList"/>
    <dgm:cxn modelId="{1053E62A-0F97-49EA-8558-BFC5B51F52F4}" type="presOf" srcId="{9821FA78-27AC-4116-82C4-C47BBC2C7EB9}" destId="{64A52D42-D54B-4F00-B831-03788E8587F1}" srcOrd="0" destOrd="0" presId="urn:microsoft.com/office/officeart/2018/2/layout/IconVerticalSolidList"/>
    <dgm:cxn modelId="{93F7F452-D8FE-46F8-BD8D-009B435C14DF}" srcId="{DBD5044C-0C65-4612-9280-60B09818432D}" destId="{9821FA78-27AC-4116-82C4-C47BBC2C7EB9}" srcOrd="0" destOrd="0" parTransId="{03348E38-8483-4741-9DEB-9F9D3D83FDAB}" sibTransId="{2EF2A053-7341-455A-99C6-A8097C53D712}"/>
    <dgm:cxn modelId="{A7E76474-2B8A-410A-963D-96B0D27B611B}" type="presOf" srcId="{59ACAC1F-E8D2-4567-A902-244353B6AE33}" destId="{DD5BA0F5-04D3-489B-9F45-1DA6A3A6AFA0}" srcOrd="0" destOrd="0" presId="urn:microsoft.com/office/officeart/2018/2/layout/IconVerticalSolidList"/>
    <dgm:cxn modelId="{26384856-7ADB-4155-8BAE-DA2EEDD7D25B}" type="presOf" srcId="{DBD5044C-0C65-4612-9280-60B09818432D}" destId="{1F0BF030-6E57-49FD-88F9-9B80D00536B7}" srcOrd="0" destOrd="0" presId="urn:microsoft.com/office/officeart/2018/2/layout/IconVerticalSolidList"/>
    <dgm:cxn modelId="{D2432159-56BA-4524-AEF2-94C5178873D4}" type="presOf" srcId="{33885CFF-3500-4D09-99ED-73B8EB01D8CB}" destId="{7C89D2FC-B28F-42D9-AD4D-0115163EBFB2}" srcOrd="0" destOrd="0" presId="urn:microsoft.com/office/officeart/2018/2/layout/IconVerticalSolidList"/>
    <dgm:cxn modelId="{31396396-4E58-468F-95AE-B3E30FA218A8}" srcId="{DBD5044C-0C65-4612-9280-60B09818432D}" destId="{6E3AC32E-ED59-43FD-A732-F68E5A9D35DB}" srcOrd="3" destOrd="0" parTransId="{A8893F9B-EAA6-4012-8575-1A281AA253E6}" sibTransId="{B08ECD7E-BFDC-4D78-8C11-EB150DA66039}"/>
    <dgm:cxn modelId="{18D389C8-6E59-4283-A410-D91CCD3D6791}" srcId="{DBD5044C-0C65-4612-9280-60B09818432D}" destId="{77D2C900-1389-450D-8ECE-9DACCA2152A6}" srcOrd="1" destOrd="0" parTransId="{8A2C68E8-D657-4D33-9805-3F959B1F3AE1}" sibTransId="{73D7170B-411E-4E49-BF19-992976EFBB91}"/>
    <dgm:cxn modelId="{7FB026D8-E547-49E5-BB8C-BEE8FF28BB6D}" srcId="{DBD5044C-0C65-4612-9280-60B09818432D}" destId="{33885CFF-3500-4D09-99ED-73B8EB01D8CB}" srcOrd="4" destOrd="0" parTransId="{EE7A1DAD-9B7D-4BCC-B663-E9FEDD33D4C5}" sibTransId="{16A1F53A-4248-4E14-B86E-89E3B4FCA08C}"/>
    <dgm:cxn modelId="{2C430CE7-CEAC-47AD-9F43-CFD163D6FC81}" srcId="{DBD5044C-0C65-4612-9280-60B09818432D}" destId="{59ACAC1F-E8D2-4567-A902-244353B6AE33}" srcOrd="2" destOrd="0" parTransId="{8828B22F-EC1F-4011-BCA5-43E5B5050EAE}" sibTransId="{DA11C060-37FD-41B9-A1BE-8381CBF89CA7}"/>
    <dgm:cxn modelId="{14BA7BA9-2F7F-4280-B74C-62956DEC0852}" type="presParOf" srcId="{1F0BF030-6E57-49FD-88F9-9B80D00536B7}" destId="{94D44777-0926-436C-9D5C-7BCDE3220700}" srcOrd="0" destOrd="0" presId="urn:microsoft.com/office/officeart/2018/2/layout/IconVerticalSolidList"/>
    <dgm:cxn modelId="{B08F5BA2-C66E-447D-A64B-57B69EA77BA7}" type="presParOf" srcId="{94D44777-0926-436C-9D5C-7BCDE3220700}" destId="{A5C9C96D-9847-4054-9F5F-C6C2235947A1}" srcOrd="0" destOrd="0" presId="urn:microsoft.com/office/officeart/2018/2/layout/IconVerticalSolidList"/>
    <dgm:cxn modelId="{24A2FEEA-880F-4458-9E2C-F8423913C50E}" type="presParOf" srcId="{94D44777-0926-436C-9D5C-7BCDE3220700}" destId="{524399FF-09BF-4FF6-8B41-DEA38F78703D}" srcOrd="1" destOrd="0" presId="urn:microsoft.com/office/officeart/2018/2/layout/IconVerticalSolidList"/>
    <dgm:cxn modelId="{99E36F33-2C6A-45CF-8610-330264D6A93E}" type="presParOf" srcId="{94D44777-0926-436C-9D5C-7BCDE3220700}" destId="{DE23BF9D-F3FA-4EBF-B37A-270E5D2ACA80}" srcOrd="2" destOrd="0" presId="urn:microsoft.com/office/officeart/2018/2/layout/IconVerticalSolidList"/>
    <dgm:cxn modelId="{FCEA79FC-198C-475B-B97D-38DACD150F2A}" type="presParOf" srcId="{94D44777-0926-436C-9D5C-7BCDE3220700}" destId="{64A52D42-D54B-4F00-B831-03788E8587F1}" srcOrd="3" destOrd="0" presId="urn:microsoft.com/office/officeart/2018/2/layout/IconVerticalSolidList"/>
    <dgm:cxn modelId="{9DDEE864-3D02-4431-BEC8-38D54018144B}" type="presParOf" srcId="{1F0BF030-6E57-49FD-88F9-9B80D00536B7}" destId="{BF60A2E6-1C84-471F-BCA2-08EBFCCFE0D4}" srcOrd="1" destOrd="0" presId="urn:microsoft.com/office/officeart/2018/2/layout/IconVerticalSolidList"/>
    <dgm:cxn modelId="{02D10CCC-C654-472A-AEC2-A6DCC10A3BFD}" type="presParOf" srcId="{1F0BF030-6E57-49FD-88F9-9B80D00536B7}" destId="{07A7CC0F-4C1C-43F8-8126-358C8F12F0E1}" srcOrd="2" destOrd="0" presId="urn:microsoft.com/office/officeart/2018/2/layout/IconVerticalSolidList"/>
    <dgm:cxn modelId="{9424AE34-9890-4A2F-B278-4FAFD0C5B1C4}" type="presParOf" srcId="{07A7CC0F-4C1C-43F8-8126-358C8F12F0E1}" destId="{7F9C1B47-11A5-482E-B1B3-465D3523721C}" srcOrd="0" destOrd="0" presId="urn:microsoft.com/office/officeart/2018/2/layout/IconVerticalSolidList"/>
    <dgm:cxn modelId="{2D98E23D-E714-45C3-BD1D-693A96737729}" type="presParOf" srcId="{07A7CC0F-4C1C-43F8-8126-358C8F12F0E1}" destId="{1F541FD1-0DB3-4B67-8E05-14300B9E0933}" srcOrd="1" destOrd="0" presId="urn:microsoft.com/office/officeart/2018/2/layout/IconVerticalSolidList"/>
    <dgm:cxn modelId="{77E935D1-E270-4E73-9A0D-E2953D2891B1}" type="presParOf" srcId="{07A7CC0F-4C1C-43F8-8126-358C8F12F0E1}" destId="{0488C2B3-5724-41EE-831E-D47D588745BD}" srcOrd="2" destOrd="0" presId="urn:microsoft.com/office/officeart/2018/2/layout/IconVerticalSolidList"/>
    <dgm:cxn modelId="{8C5A8FAE-E8D8-4614-92DD-5F459F745648}" type="presParOf" srcId="{07A7CC0F-4C1C-43F8-8126-358C8F12F0E1}" destId="{D77F0250-6ACF-455E-B13A-412E972F56B9}" srcOrd="3" destOrd="0" presId="urn:microsoft.com/office/officeart/2018/2/layout/IconVerticalSolidList"/>
    <dgm:cxn modelId="{AB1B5C56-30E5-4DCA-9263-5228B59C9244}" type="presParOf" srcId="{1F0BF030-6E57-49FD-88F9-9B80D00536B7}" destId="{8300727E-A94D-4403-9F7E-2AC92D17B548}" srcOrd="3" destOrd="0" presId="urn:microsoft.com/office/officeart/2018/2/layout/IconVerticalSolidList"/>
    <dgm:cxn modelId="{80FB58E9-7885-466E-B4A2-E82E4F75A6E0}" type="presParOf" srcId="{1F0BF030-6E57-49FD-88F9-9B80D00536B7}" destId="{00CF571A-6035-4DEE-A311-A4D95287250B}" srcOrd="4" destOrd="0" presId="urn:microsoft.com/office/officeart/2018/2/layout/IconVerticalSolidList"/>
    <dgm:cxn modelId="{585C08C1-9D35-448D-A50B-990EDBDD85C4}" type="presParOf" srcId="{00CF571A-6035-4DEE-A311-A4D95287250B}" destId="{F567A78A-FA8E-4C0B-B9E6-B3601C88E57E}" srcOrd="0" destOrd="0" presId="urn:microsoft.com/office/officeart/2018/2/layout/IconVerticalSolidList"/>
    <dgm:cxn modelId="{77C38B0D-FDC9-4B58-B124-7DC428EA748A}" type="presParOf" srcId="{00CF571A-6035-4DEE-A311-A4D95287250B}" destId="{C236989F-899E-4449-9E9D-EA3714D38971}" srcOrd="1" destOrd="0" presId="urn:microsoft.com/office/officeart/2018/2/layout/IconVerticalSolidList"/>
    <dgm:cxn modelId="{20CA30C5-D332-47E3-BC72-E6EFEFFFAA9A}" type="presParOf" srcId="{00CF571A-6035-4DEE-A311-A4D95287250B}" destId="{078E3036-475A-4C2D-8442-71E674BEEF13}" srcOrd="2" destOrd="0" presId="urn:microsoft.com/office/officeart/2018/2/layout/IconVerticalSolidList"/>
    <dgm:cxn modelId="{4936A9A7-17ED-4AB4-8109-A449AA34AF5A}" type="presParOf" srcId="{00CF571A-6035-4DEE-A311-A4D95287250B}" destId="{DD5BA0F5-04D3-489B-9F45-1DA6A3A6AFA0}" srcOrd="3" destOrd="0" presId="urn:microsoft.com/office/officeart/2018/2/layout/IconVerticalSolidList"/>
    <dgm:cxn modelId="{7F0AC6D9-92CA-4970-B096-C7D33EEDA836}" type="presParOf" srcId="{1F0BF030-6E57-49FD-88F9-9B80D00536B7}" destId="{9F818662-E24E-4278-8BF5-9275B53891A7}" srcOrd="5" destOrd="0" presId="urn:microsoft.com/office/officeart/2018/2/layout/IconVerticalSolidList"/>
    <dgm:cxn modelId="{4E60DC54-1166-4F99-8CDA-A11ED6E5B85D}" type="presParOf" srcId="{1F0BF030-6E57-49FD-88F9-9B80D00536B7}" destId="{28A1A7AF-3273-45A4-9BED-129F365390B5}" srcOrd="6" destOrd="0" presId="urn:microsoft.com/office/officeart/2018/2/layout/IconVerticalSolidList"/>
    <dgm:cxn modelId="{3D6E8BA4-4CAA-4AEA-9EB1-E6F71B4B2F6A}" type="presParOf" srcId="{28A1A7AF-3273-45A4-9BED-129F365390B5}" destId="{1371EEE0-6FF2-444D-B5C8-4642611125A1}" srcOrd="0" destOrd="0" presId="urn:microsoft.com/office/officeart/2018/2/layout/IconVerticalSolidList"/>
    <dgm:cxn modelId="{E3D13C77-B82D-4B90-BFF0-85A88355B126}" type="presParOf" srcId="{28A1A7AF-3273-45A4-9BED-129F365390B5}" destId="{5A2DA21F-718A-422F-87BE-A03C2739823A}" srcOrd="1" destOrd="0" presId="urn:microsoft.com/office/officeart/2018/2/layout/IconVerticalSolidList"/>
    <dgm:cxn modelId="{9D96181F-6D6A-4F47-B4CF-FFE48DFDD24B}" type="presParOf" srcId="{28A1A7AF-3273-45A4-9BED-129F365390B5}" destId="{7E9662B5-AC64-45A8-B917-08DED2EE914C}" srcOrd="2" destOrd="0" presId="urn:microsoft.com/office/officeart/2018/2/layout/IconVerticalSolidList"/>
    <dgm:cxn modelId="{F01A5F6A-32E3-4592-BC77-14D0A7079588}" type="presParOf" srcId="{28A1A7AF-3273-45A4-9BED-129F365390B5}" destId="{9B3B4A31-51ED-4D40-9C33-C4A803B33D5E}" srcOrd="3" destOrd="0" presId="urn:microsoft.com/office/officeart/2018/2/layout/IconVerticalSolidList"/>
    <dgm:cxn modelId="{417FB240-3B0D-4993-AD88-434F4B33B096}" type="presParOf" srcId="{1F0BF030-6E57-49FD-88F9-9B80D00536B7}" destId="{CF84A72C-C707-4738-B4A3-1CE59A598C71}" srcOrd="7" destOrd="0" presId="urn:microsoft.com/office/officeart/2018/2/layout/IconVerticalSolidList"/>
    <dgm:cxn modelId="{B66992D7-AB5C-431F-9C77-32BEB138D6CF}" type="presParOf" srcId="{1F0BF030-6E57-49FD-88F9-9B80D00536B7}" destId="{278279FE-E5E4-46C7-86A7-B2C54FBDCDE1}" srcOrd="8" destOrd="0" presId="urn:microsoft.com/office/officeart/2018/2/layout/IconVerticalSolidList"/>
    <dgm:cxn modelId="{CC8C721F-3E3C-4F38-9C69-1410696949C4}" type="presParOf" srcId="{278279FE-E5E4-46C7-86A7-B2C54FBDCDE1}" destId="{BDA3B046-50CF-4FD6-AE2D-5D1F3E9ACA92}" srcOrd="0" destOrd="0" presId="urn:microsoft.com/office/officeart/2018/2/layout/IconVerticalSolidList"/>
    <dgm:cxn modelId="{51E23ABA-559A-450B-BB37-20866D529AD1}" type="presParOf" srcId="{278279FE-E5E4-46C7-86A7-B2C54FBDCDE1}" destId="{18C04197-CDE6-4DB2-B232-A291D2CBD335}" srcOrd="1" destOrd="0" presId="urn:microsoft.com/office/officeart/2018/2/layout/IconVerticalSolidList"/>
    <dgm:cxn modelId="{2ECFBFA1-E955-4F02-9867-1D5DA2FFA864}" type="presParOf" srcId="{278279FE-E5E4-46C7-86A7-B2C54FBDCDE1}" destId="{1C717605-9064-44EC-8C4B-43D1B2E35B99}" srcOrd="2" destOrd="0" presId="urn:microsoft.com/office/officeart/2018/2/layout/IconVerticalSolidList"/>
    <dgm:cxn modelId="{BFCB6453-E401-467E-92FD-E92B0A41D438}" type="presParOf" srcId="{278279FE-E5E4-46C7-86A7-B2C54FBDCDE1}" destId="{7C89D2FC-B28F-42D9-AD4D-0115163EBFB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D3A798-4127-44CF-9110-3FC03953753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F210B8-CD35-48E3-A6EF-5D9BA7796DEB}">
      <dgm:prSet/>
      <dgm:spPr/>
      <dgm:t>
        <a:bodyPr/>
        <a:lstStyle/>
        <a:p>
          <a:r>
            <a:rPr lang="en-US"/>
            <a:t>DCO Establishment</a:t>
          </a:r>
        </a:p>
      </dgm:t>
    </dgm:pt>
    <dgm:pt modelId="{E1B16861-F828-41A2-9D67-A8A3811E0B77}" type="parTrans" cxnId="{AC54CB6C-C06E-47CD-814A-2A762FECEF9F}">
      <dgm:prSet/>
      <dgm:spPr/>
      <dgm:t>
        <a:bodyPr/>
        <a:lstStyle/>
        <a:p>
          <a:endParaRPr lang="en-US"/>
        </a:p>
      </dgm:t>
    </dgm:pt>
    <dgm:pt modelId="{9AB76C4F-DAFD-4A19-A701-0910013FA244}" type="sibTrans" cxnId="{AC54CB6C-C06E-47CD-814A-2A762FECEF9F}">
      <dgm:prSet/>
      <dgm:spPr/>
      <dgm:t>
        <a:bodyPr/>
        <a:lstStyle/>
        <a:p>
          <a:endParaRPr lang="en-US"/>
        </a:p>
      </dgm:t>
    </dgm:pt>
    <dgm:pt modelId="{CD01DA4E-A280-4182-BD53-E82378DA4DCE}">
      <dgm:prSet/>
      <dgm:spPr/>
      <dgm:t>
        <a:bodyPr/>
        <a:lstStyle/>
        <a:p>
          <a:r>
            <a:rPr lang="en-US" dirty="0"/>
            <a:t>Potential DCCs/DIPs to support the region</a:t>
          </a:r>
        </a:p>
      </dgm:t>
    </dgm:pt>
    <dgm:pt modelId="{F4B80673-0A83-4738-BF7A-A23B4ED1287D}" type="parTrans" cxnId="{4521664B-4B9B-4DE2-964B-C8F682A6137F}">
      <dgm:prSet/>
      <dgm:spPr/>
      <dgm:t>
        <a:bodyPr/>
        <a:lstStyle/>
        <a:p>
          <a:endParaRPr lang="en-US"/>
        </a:p>
      </dgm:t>
    </dgm:pt>
    <dgm:pt modelId="{E302CA14-0230-4F3F-A7B5-966A532A6CC8}" type="sibTrans" cxnId="{4521664B-4B9B-4DE2-964B-C8F682A6137F}">
      <dgm:prSet/>
      <dgm:spPr/>
      <dgm:t>
        <a:bodyPr/>
        <a:lstStyle/>
        <a:p>
          <a:endParaRPr lang="en-US"/>
        </a:p>
      </dgm:t>
    </dgm:pt>
    <dgm:pt modelId="{2AE1E90C-1A6E-4795-9D9D-97ADD4C0756B}">
      <dgm:prSet/>
      <dgm:spPr/>
      <dgm:t>
        <a:bodyPr/>
        <a:lstStyle/>
        <a:p>
          <a:r>
            <a:rPr lang="en-US"/>
            <a:t>Ocean Decade Task Force</a:t>
          </a:r>
        </a:p>
      </dgm:t>
    </dgm:pt>
    <dgm:pt modelId="{D2C7B24E-3BDE-4B02-A48C-F9F4A61AF9F5}" type="parTrans" cxnId="{C44794AA-9790-4152-8D88-89D9E0D2B35B}">
      <dgm:prSet/>
      <dgm:spPr/>
      <dgm:t>
        <a:bodyPr/>
        <a:lstStyle/>
        <a:p>
          <a:endParaRPr lang="en-US"/>
        </a:p>
      </dgm:t>
    </dgm:pt>
    <dgm:pt modelId="{92FC8C08-B42B-4834-8E8D-599902A15E47}" type="sibTrans" cxnId="{C44794AA-9790-4152-8D88-89D9E0D2B35B}">
      <dgm:prSet/>
      <dgm:spPr/>
      <dgm:t>
        <a:bodyPr/>
        <a:lstStyle/>
        <a:p>
          <a:endParaRPr lang="en-US"/>
        </a:p>
      </dgm:t>
    </dgm:pt>
    <dgm:pt modelId="{453804DC-4DFD-4DFA-A8E9-44569FAE3964}">
      <dgm:prSet/>
      <dgm:spPr/>
      <dgm:t>
        <a:bodyPr/>
        <a:lstStyle/>
        <a:p>
          <a:r>
            <a:rPr lang="en-US" dirty="0"/>
            <a:t>Implementation of Existing Projects</a:t>
          </a:r>
        </a:p>
      </dgm:t>
    </dgm:pt>
    <dgm:pt modelId="{8141A147-EC9E-4F58-9790-94EF7EEB4EE6}" type="parTrans" cxnId="{B5833F8A-D0E9-4BF6-AE81-605424A6A69B}">
      <dgm:prSet/>
      <dgm:spPr/>
      <dgm:t>
        <a:bodyPr/>
        <a:lstStyle/>
        <a:p>
          <a:endParaRPr lang="en-US"/>
        </a:p>
      </dgm:t>
    </dgm:pt>
    <dgm:pt modelId="{16D8ED08-8B83-46A4-9149-010457625B2C}" type="sibTrans" cxnId="{B5833F8A-D0E9-4BF6-AE81-605424A6A69B}">
      <dgm:prSet/>
      <dgm:spPr/>
      <dgm:t>
        <a:bodyPr/>
        <a:lstStyle/>
        <a:p>
          <a:endParaRPr lang="en-US"/>
        </a:p>
      </dgm:t>
    </dgm:pt>
    <dgm:pt modelId="{23EDF254-88E1-4A06-8EC1-2B54B8D4A278}">
      <dgm:prSet/>
      <dgm:spPr/>
      <dgm:t>
        <a:bodyPr/>
        <a:lstStyle/>
        <a:p>
          <a:r>
            <a:rPr lang="en-US" dirty="0"/>
            <a:t>Submission of Decade Actions</a:t>
          </a:r>
        </a:p>
      </dgm:t>
    </dgm:pt>
    <dgm:pt modelId="{8C60CE19-268B-4B18-94A0-CE93676B02CA}" type="parTrans" cxnId="{2DC91200-77DE-4275-98B2-25C737961EF3}">
      <dgm:prSet/>
      <dgm:spPr/>
      <dgm:t>
        <a:bodyPr/>
        <a:lstStyle/>
        <a:p>
          <a:endParaRPr lang="en-US"/>
        </a:p>
      </dgm:t>
    </dgm:pt>
    <dgm:pt modelId="{ED43929A-2C3F-4141-9DAB-9462FF319152}" type="sibTrans" cxnId="{2DC91200-77DE-4275-98B2-25C737961EF3}">
      <dgm:prSet/>
      <dgm:spPr/>
      <dgm:t>
        <a:bodyPr/>
        <a:lstStyle/>
        <a:p>
          <a:endParaRPr lang="en-US"/>
        </a:p>
      </dgm:t>
    </dgm:pt>
    <dgm:pt modelId="{95167513-6D8A-439E-BA52-DD0708415B2D}" type="pres">
      <dgm:prSet presAssocID="{F8D3A798-4127-44CF-9110-3FC03953753D}" presName="root" presStyleCnt="0">
        <dgm:presLayoutVars>
          <dgm:dir/>
          <dgm:resizeHandles val="exact"/>
        </dgm:presLayoutVars>
      </dgm:prSet>
      <dgm:spPr/>
    </dgm:pt>
    <dgm:pt modelId="{19613C08-B553-4E70-88E0-D003464F2A9B}" type="pres">
      <dgm:prSet presAssocID="{57F210B8-CD35-48E3-A6EF-5D9BA7796DEB}" presName="compNode" presStyleCnt="0"/>
      <dgm:spPr/>
    </dgm:pt>
    <dgm:pt modelId="{939D29A8-D5C1-4E66-A4F3-E140A6061F55}" type="pres">
      <dgm:prSet presAssocID="{57F210B8-CD35-48E3-A6EF-5D9BA7796DEB}" presName="bgRect" presStyleLbl="bgShp" presStyleIdx="0" presStyleCnt="5"/>
      <dgm:spPr/>
    </dgm:pt>
    <dgm:pt modelId="{C36483C5-34DE-40F7-BB5F-B2C616111779}" type="pres">
      <dgm:prSet presAssocID="{57F210B8-CD35-48E3-A6EF-5D9BA7796D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unión"/>
        </a:ext>
      </dgm:extLst>
    </dgm:pt>
    <dgm:pt modelId="{0D841E16-EFEA-4C08-827C-8BD1EA68499E}" type="pres">
      <dgm:prSet presAssocID="{57F210B8-CD35-48E3-A6EF-5D9BA7796DEB}" presName="spaceRect" presStyleCnt="0"/>
      <dgm:spPr/>
    </dgm:pt>
    <dgm:pt modelId="{E6886FF7-DE5B-4128-8EAB-4C9C26DF4E3C}" type="pres">
      <dgm:prSet presAssocID="{57F210B8-CD35-48E3-A6EF-5D9BA7796DEB}" presName="parTx" presStyleLbl="revTx" presStyleIdx="0" presStyleCnt="5">
        <dgm:presLayoutVars>
          <dgm:chMax val="0"/>
          <dgm:chPref val="0"/>
        </dgm:presLayoutVars>
      </dgm:prSet>
      <dgm:spPr/>
    </dgm:pt>
    <dgm:pt modelId="{A895B251-A833-4591-852D-0FC4AD1DC688}" type="pres">
      <dgm:prSet presAssocID="{9AB76C4F-DAFD-4A19-A701-0910013FA244}" presName="sibTrans" presStyleCnt="0"/>
      <dgm:spPr/>
    </dgm:pt>
    <dgm:pt modelId="{5D8F7942-36CA-4089-88FC-C446112B8FBF}" type="pres">
      <dgm:prSet presAssocID="{CD01DA4E-A280-4182-BD53-E82378DA4DCE}" presName="compNode" presStyleCnt="0"/>
      <dgm:spPr/>
    </dgm:pt>
    <dgm:pt modelId="{F05763D7-5EA1-4C20-B97E-6A18D886251D}" type="pres">
      <dgm:prSet presAssocID="{CD01DA4E-A280-4182-BD53-E82378DA4DCE}" presName="bgRect" presStyleLbl="bgShp" presStyleIdx="1" presStyleCnt="5"/>
      <dgm:spPr/>
    </dgm:pt>
    <dgm:pt modelId="{E4675D82-3457-46A5-92F9-CEFD77CCB7A0}" type="pres">
      <dgm:prSet presAssocID="{CD01DA4E-A280-4182-BD53-E82378DA4DC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hibido"/>
        </a:ext>
      </dgm:extLst>
    </dgm:pt>
    <dgm:pt modelId="{D8D9C7E0-9CAF-4F31-849E-F39E99A966C1}" type="pres">
      <dgm:prSet presAssocID="{CD01DA4E-A280-4182-BD53-E82378DA4DCE}" presName="spaceRect" presStyleCnt="0"/>
      <dgm:spPr/>
    </dgm:pt>
    <dgm:pt modelId="{812C9056-EAD0-46C6-9615-07E53B75D8FC}" type="pres">
      <dgm:prSet presAssocID="{CD01DA4E-A280-4182-BD53-E82378DA4DCE}" presName="parTx" presStyleLbl="revTx" presStyleIdx="1" presStyleCnt="5">
        <dgm:presLayoutVars>
          <dgm:chMax val="0"/>
          <dgm:chPref val="0"/>
        </dgm:presLayoutVars>
      </dgm:prSet>
      <dgm:spPr/>
    </dgm:pt>
    <dgm:pt modelId="{91E3AAE8-10F7-4835-B293-4D550135D0B2}" type="pres">
      <dgm:prSet presAssocID="{E302CA14-0230-4F3F-A7B5-966A532A6CC8}" presName="sibTrans" presStyleCnt="0"/>
      <dgm:spPr/>
    </dgm:pt>
    <dgm:pt modelId="{DD83531A-FEF5-44CA-94AB-DCC2BCEE64BD}" type="pres">
      <dgm:prSet presAssocID="{2AE1E90C-1A6E-4795-9D9D-97ADD4C0756B}" presName="compNode" presStyleCnt="0"/>
      <dgm:spPr/>
    </dgm:pt>
    <dgm:pt modelId="{B297E0BA-2488-457C-ABB0-CF91B1A85D24}" type="pres">
      <dgm:prSet presAssocID="{2AE1E90C-1A6E-4795-9D9D-97ADD4C0756B}" presName="bgRect" presStyleLbl="bgShp" presStyleIdx="2" presStyleCnt="5"/>
      <dgm:spPr/>
    </dgm:pt>
    <dgm:pt modelId="{4C3FC802-698B-4B10-8BAD-B3C3BAE5AD2F}" type="pres">
      <dgm:prSet presAssocID="{2AE1E90C-1A6E-4795-9D9D-97ADD4C0756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z"/>
        </a:ext>
      </dgm:extLst>
    </dgm:pt>
    <dgm:pt modelId="{4B1A7BFC-4033-4BD4-AA3B-52749D7587C1}" type="pres">
      <dgm:prSet presAssocID="{2AE1E90C-1A6E-4795-9D9D-97ADD4C0756B}" presName="spaceRect" presStyleCnt="0"/>
      <dgm:spPr/>
    </dgm:pt>
    <dgm:pt modelId="{F3F5E6F9-7EE9-47CA-99F2-ECB792485385}" type="pres">
      <dgm:prSet presAssocID="{2AE1E90C-1A6E-4795-9D9D-97ADD4C0756B}" presName="parTx" presStyleLbl="revTx" presStyleIdx="2" presStyleCnt="5">
        <dgm:presLayoutVars>
          <dgm:chMax val="0"/>
          <dgm:chPref val="0"/>
        </dgm:presLayoutVars>
      </dgm:prSet>
      <dgm:spPr/>
    </dgm:pt>
    <dgm:pt modelId="{64AA0585-3FE3-461A-8412-8D2E506B1656}" type="pres">
      <dgm:prSet presAssocID="{92FC8C08-B42B-4834-8E8D-599902A15E47}" presName="sibTrans" presStyleCnt="0"/>
      <dgm:spPr/>
    </dgm:pt>
    <dgm:pt modelId="{3790F522-B58C-45B6-ADA3-65A5851E1ADD}" type="pres">
      <dgm:prSet presAssocID="{453804DC-4DFD-4DFA-A8E9-44569FAE3964}" presName="compNode" presStyleCnt="0"/>
      <dgm:spPr/>
    </dgm:pt>
    <dgm:pt modelId="{848A15EA-8DB3-449A-998A-8327BDE0EA2B}" type="pres">
      <dgm:prSet presAssocID="{453804DC-4DFD-4DFA-A8E9-44569FAE3964}" presName="bgRect" presStyleLbl="bgShp" presStyleIdx="3" presStyleCnt="5"/>
      <dgm:spPr/>
    </dgm:pt>
    <dgm:pt modelId="{8F9BD51D-4514-4D40-AA2F-788B36474BE3}" type="pres">
      <dgm:prSet presAssocID="{453804DC-4DFD-4DFA-A8E9-44569FAE396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6B2D17B-65FD-4F9E-9568-677C49E3B828}" type="pres">
      <dgm:prSet presAssocID="{453804DC-4DFD-4DFA-A8E9-44569FAE3964}" presName="spaceRect" presStyleCnt="0"/>
      <dgm:spPr/>
    </dgm:pt>
    <dgm:pt modelId="{BD92F589-2743-4264-93CA-436B17F6C7EF}" type="pres">
      <dgm:prSet presAssocID="{453804DC-4DFD-4DFA-A8E9-44569FAE3964}" presName="parTx" presStyleLbl="revTx" presStyleIdx="3" presStyleCnt="5">
        <dgm:presLayoutVars>
          <dgm:chMax val="0"/>
          <dgm:chPref val="0"/>
        </dgm:presLayoutVars>
      </dgm:prSet>
      <dgm:spPr/>
    </dgm:pt>
    <dgm:pt modelId="{EFA483E7-0580-44CB-A1BC-539086023771}" type="pres">
      <dgm:prSet presAssocID="{16D8ED08-8B83-46A4-9149-010457625B2C}" presName="sibTrans" presStyleCnt="0"/>
      <dgm:spPr/>
    </dgm:pt>
    <dgm:pt modelId="{3B700E09-F8FA-49BB-B3C2-CD7A41AADAAB}" type="pres">
      <dgm:prSet presAssocID="{23EDF254-88E1-4A06-8EC1-2B54B8D4A278}" presName="compNode" presStyleCnt="0"/>
      <dgm:spPr/>
    </dgm:pt>
    <dgm:pt modelId="{D23C1247-A471-4DAA-ADB3-B16AD32CB473}" type="pres">
      <dgm:prSet presAssocID="{23EDF254-88E1-4A06-8EC1-2B54B8D4A278}" presName="bgRect" presStyleLbl="bgShp" presStyleIdx="4" presStyleCnt="5"/>
      <dgm:spPr/>
    </dgm:pt>
    <dgm:pt modelId="{0AE4CF59-3E1A-4633-A844-A0293F6E841B}" type="pres">
      <dgm:prSet presAssocID="{23EDF254-88E1-4A06-8EC1-2B54B8D4A27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uarios"/>
        </a:ext>
      </dgm:extLst>
    </dgm:pt>
    <dgm:pt modelId="{14AD51FD-5F29-4C9B-A501-6F98F139B729}" type="pres">
      <dgm:prSet presAssocID="{23EDF254-88E1-4A06-8EC1-2B54B8D4A278}" presName="spaceRect" presStyleCnt="0"/>
      <dgm:spPr/>
    </dgm:pt>
    <dgm:pt modelId="{8F81A1EB-66F4-4A1C-8824-56254489F22B}" type="pres">
      <dgm:prSet presAssocID="{23EDF254-88E1-4A06-8EC1-2B54B8D4A27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DC91200-77DE-4275-98B2-25C737961EF3}" srcId="{F8D3A798-4127-44CF-9110-3FC03953753D}" destId="{23EDF254-88E1-4A06-8EC1-2B54B8D4A278}" srcOrd="4" destOrd="0" parTransId="{8C60CE19-268B-4B18-94A0-CE93676B02CA}" sibTransId="{ED43929A-2C3F-4141-9DAB-9462FF319152}"/>
    <dgm:cxn modelId="{4EA5A201-5414-4B6D-93D9-E7522FF5D3AB}" type="presOf" srcId="{57F210B8-CD35-48E3-A6EF-5D9BA7796DEB}" destId="{E6886FF7-DE5B-4128-8EAB-4C9C26DF4E3C}" srcOrd="0" destOrd="0" presId="urn:microsoft.com/office/officeart/2018/2/layout/IconVerticalSolidList"/>
    <dgm:cxn modelId="{4521664B-4B9B-4DE2-964B-C8F682A6137F}" srcId="{F8D3A798-4127-44CF-9110-3FC03953753D}" destId="{CD01DA4E-A280-4182-BD53-E82378DA4DCE}" srcOrd="1" destOrd="0" parTransId="{F4B80673-0A83-4738-BF7A-A23B4ED1287D}" sibTransId="{E302CA14-0230-4F3F-A7B5-966A532A6CC8}"/>
    <dgm:cxn modelId="{AC54CB6C-C06E-47CD-814A-2A762FECEF9F}" srcId="{F8D3A798-4127-44CF-9110-3FC03953753D}" destId="{57F210B8-CD35-48E3-A6EF-5D9BA7796DEB}" srcOrd="0" destOrd="0" parTransId="{E1B16861-F828-41A2-9D67-A8A3811E0B77}" sibTransId="{9AB76C4F-DAFD-4A19-A701-0910013FA244}"/>
    <dgm:cxn modelId="{740EC86D-EA4E-4BAC-941C-6256FE81DB6C}" type="presOf" srcId="{2AE1E90C-1A6E-4795-9D9D-97ADD4C0756B}" destId="{F3F5E6F9-7EE9-47CA-99F2-ECB792485385}" srcOrd="0" destOrd="0" presId="urn:microsoft.com/office/officeart/2018/2/layout/IconVerticalSolidList"/>
    <dgm:cxn modelId="{9D210D55-A754-46B3-9FBC-DDE082DA8643}" type="presOf" srcId="{23EDF254-88E1-4A06-8EC1-2B54B8D4A278}" destId="{8F81A1EB-66F4-4A1C-8824-56254489F22B}" srcOrd="0" destOrd="0" presId="urn:microsoft.com/office/officeart/2018/2/layout/IconVerticalSolidList"/>
    <dgm:cxn modelId="{B5833F8A-D0E9-4BF6-AE81-605424A6A69B}" srcId="{F8D3A798-4127-44CF-9110-3FC03953753D}" destId="{453804DC-4DFD-4DFA-A8E9-44569FAE3964}" srcOrd="3" destOrd="0" parTransId="{8141A147-EC9E-4F58-9790-94EF7EEB4EE6}" sibTransId="{16D8ED08-8B83-46A4-9149-010457625B2C}"/>
    <dgm:cxn modelId="{B241CAA0-0342-4C3A-9F1D-2B5C0BED2E61}" type="presOf" srcId="{CD01DA4E-A280-4182-BD53-E82378DA4DCE}" destId="{812C9056-EAD0-46C6-9615-07E53B75D8FC}" srcOrd="0" destOrd="0" presId="urn:microsoft.com/office/officeart/2018/2/layout/IconVerticalSolidList"/>
    <dgm:cxn modelId="{C44794AA-9790-4152-8D88-89D9E0D2B35B}" srcId="{F8D3A798-4127-44CF-9110-3FC03953753D}" destId="{2AE1E90C-1A6E-4795-9D9D-97ADD4C0756B}" srcOrd="2" destOrd="0" parTransId="{D2C7B24E-3BDE-4B02-A48C-F9F4A61AF9F5}" sibTransId="{92FC8C08-B42B-4834-8E8D-599902A15E47}"/>
    <dgm:cxn modelId="{C965C1BF-FC42-435C-9970-838746F8749B}" type="presOf" srcId="{453804DC-4DFD-4DFA-A8E9-44569FAE3964}" destId="{BD92F589-2743-4264-93CA-436B17F6C7EF}" srcOrd="0" destOrd="0" presId="urn:microsoft.com/office/officeart/2018/2/layout/IconVerticalSolidList"/>
    <dgm:cxn modelId="{6EF2D0F1-C22D-48D5-81C3-811CBF54C73E}" type="presOf" srcId="{F8D3A798-4127-44CF-9110-3FC03953753D}" destId="{95167513-6D8A-439E-BA52-DD0708415B2D}" srcOrd="0" destOrd="0" presId="urn:microsoft.com/office/officeart/2018/2/layout/IconVerticalSolidList"/>
    <dgm:cxn modelId="{F8685519-387C-4B3B-9F67-4E650BC303C3}" type="presParOf" srcId="{95167513-6D8A-439E-BA52-DD0708415B2D}" destId="{19613C08-B553-4E70-88E0-D003464F2A9B}" srcOrd="0" destOrd="0" presId="urn:microsoft.com/office/officeart/2018/2/layout/IconVerticalSolidList"/>
    <dgm:cxn modelId="{4D2ED159-84D0-4358-AF7E-2F2E84A201B4}" type="presParOf" srcId="{19613C08-B553-4E70-88E0-D003464F2A9B}" destId="{939D29A8-D5C1-4E66-A4F3-E140A6061F55}" srcOrd="0" destOrd="0" presId="urn:microsoft.com/office/officeart/2018/2/layout/IconVerticalSolidList"/>
    <dgm:cxn modelId="{BA5EA76B-E41D-4E72-977C-6F86C79C4B78}" type="presParOf" srcId="{19613C08-B553-4E70-88E0-D003464F2A9B}" destId="{C36483C5-34DE-40F7-BB5F-B2C616111779}" srcOrd="1" destOrd="0" presId="urn:microsoft.com/office/officeart/2018/2/layout/IconVerticalSolidList"/>
    <dgm:cxn modelId="{32E0D986-3749-4838-8234-17B684EFE4DF}" type="presParOf" srcId="{19613C08-B553-4E70-88E0-D003464F2A9B}" destId="{0D841E16-EFEA-4C08-827C-8BD1EA68499E}" srcOrd="2" destOrd="0" presId="urn:microsoft.com/office/officeart/2018/2/layout/IconVerticalSolidList"/>
    <dgm:cxn modelId="{6BCEA264-366F-4511-90FC-660B99782C00}" type="presParOf" srcId="{19613C08-B553-4E70-88E0-D003464F2A9B}" destId="{E6886FF7-DE5B-4128-8EAB-4C9C26DF4E3C}" srcOrd="3" destOrd="0" presId="urn:microsoft.com/office/officeart/2018/2/layout/IconVerticalSolidList"/>
    <dgm:cxn modelId="{586385EB-B64C-44A0-ACF9-F1BFBAC6CB8D}" type="presParOf" srcId="{95167513-6D8A-439E-BA52-DD0708415B2D}" destId="{A895B251-A833-4591-852D-0FC4AD1DC688}" srcOrd="1" destOrd="0" presId="urn:microsoft.com/office/officeart/2018/2/layout/IconVerticalSolidList"/>
    <dgm:cxn modelId="{E601D378-CA12-43C0-9FD4-D5405FA35AC2}" type="presParOf" srcId="{95167513-6D8A-439E-BA52-DD0708415B2D}" destId="{5D8F7942-36CA-4089-88FC-C446112B8FBF}" srcOrd="2" destOrd="0" presId="urn:microsoft.com/office/officeart/2018/2/layout/IconVerticalSolidList"/>
    <dgm:cxn modelId="{548CA04C-2A38-42FF-8E7B-E6FC45FA9754}" type="presParOf" srcId="{5D8F7942-36CA-4089-88FC-C446112B8FBF}" destId="{F05763D7-5EA1-4C20-B97E-6A18D886251D}" srcOrd="0" destOrd="0" presId="urn:microsoft.com/office/officeart/2018/2/layout/IconVerticalSolidList"/>
    <dgm:cxn modelId="{468A4FAB-F583-4C89-ADF7-D19D932A9D04}" type="presParOf" srcId="{5D8F7942-36CA-4089-88FC-C446112B8FBF}" destId="{E4675D82-3457-46A5-92F9-CEFD77CCB7A0}" srcOrd="1" destOrd="0" presId="urn:microsoft.com/office/officeart/2018/2/layout/IconVerticalSolidList"/>
    <dgm:cxn modelId="{25CBD522-02E6-4E31-9515-0DEBB60E5666}" type="presParOf" srcId="{5D8F7942-36CA-4089-88FC-C446112B8FBF}" destId="{D8D9C7E0-9CAF-4F31-849E-F39E99A966C1}" srcOrd="2" destOrd="0" presId="urn:microsoft.com/office/officeart/2018/2/layout/IconVerticalSolidList"/>
    <dgm:cxn modelId="{FCB33395-7DD2-44A8-990D-B483BA9A1FF2}" type="presParOf" srcId="{5D8F7942-36CA-4089-88FC-C446112B8FBF}" destId="{812C9056-EAD0-46C6-9615-07E53B75D8FC}" srcOrd="3" destOrd="0" presId="urn:microsoft.com/office/officeart/2018/2/layout/IconVerticalSolidList"/>
    <dgm:cxn modelId="{736D180B-7395-44CC-A7B3-82C9AAC172B1}" type="presParOf" srcId="{95167513-6D8A-439E-BA52-DD0708415B2D}" destId="{91E3AAE8-10F7-4835-B293-4D550135D0B2}" srcOrd="3" destOrd="0" presId="urn:microsoft.com/office/officeart/2018/2/layout/IconVerticalSolidList"/>
    <dgm:cxn modelId="{4F52E155-2974-4C57-9C36-3FEE511A11FD}" type="presParOf" srcId="{95167513-6D8A-439E-BA52-DD0708415B2D}" destId="{DD83531A-FEF5-44CA-94AB-DCC2BCEE64BD}" srcOrd="4" destOrd="0" presId="urn:microsoft.com/office/officeart/2018/2/layout/IconVerticalSolidList"/>
    <dgm:cxn modelId="{3E411298-8CD0-4847-8463-5E0A0D651CF6}" type="presParOf" srcId="{DD83531A-FEF5-44CA-94AB-DCC2BCEE64BD}" destId="{B297E0BA-2488-457C-ABB0-CF91B1A85D24}" srcOrd="0" destOrd="0" presId="urn:microsoft.com/office/officeart/2018/2/layout/IconVerticalSolidList"/>
    <dgm:cxn modelId="{8B9156AB-5469-443F-9B1C-5C12F0096276}" type="presParOf" srcId="{DD83531A-FEF5-44CA-94AB-DCC2BCEE64BD}" destId="{4C3FC802-698B-4B10-8BAD-B3C3BAE5AD2F}" srcOrd="1" destOrd="0" presId="urn:microsoft.com/office/officeart/2018/2/layout/IconVerticalSolidList"/>
    <dgm:cxn modelId="{1840EE31-AD0A-4604-9353-B5A3956A8855}" type="presParOf" srcId="{DD83531A-FEF5-44CA-94AB-DCC2BCEE64BD}" destId="{4B1A7BFC-4033-4BD4-AA3B-52749D7587C1}" srcOrd="2" destOrd="0" presId="urn:microsoft.com/office/officeart/2018/2/layout/IconVerticalSolidList"/>
    <dgm:cxn modelId="{1E80ECC1-4A0F-4CC6-B6AD-B4B1376EF96C}" type="presParOf" srcId="{DD83531A-FEF5-44CA-94AB-DCC2BCEE64BD}" destId="{F3F5E6F9-7EE9-47CA-99F2-ECB792485385}" srcOrd="3" destOrd="0" presId="urn:microsoft.com/office/officeart/2018/2/layout/IconVerticalSolidList"/>
    <dgm:cxn modelId="{3D3F5EC4-2F7F-4F9F-A68D-C8658D6D7BE4}" type="presParOf" srcId="{95167513-6D8A-439E-BA52-DD0708415B2D}" destId="{64AA0585-3FE3-461A-8412-8D2E506B1656}" srcOrd="5" destOrd="0" presId="urn:microsoft.com/office/officeart/2018/2/layout/IconVerticalSolidList"/>
    <dgm:cxn modelId="{CBB88A02-E7AC-428E-979C-E796BC6AB1AE}" type="presParOf" srcId="{95167513-6D8A-439E-BA52-DD0708415B2D}" destId="{3790F522-B58C-45B6-ADA3-65A5851E1ADD}" srcOrd="6" destOrd="0" presId="urn:microsoft.com/office/officeart/2018/2/layout/IconVerticalSolidList"/>
    <dgm:cxn modelId="{C7F8F6E2-DAF4-4763-9FCD-E02E9DFB6B4A}" type="presParOf" srcId="{3790F522-B58C-45B6-ADA3-65A5851E1ADD}" destId="{848A15EA-8DB3-449A-998A-8327BDE0EA2B}" srcOrd="0" destOrd="0" presId="urn:microsoft.com/office/officeart/2018/2/layout/IconVerticalSolidList"/>
    <dgm:cxn modelId="{1E56BB97-00A7-4EEE-A6DC-80E91DC3BF53}" type="presParOf" srcId="{3790F522-B58C-45B6-ADA3-65A5851E1ADD}" destId="{8F9BD51D-4514-4D40-AA2F-788B36474BE3}" srcOrd="1" destOrd="0" presId="urn:microsoft.com/office/officeart/2018/2/layout/IconVerticalSolidList"/>
    <dgm:cxn modelId="{5C96B9A9-387A-4C47-BE3C-A0F609F1F298}" type="presParOf" srcId="{3790F522-B58C-45B6-ADA3-65A5851E1ADD}" destId="{86B2D17B-65FD-4F9E-9568-677C49E3B828}" srcOrd="2" destOrd="0" presId="urn:microsoft.com/office/officeart/2018/2/layout/IconVerticalSolidList"/>
    <dgm:cxn modelId="{14C137AA-F585-49F9-BECA-0AE51C92C564}" type="presParOf" srcId="{3790F522-B58C-45B6-ADA3-65A5851E1ADD}" destId="{BD92F589-2743-4264-93CA-436B17F6C7EF}" srcOrd="3" destOrd="0" presId="urn:microsoft.com/office/officeart/2018/2/layout/IconVerticalSolidList"/>
    <dgm:cxn modelId="{985C6FC8-65C7-460F-B02C-04D29BC2DF0A}" type="presParOf" srcId="{95167513-6D8A-439E-BA52-DD0708415B2D}" destId="{EFA483E7-0580-44CB-A1BC-539086023771}" srcOrd="7" destOrd="0" presId="urn:microsoft.com/office/officeart/2018/2/layout/IconVerticalSolidList"/>
    <dgm:cxn modelId="{572A54C3-E7EF-414C-A75C-2B9CEF529903}" type="presParOf" srcId="{95167513-6D8A-439E-BA52-DD0708415B2D}" destId="{3B700E09-F8FA-49BB-B3C2-CD7A41AADAAB}" srcOrd="8" destOrd="0" presId="urn:microsoft.com/office/officeart/2018/2/layout/IconVerticalSolidList"/>
    <dgm:cxn modelId="{01324BBE-2E31-42E1-9B6A-C7028F1CC1F7}" type="presParOf" srcId="{3B700E09-F8FA-49BB-B3C2-CD7A41AADAAB}" destId="{D23C1247-A471-4DAA-ADB3-B16AD32CB473}" srcOrd="0" destOrd="0" presId="urn:microsoft.com/office/officeart/2018/2/layout/IconVerticalSolidList"/>
    <dgm:cxn modelId="{B256B4C5-97C4-46FB-9843-5340F70DE265}" type="presParOf" srcId="{3B700E09-F8FA-49BB-B3C2-CD7A41AADAAB}" destId="{0AE4CF59-3E1A-4633-A844-A0293F6E841B}" srcOrd="1" destOrd="0" presId="urn:microsoft.com/office/officeart/2018/2/layout/IconVerticalSolidList"/>
    <dgm:cxn modelId="{FC568605-CEC8-4D94-B045-45A6D882C6F9}" type="presParOf" srcId="{3B700E09-F8FA-49BB-B3C2-CD7A41AADAAB}" destId="{14AD51FD-5F29-4C9B-A501-6F98F139B729}" srcOrd="2" destOrd="0" presId="urn:microsoft.com/office/officeart/2018/2/layout/IconVerticalSolidList"/>
    <dgm:cxn modelId="{AFA97F33-698E-4A6C-AB1C-B1B0BA59730D}" type="presParOf" srcId="{3B700E09-F8FA-49BB-B3C2-CD7A41AADAAB}" destId="{8F81A1EB-66F4-4A1C-8824-56254489F22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602FDD-53D7-492C-A109-F966AB3F40D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1AD424-B0B8-41BF-B5EF-17EBF2526C3B}">
      <dgm:prSet/>
      <dgm:spPr/>
      <dgm:t>
        <a:bodyPr/>
        <a:lstStyle/>
        <a:p>
          <a:r>
            <a:rPr lang="en-US"/>
            <a:t>All Atlantic Ocean Research and Innovation Alliance  AAORIA</a:t>
          </a:r>
        </a:p>
      </dgm:t>
    </dgm:pt>
    <dgm:pt modelId="{C93F0DDE-4D9F-4A93-BBDC-672D5ABE1216}" type="parTrans" cxnId="{CD034C07-500B-4FE4-9D86-83EC2552EEF6}">
      <dgm:prSet/>
      <dgm:spPr/>
      <dgm:t>
        <a:bodyPr/>
        <a:lstStyle/>
        <a:p>
          <a:endParaRPr lang="en-US"/>
        </a:p>
      </dgm:t>
    </dgm:pt>
    <dgm:pt modelId="{D7431A39-D9FE-4E9A-8883-EF8834127EC1}" type="sibTrans" cxnId="{CD034C07-500B-4FE4-9D86-83EC2552EEF6}">
      <dgm:prSet/>
      <dgm:spPr/>
      <dgm:t>
        <a:bodyPr/>
        <a:lstStyle/>
        <a:p>
          <a:endParaRPr lang="en-US"/>
        </a:p>
      </dgm:t>
    </dgm:pt>
    <dgm:pt modelId="{98380851-C709-46EC-8A60-390B41C5DCB2}">
      <dgm:prSet/>
      <dgm:spPr/>
      <dgm:t>
        <a:bodyPr/>
        <a:lstStyle/>
        <a:p>
          <a:r>
            <a:rPr lang="en-US" dirty="0"/>
            <a:t>Potential partnership with Puerto Rico Sea </a:t>
          </a:r>
          <a:r>
            <a:rPr lang="en-US"/>
            <a:t>Grant Programme</a:t>
          </a:r>
        </a:p>
      </dgm:t>
    </dgm:pt>
    <dgm:pt modelId="{4AD6E2B1-8EA1-4481-B95E-067BA3900094}" type="parTrans" cxnId="{61474EDD-F699-4560-88A7-10A5910D3D02}">
      <dgm:prSet/>
      <dgm:spPr/>
      <dgm:t>
        <a:bodyPr/>
        <a:lstStyle/>
        <a:p>
          <a:endParaRPr lang="en-US"/>
        </a:p>
      </dgm:t>
    </dgm:pt>
    <dgm:pt modelId="{28C7F35A-CD0C-455F-A404-B4A3E743A655}" type="sibTrans" cxnId="{61474EDD-F699-4560-88A7-10A5910D3D02}">
      <dgm:prSet/>
      <dgm:spPr/>
      <dgm:t>
        <a:bodyPr/>
        <a:lstStyle/>
        <a:p>
          <a:endParaRPr lang="en-US"/>
        </a:p>
      </dgm:t>
    </dgm:pt>
    <dgm:pt modelId="{88B7581F-C93D-486C-AFCB-C36B4454D512}">
      <dgm:prSet/>
      <dgm:spPr/>
      <dgm:t>
        <a:bodyPr/>
        <a:lstStyle/>
        <a:p>
          <a:r>
            <a:rPr lang="en-US"/>
            <a:t>Possible Regional UNESCO Chair</a:t>
          </a:r>
        </a:p>
      </dgm:t>
    </dgm:pt>
    <dgm:pt modelId="{0E8FB20C-7118-46B8-A938-43CC1139304D}" type="parTrans" cxnId="{6D8152CA-F4FC-411F-A245-097D9C42F75F}">
      <dgm:prSet/>
      <dgm:spPr/>
      <dgm:t>
        <a:bodyPr/>
        <a:lstStyle/>
        <a:p>
          <a:endParaRPr lang="en-US"/>
        </a:p>
      </dgm:t>
    </dgm:pt>
    <dgm:pt modelId="{10BED5EE-0FDC-467B-A47D-D20A7065168F}" type="sibTrans" cxnId="{6D8152CA-F4FC-411F-A245-097D9C42F75F}">
      <dgm:prSet/>
      <dgm:spPr/>
      <dgm:t>
        <a:bodyPr/>
        <a:lstStyle/>
        <a:p>
          <a:endParaRPr lang="en-US"/>
        </a:p>
      </dgm:t>
    </dgm:pt>
    <dgm:pt modelId="{A4F7C100-82DD-4E7E-B7F7-85B918F5C42B}">
      <dgm:prSet/>
      <dgm:spPr/>
      <dgm:t>
        <a:bodyPr/>
        <a:lstStyle/>
        <a:p>
          <a:r>
            <a:rPr lang="en-US"/>
            <a:t>Exploratory discussions on:</a:t>
          </a:r>
        </a:p>
      </dgm:t>
    </dgm:pt>
    <dgm:pt modelId="{2159C77D-2F10-4A9B-8CE5-A1D3A29D6D73}" type="parTrans" cxnId="{D0ED70D0-F906-4046-AE96-1708BE754263}">
      <dgm:prSet/>
      <dgm:spPr/>
      <dgm:t>
        <a:bodyPr/>
        <a:lstStyle/>
        <a:p>
          <a:endParaRPr lang="en-US"/>
        </a:p>
      </dgm:t>
    </dgm:pt>
    <dgm:pt modelId="{F0C4B035-2A98-4431-AE2F-0A4206CE6176}" type="sibTrans" cxnId="{D0ED70D0-F906-4046-AE96-1708BE754263}">
      <dgm:prSet/>
      <dgm:spPr/>
      <dgm:t>
        <a:bodyPr/>
        <a:lstStyle/>
        <a:p>
          <a:endParaRPr lang="en-US"/>
        </a:p>
      </dgm:t>
    </dgm:pt>
    <dgm:pt modelId="{0E3B996D-6986-4245-B913-63F2D6F29CDA}">
      <dgm:prSet custT="1"/>
      <dgm:spPr/>
      <dgm:t>
        <a:bodyPr/>
        <a:lstStyle/>
        <a:p>
          <a:pPr>
            <a:buFont typeface="+mj-lt"/>
            <a:buNone/>
          </a:pPr>
          <a:r>
            <a:rPr lang="en-US" sz="1000" dirty="0"/>
            <a:t>* A regional Decade Collaborative Center</a:t>
          </a:r>
        </a:p>
      </dgm:t>
    </dgm:pt>
    <dgm:pt modelId="{5C058077-2977-4782-BABA-F873F608ECE2}" type="parTrans" cxnId="{E42C2F3F-D987-430B-9EF8-29CEB64B544B}">
      <dgm:prSet/>
      <dgm:spPr/>
      <dgm:t>
        <a:bodyPr/>
        <a:lstStyle/>
        <a:p>
          <a:endParaRPr lang="en-US"/>
        </a:p>
      </dgm:t>
    </dgm:pt>
    <dgm:pt modelId="{AAF4B8AC-01FF-47DF-A017-F3787D44506A}" type="sibTrans" cxnId="{E42C2F3F-D987-430B-9EF8-29CEB64B544B}">
      <dgm:prSet/>
      <dgm:spPr/>
      <dgm:t>
        <a:bodyPr/>
        <a:lstStyle/>
        <a:p>
          <a:endParaRPr lang="en-US"/>
        </a:p>
      </dgm:t>
    </dgm:pt>
    <dgm:pt modelId="{AC42B061-153B-40C0-A99C-92E0F0A3568F}">
      <dgm:prSet custT="1"/>
      <dgm:spPr/>
      <dgm:t>
        <a:bodyPr/>
        <a:lstStyle/>
        <a:p>
          <a:pPr>
            <a:buFont typeface="+mj-lt"/>
            <a:buNone/>
          </a:pPr>
          <a:r>
            <a:rPr lang="en-US" sz="1000" dirty="0"/>
            <a:t>* </a:t>
          </a:r>
          <a:r>
            <a:rPr lang="en-US" sz="1000" dirty="0">
              <a:highlight>
                <a:srgbClr val="FFFF00"/>
              </a:highlight>
            </a:rPr>
            <a:t>Seeking Decade Implementing Partners</a:t>
          </a:r>
        </a:p>
      </dgm:t>
    </dgm:pt>
    <dgm:pt modelId="{D3E40F38-0BBD-4A58-87D8-E39196BB1EB8}" type="parTrans" cxnId="{968FE673-7D28-49CE-9DEA-233EC2A1A751}">
      <dgm:prSet/>
      <dgm:spPr/>
      <dgm:t>
        <a:bodyPr/>
        <a:lstStyle/>
        <a:p>
          <a:endParaRPr lang="en-US"/>
        </a:p>
      </dgm:t>
    </dgm:pt>
    <dgm:pt modelId="{0CC7DF8C-C749-47E3-8D29-A500129F66FB}" type="sibTrans" cxnId="{968FE673-7D28-49CE-9DEA-233EC2A1A751}">
      <dgm:prSet/>
      <dgm:spPr/>
      <dgm:t>
        <a:bodyPr/>
        <a:lstStyle/>
        <a:p>
          <a:endParaRPr lang="en-US"/>
        </a:p>
      </dgm:t>
    </dgm:pt>
    <dgm:pt modelId="{3B96A893-A17E-41B0-82B3-3E64B27C7293}" type="pres">
      <dgm:prSet presAssocID="{E7602FDD-53D7-492C-A109-F966AB3F40DB}" presName="root" presStyleCnt="0">
        <dgm:presLayoutVars>
          <dgm:dir/>
          <dgm:resizeHandles val="exact"/>
        </dgm:presLayoutVars>
      </dgm:prSet>
      <dgm:spPr/>
    </dgm:pt>
    <dgm:pt modelId="{0436C785-20DB-4A2B-8293-00141654F31D}" type="pres">
      <dgm:prSet presAssocID="{9D1AD424-B0B8-41BF-B5EF-17EBF2526C3B}" presName="compNode" presStyleCnt="0"/>
      <dgm:spPr/>
    </dgm:pt>
    <dgm:pt modelId="{695630D5-A813-41B4-B81E-B3976BF268B8}" type="pres">
      <dgm:prSet presAssocID="{9D1AD424-B0B8-41BF-B5EF-17EBF2526C3B}" presName="bgRect" presStyleLbl="bgShp" presStyleIdx="0" presStyleCnt="4"/>
      <dgm:spPr/>
    </dgm:pt>
    <dgm:pt modelId="{515DE5B8-AB2A-45BD-BFE7-4EE0D09A26AC}" type="pres">
      <dgm:prSet presAssocID="{9D1AD424-B0B8-41BF-B5EF-17EBF2526C3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mbilla"/>
        </a:ext>
      </dgm:extLst>
    </dgm:pt>
    <dgm:pt modelId="{BBCBDC4D-770C-495A-96CF-25EA9E4D2165}" type="pres">
      <dgm:prSet presAssocID="{9D1AD424-B0B8-41BF-B5EF-17EBF2526C3B}" presName="spaceRect" presStyleCnt="0"/>
      <dgm:spPr/>
    </dgm:pt>
    <dgm:pt modelId="{FACE3034-E272-49AA-BD04-336EF2B1CBF2}" type="pres">
      <dgm:prSet presAssocID="{9D1AD424-B0B8-41BF-B5EF-17EBF2526C3B}" presName="parTx" presStyleLbl="revTx" presStyleIdx="0" presStyleCnt="5">
        <dgm:presLayoutVars>
          <dgm:chMax val="0"/>
          <dgm:chPref val="0"/>
        </dgm:presLayoutVars>
      </dgm:prSet>
      <dgm:spPr/>
    </dgm:pt>
    <dgm:pt modelId="{F544F2B1-7573-406B-BA00-5297371F2743}" type="pres">
      <dgm:prSet presAssocID="{D7431A39-D9FE-4E9A-8883-EF8834127EC1}" presName="sibTrans" presStyleCnt="0"/>
      <dgm:spPr/>
    </dgm:pt>
    <dgm:pt modelId="{1F35939A-E8FD-4640-B112-F53538C64055}" type="pres">
      <dgm:prSet presAssocID="{98380851-C709-46EC-8A60-390B41C5DCB2}" presName="compNode" presStyleCnt="0"/>
      <dgm:spPr/>
    </dgm:pt>
    <dgm:pt modelId="{3AA10C02-0B03-4158-AB20-B7D1C3433A78}" type="pres">
      <dgm:prSet presAssocID="{98380851-C709-46EC-8A60-390B41C5DCB2}" presName="bgRect" presStyleLbl="bgShp" presStyleIdx="1" presStyleCnt="4"/>
      <dgm:spPr/>
    </dgm:pt>
    <dgm:pt modelId="{98C7AFDA-27BD-400A-8BF8-1CDFD62396BE}" type="pres">
      <dgm:prSet presAssocID="{98380851-C709-46EC-8A60-390B41C5DCB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ena"/>
        </a:ext>
      </dgm:extLst>
    </dgm:pt>
    <dgm:pt modelId="{71BF3B41-12B2-4D13-B592-A3B7BB72A8B5}" type="pres">
      <dgm:prSet presAssocID="{98380851-C709-46EC-8A60-390B41C5DCB2}" presName="spaceRect" presStyleCnt="0"/>
      <dgm:spPr/>
    </dgm:pt>
    <dgm:pt modelId="{8D92AF41-EF56-4124-A61B-773090C00B03}" type="pres">
      <dgm:prSet presAssocID="{98380851-C709-46EC-8A60-390B41C5DCB2}" presName="parTx" presStyleLbl="revTx" presStyleIdx="1" presStyleCnt="5">
        <dgm:presLayoutVars>
          <dgm:chMax val="0"/>
          <dgm:chPref val="0"/>
        </dgm:presLayoutVars>
      </dgm:prSet>
      <dgm:spPr/>
    </dgm:pt>
    <dgm:pt modelId="{99E493BC-AE0B-4E0C-ACA0-DD46EC868E87}" type="pres">
      <dgm:prSet presAssocID="{28C7F35A-CD0C-455F-A404-B4A3E743A655}" presName="sibTrans" presStyleCnt="0"/>
      <dgm:spPr/>
    </dgm:pt>
    <dgm:pt modelId="{CDA2C31B-800C-4B15-BBA3-539D540CDCE8}" type="pres">
      <dgm:prSet presAssocID="{88B7581F-C93D-486C-AFCB-C36B4454D512}" presName="compNode" presStyleCnt="0"/>
      <dgm:spPr/>
    </dgm:pt>
    <dgm:pt modelId="{5B53246D-1A2E-4019-8907-50EDC912DF1F}" type="pres">
      <dgm:prSet presAssocID="{88B7581F-C93D-486C-AFCB-C36B4454D512}" presName="bgRect" presStyleLbl="bgShp" presStyleIdx="2" presStyleCnt="4"/>
      <dgm:spPr/>
    </dgm:pt>
    <dgm:pt modelId="{C023B2BD-6A06-46A8-9367-EB568BDF89E4}" type="pres">
      <dgm:prSet presAssocID="{88B7581F-C93D-486C-AFCB-C36B4454D5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1E3F2BB4-8B6A-40EE-8289-7A2BA6D5E1D8}" type="pres">
      <dgm:prSet presAssocID="{88B7581F-C93D-486C-AFCB-C36B4454D512}" presName="spaceRect" presStyleCnt="0"/>
      <dgm:spPr/>
    </dgm:pt>
    <dgm:pt modelId="{EEBA3B45-AA36-448E-AEE6-F8068598B40F}" type="pres">
      <dgm:prSet presAssocID="{88B7581F-C93D-486C-AFCB-C36B4454D512}" presName="parTx" presStyleLbl="revTx" presStyleIdx="2" presStyleCnt="5">
        <dgm:presLayoutVars>
          <dgm:chMax val="0"/>
          <dgm:chPref val="0"/>
        </dgm:presLayoutVars>
      </dgm:prSet>
      <dgm:spPr/>
    </dgm:pt>
    <dgm:pt modelId="{6B8C2527-8D31-4001-B1E0-4A3B85478794}" type="pres">
      <dgm:prSet presAssocID="{10BED5EE-0FDC-467B-A47D-D20A7065168F}" presName="sibTrans" presStyleCnt="0"/>
      <dgm:spPr/>
    </dgm:pt>
    <dgm:pt modelId="{665F8BF8-80A8-44A9-8C6C-DE4F40CD2CA5}" type="pres">
      <dgm:prSet presAssocID="{A4F7C100-82DD-4E7E-B7F7-85B918F5C42B}" presName="compNode" presStyleCnt="0"/>
      <dgm:spPr/>
    </dgm:pt>
    <dgm:pt modelId="{D12974B1-1C19-4A91-94BE-327BE8A03BF6}" type="pres">
      <dgm:prSet presAssocID="{A4F7C100-82DD-4E7E-B7F7-85B918F5C42B}" presName="bgRect" presStyleLbl="bgShp" presStyleIdx="3" presStyleCnt="4"/>
      <dgm:spPr/>
    </dgm:pt>
    <dgm:pt modelId="{3FB62722-1ACA-4F18-8003-FCD4CC349EFF}" type="pres">
      <dgm:prSet presAssocID="{A4F7C100-82DD-4E7E-B7F7-85B918F5C42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79AB5B46-2603-46AB-A665-D8BB68C848E9}" type="pres">
      <dgm:prSet presAssocID="{A4F7C100-82DD-4E7E-B7F7-85B918F5C42B}" presName="spaceRect" presStyleCnt="0"/>
      <dgm:spPr/>
    </dgm:pt>
    <dgm:pt modelId="{D77D5431-1140-4792-96D0-EF954C5C6829}" type="pres">
      <dgm:prSet presAssocID="{A4F7C100-82DD-4E7E-B7F7-85B918F5C42B}" presName="parTx" presStyleLbl="revTx" presStyleIdx="3" presStyleCnt="5">
        <dgm:presLayoutVars>
          <dgm:chMax val="0"/>
          <dgm:chPref val="0"/>
        </dgm:presLayoutVars>
      </dgm:prSet>
      <dgm:spPr/>
    </dgm:pt>
    <dgm:pt modelId="{9F20036D-FAA9-48A5-AD15-C0E65D9C897B}" type="pres">
      <dgm:prSet presAssocID="{A4F7C100-82DD-4E7E-B7F7-85B918F5C42B}" presName="desTx" presStyleLbl="revTx" presStyleIdx="4" presStyleCnt="5">
        <dgm:presLayoutVars/>
      </dgm:prSet>
      <dgm:spPr/>
    </dgm:pt>
  </dgm:ptLst>
  <dgm:cxnLst>
    <dgm:cxn modelId="{CD034C07-500B-4FE4-9D86-83EC2552EEF6}" srcId="{E7602FDD-53D7-492C-A109-F966AB3F40DB}" destId="{9D1AD424-B0B8-41BF-B5EF-17EBF2526C3B}" srcOrd="0" destOrd="0" parTransId="{C93F0DDE-4D9F-4A93-BBDC-672D5ABE1216}" sibTransId="{D7431A39-D9FE-4E9A-8883-EF8834127EC1}"/>
    <dgm:cxn modelId="{D43E441B-1E20-45B7-9B6B-CEC2E7320D6A}" type="presOf" srcId="{AC42B061-153B-40C0-A99C-92E0F0A3568F}" destId="{9F20036D-FAA9-48A5-AD15-C0E65D9C897B}" srcOrd="0" destOrd="1" presId="urn:microsoft.com/office/officeart/2018/2/layout/IconVerticalSolidList"/>
    <dgm:cxn modelId="{BD895D38-DCAB-4481-B85D-7961894DF4F1}" type="presOf" srcId="{E7602FDD-53D7-492C-A109-F966AB3F40DB}" destId="{3B96A893-A17E-41B0-82B3-3E64B27C7293}" srcOrd="0" destOrd="0" presId="urn:microsoft.com/office/officeart/2018/2/layout/IconVerticalSolidList"/>
    <dgm:cxn modelId="{E42C2F3F-D987-430B-9EF8-29CEB64B544B}" srcId="{A4F7C100-82DD-4E7E-B7F7-85B918F5C42B}" destId="{0E3B996D-6986-4245-B913-63F2D6F29CDA}" srcOrd="0" destOrd="0" parTransId="{5C058077-2977-4782-BABA-F873F608ECE2}" sibTransId="{AAF4B8AC-01FF-47DF-A017-F3787D44506A}"/>
    <dgm:cxn modelId="{BB4B2B5D-0927-4153-B8A0-4CF71D71598A}" type="presOf" srcId="{0E3B996D-6986-4245-B913-63F2D6F29CDA}" destId="{9F20036D-FAA9-48A5-AD15-C0E65D9C897B}" srcOrd="0" destOrd="0" presId="urn:microsoft.com/office/officeart/2018/2/layout/IconVerticalSolidList"/>
    <dgm:cxn modelId="{E045AF63-C405-4094-A411-B2FE589F31D2}" type="presOf" srcId="{9D1AD424-B0B8-41BF-B5EF-17EBF2526C3B}" destId="{FACE3034-E272-49AA-BD04-336EF2B1CBF2}" srcOrd="0" destOrd="0" presId="urn:microsoft.com/office/officeart/2018/2/layout/IconVerticalSolidList"/>
    <dgm:cxn modelId="{968FE673-7D28-49CE-9DEA-233EC2A1A751}" srcId="{A4F7C100-82DD-4E7E-B7F7-85B918F5C42B}" destId="{AC42B061-153B-40C0-A99C-92E0F0A3568F}" srcOrd="1" destOrd="0" parTransId="{D3E40F38-0BBD-4A58-87D8-E39196BB1EB8}" sibTransId="{0CC7DF8C-C749-47E3-8D29-A500129F66FB}"/>
    <dgm:cxn modelId="{A2D7E074-331A-4A41-AD5D-6ABEF6995E3A}" type="presOf" srcId="{88B7581F-C93D-486C-AFCB-C36B4454D512}" destId="{EEBA3B45-AA36-448E-AEE6-F8068598B40F}" srcOrd="0" destOrd="0" presId="urn:microsoft.com/office/officeart/2018/2/layout/IconVerticalSolidList"/>
    <dgm:cxn modelId="{6D8152CA-F4FC-411F-A245-097D9C42F75F}" srcId="{E7602FDD-53D7-492C-A109-F966AB3F40DB}" destId="{88B7581F-C93D-486C-AFCB-C36B4454D512}" srcOrd="2" destOrd="0" parTransId="{0E8FB20C-7118-46B8-A938-43CC1139304D}" sibTransId="{10BED5EE-0FDC-467B-A47D-D20A7065168F}"/>
    <dgm:cxn modelId="{D0ED70D0-F906-4046-AE96-1708BE754263}" srcId="{E7602FDD-53D7-492C-A109-F966AB3F40DB}" destId="{A4F7C100-82DD-4E7E-B7F7-85B918F5C42B}" srcOrd="3" destOrd="0" parTransId="{2159C77D-2F10-4A9B-8CE5-A1D3A29D6D73}" sibTransId="{F0C4B035-2A98-4431-AE2F-0A4206CE6176}"/>
    <dgm:cxn modelId="{65D0FDD9-3D9C-4999-B08D-EE1BEE4EB47D}" type="presOf" srcId="{A4F7C100-82DD-4E7E-B7F7-85B918F5C42B}" destId="{D77D5431-1140-4792-96D0-EF954C5C6829}" srcOrd="0" destOrd="0" presId="urn:microsoft.com/office/officeart/2018/2/layout/IconVerticalSolidList"/>
    <dgm:cxn modelId="{E20CF9DB-3E28-49AB-909B-1EE3411B9A54}" type="presOf" srcId="{98380851-C709-46EC-8A60-390B41C5DCB2}" destId="{8D92AF41-EF56-4124-A61B-773090C00B03}" srcOrd="0" destOrd="0" presId="urn:microsoft.com/office/officeart/2018/2/layout/IconVerticalSolidList"/>
    <dgm:cxn modelId="{61474EDD-F699-4560-88A7-10A5910D3D02}" srcId="{E7602FDD-53D7-492C-A109-F966AB3F40DB}" destId="{98380851-C709-46EC-8A60-390B41C5DCB2}" srcOrd="1" destOrd="0" parTransId="{4AD6E2B1-8EA1-4481-B95E-067BA3900094}" sibTransId="{28C7F35A-CD0C-455F-A404-B4A3E743A655}"/>
    <dgm:cxn modelId="{297440FB-FB23-439B-8E68-85203B0F656D}" type="presParOf" srcId="{3B96A893-A17E-41B0-82B3-3E64B27C7293}" destId="{0436C785-20DB-4A2B-8293-00141654F31D}" srcOrd="0" destOrd="0" presId="urn:microsoft.com/office/officeart/2018/2/layout/IconVerticalSolidList"/>
    <dgm:cxn modelId="{2965F559-FE97-41F1-B827-D9E9115FACFF}" type="presParOf" srcId="{0436C785-20DB-4A2B-8293-00141654F31D}" destId="{695630D5-A813-41B4-B81E-B3976BF268B8}" srcOrd="0" destOrd="0" presId="urn:microsoft.com/office/officeart/2018/2/layout/IconVerticalSolidList"/>
    <dgm:cxn modelId="{8E26B64E-BBA3-4578-BB08-88A7643B86BE}" type="presParOf" srcId="{0436C785-20DB-4A2B-8293-00141654F31D}" destId="{515DE5B8-AB2A-45BD-BFE7-4EE0D09A26AC}" srcOrd="1" destOrd="0" presId="urn:microsoft.com/office/officeart/2018/2/layout/IconVerticalSolidList"/>
    <dgm:cxn modelId="{7D242B19-DEBB-4E77-96DE-D2F7200B4B25}" type="presParOf" srcId="{0436C785-20DB-4A2B-8293-00141654F31D}" destId="{BBCBDC4D-770C-495A-96CF-25EA9E4D2165}" srcOrd="2" destOrd="0" presId="urn:microsoft.com/office/officeart/2018/2/layout/IconVerticalSolidList"/>
    <dgm:cxn modelId="{7D935577-253A-429B-A780-CB32336675F3}" type="presParOf" srcId="{0436C785-20DB-4A2B-8293-00141654F31D}" destId="{FACE3034-E272-49AA-BD04-336EF2B1CBF2}" srcOrd="3" destOrd="0" presId="urn:microsoft.com/office/officeart/2018/2/layout/IconVerticalSolidList"/>
    <dgm:cxn modelId="{F9522DDF-AB7D-4A3D-A76B-A07C3CA37EFD}" type="presParOf" srcId="{3B96A893-A17E-41B0-82B3-3E64B27C7293}" destId="{F544F2B1-7573-406B-BA00-5297371F2743}" srcOrd="1" destOrd="0" presId="urn:microsoft.com/office/officeart/2018/2/layout/IconVerticalSolidList"/>
    <dgm:cxn modelId="{EF26B006-F469-411E-8063-09DFEEBB00F1}" type="presParOf" srcId="{3B96A893-A17E-41B0-82B3-3E64B27C7293}" destId="{1F35939A-E8FD-4640-B112-F53538C64055}" srcOrd="2" destOrd="0" presId="urn:microsoft.com/office/officeart/2018/2/layout/IconVerticalSolidList"/>
    <dgm:cxn modelId="{2509FEB4-5156-4B76-808A-CBF239C61679}" type="presParOf" srcId="{1F35939A-E8FD-4640-B112-F53538C64055}" destId="{3AA10C02-0B03-4158-AB20-B7D1C3433A78}" srcOrd="0" destOrd="0" presId="urn:microsoft.com/office/officeart/2018/2/layout/IconVerticalSolidList"/>
    <dgm:cxn modelId="{7168C17C-D03D-410A-92B7-3AA68053A74D}" type="presParOf" srcId="{1F35939A-E8FD-4640-B112-F53538C64055}" destId="{98C7AFDA-27BD-400A-8BF8-1CDFD62396BE}" srcOrd="1" destOrd="0" presId="urn:microsoft.com/office/officeart/2018/2/layout/IconVerticalSolidList"/>
    <dgm:cxn modelId="{A8AA25B8-DAFA-4713-8CF0-FD41CCCE4540}" type="presParOf" srcId="{1F35939A-E8FD-4640-B112-F53538C64055}" destId="{71BF3B41-12B2-4D13-B592-A3B7BB72A8B5}" srcOrd="2" destOrd="0" presId="urn:microsoft.com/office/officeart/2018/2/layout/IconVerticalSolidList"/>
    <dgm:cxn modelId="{BB258D0F-BC39-484A-AC2D-DDF8E70AA6CF}" type="presParOf" srcId="{1F35939A-E8FD-4640-B112-F53538C64055}" destId="{8D92AF41-EF56-4124-A61B-773090C00B03}" srcOrd="3" destOrd="0" presId="urn:microsoft.com/office/officeart/2018/2/layout/IconVerticalSolidList"/>
    <dgm:cxn modelId="{2EDA43AA-D5DE-4BDD-9A62-18FEA0EBBFBB}" type="presParOf" srcId="{3B96A893-A17E-41B0-82B3-3E64B27C7293}" destId="{99E493BC-AE0B-4E0C-ACA0-DD46EC868E87}" srcOrd="3" destOrd="0" presId="urn:microsoft.com/office/officeart/2018/2/layout/IconVerticalSolidList"/>
    <dgm:cxn modelId="{046E29A9-A684-482C-8882-2E79C9A24126}" type="presParOf" srcId="{3B96A893-A17E-41B0-82B3-3E64B27C7293}" destId="{CDA2C31B-800C-4B15-BBA3-539D540CDCE8}" srcOrd="4" destOrd="0" presId="urn:microsoft.com/office/officeart/2018/2/layout/IconVerticalSolidList"/>
    <dgm:cxn modelId="{E8AC5F79-F718-4B54-AAD5-6EE375477ACE}" type="presParOf" srcId="{CDA2C31B-800C-4B15-BBA3-539D540CDCE8}" destId="{5B53246D-1A2E-4019-8907-50EDC912DF1F}" srcOrd="0" destOrd="0" presId="urn:microsoft.com/office/officeart/2018/2/layout/IconVerticalSolidList"/>
    <dgm:cxn modelId="{9430A5CC-9748-49C3-9986-447170542581}" type="presParOf" srcId="{CDA2C31B-800C-4B15-BBA3-539D540CDCE8}" destId="{C023B2BD-6A06-46A8-9367-EB568BDF89E4}" srcOrd="1" destOrd="0" presId="urn:microsoft.com/office/officeart/2018/2/layout/IconVerticalSolidList"/>
    <dgm:cxn modelId="{CB02AC52-A161-43A2-A83E-73349D5D409C}" type="presParOf" srcId="{CDA2C31B-800C-4B15-BBA3-539D540CDCE8}" destId="{1E3F2BB4-8B6A-40EE-8289-7A2BA6D5E1D8}" srcOrd="2" destOrd="0" presId="urn:microsoft.com/office/officeart/2018/2/layout/IconVerticalSolidList"/>
    <dgm:cxn modelId="{809D5098-144E-4D1F-90ED-0EE986A5772B}" type="presParOf" srcId="{CDA2C31B-800C-4B15-BBA3-539D540CDCE8}" destId="{EEBA3B45-AA36-448E-AEE6-F8068598B40F}" srcOrd="3" destOrd="0" presId="urn:microsoft.com/office/officeart/2018/2/layout/IconVerticalSolidList"/>
    <dgm:cxn modelId="{CB65F72C-07BB-4648-BFAC-D2CB097D37AD}" type="presParOf" srcId="{3B96A893-A17E-41B0-82B3-3E64B27C7293}" destId="{6B8C2527-8D31-4001-B1E0-4A3B85478794}" srcOrd="5" destOrd="0" presId="urn:microsoft.com/office/officeart/2018/2/layout/IconVerticalSolidList"/>
    <dgm:cxn modelId="{72C5DD0F-6727-4099-8CA5-121583893B17}" type="presParOf" srcId="{3B96A893-A17E-41B0-82B3-3E64B27C7293}" destId="{665F8BF8-80A8-44A9-8C6C-DE4F40CD2CA5}" srcOrd="6" destOrd="0" presId="urn:microsoft.com/office/officeart/2018/2/layout/IconVerticalSolidList"/>
    <dgm:cxn modelId="{67AD845E-2113-4C66-ADE3-028CD378E7F6}" type="presParOf" srcId="{665F8BF8-80A8-44A9-8C6C-DE4F40CD2CA5}" destId="{D12974B1-1C19-4A91-94BE-327BE8A03BF6}" srcOrd="0" destOrd="0" presId="urn:microsoft.com/office/officeart/2018/2/layout/IconVerticalSolidList"/>
    <dgm:cxn modelId="{78C2BD07-C79F-47F8-A7F7-F43A7A6BEFE4}" type="presParOf" srcId="{665F8BF8-80A8-44A9-8C6C-DE4F40CD2CA5}" destId="{3FB62722-1ACA-4F18-8003-FCD4CC349EFF}" srcOrd="1" destOrd="0" presId="urn:microsoft.com/office/officeart/2018/2/layout/IconVerticalSolidList"/>
    <dgm:cxn modelId="{01BBFB26-E456-4301-93CD-E4F103DF1D2E}" type="presParOf" srcId="{665F8BF8-80A8-44A9-8C6C-DE4F40CD2CA5}" destId="{79AB5B46-2603-46AB-A665-D8BB68C848E9}" srcOrd="2" destOrd="0" presId="urn:microsoft.com/office/officeart/2018/2/layout/IconVerticalSolidList"/>
    <dgm:cxn modelId="{5D541D65-D0FE-4BEF-8D8E-74DC1C9288A9}" type="presParOf" srcId="{665F8BF8-80A8-44A9-8C6C-DE4F40CD2CA5}" destId="{D77D5431-1140-4792-96D0-EF954C5C6829}" srcOrd="3" destOrd="0" presId="urn:microsoft.com/office/officeart/2018/2/layout/IconVerticalSolidList"/>
    <dgm:cxn modelId="{7BA549D7-1E02-47AF-B82B-B88E94AEE67F}" type="presParOf" srcId="{665F8BF8-80A8-44A9-8C6C-DE4F40CD2CA5}" destId="{9F20036D-FAA9-48A5-AD15-C0E65D9C897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D2A1A-2E3D-4229-B34E-3C83F0C37E36}">
      <dsp:nvSpPr>
        <dsp:cNvPr id="0" name=""/>
        <dsp:cNvSpPr/>
      </dsp:nvSpPr>
      <dsp:spPr>
        <a:xfrm>
          <a:off x="1286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Rec1 - </a:t>
          </a:r>
          <a:r>
            <a:rPr lang="es-CO" sz="900" kern="1200" dirty="0" err="1"/>
            <a:t>Prioritization</a:t>
          </a:r>
          <a:endParaRPr lang="en-US" sz="900" kern="1200" dirty="0"/>
        </a:p>
      </dsp:txBody>
      <dsp:txXfrm>
        <a:off x="31187" y="268022"/>
        <a:ext cx="961059" cy="582615"/>
      </dsp:txXfrm>
    </dsp:sp>
    <dsp:sp modelId="{7FB70422-678D-49DC-BD1B-FBDB781D2D6A}">
      <dsp:nvSpPr>
        <dsp:cNvPr id="0" name=""/>
        <dsp:cNvSpPr/>
      </dsp:nvSpPr>
      <dsp:spPr>
        <a:xfrm>
          <a:off x="1124234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Rec2 - </a:t>
          </a:r>
          <a:r>
            <a:rPr lang="es-CO" sz="900" kern="1200" dirty="0" err="1"/>
            <a:t>Governance</a:t>
          </a:r>
          <a:endParaRPr lang="en-US" sz="900" kern="1200" dirty="0"/>
        </a:p>
      </dsp:txBody>
      <dsp:txXfrm>
        <a:off x="1154135" y="268022"/>
        <a:ext cx="961059" cy="582615"/>
      </dsp:txXfrm>
    </dsp:sp>
    <dsp:sp modelId="{748156F1-F823-40D3-93C7-334FE11CA47D}">
      <dsp:nvSpPr>
        <dsp:cNvPr id="0" name=""/>
        <dsp:cNvSpPr/>
      </dsp:nvSpPr>
      <dsp:spPr>
        <a:xfrm>
          <a:off x="2247182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Rec3 - </a:t>
          </a:r>
          <a:r>
            <a:rPr lang="es-CO" sz="900" kern="1200" dirty="0" err="1"/>
            <a:t>Stakeholder</a:t>
          </a:r>
          <a:r>
            <a:rPr lang="es-CO" sz="900" kern="1200" dirty="0"/>
            <a:t> </a:t>
          </a:r>
          <a:r>
            <a:rPr lang="es-CO" sz="900" kern="1200" dirty="0" err="1"/>
            <a:t>engagement</a:t>
          </a:r>
          <a:endParaRPr lang="en-US" sz="900" kern="1200" dirty="0"/>
        </a:p>
      </dsp:txBody>
      <dsp:txXfrm>
        <a:off x="2277083" y="268022"/>
        <a:ext cx="961059" cy="582615"/>
      </dsp:txXfrm>
    </dsp:sp>
    <dsp:sp modelId="{3883BA09-7B04-4E53-9CF8-B16E2F71010B}">
      <dsp:nvSpPr>
        <dsp:cNvPr id="0" name=""/>
        <dsp:cNvSpPr/>
      </dsp:nvSpPr>
      <dsp:spPr>
        <a:xfrm>
          <a:off x="3370129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Rec4 - </a:t>
          </a:r>
          <a:r>
            <a:rPr lang="es-CO" sz="900" kern="1200" dirty="0" err="1"/>
            <a:t>Youth</a:t>
          </a:r>
          <a:r>
            <a:rPr lang="es-CO" sz="900" kern="1200" dirty="0"/>
            <a:t> </a:t>
          </a:r>
          <a:r>
            <a:rPr lang="es-CO" sz="900" kern="1200" dirty="0" err="1"/>
            <a:t>engagement</a:t>
          </a:r>
          <a:endParaRPr lang="en-US" sz="900" kern="1200" dirty="0"/>
        </a:p>
      </dsp:txBody>
      <dsp:txXfrm>
        <a:off x="3400030" y="268022"/>
        <a:ext cx="961059" cy="582615"/>
      </dsp:txXfrm>
    </dsp:sp>
    <dsp:sp modelId="{45E5D923-753F-48E4-8237-1C82EC2C4EFE}">
      <dsp:nvSpPr>
        <dsp:cNvPr id="0" name=""/>
        <dsp:cNvSpPr/>
      </dsp:nvSpPr>
      <dsp:spPr>
        <a:xfrm>
          <a:off x="1286" y="952724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Rec5 - </a:t>
          </a:r>
          <a:r>
            <a:rPr lang="es-CO" sz="900" kern="1200" dirty="0" err="1"/>
            <a:t>Communication</a:t>
          </a:r>
          <a:endParaRPr lang="en-US" sz="900" kern="1200" dirty="0"/>
        </a:p>
      </dsp:txBody>
      <dsp:txXfrm>
        <a:off x="31187" y="982625"/>
        <a:ext cx="961059" cy="582615"/>
      </dsp:txXfrm>
    </dsp:sp>
    <dsp:sp modelId="{E85F9ABC-4174-48EE-BE56-65F448373D6A}">
      <dsp:nvSpPr>
        <dsp:cNvPr id="0" name=""/>
        <dsp:cNvSpPr/>
      </dsp:nvSpPr>
      <dsp:spPr>
        <a:xfrm>
          <a:off x="1124234" y="952724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Rec6 - </a:t>
          </a:r>
          <a:r>
            <a:rPr lang="es-CO" sz="900" kern="1200" dirty="0" err="1"/>
            <a:t>Collaboration</a:t>
          </a:r>
          <a:endParaRPr lang="en-US" sz="900" kern="1200" dirty="0"/>
        </a:p>
      </dsp:txBody>
      <dsp:txXfrm>
        <a:off x="1154135" y="982625"/>
        <a:ext cx="961059" cy="582615"/>
      </dsp:txXfrm>
    </dsp:sp>
    <dsp:sp modelId="{BEA0715C-CA3B-463E-8580-B6D030652861}">
      <dsp:nvSpPr>
        <dsp:cNvPr id="0" name=""/>
        <dsp:cNvSpPr/>
      </dsp:nvSpPr>
      <dsp:spPr>
        <a:xfrm>
          <a:off x="2247182" y="952724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Rec7 - </a:t>
          </a:r>
          <a:r>
            <a:rPr lang="es-CO" sz="900" kern="1200" dirty="0" err="1"/>
            <a:t>Awareness</a:t>
          </a:r>
          <a:endParaRPr lang="en-US" sz="900" kern="1200" dirty="0"/>
        </a:p>
      </dsp:txBody>
      <dsp:txXfrm>
        <a:off x="2277083" y="982625"/>
        <a:ext cx="961059" cy="582615"/>
      </dsp:txXfrm>
    </dsp:sp>
    <dsp:sp modelId="{ABA5276A-F23D-4D5A-9002-7B6F8B768BE4}">
      <dsp:nvSpPr>
        <dsp:cNvPr id="0" name=""/>
        <dsp:cNvSpPr/>
      </dsp:nvSpPr>
      <dsp:spPr>
        <a:xfrm>
          <a:off x="11321" y="166726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Rec8 - </a:t>
          </a:r>
          <a:r>
            <a:rPr lang="es-CO" sz="900" kern="1200" dirty="0"/>
            <a:t>Data, </a:t>
          </a:r>
          <a:r>
            <a:rPr lang="es-CO" sz="900" kern="1200" dirty="0" err="1"/>
            <a:t>information</a:t>
          </a:r>
          <a:r>
            <a:rPr lang="es-CO" sz="900" kern="1200" dirty="0"/>
            <a:t>, </a:t>
          </a:r>
          <a:r>
            <a:rPr lang="es-CO" sz="900" kern="1200" dirty="0" err="1"/>
            <a:t>knowledge</a:t>
          </a:r>
          <a:r>
            <a:rPr lang="es-CO" sz="900" kern="1200" dirty="0"/>
            <a:t> and </a:t>
          </a:r>
          <a:r>
            <a:rPr lang="es-CO" sz="900" kern="1200" dirty="0" err="1"/>
            <a:t>tools</a:t>
          </a:r>
          <a:endParaRPr lang="en-US" sz="900" kern="1200" dirty="0"/>
        </a:p>
      </dsp:txBody>
      <dsp:txXfrm>
        <a:off x="41222" y="1697162"/>
        <a:ext cx="961059" cy="582615"/>
      </dsp:txXfrm>
    </dsp:sp>
    <dsp:sp modelId="{18722112-9392-4DD7-AFCE-116FC044E94A}">
      <dsp:nvSpPr>
        <dsp:cNvPr id="0" name=""/>
        <dsp:cNvSpPr/>
      </dsp:nvSpPr>
      <dsp:spPr>
        <a:xfrm>
          <a:off x="1124234" y="1667327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Rec9 - </a:t>
          </a:r>
          <a:r>
            <a:rPr lang="es-CO" sz="900" kern="1200" dirty="0"/>
            <a:t>UN Ocean </a:t>
          </a:r>
          <a:r>
            <a:rPr lang="es-CO" sz="900" kern="1200" dirty="0" err="1"/>
            <a:t>Decade</a:t>
          </a:r>
          <a:endParaRPr lang="en-US" sz="900" kern="1200" dirty="0"/>
        </a:p>
      </dsp:txBody>
      <dsp:txXfrm>
        <a:off x="1154135" y="1697228"/>
        <a:ext cx="961059" cy="582615"/>
      </dsp:txXfrm>
    </dsp:sp>
    <dsp:sp modelId="{C83D732A-BBCA-4A87-8A43-00F9664CD2E4}">
      <dsp:nvSpPr>
        <dsp:cNvPr id="0" name=""/>
        <dsp:cNvSpPr/>
      </dsp:nvSpPr>
      <dsp:spPr>
        <a:xfrm>
          <a:off x="2228775" y="1672190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 dirty="0"/>
            <a:t>Rec10 - </a:t>
          </a:r>
          <a:r>
            <a:rPr lang="es-CO" sz="900" kern="1200" dirty="0"/>
            <a:t>IOCARIBE-GOOS</a:t>
          </a:r>
          <a:endParaRPr lang="en-US" sz="900" kern="1200" dirty="0"/>
        </a:p>
      </dsp:txBody>
      <dsp:txXfrm>
        <a:off x="2258676" y="1702091"/>
        <a:ext cx="961059" cy="582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C96D-9847-4054-9F5F-C6C2235947A1}">
      <dsp:nvSpPr>
        <dsp:cNvPr id="0" name=""/>
        <dsp:cNvSpPr/>
      </dsp:nvSpPr>
      <dsp:spPr>
        <a:xfrm>
          <a:off x="0" y="1991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399FF-09BF-4FF6-8B41-DEA38F78703D}">
      <dsp:nvSpPr>
        <dsp:cNvPr id="0" name=""/>
        <dsp:cNvSpPr/>
      </dsp:nvSpPr>
      <dsp:spPr>
        <a:xfrm>
          <a:off x="128337" y="97449"/>
          <a:ext cx="233341" cy="2333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52D42-D54B-4F00-B831-03788E8587F1}">
      <dsp:nvSpPr>
        <dsp:cNvPr id="0" name=""/>
        <dsp:cNvSpPr/>
      </dsp:nvSpPr>
      <dsp:spPr>
        <a:xfrm>
          <a:off x="490016" y="1991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Field training and access to technology</a:t>
          </a:r>
        </a:p>
      </dsp:txBody>
      <dsp:txXfrm>
        <a:off x="490016" y="1991"/>
        <a:ext cx="5224983" cy="424256"/>
      </dsp:txXfrm>
    </dsp:sp>
    <dsp:sp modelId="{7F9C1B47-11A5-482E-B1B3-465D3523721C}">
      <dsp:nvSpPr>
        <dsp:cNvPr id="0" name=""/>
        <dsp:cNvSpPr/>
      </dsp:nvSpPr>
      <dsp:spPr>
        <a:xfrm>
          <a:off x="0" y="532312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41FD1-0DB3-4B67-8E05-14300B9E0933}">
      <dsp:nvSpPr>
        <dsp:cNvPr id="0" name=""/>
        <dsp:cNvSpPr/>
      </dsp:nvSpPr>
      <dsp:spPr>
        <a:xfrm>
          <a:off x="128337" y="627770"/>
          <a:ext cx="233341" cy="2333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F0250-6ACF-455E-B13A-412E972F56B9}">
      <dsp:nvSpPr>
        <dsp:cNvPr id="0" name=""/>
        <dsp:cNvSpPr/>
      </dsp:nvSpPr>
      <dsp:spPr>
        <a:xfrm>
          <a:off x="490016" y="532312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in use of data networks</a:t>
          </a:r>
        </a:p>
      </dsp:txBody>
      <dsp:txXfrm>
        <a:off x="490016" y="532312"/>
        <a:ext cx="5224983" cy="424256"/>
      </dsp:txXfrm>
    </dsp:sp>
    <dsp:sp modelId="{F567A78A-FA8E-4C0B-B9E6-B3601C88E57E}">
      <dsp:nvSpPr>
        <dsp:cNvPr id="0" name=""/>
        <dsp:cNvSpPr/>
      </dsp:nvSpPr>
      <dsp:spPr>
        <a:xfrm>
          <a:off x="0" y="1062634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6989F-899E-4449-9E9D-EA3714D38971}">
      <dsp:nvSpPr>
        <dsp:cNvPr id="0" name=""/>
        <dsp:cNvSpPr/>
      </dsp:nvSpPr>
      <dsp:spPr>
        <a:xfrm>
          <a:off x="128337" y="1158091"/>
          <a:ext cx="233341" cy="2333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BA0F5-04D3-489B-9F45-1DA6A3A6AFA0}">
      <dsp:nvSpPr>
        <dsp:cNvPr id="0" name=""/>
        <dsp:cNvSpPr/>
      </dsp:nvSpPr>
      <dsp:spPr>
        <a:xfrm>
          <a:off x="490016" y="1062634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for Ocean Observations for decision making</a:t>
          </a:r>
        </a:p>
      </dsp:txBody>
      <dsp:txXfrm>
        <a:off x="490016" y="1062634"/>
        <a:ext cx="5224983" cy="424256"/>
      </dsp:txXfrm>
    </dsp:sp>
    <dsp:sp modelId="{1371EEE0-6FF2-444D-B5C8-4642611125A1}">
      <dsp:nvSpPr>
        <dsp:cNvPr id="0" name=""/>
        <dsp:cNvSpPr/>
      </dsp:nvSpPr>
      <dsp:spPr>
        <a:xfrm>
          <a:off x="0" y="1592955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DA21F-718A-422F-87BE-A03C2739823A}">
      <dsp:nvSpPr>
        <dsp:cNvPr id="0" name=""/>
        <dsp:cNvSpPr/>
      </dsp:nvSpPr>
      <dsp:spPr>
        <a:xfrm>
          <a:off x="128337" y="1688412"/>
          <a:ext cx="233341" cy="2333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B4A31-51ED-4D40-9C33-C4A803B33D5E}">
      <dsp:nvSpPr>
        <dsp:cNvPr id="0" name=""/>
        <dsp:cNvSpPr/>
      </dsp:nvSpPr>
      <dsp:spPr>
        <a:xfrm>
          <a:off x="490016" y="1592955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Support of approvals for data collection in EEZs</a:t>
          </a:r>
        </a:p>
      </dsp:txBody>
      <dsp:txXfrm>
        <a:off x="490016" y="1592955"/>
        <a:ext cx="5224983" cy="424256"/>
      </dsp:txXfrm>
    </dsp:sp>
    <dsp:sp modelId="{BDA3B046-50CF-4FD6-AE2D-5D1F3E9ACA92}">
      <dsp:nvSpPr>
        <dsp:cNvPr id="0" name=""/>
        <dsp:cNvSpPr/>
      </dsp:nvSpPr>
      <dsp:spPr>
        <a:xfrm>
          <a:off x="0" y="2123276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04197-CDE6-4DB2-B232-A291D2CBD335}">
      <dsp:nvSpPr>
        <dsp:cNvPr id="0" name=""/>
        <dsp:cNvSpPr/>
      </dsp:nvSpPr>
      <dsp:spPr>
        <a:xfrm>
          <a:off x="128337" y="2218734"/>
          <a:ext cx="233341" cy="2333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9D2FC-B28F-42D9-AD4D-0115163EBFB2}">
      <dsp:nvSpPr>
        <dsp:cNvPr id="0" name=""/>
        <dsp:cNvSpPr/>
      </dsp:nvSpPr>
      <dsp:spPr>
        <a:xfrm>
          <a:off x="490016" y="2123276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Engagement sessions for policy-makers</a:t>
          </a:r>
        </a:p>
      </dsp:txBody>
      <dsp:txXfrm>
        <a:off x="490016" y="2123276"/>
        <a:ext cx="5224983" cy="4242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D29A8-D5C1-4E66-A4F3-E140A6061F55}">
      <dsp:nvSpPr>
        <dsp:cNvPr id="0" name=""/>
        <dsp:cNvSpPr/>
      </dsp:nvSpPr>
      <dsp:spPr>
        <a:xfrm>
          <a:off x="0" y="1992"/>
          <a:ext cx="5662614" cy="4243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483C5-34DE-40F7-BB5F-B2C616111779}">
      <dsp:nvSpPr>
        <dsp:cNvPr id="0" name=""/>
        <dsp:cNvSpPr/>
      </dsp:nvSpPr>
      <dsp:spPr>
        <a:xfrm>
          <a:off x="128369" y="97473"/>
          <a:ext cx="233399" cy="2333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86FF7-DE5B-4128-8EAB-4C9C26DF4E3C}">
      <dsp:nvSpPr>
        <dsp:cNvPr id="0" name=""/>
        <dsp:cNvSpPr/>
      </dsp:nvSpPr>
      <dsp:spPr>
        <a:xfrm>
          <a:off x="490139" y="1992"/>
          <a:ext cx="5172474" cy="424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12" tIns="44912" rIns="44912" bIns="4491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DCO Establishment</a:t>
          </a:r>
        </a:p>
      </dsp:txBody>
      <dsp:txXfrm>
        <a:off x="490139" y="1992"/>
        <a:ext cx="5172474" cy="424362"/>
      </dsp:txXfrm>
    </dsp:sp>
    <dsp:sp modelId="{F05763D7-5EA1-4C20-B97E-6A18D886251D}">
      <dsp:nvSpPr>
        <dsp:cNvPr id="0" name=""/>
        <dsp:cNvSpPr/>
      </dsp:nvSpPr>
      <dsp:spPr>
        <a:xfrm>
          <a:off x="0" y="532445"/>
          <a:ext cx="5662614" cy="4243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75D82-3457-46A5-92F9-CEFD77CCB7A0}">
      <dsp:nvSpPr>
        <dsp:cNvPr id="0" name=""/>
        <dsp:cNvSpPr/>
      </dsp:nvSpPr>
      <dsp:spPr>
        <a:xfrm>
          <a:off x="128369" y="627927"/>
          <a:ext cx="233399" cy="2333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C9056-EAD0-46C6-9615-07E53B75D8FC}">
      <dsp:nvSpPr>
        <dsp:cNvPr id="0" name=""/>
        <dsp:cNvSpPr/>
      </dsp:nvSpPr>
      <dsp:spPr>
        <a:xfrm>
          <a:off x="490139" y="532445"/>
          <a:ext cx="5172474" cy="424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12" tIns="44912" rIns="44912" bIns="4491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Potential DCCs/DIPs to support the region</a:t>
          </a:r>
        </a:p>
      </dsp:txBody>
      <dsp:txXfrm>
        <a:off x="490139" y="532445"/>
        <a:ext cx="5172474" cy="424362"/>
      </dsp:txXfrm>
    </dsp:sp>
    <dsp:sp modelId="{B297E0BA-2488-457C-ABB0-CF91B1A85D24}">
      <dsp:nvSpPr>
        <dsp:cNvPr id="0" name=""/>
        <dsp:cNvSpPr/>
      </dsp:nvSpPr>
      <dsp:spPr>
        <a:xfrm>
          <a:off x="0" y="1062899"/>
          <a:ext cx="5662614" cy="4243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3FC802-698B-4B10-8BAD-B3C3BAE5AD2F}">
      <dsp:nvSpPr>
        <dsp:cNvPr id="0" name=""/>
        <dsp:cNvSpPr/>
      </dsp:nvSpPr>
      <dsp:spPr>
        <a:xfrm>
          <a:off x="128369" y="1158381"/>
          <a:ext cx="233399" cy="2333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5E6F9-7EE9-47CA-99F2-ECB792485385}">
      <dsp:nvSpPr>
        <dsp:cNvPr id="0" name=""/>
        <dsp:cNvSpPr/>
      </dsp:nvSpPr>
      <dsp:spPr>
        <a:xfrm>
          <a:off x="490139" y="1062899"/>
          <a:ext cx="5172474" cy="424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12" tIns="44912" rIns="44912" bIns="4491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Ocean Decade Task Force</a:t>
          </a:r>
        </a:p>
      </dsp:txBody>
      <dsp:txXfrm>
        <a:off x="490139" y="1062899"/>
        <a:ext cx="5172474" cy="424362"/>
      </dsp:txXfrm>
    </dsp:sp>
    <dsp:sp modelId="{848A15EA-8DB3-449A-998A-8327BDE0EA2B}">
      <dsp:nvSpPr>
        <dsp:cNvPr id="0" name=""/>
        <dsp:cNvSpPr/>
      </dsp:nvSpPr>
      <dsp:spPr>
        <a:xfrm>
          <a:off x="0" y="1593353"/>
          <a:ext cx="5662614" cy="4243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BD51D-4514-4D40-AA2F-788B36474BE3}">
      <dsp:nvSpPr>
        <dsp:cNvPr id="0" name=""/>
        <dsp:cNvSpPr/>
      </dsp:nvSpPr>
      <dsp:spPr>
        <a:xfrm>
          <a:off x="128369" y="1688834"/>
          <a:ext cx="233399" cy="2333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2F589-2743-4264-93CA-436B17F6C7EF}">
      <dsp:nvSpPr>
        <dsp:cNvPr id="0" name=""/>
        <dsp:cNvSpPr/>
      </dsp:nvSpPr>
      <dsp:spPr>
        <a:xfrm>
          <a:off x="490139" y="1593353"/>
          <a:ext cx="5172474" cy="424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12" tIns="44912" rIns="44912" bIns="4491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Implementation of Existing Projects</a:t>
          </a:r>
        </a:p>
      </dsp:txBody>
      <dsp:txXfrm>
        <a:off x="490139" y="1593353"/>
        <a:ext cx="5172474" cy="424362"/>
      </dsp:txXfrm>
    </dsp:sp>
    <dsp:sp modelId="{D23C1247-A471-4DAA-ADB3-B16AD32CB473}">
      <dsp:nvSpPr>
        <dsp:cNvPr id="0" name=""/>
        <dsp:cNvSpPr/>
      </dsp:nvSpPr>
      <dsp:spPr>
        <a:xfrm>
          <a:off x="0" y="2123806"/>
          <a:ext cx="5662614" cy="4243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4CF59-3E1A-4633-A844-A0293F6E841B}">
      <dsp:nvSpPr>
        <dsp:cNvPr id="0" name=""/>
        <dsp:cNvSpPr/>
      </dsp:nvSpPr>
      <dsp:spPr>
        <a:xfrm>
          <a:off x="128369" y="2219288"/>
          <a:ext cx="233399" cy="2333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1A1EB-66F4-4A1C-8824-56254489F22B}">
      <dsp:nvSpPr>
        <dsp:cNvPr id="0" name=""/>
        <dsp:cNvSpPr/>
      </dsp:nvSpPr>
      <dsp:spPr>
        <a:xfrm>
          <a:off x="490139" y="2123806"/>
          <a:ext cx="5172474" cy="424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12" tIns="44912" rIns="44912" bIns="4491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Submission of Decade Actions</a:t>
          </a:r>
        </a:p>
      </dsp:txBody>
      <dsp:txXfrm>
        <a:off x="490139" y="2123806"/>
        <a:ext cx="5172474" cy="424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630D5-A813-41B4-B81E-B3976BF268B8}">
      <dsp:nvSpPr>
        <dsp:cNvPr id="0" name=""/>
        <dsp:cNvSpPr/>
      </dsp:nvSpPr>
      <dsp:spPr>
        <a:xfrm>
          <a:off x="0" y="1058"/>
          <a:ext cx="5662614" cy="5364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DE5B8-AB2A-45BD-BFE7-4EE0D09A26AC}">
      <dsp:nvSpPr>
        <dsp:cNvPr id="0" name=""/>
        <dsp:cNvSpPr/>
      </dsp:nvSpPr>
      <dsp:spPr>
        <a:xfrm>
          <a:off x="162270" y="121755"/>
          <a:ext cx="295036" cy="2950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E3034-E272-49AA-BD04-336EF2B1CBF2}">
      <dsp:nvSpPr>
        <dsp:cNvPr id="0" name=""/>
        <dsp:cNvSpPr/>
      </dsp:nvSpPr>
      <dsp:spPr>
        <a:xfrm>
          <a:off x="619577" y="1058"/>
          <a:ext cx="5043036" cy="53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2" tIns="56772" rIns="56772" bIns="5677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 Atlantic Ocean Research and Innovation Alliance  AAORIA</a:t>
          </a:r>
        </a:p>
      </dsp:txBody>
      <dsp:txXfrm>
        <a:off x="619577" y="1058"/>
        <a:ext cx="5043036" cy="536430"/>
      </dsp:txXfrm>
    </dsp:sp>
    <dsp:sp modelId="{3AA10C02-0B03-4158-AB20-B7D1C3433A78}">
      <dsp:nvSpPr>
        <dsp:cNvPr id="0" name=""/>
        <dsp:cNvSpPr/>
      </dsp:nvSpPr>
      <dsp:spPr>
        <a:xfrm>
          <a:off x="0" y="671596"/>
          <a:ext cx="5662614" cy="5364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AFDA-27BD-400A-8BF8-1CDFD62396BE}">
      <dsp:nvSpPr>
        <dsp:cNvPr id="0" name=""/>
        <dsp:cNvSpPr/>
      </dsp:nvSpPr>
      <dsp:spPr>
        <a:xfrm>
          <a:off x="162270" y="792293"/>
          <a:ext cx="295036" cy="2950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2AF41-EF56-4124-A61B-773090C00B03}">
      <dsp:nvSpPr>
        <dsp:cNvPr id="0" name=""/>
        <dsp:cNvSpPr/>
      </dsp:nvSpPr>
      <dsp:spPr>
        <a:xfrm>
          <a:off x="619577" y="671596"/>
          <a:ext cx="5043036" cy="53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2" tIns="56772" rIns="56772" bIns="5677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Potential partnership with Puerto Rico Sea </a:t>
          </a:r>
          <a:r>
            <a:rPr lang="en-US" sz="1500" kern="1200"/>
            <a:t>Grant Programme</a:t>
          </a:r>
        </a:p>
      </dsp:txBody>
      <dsp:txXfrm>
        <a:off x="619577" y="671596"/>
        <a:ext cx="5043036" cy="536430"/>
      </dsp:txXfrm>
    </dsp:sp>
    <dsp:sp modelId="{5B53246D-1A2E-4019-8907-50EDC912DF1F}">
      <dsp:nvSpPr>
        <dsp:cNvPr id="0" name=""/>
        <dsp:cNvSpPr/>
      </dsp:nvSpPr>
      <dsp:spPr>
        <a:xfrm>
          <a:off x="0" y="1342134"/>
          <a:ext cx="5662614" cy="5364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3B2BD-6A06-46A8-9367-EB568BDF89E4}">
      <dsp:nvSpPr>
        <dsp:cNvPr id="0" name=""/>
        <dsp:cNvSpPr/>
      </dsp:nvSpPr>
      <dsp:spPr>
        <a:xfrm>
          <a:off x="162270" y="1462831"/>
          <a:ext cx="295036" cy="2950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A3B45-AA36-448E-AEE6-F8068598B40F}">
      <dsp:nvSpPr>
        <dsp:cNvPr id="0" name=""/>
        <dsp:cNvSpPr/>
      </dsp:nvSpPr>
      <dsp:spPr>
        <a:xfrm>
          <a:off x="619577" y="1342134"/>
          <a:ext cx="5043036" cy="53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2" tIns="56772" rIns="56772" bIns="5677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Possible Regional UNESCO Chair</a:t>
          </a:r>
        </a:p>
      </dsp:txBody>
      <dsp:txXfrm>
        <a:off x="619577" y="1342134"/>
        <a:ext cx="5043036" cy="536430"/>
      </dsp:txXfrm>
    </dsp:sp>
    <dsp:sp modelId="{D12974B1-1C19-4A91-94BE-327BE8A03BF6}">
      <dsp:nvSpPr>
        <dsp:cNvPr id="0" name=""/>
        <dsp:cNvSpPr/>
      </dsp:nvSpPr>
      <dsp:spPr>
        <a:xfrm>
          <a:off x="0" y="2012673"/>
          <a:ext cx="5662614" cy="5364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62722-1ACA-4F18-8003-FCD4CC349EFF}">
      <dsp:nvSpPr>
        <dsp:cNvPr id="0" name=""/>
        <dsp:cNvSpPr/>
      </dsp:nvSpPr>
      <dsp:spPr>
        <a:xfrm>
          <a:off x="162270" y="2133369"/>
          <a:ext cx="295036" cy="2950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D5431-1140-4792-96D0-EF954C5C6829}">
      <dsp:nvSpPr>
        <dsp:cNvPr id="0" name=""/>
        <dsp:cNvSpPr/>
      </dsp:nvSpPr>
      <dsp:spPr>
        <a:xfrm>
          <a:off x="619577" y="2012673"/>
          <a:ext cx="2548176" cy="53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2" tIns="56772" rIns="56772" bIns="56772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Exploratory discussions on:</a:t>
          </a:r>
        </a:p>
      </dsp:txBody>
      <dsp:txXfrm>
        <a:off x="619577" y="2012673"/>
        <a:ext cx="2548176" cy="536430"/>
      </dsp:txXfrm>
    </dsp:sp>
    <dsp:sp modelId="{9F20036D-FAA9-48A5-AD15-C0E65D9C897B}">
      <dsp:nvSpPr>
        <dsp:cNvPr id="0" name=""/>
        <dsp:cNvSpPr/>
      </dsp:nvSpPr>
      <dsp:spPr>
        <a:xfrm>
          <a:off x="3167753" y="2012673"/>
          <a:ext cx="2494860" cy="536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772" tIns="56772" rIns="56772" bIns="56772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000" kern="1200" dirty="0"/>
            <a:t>* A regional Decade Collaborative Center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000" kern="1200" dirty="0"/>
            <a:t>* </a:t>
          </a:r>
          <a:r>
            <a:rPr lang="en-US" sz="1000" kern="1200" dirty="0">
              <a:highlight>
                <a:srgbClr val="FFFF00"/>
              </a:highlight>
            </a:rPr>
            <a:t>Seeking Decade Implementing Partners</a:t>
          </a:r>
        </a:p>
      </dsp:txBody>
      <dsp:txXfrm>
        <a:off x="3167753" y="2012673"/>
        <a:ext cx="2494860" cy="536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EBDD5DB-A9AF-4419-A216-CF879920B4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42DD0A-C490-455A-BC84-8B0CDAE885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CA99-7FFC-451C-B5D4-6EA44C9D0D76}" type="datetimeFigureOut">
              <a:rPr lang="es-CO" smtClean="0"/>
              <a:t>6/05/2024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A291F2-8BC6-4FB3-B9A1-8764250D8B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09FCE5-A3A7-4D18-A828-5942C58F45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14A9B-9E04-4DF2-8E1A-1EE3AAD16DA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9359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5C339-8ADD-4A5E-87BA-3AF1F1C1B5DB}" type="datetimeFigureOut">
              <a:rPr lang="es-MX" smtClean="0"/>
              <a:t>06/05/2024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4E686-707A-4B8F-A571-9E892415E55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717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1pPr>
    <a:lvl2pPr marL="33051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2pPr>
    <a:lvl3pPr marL="66102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3pPr>
    <a:lvl4pPr marL="99153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4pPr>
    <a:lvl5pPr marL="132204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5pPr>
    <a:lvl6pPr marL="165254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6pPr>
    <a:lvl7pPr marL="198305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7pPr>
    <a:lvl8pPr marL="231356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8pPr>
    <a:lvl9pPr marL="264407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iocaribe.ioc-unesco.org/" TargetMode="External"/><Relationship Id="rId2" Type="http://schemas.openxmlformats.org/officeDocument/2006/relationships/hyperlink" Target="http://ioc.unesco.or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ioc.unesco.org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iocaribe.ioc-unesco.org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iocaribe.ioc-unesco.org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hyperlink" Target="ioc.unesco.org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007;p92">
            <a:extLst>
              <a:ext uri="{FF2B5EF4-FFF2-40B4-BE49-F238E27FC236}">
                <a16:creationId xmlns:a16="http://schemas.microsoft.com/office/drawing/2014/main" id="{B11A05CB-8179-1527-8462-AFD4ECB34135}"/>
              </a:ext>
            </a:extLst>
          </p:cNvPr>
          <p:cNvSpPr/>
          <p:nvPr userDrawn="1"/>
        </p:nvSpPr>
        <p:spPr>
          <a:xfrm>
            <a:off x="196157" y="3303463"/>
            <a:ext cx="96738" cy="89181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0069B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rgbClr val="0069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8CDFE92-ACED-9537-DCE3-9F7CDFF92A25}"/>
              </a:ext>
            </a:extLst>
          </p:cNvPr>
          <p:cNvGrpSpPr/>
          <p:nvPr userDrawn="1"/>
        </p:nvGrpSpPr>
        <p:grpSpPr>
          <a:xfrm>
            <a:off x="53975" y="3294192"/>
            <a:ext cx="112326" cy="107722"/>
            <a:chOff x="295092" y="3074531"/>
            <a:chExt cx="124039" cy="123102"/>
          </a:xfrm>
          <a:solidFill>
            <a:srgbClr val="0069B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Google Shape;9004;p92">
              <a:extLst>
                <a:ext uri="{FF2B5EF4-FFF2-40B4-BE49-F238E27FC236}">
                  <a16:creationId xmlns:a16="http://schemas.microsoft.com/office/drawing/2014/main" id="{F272E931-BFFA-A4A6-B319-77B85207F0CB}"/>
                </a:ext>
              </a:extLst>
            </p:cNvPr>
            <p:cNvSpPr/>
            <p:nvPr userDrawn="1"/>
          </p:nvSpPr>
          <p:spPr>
            <a:xfrm>
              <a:off x="317134" y="3096413"/>
              <a:ext cx="79951" cy="79337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Google Shape;9005;p92">
              <a:extLst>
                <a:ext uri="{FF2B5EF4-FFF2-40B4-BE49-F238E27FC236}">
                  <a16:creationId xmlns:a16="http://schemas.microsoft.com/office/drawing/2014/main" id="{015FB277-994F-FA8F-6449-C319DD80D6FB}"/>
                </a:ext>
              </a:extLst>
            </p:cNvPr>
            <p:cNvSpPr/>
            <p:nvPr userDrawn="1"/>
          </p:nvSpPr>
          <p:spPr>
            <a:xfrm>
              <a:off x="338930" y="3118050"/>
              <a:ext cx="36358" cy="36062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Google Shape;9006;p92">
              <a:extLst>
                <a:ext uri="{FF2B5EF4-FFF2-40B4-BE49-F238E27FC236}">
                  <a16:creationId xmlns:a16="http://schemas.microsoft.com/office/drawing/2014/main" id="{14A84956-213E-5012-8B95-107F8BBEE800}"/>
                </a:ext>
              </a:extLst>
            </p:cNvPr>
            <p:cNvSpPr/>
            <p:nvPr userDrawn="1"/>
          </p:nvSpPr>
          <p:spPr>
            <a:xfrm>
              <a:off x="295092" y="3074531"/>
              <a:ext cx="124039" cy="123102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CD69B577-034B-D40F-695F-CC047F110C3C}"/>
              </a:ext>
            </a:extLst>
          </p:cNvPr>
          <p:cNvSpPr/>
          <p:nvPr userDrawn="1"/>
        </p:nvSpPr>
        <p:spPr>
          <a:xfrm>
            <a:off x="4230879" y="3262062"/>
            <a:ext cx="1807971" cy="1653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700" b="1" i="0" u="none" dirty="0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700" b="1" i="0" u="none" dirty="0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700" b="1" i="0" u="none" dirty="0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700" b="1" i="0" u="none" dirty="0">
              <a:solidFill>
                <a:srgbClr val="0069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" name="CuadroTexto 50">
            <a:extLst>
              <a:ext uri="{FF2B5EF4-FFF2-40B4-BE49-F238E27FC236}">
                <a16:creationId xmlns:a16="http://schemas.microsoft.com/office/drawing/2014/main" id="{6D2DF20B-341B-DD89-FC1E-F5B0F4D8B537}"/>
              </a:ext>
            </a:extLst>
          </p:cNvPr>
          <p:cNvSpPr txBox="1"/>
          <p:nvPr userDrawn="1"/>
        </p:nvSpPr>
        <p:spPr>
          <a:xfrm>
            <a:off x="267079" y="3284922"/>
            <a:ext cx="1195589" cy="10772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700" b="0" i="0" u="none" dirty="0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35" name="Marcador de texto 49">
            <a:extLst>
              <a:ext uri="{FF2B5EF4-FFF2-40B4-BE49-F238E27FC236}">
                <a16:creationId xmlns:a16="http://schemas.microsoft.com/office/drawing/2014/main" id="{B3BB5B44-A168-9BCA-A290-3A811E38C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222437"/>
            <a:ext cx="3956050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 dirty="0"/>
              <a:t>Tema - </a:t>
            </a:r>
            <a:r>
              <a:rPr lang="es-MX" dirty="0" err="1"/>
              <a:t>Theme</a:t>
            </a:r>
            <a:endParaRPr lang="es-MX" dirty="0"/>
          </a:p>
          <a:p>
            <a:pPr lvl="0"/>
            <a:endParaRPr lang="es-MX" dirty="0"/>
          </a:p>
        </p:txBody>
      </p:sp>
      <p:sp>
        <p:nvSpPr>
          <p:cNvPr id="36" name="Marcador de texto 49">
            <a:extLst>
              <a:ext uri="{FF2B5EF4-FFF2-40B4-BE49-F238E27FC236}">
                <a16:creationId xmlns:a16="http://schemas.microsoft.com/office/drawing/2014/main" id="{AAB2A45E-F9DB-6B09-C96C-B2DC28ED61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9850" y="1450665"/>
            <a:ext cx="3276600" cy="41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 dirty="0"/>
              <a:t>Nombre del presentador y/o moderador - </a:t>
            </a:r>
            <a:r>
              <a:rPr lang="en-US" dirty="0"/>
              <a:t>Name of Presenter and/or Moderator</a:t>
            </a:r>
            <a:endParaRPr lang="es-ES" dirty="0"/>
          </a:p>
        </p:txBody>
      </p:sp>
      <p:sp>
        <p:nvSpPr>
          <p:cNvPr id="37" name="Marcador de texto 49">
            <a:extLst>
              <a:ext uri="{FF2B5EF4-FFF2-40B4-BE49-F238E27FC236}">
                <a16:creationId xmlns:a16="http://schemas.microsoft.com/office/drawing/2014/main" id="{904557A0-094C-B280-ADB8-472BFFF973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82746" y="2975555"/>
            <a:ext cx="1303704" cy="229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05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CO" dirty="0"/>
              <a:t>Fecha - Date</a:t>
            </a:r>
            <a:endParaRPr lang="es-ES" dirty="0"/>
          </a:p>
        </p:txBody>
      </p:sp>
      <p:pic>
        <p:nvPicPr>
          <p:cNvPr id="38" name="Imagen 37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898DEBF-F692-DD31-31BE-AF450B5FFA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"/>
            <a:ext cx="1558343" cy="5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8">
            <a:extLst>
              <a:ext uri="{FF2B5EF4-FFF2-40B4-BE49-F238E27FC236}">
                <a16:creationId xmlns:a16="http://schemas.microsoft.com/office/drawing/2014/main" id="{2FFAC3D1-5572-C092-B8E7-9D63BC38B4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marL="109000" marR="0" lvl="0" indent="-109000" algn="l" defTabSz="456909" rtl="0" eaLnBrk="1" fontAlgn="auto" latinLnBrk="0" hangingPunct="1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  <a:p>
            <a:pPr lvl="0"/>
            <a:endParaRPr lang="es-CO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14273B2-AD41-3CCC-E757-44E7EEE68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389729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-1" y="3168650"/>
            <a:ext cx="6092825" cy="258763"/>
          </a:xfrm>
          <a:prstGeom prst="rect">
            <a:avLst/>
          </a:prstGeom>
        </p:spPr>
      </p:pic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06B405BB-3BE7-0754-417E-2EA893F025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5901" y="542289"/>
            <a:ext cx="5715000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38E61EBC-EF38-BA34-B3D2-EAC9C1F3B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30EAD8B7-6833-FF7A-C15B-D826ECD51A0A}"/>
              </a:ext>
            </a:extLst>
          </p:cNvPr>
          <p:cNvSpPr/>
          <p:nvPr userDrawn="1"/>
        </p:nvSpPr>
        <p:spPr>
          <a:xfrm rot="10800000">
            <a:off x="239952" y="354764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360822768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-1" y="3168650"/>
            <a:ext cx="6092825" cy="258763"/>
          </a:xfrm>
          <a:prstGeom prst="rect">
            <a:avLst/>
          </a:prstGeom>
        </p:spPr>
      </p:pic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06B405BB-3BE7-0754-417E-2EA893F025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5901" y="542289"/>
            <a:ext cx="5715000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38E61EBC-EF38-BA34-B3D2-EAC9C1F3B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6623244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A3D21-95FA-BAA8-3FD0-E21D5ACB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C71B77-0911-14F2-5E63-AED23E9C5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726DE2-F85B-2B08-2E72-3BF57B42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D41E-E084-4831-8A2B-978C60C3D207}" type="datetimeFigureOut">
              <a:rPr lang="es-CO" smtClean="0"/>
              <a:t>6/05/2024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B9297E-B5D9-F2B5-C18E-DA14F905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9F8121-46C3-8AA2-6CD6-C0C02973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4730-222C-4516-9ACC-39A35B7A462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1813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3380CD56-4E1F-4A2B-E4C5-6D6F2C17AB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F64E337-9A7E-7014-AE61-DE14CC429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D2D42209-2B4D-D631-B613-1CB6F51FFFC5}"/>
              </a:ext>
            </a:extLst>
          </p:cNvPr>
          <p:cNvSpPr/>
          <p:nvPr userDrawn="1"/>
        </p:nvSpPr>
        <p:spPr>
          <a:xfrm rot="10800000">
            <a:off x="246302" y="378316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36044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3380CD56-4E1F-4A2B-E4C5-6D6F2C17AB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F64E337-9A7E-7014-AE61-DE14CC429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60219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152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DA55EBD-3B16-B29D-B886-1BEBE9A44CBA}"/>
              </a:ext>
            </a:extLst>
          </p:cNvPr>
          <p:cNvSpPr/>
          <p:nvPr userDrawn="1"/>
        </p:nvSpPr>
        <p:spPr>
          <a:xfrm>
            <a:off x="1164164" y="871601"/>
            <a:ext cx="3764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815F07-0BA7-CD1F-F143-8517E6B505FB}"/>
              </a:ext>
            </a:extLst>
          </p:cNvPr>
          <p:cNvSpPr/>
          <p:nvPr userDrawn="1"/>
        </p:nvSpPr>
        <p:spPr>
          <a:xfrm>
            <a:off x="1222876" y="1407859"/>
            <a:ext cx="4415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MUCHAS GRACIAS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AAFB3EBF-6DBB-FDE8-7507-B0BB95CAA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35150" y="969890"/>
            <a:ext cx="503650" cy="37641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6731257-4B57-4A17-4846-8A69791C7F02}"/>
              </a:ext>
            </a:extLst>
          </p:cNvPr>
          <p:cNvSpPr/>
          <p:nvPr userDrawn="1"/>
        </p:nvSpPr>
        <p:spPr>
          <a:xfrm>
            <a:off x="1160667" y="1983168"/>
            <a:ext cx="4415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defTabSz="6498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MERCI BEAUCOUP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E112961-6649-C680-80E5-3A18B5A42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97359" y="1502574"/>
            <a:ext cx="503650" cy="376415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92FC6348-6394-AC2C-136D-4398EB1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35150" y="2076790"/>
            <a:ext cx="503650" cy="376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A94D26-DEAE-43F9-7E14-34A7CCE7518E}"/>
              </a:ext>
            </a:extLst>
          </p:cNvPr>
          <p:cNvSpPr/>
          <p:nvPr userDrawn="1"/>
        </p:nvSpPr>
        <p:spPr>
          <a:xfrm>
            <a:off x="1285085" y="2749846"/>
            <a:ext cx="441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6498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000" b="1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L.Inniss@unesco.org</a:t>
            </a:r>
          </a:p>
        </p:txBody>
      </p:sp>
    </p:spTree>
    <p:extLst>
      <p:ext uri="{BB962C8B-B14F-4D97-AF65-F5344CB8AC3E}">
        <p14:creationId xmlns:p14="http://schemas.microsoft.com/office/powerpoint/2010/main" val="3633523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85F4C457-73BA-4217-690B-04413E1BF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0" y="59379"/>
            <a:ext cx="1701700" cy="642116"/>
          </a:xfrm>
          <a:prstGeom prst="rect">
            <a:avLst/>
          </a:prstGeom>
          <a:effectLst/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B4AF8FA-7CBE-8564-FE71-DBA570DCF989}"/>
              </a:ext>
            </a:extLst>
          </p:cNvPr>
          <p:cNvSpPr/>
          <p:nvPr userDrawn="1"/>
        </p:nvSpPr>
        <p:spPr>
          <a:xfrm>
            <a:off x="4573490" y="3307983"/>
            <a:ext cx="1535250" cy="1194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600" b="1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600" b="1" i="0" u="none" dirty="0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DACABC1-08A7-E259-D016-4CA7C2753107}"/>
              </a:ext>
            </a:extLst>
          </p:cNvPr>
          <p:cNvCxnSpPr>
            <a:cxnSpLocks/>
          </p:cNvCxnSpPr>
          <p:nvPr userDrawn="1"/>
        </p:nvCxnSpPr>
        <p:spPr>
          <a:xfrm>
            <a:off x="4438431" y="3286434"/>
            <a:ext cx="1651258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9007;p92">
            <a:extLst>
              <a:ext uri="{FF2B5EF4-FFF2-40B4-BE49-F238E27FC236}">
                <a16:creationId xmlns:a16="http://schemas.microsoft.com/office/drawing/2014/main" id="{E7CB7BAF-21FB-58FB-26D2-6492DF82CCDC}"/>
              </a:ext>
            </a:extLst>
          </p:cNvPr>
          <p:cNvSpPr/>
          <p:nvPr userDrawn="1"/>
        </p:nvSpPr>
        <p:spPr>
          <a:xfrm>
            <a:off x="4471890" y="3117724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7" name="Google Shape;9004;p92">
            <a:extLst>
              <a:ext uri="{FF2B5EF4-FFF2-40B4-BE49-F238E27FC236}">
                <a16:creationId xmlns:a16="http://schemas.microsoft.com/office/drawing/2014/main" id="{76F3ECFB-CAB5-7764-6EAA-183C2B931420}"/>
              </a:ext>
            </a:extLst>
          </p:cNvPr>
          <p:cNvSpPr/>
          <p:nvPr userDrawn="1"/>
        </p:nvSpPr>
        <p:spPr>
          <a:xfrm>
            <a:off x="4673644" y="3134784"/>
            <a:ext cx="79951" cy="79337"/>
          </a:xfrm>
          <a:custGeom>
            <a:avLst/>
            <a:gdLst/>
            <a:ahLst/>
            <a:cxnLst/>
            <a:rect l="l" t="t" r="r" b="b"/>
            <a:pathLst>
              <a:path w="12288" h="12287" extrusionOk="0">
                <a:moveTo>
                  <a:pt x="10053" y="1117"/>
                </a:moveTo>
                <a:cubicBezTo>
                  <a:pt x="10669" y="1117"/>
                  <a:pt x="11171" y="1617"/>
                  <a:pt x="11171" y="2233"/>
                </a:cubicBezTo>
                <a:cubicBezTo>
                  <a:pt x="11170" y="2850"/>
                  <a:pt x="10669" y="3351"/>
                  <a:pt x="10053" y="3351"/>
                </a:cubicBezTo>
                <a:cubicBezTo>
                  <a:pt x="9438" y="3351"/>
                  <a:pt x="8937" y="2850"/>
                  <a:pt x="8937" y="2233"/>
                </a:cubicBezTo>
                <a:cubicBezTo>
                  <a:pt x="8937" y="1617"/>
                  <a:pt x="9438" y="1117"/>
                  <a:pt x="10053" y="1117"/>
                </a:cubicBezTo>
                <a:close/>
                <a:moveTo>
                  <a:pt x="6144" y="2233"/>
                </a:moveTo>
                <a:cubicBezTo>
                  <a:pt x="8300" y="2233"/>
                  <a:pt x="10053" y="3988"/>
                  <a:pt x="10053" y="6144"/>
                </a:cubicBezTo>
                <a:cubicBezTo>
                  <a:pt x="10053" y="8299"/>
                  <a:pt x="8300" y="10054"/>
                  <a:pt x="6144" y="10054"/>
                </a:cubicBezTo>
                <a:cubicBezTo>
                  <a:pt x="3989" y="10054"/>
                  <a:pt x="2234" y="8299"/>
                  <a:pt x="2234" y="6144"/>
                </a:cubicBezTo>
                <a:cubicBezTo>
                  <a:pt x="2234" y="3988"/>
                  <a:pt x="3987" y="2233"/>
                  <a:pt x="6144" y="2233"/>
                </a:cubicBezTo>
                <a:close/>
                <a:moveTo>
                  <a:pt x="1675" y="1"/>
                </a:moveTo>
                <a:cubicBezTo>
                  <a:pt x="752" y="1"/>
                  <a:pt x="0" y="751"/>
                  <a:pt x="0" y="1676"/>
                </a:cubicBezTo>
                <a:lnTo>
                  <a:pt x="0" y="10611"/>
                </a:lnTo>
                <a:cubicBezTo>
                  <a:pt x="0" y="11536"/>
                  <a:pt x="752" y="12286"/>
                  <a:pt x="1675" y="12286"/>
                </a:cubicBezTo>
                <a:lnTo>
                  <a:pt x="10612" y="12286"/>
                </a:lnTo>
                <a:cubicBezTo>
                  <a:pt x="11536" y="12286"/>
                  <a:pt x="12288" y="11536"/>
                  <a:pt x="12288" y="10611"/>
                </a:cubicBezTo>
                <a:lnTo>
                  <a:pt x="12288" y="1676"/>
                </a:lnTo>
                <a:cubicBezTo>
                  <a:pt x="12288" y="752"/>
                  <a:pt x="11536" y="1"/>
                  <a:pt x="106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8" name="Google Shape;9005;p92">
            <a:extLst>
              <a:ext uri="{FF2B5EF4-FFF2-40B4-BE49-F238E27FC236}">
                <a16:creationId xmlns:a16="http://schemas.microsoft.com/office/drawing/2014/main" id="{E9AB26F2-1A8E-3A39-AC8D-C822BB192ACF}"/>
              </a:ext>
            </a:extLst>
          </p:cNvPr>
          <p:cNvSpPr/>
          <p:nvPr userDrawn="1"/>
        </p:nvSpPr>
        <p:spPr>
          <a:xfrm>
            <a:off x="4695440" y="3156421"/>
            <a:ext cx="36358" cy="36062"/>
          </a:xfrm>
          <a:custGeom>
            <a:avLst/>
            <a:gdLst/>
            <a:ahLst/>
            <a:cxnLst/>
            <a:rect l="l" t="t" r="r" b="b"/>
            <a:pathLst>
              <a:path w="5588" h="5585" extrusionOk="0">
                <a:moveTo>
                  <a:pt x="2794" y="0"/>
                </a:moveTo>
                <a:cubicBezTo>
                  <a:pt x="1255" y="0"/>
                  <a:pt x="1" y="1252"/>
                  <a:pt x="1" y="2793"/>
                </a:cubicBezTo>
                <a:cubicBezTo>
                  <a:pt x="1" y="4332"/>
                  <a:pt x="1255" y="5585"/>
                  <a:pt x="2794" y="5585"/>
                </a:cubicBezTo>
                <a:cubicBezTo>
                  <a:pt x="4333" y="5585"/>
                  <a:pt x="5587" y="4332"/>
                  <a:pt x="5587" y="2793"/>
                </a:cubicBezTo>
                <a:cubicBezTo>
                  <a:pt x="5587" y="1252"/>
                  <a:pt x="4333" y="0"/>
                  <a:pt x="27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9" name="Google Shape;9006;p92">
            <a:extLst>
              <a:ext uri="{FF2B5EF4-FFF2-40B4-BE49-F238E27FC236}">
                <a16:creationId xmlns:a16="http://schemas.microsoft.com/office/drawing/2014/main" id="{E31FA65B-F9E5-CD32-A737-3D395C12F5B6}"/>
              </a:ext>
            </a:extLst>
          </p:cNvPr>
          <p:cNvSpPr/>
          <p:nvPr userDrawn="1"/>
        </p:nvSpPr>
        <p:spPr>
          <a:xfrm>
            <a:off x="4651602" y="3112902"/>
            <a:ext cx="124039" cy="123102"/>
          </a:xfrm>
          <a:custGeom>
            <a:avLst/>
            <a:gdLst/>
            <a:ahLst/>
            <a:cxnLst/>
            <a:rect l="l" t="t" r="r" b="b"/>
            <a:pathLst>
              <a:path w="19064" h="19065" extrusionOk="0">
                <a:moveTo>
                  <a:pt x="14000" y="2271"/>
                </a:moveTo>
                <a:cubicBezTo>
                  <a:pt x="15539" y="2271"/>
                  <a:pt x="16794" y="3524"/>
                  <a:pt x="16794" y="5065"/>
                </a:cubicBezTo>
                <a:lnTo>
                  <a:pt x="16794" y="14000"/>
                </a:lnTo>
                <a:cubicBezTo>
                  <a:pt x="16794" y="15541"/>
                  <a:pt x="15539" y="16793"/>
                  <a:pt x="14000" y="16793"/>
                </a:cubicBezTo>
                <a:lnTo>
                  <a:pt x="5063" y="16793"/>
                </a:lnTo>
                <a:cubicBezTo>
                  <a:pt x="3524" y="16793"/>
                  <a:pt x="2272" y="15541"/>
                  <a:pt x="2272" y="14000"/>
                </a:cubicBezTo>
                <a:lnTo>
                  <a:pt x="2272" y="5065"/>
                </a:lnTo>
                <a:cubicBezTo>
                  <a:pt x="2272" y="3524"/>
                  <a:pt x="3524" y="2271"/>
                  <a:pt x="5063" y="2271"/>
                </a:cubicBezTo>
                <a:close/>
                <a:moveTo>
                  <a:pt x="2829" y="0"/>
                </a:moveTo>
                <a:cubicBezTo>
                  <a:pt x="1290" y="0"/>
                  <a:pt x="0" y="1290"/>
                  <a:pt x="0" y="2831"/>
                </a:cubicBezTo>
                <a:lnTo>
                  <a:pt x="0" y="16234"/>
                </a:lnTo>
                <a:cubicBezTo>
                  <a:pt x="0" y="17775"/>
                  <a:pt x="1290" y="19065"/>
                  <a:pt x="2829" y="19065"/>
                </a:cubicBezTo>
                <a:lnTo>
                  <a:pt x="16235" y="19065"/>
                </a:lnTo>
                <a:cubicBezTo>
                  <a:pt x="17774" y="19065"/>
                  <a:pt x="19063" y="17775"/>
                  <a:pt x="19063" y="16234"/>
                </a:cubicBezTo>
                <a:lnTo>
                  <a:pt x="19063" y="2831"/>
                </a:lnTo>
                <a:cubicBezTo>
                  <a:pt x="19063" y="1290"/>
                  <a:pt x="17774" y="0"/>
                  <a:pt x="162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30" name="CuadroTexto 50">
            <a:extLst>
              <a:ext uri="{FF2B5EF4-FFF2-40B4-BE49-F238E27FC236}">
                <a16:creationId xmlns:a16="http://schemas.microsoft.com/office/drawing/2014/main" id="{88A312A6-B868-6FB8-0DF7-D63780597865}"/>
              </a:ext>
            </a:extLst>
          </p:cNvPr>
          <p:cNvSpPr txBox="1"/>
          <p:nvPr userDrawn="1"/>
        </p:nvSpPr>
        <p:spPr>
          <a:xfrm>
            <a:off x="4389121" y="3128434"/>
            <a:ext cx="1618758" cy="10772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700" i="0" u="none" dirty="0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22" name="Marcador de texto 49">
            <a:extLst>
              <a:ext uri="{FF2B5EF4-FFF2-40B4-BE49-F238E27FC236}">
                <a16:creationId xmlns:a16="http://schemas.microsoft.com/office/drawing/2014/main" id="{AC051803-DE38-2361-25DD-7CFDE51EB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819337"/>
            <a:ext cx="5562600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marL="0" marR="0" lvl="0" indent="0" algn="ctr" defTabSz="4569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Tema - </a:t>
            </a:r>
            <a:r>
              <a:rPr lang="es-CO" dirty="0" err="1"/>
              <a:t>Theme</a:t>
            </a:r>
            <a:endParaRPr lang="es-CO" dirty="0"/>
          </a:p>
          <a:p>
            <a:pPr lvl="0"/>
            <a:endParaRPr lang="es-MX" dirty="0"/>
          </a:p>
        </p:txBody>
      </p:sp>
      <p:sp>
        <p:nvSpPr>
          <p:cNvPr id="23" name="Marcador de texto 49">
            <a:extLst>
              <a:ext uri="{FF2B5EF4-FFF2-40B4-BE49-F238E27FC236}">
                <a16:creationId xmlns:a16="http://schemas.microsoft.com/office/drawing/2014/main" id="{8575EF1E-7491-C91B-9ED6-570B5E581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1958279"/>
            <a:ext cx="5562600" cy="41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 dirty="0"/>
              <a:t>Nombre del presentador y/o moderador - </a:t>
            </a:r>
            <a:r>
              <a:rPr lang="en-US" dirty="0"/>
              <a:t>Name of Presenter and/or Moderator</a:t>
            </a:r>
            <a:endParaRPr lang="es-ES" dirty="0"/>
          </a:p>
        </p:txBody>
      </p:sp>
      <p:sp>
        <p:nvSpPr>
          <p:cNvPr id="24" name="Marcador de texto 49">
            <a:extLst>
              <a:ext uri="{FF2B5EF4-FFF2-40B4-BE49-F238E27FC236}">
                <a16:creationId xmlns:a16="http://schemas.microsoft.com/office/drawing/2014/main" id="{C46A024D-CC21-C232-2FEE-8BFCB4BA31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099410"/>
            <a:ext cx="1303704" cy="229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05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CO" dirty="0"/>
              <a:t>Fecha - Date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581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70E4116-8CC6-2158-91B7-DECBDC6416BF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2D498C7-8B6B-683F-1BA8-DD46F3EEC6C5}"/>
              </a:ext>
            </a:extLst>
          </p:cNvPr>
          <p:cNvSpPr/>
          <p:nvPr userDrawn="1"/>
        </p:nvSpPr>
        <p:spPr>
          <a:xfrm>
            <a:off x="198901" y="935"/>
            <a:ext cx="2060005" cy="342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703030403020204" pitchFamily="34" charset="0"/>
            </a:endParaRPr>
          </a:p>
        </p:txBody>
      </p:sp>
      <p:pic>
        <p:nvPicPr>
          <p:cNvPr id="21" name="Imagen 20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C03DB625-B771-6A91-F6E6-2A5AAF5AF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1" y="487939"/>
            <a:ext cx="2024612" cy="745655"/>
          </a:xfrm>
          <a:prstGeom prst="rect">
            <a:avLst/>
          </a:prstGeom>
        </p:spPr>
      </p:pic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EEA1E9FE-E20F-4612-B074-B31793DD6D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7806" y="1858068"/>
            <a:ext cx="3449753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cap="small" baseline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F798E5C-5087-40CA-99CF-7E8F36E5A46A}"/>
              </a:ext>
            </a:extLst>
          </p:cNvPr>
          <p:cNvSpPr/>
          <p:nvPr userDrawn="1"/>
        </p:nvSpPr>
        <p:spPr>
          <a:xfrm>
            <a:off x="2366069" y="3232291"/>
            <a:ext cx="372675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dirty="0">
                <a:solidFill>
                  <a:srgbClr val="1B7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r>
              <a:rPr lang="en-US" sz="900" b="1" i="0" u="none" dirty="0">
                <a:solidFill>
                  <a:srgbClr val="1B7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900" b="1" dirty="0">
                <a:solidFill>
                  <a:srgbClr val="1B7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endParaRPr lang="en-US" altLang="es-ES" sz="900" b="1" dirty="0">
              <a:solidFill>
                <a:srgbClr val="1B7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Google Shape;9007;p92">
            <a:extLst>
              <a:ext uri="{FF2B5EF4-FFF2-40B4-BE49-F238E27FC236}">
                <a16:creationId xmlns:a16="http://schemas.microsoft.com/office/drawing/2014/main" id="{A7204927-19D2-F736-F4D2-30A2A8A17589}"/>
              </a:ext>
            </a:extLst>
          </p:cNvPr>
          <p:cNvSpPr/>
          <p:nvPr userDrawn="1"/>
        </p:nvSpPr>
        <p:spPr>
          <a:xfrm>
            <a:off x="339401" y="3246336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rgbClr val="0069B4"/>
              </a:solidFill>
              <a:effectLst/>
              <a:latin typeface="Myriad Pro" panose="020B0703030403020204" pitchFamily="34" charset="0"/>
            </a:endParaRPr>
          </a:p>
        </p:txBody>
      </p:sp>
      <p:sp>
        <p:nvSpPr>
          <p:cNvPr id="24" name="CuadroTexto 50">
            <a:extLst>
              <a:ext uri="{FF2B5EF4-FFF2-40B4-BE49-F238E27FC236}">
                <a16:creationId xmlns:a16="http://schemas.microsoft.com/office/drawing/2014/main" id="{4216DDD1-962A-44EC-16B5-A408E2ACE522}"/>
              </a:ext>
            </a:extLst>
          </p:cNvPr>
          <p:cNvSpPr txBox="1"/>
          <p:nvPr userDrawn="1"/>
        </p:nvSpPr>
        <p:spPr>
          <a:xfrm>
            <a:off x="706471" y="3239984"/>
            <a:ext cx="1369433" cy="122283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800" i="0" u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25" name="Marcador de texto 49">
            <a:extLst>
              <a:ext uri="{FF2B5EF4-FFF2-40B4-BE49-F238E27FC236}">
                <a16:creationId xmlns:a16="http://schemas.microsoft.com/office/drawing/2014/main" id="{94484E55-5B1B-DA21-8CA8-D3198A821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06" y="596562"/>
            <a:ext cx="3449753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 dirty="0"/>
              <a:t>Tema - </a:t>
            </a:r>
            <a:r>
              <a:rPr lang="es-MX" dirty="0" err="1"/>
              <a:t>Theme</a:t>
            </a:r>
            <a:endParaRPr lang="es-MX" dirty="0"/>
          </a:p>
          <a:p>
            <a:pPr lvl="0"/>
            <a:endParaRPr lang="es-MX" dirty="0"/>
          </a:p>
        </p:txBody>
      </p:sp>
      <p:sp>
        <p:nvSpPr>
          <p:cNvPr id="26" name="Marcador de texto 49">
            <a:extLst>
              <a:ext uri="{FF2B5EF4-FFF2-40B4-BE49-F238E27FC236}">
                <a16:creationId xmlns:a16="http://schemas.microsoft.com/office/drawing/2014/main" id="{E3B18A38-9C4A-89AD-06A1-0D37220DBE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0220" y="2729001"/>
            <a:ext cx="1303704" cy="229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05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CO" dirty="0"/>
              <a:t>Fecha - Date</a:t>
            </a:r>
            <a:endParaRPr lang="es-ES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217D3182-C177-2F2E-2098-3CB0F3664B0D}"/>
              </a:ext>
            </a:extLst>
          </p:cNvPr>
          <p:cNvGrpSpPr/>
          <p:nvPr userDrawn="1"/>
        </p:nvGrpSpPr>
        <p:grpSpPr>
          <a:xfrm>
            <a:off x="531015" y="3240390"/>
            <a:ext cx="152013" cy="139467"/>
            <a:chOff x="295092" y="3074531"/>
            <a:chExt cx="124039" cy="123102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Google Shape;9004;p92">
              <a:extLst>
                <a:ext uri="{FF2B5EF4-FFF2-40B4-BE49-F238E27FC236}">
                  <a16:creationId xmlns:a16="http://schemas.microsoft.com/office/drawing/2014/main" id="{A02B4F91-6333-AF52-8DA9-37513BBEE215}"/>
                </a:ext>
              </a:extLst>
            </p:cNvPr>
            <p:cNvSpPr/>
            <p:nvPr userDrawn="1"/>
          </p:nvSpPr>
          <p:spPr>
            <a:xfrm>
              <a:off x="317134" y="3096413"/>
              <a:ext cx="79951" cy="79337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Google Shape;9005;p92">
              <a:extLst>
                <a:ext uri="{FF2B5EF4-FFF2-40B4-BE49-F238E27FC236}">
                  <a16:creationId xmlns:a16="http://schemas.microsoft.com/office/drawing/2014/main" id="{735A7D93-55F3-B495-59F2-B4244D6F12F3}"/>
                </a:ext>
              </a:extLst>
            </p:cNvPr>
            <p:cNvSpPr/>
            <p:nvPr userDrawn="1"/>
          </p:nvSpPr>
          <p:spPr>
            <a:xfrm>
              <a:off x="338930" y="3118050"/>
              <a:ext cx="36358" cy="36062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Google Shape;9006;p92">
              <a:extLst>
                <a:ext uri="{FF2B5EF4-FFF2-40B4-BE49-F238E27FC236}">
                  <a16:creationId xmlns:a16="http://schemas.microsoft.com/office/drawing/2014/main" id="{B8014F4F-78B0-32C4-20AB-44EB0C030852}"/>
                </a:ext>
              </a:extLst>
            </p:cNvPr>
            <p:cNvSpPr/>
            <p:nvPr userDrawn="1"/>
          </p:nvSpPr>
          <p:spPr>
            <a:xfrm>
              <a:off x="295092" y="3074531"/>
              <a:ext cx="124039" cy="123102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41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1222297" y="-1"/>
            <a:ext cx="4870528" cy="342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504137" y="1891018"/>
            <a:ext cx="1643998" cy="7822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22297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4" name="Imagen 3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9A8D6EDE-B7F1-F575-5320-2591D559E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94" y="27072"/>
            <a:ext cx="1598931" cy="588878"/>
          </a:xfrm>
          <a:prstGeom prst="rect">
            <a:avLst/>
          </a:prstGeom>
        </p:spPr>
      </p:pic>
      <p:sp>
        <p:nvSpPr>
          <p:cNvPr id="11" name="Marcador de texto 49">
            <a:extLst>
              <a:ext uri="{FF2B5EF4-FFF2-40B4-BE49-F238E27FC236}">
                <a16:creationId xmlns:a16="http://schemas.microsoft.com/office/drawing/2014/main" id="{64C3F36D-A261-AF4A-DD73-7D60AB06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1005" y="1108131"/>
            <a:ext cx="3789801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sección</a:t>
            </a:r>
            <a:r>
              <a:rPr lang="en-US" dirty="0"/>
              <a:t> - Section name</a:t>
            </a:r>
          </a:p>
          <a:p>
            <a:pPr lvl="0"/>
            <a:endParaRPr lang="es-ES" dirty="0"/>
          </a:p>
        </p:txBody>
      </p:sp>
      <p:sp>
        <p:nvSpPr>
          <p:cNvPr id="12" name="Marcador de texto 49">
            <a:extLst>
              <a:ext uri="{FF2B5EF4-FFF2-40B4-BE49-F238E27FC236}">
                <a16:creationId xmlns:a16="http://schemas.microsoft.com/office/drawing/2014/main" id="{BCE36487-9972-BE5D-3EA7-A8D5E3825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1005" y="2143818"/>
            <a:ext cx="3789800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1958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197794" cy="342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511161" y="1898957"/>
            <a:ext cx="1654119" cy="7246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2" name="Marcador de texto 49">
            <a:extLst>
              <a:ext uri="{FF2B5EF4-FFF2-40B4-BE49-F238E27FC236}">
                <a16:creationId xmlns:a16="http://schemas.microsoft.com/office/drawing/2014/main" id="{63D2E7D0-4555-5E22-5B05-3ABB6EFE0D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1005" y="1108131"/>
            <a:ext cx="3789801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sección</a:t>
            </a:r>
            <a:r>
              <a:rPr lang="en-US" dirty="0"/>
              <a:t> - Section name</a:t>
            </a:r>
          </a:p>
          <a:p>
            <a:pPr lvl="0"/>
            <a:endParaRPr lang="es-ES" dirty="0"/>
          </a:p>
        </p:txBody>
      </p:sp>
      <p:sp>
        <p:nvSpPr>
          <p:cNvPr id="3" name="Marcador de texto 49">
            <a:extLst>
              <a:ext uri="{FF2B5EF4-FFF2-40B4-BE49-F238E27FC236}">
                <a16:creationId xmlns:a16="http://schemas.microsoft.com/office/drawing/2014/main" id="{9F00BBC7-1838-26AD-6ED4-AE176FC5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1005" y="2143818"/>
            <a:ext cx="3789800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99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3397249" y="0"/>
            <a:ext cx="2701925" cy="3427413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085275" y="630840"/>
            <a:ext cx="1211080" cy="49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537993A4-A4B9-8A67-50F5-1FF6A9281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70965"/>
            <a:ext cx="2054225" cy="756448"/>
          </a:xfrm>
          <a:prstGeom prst="rect">
            <a:avLst/>
          </a:prstGeom>
        </p:spPr>
      </p:pic>
      <p:sp>
        <p:nvSpPr>
          <p:cNvPr id="4" name="Marcador de texto 49">
            <a:extLst>
              <a:ext uri="{FF2B5EF4-FFF2-40B4-BE49-F238E27FC236}">
                <a16:creationId xmlns:a16="http://schemas.microsoft.com/office/drawing/2014/main" id="{6A5E5663-E9DF-EACC-9C2E-52FA3DEFB1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50" y="1026968"/>
            <a:ext cx="2803963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sección</a:t>
            </a:r>
            <a:r>
              <a:rPr lang="en-US" dirty="0"/>
              <a:t> - Section name</a:t>
            </a:r>
          </a:p>
          <a:p>
            <a:pPr lvl="0"/>
            <a:endParaRPr lang="es-ES" dirty="0"/>
          </a:p>
        </p:txBody>
      </p:sp>
      <p:sp>
        <p:nvSpPr>
          <p:cNvPr id="7" name="Marcador de texto 49">
            <a:extLst>
              <a:ext uri="{FF2B5EF4-FFF2-40B4-BE49-F238E27FC236}">
                <a16:creationId xmlns:a16="http://schemas.microsoft.com/office/drawing/2014/main" id="{C476851D-8069-E68C-37DD-426DA5818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50" y="2062655"/>
            <a:ext cx="2803962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presentador</a:t>
            </a:r>
            <a:r>
              <a:rPr lang="en-US" dirty="0"/>
              <a:t> y/o </a:t>
            </a:r>
            <a:r>
              <a:rPr lang="en-US" dirty="0" err="1"/>
              <a:t>moderador</a:t>
            </a:r>
            <a:r>
              <a:rPr lang="en-US" dirty="0"/>
              <a:t> - Name of Presenter and/or Moderator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0603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EC5F05-F13C-4F68-EA59-2AFF34864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chemeClr val="bg1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C345D39-D799-3227-1035-481EBAE5462A}"/>
              </a:ext>
            </a:extLst>
          </p:cNvPr>
          <p:cNvSpPr/>
          <p:nvPr userDrawn="1"/>
        </p:nvSpPr>
        <p:spPr>
          <a:xfrm rot="10800000">
            <a:off x="239952" y="373814"/>
            <a:ext cx="1211080" cy="49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B2EAB0F9-A25A-8954-D5DE-18F1524E5A1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6" y="542288"/>
            <a:ext cx="5700713" cy="273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017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EC5F05-F13C-4F68-EA59-2AFF34864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chemeClr val="bg1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B2EAB0F9-A25A-8954-D5DE-18F1524E5A1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6" y="542288"/>
            <a:ext cx="5700713" cy="273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050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8">
            <a:extLst>
              <a:ext uri="{FF2B5EF4-FFF2-40B4-BE49-F238E27FC236}">
                <a16:creationId xmlns:a16="http://schemas.microsoft.com/office/drawing/2014/main" id="{2FFAC3D1-5572-C092-B8E7-9D63BC38B4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marL="109000" marR="0" lvl="0" indent="-109000" algn="l" defTabSz="456909" rtl="0" eaLnBrk="1" fontAlgn="auto" latinLnBrk="0" hangingPunct="1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s-ES" dirty="0"/>
              <a:t>Haga clic para modificar los estilos - </a:t>
            </a:r>
            <a:r>
              <a:rPr lang="en-US" dirty="0"/>
              <a:t>Click to modify the pattern text styles</a:t>
            </a:r>
            <a:endParaRPr lang="es-ES" dirty="0"/>
          </a:p>
          <a:p>
            <a:pPr lvl="0"/>
            <a:endParaRPr lang="es-CO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14273B2-AD41-3CCC-E757-44E7EEE68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 dirty="0"/>
              <a:t>Title / Subtitle</a:t>
            </a:r>
            <a:endParaRPr lang="es-CO" dirty="0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2A6D77AA-596A-1F36-FC84-CCE0F7DB54FC}"/>
              </a:ext>
            </a:extLst>
          </p:cNvPr>
          <p:cNvSpPr/>
          <p:nvPr userDrawn="1"/>
        </p:nvSpPr>
        <p:spPr>
          <a:xfrm rot="10800000">
            <a:off x="239952" y="354764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245991326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10D9FF1-51AB-8F03-361C-82D390788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25" t="33574" r="5765" b="35737"/>
          <a:stretch/>
        </p:blipFill>
        <p:spPr>
          <a:xfrm>
            <a:off x="0" y="0"/>
            <a:ext cx="4194701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9310550-6054-D4D5-94BE-2328D98A64AC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71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9D22CEB5-00BD-A13B-20E7-0A4B41AF9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"/>
            <a:ext cx="6092825" cy="342647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906B247-EB82-63F5-954C-CCE8E0B5F4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714" t="33574" b="31852"/>
          <a:stretch/>
        </p:blipFill>
        <p:spPr>
          <a:xfrm>
            <a:off x="0" y="0"/>
            <a:ext cx="4924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5D118E-26E7-7B1E-B070-E1E8BF306B8F}"/>
              </a:ext>
            </a:extLst>
          </p:cNvPr>
          <p:cNvSpPr/>
          <p:nvPr userDrawn="1"/>
        </p:nvSpPr>
        <p:spPr>
          <a:xfrm>
            <a:off x="-1" y="0"/>
            <a:ext cx="6092826" cy="3427413"/>
          </a:xfrm>
          <a:prstGeom prst="rect">
            <a:avLst/>
          </a:prstGeom>
          <a:solidFill>
            <a:srgbClr val="1A7DB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6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9D22CEB5-00BD-A13B-20E7-0A4B41AF9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"/>
            <a:ext cx="6092825" cy="3426478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DA111F9-E112-7DD5-BE12-40284556F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5D118E-26E7-7B1E-B070-E1E8BF306B8F}"/>
              </a:ext>
            </a:extLst>
          </p:cNvPr>
          <p:cNvSpPr/>
          <p:nvPr userDrawn="1"/>
        </p:nvSpPr>
        <p:spPr>
          <a:xfrm>
            <a:off x="-1" y="0"/>
            <a:ext cx="6092826" cy="3427413"/>
          </a:xfrm>
          <a:prstGeom prst="rect">
            <a:avLst/>
          </a:prstGeom>
          <a:solidFill>
            <a:srgbClr val="1A7DB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33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49" y="108131"/>
            <a:ext cx="999329" cy="475741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860031" y="1905403"/>
            <a:ext cx="819428" cy="552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7" name="Imagen 6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DDA6FD6C-BCD7-04E7-613F-57CD788A7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4610454" y="18722"/>
            <a:ext cx="1370886" cy="517288"/>
          </a:xfrm>
          <a:prstGeom prst="rect">
            <a:avLst/>
          </a:prstGeom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3E2D37F-9D1F-33BC-51D0-F0F76D281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biLevel thresh="25000"/>
            <a:alphaModFix amt="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9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5" r:id="rId2"/>
    <p:sldLayoutId id="2147483834" r:id="rId3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49" y="108131"/>
            <a:ext cx="999329" cy="475741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860031" y="1905403"/>
            <a:ext cx="819428" cy="552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7" name="Imagen 6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DDA6FD6C-BCD7-04E7-613F-57CD788A7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4610454" y="18722"/>
            <a:ext cx="1370886" cy="517288"/>
          </a:xfrm>
          <a:prstGeom prst="rect">
            <a:avLst/>
          </a:prstGeom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3E2D37F-9D1F-33BC-51D0-F0F76D281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biLevel thresh="25000"/>
            <a:alphaModFix amt="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21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3175664"/>
            <a:ext cx="6092825" cy="250162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95" tIns="32495" rIns="32495" bIns="32495" numCol="1" spcCol="38100" rtlCol="0" anchor="ctr">
            <a:spAutoFit/>
          </a:bodyPr>
          <a:lstStyle/>
          <a:p>
            <a:pPr marL="0" marR="0" indent="0" algn="l" defTabSz="6498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199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3" name="Imagen 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96AAE24-EF99-FE12-0711-AED719D32B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95" y="25400"/>
            <a:ext cx="1211080" cy="4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40" r:id="rId2"/>
    <p:sldLayoutId id="2147483839" r:id="rId3"/>
    <p:sldLayoutId id="2147483841" r:id="rId4"/>
    <p:sldLayoutId id="2147483896" r:id="rId5"/>
  </p:sldLayoutIdLst>
  <p:transition spd="med"/>
  <p:hf sldNum="0" hdr="0" ftr="0" dt="0"/>
  <p:txStyles>
    <p:titleStyle>
      <a:lvl1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109000" marR="0" indent="-109000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287799" marR="0" indent="-127167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473865" marR="0" indent="-152600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651453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812085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972718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1133350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1293982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1454614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160632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321265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481897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642529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803161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963793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124425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285058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92" y="181247"/>
            <a:ext cx="845743" cy="402625"/>
          </a:xfrm>
          <a:prstGeom prst="rect">
            <a:avLst/>
          </a:prstGeom>
        </p:spPr>
      </p:pic>
      <p:pic>
        <p:nvPicPr>
          <p:cNvPr id="2" name="Imagen 1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9C8F67EA-9001-FF7E-FEAC-B698ED0790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95" y="25400"/>
            <a:ext cx="1211080" cy="44603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2692324-110C-31E2-7F6A-929F68803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7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68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8345" y="3176702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520446" y="3176702"/>
            <a:ext cx="1370886" cy="182478"/>
          </a:xfrm>
          <a:prstGeom prst="rect">
            <a:avLst/>
          </a:prstGeom>
        </p:spPr>
        <p:txBody>
          <a:bodyPr vert="horz" lIns="45696" tIns="22848" rIns="45696" bIns="22848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z="600" smtClean="0"/>
              <a:pPr/>
              <a:t>‹#›</a:t>
            </a:fld>
            <a:endParaRPr lang="fr-FR" sz="60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76300" y="0"/>
            <a:ext cx="5232420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4A34A4-88B7-0EB5-7D14-49F30ABB73DF}"/>
              </a:ext>
            </a:extLst>
          </p:cNvPr>
          <p:cNvSpPr/>
          <p:nvPr userDrawn="1"/>
        </p:nvSpPr>
        <p:spPr>
          <a:xfrm rot="5400000">
            <a:off x="390523" y="1650205"/>
            <a:ext cx="1276352" cy="1270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53D0768D-F225-2850-158C-7E288809F67F}"/>
              </a:ext>
            </a:extLst>
          </p:cNvPr>
          <p:cNvSpPr/>
          <p:nvPr userDrawn="1"/>
        </p:nvSpPr>
        <p:spPr>
          <a:xfrm rot="5400000">
            <a:off x="-361532" y="1673962"/>
            <a:ext cx="2281419" cy="62853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397316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D64E764-D137-DD2D-1098-2B896EAE0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8616" y="709324"/>
            <a:ext cx="3449753" cy="608310"/>
          </a:xfrm>
        </p:spPr>
        <p:txBody>
          <a:bodyPr>
            <a:noAutofit/>
          </a:bodyPr>
          <a:lstStyle/>
          <a:p>
            <a:r>
              <a:rPr lang="es-CO" sz="2000" b="1" dirty="0" err="1">
                <a:latin typeface="Myriad Pro" panose="020B0703030403020204" pitchFamily="34" charset="0"/>
              </a:rPr>
              <a:t>Strengthening</a:t>
            </a:r>
            <a:r>
              <a:rPr lang="es-CO" sz="2000" b="1" dirty="0">
                <a:latin typeface="Myriad Pro" panose="020B0703030403020204" pitchFamily="34" charset="0"/>
              </a:rPr>
              <a:t> </a:t>
            </a:r>
            <a:r>
              <a:rPr lang="es-CO" sz="2000" b="1" dirty="0" err="1">
                <a:latin typeface="Myriad Pro" panose="020B0703030403020204" pitchFamily="34" charset="0"/>
              </a:rPr>
              <a:t>Cooperation</a:t>
            </a:r>
            <a:r>
              <a:rPr lang="es-CO" sz="2000" b="1" dirty="0">
                <a:latin typeface="Myriad Pro" panose="020B0703030403020204" pitchFamily="34" charset="0"/>
              </a:rPr>
              <a:t> </a:t>
            </a:r>
            <a:r>
              <a:rPr lang="es-CO" sz="2000" b="1" dirty="0" err="1">
                <a:latin typeface="Myriad Pro" panose="020B0703030403020204" pitchFamily="34" charset="0"/>
              </a:rPr>
              <a:t>between</a:t>
            </a:r>
            <a:r>
              <a:rPr lang="es-CO" sz="2000" b="1" dirty="0">
                <a:latin typeface="Myriad Pro" panose="020B0703030403020204" pitchFamily="34" charset="0"/>
              </a:rPr>
              <a:t> ICG CARIBE/EWS and IOCARIBE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8E2A6F-A171-4A8C-2685-778EDB137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70502" y="2296330"/>
            <a:ext cx="3449753" cy="798938"/>
          </a:xfrm>
        </p:spPr>
        <p:txBody>
          <a:bodyPr/>
          <a:lstStyle/>
          <a:p>
            <a:r>
              <a:rPr lang="es-CO" sz="1800" dirty="0"/>
              <a:t>Ms. Lorna Inniss,</a:t>
            </a:r>
          </a:p>
          <a:p>
            <a:r>
              <a:rPr lang="es-CO" sz="1800" dirty="0"/>
              <a:t> Regional </a:t>
            </a:r>
            <a:r>
              <a:rPr lang="es-CO" sz="1800" dirty="0" err="1"/>
              <a:t>Coordinator</a:t>
            </a:r>
            <a:endParaRPr lang="es-CO" sz="18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2BF395-D3A6-9EF2-8226-B1703EBF35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021" y="2980557"/>
            <a:ext cx="1303704" cy="229421"/>
          </a:xfrm>
        </p:spPr>
        <p:txBody>
          <a:bodyPr/>
          <a:lstStyle/>
          <a:p>
            <a:pPr algn="ctr"/>
            <a:r>
              <a:rPr lang="es-CO" dirty="0">
                <a:solidFill>
                  <a:srgbClr val="1B7FB9"/>
                </a:solidFill>
              </a:rPr>
              <a:t>February 02, 2024</a:t>
            </a:r>
          </a:p>
        </p:txBody>
      </p:sp>
      <p:pic>
        <p:nvPicPr>
          <p:cNvPr id="6" name="Gráfico 5" descr="Lista con relleno sólido">
            <a:extLst>
              <a:ext uri="{FF2B5EF4-FFF2-40B4-BE49-F238E27FC236}">
                <a16:creationId xmlns:a16="http://schemas.microsoft.com/office/drawing/2014/main" id="{AAA6770A-777B-8ED1-F6A3-18D12E137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90389">
            <a:off x="376226" y="1817361"/>
            <a:ext cx="914400" cy="914400"/>
          </a:xfrm>
          <a:prstGeom prst="rect">
            <a:avLst/>
          </a:prstGeom>
        </p:spPr>
      </p:pic>
      <p:pic>
        <p:nvPicPr>
          <p:cNvPr id="8" name="Gráfico 7" descr="Cuaderno de estrategias con relleno sólido">
            <a:extLst>
              <a:ext uri="{FF2B5EF4-FFF2-40B4-BE49-F238E27FC236}">
                <a16:creationId xmlns:a16="http://schemas.microsoft.com/office/drawing/2014/main" id="{198077D1-5AB7-EC8A-ADCA-E6A3FF817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52977">
            <a:off x="1048261" y="17137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14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0C9D3C-2BE3-5863-9FC1-6DC9370FACE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32147158"/>
              </p:ext>
            </p:extLst>
          </p:nvPr>
        </p:nvGraphicFramePr>
        <p:xfrm>
          <a:off x="351692" y="914400"/>
          <a:ext cx="5177897" cy="1072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570">
                  <a:extLst>
                    <a:ext uri="{9D8B030D-6E8A-4147-A177-3AD203B41FA5}">
                      <a16:colId xmlns:a16="http://schemas.microsoft.com/office/drawing/2014/main" val="77301912"/>
                    </a:ext>
                  </a:extLst>
                </a:gridCol>
                <a:gridCol w="4640327">
                  <a:extLst>
                    <a:ext uri="{9D8B030D-6E8A-4147-A177-3AD203B41FA5}">
                      <a16:colId xmlns:a16="http://schemas.microsoft.com/office/drawing/2014/main" val="3752572272"/>
                    </a:ext>
                  </a:extLst>
                </a:gridCol>
              </a:tblGrid>
              <a:tr h="10728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10.2.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Support the re-establishment of a sustained regional ocean observing and forecasting system, through the appointment of qualified experts to participate in the IOCARIBE Global Ocean Observing System (GOOS) working group, by issuing a Circular Letter to this effect.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3105422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F8BC5D4-8CF6-5A97-6231-1A4B4BB39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595166" cy="306387"/>
          </a:xfrm>
        </p:spPr>
        <p:txBody>
          <a:bodyPr/>
          <a:lstStyle/>
          <a:p>
            <a:r>
              <a:rPr lang="en-US" dirty="0"/>
              <a:t>Recommendation 10 – IOCARIBE GOOS</a:t>
            </a:r>
          </a:p>
        </p:txBody>
      </p:sp>
    </p:spTree>
    <p:extLst>
      <p:ext uri="{BB962C8B-B14F-4D97-AF65-F5344CB8AC3E}">
        <p14:creationId xmlns:p14="http://schemas.microsoft.com/office/powerpoint/2010/main" val="2680425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E7663E-8113-551E-9BEB-025F170A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Autofit/>
          </a:bodyPr>
          <a:lstStyle/>
          <a:p>
            <a:r>
              <a:rPr lang="en-US" b="1" dirty="0"/>
              <a:t>IOCARIBE GOOS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A5CB7CC-F762-DF34-A5BD-E5B2CB3A0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18980"/>
              </p:ext>
            </p:extLst>
          </p:nvPr>
        </p:nvGraphicFramePr>
        <p:xfrm>
          <a:off x="122217" y="498718"/>
          <a:ext cx="5848389" cy="269164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04220">
                  <a:extLst>
                    <a:ext uri="{9D8B030D-6E8A-4147-A177-3AD203B41FA5}">
                      <a16:colId xmlns:a16="http://schemas.microsoft.com/office/drawing/2014/main" val="3045645795"/>
                    </a:ext>
                  </a:extLst>
                </a:gridCol>
                <a:gridCol w="5544169">
                  <a:extLst>
                    <a:ext uri="{9D8B030D-6E8A-4147-A177-3AD203B41FA5}">
                      <a16:colId xmlns:a16="http://schemas.microsoft.com/office/drawing/2014/main" val="18943315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10.1.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 Conduct a formal vote to select the permanent coordinator for IOCARIBE Global Ocean Observing System (GOOS).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2969865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10.2.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Support the re-establishment of a sustained regional ocean observing and forecasting system, through the appointment of qualified experts to participate in the IOCARIBE Global Ocean Observing System (GOOS) working group, by issuing a Circular Letter to this effect.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245690088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900" b="0" u="none" strike="noStrike" kern="100" cap="none" spc="0" baseline="0" dirty="0">
                          <a:ln>
                            <a:noFill/>
                          </a:ln>
                          <a:solidFill>
                            <a:srgbClr val="0069B4"/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10.3.</a:t>
                      </a:r>
                      <a:endParaRPr lang="es-CO" sz="900" b="0" i="0" u="none" strike="noStrike" kern="100" cap="none" spc="0" baseline="0" dirty="0">
                        <a:ln>
                          <a:noFill/>
                        </a:ln>
                        <a:solidFill>
                          <a:srgbClr val="0069B4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Arial" panose="020B0604020202020204" pitchFamily="34" charset="0"/>
                        <a:sym typeface="Roboto"/>
                      </a:endParaRPr>
                    </a:p>
                  </a:txBody>
                  <a:tcPr marL="452" marR="452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900" b="0" u="none" strike="noStrike" kern="100" cap="none" spc="0" baseline="0" dirty="0">
                          <a:ln>
                            <a:noFill/>
                          </a:ln>
                          <a:solidFill>
                            <a:srgbClr val="0069B4"/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 </a:t>
                      </a:r>
                      <a:r>
                        <a:rPr lang="en-US" sz="900" b="0" u="none" strike="noStrike" kern="100" cap="none" spc="0" baseline="0" dirty="0">
                          <a:ln>
                            <a:noFill/>
                          </a:ln>
                          <a:solidFill>
                            <a:srgbClr val="0069B4"/>
                          </a:solidFill>
                          <a:effectLst/>
                          <a:highlight>
                            <a:srgbClr val="FFFF00"/>
                          </a:highlight>
                          <a:uFillTx/>
                          <a:latin typeface="Myriad Pro" panose="020B0503030403020204" pitchFamily="34" charset="0"/>
                          <a:sym typeface="Roboto"/>
                        </a:rPr>
                        <a:t>Identify and inventory priority observational needs including communication, social science and ocean literacy within the region while considering available resources and avoiding the duplication of previous work.</a:t>
                      </a:r>
                      <a:endParaRPr lang="es-CO" sz="900" b="0" i="0" u="none" strike="noStrike" kern="100" cap="none" spc="0" baseline="0" dirty="0">
                        <a:ln>
                          <a:noFill/>
                        </a:ln>
                        <a:solidFill>
                          <a:srgbClr val="0069B4"/>
                        </a:solidFill>
                        <a:effectLst/>
                        <a:highlight>
                          <a:srgbClr val="FFFF00"/>
                        </a:highlight>
                        <a:uFillTx/>
                        <a:latin typeface="Myriad Pro" panose="020B0503030403020204" pitchFamily="34" charset="0"/>
                        <a:ea typeface="+mn-ea"/>
                        <a:cs typeface="Arial" panose="020B0604020202020204" pitchFamily="34" charset="0"/>
                        <a:sym typeface="Roboto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6619482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Develop a regional strategy for ocean observing and forecasting, including ways to collectively facilitate domestic marine scientific research clearances  for instrument deployments.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17914521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10.4.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Establish a sustainable governance structure that includes ECOPs.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14823077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Develop </a:t>
                      </a:r>
                      <a:r>
                        <a:rPr lang="en-US" sz="900" b="0" kern="100" dirty="0" err="1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ToRs</a:t>
                      </a: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for IOCARIBE-GOOS that amongst other issues provides mechanisms for sharing experiences and activities among Member States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4117147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10.5.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Actively engage in efforts to secure representation and participation from each of the Member States within IOCARIBE Global Ocean Observing System  (GOOS).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5336281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10.6.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Actively capitalize on existing regional and international activities and partnerships, such as the Caribbean Institute for Meteorology &amp; Hydrology (CIMH) and the Caribbean Coastal Ocean Observing System (CARICOOS), to enhance collaboration and information sharing.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316948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10.7.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Establish an effective process for reporting metadata and other relevant information to </a:t>
                      </a:r>
                      <a:r>
                        <a:rPr lang="en-US" sz="900" b="0" kern="100" dirty="0" err="1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OceanOPS</a:t>
                      </a:r>
                      <a:r>
                        <a:rPr lang="en-US" sz="900" b="0" kern="100" dirty="0">
                          <a:solidFill>
                            <a:srgbClr val="0069B4"/>
                          </a:solidFill>
                          <a:effectLst/>
                          <a:latin typeface="Myriad Pro" panose="020B0503030403020204" pitchFamily="34" charset="0"/>
                        </a:rPr>
                        <a:t> (formerly JCOMMOPS).</a:t>
                      </a:r>
                      <a:endParaRPr lang="es-CO" sz="900" b="0" kern="100" dirty="0">
                        <a:solidFill>
                          <a:srgbClr val="0069B4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" marR="452" marT="0" marB="0" anchor="ctr"/>
                </a:tc>
                <a:extLst>
                  <a:ext uri="{0D108BD9-81ED-4DB2-BD59-A6C34878D82A}">
                    <a16:rowId xmlns:a16="http://schemas.microsoft.com/office/drawing/2014/main" val="3627747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4842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9E8EA1F0-8B68-2EB8-9B51-2DAF180A3D7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06256608"/>
              </p:ext>
            </p:extLst>
          </p:nvPr>
        </p:nvGraphicFramePr>
        <p:xfrm>
          <a:off x="215900" y="537715"/>
          <a:ext cx="5715000" cy="254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C4096CF-F1F5-493C-E62D-28349B04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2200441" cy="306387"/>
          </a:xfrm>
        </p:spPr>
        <p:txBody>
          <a:bodyPr lIns="0" tIns="45720" rIns="91440" bIns="45720" anchor="t">
            <a:noAutofit/>
          </a:bodyPr>
          <a:lstStyle/>
          <a:p>
            <a:r>
              <a:rPr lang="en-US" sz="1800" b="1" dirty="0">
                <a:latin typeface="Myriad Pro"/>
              </a:rPr>
              <a:t>IOCARIBE GOOS  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5137588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E7663E-8113-551E-9BEB-025F170A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Autofit/>
          </a:bodyPr>
          <a:lstStyle/>
          <a:p>
            <a:r>
              <a:rPr lang="en-US" b="1" dirty="0"/>
              <a:t>IOCARIBE (TAC) GOOS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C2E6C05-E9CE-9F02-21CF-CDF79EAF3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540696"/>
              </p:ext>
            </p:extLst>
          </p:nvPr>
        </p:nvGraphicFramePr>
        <p:xfrm>
          <a:off x="303266" y="689146"/>
          <a:ext cx="5550732" cy="1440435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844292">
                  <a:extLst>
                    <a:ext uri="{9D8B030D-6E8A-4147-A177-3AD203B41FA5}">
                      <a16:colId xmlns:a16="http://schemas.microsoft.com/office/drawing/2014/main" val="1053076303"/>
                    </a:ext>
                  </a:extLst>
                </a:gridCol>
                <a:gridCol w="2706440">
                  <a:extLst>
                    <a:ext uri="{9D8B030D-6E8A-4147-A177-3AD203B41FA5}">
                      <a16:colId xmlns:a16="http://schemas.microsoft.com/office/drawing/2014/main" val="20237981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ACTIVITIES</a:t>
                      </a:r>
                      <a:endParaRPr lang="en-US" sz="8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PROJECTS</a:t>
                      </a:r>
                      <a:endParaRPr lang="en-US" sz="8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94973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marL="0" marR="0" lvl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110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1. Governance</a:t>
                      </a:r>
                    </a:p>
                    <a:p>
                      <a:pPr marL="0" marR="0" lvl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110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2. Pilot Observing System (via Observing Council)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1100" b="0" u="none" strike="noStrike" kern="100" cap="none" spc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CoastPredict</a:t>
                      </a:r>
                      <a:r>
                        <a:rPr lang="en-US" sz="1100" b="0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 TAC Region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8571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lang="en-US" sz="11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A Turnkey Basic Observing System for Caribbean SIDS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278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endParaRPr lang="en-US" sz="11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lang="en-US" sz="1100" b="0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Observation and Modelling for Decision Making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350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4419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E7663E-8113-551E-9BEB-025F170A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Autofit/>
          </a:bodyPr>
          <a:lstStyle/>
          <a:p>
            <a:r>
              <a:rPr lang="en-US" b="1" dirty="0"/>
              <a:t>OCEAN LITERACY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C2E6C05-E9CE-9F02-21CF-CDF79EAF3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543785"/>
              </p:ext>
            </p:extLst>
          </p:nvPr>
        </p:nvGraphicFramePr>
        <p:xfrm>
          <a:off x="303266" y="786492"/>
          <a:ext cx="5550732" cy="2190562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5457952">
                  <a:extLst>
                    <a:ext uri="{9D8B030D-6E8A-4147-A177-3AD203B41FA5}">
                      <a16:colId xmlns:a16="http://schemas.microsoft.com/office/drawing/2014/main" val="1053076303"/>
                    </a:ext>
                  </a:extLst>
                </a:gridCol>
                <a:gridCol w="92780">
                  <a:extLst>
                    <a:ext uri="{9D8B030D-6E8A-4147-A177-3AD203B41FA5}">
                      <a16:colId xmlns:a16="http://schemas.microsoft.com/office/drawing/2014/main" val="20237981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ACTIVITIES</a:t>
                      </a:r>
                      <a:endParaRPr lang="en-US" sz="8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8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94973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Promote Regional Ocean literacy research activities among partner universities and institutions.</a:t>
                      </a:r>
                    </a:p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Encourage new research related to OL (Deep Sea)</a:t>
                      </a:r>
                      <a:endParaRPr lang="en-US" sz="1050" b="1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endParaRPr lang="en-US" sz="800" b="0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8571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Official Launch of the Caribbean SIDS Ocean Literacy Program at UN SIDS4 Summit (May 2024) </a:t>
                      </a:r>
                    </a:p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 LAC Ocean Literacy Dialogue</a:t>
                      </a:r>
                      <a:endParaRPr lang="en-US" sz="1050" b="1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endParaRPr lang="en-US" sz="800" b="0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278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Establish Regional Group on Ocean Literacy</a:t>
                      </a:r>
                    </a:p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Regional tourism and fisheries sector ocean literacy training</a:t>
                      </a:r>
                      <a:endParaRPr lang="en-US" sz="1050" b="1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endParaRPr lang="en-US" sz="800" b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350724"/>
                  </a:ext>
                </a:extLst>
              </a:tr>
              <a:tr h="27431">
                <a:tc gridSpan="2"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i="0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  <a:sym typeface="Roboto"/>
                        </a:rPr>
                        <a:t>Plan for Caribbean SIDS and Central American Countries</a:t>
                      </a:r>
                    </a:p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1050" b="1" i="0" u="none" strike="noStrike" kern="100" cap="none" spc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  <a:sym typeface="Roboto"/>
                        </a:rPr>
                        <a:t>Two pilot countries – GRENADA and HONDURAS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endParaRPr lang="en-US" sz="800" b="0" i="0" u="none" strike="noStrike" kern="100" cap="none" spc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054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9022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9B2547-A68A-F535-261F-B3F12500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/>
              <a:t>HARMFUL ALGAL BLOOMS</a:t>
            </a:r>
          </a:p>
        </p:txBody>
      </p:sp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F346F1EC-7699-5CFF-7261-B9735BF83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655406"/>
              </p:ext>
            </p:extLst>
          </p:nvPr>
        </p:nvGraphicFramePr>
        <p:xfrm>
          <a:off x="239952" y="542107"/>
          <a:ext cx="5650806" cy="2534222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755237">
                  <a:extLst>
                    <a:ext uri="{9D8B030D-6E8A-4147-A177-3AD203B41FA5}">
                      <a16:colId xmlns:a16="http://schemas.microsoft.com/office/drawing/2014/main" val="1053076303"/>
                    </a:ext>
                  </a:extLst>
                </a:gridCol>
                <a:gridCol w="2895569">
                  <a:extLst>
                    <a:ext uri="{9D8B030D-6E8A-4147-A177-3AD203B41FA5}">
                      <a16:colId xmlns:a16="http://schemas.microsoft.com/office/drawing/2014/main" val="20237981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ACTIVITIES</a:t>
                      </a:r>
                      <a:endParaRPr lang="en-US" sz="8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PROJECTS</a:t>
                      </a:r>
                      <a:endParaRPr lang="en-US" sz="800" b="1" i="0" u="none" strike="noStrike" kern="100" cap="none" spc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94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Reactivate the current FAN introductory virtual reality course that is in the Play store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85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Inclusion of the toxins module in the virtual reality course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Train HAB researchers for the region, taking advantage of the existing knowledge in the Caribbean and the international cooperation.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2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Reorganization of the task group: ANCA-HAEDAT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Collect and analyze information that allows making decisions related to HABs in the Caribbean region.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350724"/>
                  </a:ext>
                </a:extLst>
              </a:tr>
              <a:tr h="274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Conducting the Course: La Ciguatera a potential risk for the tourism industry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054090"/>
                  </a:ext>
                </a:extLst>
              </a:tr>
              <a:tr h="274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Continue with the HAB outreach and training program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025018"/>
                  </a:ext>
                </a:extLst>
              </a:tr>
              <a:tr h="274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Layout and publication in digital format of the Ciguatera book, already existing in Spanish and English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572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highlight>
                            <a:srgbClr val="FFFF00"/>
                          </a:highlight>
                          <a:latin typeface="Myriad Pro" panose="020B0503030403020204" pitchFamily="34" charset="0"/>
                        </a:rPr>
                        <a:t>In-person workshop on HAB early warning systems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Progress in initiatives on HAB early warning systems.</a:t>
                      </a:r>
                    </a:p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US" sz="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Reorganize the group</a:t>
                      </a:r>
                      <a:endParaRPr lang="en-US" sz="8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371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093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6157B-F8E6-3BDA-8886-94811C7C2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2059"/>
            <a:ext cx="1199288" cy="1535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400" b="1" kern="1200" dirty="0">
                <a:solidFill>
                  <a:schemeClr val="bg1"/>
                </a:solidFill>
                <a:latin typeface="Myriad Pro" panose="020B0503030403020204" pitchFamily="34" charset="0"/>
              </a:rPr>
              <a:t>Sargassum</a:t>
            </a:r>
            <a:br>
              <a:rPr lang="en-US" sz="1400" b="1" kern="12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en-US" sz="1400" b="1" kern="1200" dirty="0">
                <a:solidFill>
                  <a:schemeClr val="bg1"/>
                </a:solidFill>
                <a:latin typeface="Myriad Pro" panose="020B0503030403020204" pitchFamily="34" charset="0"/>
              </a:rPr>
              <a:t>Priority 1 –</a:t>
            </a:r>
            <a:br>
              <a:rPr lang="en-US" sz="1400" b="1" kern="120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en-US" sz="1400" b="1" kern="1200" dirty="0">
                <a:solidFill>
                  <a:schemeClr val="bg1"/>
                </a:solidFill>
                <a:latin typeface="Myriad Pro" panose="020B0503030403020204" pitchFamily="34" charset="0"/>
              </a:rPr>
              <a:t>Integrated Observing 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3018DC-5EE6-640A-677D-92B713681D63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020326184"/>
              </p:ext>
            </p:extLst>
          </p:nvPr>
        </p:nvGraphicFramePr>
        <p:xfrm>
          <a:off x="1484273" y="762765"/>
          <a:ext cx="4493789" cy="236698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493789">
                  <a:extLst>
                    <a:ext uri="{9D8B030D-6E8A-4147-A177-3AD203B41FA5}">
                      <a16:colId xmlns:a16="http://schemas.microsoft.com/office/drawing/2014/main" val="2292698407"/>
                    </a:ext>
                  </a:extLst>
                </a:gridCol>
              </a:tblGrid>
              <a:tr h="312205">
                <a:tc>
                  <a:txBody>
                    <a:bodyPr/>
                    <a:lstStyle/>
                    <a:p>
                      <a:r>
                        <a:rPr lang="en-US" sz="1200" b="1" cap="none" spc="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</a:rPr>
                        <a:t>ACTIVITIES Task Team 3</a:t>
                      </a:r>
                    </a:p>
                  </a:txBody>
                  <a:tcPr marL="102355" marR="87289" marT="78735" marB="78735" anchor="ctr">
                    <a:solidFill>
                      <a:srgbClr val="006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103113"/>
                  </a:ext>
                </a:extLst>
              </a:tr>
              <a:tr h="579627">
                <a:tc>
                  <a:txBody>
                    <a:bodyPr/>
                    <a:lstStyle/>
                    <a:p>
                      <a:pPr marL="0" marR="0" lvl="0" indent="0" algn="l" defTabSz="4569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cap="none" spc="0" dirty="0">
                          <a:solidFill>
                            <a:srgbClr val="0069B4"/>
                          </a:solidFill>
                          <a:latin typeface="Myriad Pro" panose="020B0503030403020204" pitchFamily="34" charset="0"/>
                        </a:rPr>
                        <a:t>Inventory of experts’ groups, governmental institutions and citizen scientists’ initiatives producing Sargassum data.</a:t>
                      </a:r>
                    </a:p>
                  </a:txBody>
                  <a:tcPr marL="102355" marR="87289" marT="78735" marB="78735"/>
                </a:tc>
                <a:extLst>
                  <a:ext uri="{0D108BD9-81ED-4DB2-BD59-A6C34878D82A}">
                    <a16:rowId xmlns:a16="http://schemas.microsoft.com/office/drawing/2014/main" val="269286918"/>
                  </a:ext>
                </a:extLst>
              </a:tr>
              <a:tr h="723505">
                <a:tc>
                  <a:txBody>
                    <a:bodyPr/>
                    <a:lstStyle/>
                    <a:p>
                      <a:pPr marL="0" marR="0" lvl="0" indent="0" algn="l" defTabSz="4569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 cap="none" spc="0" baseline="0" dirty="0">
                          <a:ln>
                            <a:noFill/>
                          </a:ln>
                          <a:solidFill>
                            <a:srgbClr val="0069B4"/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Engagement and synergies with the Sargassum observing community to foster agreement on harmonization and sharing of existing datasets.</a:t>
                      </a:r>
                      <a:endParaRPr lang="en-US" sz="1200" b="0" i="0" u="none" strike="noStrike" cap="none" spc="0" baseline="0" dirty="0">
                        <a:ln>
                          <a:noFill/>
                        </a:ln>
                        <a:solidFill>
                          <a:srgbClr val="0069B4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102355" marR="87289" marT="78735" marB="78735"/>
                </a:tc>
                <a:extLst>
                  <a:ext uri="{0D108BD9-81ED-4DB2-BD59-A6C34878D82A}">
                    <a16:rowId xmlns:a16="http://schemas.microsoft.com/office/drawing/2014/main" val="2120182226"/>
                  </a:ext>
                </a:extLst>
              </a:tr>
              <a:tr h="723505">
                <a:tc>
                  <a:txBody>
                    <a:bodyPr/>
                    <a:lstStyle/>
                    <a:p>
                      <a:pPr marL="0" marR="0" lvl="0" indent="0" algn="l" defTabSz="4569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u="none" strike="noStrike" cap="none" spc="0" baseline="0" dirty="0">
                          <a:ln>
                            <a:noFill/>
                          </a:ln>
                          <a:solidFill>
                            <a:srgbClr val="0069B4"/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Description of needed technical solution to support data sharing and engagement with relevant groups (i.e. IODE)</a:t>
                      </a:r>
                      <a:endParaRPr lang="en-US" sz="1200" b="0" u="none" strike="noStrike" cap="none" spc="0" baseline="0" dirty="0">
                        <a:ln>
                          <a:noFill/>
                        </a:ln>
                        <a:solidFill>
                          <a:srgbClr val="0069B4"/>
                        </a:solidFill>
                        <a:effectLst/>
                        <a:uFillTx/>
                        <a:latin typeface="Myriad Pro" panose="020B0503030403020204" pitchFamily="34" charset="0"/>
                        <a:sym typeface="Roboto"/>
                      </a:endParaRPr>
                    </a:p>
                    <a:p>
                      <a:pPr algn="l"/>
                      <a:endParaRPr lang="en-US" sz="1200" cap="none" spc="0" dirty="0">
                        <a:solidFill>
                          <a:srgbClr val="0069B4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102355" marR="87289" marT="78735" marB="78735"/>
                </a:tc>
                <a:extLst>
                  <a:ext uri="{0D108BD9-81ED-4DB2-BD59-A6C34878D82A}">
                    <a16:rowId xmlns:a16="http://schemas.microsoft.com/office/drawing/2014/main" val="9231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1509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C67A3E-C371-AD67-853A-06F959D28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b="1" dirty="0"/>
              <a:t>Ocean Data and Information Management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8B60F4-0523-DF4C-6592-89878F78EA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049BCC-3F2F-4666-8710-45A433447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39770"/>
              </p:ext>
            </p:extLst>
          </p:nvPr>
        </p:nvGraphicFramePr>
        <p:xfrm>
          <a:off x="268286" y="844299"/>
          <a:ext cx="5515057" cy="23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5057">
                  <a:extLst>
                    <a:ext uri="{9D8B030D-6E8A-4147-A177-3AD203B41FA5}">
                      <a16:colId xmlns:a16="http://schemas.microsoft.com/office/drawing/2014/main" val="3446191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96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6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OBIS: A global open-access data and information clearing-house on marine biodiversity for science, conservation and sustainable development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615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6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OBPS: Ocean Best </a:t>
                      </a:r>
                      <a:r>
                        <a:rPr lang="en-US" sz="1200" dirty="0" err="1"/>
                        <a:t>Practises</a:t>
                      </a:r>
                      <a:r>
                        <a:rPr lang="en-US" sz="1200" dirty="0"/>
                        <a:t> System (ADAPT PROJECT)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060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6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ODIS: Ocean </a:t>
                      </a:r>
                      <a:r>
                        <a:rPr lang="en-US" sz="1200" dirty="0" err="1"/>
                        <a:t>InfoHUB</a:t>
                      </a:r>
                      <a:r>
                        <a:rPr lang="en-US" sz="1200" dirty="0"/>
                        <a:t> LAC Pilot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06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6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OTGA: Ocean Teacher Global Academy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67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2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BAA624-7C6F-37F0-5367-68F50068120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160632" lvl="1" indent="0">
              <a:buNone/>
            </a:pPr>
            <a:endParaRPr lang="en-US" dirty="0">
              <a:latin typeface="Myriad Pro"/>
            </a:endParaRPr>
          </a:p>
          <a:p>
            <a:pPr marL="160632" lvl="1" indent="0">
              <a:buNone/>
            </a:pPr>
            <a:r>
              <a:rPr lang="en-US" dirty="0">
                <a:latin typeface="Myriad Pro"/>
              </a:rPr>
              <a:t>PROCARIBE+ Project</a:t>
            </a:r>
          </a:p>
          <a:p>
            <a:pPr marL="160632" lvl="1" indent="0">
              <a:buNone/>
            </a:pPr>
            <a:endParaRPr lang="en-US" dirty="0">
              <a:latin typeface="Myriad Pro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latin typeface="Myriad Pro"/>
              </a:rPr>
              <a:t>	Regional MSP Forum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latin typeface="Myriad Pro"/>
              </a:rPr>
              <a:t>    Regional MSP Training (Train the Trainer)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latin typeface="Myriad Pro"/>
              </a:rPr>
              <a:t>    Dominican Republic and Colombia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>
                <a:latin typeface="Myriad Pro"/>
              </a:rPr>
              <a:t>    Implement outcomes from IOCARIBE MSP Forum 2022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351E29-9551-B83F-E725-7D9662EB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45720" rIns="91440" bIns="45720" anchor="t"/>
          <a:lstStyle/>
          <a:p>
            <a:r>
              <a:rPr lang="en-US" dirty="0">
                <a:latin typeface="Myriad Pro"/>
              </a:rPr>
              <a:t>Marine Spatial Planning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3386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16DBC1-3314-AAE3-063A-C45DF40F7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rmAutofit/>
          </a:bodyPr>
          <a:lstStyle/>
          <a:p>
            <a:r>
              <a:rPr lang="en-US" sz="1400" b="1"/>
              <a:t>OCEAN DECADE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232B36A8-0A97-836F-AE72-25E85546E57A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965991090"/>
              </p:ext>
            </p:extLst>
          </p:nvPr>
        </p:nvGraphicFramePr>
        <p:xfrm>
          <a:off x="268287" y="542289"/>
          <a:ext cx="5662614" cy="2550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1907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94C1B8-5273-F9EA-4DE9-9A78BA44C6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2450" y="1026969"/>
            <a:ext cx="2803963" cy="288622"/>
          </a:xfrm>
        </p:spPr>
        <p:txBody>
          <a:bodyPr/>
          <a:lstStyle/>
          <a:p>
            <a:r>
              <a:rPr lang="es-419" sz="2800" dirty="0"/>
              <a:t>OUTLINE</a:t>
            </a: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B3F89-74CF-F61C-AAFD-C5D878E87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450" y="1391138"/>
            <a:ext cx="2803962" cy="1279827"/>
          </a:xfrm>
        </p:spPr>
        <p:txBody>
          <a:bodyPr/>
          <a:lstStyle/>
          <a:p>
            <a:endParaRPr lang="es-419" dirty="0"/>
          </a:p>
          <a:p>
            <a:r>
              <a:rPr lang="es-419" sz="1600" dirty="0" err="1"/>
              <a:t>Decisions</a:t>
            </a:r>
            <a:r>
              <a:rPr lang="es-419" sz="1600" dirty="0"/>
              <a:t> of IGM XVII</a:t>
            </a:r>
          </a:p>
          <a:p>
            <a:r>
              <a:rPr lang="es-419" sz="1600" dirty="0"/>
              <a:t>IOCARIBE </a:t>
            </a:r>
            <a:r>
              <a:rPr lang="es-419" sz="1600" dirty="0" err="1"/>
              <a:t>Work</a:t>
            </a:r>
            <a:r>
              <a:rPr lang="es-419" sz="1600" dirty="0"/>
              <a:t> Plan 2024</a:t>
            </a:r>
          </a:p>
          <a:p>
            <a:r>
              <a:rPr lang="es-419" sz="1600" dirty="0" err="1"/>
              <a:t>Options</a:t>
            </a:r>
            <a:r>
              <a:rPr lang="es-419" sz="1600" dirty="0"/>
              <a:t> for </a:t>
            </a:r>
            <a:r>
              <a:rPr lang="es-419" sz="1600" dirty="0" err="1"/>
              <a:t>Cooperation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1278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0B685D-DE17-9B35-C5DA-06ED43284F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8912" y="375560"/>
            <a:ext cx="5715000" cy="2550162"/>
          </a:xfrm>
        </p:spPr>
        <p:txBody>
          <a:bodyPr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Governance framework for IOCARIBE GOOS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Capacity Development Working Group</a:t>
            </a:r>
          </a:p>
          <a:p>
            <a:pPr marL="459249" lvl="1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Ocean Literacy Sub-Group</a:t>
            </a:r>
          </a:p>
          <a:p>
            <a:pPr marL="459249" lvl="1" indent="-1714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/>
              <a:t>Marine Spatial Planning Sub-group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Ocean Data and Information Working Group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Support national ocean policies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/>
              <a:t>Regional governance architecture – OCM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dirty="0"/>
          </a:p>
          <a:p>
            <a:pPr marL="459249" lvl="1" indent="-171450"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03B88-71FF-53F7-96B2-6E33E0F8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3" y="42863"/>
            <a:ext cx="4945039" cy="306387"/>
          </a:xfrm>
        </p:spPr>
        <p:txBody>
          <a:bodyPr/>
          <a:lstStyle/>
          <a:p>
            <a:r>
              <a:rPr lang="en-US" sz="1600" b="1" dirty="0"/>
              <a:t>GOVERNANCE FOR CAPACITY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28735946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AB902C-68EE-FC11-AC55-37D78CB9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rmAutofit/>
          </a:bodyPr>
          <a:lstStyle/>
          <a:p>
            <a:r>
              <a:rPr lang="en-US" sz="1400" b="1"/>
              <a:t>PARTNERSHIPS FOR CAPACITY DEVELOPMENT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8F4FE8A8-EBCD-FC12-B4B8-B277EF02493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91834300"/>
              </p:ext>
            </p:extLst>
          </p:nvPr>
        </p:nvGraphicFramePr>
        <p:xfrm>
          <a:off x="268287" y="542289"/>
          <a:ext cx="5662614" cy="2550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27312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20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58389D9-9F82-D32D-3AA2-AECE1860F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rmAutofit/>
          </a:bodyPr>
          <a:lstStyle/>
          <a:p>
            <a:r>
              <a:rPr lang="en-US" sz="1400" b="1" dirty="0"/>
              <a:t>IOCARIBE DECISIONS OF MEMBER STATES</a:t>
            </a:r>
            <a:endParaRPr lang="es-CO" sz="1400" b="1" dirty="0"/>
          </a:p>
        </p:txBody>
      </p:sp>
      <p:graphicFrame>
        <p:nvGraphicFramePr>
          <p:cNvPr id="5" name="Marcador de contenido 1">
            <a:extLst>
              <a:ext uri="{FF2B5EF4-FFF2-40B4-BE49-F238E27FC236}">
                <a16:creationId xmlns:a16="http://schemas.microsoft.com/office/drawing/2014/main" id="{D53D87D7-0302-15E7-1D5C-D828D09A87A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51954035"/>
              </p:ext>
            </p:extLst>
          </p:nvPr>
        </p:nvGraphicFramePr>
        <p:xfrm>
          <a:off x="326761" y="459579"/>
          <a:ext cx="4392278" cy="251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DFDC330-D2C2-4865-83B1-777D50369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684" y="1373982"/>
            <a:ext cx="2274487" cy="153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41B6F0D-1303-6B5D-DAE5-E30274DDA06D}"/>
              </a:ext>
            </a:extLst>
          </p:cNvPr>
          <p:cNvSpPr/>
          <p:nvPr/>
        </p:nvSpPr>
        <p:spPr>
          <a:xfrm>
            <a:off x="116654" y="348418"/>
            <a:ext cx="58221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cap="none" spc="0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C6AC242-E6C4-B989-2EBA-6E0A1E3EA8DB}"/>
              </a:ext>
            </a:extLst>
          </p:cNvPr>
          <p:cNvSpPr/>
          <p:nvPr/>
        </p:nvSpPr>
        <p:spPr>
          <a:xfrm>
            <a:off x="1373786" y="296286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cap="none" spc="0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EB993BF-CB90-3D73-A024-FEF752BE2362}"/>
              </a:ext>
            </a:extLst>
          </p:cNvPr>
          <p:cNvSpPr/>
          <p:nvPr/>
        </p:nvSpPr>
        <p:spPr>
          <a:xfrm>
            <a:off x="2461476" y="331215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cap="none" spc="0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FF55A7E-7E25-90CA-755A-0B1E0266E826}"/>
              </a:ext>
            </a:extLst>
          </p:cNvPr>
          <p:cNvSpPr/>
          <p:nvPr/>
        </p:nvSpPr>
        <p:spPr>
          <a:xfrm>
            <a:off x="3513563" y="331215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cap="none" spc="0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9253114-1C0D-2EFB-E4BF-0DF68EC7021A}"/>
              </a:ext>
            </a:extLst>
          </p:cNvPr>
          <p:cNvSpPr/>
          <p:nvPr/>
        </p:nvSpPr>
        <p:spPr>
          <a:xfrm>
            <a:off x="-21543" y="12277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es-ES" sz="5400" b="1" i="1" cap="none" spc="0" dirty="0">
              <a:ln/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6582134-523A-BABD-F6E1-B1999E2898DF}"/>
              </a:ext>
            </a:extLst>
          </p:cNvPr>
          <p:cNvSpPr/>
          <p:nvPr/>
        </p:nvSpPr>
        <p:spPr>
          <a:xfrm>
            <a:off x="1265257" y="121961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endParaRPr lang="es-ES" sz="5400" b="1" i="1" cap="none" spc="0" dirty="0">
              <a:ln/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60E7A70-0FAF-22D8-D060-398B32023E04}"/>
              </a:ext>
            </a:extLst>
          </p:cNvPr>
          <p:cNvSpPr/>
          <p:nvPr/>
        </p:nvSpPr>
        <p:spPr>
          <a:xfrm>
            <a:off x="2461476" y="12277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cap="none" spc="0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EC0B82F-2E54-F541-DD09-6FA9D7C0EE8E}"/>
              </a:ext>
            </a:extLst>
          </p:cNvPr>
          <p:cNvSpPr/>
          <p:nvPr/>
        </p:nvSpPr>
        <p:spPr>
          <a:xfrm>
            <a:off x="102086" y="239316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cap="none" spc="0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E70C804-2532-E44C-3043-EBC4A871888F}"/>
              </a:ext>
            </a:extLst>
          </p:cNvPr>
          <p:cNvSpPr/>
          <p:nvPr/>
        </p:nvSpPr>
        <p:spPr>
          <a:xfrm>
            <a:off x="1491748" y="235041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  <a:endParaRPr lang="es-ES" sz="5400" b="1" i="1" cap="none" spc="0" dirty="0">
              <a:ln/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D1952F4-F91C-F7F6-17CE-62ED9E942362}"/>
              </a:ext>
            </a:extLst>
          </p:cNvPr>
          <p:cNvSpPr/>
          <p:nvPr/>
        </p:nvSpPr>
        <p:spPr>
          <a:xfrm>
            <a:off x="2478263" y="2393168"/>
            <a:ext cx="954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i="1" cap="none" spc="0" dirty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279736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DEAB50-3D4F-4784-FC96-E42070B60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1- Prioritization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40A7BD4-BF4D-05CA-ED88-6690455E4D2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22394496"/>
              </p:ext>
            </p:extLst>
          </p:nvPr>
        </p:nvGraphicFramePr>
        <p:xfrm>
          <a:off x="239952" y="857087"/>
          <a:ext cx="5195854" cy="1359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3922">
                  <a:extLst>
                    <a:ext uri="{9D8B030D-6E8A-4147-A177-3AD203B41FA5}">
                      <a16:colId xmlns:a16="http://schemas.microsoft.com/office/drawing/2014/main" val="3620088562"/>
                    </a:ext>
                  </a:extLst>
                </a:gridCol>
                <a:gridCol w="4011932">
                  <a:extLst>
                    <a:ext uri="{9D8B030D-6E8A-4147-A177-3AD203B41FA5}">
                      <a16:colId xmlns:a16="http://schemas.microsoft.com/office/drawing/2014/main" val="2776664295"/>
                    </a:ext>
                  </a:extLst>
                </a:gridCol>
              </a:tblGrid>
              <a:tr h="12770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1.1.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Develop an advanced early warning system for extreme weather events. Include the implementation of regular drills in coastal communities and training of residents in response measures, improving preparedness and resilience. 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40667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8447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381227-3851-66AD-6E9D-BC98C800AA0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90562281"/>
              </p:ext>
            </p:extLst>
          </p:nvPr>
        </p:nvGraphicFramePr>
        <p:xfrm>
          <a:off x="315221" y="919610"/>
          <a:ext cx="5368072" cy="1139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7314">
                  <a:extLst>
                    <a:ext uri="{9D8B030D-6E8A-4147-A177-3AD203B41FA5}">
                      <a16:colId xmlns:a16="http://schemas.microsoft.com/office/drawing/2014/main" val="4114482137"/>
                    </a:ext>
                  </a:extLst>
                </a:gridCol>
                <a:gridCol w="4810758">
                  <a:extLst>
                    <a:ext uri="{9D8B030D-6E8A-4147-A177-3AD203B41FA5}">
                      <a16:colId xmlns:a16="http://schemas.microsoft.com/office/drawing/2014/main" val="2333287907"/>
                    </a:ext>
                  </a:extLst>
                </a:gridCol>
              </a:tblGrid>
              <a:tr h="11391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2.6.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Actively seek and cultivate strategic partnerships with various and innovative sources to secure funding opportunities and in-kind resources in support of IOCARIBE initiatives.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8426132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49384E4-7E78-1A72-E521-499488C3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2 - Governance</a:t>
            </a:r>
          </a:p>
        </p:txBody>
      </p:sp>
    </p:spTree>
    <p:extLst>
      <p:ext uri="{BB962C8B-B14F-4D97-AF65-F5344CB8AC3E}">
        <p14:creationId xmlns:p14="http://schemas.microsoft.com/office/powerpoint/2010/main" val="245790971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AA9E23-C62F-308A-6976-C3516BDDC77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691710123"/>
              </p:ext>
            </p:extLst>
          </p:nvPr>
        </p:nvGraphicFramePr>
        <p:xfrm>
          <a:off x="270933" y="784144"/>
          <a:ext cx="5379590" cy="1682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510">
                  <a:extLst>
                    <a:ext uri="{9D8B030D-6E8A-4147-A177-3AD203B41FA5}">
                      <a16:colId xmlns:a16="http://schemas.microsoft.com/office/drawing/2014/main" val="3048462937"/>
                    </a:ext>
                  </a:extLst>
                </a:gridCol>
                <a:gridCol w="4821080">
                  <a:extLst>
                    <a:ext uri="{9D8B030D-6E8A-4147-A177-3AD203B41FA5}">
                      <a16:colId xmlns:a16="http://schemas.microsoft.com/office/drawing/2014/main" val="2352036851"/>
                    </a:ext>
                  </a:extLst>
                </a:gridCol>
              </a:tblGrid>
              <a:tr h="16829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3.2.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Provide assistance to Member States in executing ocean literacy activities, which include utilizing "A New Blue Curriculum: A toolkit for policymakers" and conducting a feasibility study for the establishment of a new regional blue schools’ network.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5429590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5BC7C50-28A5-DBAC-80A6-7BA29FBB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Recommendation 3 – 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295894886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B73F2B-9EBB-D3AD-8B6D-929D9956154F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79080185"/>
              </p:ext>
            </p:extLst>
          </p:nvPr>
        </p:nvGraphicFramePr>
        <p:xfrm>
          <a:off x="375138" y="924820"/>
          <a:ext cx="5271683" cy="1832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666">
                  <a:extLst>
                    <a:ext uri="{9D8B030D-6E8A-4147-A177-3AD203B41FA5}">
                      <a16:colId xmlns:a16="http://schemas.microsoft.com/office/drawing/2014/main" val="359730739"/>
                    </a:ext>
                  </a:extLst>
                </a:gridCol>
                <a:gridCol w="505710">
                  <a:extLst>
                    <a:ext uri="{9D8B030D-6E8A-4147-A177-3AD203B41FA5}">
                      <a16:colId xmlns:a16="http://schemas.microsoft.com/office/drawing/2014/main" val="184441533"/>
                    </a:ext>
                  </a:extLst>
                </a:gridCol>
                <a:gridCol w="4365307">
                  <a:extLst>
                    <a:ext uri="{9D8B030D-6E8A-4147-A177-3AD203B41FA5}">
                      <a16:colId xmlns:a16="http://schemas.microsoft.com/office/drawing/2014/main" val="1292161562"/>
                    </a:ext>
                  </a:extLst>
                </a:gridCol>
              </a:tblGrid>
              <a:tr h="18322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6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kern="100" dirty="0">
                          <a:effectLst/>
                        </a:rPr>
                        <a:t>6.1.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Organize and align all the threats that IOCARIBE is addressing within a multi-hazard framework, leveraging the resources and expertise available through the Integrating Coastal Hazard Early Warning Systems for the Tropical Americas and Caribbean (</a:t>
                      </a:r>
                      <a:r>
                        <a:rPr lang="en-US" sz="1400" kern="100" dirty="0" err="1">
                          <a:effectLst/>
                        </a:rPr>
                        <a:t>iCHEWS</a:t>
                      </a:r>
                      <a:r>
                        <a:rPr lang="en-US" sz="1400" kern="100" dirty="0">
                          <a:effectLst/>
                        </a:rPr>
                        <a:t>) UN Ocean Decade endorsed project.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9523775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47C2293-FDA2-2436-6B02-9AC907E6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6 -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327577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41BC6F4-B404-2E98-824C-3E2DBFF9F1F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40325073"/>
              </p:ext>
            </p:extLst>
          </p:nvPr>
        </p:nvGraphicFramePr>
        <p:xfrm>
          <a:off x="270933" y="969108"/>
          <a:ext cx="5412360" cy="1089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1912">
                  <a:extLst>
                    <a:ext uri="{9D8B030D-6E8A-4147-A177-3AD203B41FA5}">
                      <a16:colId xmlns:a16="http://schemas.microsoft.com/office/drawing/2014/main" val="4259854074"/>
                    </a:ext>
                  </a:extLst>
                </a:gridCol>
                <a:gridCol w="4850448">
                  <a:extLst>
                    <a:ext uri="{9D8B030D-6E8A-4147-A177-3AD203B41FA5}">
                      <a16:colId xmlns:a16="http://schemas.microsoft.com/office/drawing/2014/main" val="1120085724"/>
                    </a:ext>
                  </a:extLst>
                </a:gridCol>
              </a:tblGrid>
              <a:tr h="1089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00">
                          <a:effectLst/>
                        </a:rPr>
                        <a:t>7.2.</a:t>
                      </a:r>
                      <a:endParaRPr lang="en-US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Create strategies and mechanisms for actively involving stakeholders in the improvement and utilization of applications, services, tools, and products within the region.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4870185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57B098F-E693-949A-3F51-6A2CA9911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 7 - Awareness</a:t>
            </a:r>
          </a:p>
        </p:txBody>
      </p:sp>
    </p:spTree>
    <p:extLst>
      <p:ext uri="{BB962C8B-B14F-4D97-AF65-F5344CB8AC3E}">
        <p14:creationId xmlns:p14="http://schemas.microsoft.com/office/powerpoint/2010/main" val="361881134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F7E2E1-02D7-15E5-5B5D-45270E5280E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91851457"/>
              </p:ext>
            </p:extLst>
          </p:nvPr>
        </p:nvGraphicFramePr>
        <p:xfrm>
          <a:off x="390769" y="1148862"/>
          <a:ext cx="5269078" cy="1394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7036">
                  <a:extLst>
                    <a:ext uri="{9D8B030D-6E8A-4147-A177-3AD203B41FA5}">
                      <a16:colId xmlns:a16="http://schemas.microsoft.com/office/drawing/2014/main" val="1732265335"/>
                    </a:ext>
                  </a:extLst>
                </a:gridCol>
                <a:gridCol w="4722042">
                  <a:extLst>
                    <a:ext uri="{9D8B030D-6E8A-4147-A177-3AD203B41FA5}">
                      <a16:colId xmlns:a16="http://schemas.microsoft.com/office/drawing/2014/main" val="2567800122"/>
                    </a:ext>
                  </a:extLst>
                </a:gridCol>
              </a:tblGrid>
              <a:tr h="13944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8.1.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Conduct an assessment to identify, prioritize, and proactively address the data, information, and knowledge needs within the context of IOCARIBE programs and projects.</a:t>
                      </a:r>
                      <a:endParaRPr lang="en-US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4306339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A681199-431F-0DBD-648D-70CB2A5E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Recommendation 8 – Data, Information, Knowledge &amp; Tools</a:t>
            </a:r>
          </a:p>
        </p:txBody>
      </p:sp>
    </p:spTree>
    <p:extLst>
      <p:ext uri="{BB962C8B-B14F-4D97-AF65-F5344CB8AC3E}">
        <p14:creationId xmlns:p14="http://schemas.microsoft.com/office/powerpoint/2010/main" val="380755101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itl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2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copia2" id="{F61791E7-90A3-441E-9EE1-81634B69A4E6}" vid="{8EF8B9B0-7D1C-4160-8E4B-437B6E81DCC8}"/>
    </a:ext>
  </a:extLst>
</a:theme>
</file>

<file path=ppt/theme/theme3.xml><?xml version="1.0" encoding="utf-8"?>
<a:theme xmlns:a="http://schemas.openxmlformats.org/drawingml/2006/main" name="Title 3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copia2" id="{F61791E7-90A3-441E-9EE1-81634B69A4E6}" vid="{8EF8B9B0-7D1C-4160-8E4B-437B6E81DCC8}"/>
    </a:ext>
  </a:extLst>
</a:theme>
</file>

<file path=ppt/theme/theme4.xml><?xml version="1.0" encoding="utf-8"?>
<a:theme xmlns:a="http://schemas.openxmlformats.org/drawingml/2006/main" name="Section na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xt &amp; pic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xt &amp; pictures 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Text &amp; pictures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a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7879C4C82E04781AD7600ED9A4F67" ma:contentTypeVersion="15" ma:contentTypeDescription="Create a new document." ma:contentTypeScope="" ma:versionID="11f0faef098ad46c6e9534563122165e">
  <xsd:schema xmlns:xsd="http://www.w3.org/2001/XMLSchema" xmlns:xs="http://www.w3.org/2001/XMLSchema" xmlns:p="http://schemas.microsoft.com/office/2006/metadata/properties" xmlns:ns3="29a4925d-3fdc-4f25-bd5b-22f15104d685" xmlns:ns4="ba7dd996-ee8b-4949-b041-f0eb12ea8873" targetNamespace="http://schemas.microsoft.com/office/2006/metadata/properties" ma:root="true" ma:fieldsID="db2070d6e6fd918190d3c148e9981890" ns3:_="" ns4:_="">
    <xsd:import namespace="29a4925d-3fdc-4f25-bd5b-22f15104d685"/>
    <xsd:import namespace="ba7dd996-ee8b-4949-b041-f0eb12ea88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4925d-3fdc-4f25-bd5b-22f15104d6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dd996-ee8b-4949-b041-f0eb12ea887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9a4925d-3fdc-4f25-bd5b-22f15104d685" xsi:nil="true"/>
  </documentManagement>
</p:properties>
</file>

<file path=customXml/itemProps1.xml><?xml version="1.0" encoding="utf-8"?>
<ds:datastoreItem xmlns:ds="http://schemas.openxmlformats.org/officeDocument/2006/customXml" ds:itemID="{D7A1E4D0-EB1B-4723-B13C-63C86A21F5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a4925d-3fdc-4f25-bd5b-22f15104d685"/>
    <ds:schemaRef ds:uri="ba7dd996-ee8b-4949-b041-f0eb12ea88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48A18C-BB95-479E-A33F-7021EEBB3F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EBB7C3-8A3C-48A6-B72C-71179F01A046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ba7dd996-ee8b-4949-b041-f0eb12ea8873"/>
    <ds:schemaRef ds:uri="29a4925d-3fdc-4f25-bd5b-22f15104d685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11115</TotalTime>
  <Words>1202</Words>
  <Application>Microsoft Office PowerPoint</Application>
  <PresentationFormat>Custom</PresentationFormat>
  <Paragraphs>158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Title 1</vt:lpstr>
      <vt:lpstr>Title 2</vt:lpstr>
      <vt:lpstr>Title 3</vt:lpstr>
      <vt:lpstr>Section name</vt:lpstr>
      <vt:lpstr>Text &amp; pictures</vt:lpstr>
      <vt:lpstr>Text &amp; pictures </vt:lpstr>
      <vt:lpstr>Text &amp; pictures  </vt:lpstr>
      <vt:lpstr>Diseño personalizado</vt:lpstr>
      <vt:lpstr>Thanks</vt:lpstr>
      <vt:lpstr>PowerPoint Presentation</vt:lpstr>
      <vt:lpstr>PowerPoint Presentation</vt:lpstr>
      <vt:lpstr>IOCARIBE DECISIONS OF MEMBER STATES</vt:lpstr>
      <vt:lpstr>Recommendation 1- Prioritization</vt:lpstr>
      <vt:lpstr>Recommendation 2 - Governance</vt:lpstr>
      <vt:lpstr>Recommendation 3 – Stakeholder Engagement</vt:lpstr>
      <vt:lpstr>Recommendation 6 - Collaboration</vt:lpstr>
      <vt:lpstr>Recommendation 7 - Awareness</vt:lpstr>
      <vt:lpstr>Recommendation 8 – Data, Information, Knowledge &amp; Tools</vt:lpstr>
      <vt:lpstr>Recommendation 10 – IOCARIBE GOOS</vt:lpstr>
      <vt:lpstr>IOCARIBE GOOS</vt:lpstr>
      <vt:lpstr>IOCARIBE GOOS  </vt:lpstr>
      <vt:lpstr>IOCARIBE (TAC) GOOS</vt:lpstr>
      <vt:lpstr>OCEAN LITERACY</vt:lpstr>
      <vt:lpstr>HARMFUL ALGAL BLOOMS</vt:lpstr>
      <vt:lpstr>Sargassum Priority 1 – Integrated Observing System</vt:lpstr>
      <vt:lpstr>Ocean Data and Information Management</vt:lpstr>
      <vt:lpstr>Marine Spatial Planning Activities</vt:lpstr>
      <vt:lpstr>OCEAN DECADE</vt:lpstr>
      <vt:lpstr>GOVERNANCE FOR CAPACITY DEVELOPMENT</vt:lpstr>
      <vt:lpstr>PARTNERSHIPS FOR CAPACITY DEVELOPMENT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IOCARIBE Template</dc:title>
  <dc:creator>Alex Palomino Cadena</dc:creator>
  <cp:lastModifiedBy>Inniss, Lorna Veronica</cp:lastModifiedBy>
  <cp:revision>615</cp:revision>
  <dcterms:created xsi:type="dcterms:W3CDTF">2019-04-25T17:17:09Z</dcterms:created>
  <dcterms:modified xsi:type="dcterms:W3CDTF">2024-05-06T12:05:54Z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0x0101005AC7879C4C82E04781AD7600ED9A4F67</vt:lpwstr>
  </property>
</Properties>
</file>