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notesMasterIdLst>
    <p:notesMasterId r:id="rId12"/>
  </p:notesMasterIdLst>
  <p:sldIdLst>
    <p:sldId id="4260" r:id="rId4"/>
    <p:sldId id="4251" r:id="rId5"/>
    <p:sldId id="4256" r:id="rId6"/>
    <p:sldId id="285" r:id="rId7"/>
    <p:sldId id="4258" r:id="rId8"/>
    <p:sldId id="4257" r:id="rId9"/>
    <p:sldId id="259" r:id="rId10"/>
    <p:sldId id="425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652AC"/>
    <a:srgbClr val="A068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7" d="100"/>
          <a:sy n="57" d="100"/>
        </p:scale>
        <p:origin x="28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theme" Target="theme/theme1.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8220C6-5E25-4F49-B6B1-CF684FF5CA30}" type="doc">
      <dgm:prSet loTypeId="urn:microsoft.com/office/officeart/2008/layout/AlternatingHexagons" loCatId="list" qsTypeId="urn:microsoft.com/office/officeart/2005/8/quickstyle/simple1" qsCatId="simple" csTypeId="urn:microsoft.com/office/officeart/2005/8/colors/colorful4" csCatId="colorful" phldr="1"/>
      <dgm:spPr/>
      <dgm:t>
        <a:bodyPr/>
        <a:lstStyle/>
        <a:p>
          <a:endParaRPr lang="en-US"/>
        </a:p>
      </dgm:t>
    </dgm:pt>
    <dgm:pt modelId="{1C3A0951-84BD-49D9-AC7B-3721CF7F1386}">
      <dgm:prSet phldrT="[Text]" custT="1"/>
      <dgm:spPr/>
      <dgm:t>
        <a:bodyPr/>
        <a:lstStyle/>
        <a:p>
          <a:r>
            <a:rPr lang="en-US" sz="2400" b="1" dirty="0"/>
            <a:t>Interns </a:t>
          </a:r>
        </a:p>
      </dgm:t>
    </dgm:pt>
    <dgm:pt modelId="{17461D53-1CAD-40E4-8CC1-A2FE4373618C}" type="parTrans" cxnId="{059822C6-59E5-40CA-BB70-1B04AFC134B5}">
      <dgm:prSet/>
      <dgm:spPr/>
      <dgm:t>
        <a:bodyPr/>
        <a:lstStyle/>
        <a:p>
          <a:endParaRPr lang="en-US"/>
        </a:p>
      </dgm:t>
    </dgm:pt>
    <dgm:pt modelId="{DC0F034C-6643-41B3-B2A0-A9EC3C90346E}" type="sibTrans" cxnId="{059822C6-59E5-40CA-BB70-1B04AFC134B5}">
      <dgm:prSet/>
      <dgm:spPr/>
      <dgm:t>
        <a:bodyPr/>
        <a:lstStyle/>
        <a:p>
          <a:endParaRPr lang="en-US"/>
        </a:p>
      </dgm:t>
    </dgm:pt>
    <dgm:pt modelId="{E7FA54EC-B835-4FFD-9843-04996E85221C}">
      <dgm:prSet phldrT="[Text]" phldr="1" custT="1"/>
      <dgm:spPr/>
      <dgm:t>
        <a:bodyPr/>
        <a:lstStyle/>
        <a:p>
          <a:endParaRPr lang="en-US" sz="2400" dirty="0"/>
        </a:p>
      </dgm:t>
    </dgm:pt>
    <dgm:pt modelId="{D89F748C-F0F9-4281-BFEA-3CE0BD6F3043}" type="parTrans" cxnId="{1FC2492D-183E-412D-91D6-2B45DC80817F}">
      <dgm:prSet/>
      <dgm:spPr/>
      <dgm:t>
        <a:bodyPr/>
        <a:lstStyle/>
        <a:p>
          <a:endParaRPr lang="en-US"/>
        </a:p>
      </dgm:t>
    </dgm:pt>
    <dgm:pt modelId="{ED55C985-3341-465B-AAD3-DFBF103B2B2D}" type="sibTrans" cxnId="{1FC2492D-183E-412D-91D6-2B45DC80817F}">
      <dgm:prSet/>
      <dgm:spPr/>
      <dgm:t>
        <a:bodyPr/>
        <a:lstStyle/>
        <a:p>
          <a:endParaRPr lang="en-US"/>
        </a:p>
      </dgm:t>
    </dgm:pt>
    <dgm:pt modelId="{2E23313D-4DFC-46BA-A97C-695929968950}">
      <dgm:prSet phldrT="[Text]" custT="1"/>
      <dgm:spPr/>
      <dgm:t>
        <a:bodyPr/>
        <a:lstStyle/>
        <a:p>
          <a:r>
            <a:rPr lang="en-US" sz="2400" b="1" dirty="0"/>
            <a:t>Projects </a:t>
          </a:r>
        </a:p>
      </dgm:t>
    </dgm:pt>
    <dgm:pt modelId="{7333E4D9-F37C-4829-B5D2-F74562E835CB}" type="parTrans" cxnId="{30A09D23-42B7-45AC-9DEB-E3C4A7226316}">
      <dgm:prSet/>
      <dgm:spPr/>
      <dgm:t>
        <a:bodyPr/>
        <a:lstStyle/>
        <a:p>
          <a:endParaRPr lang="en-US"/>
        </a:p>
      </dgm:t>
    </dgm:pt>
    <dgm:pt modelId="{9BA7549B-5A62-4A02-902E-4F53A28891E7}" type="sibTrans" cxnId="{30A09D23-42B7-45AC-9DEB-E3C4A7226316}">
      <dgm:prSet/>
      <dgm:spPr/>
      <dgm:t>
        <a:bodyPr/>
        <a:lstStyle/>
        <a:p>
          <a:endParaRPr lang="en-US"/>
        </a:p>
      </dgm:t>
    </dgm:pt>
    <dgm:pt modelId="{28E4B4B5-836E-44BA-A38A-518DFF6CADA8}">
      <dgm:prSet phldrT="[Text]" custT="1"/>
      <dgm:spPr/>
      <dgm:t>
        <a:bodyPr/>
        <a:lstStyle/>
        <a:p>
          <a:r>
            <a:rPr lang="en-US" sz="2400" b="1" dirty="0">
              <a:solidFill>
                <a:schemeClr val="bg1"/>
              </a:solidFill>
            </a:rPr>
            <a:t>Consultant</a:t>
          </a:r>
        </a:p>
      </dgm:t>
    </dgm:pt>
    <dgm:pt modelId="{C20ABB5B-8F45-48F9-9CB5-A5F806E845C6}" type="parTrans" cxnId="{1120E9D2-2BCC-4B76-AE95-B935FE4ABF0F}">
      <dgm:prSet/>
      <dgm:spPr/>
      <dgm:t>
        <a:bodyPr/>
        <a:lstStyle/>
        <a:p>
          <a:endParaRPr lang="en-US"/>
        </a:p>
      </dgm:t>
    </dgm:pt>
    <dgm:pt modelId="{C5DD35EF-7653-48A9-943E-A05B8E3D8CFA}" type="sibTrans" cxnId="{1120E9D2-2BCC-4B76-AE95-B935FE4ABF0F}">
      <dgm:prSet/>
      <dgm:spPr/>
      <dgm:t>
        <a:bodyPr/>
        <a:lstStyle/>
        <a:p>
          <a:endParaRPr lang="en-US"/>
        </a:p>
      </dgm:t>
    </dgm:pt>
    <dgm:pt modelId="{1AAC17EF-6D5E-4A6C-8E61-98C441807E9F}">
      <dgm:prSet phldrT="[Text]" custT="1"/>
      <dgm:spPr/>
      <dgm:t>
        <a:bodyPr/>
        <a:lstStyle/>
        <a:p>
          <a:r>
            <a:rPr lang="en-US" sz="2400" b="1" dirty="0"/>
            <a:t>Partners (MoU)</a:t>
          </a:r>
        </a:p>
      </dgm:t>
    </dgm:pt>
    <dgm:pt modelId="{6D5A91A1-9098-4042-B2EC-7361CBA30E5D}" type="parTrans" cxnId="{A85FCEF8-A3C4-4FED-9986-20C8B5BF24DA}">
      <dgm:prSet/>
      <dgm:spPr/>
      <dgm:t>
        <a:bodyPr/>
        <a:lstStyle/>
        <a:p>
          <a:endParaRPr lang="en-US"/>
        </a:p>
      </dgm:t>
    </dgm:pt>
    <dgm:pt modelId="{92D6E4CF-D910-43D5-8A2D-F2DCBDF5DBE3}" type="sibTrans" cxnId="{A85FCEF8-A3C4-4FED-9986-20C8B5BF24DA}">
      <dgm:prSet/>
      <dgm:spPr/>
      <dgm:t>
        <a:bodyPr/>
        <a:lstStyle/>
        <a:p>
          <a:endParaRPr lang="en-US"/>
        </a:p>
      </dgm:t>
    </dgm:pt>
    <dgm:pt modelId="{57AFA3DA-C70A-448F-9E3D-4B3CEBD906EF}">
      <dgm:prSet phldrT="[Text]" custT="1"/>
      <dgm:spPr/>
      <dgm:t>
        <a:bodyPr/>
        <a:lstStyle/>
        <a:p>
          <a:r>
            <a:rPr lang="en-US" sz="2400" b="1" dirty="0">
              <a:solidFill>
                <a:schemeClr val="bg1"/>
              </a:solidFill>
            </a:rPr>
            <a:t>Sharing of resources &amp; products</a:t>
          </a:r>
        </a:p>
      </dgm:t>
    </dgm:pt>
    <dgm:pt modelId="{A5615757-95CF-4DFC-988C-C5F0F5FA0EEE}" type="parTrans" cxnId="{F03BEBFF-77D6-4C96-B95B-95AEA78854BC}">
      <dgm:prSet/>
      <dgm:spPr/>
      <dgm:t>
        <a:bodyPr/>
        <a:lstStyle/>
        <a:p>
          <a:endParaRPr lang="en-US"/>
        </a:p>
      </dgm:t>
    </dgm:pt>
    <dgm:pt modelId="{7F43C53C-5895-4E06-B1B0-E8829B149EB5}" type="sibTrans" cxnId="{F03BEBFF-77D6-4C96-B95B-95AEA78854BC}">
      <dgm:prSet/>
      <dgm:spPr/>
      <dgm:t>
        <a:bodyPr/>
        <a:lstStyle/>
        <a:p>
          <a:endParaRPr lang="en-US"/>
        </a:p>
      </dgm:t>
    </dgm:pt>
    <dgm:pt modelId="{256803E2-788F-4D06-ACEF-6A0FC83DCC43}" type="pres">
      <dgm:prSet presAssocID="{CE8220C6-5E25-4F49-B6B1-CF684FF5CA30}" presName="Name0" presStyleCnt="0">
        <dgm:presLayoutVars>
          <dgm:chMax/>
          <dgm:chPref/>
          <dgm:dir/>
          <dgm:animLvl val="lvl"/>
        </dgm:presLayoutVars>
      </dgm:prSet>
      <dgm:spPr/>
    </dgm:pt>
    <dgm:pt modelId="{0F4ED830-D975-4CBA-8920-B01EBED56493}" type="pres">
      <dgm:prSet presAssocID="{1C3A0951-84BD-49D9-AC7B-3721CF7F1386}" presName="composite" presStyleCnt="0"/>
      <dgm:spPr/>
    </dgm:pt>
    <dgm:pt modelId="{1DFC891D-DAB7-4000-A4B3-A904086E7D5D}" type="pres">
      <dgm:prSet presAssocID="{1C3A0951-84BD-49D9-AC7B-3721CF7F1386}" presName="Parent1" presStyleLbl="node1" presStyleIdx="0" presStyleCnt="6">
        <dgm:presLayoutVars>
          <dgm:chMax val="1"/>
          <dgm:chPref val="1"/>
          <dgm:bulletEnabled val="1"/>
        </dgm:presLayoutVars>
      </dgm:prSet>
      <dgm:spPr/>
    </dgm:pt>
    <dgm:pt modelId="{B0B6FF4E-7004-4F6F-83B3-2EEF8A635283}" type="pres">
      <dgm:prSet presAssocID="{1C3A0951-84BD-49D9-AC7B-3721CF7F1386}" presName="Childtext1" presStyleLbl="revTx" presStyleIdx="0" presStyleCnt="3">
        <dgm:presLayoutVars>
          <dgm:chMax val="0"/>
          <dgm:chPref val="0"/>
          <dgm:bulletEnabled val="1"/>
        </dgm:presLayoutVars>
      </dgm:prSet>
      <dgm:spPr/>
    </dgm:pt>
    <dgm:pt modelId="{90D77B76-76F9-4A0F-B3B0-0B30B7C25393}" type="pres">
      <dgm:prSet presAssocID="{1C3A0951-84BD-49D9-AC7B-3721CF7F1386}" presName="BalanceSpacing" presStyleCnt="0"/>
      <dgm:spPr/>
    </dgm:pt>
    <dgm:pt modelId="{B94FBFA6-DBE7-49E4-9E46-61572234BC48}" type="pres">
      <dgm:prSet presAssocID="{1C3A0951-84BD-49D9-AC7B-3721CF7F1386}" presName="BalanceSpacing1" presStyleCnt="0"/>
      <dgm:spPr/>
    </dgm:pt>
    <dgm:pt modelId="{748FA28D-AE53-40C9-92A3-E488C93E5EE2}" type="pres">
      <dgm:prSet presAssocID="{DC0F034C-6643-41B3-B2A0-A9EC3C90346E}" presName="Accent1Text" presStyleLbl="node1" presStyleIdx="1" presStyleCnt="6"/>
      <dgm:spPr/>
    </dgm:pt>
    <dgm:pt modelId="{6E9EF5BD-CB53-435F-AE70-C5471841C65A}" type="pres">
      <dgm:prSet presAssocID="{DC0F034C-6643-41B3-B2A0-A9EC3C90346E}" presName="spaceBetweenRectangles" presStyleCnt="0"/>
      <dgm:spPr/>
    </dgm:pt>
    <dgm:pt modelId="{F45FB717-4023-4D87-9F1E-CD572E840A3A}" type="pres">
      <dgm:prSet presAssocID="{2E23313D-4DFC-46BA-A97C-695929968950}" presName="composite" presStyleCnt="0"/>
      <dgm:spPr/>
    </dgm:pt>
    <dgm:pt modelId="{CB06D866-B1ED-4C2E-9993-68E3BE40A368}" type="pres">
      <dgm:prSet presAssocID="{2E23313D-4DFC-46BA-A97C-695929968950}" presName="Parent1" presStyleLbl="node1" presStyleIdx="2" presStyleCnt="6">
        <dgm:presLayoutVars>
          <dgm:chMax val="1"/>
          <dgm:chPref val="1"/>
          <dgm:bulletEnabled val="1"/>
        </dgm:presLayoutVars>
      </dgm:prSet>
      <dgm:spPr/>
    </dgm:pt>
    <dgm:pt modelId="{926B29C3-F9AC-4350-8C55-7D8BC6FD059D}" type="pres">
      <dgm:prSet presAssocID="{2E23313D-4DFC-46BA-A97C-695929968950}" presName="Childtext1" presStyleLbl="revTx" presStyleIdx="1" presStyleCnt="3">
        <dgm:presLayoutVars>
          <dgm:chMax val="0"/>
          <dgm:chPref val="0"/>
          <dgm:bulletEnabled val="1"/>
        </dgm:presLayoutVars>
      </dgm:prSet>
      <dgm:spPr/>
    </dgm:pt>
    <dgm:pt modelId="{D06DA761-0E1A-4327-AC51-5AA70AB38F3F}" type="pres">
      <dgm:prSet presAssocID="{2E23313D-4DFC-46BA-A97C-695929968950}" presName="BalanceSpacing" presStyleCnt="0"/>
      <dgm:spPr/>
    </dgm:pt>
    <dgm:pt modelId="{3B368BF0-F716-44DF-8646-32B873315BF0}" type="pres">
      <dgm:prSet presAssocID="{2E23313D-4DFC-46BA-A97C-695929968950}" presName="BalanceSpacing1" presStyleCnt="0"/>
      <dgm:spPr/>
    </dgm:pt>
    <dgm:pt modelId="{7742EF7B-BD23-4886-9871-05A098E9ADF7}" type="pres">
      <dgm:prSet presAssocID="{9BA7549B-5A62-4A02-902E-4F53A28891E7}" presName="Accent1Text" presStyleLbl="node1" presStyleIdx="3" presStyleCnt="6"/>
      <dgm:spPr/>
    </dgm:pt>
    <dgm:pt modelId="{BAFBC8EB-28A6-45D3-8C89-0CE558F3532C}" type="pres">
      <dgm:prSet presAssocID="{9BA7549B-5A62-4A02-902E-4F53A28891E7}" presName="spaceBetweenRectangles" presStyleCnt="0"/>
      <dgm:spPr/>
    </dgm:pt>
    <dgm:pt modelId="{B8C9D886-9609-47A7-A78F-A7DFEF2DD6D7}" type="pres">
      <dgm:prSet presAssocID="{1AAC17EF-6D5E-4A6C-8E61-98C441807E9F}" presName="composite" presStyleCnt="0"/>
      <dgm:spPr/>
    </dgm:pt>
    <dgm:pt modelId="{E1BA2F12-8865-4FA2-9589-BFC192776140}" type="pres">
      <dgm:prSet presAssocID="{1AAC17EF-6D5E-4A6C-8E61-98C441807E9F}" presName="Parent1" presStyleLbl="node1" presStyleIdx="4" presStyleCnt="6">
        <dgm:presLayoutVars>
          <dgm:chMax val="1"/>
          <dgm:chPref val="1"/>
          <dgm:bulletEnabled val="1"/>
        </dgm:presLayoutVars>
      </dgm:prSet>
      <dgm:spPr/>
    </dgm:pt>
    <dgm:pt modelId="{9EEDDCC2-41AD-4B76-BA29-608755AA3353}" type="pres">
      <dgm:prSet presAssocID="{1AAC17EF-6D5E-4A6C-8E61-98C441807E9F}" presName="Childtext1" presStyleLbl="revTx" presStyleIdx="2" presStyleCnt="3">
        <dgm:presLayoutVars>
          <dgm:chMax val="0"/>
          <dgm:chPref val="0"/>
          <dgm:bulletEnabled val="1"/>
        </dgm:presLayoutVars>
      </dgm:prSet>
      <dgm:spPr/>
    </dgm:pt>
    <dgm:pt modelId="{ABFBE53E-AC03-42DB-AEAA-82D6CB78B5D4}" type="pres">
      <dgm:prSet presAssocID="{1AAC17EF-6D5E-4A6C-8E61-98C441807E9F}" presName="BalanceSpacing" presStyleCnt="0"/>
      <dgm:spPr/>
    </dgm:pt>
    <dgm:pt modelId="{1A999AC5-3C11-443F-9F9D-DA110AB906C0}" type="pres">
      <dgm:prSet presAssocID="{1AAC17EF-6D5E-4A6C-8E61-98C441807E9F}" presName="BalanceSpacing1" presStyleCnt="0"/>
      <dgm:spPr/>
    </dgm:pt>
    <dgm:pt modelId="{41CD9603-1130-46DC-90DF-E9D3D76BB621}" type="pres">
      <dgm:prSet presAssocID="{92D6E4CF-D910-43D5-8A2D-F2DCBDF5DBE3}" presName="Accent1Text" presStyleLbl="node1" presStyleIdx="5" presStyleCnt="6"/>
      <dgm:spPr/>
    </dgm:pt>
  </dgm:ptLst>
  <dgm:cxnLst>
    <dgm:cxn modelId="{854FB211-63EB-4271-9465-06AA4A97F20A}" type="presOf" srcId="{2E23313D-4DFC-46BA-A97C-695929968950}" destId="{CB06D866-B1ED-4C2E-9993-68E3BE40A368}" srcOrd="0" destOrd="0" presId="urn:microsoft.com/office/officeart/2008/layout/AlternatingHexagons"/>
    <dgm:cxn modelId="{0CC90121-BAD5-4FA7-858E-F3235A36560A}" type="presOf" srcId="{CE8220C6-5E25-4F49-B6B1-CF684FF5CA30}" destId="{256803E2-788F-4D06-ACEF-6A0FC83DCC43}" srcOrd="0" destOrd="0" presId="urn:microsoft.com/office/officeart/2008/layout/AlternatingHexagons"/>
    <dgm:cxn modelId="{30A09D23-42B7-45AC-9DEB-E3C4A7226316}" srcId="{CE8220C6-5E25-4F49-B6B1-CF684FF5CA30}" destId="{2E23313D-4DFC-46BA-A97C-695929968950}" srcOrd="1" destOrd="0" parTransId="{7333E4D9-F37C-4829-B5D2-F74562E835CB}" sibTransId="{9BA7549B-5A62-4A02-902E-4F53A28891E7}"/>
    <dgm:cxn modelId="{1FC2492D-183E-412D-91D6-2B45DC80817F}" srcId="{1C3A0951-84BD-49D9-AC7B-3721CF7F1386}" destId="{E7FA54EC-B835-4FFD-9843-04996E85221C}" srcOrd="0" destOrd="0" parTransId="{D89F748C-F0F9-4281-BFEA-3CE0BD6F3043}" sibTransId="{ED55C985-3341-465B-AAD3-DFBF103B2B2D}"/>
    <dgm:cxn modelId="{45AD8482-2113-4448-9732-62B33786641F}" type="presOf" srcId="{E7FA54EC-B835-4FFD-9843-04996E85221C}" destId="{B0B6FF4E-7004-4F6F-83B3-2EEF8A635283}" srcOrd="0" destOrd="0" presId="urn:microsoft.com/office/officeart/2008/layout/AlternatingHexagons"/>
    <dgm:cxn modelId="{E9732F8B-8655-4874-B0D2-A0DB1E600A47}" type="presOf" srcId="{9BA7549B-5A62-4A02-902E-4F53A28891E7}" destId="{7742EF7B-BD23-4886-9871-05A098E9ADF7}" srcOrd="0" destOrd="0" presId="urn:microsoft.com/office/officeart/2008/layout/AlternatingHexagons"/>
    <dgm:cxn modelId="{858E4F9C-30EB-4A08-AACC-6B665CC3FA60}" type="presOf" srcId="{57AFA3DA-C70A-448F-9E3D-4B3CEBD906EF}" destId="{9EEDDCC2-41AD-4B76-BA29-608755AA3353}" srcOrd="0" destOrd="0" presId="urn:microsoft.com/office/officeart/2008/layout/AlternatingHexagons"/>
    <dgm:cxn modelId="{DE8B909E-58AA-49D8-8A33-6C1C8BF332C7}" type="presOf" srcId="{1AAC17EF-6D5E-4A6C-8E61-98C441807E9F}" destId="{E1BA2F12-8865-4FA2-9589-BFC192776140}" srcOrd="0" destOrd="0" presId="urn:microsoft.com/office/officeart/2008/layout/AlternatingHexagons"/>
    <dgm:cxn modelId="{78840AA6-4658-4425-ABFC-6FC748F94B74}" type="presOf" srcId="{DC0F034C-6643-41B3-B2A0-A9EC3C90346E}" destId="{748FA28D-AE53-40C9-92A3-E488C93E5EE2}" srcOrd="0" destOrd="0" presId="urn:microsoft.com/office/officeart/2008/layout/AlternatingHexagons"/>
    <dgm:cxn modelId="{4149A5AF-DD43-435B-ADDE-1D6CA4489197}" type="presOf" srcId="{28E4B4B5-836E-44BA-A38A-518DFF6CADA8}" destId="{926B29C3-F9AC-4350-8C55-7D8BC6FD059D}" srcOrd="0" destOrd="0" presId="urn:microsoft.com/office/officeart/2008/layout/AlternatingHexagons"/>
    <dgm:cxn modelId="{059822C6-59E5-40CA-BB70-1B04AFC134B5}" srcId="{CE8220C6-5E25-4F49-B6B1-CF684FF5CA30}" destId="{1C3A0951-84BD-49D9-AC7B-3721CF7F1386}" srcOrd="0" destOrd="0" parTransId="{17461D53-1CAD-40E4-8CC1-A2FE4373618C}" sibTransId="{DC0F034C-6643-41B3-B2A0-A9EC3C90346E}"/>
    <dgm:cxn modelId="{932AFECD-8FB6-41AC-98AB-B3E2FD1F9B3F}" type="presOf" srcId="{92D6E4CF-D910-43D5-8A2D-F2DCBDF5DBE3}" destId="{41CD9603-1130-46DC-90DF-E9D3D76BB621}" srcOrd="0" destOrd="0" presId="urn:microsoft.com/office/officeart/2008/layout/AlternatingHexagons"/>
    <dgm:cxn modelId="{1120E9D2-2BCC-4B76-AE95-B935FE4ABF0F}" srcId="{2E23313D-4DFC-46BA-A97C-695929968950}" destId="{28E4B4B5-836E-44BA-A38A-518DFF6CADA8}" srcOrd="0" destOrd="0" parTransId="{C20ABB5B-8F45-48F9-9CB5-A5F806E845C6}" sibTransId="{C5DD35EF-7653-48A9-943E-A05B8E3D8CFA}"/>
    <dgm:cxn modelId="{230A0DD5-CA9F-43DD-99D9-5A985EE89CB6}" type="presOf" srcId="{1C3A0951-84BD-49D9-AC7B-3721CF7F1386}" destId="{1DFC891D-DAB7-4000-A4B3-A904086E7D5D}" srcOrd="0" destOrd="0" presId="urn:microsoft.com/office/officeart/2008/layout/AlternatingHexagons"/>
    <dgm:cxn modelId="{A85FCEF8-A3C4-4FED-9986-20C8B5BF24DA}" srcId="{CE8220C6-5E25-4F49-B6B1-CF684FF5CA30}" destId="{1AAC17EF-6D5E-4A6C-8E61-98C441807E9F}" srcOrd="2" destOrd="0" parTransId="{6D5A91A1-9098-4042-B2EC-7361CBA30E5D}" sibTransId="{92D6E4CF-D910-43D5-8A2D-F2DCBDF5DBE3}"/>
    <dgm:cxn modelId="{F03BEBFF-77D6-4C96-B95B-95AEA78854BC}" srcId="{1AAC17EF-6D5E-4A6C-8E61-98C441807E9F}" destId="{57AFA3DA-C70A-448F-9E3D-4B3CEBD906EF}" srcOrd="0" destOrd="0" parTransId="{A5615757-95CF-4DFC-988C-C5F0F5FA0EEE}" sibTransId="{7F43C53C-5895-4E06-B1B0-E8829B149EB5}"/>
    <dgm:cxn modelId="{3F484035-AD98-41E9-9C8A-87ED00DFFE6E}" type="presParOf" srcId="{256803E2-788F-4D06-ACEF-6A0FC83DCC43}" destId="{0F4ED830-D975-4CBA-8920-B01EBED56493}" srcOrd="0" destOrd="0" presId="urn:microsoft.com/office/officeart/2008/layout/AlternatingHexagons"/>
    <dgm:cxn modelId="{169CB733-247F-4D6C-8CA3-A13B3B9A7F2C}" type="presParOf" srcId="{0F4ED830-D975-4CBA-8920-B01EBED56493}" destId="{1DFC891D-DAB7-4000-A4B3-A904086E7D5D}" srcOrd="0" destOrd="0" presId="urn:microsoft.com/office/officeart/2008/layout/AlternatingHexagons"/>
    <dgm:cxn modelId="{BC807FC2-3FD3-4CAF-80DC-15B1A4588BFF}" type="presParOf" srcId="{0F4ED830-D975-4CBA-8920-B01EBED56493}" destId="{B0B6FF4E-7004-4F6F-83B3-2EEF8A635283}" srcOrd="1" destOrd="0" presId="urn:microsoft.com/office/officeart/2008/layout/AlternatingHexagons"/>
    <dgm:cxn modelId="{E490B621-E065-40CA-8795-E69A771A995A}" type="presParOf" srcId="{0F4ED830-D975-4CBA-8920-B01EBED56493}" destId="{90D77B76-76F9-4A0F-B3B0-0B30B7C25393}" srcOrd="2" destOrd="0" presId="urn:microsoft.com/office/officeart/2008/layout/AlternatingHexagons"/>
    <dgm:cxn modelId="{6E44A997-BF41-455A-AD5A-505FB8E7A379}" type="presParOf" srcId="{0F4ED830-D975-4CBA-8920-B01EBED56493}" destId="{B94FBFA6-DBE7-49E4-9E46-61572234BC48}" srcOrd="3" destOrd="0" presId="urn:microsoft.com/office/officeart/2008/layout/AlternatingHexagons"/>
    <dgm:cxn modelId="{DC721DDD-891E-434B-8482-87D14C448D93}" type="presParOf" srcId="{0F4ED830-D975-4CBA-8920-B01EBED56493}" destId="{748FA28D-AE53-40C9-92A3-E488C93E5EE2}" srcOrd="4" destOrd="0" presId="urn:microsoft.com/office/officeart/2008/layout/AlternatingHexagons"/>
    <dgm:cxn modelId="{79CE4225-F674-412F-BC68-2B645F08E1C5}" type="presParOf" srcId="{256803E2-788F-4D06-ACEF-6A0FC83DCC43}" destId="{6E9EF5BD-CB53-435F-AE70-C5471841C65A}" srcOrd="1" destOrd="0" presId="urn:microsoft.com/office/officeart/2008/layout/AlternatingHexagons"/>
    <dgm:cxn modelId="{86C55311-1847-4E2B-B0A3-D85AE546C04A}" type="presParOf" srcId="{256803E2-788F-4D06-ACEF-6A0FC83DCC43}" destId="{F45FB717-4023-4D87-9F1E-CD572E840A3A}" srcOrd="2" destOrd="0" presId="urn:microsoft.com/office/officeart/2008/layout/AlternatingHexagons"/>
    <dgm:cxn modelId="{3A789C91-5326-4501-8768-44E2D8D4DDEC}" type="presParOf" srcId="{F45FB717-4023-4D87-9F1E-CD572E840A3A}" destId="{CB06D866-B1ED-4C2E-9993-68E3BE40A368}" srcOrd="0" destOrd="0" presId="urn:microsoft.com/office/officeart/2008/layout/AlternatingHexagons"/>
    <dgm:cxn modelId="{9523A2C3-2D8A-4EA3-B42D-4AB41C6F196B}" type="presParOf" srcId="{F45FB717-4023-4D87-9F1E-CD572E840A3A}" destId="{926B29C3-F9AC-4350-8C55-7D8BC6FD059D}" srcOrd="1" destOrd="0" presId="urn:microsoft.com/office/officeart/2008/layout/AlternatingHexagons"/>
    <dgm:cxn modelId="{25785E2C-DB0F-435D-AB55-907E5D16B385}" type="presParOf" srcId="{F45FB717-4023-4D87-9F1E-CD572E840A3A}" destId="{D06DA761-0E1A-4327-AC51-5AA70AB38F3F}" srcOrd="2" destOrd="0" presId="urn:microsoft.com/office/officeart/2008/layout/AlternatingHexagons"/>
    <dgm:cxn modelId="{E384DA98-97A4-47CB-88C3-AA5F1FA9C7A8}" type="presParOf" srcId="{F45FB717-4023-4D87-9F1E-CD572E840A3A}" destId="{3B368BF0-F716-44DF-8646-32B873315BF0}" srcOrd="3" destOrd="0" presId="urn:microsoft.com/office/officeart/2008/layout/AlternatingHexagons"/>
    <dgm:cxn modelId="{98E9A88C-B6DA-4049-B496-6F1EA25416A9}" type="presParOf" srcId="{F45FB717-4023-4D87-9F1E-CD572E840A3A}" destId="{7742EF7B-BD23-4886-9871-05A098E9ADF7}" srcOrd="4" destOrd="0" presId="urn:microsoft.com/office/officeart/2008/layout/AlternatingHexagons"/>
    <dgm:cxn modelId="{145253AB-B45F-4E37-8013-B9B5A5364524}" type="presParOf" srcId="{256803E2-788F-4D06-ACEF-6A0FC83DCC43}" destId="{BAFBC8EB-28A6-45D3-8C89-0CE558F3532C}" srcOrd="3" destOrd="0" presId="urn:microsoft.com/office/officeart/2008/layout/AlternatingHexagons"/>
    <dgm:cxn modelId="{BE702A1D-A345-46CE-AD84-78C8E918D494}" type="presParOf" srcId="{256803E2-788F-4D06-ACEF-6A0FC83DCC43}" destId="{B8C9D886-9609-47A7-A78F-A7DFEF2DD6D7}" srcOrd="4" destOrd="0" presId="urn:microsoft.com/office/officeart/2008/layout/AlternatingHexagons"/>
    <dgm:cxn modelId="{33DDA67F-8ACE-428F-9701-99A2630B73ED}" type="presParOf" srcId="{B8C9D886-9609-47A7-A78F-A7DFEF2DD6D7}" destId="{E1BA2F12-8865-4FA2-9589-BFC192776140}" srcOrd="0" destOrd="0" presId="urn:microsoft.com/office/officeart/2008/layout/AlternatingHexagons"/>
    <dgm:cxn modelId="{017EE3F0-CDAB-441E-A6F9-E2BB88A10A5D}" type="presParOf" srcId="{B8C9D886-9609-47A7-A78F-A7DFEF2DD6D7}" destId="{9EEDDCC2-41AD-4B76-BA29-608755AA3353}" srcOrd="1" destOrd="0" presId="urn:microsoft.com/office/officeart/2008/layout/AlternatingHexagons"/>
    <dgm:cxn modelId="{01831139-A75D-43AB-A419-B29125679E76}" type="presParOf" srcId="{B8C9D886-9609-47A7-A78F-A7DFEF2DD6D7}" destId="{ABFBE53E-AC03-42DB-AEAA-82D6CB78B5D4}" srcOrd="2" destOrd="0" presId="urn:microsoft.com/office/officeart/2008/layout/AlternatingHexagons"/>
    <dgm:cxn modelId="{491DCB5A-F8A7-478B-AC71-806FE4CDE36A}" type="presParOf" srcId="{B8C9D886-9609-47A7-A78F-A7DFEF2DD6D7}" destId="{1A999AC5-3C11-443F-9F9D-DA110AB906C0}" srcOrd="3" destOrd="0" presId="urn:microsoft.com/office/officeart/2008/layout/AlternatingHexagons"/>
    <dgm:cxn modelId="{72697B69-66AA-470E-896C-7B937939C158}" type="presParOf" srcId="{B8C9D886-9609-47A7-A78F-A7DFEF2DD6D7}" destId="{41CD9603-1130-46DC-90DF-E9D3D76BB621}" srcOrd="4" destOrd="0" presId="urn:microsoft.com/office/officeart/2008/layout/AlternatingHexagon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FC891D-DAB7-4000-A4B3-A904086E7D5D}">
      <dsp:nvSpPr>
        <dsp:cNvPr id="0" name=""/>
        <dsp:cNvSpPr/>
      </dsp:nvSpPr>
      <dsp:spPr>
        <a:xfrm rot="5400000">
          <a:off x="3614293" y="242171"/>
          <a:ext cx="2373764" cy="2065174"/>
        </a:xfrm>
        <a:prstGeom prst="hexagon">
          <a:avLst>
            <a:gd name="adj" fmla="val 25000"/>
            <a:gd name="vf" fmla="val 1154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Interns </a:t>
          </a:r>
        </a:p>
      </dsp:txBody>
      <dsp:txXfrm rot="-5400000">
        <a:off x="4090411" y="457789"/>
        <a:ext cx="1421528" cy="1633941"/>
      </dsp:txXfrm>
    </dsp:sp>
    <dsp:sp modelId="{B0B6FF4E-7004-4F6F-83B3-2EEF8A635283}">
      <dsp:nvSpPr>
        <dsp:cNvPr id="0" name=""/>
        <dsp:cNvSpPr/>
      </dsp:nvSpPr>
      <dsp:spPr>
        <a:xfrm>
          <a:off x="5896430" y="562629"/>
          <a:ext cx="2649120" cy="14242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endParaRPr lang="en-US" sz="2400" kern="1200" dirty="0"/>
        </a:p>
      </dsp:txBody>
      <dsp:txXfrm>
        <a:off x="5896430" y="562629"/>
        <a:ext cx="2649120" cy="1424258"/>
      </dsp:txXfrm>
    </dsp:sp>
    <dsp:sp modelId="{748FA28D-AE53-40C9-92A3-E488C93E5EE2}">
      <dsp:nvSpPr>
        <dsp:cNvPr id="0" name=""/>
        <dsp:cNvSpPr/>
      </dsp:nvSpPr>
      <dsp:spPr>
        <a:xfrm rot="5400000">
          <a:off x="1383904" y="242171"/>
          <a:ext cx="2373764" cy="2065174"/>
        </a:xfrm>
        <a:prstGeom prst="hexagon">
          <a:avLst>
            <a:gd name="adj" fmla="val 25000"/>
            <a:gd name="vf" fmla="val 115470"/>
          </a:avLst>
        </a:prstGeom>
        <a:solidFill>
          <a:schemeClr val="accent4">
            <a:hueOff val="1960178"/>
            <a:satOff val="-8155"/>
            <a:lumOff val="1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1860022" y="457789"/>
        <a:ext cx="1421528" cy="1633941"/>
      </dsp:txXfrm>
    </dsp:sp>
    <dsp:sp modelId="{CB06D866-B1ED-4C2E-9993-68E3BE40A368}">
      <dsp:nvSpPr>
        <dsp:cNvPr id="0" name=""/>
        <dsp:cNvSpPr/>
      </dsp:nvSpPr>
      <dsp:spPr>
        <a:xfrm rot="5400000">
          <a:off x="2494826" y="2257022"/>
          <a:ext cx="2373764" cy="2065174"/>
        </a:xfrm>
        <a:prstGeom prst="hexagon">
          <a:avLst>
            <a:gd name="adj" fmla="val 25000"/>
            <a:gd name="vf" fmla="val 115470"/>
          </a:avLst>
        </a:prstGeom>
        <a:solidFill>
          <a:schemeClr val="accent4">
            <a:hueOff val="3920356"/>
            <a:satOff val="-16311"/>
            <a:lumOff val="3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Projects </a:t>
          </a:r>
        </a:p>
      </dsp:txBody>
      <dsp:txXfrm rot="-5400000">
        <a:off x="2970944" y="2472640"/>
        <a:ext cx="1421528" cy="1633941"/>
      </dsp:txXfrm>
    </dsp:sp>
    <dsp:sp modelId="{926B29C3-F9AC-4350-8C55-7D8BC6FD059D}">
      <dsp:nvSpPr>
        <dsp:cNvPr id="0" name=""/>
        <dsp:cNvSpPr/>
      </dsp:nvSpPr>
      <dsp:spPr>
        <a:xfrm>
          <a:off x="0" y="2577480"/>
          <a:ext cx="2563665" cy="14242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r" defTabSz="1066800">
            <a:lnSpc>
              <a:spcPct val="90000"/>
            </a:lnSpc>
            <a:spcBef>
              <a:spcPct val="0"/>
            </a:spcBef>
            <a:spcAft>
              <a:spcPct val="35000"/>
            </a:spcAft>
            <a:buNone/>
          </a:pPr>
          <a:r>
            <a:rPr lang="en-US" sz="2400" b="1" kern="1200" dirty="0">
              <a:solidFill>
                <a:schemeClr val="bg1"/>
              </a:solidFill>
            </a:rPr>
            <a:t>Consultant</a:t>
          </a:r>
        </a:p>
      </dsp:txBody>
      <dsp:txXfrm>
        <a:off x="0" y="2577480"/>
        <a:ext cx="2563665" cy="1424258"/>
      </dsp:txXfrm>
    </dsp:sp>
    <dsp:sp modelId="{7742EF7B-BD23-4886-9871-05A098E9ADF7}">
      <dsp:nvSpPr>
        <dsp:cNvPr id="0" name=""/>
        <dsp:cNvSpPr/>
      </dsp:nvSpPr>
      <dsp:spPr>
        <a:xfrm rot="5400000">
          <a:off x="4725214" y="2257022"/>
          <a:ext cx="2373764" cy="2065174"/>
        </a:xfrm>
        <a:prstGeom prst="hexagon">
          <a:avLst>
            <a:gd name="adj" fmla="val 25000"/>
            <a:gd name="vf" fmla="val 115470"/>
          </a:avLst>
        </a:prstGeom>
        <a:solidFill>
          <a:schemeClr val="accent4">
            <a:hueOff val="5880535"/>
            <a:satOff val="-24466"/>
            <a:lumOff val="5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5201332" y="2472640"/>
        <a:ext cx="1421528" cy="1633941"/>
      </dsp:txXfrm>
    </dsp:sp>
    <dsp:sp modelId="{E1BA2F12-8865-4FA2-9589-BFC192776140}">
      <dsp:nvSpPr>
        <dsp:cNvPr id="0" name=""/>
        <dsp:cNvSpPr/>
      </dsp:nvSpPr>
      <dsp:spPr>
        <a:xfrm rot="5400000">
          <a:off x="3614293" y="4271873"/>
          <a:ext cx="2373764" cy="2065174"/>
        </a:xfrm>
        <a:prstGeom prst="hexagon">
          <a:avLst>
            <a:gd name="adj" fmla="val 25000"/>
            <a:gd name="vf" fmla="val 115470"/>
          </a:avLst>
        </a:prstGeom>
        <a:solidFill>
          <a:schemeClr val="accent4">
            <a:hueOff val="7840713"/>
            <a:satOff val="-32622"/>
            <a:lumOff val="76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Partners (MoU)</a:t>
          </a:r>
        </a:p>
      </dsp:txBody>
      <dsp:txXfrm rot="-5400000">
        <a:off x="4090411" y="4487491"/>
        <a:ext cx="1421528" cy="1633941"/>
      </dsp:txXfrm>
    </dsp:sp>
    <dsp:sp modelId="{9EEDDCC2-41AD-4B76-BA29-608755AA3353}">
      <dsp:nvSpPr>
        <dsp:cNvPr id="0" name=""/>
        <dsp:cNvSpPr/>
      </dsp:nvSpPr>
      <dsp:spPr>
        <a:xfrm>
          <a:off x="5896430" y="4592331"/>
          <a:ext cx="2649120" cy="14242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chemeClr val="bg1"/>
              </a:solidFill>
            </a:rPr>
            <a:t>Sharing of resources &amp; products</a:t>
          </a:r>
        </a:p>
      </dsp:txBody>
      <dsp:txXfrm>
        <a:off x="5896430" y="4592331"/>
        <a:ext cx="2649120" cy="1424258"/>
      </dsp:txXfrm>
    </dsp:sp>
    <dsp:sp modelId="{41CD9603-1130-46DC-90DF-E9D3D76BB621}">
      <dsp:nvSpPr>
        <dsp:cNvPr id="0" name=""/>
        <dsp:cNvSpPr/>
      </dsp:nvSpPr>
      <dsp:spPr>
        <a:xfrm rot="5400000">
          <a:off x="1383904" y="4271873"/>
          <a:ext cx="2373764" cy="2065174"/>
        </a:xfrm>
        <a:prstGeom prst="hexagon">
          <a:avLst>
            <a:gd name="adj" fmla="val 25000"/>
            <a:gd name="vf" fmla="val 115470"/>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1860022" y="4487491"/>
        <a:ext cx="1421528" cy="1633941"/>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198706-4C3C-4EDA-AFD9-79A5C9F64E57}" type="datetimeFigureOut">
              <a:rPr lang="en-US" smtClean="0"/>
              <a:t>5/12/2024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171800-53F2-4BE7-8468-61BEB4CE0FC9}" type="slidenum">
              <a:rPr lang="en-US" smtClean="0"/>
              <a:t>‹#›</a:t>
            </a:fld>
            <a:endParaRPr lang="en-US"/>
          </a:p>
        </p:txBody>
      </p:sp>
    </p:spTree>
    <p:extLst>
      <p:ext uri="{BB962C8B-B14F-4D97-AF65-F5344CB8AC3E}">
        <p14:creationId xmlns:p14="http://schemas.microsoft.com/office/powerpoint/2010/main" val="2102363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171800-53F2-4BE7-8468-61BEB4CE0FC9}" type="slidenum">
              <a:rPr lang="en-US" smtClean="0"/>
              <a:t>6</a:t>
            </a:fld>
            <a:endParaRPr lang="en-US"/>
          </a:p>
        </p:txBody>
      </p:sp>
    </p:spTree>
    <p:extLst>
      <p:ext uri="{BB962C8B-B14F-4D97-AF65-F5344CB8AC3E}">
        <p14:creationId xmlns:p14="http://schemas.microsoft.com/office/powerpoint/2010/main" val="11949392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369E5-3516-4AE1-1C64-F7BDFD3C33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E4A6FF8-1BC6-A0CD-F6DC-009FB5ABF9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0235777-F39A-2F69-48FD-885284DFC615}"/>
              </a:ext>
            </a:extLst>
          </p:cNvPr>
          <p:cNvSpPr>
            <a:spLocks noGrp="1"/>
          </p:cNvSpPr>
          <p:nvPr>
            <p:ph type="dt" sz="half" idx="10"/>
          </p:nvPr>
        </p:nvSpPr>
        <p:spPr/>
        <p:txBody>
          <a:bodyPr/>
          <a:lstStyle/>
          <a:p>
            <a:fld id="{55585CC0-9171-48BD-9294-3FA74FC30D76}" type="datetimeFigureOut">
              <a:rPr lang="en-US" smtClean="0"/>
              <a:t>5/12/2024</a:t>
            </a:fld>
            <a:endParaRPr lang="en-US"/>
          </a:p>
        </p:txBody>
      </p:sp>
      <p:sp>
        <p:nvSpPr>
          <p:cNvPr id="5" name="Footer Placeholder 4">
            <a:extLst>
              <a:ext uri="{FF2B5EF4-FFF2-40B4-BE49-F238E27FC236}">
                <a16:creationId xmlns:a16="http://schemas.microsoft.com/office/drawing/2014/main" id="{58E9F89E-DC7D-1070-108E-C96B1634BF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9F9F53-CA05-83A6-EE5D-C1C1F4499D8B}"/>
              </a:ext>
            </a:extLst>
          </p:cNvPr>
          <p:cNvSpPr>
            <a:spLocks noGrp="1"/>
          </p:cNvSpPr>
          <p:nvPr>
            <p:ph type="sldNum" sz="quarter" idx="12"/>
          </p:nvPr>
        </p:nvSpPr>
        <p:spPr/>
        <p:txBody>
          <a:bodyPr/>
          <a:lstStyle/>
          <a:p>
            <a:fld id="{558C2FC9-04D8-404F-8930-319E5972F530}" type="slidenum">
              <a:rPr lang="en-US" smtClean="0"/>
              <a:t>‹#›</a:t>
            </a:fld>
            <a:endParaRPr lang="en-US"/>
          </a:p>
        </p:txBody>
      </p:sp>
    </p:spTree>
    <p:extLst>
      <p:ext uri="{BB962C8B-B14F-4D97-AF65-F5344CB8AC3E}">
        <p14:creationId xmlns:p14="http://schemas.microsoft.com/office/powerpoint/2010/main" val="25097055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43477-ED01-4D3B-99D0-D8CD4917936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4FED919-5B60-5E24-938F-D2356E3074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4BAFB2-032E-BB39-7304-C5557476E02E}"/>
              </a:ext>
            </a:extLst>
          </p:cNvPr>
          <p:cNvSpPr>
            <a:spLocks noGrp="1"/>
          </p:cNvSpPr>
          <p:nvPr>
            <p:ph type="dt" sz="half" idx="10"/>
          </p:nvPr>
        </p:nvSpPr>
        <p:spPr/>
        <p:txBody>
          <a:bodyPr/>
          <a:lstStyle/>
          <a:p>
            <a:fld id="{55585CC0-9171-48BD-9294-3FA74FC30D76}" type="datetimeFigureOut">
              <a:rPr lang="en-US" smtClean="0"/>
              <a:t>5/12/2024</a:t>
            </a:fld>
            <a:endParaRPr lang="en-US"/>
          </a:p>
        </p:txBody>
      </p:sp>
      <p:sp>
        <p:nvSpPr>
          <p:cNvPr id="5" name="Footer Placeholder 4">
            <a:extLst>
              <a:ext uri="{FF2B5EF4-FFF2-40B4-BE49-F238E27FC236}">
                <a16:creationId xmlns:a16="http://schemas.microsoft.com/office/drawing/2014/main" id="{35071A7F-D30E-0FE2-9F7E-244EFF909C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672E0E-A71B-A681-22C0-D5563EE5ED47}"/>
              </a:ext>
            </a:extLst>
          </p:cNvPr>
          <p:cNvSpPr>
            <a:spLocks noGrp="1"/>
          </p:cNvSpPr>
          <p:nvPr>
            <p:ph type="sldNum" sz="quarter" idx="12"/>
          </p:nvPr>
        </p:nvSpPr>
        <p:spPr/>
        <p:txBody>
          <a:bodyPr/>
          <a:lstStyle/>
          <a:p>
            <a:fld id="{558C2FC9-04D8-404F-8930-319E5972F530}" type="slidenum">
              <a:rPr lang="en-US" smtClean="0"/>
              <a:t>‹#›</a:t>
            </a:fld>
            <a:endParaRPr lang="en-US"/>
          </a:p>
        </p:txBody>
      </p:sp>
    </p:spTree>
    <p:extLst>
      <p:ext uri="{BB962C8B-B14F-4D97-AF65-F5344CB8AC3E}">
        <p14:creationId xmlns:p14="http://schemas.microsoft.com/office/powerpoint/2010/main" val="17750285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22666A-7F14-95DF-E867-52A5F08314E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B048581-082E-10E7-5885-6E41A1E6C5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474CB6-383E-97B9-5EFA-C02D33F3C2CE}"/>
              </a:ext>
            </a:extLst>
          </p:cNvPr>
          <p:cNvSpPr>
            <a:spLocks noGrp="1"/>
          </p:cNvSpPr>
          <p:nvPr>
            <p:ph type="dt" sz="half" idx="10"/>
          </p:nvPr>
        </p:nvSpPr>
        <p:spPr/>
        <p:txBody>
          <a:bodyPr/>
          <a:lstStyle/>
          <a:p>
            <a:fld id="{55585CC0-9171-48BD-9294-3FA74FC30D76}" type="datetimeFigureOut">
              <a:rPr lang="en-US" smtClean="0"/>
              <a:t>5/12/2024</a:t>
            </a:fld>
            <a:endParaRPr lang="en-US"/>
          </a:p>
        </p:txBody>
      </p:sp>
      <p:sp>
        <p:nvSpPr>
          <p:cNvPr id="5" name="Footer Placeholder 4">
            <a:extLst>
              <a:ext uri="{FF2B5EF4-FFF2-40B4-BE49-F238E27FC236}">
                <a16:creationId xmlns:a16="http://schemas.microsoft.com/office/drawing/2014/main" id="{DA89931B-ADC5-7D90-1E47-DC6542428E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7E9484-C453-AED9-C9B3-7CF74D79CD48}"/>
              </a:ext>
            </a:extLst>
          </p:cNvPr>
          <p:cNvSpPr>
            <a:spLocks noGrp="1"/>
          </p:cNvSpPr>
          <p:nvPr>
            <p:ph type="sldNum" sz="quarter" idx="12"/>
          </p:nvPr>
        </p:nvSpPr>
        <p:spPr/>
        <p:txBody>
          <a:bodyPr/>
          <a:lstStyle/>
          <a:p>
            <a:fld id="{558C2FC9-04D8-404F-8930-319E5972F530}" type="slidenum">
              <a:rPr lang="en-US" smtClean="0"/>
              <a:t>‹#›</a:t>
            </a:fld>
            <a:endParaRPr lang="en-US"/>
          </a:p>
        </p:txBody>
      </p:sp>
    </p:spTree>
    <p:extLst>
      <p:ext uri="{BB962C8B-B14F-4D97-AF65-F5344CB8AC3E}">
        <p14:creationId xmlns:p14="http://schemas.microsoft.com/office/powerpoint/2010/main" val="9120348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B7746-5A79-6C0D-DBEA-C8401D8E9B8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FR"/>
          </a:p>
        </p:txBody>
      </p:sp>
      <p:sp>
        <p:nvSpPr>
          <p:cNvPr id="3" name="Subtitle 2">
            <a:extLst>
              <a:ext uri="{FF2B5EF4-FFF2-40B4-BE49-F238E27FC236}">
                <a16:creationId xmlns:a16="http://schemas.microsoft.com/office/drawing/2014/main" id="{720C8371-E550-1773-1846-B6A1B16EBA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FR"/>
          </a:p>
        </p:txBody>
      </p:sp>
      <p:sp>
        <p:nvSpPr>
          <p:cNvPr id="4" name="Date Placeholder 3">
            <a:extLst>
              <a:ext uri="{FF2B5EF4-FFF2-40B4-BE49-F238E27FC236}">
                <a16:creationId xmlns:a16="http://schemas.microsoft.com/office/drawing/2014/main" id="{1C638622-05EE-A6C2-B5FD-4167423673BF}"/>
              </a:ext>
            </a:extLst>
          </p:cNvPr>
          <p:cNvSpPr>
            <a:spLocks noGrp="1"/>
          </p:cNvSpPr>
          <p:nvPr>
            <p:ph type="dt" sz="half" idx="10"/>
          </p:nvPr>
        </p:nvSpPr>
        <p:spPr/>
        <p:txBody>
          <a:bodyPr/>
          <a:lstStyle/>
          <a:p>
            <a:fld id="{3AF457F0-B37F-416E-8E43-7AED3111A142}" type="datetimeFigureOut">
              <a:rPr lang="fr-FR" smtClean="0"/>
              <a:t>12/05/2024</a:t>
            </a:fld>
            <a:endParaRPr lang="fr-FR"/>
          </a:p>
        </p:txBody>
      </p:sp>
      <p:sp>
        <p:nvSpPr>
          <p:cNvPr id="5" name="Footer Placeholder 4">
            <a:extLst>
              <a:ext uri="{FF2B5EF4-FFF2-40B4-BE49-F238E27FC236}">
                <a16:creationId xmlns:a16="http://schemas.microsoft.com/office/drawing/2014/main" id="{74AD059B-8726-9A98-4B7E-ED154B8B119A}"/>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F3FF5B15-E479-B3A0-C24E-96638DEAEF58}"/>
              </a:ext>
            </a:extLst>
          </p:cNvPr>
          <p:cNvSpPr>
            <a:spLocks noGrp="1"/>
          </p:cNvSpPr>
          <p:nvPr>
            <p:ph type="sldNum" sz="quarter" idx="12"/>
          </p:nvPr>
        </p:nvSpPr>
        <p:spPr/>
        <p:txBody>
          <a:bodyPr/>
          <a:lstStyle/>
          <a:p>
            <a:fld id="{AF940872-1F9D-4DC4-90CF-1ECEE3589B9E}" type="slidenum">
              <a:rPr lang="fr-FR" smtClean="0"/>
              <a:t>‹#›</a:t>
            </a:fld>
            <a:endParaRPr lang="fr-FR"/>
          </a:p>
        </p:txBody>
      </p:sp>
    </p:spTree>
    <p:extLst>
      <p:ext uri="{BB962C8B-B14F-4D97-AF65-F5344CB8AC3E}">
        <p14:creationId xmlns:p14="http://schemas.microsoft.com/office/powerpoint/2010/main" val="889705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3AE81-20B4-B16D-969C-606B15C93CA1}"/>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21184D6B-1760-DBA6-C83B-6424ADBCED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E41CF2AB-9460-4703-90CA-E92CEA30393F}"/>
              </a:ext>
            </a:extLst>
          </p:cNvPr>
          <p:cNvSpPr>
            <a:spLocks noGrp="1"/>
          </p:cNvSpPr>
          <p:nvPr>
            <p:ph type="dt" sz="half" idx="10"/>
          </p:nvPr>
        </p:nvSpPr>
        <p:spPr/>
        <p:txBody>
          <a:bodyPr/>
          <a:lstStyle/>
          <a:p>
            <a:fld id="{3AF457F0-B37F-416E-8E43-7AED3111A142}" type="datetimeFigureOut">
              <a:rPr lang="fr-FR" smtClean="0"/>
              <a:t>12/05/2024</a:t>
            </a:fld>
            <a:endParaRPr lang="fr-FR"/>
          </a:p>
        </p:txBody>
      </p:sp>
      <p:sp>
        <p:nvSpPr>
          <p:cNvPr id="5" name="Footer Placeholder 4">
            <a:extLst>
              <a:ext uri="{FF2B5EF4-FFF2-40B4-BE49-F238E27FC236}">
                <a16:creationId xmlns:a16="http://schemas.microsoft.com/office/drawing/2014/main" id="{2FD9236C-A788-6026-242D-0D628A99A395}"/>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328D7C40-6473-4304-0B4B-0EA1303E1901}"/>
              </a:ext>
            </a:extLst>
          </p:cNvPr>
          <p:cNvSpPr>
            <a:spLocks noGrp="1"/>
          </p:cNvSpPr>
          <p:nvPr>
            <p:ph type="sldNum" sz="quarter" idx="12"/>
          </p:nvPr>
        </p:nvSpPr>
        <p:spPr/>
        <p:txBody>
          <a:bodyPr/>
          <a:lstStyle/>
          <a:p>
            <a:fld id="{AF940872-1F9D-4DC4-90CF-1ECEE3589B9E}" type="slidenum">
              <a:rPr lang="fr-FR" smtClean="0"/>
              <a:t>‹#›</a:t>
            </a:fld>
            <a:endParaRPr lang="fr-FR"/>
          </a:p>
        </p:txBody>
      </p:sp>
    </p:spTree>
    <p:extLst>
      <p:ext uri="{BB962C8B-B14F-4D97-AF65-F5344CB8AC3E}">
        <p14:creationId xmlns:p14="http://schemas.microsoft.com/office/powerpoint/2010/main" val="25729512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F4FA6-A6E8-4F7B-5702-08740EE21F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FR"/>
          </a:p>
        </p:txBody>
      </p:sp>
      <p:sp>
        <p:nvSpPr>
          <p:cNvPr id="3" name="Text Placeholder 2">
            <a:extLst>
              <a:ext uri="{FF2B5EF4-FFF2-40B4-BE49-F238E27FC236}">
                <a16:creationId xmlns:a16="http://schemas.microsoft.com/office/drawing/2014/main" id="{6D276ED2-0E8F-6C78-626B-2BB3AF433D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955B98-C56C-4731-34A0-B2BC388976BC}"/>
              </a:ext>
            </a:extLst>
          </p:cNvPr>
          <p:cNvSpPr>
            <a:spLocks noGrp="1"/>
          </p:cNvSpPr>
          <p:nvPr>
            <p:ph type="dt" sz="half" idx="10"/>
          </p:nvPr>
        </p:nvSpPr>
        <p:spPr/>
        <p:txBody>
          <a:bodyPr/>
          <a:lstStyle/>
          <a:p>
            <a:fld id="{3AF457F0-B37F-416E-8E43-7AED3111A142}" type="datetimeFigureOut">
              <a:rPr lang="fr-FR" smtClean="0"/>
              <a:t>12/05/2024</a:t>
            </a:fld>
            <a:endParaRPr lang="fr-FR"/>
          </a:p>
        </p:txBody>
      </p:sp>
      <p:sp>
        <p:nvSpPr>
          <p:cNvPr id="5" name="Footer Placeholder 4">
            <a:extLst>
              <a:ext uri="{FF2B5EF4-FFF2-40B4-BE49-F238E27FC236}">
                <a16:creationId xmlns:a16="http://schemas.microsoft.com/office/drawing/2014/main" id="{68F514E4-0725-70E8-3922-844DCDA5BFAC}"/>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73619A11-09C5-5486-8817-2BB52764B130}"/>
              </a:ext>
            </a:extLst>
          </p:cNvPr>
          <p:cNvSpPr>
            <a:spLocks noGrp="1"/>
          </p:cNvSpPr>
          <p:nvPr>
            <p:ph type="sldNum" sz="quarter" idx="12"/>
          </p:nvPr>
        </p:nvSpPr>
        <p:spPr/>
        <p:txBody>
          <a:bodyPr/>
          <a:lstStyle/>
          <a:p>
            <a:fld id="{AF940872-1F9D-4DC4-90CF-1ECEE3589B9E}" type="slidenum">
              <a:rPr lang="fr-FR" smtClean="0"/>
              <a:t>‹#›</a:t>
            </a:fld>
            <a:endParaRPr lang="fr-FR"/>
          </a:p>
        </p:txBody>
      </p:sp>
    </p:spTree>
    <p:extLst>
      <p:ext uri="{BB962C8B-B14F-4D97-AF65-F5344CB8AC3E}">
        <p14:creationId xmlns:p14="http://schemas.microsoft.com/office/powerpoint/2010/main" val="11386858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60257-8BAE-5FBC-1B09-01610A9529AA}"/>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66490B0A-34FE-2153-4BBF-C511DB441B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a:extLst>
              <a:ext uri="{FF2B5EF4-FFF2-40B4-BE49-F238E27FC236}">
                <a16:creationId xmlns:a16="http://schemas.microsoft.com/office/drawing/2014/main" id="{EF0D6DA5-BBE9-C0E4-A05F-41958687BA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Date Placeholder 4">
            <a:extLst>
              <a:ext uri="{FF2B5EF4-FFF2-40B4-BE49-F238E27FC236}">
                <a16:creationId xmlns:a16="http://schemas.microsoft.com/office/drawing/2014/main" id="{0578634D-8BBC-3697-DB9F-15904B97F433}"/>
              </a:ext>
            </a:extLst>
          </p:cNvPr>
          <p:cNvSpPr>
            <a:spLocks noGrp="1"/>
          </p:cNvSpPr>
          <p:nvPr>
            <p:ph type="dt" sz="half" idx="10"/>
          </p:nvPr>
        </p:nvSpPr>
        <p:spPr/>
        <p:txBody>
          <a:bodyPr/>
          <a:lstStyle/>
          <a:p>
            <a:fld id="{3AF457F0-B37F-416E-8E43-7AED3111A142}" type="datetimeFigureOut">
              <a:rPr lang="fr-FR" smtClean="0"/>
              <a:t>12/05/2024</a:t>
            </a:fld>
            <a:endParaRPr lang="fr-FR"/>
          </a:p>
        </p:txBody>
      </p:sp>
      <p:sp>
        <p:nvSpPr>
          <p:cNvPr id="6" name="Footer Placeholder 5">
            <a:extLst>
              <a:ext uri="{FF2B5EF4-FFF2-40B4-BE49-F238E27FC236}">
                <a16:creationId xmlns:a16="http://schemas.microsoft.com/office/drawing/2014/main" id="{1BFA631A-96A3-C1ED-BF6B-1003AD2E48E4}"/>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3DAC115D-662B-AA6E-DDD8-2F2D8A86C907}"/>
              </a:ext>
            </a:extLst>
          </p:cNvPr>
          <p:cNvSpPr>
            <a:spLocks noGrp="1"/>
          </p:cNvSpPr>
          <p:nvPr>
            <p:ph type="sldNum" sz="quarter" idx="12"/>
          </p:nvPr>
        </p:nvSpPr>
        <p:spPr/>
        <p:txBody>
          <a:bodyPr/>
          <a:lstStyle/>
          <a:p>
            <a:fld id="{AF940872-1F9D-4DC4-90CF-1ECEE3589B9E}" type="slidenum">
              <a:rPr lang="fr-FR" smtClean="0"/>
              <a:t>‹#›</a:t>
            </a:fld>
            <a:endParaRPr lang="fr-FR"/>
          </a:p>
        </p:txBody>
      </p:sp>
    </p:spTree>
    <p:extLst>
      <p:ext uri="{BB962C8B-B14F-4D97-AF65-F5344CB8AC3E}">
        <p14:creationId xmlns:p14="http://schemas.microsoft.com/office/powerpoint/2010/main" val="18806092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304FF-2338-AB2E-14FF-D91A614DC1E0}"/>
              </a:ext>
            </a:extLst>
          </p:cNvPr>
          <p:cNvSpPr>
            <a:spLocks noGrp="1"/>
          </p:cNvSpPr>
          <p:nvPr>
            <p:ph type="title"/>
          </p:nvPr>
        </p:nvSpPr>
        <p:spPr>
          <a:xfrm>
            <a:off x="839788" y="365125"/>
            <a:ext cx="10515600" cy="1325563"/>
          </a:xfrm>
        </p:spPr>
        <p:txBody>
          <a:bodyPr/>
          <a:lstStyle/>
          <a:p>
            <a:r>
              <a:rPr lang="en-US"/>
              <a:t>Click to edit Master title style</a:t>
            </a:r>
            <a:endParaRPr lang="fr-FR"/>
          </a:p>
        </p:txBody>
      </p:sp>
      <p:sp>
        <p:nvSpPr>
          <p:cNvPr id="3" name="Text Placeholder 2">
            <a:extLst>
              <a:ext uri="{FF2B5EF4-FFF2-40B4-BE49-F238E27FC236}">
                <a16:creationId xmlns:a16="http://schemas.microsoft.com/office/drawing/2014/main" id="{0E31EDA9-97F0-9F1C-517C-F6DC356B96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79F89D-683D-9C85-1151-C1055BE086C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4">
            <a:extLst>
              <a:ext uri="{FF2B5EF4-FFF2-40B4-BE49-F238E27FC236}">
                <a16:creationId xmlns:a16="http://schemas.microsoft.com/office/drawing/2014/main" id="{B39CE2F9-3D97-2473-EC5C-713C96F5EE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05A088A-AB5B-30FD-ABB3-17FEF9665C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Date Placeholder 6">
            <a:extLst>
              <a:ext uri="{FF2B5EF4-FFF2-40B4-BE49-F238E27FC236}">
                <a16:creationId xmlns:a16="http://schemas.microsoft.com/office/drawing/2014/main" id="{55CA7B29-6082-820C-F9AA-C3E51F482054}"/>
              </a:ext>
            </a:extLst>
          </p:cNvPr>
          <p:cNvSpPr>
            <a:spLocks noGrp="1"/>
          </p:cNvSpPr>
          <p:nvPr>
            <p:ph type="dt" sz="half" idx="10"/>
          </p:nvPr>
        </p:nvSpPr>
        <p:spPr/>
        <p:txBody>
          <a:bodyPr/>
          <a:lstStyle/>
          <a:p>
            <a:fld id="{3AF457F0-B37F-416E-8E43-7AED3111A142}" type="datetimeFigureOut">
              <a:rPr lang="fr-FR" smtClean="0"/>
              <a:t>12/05/2024</a:t>
            </a:fld>
            <a:endParaRPr lang="fr-FR"/>
          </a:p>
        </p:txBody>
      </p:sp>
      <p:sp>
        <p:nvSpPr>
          <p:cNvPr id="8" name="Footer Placeholder 7">
            <a:extLst>
              <a:ext uri="{FF2B5EF4-FFF2-40B4-BE49-F238E27FC236}">
                <a16:creationId xmlns:a16="http://schemas.microsoft.com/office/drawing/2014/main" id="{268602A8-D211-3B15-8651-D5A2176DF244}"/>
              </a:ext>
            </a:extLst>
          </p:cNvPr>
          <p:cNvSpPr>
            <a:spLocks noGrp="1"/>
          </p:cNvSpPr>
          <p:nvPr>
            <p:ph type="ftr" sz="quarter" idx="11"/>
          </p:nvPr>
        </p:nvSpPr>
        <p:spPr/>
        <p:txBody>
          <a:bodyPr/>
          <a:lstStyle/>
          <a:p>
            <a:endParaRPr lang="fr-FR"/>
          </a:p>
        </p:txBody>
      </p:sp>
      <p:sp>
        <p:nvSpPr>
          <p:cNvPr id="9" name="Slide Number Placeholder 8">
            <a:extLst>
              <a:ext uri="{FF2B5EF4-FFF2-40B4-BE49-F238E27FC236}">
                <a16:creationId xmlns:a16="http://schemas.microsoft.com/office/drawing/2014/main" id="{08B028A7-B9A7-6FFA-A413-50EEF0B4335E}"/>
              </a:ext>
            </a:extLst>
          </p:cNvPr>
          <p:cNvSpPr>
            <a:spLocks noGrp="1"/>
          </p:cNvSpPr>
          <p:nvPr>
            <p:ph type="sldNum" sz="quarter" idx="12"/>
          </p:nvPr>
        </p:nvSpPr>
        <p:spPr/>
        <p:txBody>
          <a:bodyPr/>
          <a:lstStyle/>
          <a:p>
            <a:fld id="{AF940872-1F9D-4DC4-90CF-1ECEE3589B9E}" type="slidenum">
              <a:rPr lang="fr-FR" smtClean="0"/>
              <a:t>‹#›</a:t>
            </a:fld>
            <a:endParaRPr lang="fr-FR"/>
          </a:p>
        </p:txBody>
      </p:sp>
    </p:spTree>
    <p:extLst>
      <p:ext uri="{BB962C8B-B14F-4D97-AF65-F5344CB8AC3E}">
        <p14:creationId xmlns:p14="http://schemas.microsoft.com/office/powerpoint/2010/main" val="27877755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AA8C3-E57D-B59D-5409-72EE2060E624}"/>
              </a:ext>
            </a:extLst>
          </p:cNvPr>
          <p:cNvSpPr>
            <a:spLocks noGrp="1"/>
          </p:cNvSpPr>
          <p:nvPr>
            <p:ph type="title"/>
          </p:nvPr>
        </p:nvSpPr>
        <p:spPr/>
        <p:txBody>
          <a:bodyPr/>
          <a:lstStyle/>
          <a:p>
            <a:r>
              <a:rPr lang="en-US"/>
              <a:t>Click to edit Master title style</a:t>
            </a:r>
            <a:endParaRPr lang="fr-FR"/>
          </a:p>
        </p:txBody>
      </p:sp>
      <p:sp>
        <p:nvSpPr>
          <p:cNvPr id="3" name="Date Placeholder 2">
            <a:extLst>
              <a:ext uri="{FF2B5EF4-FFF2-40B4-BE49-F238E27FC236}">
                <a16:creationId xmlns:a16="http://schemas.microsoft.com/office/drawing/2014/main" id="{7E5DCA54-D6C3-84C9-EEDF-8CFF828C8112}"/>
              </a:ext>
            </a:extLst>
          </p:cNvPr>
          <p:cNvSpPr>
            <a:spLocks noGrp="1"/>
          </p:cNvSpPr>
          <p:nvPr>
            <p:ph type="dt" sz="half" idx="10"/>
          </p:nvPr>
        </p:nvSpPr>
        <p:spPr/>
        <p:txBody>
          <a:bodyPr/>
          <a:lstStyle/>
          <a:p>
            <a:fld id="{3AF457F0-B37F-416E-8E43-7AED3111A142}" type="datetimeFigureOut">
              <a:rPr lang="fr-FR" smtClean="0"/>
              <a:t>12/05/2024</a:t>
            </a:fld>
            <a:endParaRPr lang="fr-FR"/>
          </a:p>
        </p:txBody>
      </p:sp>
      <p:sp>
        <p:nvSpPr>
          <p:cNvPr id="4" name="Footer Placeholder 3">
            <a:extLst>
              <a:ext uri="{FF2B5EF4-FFF2-40B4-BE49-F238E27FC236}">
                <a16:creationId xmlns:a16="http://schemas.microsoft.com/office/drawing/2014/main" id="{F01FCB56-1917-44B8-C10E-92FAA2F67E67}"/>
              </a:ext>
            </a:extLst>
          </p:cNvPr>
          <p:cNvSpPr>
            <a:spLocks noGrp="1"/>
          </p:cNvSpPr>
          <p:nvPr>
            <p:ph type="ftr" sz="quarter" idx="11"/>
          </p:nvPr>
        </p:nvSpPr>
        <p:spPr/>
        <p:txBody>
          <a:bodyPr/>
          <a:lstStyle/>
          <a:p>
            <a:endParaRPr lang="fr-FR"/>
          </a:p>
        </p:txBody>
      </p:sp>
      <p:sp>
        <p:nvSpPr>
          <p:cNvPr id="5" name="Slide Number Placeholder 4">
            <a:extLst>
              <a:ext uri="{FF2B5EF4-FFF2-40B4-BE49-F238E27FC236}">
                <a16:creationId xmlns:a16="http://schemas.microsoft.com/office/drawing/2014/main" id="{E69A3F53-539D-90E0-778B-F61423C92566}"/>
              </a:ext>
            </a:extLst>
          </p:cNvPr>
          <p:cNvSpPr>
            <a:spLocks noGrp="1"/>
          </p:cNvSpPr>
          <p:nvPr>
            <p:ph type="sldNum" sz="quarter" idx="12"/>
          </p:nvPr>
        </p:nvSpPr>
        <p:spPr/>
        <p:txBody>
          <a:bodyPr/>
          <a:lstStyle/>
          <a:p>
            <a:fld id="{AF940872-1F9D-4DC4-90CF-1ECEE3589B9E}" type="slidenum">
              <a:rPr lang="fr-FR" smtClean="0"/>
              <a:t>‹#›</a:t>
            </a:fld>
            <a:endParaRPr lang="fr-FR"/>
          </a:p>
        </p:txBody>
      </p:sp>
    </p:spTree>
    <p:extLst>
      <p:ext uri="{BB962C8B-B14F-4D97-AF65-F5344CB8AC3E}">
        <p14:creationId xmlns:p14="http://schemas.microsoft.com/office/powerpoint/2010/main" val="32748417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B7C701-6887-85E5-A623-E7A824067B02}"/>
              </a:ext>
            </a:extLst>
          </p:cNvPr>
          <p:cNvSpPr>
            <a:spLocks noGrp="1"/>
          </p:cNvSpPr>
          <p:nvPr>
            <p:ph type="dt" sz="half" idx="10"/>
          </p:nvPr>
        </p:nvSpPr>
        <p:spPr/>
        <p:txBody>
          <a:bodyPr/>
          <a:lstStyle/>
          <a:p>
            <a:fld id="{3AF457F0-B37F-416E-8E43-7AED3111A142}" type="datetimeFigureOut">
              <a:rPr lang="fr-FR" smtClean="0"/>
              <a:t>12/05/2024</a:t>
            </a:fld>
            <a:endParaRPr lang="fr-FR"/>
          </a:p>
        </p:txBody>
      </p:sp>
      <p:sp>
        <p:nvSpPr>
          <p:cNvPr id="3" name="Footer Placeholder 2">
            <a:extLst>
              <a:ext uri="{FF2B5EF4-FFF2-40B4-BE49-F238E27FC236}">
                <a16:creationId xmlns:a16="http://schemas.microsoft.com/office/drawing/2014/main" id="{72A1B621-6219-AAA9-5ADC-08FC93656365}"/>
              </a:ext>
            </a:extLst>
          </p:cNvPr>
          <p:cNvSpPr>
            <a:spLocks noGrp="1"/>
          </p:cNvSpPr>
          <p:nvPr>
            <p:ph type="ftr" sz="quarter" idx="11"/>
          </p:nvPr>
        </p:nvSpPr>
        <p:spPr/>
        <p:txBody>
          <a:bodyPr/>
          <a:lstStyle/>
          <a:p>
            <a:endParaRPr lang="fr-FR"/>
          </a:p>
        </p:txBody>
      </p:sp>
      <p:sp>
        <p:nvSpPr>
          <p:cNvPr id="4" name="Slide Number Placeholder 3">
            <a:extLst>
              <a:ext uri="{FF2B5EF4-FFF2-40B4-BE49-F238E27FC236}">
                <a16:creationId xmlns:a16="http://schemas.microsoft.com/office/drawing/2014/main" id="{7F8C6E24-FE10-2D9B-920C-9C7BF7D0DE5C}"/>
              </a:ext>
            </a:extLst>
          </p:cNvPr>
          <p:cNvSpPr>
            <a:spLocks noGrp="1"/>
          </p:cNvSpPr>
          <p:nvPr>
            <p:ph type="sldNum" sz="quarter" idx="12"/>
          </p:nvPr>
        </p:nvSpPr>
        <p:spPr/>
        <p:txBody>
          <a:bodyPr/>
          <a:lstStyle/>
          <a:p>
            <a:fld id="{AF940872-1F9D-4DC4-90CF-1ECEE3589B9E}" type="slidenum">
              <a:rPr lang="fr-FR" smtClean="0"/>
              <a:t>‹#›</a:t>
            </a:fld>
            <a:endParaRPr lang="fr-FR"/>
          </a:p>
        </p:txBody>
      </p:sp>
    </p:spTree>
    <p:extLst>
      <p:ext uri="{BB962C8B-B14F-4D97-AF65-F5344CB8AC3E}">
        <p14:creationId xmlns:p14="http://schemas.microsoft.com/office/powerpoint/2010/main" val="39248899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7CCC1-F8CE-8B74-F864-E0FD9C0C20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Content Placeholder 2">
            <a:extLst>
              <a:ext uri="{FF2B5EF4-FFF2-40B4-BE49-F238E27FC236}">
                <a16:creationId xmlns:a16="http://schemas.microsoft.com/office/drawing/2014/main" id="{6EF4214B-9C13-1F7C-0B69-0007C006FB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a:extLst>
              <a:ext uri="{FF2B5EF4-FFF2-40B4-BE49-F238E27FC236}">
                <a16:creationId xmlns:a16="http://schemas.microsoft.com/office/drawing/2014/main" id="{069E81FF-F3CB-2CDC-65C9-5E0E263743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036581-E550-FCFA-BF9F-F536B9085C57}"/>
              </a:ext>
            </a:extLst>
          </p:cNvPr>
          <p:cNvSpPr>
            <a:spLocks noGrp="1"/>
          </p:cNvSpPr>
          <p:nvPr>
            <p:ph type="dt" sz="half" idx="10"/>
          </p:nvPr>
        </p:nvSpPr>
        <p:spPr/>
        <p:txBody>
          <a:bodyPr/>
          <a:lstStyle/>
          <a:p>
            <a:fld id="{3AF457F0-B37F-416E-8E43-7AED3111A142}" type="datetimeFigureOut">
              <a:rPr lang="fr-FR" smtClean="0"/>
              <a:t>12/05/2024</a:t>
            </a:fld>
            <a:endParaRPr lang="fr-FR"/>
          </a:p>
        </p:txBody>
      </p:sp>
      <p:sp>
        <p:nvSpPr>
          <p:cNvPr id="6" name="Footer Placeholder 5">
            <a:extLst>
              <a:ext uri="{FF2B5EF4-FFF2-40B4-BE49-F238E27FC236}">
                <a16:creationId xmlns:a16="http://schemas.microsoft.com/office/drawing/2014/main" id="{80029D0C-6944-8C37-FC86-7CBA48598C17}"/>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0A87310D-2340-B486-47FB-89E1B7230F46}"/>
              </a:ext>
            </a:extLst>
          </p:cNvPr>
          <p:cNvSpPr>
            <a:spLocks noGrp="1"/>
          </p:cNvSpPr>
          <p:nvPr>
            <p:ph type="sldNum" sz="quarter" idx="12"/>
          </p:nvPr>
        </p:nvSpPr>
        <p:spPr/>
        <p:txBody>
          <a:bodyPr/>
          <a:lstStyle/>
          <a:p>
            <a:fld id="{AF940872-1F9D-4DC4-90CF-1ECEE3589B9E}" type="slidenum">
              <a:rPr lang="fr-FR" smtClean="0"/>
              <a:t>‹#›</a:t>
            </a:fld>
            <a:endParaRPr lang="fr-FR"/>
          </a:p>
        </p:txBody>
      </p:sp>
    </p:spTree>
    <p:extLst>
      <p:ext uri="{BB962C8B-B14F-4D97-AF65-F5344CB8AC3E}">
        <p14:creationId xmlns:p14="http://schemas.microsoft.com/office/powerpoint/2010/main" val="4195821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524BD-8023-8290-ED3E-8223456510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BBD109-D5B0-9A40-059B-85CA9671DB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FF981D-0B74-F594-2AFA-B860AC2F3DB4}"/>
              </a:ext>
            </a:extLst>
          </p:cNvPr>
          <p:cNvSpPr>
            <a:spLocks noGrp="1"/>
          </p:cNvSpPr>
          <p:nvPr>
            <p:ph type="dt" sz="half" idx="10"/>
          </p:nvPr>
        </p:nvSpPr>
        <p:spPr/>
        <p:txBody>
          <a:bodyPr/>
          <a:lstStyle/>
          <a:p>
            <a:fld id="{55585CC0-9171-48BD-9294-3FA74FC30D76}" type="datetimeFigureOut">
              <a:rPr lang="en-US" smtClean="0"/>
              <a:t>5/12/2024</a:t>
            </a:fld>
            <a:endParaRPr lang="en-US"/>
          </a:p>
        </p:txBody>
      </p:sp>
      <p:sp>
        <p:nvSpPr>
          <p:cNvPr id="5" name="Footer Placeholder 4">
            <a:extLst>
              <a:ext uri="{FF2B5EF4-FFF2-40B4-BE49-F238E27FC236}">
                <a16:creationId xmlns:a16="http://schemas.microsoft.com/office/drawing/2014/main" id="{3798436A-8CA8-4389-B423-FE0BF7E17C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FB281F-9CCB-889A-5F6B-3A18161BBE77}"/>
              </a:ext>
            </a:extLst>
          </p:cNvPr>
          <p:cNvSpPr>
            <a:spLocks noGrp="1"/>
          </p:cNvSpPr>
          <p:nvPr>
            <p:ph type="sldNum" sz="quarter" idx="12"/>
          </p:nvPr>
        </p:nvSpPr>
        <p:spPr/>
        <p:txBody>
          <a:bodyPr/>
          <a:lstStyle/>
          <a:p>
            <a:fld id="{558C2FC9-04D8-404F-8930-319E5972F530}" type="slidenum">
              <a:rPr lang="en-US" smtClean="0"/>
              <a:t>‹#›</a:t>
            </a:fld>
            <a:endParaRPr lang="en-US"/>
          </a:p>
        </p:txBody>
      </p:sp>
    </p:spTree>
    <p:extLst>
      <p:ext uri="{BB962C8B-B14F-4D97-AF65-F5344CB8AC3E}">
        <p14:creationId xmlns:p14="http://schemas.microsoft.com/office/powerpoint/2010/main" val="9251571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806F7-DDFD-A77D-5E6A-E4B564BF96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Picture Placeholder 2">
            <a:extLst>
              <a:ext uri="{FF2B5EF4-FFF2-40B4-BE49-F238E27FC236}">
                <a16:creationId xmlns:a16="http://schemas.microsoft.com/office/drawing/2014/main" id="{18B325F3-6235-9CA3-B46D-54CB9CBF7C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a:extLst>
              <a:ext uri="{FF2B5EF4-FFF2-40B4-BE49-F238E27FC236}">
                <a16:creationId xmlns:a16="http://schemas.microsoft.com/office/drawing/2014/main" id="{FE8A86C1-F231-24A2-EC37-CB9549BA40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413A8E-D942-B467-26CA-65B88C976C5E}"/>
              </a:ext>
            </a:extLst>
          </p:cNvPr>
          <p:cNvSpPr>
            <a:spLocks noGrp="1"/>
          </p:cNvSpPr>
          <p:nvPr>
            <p:ph type="dt" sz="half" idx="10"/>
          </p:nvPr>
        </p:nvSpPr>
        <p:spPr/>
        <p:txBody>
          <a:bodyPr/>
          <a:lstStyle/>
          <a:p>
            <a:fld id="{3AF457F0-B37F-416E-8E43-7AED3111A142}" type="datetimeFigureOut">
              <a:rPr lang="fr-FR" smtClean="0"/>
              <a:t>12/05/2024</a:t>
            </a:fld>
            <a:endParaRPr lang="fr-FR"/>
          </a:p>
        </p:txBody>
      </p:sp>
      <p:sp>
        <p:nvSpPr>
          <p:cNvPr id="6" name="Footer Placeholder 5">
            <a:extLst>
              <a:ext uri="{FF2B5EF4-FFF2-40B4-BE49-F238E27FC236}">
                <a16:creationId xmlns:a16="http://schemas.microsoft.com/office/drawing/2014/main" id="{D5D32520-3970-02E0-3FE7-53C8DBF8A7E9}"/>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69291345-4617-9A2D-D0A1-AE6821A09A93}"/>
              </a:ext>
            </a:extLst>
          </p:cNvPr>
          <p:cNvSpPr>
            <a:spLocks noGrp="1"/>
          </p:cNvSpPr>
          <p:nvPr>
            <p:ph type="sldNum" sz="quarter" idx="12"/>
          </p:nvPr>
        </p:nvSpPr>
        <p:spPr/>
        <p:txBody>
          <a:bodyPr/>
          <a:lstStyle/>
          <a:p>
            <a:fld id="{AF940872-1F9D-4DC4-90CF-1ECEE3589B9E}" type="slidenum">
              <a:rPr lang="fr-FR" smtClean="0"/>
              <a:t>‹#›</a:t>
            </a:fld>
            <a:endParaRPr lang="fr-FR"/>
          </a:p>
        </p:txBody>
      </p:sp>
    </p:spTree>
    <p:extLst>
      <p:ext uri="{BB962C8B-B14F-4D97-AF65-F5344CB8AC3E}">
        <p14:creationId xmlns:p14="http://schemas.microsoft.com/office/powerpoint/2010/main" val="13945809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0C64F-2304-A00A-027C-1A6BC3BCAD8F}"/>
              </a:ext>
            </a:extLst>
          </p:cNvPr>
          <p:cNvSpPr>
            <a:spLocks noGrp="1"/>
          </p:cNvSpPr>
          <p:nvPr>
            <p:ph type="title"/>
          </p:nvPr>
        </p:nvSpPr>
        <p:spPr/>
        <p:txBody>
          <a:bodyPr/>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4D79D1D3-D32F-1A23-A3B9-8323B45FA7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435FF48B-09A8-41C1-6A51-F64E415A2FBE}"/>
              </a:ext>
            </a:extLst>
          </p:cNvPr>
          <p:cNvSpPr>
            <a:spLocks noGrp="1"/>
          </p:cNvSpPr>
          <p:nvPr>
            <p:ph type="dt" sz="half" idx="10"/>
          </p:nvPr>
        </p:nvSpPr>
        <p:spPr/>
        <p:txBody>
          <a:bodyPr/>
          <a:lstStyle/>
          <a:p>
            <a:fld id="{3AF457F0-B37F-416E-8E43-7AED3111A142}" type="datetimeFigureOut">
              <a:rPr lang="fr-FR" smtClean="0"/>
              <a:t>12/05/2024</a:t>
            </a:fld>
            <a:endParaRPr lang="fr-FR"/>
          </a:p>
        </p:txBody>
      </p:sp>
      <p:sp>
        <p:nvSpPr>
          <p:cNvPr id="5" name="Footer Placeholder 4">
            <a:extLst>
              <a:ext uri="{FF2B5EF4-FFF2-40B4-BE49-F238E27FC236}">
                <a16:creationId xmlns:a16="http://schemas.microsoft.com/office/drawing/2014/main" id="{DDD269CA-D580-67AF-7E1D-2670AC422868}"/>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C110B06B-CCAF-9900-D4A7-72E1BB31BE15}"/>
              </a:ext>
            </a:extLst>
          </p:cNvPr>
          <p:cNvSpPr>
            <a:spLocks noGrp="1"/>
          </p:cNvSpPr>
          <p:nvPr>
            <p:ph type="sldNum" sz="quarter" idx="12"/>
          </p:nvPr>
        </p:nvSpPr>
        <p:spPr/>
        <p:txBody>
          <a:bodyPr/>
          <a:lstStyle/>
          <a:p>
            <a:fld id="{AF940872-1F9D-4DC4-90CF-1ECEE3589B9E}" type="slidenum">
              <a:rPr lang="fr-FR" smtClean="0"/>
              <a:t>‹#›</a:t>
            </a:fld>
            <a:endParaRPr lang="fr-FR"/>
          </a:p>
        </p:txBody>
      </p:sp>
    </p:spTree>
    <p:extLst>
      <p:ext uri="{BB962C8B-B14F-4D97-AF65-F5344CB8AC3E}">
        <p14:creationId xmlns:p14="http://schemas.microsoft.com/office/powerpoint/2010/main" val="3052952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061613-1918-EDD5-0E41-D5119A974D3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609562C9-9ABB-76E2-72DA-41C2030C18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FD158711-9272-F08C-DB92-88E8D00029C7}"/>
              </a:ext>
            </a:extLst>
          </p:cNvPr>
          <p:cNvSpPr>
            <a:spLocks noGrp="1"/>
          </p:cNvSpPr>
          <p:nvPr>
            <p:ph type="dt" sz="half" idx="10"/>
          </p:nvPr>
        </p:nvSpPr>
        <p:spPr/>
        <p:txBody>
          <a:bodyPr/>
          <a:lstStyle/>
          <a:p>
            <a:fld id="{3AF457F0-B37F-416E-8E43-7AED3111A142}" type="datetimeFigureOut">
              <a:rPr lang="fr-FR" smtClean="0"/>
              <a:t>12/05/2024</a:t>
            </a:fld>
            <a:endParaRPr lang="fr-FR"/>
          </a:p>
        </p:txBody>
      </p:sp>
      <p:sp>
        <p:nvSpPr>
          <p:cNvPr id="5" name="Footer Placeholder 4">
            <a:extLst>
              <a:ext uri="{FF2B5EF4-FFF2-40B4-BE49-F238E27FC236}">
                <a16:creationId xmlns:a16="http://schemas.microsoft.com/office/drawing/2014/main" id="{64085B4B-656B-218B-0849-CAC942CEAEEC}"/>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BCD16DE2-2ECB-B06C-E98D-DAEDE418051A}"/>
              </a:ext>
            </a:extLst>
          </p:cNvPr>
          <p:cNvSpPr>
            <a:spLocks noGrp="1"/>
          </p:cNvSpPr>
          <p:nvPr>
            <p:ph type="sldNum" sz="quarter" idx="12"/>
          </p:nvPr>
        </p:nvSpPr>
        <p:spPr/>
        <p:txBody>
          <a:bodyPr/>
          <a:lstStyle/>
          <a:p>
            <a:fld id="{AF940872-1F9D-4DC4-90CF-1ECEE3589B9E}" type="slidenum">
              <a:rPr lang="fr-FR" smtClean="0"/>
              <a:t>‹#›</a:t>
            </a:fld>
            <a:endParaRPr lang="fr-FR"/>
          </a:p>
        </p:txBody>
      </p:sp>
    </p:spTree>
    <p:extLst>
      <p:ext uri="{BB962C8B-B14F-4D97-AF65-F5344CB8AC3E}">
        <p14:creationId xmlns:p14="http://schemas.microsoft.com/office/powerpoint/2010/main" val="7742788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40329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9381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DE605-9D36-AD64-7066-3FEAC8A3BB0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E4F0F7-C052-2495-DE2C-67ADC58C72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3A14CB-B84C-6924-B82B-7CCF36606B37}"/>
              </a:ext>
            </a:extLst>
          </p:cNvPr>
          <p:cNvSpPr>
            <a:spLocks noGrp="1"/>
          </p:cNvSpPr>
          <p:nvPr>
            <p:ph type="dt" sz="half" idx="10"/>
          </p:nvPr>
        </p:nvSpPr>
        <p:spPr/>
        <p:txBody>
          <a:bodyPr/>
          <a:lstStyle/>
          <a:p>
            <a:fld id="{55585CC0-9171-48BD-9294-3FA74FC30D76}" type="datetimeFigureOut">
              <a:rPr lang="en-US" smtClean="0"/>
              <a:t>5/12/2024</a:t>
            </a:fld>
            <a:endParaRPr lang="en-US"/>
          </a:p>
        </p:txBody>
      </p:sp>
      <p:sp>
        <p:nvSpPr>
          <p:cNvPr id="5" name="Footer Placeholder 4">
            <a:extLst>
              <a:ext uri="{FF2B5EF4-FFF2-40B4-BE49-F238E27FC236}">
                <a16:creationId xmlns:a16="http://schemas.microsoft.com/office/drawing/2014/main" id="{6C9FFD5D-ED61-B09E-8E96-CB18EAD63E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2F6AF9-B902-6BAC-AC8B-F70F7A9AD2B7}"/>
              </a:ext>
            </a:extLst>
          </p:cNvPr>
          <p:cNvSpPr>
            <a:spLocks noGrp="1"/>
          </p:cNvSpPr>
          <p:nvPr>
            <p:ph type="sldNum" sz="quarter" idx="12"/>
          </p:nvPr>
        </p:nvSpPr>
        <p:spPr/>
        <p:txBody>
          <a:bodyPr/>
          <a:lstStyle/>
          <a:p>
            <a:fld id="{558C2FC9-04D8-404F-8930-319E5972F530}" type="slidenum">
              <a:rPr lang="en-US" smtClean="0"/>
              <a:t>‹#›</a:t>
            </a:fld>
            <a:endParaRPr lang="en-US"/>
          </a:p>
        </p:txBody>
      </p:sp>
    </p:spTree>
    <p:extLst>
      <p:ext uri="{BB962C8B-B14F-4D97-AF65-F5344CB8AC3E}">
        <p14:creationId xmlns:p14="http://schemas.microsoft.com/office/powerpoint/2010/main" val="3379766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493FE-DEBE-AAF6-CA43-F88B90F9F9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B25024-195B-49AA-078C-511DB200D99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E1AA01D-8DD9-94E7-02CA-BA3F90D671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723D74-AC19-691F-2DCD-E1EB9653E3A9}"/>
              </a:ext>
            </a:extLst>
          </p:cNvPr>
          <p:cNvSpPr>
            <a:spLocks noGrp="1"/>
          </p:cNvSpPr>
          <p:nvPr>
            <p:ph type="dt" sz="half" idx="10"/>
          </p:nvPr>
        </p:nvSpPr>
        <p:spPr/>
        <p:txBody>
          <a:bodyPr/>
          <a:lstStyle/>
          <a:p>
            <a:fld id="{55585CC0-9171-48BD-9294-3FA74FC30D76}" type="datetimeFigureOut">
              <a:rPr lang="en-US" smtClean="0"/>
              <a:t>5/12/2024</a:t>
            </a:fld>
            <a:endParaRPr lang="en-US"/>
          </a:p>
        </p:txBody>
      </p:sp>
      <p:sp>
        <p:nvSpPr>
          <p:cNvPr id="6" name="Footer Placeholder 5">
            <a:extLst>
              <a:ext uri="{FF2B5EF4-FFF2-40B4-BE49-F238E27FC236}">
                <a16:creationId xmlns:a16="http://schemas.microsoft.com/office/drawing/2014/main" id="{395BE629-A2F4-29B6-5915-BDFCD3ADB1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62C17A-D194-68A7-D8A7-C6167D7949FD}"/>
              </a:ext>
            </a:extLst>
          </p:cNvPr>
          <p:cNvSpPr>
            <a:spLocks noGrp="1"/>
          </p:cNvSpPr>
          <p:nvPr>
            <p:ph type="sldNum" sz="quarter" idx="12"/>
          </p:nvPr>
        </p:nvSpPr>
        <p:spPr/>
        <p:txBody>
          <a:bodyPr/>
          <a:lstStyle/>
          <a:p>
            <a:fld id="{558C2FC9-04D8-404F-8930-319E5972F530}" type="slidenum">
              <a:rPr lang="en-US" smtClean="0"/>
              <a:t>‹#›</a:t>
            </a:fld>
            <a:endParaRPr lang="en-US"/>
          </a:p>
        </p:txBody>
      </p:sp>
    </p:spTree>
    <p:extLst>
      <p:ext uri="{BB962C8B-B14F-4D97-AF65-F5344CB8AC3E}">
        <p14:creationId xmlns:p14="http://schemas.microsoft.com/office/powerpoint/2010/main" val="36136248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90B39-100A-9193-6FF4-0F243284A21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2F1F3A-38A3-081C-5BA0-2DE4D4892C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8E072CA-CE1E-284D-388B-0FB5AD69230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E393FD8-C94C-2C18-E509-998B1534E0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9E22632-6D39-7214-645A-D213664233A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BEE2E0-FCEC-3A55-77FC-AB37E7A793C2}"/>
              </a:ext>
            </a:extLst>
          </p:cNvPr>
          <p:cNvSpPr>
            <a:spLocks noGrp="1"/>
          </p:cNvSpPr>
          <p:nvPr>
            <p:ph type="dt" sz="half" idx="10"/>
          </p:nvPr>
        </p:nvSpPr>
        <p:spPr/>
        <p:txBody>
          <a:bodyPr/>
          <a:lstStyle/>
          <a:p>
            <a:fld id="{55585CC0-9171-48BD-9294-3FA74FC30D76}" type="datetimeFigureOut">
              <a:rPr lang="en-US" smtClean="0"/>
              <a:t>5/12/2024</a:t>
            </a:fld>
            <a:endParaRPr lang="en-US"/>
          </a:p>
        </p:txBody>
      </p:sp>
      <p:sp>
        <p:nvSpPr>
          <p:cNvPr id="8" name="Footer Placeholder 7">
            <a:extLst>
              <a:ext uri="{FF2B5EF4-FFF2-40B4-BE49-F238E27FC236}">
                <a16:creationId xmlns:a16="http://schemas.microsoft.com/office/drawing/2014/main" id="{EF8367F9-DA54-F7D5-7685-F5038684B84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678DC21-5DF2-37AA-4D74-84DD8FE0C152}"/>
              </a:ext>
            </a:extLst>
          </p:cNvPr>
          <p:cNvSpPr>
            <a:spLocks noGrp="1"/>
          </p:cNvSpPr>
          <p:nvPr>
            <p:ph type="sldNum" sz="quarter" idx="12"/>
          </p:nvPr>
        </p:nvSpPr>
        <p:spPr/>
        <p:txBody>
          <a:bodyPr/>
          <a:lstStyle/>
          <a:p>
            <a:fld id="{558C2FC9-04D8-404F-8930-319E5972F530}" type="slidenum">
              <a:rPr lang="en-US" smtClean="0"/>
              <a:t>‹#›</a:t>
            </a:fld>
            <a:endParaRPr lang="en-US"/>
          </a:p>
        </p:txBody>
      </p:sp>
    </p:spTree>
    <p:extLst>
      <p:ext uri="{BB962C8B-B14F-4D97-AF65-F5344CB8AC3E}">
        <p14:creationId xmlns:p14="http://schemas.microsoft.com/office/powerpoint/2010/main" val="508052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DD54A-22A0-3E4A-C4A2-F54109DF92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115C208-D474-BD0A-EA2D-376057CFE75E}"/>
              </a:ext>
            </a:extLst>
          </p:cNvPr>
          <p:cNvSpPr>
            <a:spLocks noGrp="1"/>
          </p:cNvSpPr>
          <p:nvPr>
            <p:ph type="dt" sz="half" idx="10"/>
          </p:nvPr>
        </p:nvSpPr>
        <p:spPr/>
        <p:txBody>
          <a:bodyPr/>
          <a:lstStyle/>
          <a:p>
            <a:fld id="{55585CC0-9171-48BD-9294-3FA74FC30D76}" type="datetimeFigureOut">
              <a:rPr lang="en-US" smtClean="0"/>
              <a:t>5/12/2024</a:t>
            </a:fld>
            <a:endParaRPr lang="en-US"/>
          </a:p>
        </p:txBody>
      </p:sp>
      <p:sp>
        <p:nvSpPr>
          <p:cNvPr id="4" name="Footer Placeholder 3">
            <a:extLst>
              <a:ext uri="{FF2B5EF4-FFF2-40B4-BE49-F238E27FC236}">
                <a16:creationId xmlns:a16="http://schemas.microsoft.com/office/drawing/2014/main" id="{134B1CF9-6E63-D8B4-1E07-98239BEE31A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D28CCAF-E513-A235-CE48-212A07905184}"/>
              </a:ext>
            </a:extLst>
          </p:cNvPr>
          <p:cNvSpPr>
            <a:spLocks noGrp="1"/>
          </p:cNvSpPr>
          <p:nvPr>
            <p:ph type="sldNum" sz="quarter" idx="12"/>
          </p:nvPr>
        </p:nvSpPr>
        <p:spPr/>
        <p:txBody>
          <a:bodyPr/>
          <a:lstStyle/>
          <a:p>
            <a:fld id="{558C2FC9-04D8-404F-8930-319E5972F530}" type="slidenum">
              <a:rPr lang="en-US" smtClean="0"/>
              <a:t>‹#›</a:t>
            </a:fld>
            <a:endParaRPr lang="en-US"/>
          </a:p>
        </p:txBody>
      </p:sp>
    </p:spTree>
    <p:extLst>
      <p:ext uri="{BB962C8B-B14F-4D97-AF65-F5344CB8AC3E}">
        <p14:creationId xmlns:p14="http://schemas.microsoft.com/office/powerpoint/2010/main" val="35826704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9AB923-69A2-4C7C-4CD6-ACE927019213}"/>
              </a:ext>
            </a:extLst>
          </p:cNvPr>
          <p:cNvSpPr>
            <a:spLocks noGrp="1"/>
          </p:cNvSpPr>
          <p:nvPr>
            <p:ph type="dt" sz="half" idx="10"/>
          </p:nvPr>
        </p:nvSpPr>
        <p:spPr/>
        <p:txBody>
          <a:bodyPr/>
          <a:lstStyle/>
          <a:p>
            <a:fld id="{55585CC0-9171-48BD-9294-3FA74FC30D76}" type="datetimeFigureOut">
              <a:rPr lang="en-US" smtClean="0"/>
              <a:t>5/12/2024</a:t>
            </a:fld>
            <a:endParaRPr lang="en-US"/>
          </a:p>
        </p:txBody>
      </p:sp>
      <p:sp>
        <p:nvSpPr>
          <p:cNvPr id="3" name="Footer Placeholder 2">
            <a:extLst>
              <a:ext uri="{FF2B5EF4-FFF2-40B4-BE49-F238E27FC236}">
                <a16:creationId xmlns:a16="http://schemas.microsoft.com/office/drawing/2014/main" id="{7A1993E1-648D-6E37-3C4C-23AA3F1FA22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704DEF4-62F4-F67E-58D3-8DD55FE641A1}"/>
              </a:ext>
            </a:extLst>
          </p:cNvPr>
          <p:cNvSpPr>
            <a:spLocks noGrp="1"/>
          </p:cNvSpPr>
          <p:nvPr>
            <p:ph type="sldNum" sz="quarter" idx="12"/>
          </p:nvPr>
        </p:nvSpPr>
        <p:spPr/>
        <p:txBody>
          <a:bodyPr/>
          <a:lstStyle/>
          <a:p>
            <a:fld id="{558C2FC9-04D8-404F-8930-319E5972F530}" type="slidenum">
              <a:rPr lang="en-US" smtClean="0"/>
              <a:t>‹#›</a:t>
            </a:fld>
            <a:endParaRPr lang="en-US"/>
          </a:p>
        </p:txBody>
      </p:sp>
    </p:spTree>
    <p:extLst>
      <p:ext uri="{BB962C8B-B14F-4D97-AF65-F5344CB8AC3E}">
        <p14:creationId xmlns:p14="http://schemas.microsoft.com/office/powerpoint/2010/main" val="16884680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878E6-2960-0C0E-2B9F-B57178698D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20B1628-29F2-39DA-79C8-B72229A222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3E7E990-D58E-9532-E03B-2C56C7F2BC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859D06-E149-BC10-9711-728255C4CE8A}"/>
              </a:ext>
            </a:extLst>
          </p:cNvPr>
          <p:cNvSpPr>
            <a:spLocks noGrp="1"/>
          </p:cNvSpPr>
          <p:nvPr>
            <p:ph type="dt" sz="half" idx="10"/>
          </p:nvPr>
        </p:nvSpPr>
        <p:spPr/>
        <p:txBody>
          <a:bodyPr/>
          <a:lstStyle/>
          <a:p>
            <a:fld id="{55585CC0-9171-48BD-9294-3FA74FC30D76}" type="datetimeFigureOut">
              <a:rPr lang="en-US" smtClean="0"/>
              <a:t>5/12/2024</a:t>
            </a:fld>
            <a:endParaRPr lang="en-US"/>
          </a:p>
        </p:txBody>
      </p:sp>
      <p:sp>
        <p:nvSpPr>
          <p:cNvPr id="6" name="Footer Placeholder 5">
            <a:extLst>
              <a:ext uri="{FF2B5EF4-FFF2-40B4-BE49-F238E27FC236}">
                <a16:creationId xmlns:a16="http://schemas.microsoft.com/office/drawing/2014/main" id="{3C1DD1FA-8E98-D69F-671B-4638B0185E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592AD0-A030-0937-18D7-3DB0595A0E6C}"/>
              </a:ext>
            </a:extLst>
          </p:cNvPr>
          <p:cNvSpPr>
            <a:spLocks noGrp="1"/>
          </p:cNvSpPr>
          <p:nvPr>
            <p:ph type="sldNum" sz="quarter" idx="12"/>
          </p:nvPr>
        </p:nvSpPr>
        <p:spPr/>
        <p:txBody>
          <a:bodyPr/>
          <a:lstStyle/>
          <a:p>
            <a:fld id="{558C2FC9-04D8-404F-8930-319E5972F530}" type="slidenum">
              <a:rPr lang="en-US" smtClean="0"/>
              <a:t>‹#›</a:t>
            </a:fld>
            <a:endParaRPr lang="en-US"/>
          </a:p>
        </p:txBody>
      </p:sp>
    </p:spTree>
    <p:extLst>
      <p:ext uri="{BB962C8B-B14F-4D97-AF65-F5344CB8AC3E}">
        <p14:creationId xmlns:p14="http://schemas.microsoft.com/office/powerpoint/2010/main" val="40923611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8C349-A2FC-0895-045F-EC5D9A0D05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4EB449-A9AB-29EB-4756-0DA802A09E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F98A3A6-CBAC-BC81-4FE5-9955D6E21A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9879FA-89FD-A38B-C171-0706ABBAAC23}"/>
              </a:ext>
            </a:extLst>
          </p:cNvPr>
          <p:cNvSpPr>
            <a:spLocks noGrp="1"/>
          </p:cNvSpPr>
          <p:nvPr>
            <p:ph type="dt" sz="half" idx="10"/>
          </p:nvPr>
        </p:nvSpPr>
        <p:spPr/>
        <p:txBody>
          <a:bodyPr/>
          <a:lstStyle/>
          <a:p>
            <a:fld id="{55585CC0-9171-48BD-9294-3FA74FC30D76}" type="datetimeFigureOut">
              <a:rPr lang="en-US" smtClean="0"/>
              <a:t>5/12/2024</a:t>
            </a:fld>
            <a:endParaRPr lang="en-US"/>
          </a:p>
        </p:txBody>
      </p:sp>
      <p:sp>
        <p:nvSpPr>
          <p:cNvPr id="6" name="Footer Placeholder 5">
            <a:extLst>
              <a:ext uri="{FF2B5EF4-FFF2-40B4-BE49-F238E27FC236}">
                <a16:creationId xmlns:a16="http://schemas.microsoft.com/office/drawing/2014/main" id="{1FF39A93-0ED8-550C-2071-952DBAFA78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258917-EF32-D48A-7F8B-33316B133916}"/>
              </a:ext>
            </a:extLst>
          </p:cNvPr>
          <p:cNvSpPr>
            <a:spLocks noGrp="1"/>
          </p:cNvSpPr>
          <p:nvPr>
            <p:ph type="sldNum" sz="quarter" idx="12"/>
          </p:nvPr>
        </p:nvSpPr>
        <p:spPr/>
        <p:txBody>
          <a:bodyPr/>
          <a:lstStyle/>
          <a:p>
            <a:fld id="{558C2FC9-04D8-404F-8930-319E5972F530}" type="slidenum">
              <a:rPr lang="en-US" smtClean="0"/>
              <a:t>‹#›</a:t>
            </a:fld>
            <a:endParaRPr lang="en-US"/>
          </a:p>
        </p:txBody>
      </p:sp>
    </p:spTree>
    <p:extLst>
      <p:ext uri="{BB962C8B-B14F-4D97-AF65-F5344CB8AC3E}">
        <p14:creationId xmlns:p14="http://schemas.microsoft.com/office/powerpoint/2010/main" val="2410784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DD3046-D319-8732-C6E4-BD5C2B6420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A94B8D5-742C-CC3D-42B9-87FD925C05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F33B2-A5D4-7599-DDD2-273EA02B0D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585CC0-9171-48BD-9294-3FA74FC30D76}" type="datetimeFigureOut">
              <a:rPr lang="en-US" smtClean="0"/>
              <a:t>5/12/2024</a:t>
            </a:fld>
            <a:endParaRPr lang="en-US"/>
          </a:p>
        </p:txBody>
      </p:sp>
      <p:sp>
        <p:nvSpPr>
          <p:cNvPr id="5" name="Footer Placeholder 4">
            <a:extLst>
              <a:ext uri="{FF2B5EF4-FFF2-40B4-BE49-F238E27FC236}">
                <a16:creationId xmlns:a16="http://schemas.microsoft.com/office/drawing/2014/main" id="{26A4F261-532B-A2DE-EB08-078121AD0F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A53EF08-49EB-539E-00C9-A8E869ACA5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C2FC9-04D8-404F-8930-319E5972F530}" type="slidenum">
              <a:rPr lang="en-US" smtClean="0"/>
              <a:t>‹#›</a:t>
            </a:fld>
            <a:endParaRPr lang="en-US"/>
          </a:p>
        </p:txBody>
      </p:sp>
    </p:spTree>
    <p:extLst>
      <p:ext uri="{BB962C8B-B14F-4D97-AF65-F5344CB8AC3E}">
        <p14:creationId xmlns:p14="http://schemas.microsoft.com/office/powerpoint/2010/main" val="20416030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3A48B7-1E13-BDA3-0003-252F72B9D0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FR"/>
          </a:p>
        </p:txBody>
      </p:sp>
      <p:sp>
        <p:nvSpPr>
          <p:cNvPr id="3" name="Text Placeholder 2">
            <a:extLst>
              <a:ext uri="{FF2B5EF4-FFF2-40B4-BE49-F238E27FC236}">
                <a16:creationId xmlns:a16="http://schemas.microsoft.com/office/drawing/2014/main" id="{AC9A7528-61F8-FEB6-4D45-DEA20D54EB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5A9CFF38-4987-C6B1-8D29-B07BF24092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F457F0-B37F-416E-8E43-7AED3111A142}" type="datetimeFigureOut">
              <a:rPr lang="fr-FR" smtClean="0"/>
              <a:t>12/05/2024</a:t>
            </a:fld>
            <a:endParaRPr lang="fr-FR"/>
          </a:p>
        </p:txBody>
      </p:sp>
      <p:sp>
        <p:nvSpPr>
          <p:cNvPr id="5" name="Footer Placeholder 4">
            <a:extLst>
              <a:ext uri="{FF2B5EF4-FFF2-40B4-BE49-F238E27FC236}">
                <a16:creationId xmlns:a16="http://schemas.microsoft.com/office/drawing/2014/main" id="{7D8CBD2D-FC41-4A73-0F8F-C616CD6CC8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a:extLst>
              <a:ext uri="{FF2B5EF4-FFF2-40B4-BE49-F238E27FC236}">
                <a16:creationId xmlns:a16="http://schemas.microsoft.com/office/drawing/2014/main" id="{CEB192CF-2467-B0FD-C188-614F3C745E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940872-1F9D-4DC4-90CF-1ECEE3589B9E}" type="slidenum">
              <a:rPr lang="fr-FR" smtClean="0"/>
              <a:t>‹#›</a:t>
            </a:fld>
            <a:endParaRPr lang="fr-FR"/>
          </a:p>
        </p:txBody>
      </p:sp>
    </p:spTree>
    <p:extLst>
      <p:ext uri="{BB962C8B-B14F-4D97-AF65-F5344CB8AC3E}">
        <p14:creationId xmlns:p14="http://schemas.microsoft.com/office/powerpoint/2010/main" val="41142744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F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397117-F3A1-41B5-B5A5-0FD5A7D43CA4}" type="slidenum">
              <a:rPr lang="fr-FR" smtClean="0"/>
              <a:t>‹#›</a:t>
            </a:fld>
            <a:endParaRPr lang="fr-F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71544" y="216362"/>
            <a:ext cx="1999700" cy="951923"/>
          </a:xfrm>
          <a:prstGeom prst="rect">
            <a:avLst/>
          </a:prstGeom>
        </p:spPr>
      </p:pic>
      <p:sp>
        <p:nvSpPr>
          <p:cNvPr id="10" name="Rectangle"/>
          <p:cNvSpPr/>
          <p:nvPr userDrawn="1"/>
        </p:nvSpPr>
        <p:spPr>
          <a:xfrm rot="5400000">
            <a:off x="1721007" y="3812568"/>
            <a:ext cx="1639614" cy="110484"/>
          </a:xfrm>
          <a:prstGeom prst="rect">
            <a:avLst/>
          </a:prstGeom>
          <a:solidFill>
            <a:schemeClr val="bg1"/>
          </a:solidFill>
          <a:ln w="12700">
            <a:miter lim="400000"/>
          </a:ln>
        </p:spPr>
        <p:txBody>
          <a:bodyPr lIns="65023" tIns="65023" rIns="65023" bIns="65023" anchor="ctr"/>
          <a:lstStyle/>
          <a:p>
            <a:pPr>
              <a:defRPr>
                <a:solidFill>
                  <a:srgbClr val="3C3C3C"/>
                </a:solidFill>
              </a:defRPr>
            </a:pPr>
            <a:endParaRPr/>
          </a:p>
        </p:txBody>
      </p:sp>
      <p:sp>
        <p:nvSpPr>
          <p:cNvPr id="11" name="Rectangle 10"/>
          <p:cNvSpPr/>
          <p:nvPr userDrawn="1"/>
        </p:nvSpPr>
        <p:spPr>
          <a:xfrm>
            <a:off x="0" y="-7428"/>
            <a:ext cx="12192000" cy="6858000"/>
          </a:xfrm>
          <a:prstGeom prst="rect">
            <a:avLst/>
          </a:prstGeom>
          <a:solidFill>
            <a:srgbClr val="006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Picture 12"/>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548951" y="2025894"/>
            <a:ext cx="2920169" cy="2806212"/>
          </a:xfrm>
          <a:prstGeom prst="rect">
            <a:avLst/>
          </a:prstGeom>
        </p:spPr>
      </p:pic>
      <p:sp>
        <p:nvSpPr>
          <p:cNvPr id="12" name="Rectangle">
            <a:extLst>
              <a:ext uri="{FF2B5EF4-FFF2-40B4-BE49-F238E27FC236}">
                <a16:creationId xmlns:a16="http://schemas.microsoft.com/office/drawing/2014/main" id="{21257D7F-3656-47C9-B5F0-D20A647BD6E3}"/>
              </a:ext>
            </a:extLst>
          </p:cNvPr>
          <p:cNvSpPr/>
          <p:nvPr userDrawn="1"/>
        </p:nvSpPr>
        <p:spPr>
          <a:xfrm rot="5400000">
            <a:off x="4884289" y="3379881"/>
            <a:ext cx="2423422" cy="98238"/>
          </a:xfrm>
          <a:prstGeom prst="rect">
            <a:avLst/>
          </a:prstGeom>
          <a:solidFill>
            <a:schemeClr val="bg1"/>
          </a:solidFill>
          <a:ln w="12700">
            <a:miter lim="400000"/>
          </a:ln>
        </p:spPr>
        <p:txBody>
          <a:bodyPr lIns="65023" tIns="65023" rIns="65023" bIns="65023" anchor="ctr"/>
          <a:lstStyle/>
          <a:p>
            <a:pPr>
              <a:defRPr>
                <a:solidFill>
                  <a:srgbClr val="3C3C3C"/>
                </a:solidFill>
              </a:defRPr>
            </a:pPr>
            <a:endParaRPr/>
          </a:p>
        </p:txBody>
      </p:sp>
    </p:spTree>
    <p:extLst>
      <p:ext uri="{BB962C8B-B14F-4D97-AF65-F5344CB8AC3E}">
        <p14:creationId xmlns:p14="http://schemas.microsoft.com/office/powerpoint/2010/main" val="296203146"/>
      </p:ext>
    </p:extLst>
  </p:cSld>
  <p:clrMap bg1="lt1" tx1="dk1" bg2="lt2" tx2="dk2" accent1="accent1" accent2="accent2" accent3="accent3" accent4="accent4" accent5="accent5" accent6="accent6" hlink="hlink" folHlink="folHlink"/>
  <p:sldLayoutIdLst>
    <p:sldLayoutId id="2147483674" r:id="rId1"/>
    <p:sldLayoutId id="2147483675" r:id="rId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jpe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jpeg"/></Relationships>
</file>

<file path=ppt/slides/_rels/slide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3.pn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597869" y="4161791"/>
            <a:ext cx="4431326" cy="212365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Denis Chang Seng, </a:t>
            </a:r>
            <a:r>
              <a:rPr lang="en-US" sz="1600" b="1" dirty="0">
                <a:solidFill>
                  <a:prstClr val="white"/>
                </a:solidFill>
                <a:latin typeface="Arial" panose="020B0604020202020204" pitchFamily="34" charset="0"/>
                <a:cs typeface="Arial" panose="020B0604020202020204" pitchFamily="34" charset="0"/>
              </a:rPr>
              <a:t>P</a:t>
            </a:r>
            <a:r>
              <a:rPr kumimoji="0" lang="en-US" sz="16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hD</a:t>
            </a: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b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Programme Specialist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ICG/NEAMTWS Technical Secretary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CoastWAVE</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Project Officer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Tsunami Resilience Section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UNESCO IOC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213FC7C9-AF3A-5131-0B95-98F57811EC23}"/>
              </a:ext>
            </a:extLst>
          </p:cNvPr>
          <p:cNvSpPr txBox="1"/>
          <p:nvPr/>
        </p:nvSpPr>
        <p:spPr>
          <a:xfrm>
            <a:off x="6802782" y="319716"/>
            <a:ext cx="4226413" cy="80021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000"/>
                </a:solidFill>
                <a:effectLst/>
                <a:uLnTx/>
                <a:uFillTx/>
                <a:latin typeface="Calibri" panose="020F0502020204030204"/>
                <a:ea typeface="+mn-ea"/>
                <a:cs typeface="+mn-cs"/>
              </a:rPr>
              <a:t>ICG/NEAMTWS SC Meeting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FFC000"/>
                </a:solidFill>
                <a:latin typeface="Calibri" panose="020F0502020204030204"/>
              </a:rPr>
              <a:t>13 May</a:t>
            </a:r>
            <a:r>
              <a:rPr kumimoji="0" lang="en-US" sz="1800" b="0" i="0" u="none" strike="noStrike" kern="1200" cap="none" spc="0" normalizeH="0" baseline="0" noProof="0" dirty="0">
                <a:ln>
                  <a:noFill/>
                </a:ln>
                <a:solidFill>
                  <a:srgbClr val="FFC000"/>
                </a:solidFill>
                <a:effectLst/>
                <a:uLnTx/>
                <a:uFillTx/>
                <a:latin typeface="Calibri" panose="020F0502020204030204"/>
                <a:ea typeface="+mn-ea"/>
                <a:cs typeface="+mn-cs"/>
              </a:rPr>
              <a:t>, Paris, France</a:t>
            </a:r>
            <a:endParaRPr kumimoji="0" lang="fr-FR" sz="1800" b="0"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C126BCA-6AED-ECA1-96D8-57AC7DCE614F}"/>
              </a:ext>
            </a:extLst>
          </p:cNvPr>
          <p:cNvSpPr txBox="1"/>
          <p:nvPr/>
        </p:nvSpPr>
        <p:spPr>
          <a:xfrm>
            <a:off x="6802782" y="1486701"/>
            <a:ext cx="5050964" cy="2339102"/>
          </a:xfrm>
          <a:prstGeom prst="rect">
            <a:avLst/>
          </a:prstGeom>
          <a:noFill/>
        </p:spPr>
        <p:txBody>
          <a:bodyPr wrap="square">
            <a:spAutoFit/>
          </a:bodyPr>
          <a:lstStyle/>
          <a:p>
            <a:r>
              <a:rPr lang="en-US" sz="2000" b="1" i="0" u="none" strike="noStrike" dirty="0">
                <a:solidFill>
                  <a:schemeClr val="bg1"/>
                </a:solidFill>
                <a:effectLst/>
                <a:latin typeface="72 Light"/>
                <a:ea typeface="SimSun" panose="02010600030101010101" pitchFamily="2" charset="-122"/>
                <a:cs typeface="Arial" panose="020B0604020202020204" pitchFamily="34" charset="0"/>
              </a:rPr>
              <a:t>TSUNAMI READY AND SUPPORT TOOLS</a:t>
            </a:r>
          </a:p>
          <a:p>
            <a:endParaRPr lang="en-US" sz="1800" b="0" i="0" u="none" strike="noStrike" dirty="0">
              <a:solidFill>
                <a:schemeClr val="bg1"/>
              </a:solidFill>
              <a:effectLst/>
              <a:latin typeface="72 Light"/>
              <a:ea typeface="SimSun" panose="02010600030101010101" pitchFamily="2" charset="-122"/>
              <a:cs typeface="Arial" panose="020B0604020202020204" pitchFamily="34" charset="0"/>
            </a:endParaRPr>
          </a:p>
          <a:p>
            <a:r>
              <a:rPr lang="en-US" sz="1800" b="0" i="0" u="none" strike="noStrike" dirty="0">
                <a:solidFill>
                  <a:schemeClr val="bg1"/>
                </a:solidFill>
                <a:effectLst/>
                <a:latin typeface="72 Light"/>
                <a:ea typeface="SimSun" panose="02010600030101010101" pitchFamily="2" charset="-122"/>
                <a:cs typeface="Arial" panose="020B0604020202020204" pitchFamily="34" charset="0"/>
              </a:rPr>
              <a:t>NEAMTIC</a:t>
            </a:r>
            <a:r>
              <a:rPr lang="en-US" dirty="0">
                <a:solidFill>
                  <a:schemeClr val="bg1"/>
                </a:solidFill>
                <a:latin typeface="72 Light"/>
                <a:ea typeface="SimSun" panose="02010600030101010101" pitchFamily="2" charset="-122"/>
                <a:cs typeface="Arial" panose="020B0604020202020204" pitchFamily="34" charset="0"/>
              </a:rPr>
              <a:t> (1.4)</a:t>
            </a:r>
            <a:endParaRPr lang="en-US" sz="1800" b="0" i="0" u="none" strike="noStrike" dirty="0">
              <a:solidFill>
                <a:schemeClr val="bg1"/>
              </a:solidFill>
              <a:effectLst/>
              <a:latin typeface="72 Light"/>
              <a:ea typeface="SimSun" panose="02010600030101010101" pitchFamily="2" charset="-122"/>
              <a:cs typeface="Arial" panose="020B0604020202020204" pitchFamily="34" charset="0"/>
            </a:endParaRPr>
          </a:p>
          <a:p>
            <a:endParaRPr lang="en-US" sz="1800" b="0" i="0" u="none" strike="noStrike" dirty="0">
              <a:solidFill>
                <a:schemeClr val="bg1"/>
              </a:solidFill>
              <a:effectLst/>
              <a:latin typeface="72 Light"/>
              <a:ea typeface="SimSun" panose="02010600030101010101" pitchFamily="2" charset="-122"/>
              <a:cs typeface="Arial" panose="020B0604020202020204" pitchFamily="34" charset="0"/>
            </a:endParaRPr>
          </a:p>
          <a:p>
            <a:r>
              <a:rPr lang="en-US" sz="1800" b="0" i="0" u="none" strike="noStrike" dirty="0">
                <a:solidFill>
                  <a:schemeClr val="bg1"/>
                </a:solidFill>
                <a:effectLst/>
                <a:latin typeface="72 Light"/>
                <a:ea typeface="SimSun" panose="02010600030101010101" pitchFamily="2" charset="-122"/>
                <a:cs typeface="Arial" panose="020B0604020202020204" pitchFamily="34" charset="0"/>
              </a:rPr>
              <a:t>Update on TR Toolkit (1.2)</a:t>
            </a:r>
          </a:p>
          <a:p>
            <a:endParaRPr lang="en-US" sz="1800" b="0" i="0" u="none" strike="noStrike" dirty="0">
              <a:solidFill>
                <a:schemeClr val="bg1"/>
              </a:solidFill>
              <a:effectLst/>
              <a:latin typeface="72 Light"/>
              <a:ea typeface="SimSun" panose="02010600030101010101" pitchFamily="2" charset="-122"/>
              <a:cs typeface="Arial" panose="020B0604020202020204" pitchFamily="34" charset="0"/>
            </a:endParaRPr>
          </a:p>
          <a:p>
            <a:r>
              <a:rPr lang="en-US" sz="1800" b="0" i="0" u="none" strike="noStrike" dirty="0">
                <a:solidFill>
                  <a:schemeClr val="bg1"/>
                </a:solidFill>
                <a:effectLst/>
                <a:latin typeface="72 Light"/>
                <a:ea typeface="SimSun" panose="02010600030101010101" pitchFamily="2" charset="-122"/>
                <a:cs typeface="Arial" panose="020B0604020202020204" pitchFamily="34" charset="0"/>
              </a:rPr>
              <a:t>Update on TRRP: Planning TR Application for Recognition (1.1)</a:t>
            </a:r>
          </a:p>
        </p:txBody>
      </p:sp>
    </p:spTree>
    <p:extLst>
      <p:ext uri="{BB962C8B-B14F-4D97-AF65-F5344CB8AC3E}">
        <p14:creationId xmlns:p14="http://schemas.microsoft.com/office/powerpoint/2010/main" val="42792493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8D100-73F1-9EE2-AB2C-7EB2AAC48A51}"/>
              </a:ext>
            </a:extLst>
          </p:cNvPr>
          <p:cNvSpPr>
            <a:spLocks noGrp="1"/>
          </p:cNvSpPr>
          <p:nvPr>
            <p:ph type="title"/>
          </p:nvPr>
        </p:nvSpPr>
        <p:spPr/>
        <p:txBody>
          <a:bodyPr/>
          <a:lstStyle/>
          <a:p>
            <a:pPr algn="ctr"/>
            <a:r>
              <a:rPr lang="fr-FR" dirty="0">
                <a:solidFill>
                  <a:srgbClr val="0070C0"/>
                </a:solidFill>
              </a:rPr>
              <a:t>NEAMTIC 2023-2024</a:t>
            </a:r>
          </a:p>
        </p:txBody>
      </p:sp>
      <p:sp>
        <p:nvSpPr>
          <p:cNvPr id="3" name="Content Placeholder 2">
            <a:extLst>
              <a:ext uri="{FF2B5EF4-FFF2-40B4-BE49-F238E27FC236}">
                <a16:creationId xmlns:a16="http://schemas.microsoft.com/office/drawing/2014/main" id="{44DFE000-1F8F-248B-C200-46946C4AA057}"/>
              </a:ext>
            </a:extLst>
          </p:cNvPr>
          <p:cNvSpPr>
            <a:spLocks noGrp="1"/>
          </p:cNvSpPr>
          <p:nvPr>
            <p:ph idx="1"/>
          </p:nvPr>
        </p:nvSpPr>
        <p:spPr>
          <a:xfrm>
            <a:off x="322983" y="1825624"/>
            <a:ext cx="4121426" cy="4874431"/>
          </a:xfrm>
        </p:spPr>
        <p:txBody>
          <a:bodyPr>
            <a:normAutofit fontScale="77500" lnSpcReduction="20000"/>
          </a:bodyPr>
          <a:lstStyle/>
          <a:p>
            <a:pPr marL="0" indent="0">
              <a:buNone/>
            </a:pPr>
            <a:r>
              <a:rPr lang="en-US" sz="5700" b="1" dirty="0">
                <a:solidFill>
                  <a:srgbClr val="0070C0"/>
                </a:solidFill>
                <a:latin typeface="Arial" panose="020B0604020202020204" pitchFamily="34" charset="0"/>
                <a:ea typeface="DengXian Light" panose="02010600030101010101" pitchFamily="2" charset="-122"/>
                <a:cs typeface="Times New Roman" panose="02020603050405020304" pitchFamily="18" charset="0"/>
              </a:rPr>
              <a:t>Over 30 </a:t>
            </a:r>
            <a:r>
              <a:rPr lang="en-US" sz="5700" b="1" dirty="0">
                <a:solidFill>
                  <a:srgbClr val="0070C0"/>
                </a:solidFill>
                <a:effectLst/>
                <a:latin typeface="Arial" panose="020B0604020202020204" pitchFamily="34" charset="0"/>
                <a:ea typeface="DengXian Light" panose="02010600030101010101" pitchFamily="2" charset="-122"/>
                <a:cs typeface="Times New Roman" panose="02020603050405020304" pitchFamily="18" charset="0"/>
              </a:rPr>
              <a:t> </a:t>
            </a:r>
            <a:r>
              <a:rPr lang="en-US" sz="3400" b="1" dirty="0">
                <a:solidFill>
                  <a:srgbClr val="0070C0"/>
                </a:solidFill>
                <a:effectLst/>
                <a:latin typeface="Arial" panose="020B0604020202020204" pitchFamily="34" charset="0"/>
                <a:ea typeface="DengXian Light" panose="02010600030101010101" pitchFamily="2" charset="-122"/>
                <a:cs typeface="Times New Roman" panose="02020603050405020304" pitchFamily="18" charset="0"/>
              </a:rPr>
              <a:t>Articles</a:t>
            </a:r>
            <a:endParaRPr lang="en-US" sz="2200" b="1" dirty="0">
              <a:effectLst/>
              <a:latin typeface="Arial" panose="020B0604020202020204" pitchFamily="34" charset="0"/>
              <a:ea typeface="DengXian Light" panose="02010600030101010101" pitchFamily="2" charset="-122"/>
              <a:cs typeface="Times New Roman" panose="02020603050405020304" pitchFamily="18" charset="0"/>
            </a:endParaRPr>
          </a:p>
          <a:p>
            <a:pPr marL="0" indent="0">
              <a:buNone/>
            </a:pPr>
            <a:endParaRPr lang="en-US" sz="2200" b="1" dirty="0">
              <a:latin typeface="Arial" panose="020B0604020202020204" pitchFamily="34" charset="0"/>
              <a:ea typeface="DengXian Light" panose="02010600030101010101" pitchFamily="2" charset="-122"/>
              <a:cs typeface="Times New Roman" panose="02020603050405020304" pitchFamily="18" charset="0"/>
            </a:endParaRPr>
          </a:p>
          <a:p>
            <a:pPr marL="0" indent="0">
              <a:buNone/>
            </a:pPr>
            <a:endParaRPr lang="en-US" sz="2200" b="1" dirty="0">
              <a:effectLst/>
              <a:latin typeface="Arial" panose="020B0604020202020204" pitchFamily="34" charset="0"/>
              <a:ea typeface="DengXian Light" panose="02010600030101010101" pitchFamily="2" charset="-122"/>
              <a:cs typeface="Times New Roman" panose="02020603050405020304" pitchFamily="18" charset="0"/>
            </a:endParaRPr>
          </a:p>
          <a:p>
            <a:pPr marL="0" indent="0">
              <a:buNone/>
            </a:pPr>
            <a:r>
              <a:rPr lang="en-US" sz="5800" b="1" dirty="0">
                <a:solidFill>
                  <a:srgbClr val="0070C0"/>
                </a:solidFill>
                <a:effectLst/>
                <a:ea typeface="DengXian Light" panose="02010600030101010101" pitchFamily="2" charset="-122"/>
                <a:cs typeface="Times New Roman" panose="02020603050405020304" pitchFamily="18" charset="0"/>
              </a:rPr>
              <a:t>10 </a:t>
            </a:r>
            <a:r>
              <a:rPr lang="en-GB" sz="3800" b="1" dirty="0">
                <a:solidFill>
                  <a:srgbClr val="0070C0"/>
                </a:solidFill>
                <a:effectLst/>
                <a:ea typeface="Calibri" panose="020F0502020204030204" pitchFamily="34" charset="0"/>
                <a:cs typeface="Times New Roman" panose="02020603050405020304" pitchFamily="18" charset="0"/>
              </a:rPr>
              <a:t>Brochures/Leaflets and Posters</a:t>
            </a:r>
          </a:p>
          <a:p>
            <a:pPr marL="800100" lvl="1" indent="-342900">
              <a:buFont typeface="Symbol" panose="05050102010706020507" pitchFamily="18" charset="2"/>
              <a:buChar char=""/>
            </a:pPr>
            <a:r>
              <a:rPr lang="en-GB" sz="2200" b="0" dirty="0">
                <a:solidFill>
                  <a:srgbClr val="000000"/>
                </a:solidFill>
                <a:effectLst/>
                <a:ea typeface="Calibri" panose="020F0502020204030204" pitchFamily="34" charset="0"/>
                <a:cs typeface="Times New Roman" panose="02020603050405020304" pitchFamily="18" charset="0"/>
              </a:rPr>
              <a:t>NEAMTWS 2030 Strategy Brochure</a:t>
            </a:r>
            <a:endParaRPr lang="fr-FR" sz="2200" dirty="0">
              <a:effectLst/>
              <a:ea typeface="Calibri" panose="020F0502020204030204" pitchFamily="34" charset="0"/>
              <a:cs typeface="Times New Roman" panose="02020603050405020304" pitchFamily="18" charset="0"/>
            </a:endParaRPr>
          </a:p>
          <a:p>
            <a:pPr marL="800100" lvl="1" indent="-342900">
              <a:buFont typeface="Symbol" panose="05050102010706020507" pitchFamily="18" charset="2"/>
              <a:buChar char=""/>
            </a:pPr>
            <a:r>
              <a:rPr lang="en-GB" sz="2200" b="0" dirty="0" err="1">
                <a:solidFill>
                  <a:srgbClr val="000000"/>
                </a:solidFill>
                <a:effectLst/>
                <a:ea typeface="Calibri" panose="020F0502020204030204" pitchFamily="34" charset="0"/>
                <a:cs typeface="Times New Roman" panose="02020603050405020304" pitchFamily="18" charset="0"/>
              </a:rPr>
              <a:t>NEAMWave</a:t>
            </a:r>
            <a:r>
              <a:rPr lang="en-GB" sz="2200" b="0" dirty="0">
                <a:solidFill>
                  <a:srgbClr val="000000"/>
                </a:solidFill>
                <a:effectLst/>
                <a:ea typeface="Calibri" panose="020F0502020204030204" pitchFamily="34" charset="0"/>
                <a:cs typeface="Times New Roman" panose="02020603050405020304" pitchFamily="18" charset="0"/>
              </a:rPr>
              <a:t> Exercise – Information Brief</a:t>
            </a:r>
            <a:endParaRPr lang="fr-FR" sz="2200" dirty="0">
              <a:effectLst/>
              <a:ea typeface="Calibri" panose="020F0502020204030204" pitchFamily="34" charset="0"/>
              <a:cs typeface="Times New Roman" panose="02020603050405020304" pitchFamily="18" charset="0"/>
            </a:endParaRPr>
          </a:p>
          <a:p>
            <a:pPr marL="800100" lvl="1" indent="-342900">
              <a:buFont typeface="Symbol" panose="05050102010706020507" pitchFamily="18" charset="2"/>
              <a:buChar char=""/>
            </a:pPr>
            <a:r>
              <a:rPr lang="en-GB" sz="2200" b="0" dirty="0">
                <a:solidFill>
                  <a:srgbClr val="000000"/>
                </a:solidFill>
                <a:effectLst/>
                <a:ea typeface="Calibri" panose="020F0502020204030204" pitchFamily="34" charset="0"/>
                <a:cs typeface="Times New Roman" panose="02020603050405020304" pitchFamily="18" charset="0"/>
              </a:rPr>
              <a:t>NEAMWave23 Exercise – Information leaflet</a:t>
            </a:r>
            <a:endParaRPr lang="fr-FR" sz="2200" dirty="0">
              <a:effectLst/>
              <a:ea typeface="Calibri" panose="020F0502020204030204" pitchFamily="34" charset="0"/>
              <a:cs typeface="Times New Roman" panose="02020603050405020304" pitchFamily="18" charset="0"/>
            </a:endParaRPr>
          </a:p>
          <a:p>
            <a:pPr marL="800100" lvl="1" indent="-342900">
              <a:buFont typeface="Symbol" panose="05050102010706020507" pitchFamily="18" charset="2"/>
              <a:buChar char=""/>
            </a:pPr>
            <a:r>
              <a:rPr lang="en-GB" sz="2200" b="0" dirty="0">
                <a:solidFill>
                  <a:srgbClr val="000000"/>
                </a:solidFill>
                <a:effectLst/>
                <a:ea typeface="Calibri" panose="020F0502020204030204" pitchFamily="34" charset="0"/>
                <a:cs typeface="Times New Roman" panose="02020603050405020304" pitchFamily="18" charset="0"/>
              </a:rPr>
              <a:t>Tsunami Fact Sheet Brochure</a:t>
            </a:r>
            <a:endParaRPr lang="fr-FR" sz="2200" dirty="0">
              <a:effectLst/>
              <a:ea typeface="Calibri" panose="020F0502020204030204" pitchFamily="34" charset="0"/>
              <a:cs typeface="Times New Roman" panose="02020603050405020304" pitchFamily="18" charset="0"/>
            </a:endParaRPr>
          </a:p>
          <a:p>
            <a:pPr marL="800100" lvl="1" indent="-342900">
              <a:buFont typeface="Symbol" panose="05050102010706020507" pitchFamily="18" charset="2"/>
              <a:buChar char=""/>
            </a:pPr>
            <a:r>
              <a:rPr lang="en-GB" sz="2200" b="0" dirty="0">
                <a:solidFill>
                  <a:srgbClr val="000000"/>
                </a:solidFill>
                <a:effectLst/>
                <a:ea typeface="Calibri" panose="020F0502020204030204" pitchFamily="34" charset="0"/>
                <a:cs typeface="Times New Roman" panose="02020603050405020304" pitchFamily="18" charset="0"/>
              </a:rPr>
              <a:t>Tsunami What to do Brochure.</a:t>
            </a:r>
            <a:endParaRPr lang="fr-FR" sz="2200" dirty="0">
              <a:effectLst/>
              <a:ea typeface="Calibri" panose="020F0502020204030204" pitchFamily="34" charset="0"/>
              <a:cs typeface="Times New Roman" panose="02020603050405020304" pitchFamily="18" charset="0"/>
            </a:endParaRPr>
          </a:p>
          <a:p>
            <a:pPr marL="800100" lvl="1" indent="-342900">
              <a:buFont typeface="Symbol" panose="05050102010706020507" pitchFamily="18" charset="2"/>
              <a:buChar char=""/>
            </a:pPr>
            <a:r>
              <a:rPr lang="en-GB" sz="2200" b="0" dirty="0">
                <a:solidFill>
                  <a:srgbClr val="000000"/>
                </a:solidFill>
                <a:effectLst/>
                <a:ea typeface="Calibri" panose="020F0502020204030204" pitchFamily="34" charset="0"/>
                <a:cs typeface="Times New Roman" panose="02020603050405020304" pitchFamily="18" charset="0"/>
              </a:rPr>
              <a:t>Tsunami Ready Recognition Programme Brochure</a:t>
            </a:r>
            <a:endParaRPr lang="fr-FR" sz="2200" dirty="0">
              <a:effectLst/>
              <a:ea typeface="Calibri" panose="020F0502020204030204" pitchFamily="34" charset="0"/>
              <a:cs typeface="Times New Roman" panose="02020603050405020304" pitchFamily="18" charset="0"/>
            </a:endParaRPr>
          </a:p>
          <a:p>
            <a:pPr marL="800100" lvl="1" indent="-342900">
              <a:buFont typeface="Symbol" panose="05050102010706020507" pitchFamily="18" charset="2"/>
              <a:buChar char=""/>
            </a:pPr>
            <a:r>
              <a:rPr lang="en-GB" sz="2200" b="0" dirty="0">
                <a:solidFill>
                  <a:srgbClr val="000000"/>
                </a:solidFill>
                <a:effectLst/>
                <a:ea typeface="Calibri" panose="020F0502020204030204" pitchFamily="34" charset="0"/>
                <a:cs typeface="Times New Roman" panose="02020603050405020304" pitchFamily="18" charset="0"/>
              </a:rPr>
              <a:t>Tsunami Ready Poster </a:t>
            </a:r>
            <a:endParaRPr lang="fr-FR" sz="2200" dirty="0">
              <a:effectLst/>
              <a:ea typeface="Calibri" panose="020F0502020204030204" pitchFamily="34" charset="0"/>
              <a:cs typeface="Times New Roman" panose="02020603050405020304" pitchFamily="18" charset="0"/>
            </a:endParaRPr>
          </a:p>
          <a:p>
            <a:pPr marL="800100" lvl="1" indent="-342900">
              <a:buFont typeface="Symbol" panose="05050102010706020507" pitchFamily="18" charset="2"/>
              <a:buChar char=""/>
            </a:pPr>
            <a:r>
              <a:rPr lang="en-GB" sz="2200" b="0" dirty="0">
                <a:solidFill>
                  <a:srgbClr val="000000"/>
                </a:solidFill>
                <a:effectLst/>
                <a:ea typeface="Calibri" panose="020F0502020204030204" pitchFamily="34" charset="0"/>
                <a:cs typeface="Times New Roman" panose="02020603050405020304" pitchFamily="18" charset="0"/>
              </a:rPr>
              <a:t>Coastal Hazard Ready Poster</a:t>
            </a:r>
            <a:endParaRPr lang="fr-FR" sz="2200" dirty="0">
              <a:effectLst/>
              <a:ea typeface="Calibri" panose="020F0502020204030204" pitchFamily="34" charset="0"/>
              <a:cs typeface="Times New Roman" panose="02020603050405020304" pitchFamily="18" charset="0"/>
            </a:endParaRPr>
          </a:p>
          <a:p>
            <a:pPr marL="800100" lvl="1" indent="-342900">
              <a:buFont typeface="Symbol" panose="05050102010706020507" pitchFamily="18" charset="2"/>
              <a:buChar char=""/>
            </a:pPr>
            <a:r>
              <a:rPr lang="en-GB" sz="2200" b="0" dirty="0">
                <a:solidFill>
                  <a:srgbClr val="000000"/>
                </a:solidFill>
                <a:effectLst/>
                <a:ea typeface="Calibri" panose="020F0502020204030204" pitchFamily="34" charset="0"/>
                <a:cs typeface="Times New Roman" panose="02020603050405020304" pitchFamily="18" charset="0"/>
              </a:rPr>
              <a:t>ICG/NEAMTWS Poster update</a:t>
            </a:r>
            <a:endParaRPr lang="fr-FR" sz="2200" dirty="0">
              <a:effectLst/>
              <a:ea typeface="Calibri" panose="020F0502020204030204" pitchFamily="34" charset="0"/>
              <a:cs typeface="Times New Roman" panose="02020603050405020304" pitchFamily="18" charset="0"/>
            </a:endParaRPr>
          </a:p>
          <a:p>
            <a:endParaRPr lang="fr-FR" dirty="0"/>
          </a:p>
        </p:txBody>
      </p:sp>
      <p:pic>
        <p:nvPicPr>
          <p:cNvPr id="5" name="Picture 4">
            <a:extLst>
              <a:ext uri="{FF2B5EF4-FFF2-40B4-BE49-F238E27FC236}">
                <a16:creationId xmlns:a16="http://schemas.microsoft.com/office/drawing/2014/main" id="{B0908520-A45A-4ADE-3E9B-45DBE1B60F07}"/>
              </a:ext>
            </a:extLst>
          </p:cNvPr>
          <p:cNvPicPr>
            <a:picLocks noChangeAspect="1"/>
          </p:cNvPicPr>
          <p:nvPr/>
        </p:nvPicPr>
        <p:blipFill>
          <a:blip r:embed="rId2"/>
          <a:stretch>
            <a:fillRect/>
          </a:stretch>
        </p:blipFill>
        <p:spPr>
          <a:xfrm>
            <a:off x="4420873" y="3354272"/>
            <a:ext cx="1675127" cy="2481925"/>
          </a:xfrm>
          <a:prstGeom prst="rect">
            <a:avLst/>
          </a:prstGeom>
        </p:spPr>
      </p:pic>
      <p:pic>
        <p:nvPicPr>
          <p:cNvPr id="6" name="Picture 5">
            <a:extLst>
              <a:ext uri="{FF2B5EF4-FFF2-40B4-BE49-F238E27FC236}">
                <a16:creationId xmlns:a16="http://schemas.microsoft.com/office/drawing/2014/main" id="{55A0317C-109B-3E50-0B0C-7661759D18F4}"/>
              </a:ext>
            </a:extLst>
          </p:cNvPr>
          <p:cNvPicPr>
            <a:picLocks noChangeAspect="1"/>
          </p:cNvPicPr>
          <p:nvPr/>
        </p:nvPicPr>
        <p:blipFill rotWithShape="1">
          <a:blip r:embed="rId3"/>
          <a:srcRect l="18685" t="11265" r="48794" b="9363"/>
          <a:stretch/>
        </p:blipFill>
        <p:spPr>
          <a:xfrm>
            <a:off x="6275474" y="3354272"/>
            <a:ext cx="1744791" cy="2481927"/>
          </a:xfrm>
          <a:prstGeom prst="rect">
            <a:avLst/>
          </a:prstGeom>
        </p:spPr>
      </p:pic>
      <p:pic>
        <p:nvPicPr>
          <p:cNvPr id="7" name="Picture 2" descr="A brochure with text and images&#10;&#10;Description automatically generated">
            <a:extLst>
              <a:ext uri="{FF2B5EF4-FFF2-40B4-BE49-F238E27FC236}">
                <a16:creationId xmlns:a16="http://schemas.microsoft.com/office/drawing/2014/main" id="{DE057CF5-0E32-96DA-8181-2034ED45122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8283"/>
          <a:stretch/>
        </p:blipFill>
        <p:spPr bwMode="auto">
          <a:xfrm>
            <a:off x="9566553" y="3440876"/>
            <a:ext cx="1106840" cy="23953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D37D174E-DB89-57D5-2EC8-5A2A59A2A3B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5804"/>
          <a:stretch/>
        </p:blipFill>
        <p:spPr bwMode="auto">
          <a:xfrm>
            <a:off x="8218004" y="3429000"/>
            <a:ext cx="1169075" cy="23953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6">
            <a:extLst>
              <a:ext uri="{FF2B5EF4-FFF2-40B4-BE49-F238E27FC236}">
                <a16:creationId xmlns:a16="http://schemas.microsoft.com/office/drawing/2014/main" id="{B4BD4895-D64A-324E-945F-3C317969F31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1039"/>
          <a:stretch/>
        </p:blipFill>
        <p:spPr bwMode="auto">
          <a:xfrm>
            <a:off x="10978406" y="3429000"/>
            <a:ext cx="890611" cy="23953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6" name="Picture 2" descr="volcanic eruption grindavik">
            <a:extLst>
              <a:ext uri="{FF2B5EF4-FFF2-40B4-BE49-F238E27FC236}">
                <a16:creationId xmlns:a16="http://schemas.microsoft.com/office/drawing/2014/main" id="{02E4A6E6-01BB-7B5D-6C8A-9037C0CAA8F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39931" y="1832920"/>
            <a:ext cx="1660546" cy="9348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E17DF3C-6B08-7DDE-E7F3-8D736FAF9E6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29477" y="1848871"/>
            <a:ext cx="1409780" cy="96773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rticle">
            <a:extLst>
              <a:ext uri="{FF2B5EF4-FFF2-40B4-BE49-F238E27FC236}">
                <a16:creationId xmlns:a16="http://schemas.microsoft.com/office/drawing/2014/main" id="{FF648F95-835C-49D1-7A83-6FAF35CFED6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59269"/>
          <a:stretch/>
        </p:blipFill>
        <p:spPr bwMode="auto">
          <a:xfrm>
            <a:off x="7768257" y="1848871"/>
            <a:ext cx="3005954" cy="98368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8D5C1F4D-4ED8-6929-5946-E29738507E07}"/>
              </a:ext>
            </a:extLst>
          </p:cNvPr>
          <p:cNvPicPr>
            <a:picLocks noChangeAspect="1"/>
          </p:cNvPicPr>
          <p:nvPr/>
        </p:nvPicPr>
        <p:blipFill>
          <a:blip r:embed="rId10"/>
          <a:stretch>
            <a:fillRect/>
          </a:stretch>
        </p:blipFill>
        <p:spPr>
          <a:xfrm>
            <a:off x="10774212" y="1848871"/>
            <a:ext cx="1299002" cy="983682"/>
          </a:xfrm>
          <a:prstGeom prst="rect">
            <a:avLst/>
          </a:prstGeom>
        </p:spPr>
      </p:pic>
      <p:cxnSp>
        <p:nvCxnSpPr>
          <p:cNvPr id="12" name="Straight Connector 11">
            <a:extLst>
              <a:ext uri="{FF2B5EF4-FFF2-40B4-BE49-F238E27FC236}">
                <a16:creationId xmlns:a16="http://schemas.microsoft.com/office/drawing/2014/main" id="{D7608E1E-F895-FD79-50F4-8717717CC0EE}"/>
              </a:ext>
            </a:extLst>
          </p:cNvPr>
          <p:cNvCxnSpPr>
            <a:cxnSpLocks/>
          </p:cNvCxnSpPr>
          <p:nvPr/>
        </p:nvCxnSpPr>
        <p:spPr>
          <a:xfrm>
            <a:off x="4244009" y="2934586"/>
            <a:ext cx="7947991"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93771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F2CEA-793B-532F-BDC0-B504831714AA}"/>
              </a:ext>
            </a:extLst>
          </p:cNvPr>
          <p:cNvSpPr>
            <a:spLocks noGrp="1"/>
          </p:cNvSpPr>
          <p:nvPr>
            <p:ph type="title"/>
          </p:nvPr>
        </p:nvSpPr>
        <p:spPr/>
        <p:txBody>
          <a:bodyPr/>
          <a:lstStyle/>
          <a:p>
            <a:pPr algn="ctr"/>
            <a:r>
              <a:rPr lang="en-US" dirty="0">
                <a:solidFill>
                  <a:srgbClr val="0070C0"/>
                </a:solidFill>
              </a:rPr>
              <a:t>NEAMTIC CONTRIBUTION TO ITIC</a:t>
            </a:r>
          </a:p>
        </p:txBody>
      </p:sp>
      <p:pic>
        <p:nvPicPr>
          <p:cNvPr id="5" name="Picture 4">
            <a:extLst>
              <a:ext uri="{FF2B5EF4-FFF2-40B4-BE49-F238E27FC236}">
                <a16:creationId xmlns:a16="http://schemas.microsoft.com/office/drawing/2014/main" id="{D200AD6D-71A4-59C7-055F-7A87DD0A3CCE}"/>
              </a:ext>
            </a:extLst>
          </p:cNvPr>
          <p:cNvPicPr>
            <a:picLocks noChangeAspect="1"/>
          </p:cNvPicPr>
          <p:nvPr/>
        </p:nvPicPr>
        <p:blipFill>
          <a:blip r:embed="rId2"/>
          <a:stretch>
            <a:fillRect/>
          </a:stretch>
        </p:blipFill>
        <p:spPr>
          <a:xfrm>
            <a:off x="1022974" y="1929160"/>
            <a:ext cx="4724701" cy="3925230"/>
          </a:xfrm>
          <a:prstGeom prst="rect">
            <a:avLst/>
          </a:prstGeom>
        </p:spPr>
      </p:pic>
      <p:pic>
        <p:nvPicPr>
          <p:cNvPr id="7" name="Picture 6">
            <a:extLst>
              <a:ext uri="{FF2B5EF4-FFF2-40B4-BE49-F238E27FC236}">
                <a16:creationId xmlns:a16="http://schemas.microsoft.com/office/drawing/2014/main" id="{2B817DCD-F96C-6DF7-4B6B-FCC2DE48DA61}"/>
              </a:ext>
            </a:extLst>
          </p:cNvPr>
          <p:cNvPicPr>
            <a:picLocks noChangeAspect="1"/>
          </p:cNvPicPr>
          <p:nvPr/>
        </p:nvPicPr>
        <p:blipFill>
          <a:blip r:embed="rId3"/>
          <a:stretch>
            <a:fillRect/>
          </a:stretch>
        </p:blipFill>
        <p:spPr>
          <a:xfrm>
            <a:off x="5887844" y="1809924"/>
            <a:ext cx="5078180" cy="4163702"/>
          </a:xfrm>
          <a:prstGeom prst="rect">
            <a:avLst/>
          </a:prstGeom>
        </p:spPr>
      </p:pic>
    </p:spTree>
    <p:extLst>
      <p:ext uri="{BB962C8B-B14F-4D97-AF65-F5344CB8AC3E}">
        <p14:creationId xmlns:p14="http://schemas.microsoft.com/office/powerpoint/2010/main" val="13125896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D96FDFD-4E42-4A06-B8B5-768A1DB9C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42A494C-481F-D2CA-B0E8-A99349EF6AFF}"/>
              </a:ext>
            </a:extLst>
          </p:cNvPr>
          <p:cNvSpPr>
            <a:spLocks noGrp="1"/>
          </p:cNvSpPr>
          <p:nvPr>
            <p:ph type="title"/>
          </p:nvPr>
        </p:nvSpPr>
        <p:spPr>
          <a:xfrm>
            <a:off x="971367" y="371719"/>
            <a:ext cx="10710033" cy="1446427"/>
          </a:xfrm>
        </p:spPr>
        <p:txBody>
          <a:bodyPr anchor="b">
            <a:normAutofit/>
          </a:bodyPr>
          <a:lstStyle/>
          <a:p>
            <a:pPr algn="ctr"/>
            <a:endParaRPr lang="fr-FR" dirty="0">
              <a:solidFill>
                <a:srgbClr val="0070C0"/>
              </a:solidFill>
            </a:endParaRPr>
          </a:p>
        </p:txBody>
      </p:sp>
      <p:sp>
        <p:nvSpPr>
          <p:cNvPr id="3" name="Content Placeholder 2">
            <a:extLst>
              <a:ext uri="{FF2B5EF4-FFF2-40B4-BE49-F238E27FC236}">
                <a16:creationId xmlns:a16="http://schemas.microsoft.com/office/drawing/2014/main" id="{F5E10B74-13D4-0E7C-A10A-56D7422BC807}"/>
              </a:ext>
            </a:extLst>
          </p:cNvPr>
          <p:cNvSpPr>
            <a:spLocks noGrp="1"/>
          </p:cNvSpPr>
          <p:nvPr>
            <p:ph idx="1"/>
          </p:nvPr>
        </p:nvSpPr>
        <p:spPr>
          <a:xfrm>
            <a:off x="510599" y="2189865"/>
            <a:ext cx="5218059" cy="4296416"/>
          </a:xfrm>
        </p:spPr>
        <p:txBody>
          <a:bodyPr>
            <a:normAutofit fontScale="85000" lnSpcReduction="20000"/>
          </a:bodyPr>
          <a:lstStyle/>
          <a:p>
            <a:pPr marL="0" indent="0">
              <a:buNone/>
            </a:pPr>
            <a:r>
              <a:rPr lang="en-US" sz="4700" b="1" kern="1200" dirty="0">
                <a:solidFill>
                  <a:srgbClr val="0070C0"/>
                </a:solidFill>
                <a:effectLst/>
                <a:latin typeface="+mn-lt"/>
                <a:ea typeface="+mn-ea"/>
                <a:cs typeface="+mn-cs"/>
              </a:rPr>
              <a:t>10</a:t>
            </a:r>
            <a:r>
              <a:rPr lang="en-US" sz="3800" b="1" kern="1200" dirty="0">
                <a:solidFill>
                  <a:srgbClr val="0070C0"/>
                </a:solidFill>
                <a:effectLst/>
                <a:latin typeface="+mn-lt"/>
                <a:ea typeface="+mn-ea"/>
                <a:cs typeface="+mn-cs"/>
              </a:rPr>
              <a:t> </a:t>
            </a:r>
            <a:r>
              <a:rPr lang="en-US" b="1" kern="1200" dirty="0">
                <a:solidFill>
                  <a:srgbClr val="0070C0"/>
                </a:solidFill>
                <a:effectLst/>
                <a:latin typeface="+mn-lt"/>
                <a:ea typeface="+mn-ea"/>
                <a:cs typeface="+mn-cs"/>
              </a:rPr>
              <a:t>Videos </a:t>
            </a:r>
          </a:p>
          <a:p>
            <a:pPr marL="0" indent="0">
              <a:buNone/>
            </a:pPr>
            <a:r>
              <a:rPr lang="en-GB" sz="21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 Stromboli Volcano - Tsunami Warning System documentary, 3 min, 10 min versions) (To be launched in Feb 2024)</a:t>
            </a:r>
            <a:endParaRPr lang="fr-FR" sz="2100" dirty="0">
              <a:effectLst/>
              <a:latin typeface="Calibri" panose="020F0502020204030204" pitchFamily="34" charset="0"/>
              <a:ea typeface="Calibri" panose="020F0502020204030204" pitchFamily="34" charset="0"/>
              <a:cs typeface="Times New Roman" panose="02020603050405020304" pitchFamily="18" charset="0"/>
            </a:endParaRPr>
          </a:p>
          <a:p>
            <a:pPr lvl="0">
              <a:buFont typeface="Courier New" panose="02070309020205020404" pitchFamily="49" charset="0"/>
              <a:buChar char="o"/>
            </a:pPr>
            <a:r>
              <a:rPr lang="en-GB" sz="21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Tsunami Exercise in Chipiona, Spain, Dec 2023</a:t>
            </a:r>
            <a:endParaRPr lang="fr-FR" sz="2100" dirty="0">
              <a:effectLst/>
              <a:latin typeface="Calibri" panose="020F0502020204030204" pitchFamily="34" charset="0"/>
              <a:ea typeface="Calibri" panose="020F0502020204030204" pitchFamily="34" charset="0"/>
              <a:cs typeface="Times New Roman" panose="02020603050405020304" pitchFamily="18" charset="0"/>
            </a:endParaRPr>
          </a:p>
          <a:p>
            <a:pPr lvl="0">
              <a:buFont typeface="Courier New" panose="02070309020205020404" pitchFamily="49" charset="0"/>
              <a:buChar char="o"/>
            </a:pPr>
            <a:r>
              <a:rPr lang="en-GB" sz="21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 Tsunami Risk in Malta (documentary, 3 min, 10 min versions), 5 Nov 2023</a:t>
            </a:r>
            <a:endParaRPr lang="fr-FR" sz="2100" dirty="0">
              <a:effectLst/>
              <a:latin typeface="Calibri" panose="020F0502020204030204" pitchFamily="34" charset="0"/>
              <a:ea typeface="Calibri" panose="020F0502020204030204" pitchFamily="34" charset="0"/>
              <a:cs typeface="Times New Roman" panose="02020603050405020304" pitchFamily="18" charset="0"/>
            </a:endParaRPr>
          </a:p>
          <a:p>
            <a:pPr lvl="0">
              <a:buFont typeface="Courier New" panose="02070309020205020404" pitchFamily="49" charset="0"/>
              <a:buChar char="o"/>
            </a:pPr>
            <a:r>
              <a:rPr lang="en-GB" sz="21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Supporting Children Prepare, 5 Nov 2023 </a:t>
            </a:r>
            <a:endParaRPr lang="fr-FR" sz="2100" dirty="0">
              <a:effectLst/>
              <a:latin typeface="Calibri" panose="020F0502020204030204" pitchFamily="34" charset="0"/>
              <a:ea typeface="Calibri" panose="020F0502020204030204" pitchFamily="34" charset="0"/>
              <a:cs typeface="Times New Roman" panose="02020603050405020304" pitchFamily="18" charset="0"/>
            </a:endParaRPr>
          </a:p>
          <a:p>
            <a:pPr lvl="0">
              <a:buFont typeface="Courier New" panose="02070309020205020404" pitchFamily="49" charset="0"/>
              <a:buChar char="o"/>
            </a:pPr>
            <a:r>
              <a:rPr lang="en-GB" sz="21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Commemorating the Aegean Sea event, October 2023.</a:t>
            </a:r>
            <a:endParaRPr lang="fr-FR" sz="2100" dirty="0">
              <a:effectLst/>
              <a:latin typeface="Calibri" panose="020F0502020204030204" pitchFamily="34" charset="0"/>
              <a:ea typeface="Calibri" panose="020F0502020204030204" pitchFamily="34" charset="0"/>
              <a:cs typeface="Times New Roman" panose="02020603050405020304" pitchFamily="18" charset="0"/>
            </a:endParaRPr>
          </a:p>
          <a:p>
            <a:pPr lvl="0">
              <a:buFont typeface="Courier New" panose="02070309020205020404" pitchFamily="49" charset="0"/>
              <a:buChar char="o"/>
            </a:pPr>
            <a:r>
              <a:rPr lang="en-GB" sz="21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Tsunami Evacuation Workshop in Cyprus, Sep 2023.</a:t>
            </a:r>
            <a:endParaRPr lang="fr-FR" sz="2100" dirty="0">
              <a:effectLst/>
              <a:latin typeface="Calibri" panose="020F0502020204030204" pitchFamily="34" charset="0"/>
              <a:ea typeface="Calibri" panose="020F0502020204030204" pitchFamily="34" charset="0"/>
              <a:cs typeface="Times New Roman" panose="02020603050405020304" pitchFamily="18" charset="0"/>
            </a:endParaRPr>
          </a:p>
          <a:p>
            <a:pPr lvl="0">
              <a:buFont typeface="Courier New" panose="02070309020205020404" pitchFamily="49" charset="0"/>
              <a:buChar char="o"/>
            </a:pPr>
            <a:r>
              <a:rPr lang="en-GB" sz="2100" b="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CoastWAVE</a:t>
            </a:r>
            <a:r>
              <a:rPr lang="en-GB" sz="21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Project Standard Operating Procedures (SOPs) Workshop, </a:t>
            </a:r>
            <a:r>
              <a:rPr lang="en-GB" sz="2100" b="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Ispra</a:t>
            </a:r>
            <a:r>
              <a:rPr lang="en-GB" sz="21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Italy.</a:t>
            </a:r>
            <a:endParaRPr lang="fr-FR" sz="2100" dirty="0">
              <a:effectLst/>
              <a:latin typeface="Calibri" panose="020F0502020204030204" pitchFamily="34" charset="0"/>
              <a:ea typeface="Calibri" panose="020F0502020204030204" pitchFamily="34" charset="0"/>
              <a:cs typeface="Times New Roman" panose="02020603050405020304" pitchFamily="18" charset="0"/>
            </a:endParaRPr>
          </a:p>
          <a:p>
            <a:pPr lvl="0">
              <a:buFont typeface="Courier New" panose="02070309020205020404" pitchFamily="49" charset="0"/>
              <a:buChar char="o"/>
            </a:pPr>
            <a:r>
              <a:rPr lang="en-GB" sz="21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Tsunami Exercise, Istanbul during WTAD 2022</a:t>
            </a:r>
            <a:endParaRPr lang="fr-FR" sz="2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sz="1900" kern="1200" dirty="0">
              <a:effectLst/>
              <a:latin typeface="+mn-lt"/>
              <a:ea typeface="+mn-ea"/>
              <a:cs typeface="+mn-cs"/>
            </a:endParaRPr>
          </a:p>
          <a:p>
            <a:pPr marL="0" marR="0" lvl="0" indent="0" defTabSz="914400" rtl="0" eaLnBrk="1" fontAlgn="auto" latinLnBrk="0" hangingPunct="1">
              <a:spcBef>
                <a:spcPts val="0"/>
              </a:spcBef>
              <a:spcAft>
                <a:spcPts val="0"/>
              </a:spcAft>
              <a:buClrTx/>
              <a:buSzTx/>
              <a:buFontTx/>
              <a:buNone/>
              <a:tabLst/>
              <a:defRPr/>
            </a:pPr>
            <a:endParaRPr lang="en-US" sz="1900" kern="1200" dirty="0">
              <a:effectLst/>
              <a:latin typeface="+mn-lt"/>
              <a:ea typeface="+mn-ea"/>
              <a:cs typeface="+mn-cs"/>
            </a:endParaRPr>
          </a:p>
          <a:p>
            <a:endParaRPr lang="fr-FR" sz="1900" dirty="0"/>
          </a:p>
        </p:txBody>
      </p:sp>
      <p:pic>
        <p:nvPicPr>
          <p:cNvPr id="6" name="Picture 5">
            <a:extLst>
              <a:ext uri="{FF2B5EF4-FFF2-40B4-BE49-F238E27FC236}">
                <a16:creationId xmlns:a16="http://schemas.microsoft.com/office/drawing/2014/main" id="{B23AF9A7-1893-4D5A-0F52-D6360CCB4479}"/>
              </a:ext>
            </a:extLst>
          </p:cNvPr>
          <p:cNvPicPr>
            <a:picLocks noChangeAspect="1"/>
          </p:cNvPicPr>
          <p:nvPr/>
        </p:nvPicPr>
        <p:blipFill>
          <a:blip r:embed="rId2"/>
          <a:stretch>
            <a:fillRect/>
          </a:stretch>
        </p:blipFill>
        <p:spPr>
          <a:xfrm>
            <a:off x="5956912" y="2145341"/>
            <a:ext cx="1792494" cy="1203691"/>
          </a:xfrm>
          <a:prstGeom prst="rect">
            <a:avLst/>
          </a:prstGeom>
        </p:spPr>
      </p:pic>
      <p:pic>
        <p:nvPicPr>
          <p:cNvPr id="8" name="Content Placeholder 3">
            <a:extLst>
              <a:ext uri="{FF2B5EF4-FFF2-40B4-BE49-F238E27FC236}">
                <a16:creationId xmlns:a16="http://schemas.microsoft.com/office/drawing/2014/main" id="{A7962098-1D54-AD63-0CE0-DF4E63AD2D80}"/>
              </a:ext>
            </a:extLst>
          </p:cNvPr>
          <p:cNvPicPr>
            <a:picLocks noChangeAspect="1"/>
          </p:cNvPicPr>
          <p:nvPr/>
        </p:nvPicPr>
        <p:blipFill rotWithShape="1">
          <a:blip r:embed="rId3"/>
          <a:srcRect l="15001" t="28741" r="53712" b="38074"/>
          <a:stretch/>
        </p:blipFill>
        <p:spPr>
          <a:xfrm>
            <a:off x="5921191" y="4837375"/>
            <a:ext cx="1792495" cy="1179006"/>
          </a:xfrm>
          <a:prstGeom prst="rect">
            <a:avLst/>
          </a:prstGeom>
        </p:spPr>
      </p:pic>
      <p:pic>
        <p:nvPicPr>
          <p:cNvPr id="9" name="Content Placeholder 12">
            <a:extLst>
              <a:ext uri="{FF2B5EF4-FFF2-40B4-BE49-F238E27FC236}">
                <a16:creationId xmlns:a16="http://schemas.microsoft.com/office/drawing/2014/main" id="{686158C5-F816-7183-9390-9C5A91657633}"/>
              </a:ext>
            </a:extLst>
          </p:cNvPr>
          <p:cNvPicPr>
            <a:picLocks noChangeAspect="1"/>
          </p:cNvPicPr>
          <p:nvPr/>
        </p:nvPicPr>
        <p:blipFill rotWithShape="1">
          <a:blip r:embed="rId4"/>
          <a:srcRect l="14801" t="40625" r="50000" b="28946"/>
          <a:stretch/>
        </p:blipFill>
        <p:spPr>
          <a:xfrm>
            <a:off x="9814763" y="3588807"/>
            <a:ext cx="1866637" cy="1143124"/>
          </a:xfrm>
          <a:prstGeom prst="rect">
            <a:avLst/>
          </a:prstGeom>
        </p:spPr>
      </p:pic>
      <p:pic>
        <p:nvPicPr>
          <p:cNvPr id="10" name="Picture 9">
            <a:extLst>
              <a:ext uri="{FF2B5EF4-FFF2-40B4-BE49-F238E27FC236}">
                <a16:creationId xmlns:a16="http://schemas.microsoft.com/office/drawing/2014/main" id="{EACE7CA6-E52B-587F-E654-839049C91727}"/>
              </a:ext>
            </a:extLst>
          </p:cNvPr>
          <p:cNvPicPr>
            <a:picLocks noChangeAspect="1"/>
          </p:cNvPicPr>
          <p:nvPr/>
        </p:nvPicPr>
        <p:blipFill rotWithShape="1">
          <a:blip r:embed="rId5"/>
          <a:srcRect l="50000" t="28464" r="17500" b="39476"/>
          <a:stretch/>
        </p:blipFill>
        <p:spPr>
          <a:xfrm>
            <a:off x="9814763" y="2145341"/>
            <a:ext cx="1866638" cy="1236445"/>
          </a:xfrm>
          <a:prstGeom prst="rect">
            <a:avLst/>
          </a:prstGeom>
        </p:spPr>
      </p:pic>
      <p:pic>
        <p:nvPicPr>
          <p:cNvPr id="11" name="Content Placeholder 4">
            <a:extLst>
              <a:ext uri="{FF2B5EF4-FFF2-40B4-BE49-F238E27FC236}">
                <a16:creationId xmlns:a16="http://schemas.microsoft.com/office/drawing/2014/main" id="{E09FD360-40D6-67CF-85CE-E7A694EBE765}"/>
              </a:ext>
            </a:extLst>
          </p:cNvPr>
          <p:cNvPicPr>
            <a:picLocks noChangeAspect="1"/>
          </p:cNvPicPr>
          <p:nvPr/>
        </p:nvPicPr>
        <p:blipFill rotWithShape="1">
          <a:blip r:embed="rId6"/>
          <a:srcRect l="14933" t="36848" r="50000" b="28245"/>
          <a:stretch/>
        </p:blipFill>
        <p:spPr>
          <a:xfrm>
            <a:off x="7867886" y="4837375"/>
            <a:ext cx="1904881" cy="1127376"/>
          </a:xfrm>
          <a:prstGeom prst="rect">
            <a:avLst/>
          </a:prstGeom>
        </p:spPr>
      </p:pic>
      <p:pic>
        <p:nvPicPr>
          <p:cNvPr id="13" name="Picture 12">
            <a:extLst>
              <a:ext uri="{FF2B5EF4-FFF2-40B4-BE49-F238E27FC236}">
                <a16:creationId xmlns:a16="http://schemas.microsoft.com/office/drawing/2014/main" id="{19B45451-A3F5-AC50-E522-4E07B4BD7F4A}"/>
              </a:ext>
            </a:extLst>
          </p:cNvPr>
          <p:cNvPicPr>
            <a:picLocks noChangeAspect="1"/>
          </p:cNvPicPr>
          <p:nvPr/>
        </p:nvPicPr>
        <p:blipFill rotWithShape="1">
          <a:blip r:embed="rId7"/>
          <a:srcRect l="14706" t="31556" r="50131" b="34642"/>
          <a:stretch/>
        </p:blipFill>
        <p:spPr>
          <a:xfrm>
            <a:off x="7848766" y="3604555"/>
            <a:ext cx="1866638" cy="1127376"/>
          </a:xfrm>
          <a:prstGeom prst="rect">
            <a:avLst/>
          </a:prstGeom>
        </p:spPr>
      </p:pic>
      <p:pic>
        <p:nvPicPr>
          <p:cNvPr id="14" name="Picture 13">
            <a:extLst>
              <a:ext uri="{FF2B5EF4-FFF2-40B4-BE49-F238E27FC236}">
                <a16:creationId xmlns:a16="http://schemas.microsoft.com/office/drawing/2014/main" id="{9AF366DC-22FE-1B76-9CAC-2ADD74B2B553}"/>
              </a:ext>
            </a:extLst>
          </p:cNvPr>
          <p:cNvPicPr>
            <a:picLocks noChangeAspect="1"/>
          </p:cNvPicPr>
          <p:nvPr/>
        </p:nvPicPr>
        <p:blipFill rotWithShape="1">
          <a:blip r:embed="rId8"/>
          <a:srcRect l="14917" t="46222" r="50583" b="20148"/>
          <a:stretch/>
        </p:blipFill>
        <p:spPr>
          <a:xfrm>
            <a:off x="9875748" y="4872223"/>
            <a:ext cx="1805652" cy="1092528"/>
          </a:xfrm>
          <a:prstGeom prst="rect">
            <a:avLst/>
          </a:prstGeom>
        </p:spPr>
      </p:pic>
      <p:pic>
        <p:nvPicPr>
          <p:cNvPr id="16" name="Picture 15">
            <a:extLst>
              <a:ext uri="{FF2B5EF4-FFF2-40B4-BE49-F238E27FC236}">
                <a16:creationId xmlns:a16="http://schemas.microsoft.com/office/drawing/2014/main" id="{288C740A-6795-CEB2-D52D-26FA83B02001}"/>
              </a:ext>
            </a:extLst>
          </p:cNvPr>
          <p:cNvPicPr>
            <a:picLocks noChangeAspect="1"/>
          </p:cNvPicPr>
          <p:nvPr/>
        </p:nvPicPr>
        <p:blipFill>
          <a:blip r:embed="rId9"/>
          <a:stretch>
            <a:fillRect/>
          </a:stretch>
        </p:blipFill>
        <p:spPr>
          <a:xfrm>
            <a:off x="5956912" y="3588806"/>
            <a:ext cx="1792494" cy="1179006"/>
          </a:xfrm>
          <a:prstGeom prst="rect">
            <a:avLst/>
          </a:prstGeom>
        </p:spPr>
      </p:pic>
      <p:pic>
        <p:nvPicPr>
          <p:cNvPr id="18" name="Picture 17">
            <a:extLst>
              <a:ext uri="{FF2B5EF4-FFF2-40B4-BE49-F238E27FC236}">
                <a16:creationId xmlns:a16="http://schemas.microsoft.com/office/drawing/2014/main" id="{9DBE11B2-0CCA-F6BE-898F-5F850C262CC4}"/>
              </a:ext>
            </a:extLst>
          </p:cNvPr>
          <p:cNvPicPr>
            <a:picLocks noChangeAspect="1"/>
          </p:cNvPicPr>
          <p:nvPr/>
        </p:nvPicPr>
        <p:blipFill>
          <a:blip r:embed="rId10"/>
          <a:stretch>
            <a:fillRect/>
          </a:stretch>
        </p:blipFill>
        <p:spPr>
          <a:xfrm>
            <a:off x="7829735" y="2145342"/>
            <a:ext cx="1792495" cy="1196526"/>
          </a:xfrm>
          <a:prstGeom prst="rect">
            <a:avLst/>
          </a:prstGeom>
        </p:spPr>
      </p:pic>
    </p:spTree>
    <p:extLst>
      <p:ext uri="{BB962C8B-B14F-4D97-AF65-F5344CB8AC3E}">
        <p14:creationId xmlns:p14="http://schemas.microsoft.com/office/powerpoint/2010/main" val="23515531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FEDEC-120E-239F-3254-00F12B0FA833}"/>
              </a:ext>
            </a:extLst>
          </p:cNvPr>
          <p:cNvSpPr>
            <a:spLocks noGrp="1"/>
          </p:cNvSpPr>
          <p:nvPr>
            <p:ph type="title"/>
          </p:nvPr>
        </p:nvSpPr>
        <p:spPr/>
        <p:txBody>
          <a:bodyPr/>
          <a:lstStyle/>
          <a:p>
            <a:r>
              <a:rPr lang="en-US" b="1" dirty="0">
                <a:solidFill>
                  <a:srgbClr val="0070C0"/>
                </a:solidFill>
              </a:rPr>
              <a:t>NEAMTIC is Not Only a  Web Portal </a:t>
            </a:r>
            <a:br>
              <a:rPr lang="en-US" b="1" dirty="0"/>
            </a:br>
            <a:endParaRPr lang="en-US" dirty="0"/>
          </a:p>
        </p:txBody>
      </p:sp>
      <p:sp>
        <p:nvSpPr>
          <p:cNvPr id="3" name="Content Placeholder 2">
            <a:extLst>
              <a:ext uri="{FF2B5EF4-FFF2-40B4-BE49-F238E27FC236}">
                <a16:creationId xmlns:a16="http://schemas.microsoft.com/office/drawing/2014/main" id="{416C9C41-351B-855F-82E1-593EC78EBD39}"/>
              </a:ext>
            </a:extLst>
          </p:cNvPr>
          <p:cNvSpPr>
            <a:spLocks noGrp="1"/>
          </p:cNvSpPr>
          <p:nvPr>
            <p:ph idx="1"/>
          </p:nvPr>
        </p:nvSpPr>
        <p:spPr>
          <a:xfrm>
            <a:off x="838199" y="1260088"/>
            <a:ext cx="10156903" cy="5386039"/>
          </a:xfrm>
        </p:spPr>
        <p:txBody>
          <a:bodyPr>
            <a:normAutofit fontScale="77500" lnSpcReduction="20000"/>
          </a:bodyPr>
          <a:lstStyle/>
          <a:p>
            <a:pPr marL="0" indent="0">
              <a:buNone/>
            </a:pPr>
            <a:endParaRPr lang="en-US" b="1" dirty="0"/>
          </a:p>
          <a:p>
            <a:pPr marL="0" indent="0">
              <a:buNone/>
            </a:pPr>
            <a:r>
              <a:rPr lang="en-US" sz="2900" b="1" dirty="0">
                <a:solidFill>
                  <a:srgbClr val="0070C0"/>
                </a:solidFill>
              </a:rPr>
              <a:t>Meetings</a:t>
            </a:r>
          </a:p>
          <a:p>
            <a:r>
              <a:rPr lang="en-US" sz="2900" dirty="0"/>
              <a:t>TICs meeting  in the margin of TOWS-WG TTs meetings</a:t>
            </a:r>
          </a:p>
          <a:p>
            <a:r>
              <a:rPr lang="en-US" sz="2900" dirty="0"/>
              <a:t>TICs representatives  involved in planning and organizing the 2 Global Tsunami Symposium, Indonesia.  </a:t>
            </a:r>
          </a:p>
          <a:p>
            <a:pPr marL="0" indent="0">
              <a:buNone/>
            </a:pPr>
            <a:r>
              <a:rPr lang="en-US" sz="2900" b="1" dirty="0">
                <a:solidFill>
                  <a:srgbClr val="0070C0"/>
                </a:solidFill>
              </a:rPr>
              <a:t>Tools</a:t>
            </a:r>
          </a:p>
          <a:p>
            <a:r>
              <a:rPr lang="en-US" sz="2900" dirty="0"/>
              <a:t>Development of new website and common TICs platform </a:t>
            </a:r>
            <a:r>
              <a:rPr lang="en-US" sz="2900" dirty="0">
                <a:solidFill>
                  <a:srgbClr val="C00000"/>
                </a:solidFill>
              </a:rPr>
              <a:t>(Derya to add)</a:t>
            </a:r>
          </a:p>
          <a:p>
            <a:r>
              <a:rPr lang="en-US" sz="2900" dirty="0"/>
              <a:t>NEAMTIC on social media platform, but lack members</a:t>
            </a:r>
          </a:p>
          <a:p>
            <a:r>
              <a:rPr lang="en-US" sz="2900" dirty="0"/>
              <a:t>TICs –Fundamental structure in the implementation of Tsunami Ready </a:t>
            </a:r>
          </a:p>
          <a:p>
            <a:r>
              <a:rPr lang="en-US" sz="2900" dirty="0"/>
              <a:t>TICs working together to develop common tools and products, but slow!</a:t>
            </a:r>
          </a:p>
          <a:p>
            <a:r>
              <a:rPr lang="en-US" sz="2900" dirty="0"/>
              <a:t>Survivors story and eyewitness (featured/center stage at 57 IOC EC, 27 June 2024) </a:t>
            </a:r>
          </a:p>
          <a:p>
            <a:pPr marL="0" indent="0">
              <a:buNone/>
            </a:pPr>
            <a:r>
              <a:rPr lang="en-US" sz="2900" b="1" dirty="0">
                <a:solidFill>
                  <a:srgbClr val="0070C0"/>
                </a:solidFill>
              </a:rPr>
              <a:t>Training</a:t>
            </a:r>
            <a:r>
              <a:rPr lang="en-US" sz="2900" b="1" dirty="0"/>
              <a:t> </a:t>
            </a:r>
          </a:p>
          <a:p>
            <a:r>
              <a:rPr lang="en-US" sz="2900" dirty="0"/>
              <a:t>Regional SOP training  (</a:t>
            </a:r>
            <a:r>
              <a:rPr lang="en-US" sz="2900" dirty="0" err="1"/>
              <a:t>CoastWAVE</a:t>
            </a:r>
            <a:r>
              <a:rPr lang="en-US" sz="2900" dirty="0"/>
              <a:t> 1.0)</a:t>
            </a:r>
          </a:p>
          <a:p>
            <a:r>
              <a:rPr lang="en-US" sz="2900" dirty="0"/>
              <a:t>Anticipated Regional Tsunami Hazard Assessment,  Evacuation Mapping and Planning (</a:t>
            </a:r>
            <a:r>
              <a:rPr lang="en-US" sz="2900" dirty="0" err="1"/>
              <a:t>CoastWAVE</a:t>
            </a:r>
            <a:r>
              <a:rPr lang="en-US" sz="2900" dirty="0"/>
              <a:t> 2.0) </a:t>
            </a:r>
          </a:p>
          <a:p>
            <a:endParaRPr lang="en-US" sz="2900" dirty="0"/>
          </a:p>
          <a:p>
            <a:endParaRPr lang="en-US" dirty="0"/>
          </a:p>
        </p:txBody>
      </p:sp>
    </p:spTree>
    <p:extLst>
      <p:ext uri="{BB962C8B-B14F-4D97-AF65-F5344CB8AC3E}">
        <p14:creationId xmlns:p14="http://schemas.microsoft.com/office/powerpoint/2010/main" val="10801067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1CB362-69E6-01AB-D272-4AE57DE6C4E1}"/>
              </a:ext>
            </a:extLst>
          </p:cNvPr>
          <p:cNvPicPr>
            <a:picLocks noChangeAspect="1"/>
          </p:cNvPicPr>
          <p:nvPr/>
        </p:nvPicPr>
        <p:blipFill>
          <a:blip r:embed="rId3">
            <a:alphaModFix amt="77000"/>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643E4E-F80B-CDB2-2CAD-86AE4AE95116}"/>
              </a:ext>
            </a:extLst>
          </p:cNvPr>
          <p:cNvSpPr>
            <a:spLocks noGrp="1"/>
          </p:cNvSpPr>
          <p:nvPr>
            <p:ph type="title"/>
          </p:nvPr>
        </p:nvSpPr>
        <p:spPr>
          <a:xfrm>
            <a:off x="481361" y="481806"/>
            <a:ext cx="10515600" cy="1325563"/>
          </a:xfrm>
        </p:spPr>
        <p:txBody>
          <a:bodyPr>
            <a:noAutofit/>
          </a:bodyPr>
          <a:lstStyle/>
          <a:p>
            <a:r>
              <a:rPr lang="en-US" sz="4800" b="1" dirty="0">
                <a:solidFill>
                  <a:schemeClr val="bg1"/>
                </a:solidFill>
              </a:rPr>
              <a:t>NEAMTIC Support</a:t>
            </a:r>
            <a:br>
              <a:rPr lang="en-US" sz="4800" b="1" dirty="0">
                <a:solidFill>
                  <a:schemeClr val="bg1"/>
                </a:solidFill>
              </a:rPr>
            </a:br>
            <a:endParaRPr lang="en-US" sz="4800" b="1" dirty="0">
              <a:solidFill>
                <a:schemeClr val="bg1"/>
              </a:solidFill>
            </a:endParaRPr>
          </a:p>
        </p:txBody>
      </p:sp>
      <p:sp>
        <p:nvSpPr>
          <p:cNvPr id="3" name="Content Placeholder 2">
            <a:extLst>
              <a:ext uri="{FF2B5EF4-FFF2-40B4-BE49-F238E27FC236}">
                <a16:creationId xmlns:a16="http://schemas.microsoft.com/office/drawing/2014/main" id="{31B598CC-F628-8132-F60A-EE8D50BDC321}"/>
              </a:ext>
            </a:extLst>
          </p:cNvPr>
          <p:cNvSpPr>
            <a:spLocks noGrp="1"/>
          </p:cNvSpPr>
          <p:nvPr>
            <p:ph idx="1"/>
          </p:nvPr>
        </p:nvSpPr>
        <p:spPr>
          <a:xfrm>
            <a:off x="838200" y="1825625"/>
            <a:ext cx="2942063" cy="4351338"/>
          </a:xfrm>
        </p:spPr>
        <p:txBody>
          <a:bodyPr>
            <a:normAutofit/>
          </a:bodyPr>
          <a:lstStyle/>
          <a:p>
            <a:r>
              <a:rPr lang="en-US" sz="3200" b="1" dirty="0">
                <a:solidFill>
                  <a:schemeClr val="bg1"/>
                </a:solidFill>
              </a:rPr>
              <a:t>Several IOC Governing Body Decisions called MS to support NEAMTIC (Financial and Staff)</a:t>
            </a:r>
          </a:p>
          <a:p>
            <a:pPr marL="0" indent="0">
              <a:buNone/>
            </a:pPr>
            <a:endParaRPr lang="en-US" dirty="0"/>
          </a:p>
          <a:p>
            <a:endParaRPr lang="en-US" dirty="0"/>
          </a:p>
        </p:txBody>
      </p:sp>
      <p:graphicFrame>
        <p:nvGraphicFramePr>
          <p:cNvPr id="6" name="Diagram 5">
            <a:extLst>
              <a:ext uri="{FF2B5EF4-FFF2-40B4-BE49-F238E27FC236}">
                <a16:creationId xmlns:a16="http://schemas.microsoft.com/office/drawing/2014/main" id="{E1F08547-DF35-9CED-2205-4E498CE15C9A}"/>
              </a:ext>
            </a:extLst>
          </p:cNvPr>
          <p:cNvGraphicFramePr/>
          <p:nvPr>
            <p:extLst>
              <p:ext uri="{D42A27DB-BD31-4B8C-83A1-F6EECF244321}">
                <p14:modId xmlns:p14="http://schemas.microsoft.com/office/powerpoint/2010/main" val="1845777391"/>
              </p:ext>
            </p:extLst>
          </p:nvPr>
        </p:nvGraphicFramePr>
        <p:xfrm>
          <a:off x="3646449" y="1"/>
          <a:ext cx="8545551" cy="65792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6082006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F1F8D-A8D9-30F5-1C1C-A0FB529EEF28}"/>
              </a:ext>
            </a:extLst>
          </p:cNvPr>
          <p:cNvSpPr>
            <a:spLocks noGrp="1"/>
          </p:cNvSpPr>
          <p:nvPr>
            <p:ph type="title"/>
          </p:nvPr>
        </p:nvSpPr>
        <p:spPr/>
        <p:txBody>
          <a:bodyPr/>
          <a:lstStyle/>
          <a:p>
            <a:pPr algn="ctr"/>
            <a:r>
              <a:rPr lang="en-US" b="0" i="0" u="none" strike="noStrike" dirty="0">
                <a:solidFill>
                  <a:srgbClr val="0070C0"/>
                </a:solidFill>
                <a:effectLst/>
                <a:latin typeface="72 Light"/>
                <a:ea typeface="SimSun" panose="02010600030101010101" pitchFamily="2" charset="-122"/>
                <a:cs typeface="Arial" panose="020B0604020202020204" pitchFamily="34" charset="0"/>
              </a:rPr>
              <a:t>Tsunami  Ready Toolkit</a:t>
            </a:r>
            <a:br>
              <a:rPr lang="en-US" sz="8000" b="0" i="0" u="none" strike="noStrike" dirty="0">
                <a:effectLst/>
                <a:latin typeface="Arial" panose="020B0604020202020204" pitchFamily="34" charset="0"/>
              </a:rPr>
            </a:br>
            <a:endParaRPr lang="en-US" dirty="0"/>
          </a:p>
        </p:txBody>
      </p:sp>
      <p:sp>
        <p:nvSpPr>
          <p:cNvPr id="3" name="Content Placeholder 2">
            <a:extLst>
              <a:ext uri="{FF2B5EF4-FFF2-40B4-BE49-F238E27FC236}">
                <a16:creationId xmlns:a16="http://schemas.microsoft.com/office/drawing/2014/main" id="{10BA516B-DB83-79CE-CF6C-975EF175B16A}"/>
              </a:ext>
            </a:extLst>
          </p:cNvPr>
          <p:cNvSpPr>
            <a:spLocks noGrp="1"/>
          </p:cNvSpPr>
          <p:nvPr>
            <p:ph idx="1"/>
          </p:nvPr>
        </p:nvSpPr>
        <p:spPr/>
        <p:txBody>
          <a:bodyPr>
            <a:normAutofit/>
          </a:bodyPr>
          <a:lstStyle/>
          <a:p>
            <a:pPr marL="0" marR="0" indent="0" algn="just">
              <a:lnSpc>
                <a:spcPct val="90000"/>
              </a:lnSpc>
              <a:spcBef>
                <a:spcPts val="1200"/>
              </a:spcBef>
              <a:spcAft>
                <a:spcPts val="1200"/>
              </a:spcAft>
              <a:buNone/>
            </a:pPr>
            <a:r>
              <a:rPr lang="en-US" sz="1800" b="1" dirty="0">
                <a:effectLst/>
                <a:latin typeface="Arial" panose="020B0604020202020204" pitchFamily="34" charset="0"/>
                <a:ea typeface="Arial" panose="020B0604020202020204" pitchFamily="34" charset="0"/>
              </a:rPr>
              <a:t>TT DMP D &amp; R (Sendai , Japan, 2024)</a:t>
            </a:r>
          </a:p>
          <a:p>
            <a:pPr marL="0" marR="0" algn="just">
              <a:lnSpc>
                <a:spcPct val="90000"/>
              </a:lnSpc>
              <a:spcBef>
                <a:spcPts val="1200"/>
              </a:spcBef>
              <a:spcAft>
                <a:spcPts val="1200"/>
              </a:spcAft>
            </a:pPr>
            <a:r>
              <a:rPr lang="en-US" sz="1800" b="1" dirty="0">
                <a:effectLst/>
                <a:latin typeface="Arial" panose="020B0604020202020204" pitchFamily="34" charset="0"/>
                <a:ea typeface="Arial" panose="020B0604020202020204" pitchFamily="34" charset="0"/>
              </a:rPr>
              <a:t>Requests</a:t>
            </a:r>
            <a:r>
              <a:rPr lang="en-US" sz="1800" dirty="0">
                <a:effectLst/>
                <a:latin typeface="Arial" panose="020B0604020202020204" pitchFamily="34" charset="0"/>
                <a:ea typeface="Arial" panose="020B0604020202020204" pitchFamily="34" charset="0"/>
              </a:rPr>
              <a:t> the IOC, led by the TICs, to develop and share a Tsunami Ready Toolkit to assist Member States in implementing the Tsunami Ready Recognition Programme. </a:t>
            </a:r>
          </a:p>
          <a:p>
            <a:pPr marL="0" marR="0" algn="just">
              <a:lnSpc>
                <a:spcPct val="90000"/>
              </a:lnSpc>
              <a:spcBef>
                <a:spcPts val="1200"/>
              </a:spcBef>
              <a:spcAft>
                <a:spcPts val="1200"/>
              </a:spcAft>
            </a:pPr>
            <a:r>
              <a:rPr lang="en-US" sz="1800" dirty="0">
                <a:effectLst/>
                <a:latin typeface="Arial" panose="020B0604020202020204" pitchFamily="34" charset="0"/>
                <a:ea typeface="Arial" panose="020B0604020202020204" pitchFamily="34" charset="0"/>
              </a:rPr>
              <a:t>The toolkit can include a </a:t>
            </a:r>
            <a:r>
              <a:rPr lang="en-US" sz="1800" dirty="0">
                <a:solidFill>
                  <a:srgbClr val="C00000"/>
                </a:solidFill>
                <a:effectLst/>
                <a:latin typeface="Arial" panose="020B0604020202020204" pitchFamily="34" charset="0"/>
                <a:ea typeface="Arial" panose="020B0604020202020204" pitchFamily="34" charset="0"/>
              </a:rPr>
              <a:t>standard and clear procedure, format, and method </a:t>
            </a:r>
            <a:r>
              <a:rPr lang="en-US" sz="1800" dirty="0">
                <a:effectLst/>
                <a:latin typeface="Arial" panose="020B0604020202020204" pitchFamily="34" charset="0"/>
                <a:ea typeface="Arial" panose="020B0604020202020204" pitchFamily="34" charset="0"/>
              </a:rPr>
              <a:t>for submitting the Tsunami Ready application and its </a:t>
            </a:r>
            <a:r>
              <a:rPr lang="en-US" sz="1800" dirty="0">
                <a:solidFill>
                  <a:srgbClr val="C00000"/>
                </a:solidFill>
                <a:effectLst/>
                <a:latin typeface="Arial" panose="020B0604020202020204" pitchFamily="34" charset="0"/>
                <a:ea typeface="Arial" panose="020B0604020202020204" pitchFamily="34" charset="0"/>
              </a:rPr>
              <a:t>supporting documentation…</a:t>
            </a:r>
            <a:endParaRPr lang="en-US" sz="1800" dirty="0">
              <a:solidFill>
                <a:srgbClr val="C00000"/>
              </a:solidFill>
              <a:latin typeface="Arial" panose="020B0604020202020204" pitchFamily="34" charset="0"/>
              <a:ea typeface="Arial" panose="020B0604020202020204" pitchFamily="34" charset="0"/>
            </a:endParaRPr>
          </a:p>
          <a:p>
            <a:pPr marL="0" marR="0" algn="just">
              <a:lnSpc>
                <a:spcPct val="90000"/>
              </a:lnSpc>
              <a:spcBef>
                <a:spcPts val="1200"/>
              </a:spcBef>
              <a:spcAft>
                <a:spcPts val="1200"/>
              </a:spcAft>
            </a:pPr>
            <a:r>
              <a:rPr lang="en-US" sz="1800" b="1" dirty="0">
                <a:effectLst/>
                <a:latin typeface="Arial" panose="020B0604020202020204" pitchFamily="34" charset="0"/>
                <a:ea typeface="Arial" panose="020B0604020202020204" pitchFamily="34" charset="0"/>
              </a:rPr>
              <a:t>Recommends</a:t>
            </a:r>
            <a:r>
              <a:rPr lang="en-US" sz="1800" dirty="0">
                <a:effectLst/>
                <a:latin typeface="Arial" panose="020B0604020202020204" pitchFamily="34" charset="0"/>
                <a:ea typeface="Arial" panose="020B0604020202020204" pitchFamily="34" charset="0"/>
              </a:rPr>
              <a:t> Secretariat to inform Member States on the Toolkit’s availability via IOC Circular Letter to the Tsunami National Contacts, National Tsunami Ready Board, and widely through the attaching this as an appendix of the Manual and Guide 74,</a:t>
            </a:r>
          </a:p>
          <a:p>
            <a:pPr marL="0" algn="just">
              <a:lnSpc>
                <a:spcPct val="106000"/>
              </a:lnSpc>
              <a:spcBef>
                <a:spcPts val="1200"/>
              </a:spcBef>
              <a:spcAft>
                <a:spcPts val="1200"/>
              </a:spcAft>
            </a:pPr>
            <a:r>
              <a:rPr lang="en-US" sz="1800" dirty="0">
                <a:solidFill>
                  <a:srgbClr val="0070C0"/>
                </a:solidFill>
                <a:effectLst/>
                <a:latin typeface="Arial" panose="020B0604020202020204" pitchFamily="34" charset="0"/>
                <a:ea typeface="Arial" panose="020B0604020202020204" pitchFamily="34" charset="0"/>
              </a:rPr>
              <a:t>TT DMP plans to hold meetings, when possible, to discuss key action items e.g. Toolkit’s and the preparation of the IOC Circular Letter. </a:t>
            </a:r>
          </a:p>
          <a:p>
            <a:pPr marL="0" algn="just">
              <a:lnSpc>
                <a:spcPct val="106000"/>
              </a:lnSpc>
              <a:spcBef>
                <a:spcPts val="1200"/>
              </a:spcBef>
              <a:spcAft>
                <a:spcPts val="1200"/>
              </a:spcAft>
            </a:pPr>
            <a:endParaRPr lang="en-US" sz="1800" dirty="0">
              <a:effectLst/>
              <a:latin typeface="Times New Roman" panose="02020603050405020304" pitchFamily="18" charset="0"/>
              <a:ea typeface="Times New Roman" panose="02020603050405020304" pitchFamily="18" charset="0"/>
            </a:endParaRPr>
          </a:p>
          <a:p>
            <a:pPr marL="0" marR="0" algn="just">
              <a:lnSpc>
                <a:spcPct val="106000"/>
              </a:lnSpc>
              <a:spcBef>
                <a:spcPts val="1200"/>
              </a:spcBef>
              <a:spcAft>
                <a:spcPts val="1200"/>
              </a:spcAft>
            </a:pPr>
            <a:endParaRPr lang="en-US" sz="1800"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22043329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4EAFD-6C65-DFF5-85DE-789CE0FCE55E}"/>
              </a:ext>
            </a:extLst>
          </p:cNvPr>
          <p:cNvSpPr>
            <a:spLocks noGrp="1"/>
          </p:cNvSpPr>
          <p:nvPr>
            <p:ph type="title"/>
          </p:nvPr>
        </p:nvSpPr>
        <p:spPr>
          <a:xfrm>
            <a:off x="641180" y="41436"/>
            <a:ext cx="10909640" cy="1252105"/>
          </a:xfrm>
        </p:spPr>
        <p:txBody>
          <a:bodyPr vert="horz" lIns="91440" tIns="45720" rIns="91440" bIns="45720" rtlCol="0" anchor="b">
            <a:normAutofit/>
          </a:bodyPr>
          <a:lstStyle/>
          <a:p>
            <a:pPr algn="ctr"/>
            <a:r>
              <a:rPr lang="en-US" sz="3100" kern="1200" dirty="0">
                <a:solidFill>
                  <a:srgbClr val="0070C0"/>
                </a:solidFill>
                <a:effectLst/>
                <a:latin typeface="+mj-lt"/>
                <a:ea typeface="+mj-ea"/>
                <a:cs typeface="+mj-cs"/>
              </a:rPr>
              <a:t>Tsunami Ready Application and Recognition Ceremony</a:t>
            </a:r>
            <a:r>
              <a:rPr lang="en-US" sz="3100" kern="1200" dirty="0">
                <a:solidFill>
                  <a:schemeClr val="tx1"/>
                </a:solidFill>
                <a:effectLst/>
                <a:latin typeface="+mj-lt"/>
                <a:ea typeface="+mj-ea"/>
                <a:cs typeface="+mj-cs"/>
              </a:rPr>
              <a:t> </a:t>
            </a:r>
            <a:br>
              <a:rPr lang="en-US" sz="3100" kern="1200" dirty="0">
                <a:solidFill>
                  <a:schemeClr val="tx1"/>
                </a:solidFill>
                <a:effectLst/>
                <a:latin typeface="+mj-lt"/>
                <a:ea typeface="+mj-ea"/>
                <a:cs typeface="+mj-cs"/>
              </a:rPr>
            </a:br>
            <a:r>
              <a:rPr lang="en-US" sz="3100" kern="1200" dirty="0">
                <a:solidFill>
                  <a:schemeClr val="tx1"/>
                </a:solidFill>
                <a:effectLst/>
                <a:latin typeface="+mj-lt"/>
                <a:ea typeface="+mj-ea"/>
                <a:cs typeface="+mj-cs"/>
              </a:rPr>
              <a:t>Mid -Year Planning</a:t>
            </a:r>
            <a:endParaRPr lang="en-US" sz="3100" kern="1200" dirty="0">
              <a:solidFill>
                <a:schemeClr val="tx1"/>
              </a:solidFill>
              <a:latin typeface="+mj-lt"/>
              <a:ea typeface="+mj-ea"/>
              <a:cs typeface="+mj-cs"/>
            </a:endParaRPr>
          </a:p>
        </p:txBody>
      </p:sp>
      <p:graphicFrame>
        <p:nvGraphicFramePr>
          <p:cNvPr id="4" name="Table 3">
            <a:extLst>
              <a:ext uri="{FF2B5EF4-FFF2-40B4-BE49-F238E27FC236}">
                <a16:creationId xmlns:a16="http://schemas.microsoft.com/office/drawing/2014/main" id="{CC727C61-C3BA-8C1A-FB75-CF798466B719}"/>
              </a:ext>
            </a:extLst>
          </p:cNvPr>
          <p:cNvGraphicFramePr>
            <a:graphicFrameLocks noGrp="1"/>
          </p:cNvGraphicFramePr>
          <p:nvPr>
            <p:extLst>
              <p:ext uri="{D42A27DB-BD31-4B8C-83A1-F6EECF244321}">
                <p14:modId xmlns:p14="http://schemas.microsoft.com/office/powerpoint/2010/main" val="4021963682"/>
              </p:ext>
            </p:extLst>
          </p:nvPr>
        </p:nvGraphicFramePr>
        <p:xfrm>
          <a:off x="490652" y="1293541"/>
          <a:ext cx="11418848" cy="5351595"/>
        </p:xfrm>
        <a:graphic>
          <a:graphicData uri="http://schemas.openxmlformats.org/drawingml/2006/table">
            <a:tbl>
              <a:tblPr firstRow="1" firstCol="1" bandRow="1"/>
              <a:tblGrid>
                <a:gridCol w="388028">
                  <a:extLst>
                    <a:ext uri="{9D8B030D-6E8A-4147-A177-3AD203B41FA5}">
                      <a16:colId xmlns:a16="http://schemas.microsoft.com/office/drawing/2014/main" val="1977961308"/>
                    </a:ext>
                  </a:extLst>
                </a:gridCol>
                <a:gridCol w="1212031">
                  <a:extLst>
                    <a:ext uri="{9D8B030D-6E8A-4147-A177-3AD203B41FA5}">
                      <a16:colId xmlns:a16="http://schemas.microsoft.com/office/drawing/2014/main" val="1087134708"/>
                    </a:ext>
                  </a:extLst>
                </a:gridCol>
                <a:gridCol w="1812216">
                  <a:extLst>
                    <a:ext uri="{9D8B030D-6E8A-4147-A177-3AD203B41FA5}">
                      <a16:colId xmlns:a16="http://schemas.microsoft.com/office/drawing/2014/main" val="1496975735"/>
                    </a:ext>
                  </a:extLst>
                </a:gridCol>
                <a:gridCol w="974125">
                  <a:extLst>
                    <a:ext uri="{9D8B030D-6E8A-4147-A177-3AD203B41FA5}">
                      <a16:colId xmlns:a16="http://schemas.microsoft.com/office/drawing/2014/main" val="3825642928"/>
                    </a:ext>
                  </a:extLst>
                </a:gridCol>
                <a:gridCol w="879056">
                  <a:extLst>
                    <a:ext uri="{9D8B030D-6E8A-4147-A177-3AD203B41FA5}">
                      <a16:colId xmlns:a16="http://schemas.microsoft.com/office/drawing/2014/main" val="1284988732"/>
                    </a:ext>
                  </a:extLst>
                </a:gridCol>
                <a:gridCol w="958970">
                  <a:extLst>
                    <a:ext uri="{9D8B030D-6E8A-4147-A177-3AD203B41FA5}">
                      <a16:colId xmlns:a16="http://schemas.microsoft.com/office/drawing/2014/main" val="410223070"/>
                    </a:ext>
                  </a:extLst>
                </a:gridCol>
                <a:gridCol w="1038885">
                  <a:extLst>
                    <a:ext uri="{9D8B030D-6E8A-4147-A177-3AD203B41FA5}">
                      <a16:colId xmlns:a16="http://schemas.microsoft.com/office/drawing/2014/main" val="4160380536"/>
                    </a:ext>
                  </a:extLst>
                </a:gridCol>
                <a:gridCol w="1118798">
                  <a:extLst>
                    <a:ext uri="{9D8B030D-6E8A-4147-A177-3AD203B41FA5}">
                      <a16:colId xmlns:a16="http://schemas.microsoft.com/office/drawing/2014/main" val="1141658945"/>
                    </a:ext>
                  </a:extLst>
                </a:gridCol>
                <a:gridCol w="799141">
                  <a:extLst>
                    <a:ext uri="{9D8B030D-6E8A-4147-A177-3AD203B41FA5}">
                      <a16:colId xmlns:a16="http://schemas.microsoft.com/office/drawing/2014/main" val="3410641209"/>
                    </a:ext>
                  </a:extLst>
                </a:gridCol>
                <a:gridCol w="1038885">
                  <a:extLst>
                    <a:ext uri="{9D8B030D-6E8A-4147-A177-3AD203B41FA5}">
                      <a16:colId xmlns:a16="http://schemas.microsoft.com/office/drawing/2014/main" val="3960353825"/>
                    </a:ext>
                  </a:extLst>
                </a:gridCol>
                <a:gridCol w="1198713">
                  <a:extLst>
                    <a:ext uri="{9D8B030D-6E8A-4147-A177-3AD203B41FA5}">
                      <a16:colId xmlns:a16="http://schemas.microsoft.com/office/drawing/2014/main" val="2522178546"/>
                    </a:ext>
                  </a:extLst>
                </a:gridCol>
              </a:tblGrid>
              <a:tr h="915891">
                <a:tc>
                  <a:txBody>
                    <a:bodyPr/>
                    <a:lstStyle/>
                    <a:p>
                      <a:pPr marL="0" marR="0">
                        <a:lnSpc>
                          <a:spcPct val="106000"/>
                        </a:lnSpc>
                        <a:spcBef>
                          <a:spcPts val="0"/>
                        </a:spcBef>
                        <a:spcAft>
                          <a:spcPts val="0"/>
                        </a:spcAft>
                      </a:pPr>
                      <a:r>
                        <a:rPr lang="en-US" sz="1300" b="1" kern="100">
                          <a:solidFill>
                            <a:srgbClr val="000000"/>
                          </a:solidFill>
                          <a:effectLst/>
                          <a:latin typeface="Calibri" panose="020F0502020204030204" pitchFamily="34" charset="0"/>
                          <a:ea typeface="DengXian" panose="02010600030101010101" pitchFamily="2" charset="-122"/>
                          <a:cs typeface="Arial" panose="020B0604020202020204" pitchFamily="34" charset="0"/>
                        </a:rPr>
                        <a:t> </a:t>
                      </a:r>
                      <a:endParaRPr lang="en-US" sz="1000" kern="10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6000"/>
                        </a:lnSpc>
                        <a:spcBef>
                          <a:spcPts val="0"/>
                        </a:spcBef>
                        <a:spcAft>
                          <a:spcPts val="0"/>
                        </a:spcAft>
                      </a:pPr>
                      <a:r>
                        <a:rPr lang="en-US" sz="1400" b="1" kern="100" dirty="0">
                          <a:solidFill>
                            <a:srgbClr val="000000"/>
                          </a:solidFill>
                          <a:effectLst/>
                          <a:latin typeface="Calibri" panose="020F0502020204030204" pitchFamily="34" charset="0"/>
                          <a:ea typeface="DengXian" panose="02010600030101010101" pitchFamily="2" charset="-122"/>
                          <a:cs typeface="Arial" panose="020B0604020202020204" pitchFamily="34" charset="0"/>
                        </a:rPr>
                        <a:t>Countries</a:t>
                      </a:r>
                      <a:endParaRPr lang="en-US" sz="1400" kern="100" dirty="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6000"/>
                        </a:lnSpc>
                        <a:spcBef>
                          <a:spcPts val="0"/>
                        </a:spcBef>
                        <a:spcAft>
                          <a:spcPts val="0"/>
                        </a:spcAft>
                      </a:pPr>
                      <a:r>
                        <a:rPr lang="en-US" sz="1400" b="1" kern="100">
                          <a:solidFill>
                            <a:srgbClr val="000000"/>
                          </a:solidFill>
                          <a:effectLst/>
                          <a:latin typeface="Calibri" panose="020F0502020204030204" pitchFamily="34" charset="0"/>
                          <a:ea typeface="DengXian" panose="02010600030101010101" pitchFamily="2" charset="-122"/>
                          <a:cs typeface="Arial" panose="020B0604020202020204" pitchFamily="34" charset="0"/>
                        </a:rPr>
                        <a:t>Tentative dates</a:t>
                      </a:r>
                      <a:endParaRPr lang="en-US" sz="1400" kern="10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6000"/>
                        </a:lnSpc>
                        <a:spcBef>
                          <a:spcPts val="0"/>
                        </a:spcBef>
                        <a:spcAft>
                          <a:spcPts val="0"/>
                        </a:spcAft>
                      </a:pPr>
                      <a:r>
                        <a:rPr lang="en-US" sz="1400" b="1" kern="100" dirty="0">
                          <a:solidFill>
                            <a:srgbClr val="000000"/>
                          </a:solidFill>
                          <a:effectLst/>
                          <a:latin typeface="Calibri" panose="020F0502020204030204" pitchFamily="34" charset="0"/>
                          <a:ea typeface="DengXian" panose="02010600030101010101" pitchFamily="2" charset="-122"/>
                          <a:cs typeface="Arial" panose="020B0604020202020204" pitchFamily="34" charset="0"/>
                        </a:rPr>
                        <a:t>29 </a:t>
                      </a:r>
                    </a:p>
                    <a:p>
                      <a:pPr marL="0" marR="0">
                        <a:lnSpc>
                          <a:spcPct val="106000"/>
                        </a:lnSpc>
                        <a:spcBef>
                          <a:spcPts val="0"/>
                        </a:spcBef>
                        <a:spcAft>
                          <a:spcPts val="0"/>
                        </a:spcAft>
                      </a:pPr>
                      <a:r>
                        <a:rPr lang="en-US" sz="1400" b="1" kern="100" dirty="0">
                          <a:solidFill>
                            <a:srgbClr val="000000"/>
                          </a:solidFill>
                          <a:effectLst/>
                          <a:latin typeface="Calibri" panose="020F0502020204030204" pitchFamily="34" charset="0"/>
                          <a:ea typeface="DengXian" panose="02010600030101010101" pitchFamily="2" charset="-122"/>
                          <a:cs typeface="Arial" panose="020B0604020202020204" pitchFamily="34" charset="0"/>
                        </a:rPr>
                        <a:t>April-4 May </a:t>
                      </a:r>
                      <a:endParaRPr lang="en-US" sz="1400" kern="100" dirty="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6000"/>
                        </a:lnSpc>
                        <a:spcBef>
                          <a:spcPts val="0"/>
                        </a:spcBef>
                        <a:spcAft>
                          <a:spcPts val="0"/>
                        </a:spcAft>
                      </a:pPr>
                      <a:r>
                        <a:rPr lang="en-US" sz="1400" b="1" kern="100" dirty="0">
                          <a:solidFill>
                            <a:srgbClr val="000000"/>
                          </a:solidFill>
                          <a:effectLst/>
                          <a:latin typeface="Calibri" panose="020F0502020204030204" pitchFamily="34" charset="0"/>
                          <a:ea typeface="DengXian" panose="02010600030101010101" pitchFamily="2" charset="-122"/>
                          <a:cs typeface="Arial" panose="020B0604020202020204" pitchFamily="34" charset="0"/>
                        </a:rPr>
                        <a:t>6-11 </a:t>
                      </a:r>
                      <a:endParaRPr lang="en-US" sz="1400" kern="100" dirty="0">
                        <a:effectLst/>
                        <a:latin typeface="Calibri" panose="020F0502020204030204" pitchFamily="34" charset="0"/>
                        <a:ea typeface="DengXian" panose="02010600030101010101" pitchFamily="2" charset="-122"/>
                        <a:cs typeface="Arial" panose="020B0604020202020204" pitchFamily="34" charset="0"/>
                      </a:endParaRPr>
                    </a:p>
                    <a:p>
                      <a:pPr marL="0" marR="0">
                        <a:lnSpc>
                          <a:spcPct val="106000"/>
                        </a:lnSpc>
                        <a:spcBef>
                          <a:spcPts val="0"/>
                        </a:spcBef>
                        <a:spcAft>
                          <a:spcPts val="0"/>
                        </a:spcAft>
                      </a:pPr>
                      <a:r>
                        <a:rPr lang="en-US" sz="1400" b="1" kern="100" dirty="0">
                          <a:solidFill>
                            <a:srgbClr val="000000"/>
                          </a:solidFill>
                          <a:effectLst/>
                          <a:latin typeface="Calibri" panose="020F0502020204030204" pitchFamily="34" charset="0"/>
                          <a:ea typeface="DengXian" panose="02010600030101010101" pitchFamily="2" charset="-122"/>
                          <a:cs typeface="Arial" panose="020B0604020202020204" pitchFamily="34" charset="0"/>
                        </a:rPr>
                        <a:t>May</a:t>
                      </a:r>
                      <a:endParaRPr lang="en-US" sz="1400" kern="100" dirty="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6000"/>
                        </a:lnSpc>
                        <a:spcBef>
                          <a:spcPts val="0"/>
                        </a:spcBef>
                        <a:spcAft>
                          <a:spcPts val="0"/>
                        </a:spcAft>
                      </a:pPr>
                      <a:r>
                        <a:rPr lang="en-US" sz="1400" b="1" kern="100" dirty="0">
                          <a:solidFill>
                            <a:srgbClr val="000000"/>
                          </a:solidFill>
                          <a:effectLst/>
                          <a:latin typeface="Calibri" panose="020F0502020204030204" pitchFamily="34" charset="0"/>
                          <a:ea typeface="DengXian" panose="02010600030101010101" pitchFamily="2" charset="-122"/>
                          <a:cs typeface="Arial" panose="020B0604020202020204" pitchFamily="34" charset="0"/>
                        </a:rPr>
                        <a:t>13-18 </a:t>
                      </a:r>
                      <a:endParaRPr lang="en-US" sz="1400" kern="100" dirty="0">
                        <a:effectLst/>
                        <a:latin typeface="Calibri" panose="020F0502020204030204" pitchFamily="34" charset="0"/>
                        <a:ea typeface="DengXian" panose="02010600030101010101" pitchFamily="2" charset="-122"/>
                        <a:cs typeface="Arial" panose="020B0604020202020204" pitchFamily="34" charset="0"/>
                      </a:endParaRPr>
                    </a:p>
                    <a:p>
                      <a:pPr marL="0" marR="0">
                        <a:lnSpc>
                          <a:spcPct val="106000"/>
                        </a:lnSpc>
                        <a:spcBef>
                          <a:spcPts val="0"/>
                        </a:spcBef>
                        <a:spcAft>
                          <a:spcPts val="0"/>
                        </a:spcAft>
                      </a:pPr>
                      <a:r>
                        <a:rPr lang="en-US" sz="1400" b="1" kern="100" dirty="0">
                          <a:solidFill>
                            <a:srgbClr val="000000"/>
                          </a:solidFill>
                          <a:effectLst/>
                          <a:latin typeface="Calibri" panose="020F0502020204030204" pitchFamily="34" charset="0"/>
                          <a:ea typeface="DengXian" panose="02010600030101010101" pitchFamily="2" charset="-122"/>
                          <a:cs typeface="Arial" panose="020B0604020202020204" pitchFamily="34" charset="0"/>
                        </a:rPr>
                        <a:t>May</a:t>
                      </a:r>
                      <a:endParaRPr lang="en-US" sz="1400" kern="100" dirty="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6000"/>
                        </a:lnSpc>
                        <a:spcBef>
                          <a:spcPts val="0"/>
                        </a:spcBef>
                        <a:spcAft>
                          <a:spcPts val="0"/>
                        </a:spcAft>
                      </a:pPr>
                      <a:r>
                        <a:rPr lang="en-US" sz="1400" b="1" kern="100" dirty="0">
                          <a:solidFill>
                            <a:srgbClr val="000000"/>
                          </a:solidFill>
                          <a:effectLst/>
                          <a:latin typeface="Calibri" panose="020F0502020204030204" pitchFamily="34" charset="0"/>
                          <a:ea typeface="DengXian" panose="02010600030101010101" pitchFamily="2" charset="-122"/>
                          <a:cs typeface="Arial" panose="020B0604020202020204" pitchFamily="34" charset="0"/>
                        </a:rPr>
                        <a:t>20 -25 </a:t>
                      </a:r>
                      <a:endParaRPr lang="en-US" sz="1400" kern="100" dirty="0">
                        <a:effectLst/>
                        <a:latin typeface="Calibri" panose="020F0502020204030204" pitchFamily="34" charset="0"/>
                        <a:ea typeface="DengXian" panose="02010600030101010101" pitchFamily="2" charset="-122"/>
                        <a:cs typeface="Arial" panose="020B0604020202020204" pitchFamily="34" charset="0"/>
                      </a:endParaRPr>
                    </a:p>
                    <a:p>
                      <a:pPr marL="0" marR="0">
                        <a:lnSpc>
                          <a:spcPct val="106000"/>
                        </a:lnSpc>
                        <a:spcBef>
                          <a:spcPts val="0"/>
                        </a:spcBef>
                        <a:spcAft>
                          <a:spcPts val="0"/>
                        </a:spcAft>
                      </a:pPr>
                      <a:r>
                        <a:rPr lang="en-US" sz="1400" b="1" kern="100" dirty="0">
                          <a:solidFill>
                            <a:srgbClr val="000000"/>
                          </a:solidFill>
                          <a:effectLst/>
                          <a:latin typeface="Calibri" panose="020F0502020204030204" pitchFamily="34" charset="0"/>
                          <a:ea typeface="DengXian" panose="02010600030101010101" pitchFamily="2" charset="-122"/>
                          <a:cs typeface="Arial" panose="020B0604020202020204" pitchFamily="34" charset="0"/>
                        </a:rPr>
                        <a:t>May</a:t>
                      </a:r>
                      <a:endParaRPr lang="en-US" sz="1400" kern="100" dirty="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6000"/>
                        </a:lnSpc>
                        <a:spcBef>
                          <a:spcPts val="0"/>
                        </a:spcBef>
                        <a:spcAft>
                          <a:spcPts val="0"/>
                        </a:spcAft>
                      </a:pPr>
                      <a:r>
                        <a:rPr lang="en-US" sz="1400" b="1" kern="100" dirty="0">
                          <a:solidFill>
                            <a:srgbClr val="000000"/>
                          </a:solidFill>
                          <a:effectLst/>
                          <a:latin typeface="Calibri" panose="020F0502020204030204" pitchFamily="34" charset="0"/>
                          <a:ea typeface="DengXian" panose="02010600030101010101" pitchFamily="2" charset="-122"/>
                          <a:cs typeface="Arial" panose="020B0604020202020204" pitchFamily="34" charset="0"/>
                        </a:rPr>
                        <a:t>27 </a:t>
                      </a:r>
                    </a:p>
                    <a:p>
                      <a:pPr marL="0" marR="0">
                        <a:lnSpc>
                          <a:spcPct val="106000"/>
                        </a:lnSpc>
                        <a:spcBef>
                          <a:spcPts val="0"/>
                        </a:spcBef>
                        <a:spcAft>
                          <a:spcPts val="0"/>
                        </a:spcAft>
                      </a:pPr>
                      <a:r>
                        <a:rPr lang="en-US" sz="1400" b="1" kern="100" dirty="0">
                          <a:solidFill>
                            <a:srgbClr val="000000"/>
                          </a:solidFill>
                          <a:effectLst/>
                          <a:latin typeface="Calibri" panose="020F0502020204030204" pitchFamily="34" charset="0"/>
                          <a:ea typeface="DengXian" panose="02010600030101010101" pitchFamily="2" charset="-122"/>
                          <a:cs typeface="Arial" panose="020B0604020202020204" pitchFamily="34" charset="0"/>
                        </a:rPr>
                        <a:t>May- 1 June</a:t>
                      </a:r>
                      <a:endParaRPr lang="en-US" sz="1400" kern="100" dirty="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6000"/>
                        </a:lnSpc>
                        <a:spcBef>
                          <a:spcPts val="0"/>
                        </a:spcBef>
                        <a:spcAft>
                          <a:spcPts val="0"/>
                        </a:spcAft>
                      </a:pPr>
                      <a:r>
                        <a:rPr lang="en-US" sz="1400" b="1" kern="100" dirty="0">
                          <a:solidFill>
                            <a:srgbClr val="000000"/>
                          </a:solidFill>
                          <a:effectLst/>
                          <a:latin typeface="Calibri" panose="020F0502020204030204" pitchFamily="34" charset="0"/>
                          <a:ea typeface="DengXian" panose="02010600030101010101" pitchFamily="2" charset="-122"/>
                          <a:cs typeface="Arial" panose="020B0604020202020204" pitchFamily="34" charset="0"/>
                        </a:rPr>
                        <a:t>3-8 </a:t>
                      </a:r>
                    </a:p>
                    <a:p>
                      <a:pPr marL="0" marR="0">
                        <a:lnSpc>
                          <a:spcPct val="106000"/>
                        </a:lnSpc>
                        <a:spcBef>
                          <a:spcPts val="0"/>
                        </a:spcBef>
                        <a:spcAft>
                          <a:spcPts val="0"/>
                        </a:spcAft>
                      </a:pPr>
                      <a:r>
                        <a:rPr lang="en-US" sz="1400" b="1" kern="100" dirty="0">
                          <a:solidFill>
                            <a:srgbClr val="000000"/>
                          </a:solidFill>
                          <a:effectLst/>
                          <a:latin typeface="Calibri" panose="020F0502020204030204" pitchFamily="34" charset="0"/>
                          <a:ea typeface="DengXian" panose="02010600030101010101" pitchFamily="2" charset="-122"/>
                          <a:cs typeface="Arial" panose="020B0604020202020204" pitchFamily="34" charset="0"/>
                        </a:rPr>
                        <a:t>June</a:t>
                      </a:r>
                      <a:endParaRPr lang="en-US" sz="1400" kern="100" dirty="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6000"/>
                        </a:lnSpc>
                        <a:spcBef>
                          <a:spcPts val="0"/>
                        </a:spcBef>
                        <a:spcAft>
                          <a:spcPts val="0"/>
                        </a:spcAft>
                      </a:pPr>
                      <a:r>
                        <a:rPr lang="en-US" sz="1400" b="1" kern="100">
                          <a:solidFill>
                            <a:srgbClr val="000000"/>
                          </a:solidFill>
                          <a:effectLst/>
                          <a:latin typeface="Calibri" panose="020F0502020204030204" pitchFamily="34" charset="0"/>
                          <a:ea typeface="DengXian" panose="02010600030101010101" pitchFamily="2" charset="-122"/>
                          <a:cs typeface="Arial" panose="020B0604020202020204" pitchFamily="34" charset="0"/>
                        </a:rPr>
                        <a:t>10-15</a:t>
                      </a:r>
                      <a:endParaRPr lang="en-US" sz="1400" kern="100">
                        <a:effectLst/>
                        <a:latin typeface="Calibri" panose="020F0502020204030204" pitchFamily="34" charset="0"/>
                        <a:ea typeface="DengXian" panose="02010600030101010101" pitchFamily="2" charset="-122"/>
                        <a:cs typeface="Arial" panose="020B0604020202020204" pitchFamily="34" charset="0"/>
                      </a:endParaRPr>
                    </a:p>
                    <a:p>
                      <a:pPr marL="0" marR="0">
                        <a:lnSpc>
                          <a:spcPct val="106000"/>
                        </a:lnSpc>
                        <a:spcBef>
                          <a:spcPts val="0"/>
                        </a:spcBef>
                        <a:spcAft>
                          <a:spcPts val="0"/>
                        </a:spcAft>
                      </a:pPr>
                      <a:r>
                        <a:rPr lang="en-US" sz="1400" b="1" kern="100">
                          <a:solidFill>
                            <a:srgbClr val="000000"/>
                          </a:solidFill>
                          <a:effectLst/>
                          <a:latin typeface="Calibri" panose="020F0502020204030204" pitchFamily="34" charset="0"/>
                          <a:ea typeface="DengXian" panose="02010600030101010101" pitchFamily="2" charset="-122"/>
                          <a:cs typeface="Arial" panose="020B0604020202020204" pitchFamily="34" charset="0"/>
                        </a:rPr>
                        <a:t>June</a:t>
                      </a:r>
                      <a:endParaRPr lang="en-US" sz="1400" kern="10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6000"/>
                        </a:lnSpc>
                        <a:spcBef>
                          <a:spcPts val="0"/>
                        </a:spcBef>
                        <a:spcAft>
                          <a:spcPts val="0"/>
                        </a:spcAft>
                      </a:pPr>
                      <a:r>
                        <a:rPr lang="en-US" sz="1400" b="1" kern="100" dirty="0">
                          <a:solidFill>
                            <a:srgbClr val="000000"/>
                          </a:solidFill>
                          <a:effectLst/>
                          <a:latin typeface="Calibri" panose="020F0502020204030204" pitchFamily="34" charset="0"/>
                          <a:ea typeface="DengXian" panose="02010600030101010101" pitchFamily="2" charset="-122"/>
                          <a:cs typeface="Arial" panose="020B0604020202020204" pitchFamily="34" charset="0"/>
                        </a:rPr>
                        <a:t>17-21</a:t>
                      </a:r>
                    </a:p>
                    <a:p>
                      <a:pPr marL="0" marR="0">
                        <a:lnSpc>
                          <a:spcPct val="106000"/>
                        </a:lnSpc>
                        <a:spcBef>
                          <a:spcPts val="0"/>
                        </a:spcBef>
                        <a:spcAft>
                          <a:spcPts val="0"/>
                        </a:spcAft>
                      </a:pPr>
                      <a:r>
                        <a:rPr lang="en-US" sz="1400" b="1" kern="100" dirty="0">
                          <a:solidFill>
                            <a:srgbClr val="000000"/>
                          </a:solidFill>
                          <a:effectLst/>
                          <a:latin typeface="Calibri" panose="020F0502020204030204" pitchFamily="34" charset="0"/>
                          <a:ea typeface="DengXian" panose="02010600030101010101" pitchFamily="2" charset="-122"/>
                          <a:cs typeface="Arial" panose="020B0604020202020204" pitchFamily="34" charset="0"/>
                        </a:rPr>
                        <a:t> June</a:t>
                      </a:r>
                      <a:endParaRPr lang="en-US" sz="1400" kern="100" dirty="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73421460"/>
                  </a:ext>
                </a:extLst>
              </a:tr>
              <a:tr h="424704">
                <a:tc>
                  <a:txBody>
                    <a:bodyPr/>
                    <a:lstStyle/>
                    <a:p>
                      <a:pPr marL="0" marR="0">
                        <a:lnSpc>
                          <a:spcPct val="106000"/>
                        </a:lnSpc>
                        <a:spcBef>
                          <a:spcPts val="0"/>
                        </a:spcBef>
                        <a:spcAft>
                          <a:spcPts val="0"/>
                        </a:spcAft>
                      </a:pPr>
                      <a:r>
                        <a:rPr lang="en-US" sz="1100" b="1" kern="1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1</a:t>
                      </a:r>
                      <a:endParaRPr lang="en-US" sz="1000" kern="10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6000"/>
                        </a:lnSpc>
                        <a:spcBef>
                          <a:spcPts val="0"/>
                        </a:spcBef>
                        <a:spcAft>
                          <a:spcPts val="0"/>
                        </a:spcAft>
                      </a:pPr>
                      <a:r>
                        <a:rPr lang="en-US" sz="1400" b="1" kern="1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Cyprus</a:t>
                      </a:r>
                      <a:endParaRPr lang="en-US" sz="1400" kern="10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06000"/>
                        </a:lnSpc>
                        <a:spcBef>
                          <a:spcPts val="0"/>
                        </a:spcBef>
                        <a:spcAft>
                          <a:spcPts val="0"/>
                        </a:spcAft>
                      </a:pPr>
                      <a:r>
                        <a:rPr lang="en-US" sz="1400" kern="100" dirty="0">
                          <a:solidFill>
                            <a:srgbClr val="000000"/>
                          </a:solidFill>
                          <a:effectLst/>
                          <a:latin typeface="Calibri" panose="020F0502020204030204" pitchFamily="34" charset="0"/>
                          <a:ea typeface="DengXian" panose="02010600030101010101" pitchFamily="2" charset="-122"/>
                          <a:cs typeface="Arial" panose="020B0604020202020204" pitchFamily="34" charset="0"/>
                        </a:rPr>
                        <a:t>Very likely after June </a:t>
                      </a:r>
                      <a:endParaRPr lang="en-US" sz="1400" kern="100" dirty="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6000"/>
                        </a:lnSpc>
                        <a:spcBef>
                          <a:spcPts val="0"/>
                        </a:spcBef>
                        <a:spcAft>
                          <a:spcPts val="0"/>
                        </a:spcAft>
                      </a:pPr>
                      <a:r>
                        <a:rPr lang="en-US" sz="1400" kern="100">
                          <a:solidFill>
                            <a:srgbClr val="000000"/>
                          </a:solidFill>
                          <a:effectLst/>
                          <a:latin typeface="Calibri" panose="020F0502020204030204" pitchFamily="34" charset="0"/>
                          <a:ea typeface="DengXian" panose="02010600030101010101" pitchFamily="2" charset="-122"/>
                          <a:cs typeface="Arial" panose="020B0604020202020204" pitchFamily="34" charset="0"/>
                        </a:rPr>
                        <a:t> </a:t>
                      </a:r>
                      <a:endParaRPr lang="en-US" sz="1400" kern="10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6000"/>
                        </a:lnSpc>
                        <a:spcBef>
                          <a:spcPts val="0"/>
                        </a:spcBef>
                        <a:spcAft>
                          <a:spcPts val="0"/>
                        </a:spcAft>
                      </a:pPr>
                      <a:r>
                        <a:rPr lang="en-US" sz="1400" kern="100">
                          <a:solidFill>
                            <a:srgbClr val="000000"/>
                          </a:solidFill>
                          <a:effectLst/>
                          <a:latin typeface="Calibri" panose="020F0502020204030204" pitchFamily="34" charset="0"/>
                          <a:ea typeface="DengXian" panose="02010600030101010101" pitchFamily="2" charset="-122"/>
                          <a:cs typeface="Arial" panose="020B0604020202020204" pitchFamily="34" charset="0"/>
                        </a:rPr>
                        <a:t> </a:t>
                      </a:r>
                      <a:endParaRPr lang="en-US" sz="1400" kern="10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6000"/>
                        </a:lnSpc>
                        <a:spcBef>
                          <a:spcPts val="0"/>
                        </a:spcBef>
                        <a:spcAft>
                          <a:spcPts val="0"/>
                        </a:spcAft>
                      </a:pPr>
                      <a:r>
                        <a:rPr lang="en-US" sz="1400" kern="100">
                          <a:solidFill>
                            <a:srgbClr val="000000"/>
                          </a:solidFill>
                          <a:effectLst/>
                          <a:latin typeface="Calibri" panose="020F0502020204030204" pitchFamily="34" charset="0"/>
                          <a:ea typeface="DengXian" panose="02010600030101010101" pitchFamily="2" charset="-122"/>
                          <a:cs typeface="Arial" panose="020B0604020202020204" pitchFamily="34" charset="0"/>
                        </a:rPr>
                        <a:t> </a:t>
                      </a:r>
                      <a:endParaRPr lang="en-US" sz="1400" kern="10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6000"/>
                        </a:lnSpc>
                        <a:spcBef>
                          <a:spcPts val="0"/>
                        </a:spcBef>
                        <a:spcAft>
                          <a:spcPts val="0"/>
                        </a:spcAft>
                      </a:pPr>
                      <a:r>
                        <a:rPr lang="en-US" sz="1400" kern="100">
                          <a:solidFill>
                            <a:srgbClr val="000000"/>
                          </a:solidFill>
                          <a:effectLst/>
                          <a:latin typeface="Calibri" panose="020F0502020204030204" pitchFamily="34" charset="0"/>
                          <a:ea typeface="DengXian" panose="02010600030101010101" pitchFamily="2" charset="-122"/>
                          <a:cs typeface="Arial" panose="020B0604020202020204" pitchFamily="34" charset="0"/>
                        </a:rPr>
                        <a:t> </a:t>
                      </a:r>
                      <a:endParaRPr lang="en-US" sz="1400" kern="10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6000"/>
                        </a:lnSpc>
                        <a:spcBef>
                          <a:spcPts val="0"/>
                        </a:spcBef>
                        <a:spcAft>
                          <a:spcPts val="0"/>
                        </a:spcAft>
                      </a:pPr>
                      <a:r>
                        <a:rPr lang="en-US" sz="1400" kern="100">
                          <a:solidFill>
                            <a:srgbClr val="000000"/>
                          </a:solidFill>
                          <a:effectLst/>
                          <a:latin typeface="Calibri" panose="020F0502020204030204" pitchFamily="34" charset="0"/>
                          <a:ea typeface="DengXian" panose="02010600030101010101" pitchFamily="2" charset="-122"/>
                          <a:cs typeface="Arial" panose="020B0604020202020204" pitchFamily="34" charset="0"/>
                        </a:rPr>
                        <a:t> </a:t>
                      </a:r>
                      <a:endParaRPr lang="en-US" sz="1400" kern="10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6000"/>
                        </a:lnSpc>
                        <a:spcBef>
                          <a:spcPts val="0"/>
                        </a:spcBef>
                        <a:spcAft>
                          <a:spcPts val="0"/>
                        </a:spcAft>
                      </a:pPr>
                      <a:r>
                        <a:rPr lang="en-US" sz="1400" kern="100">
                          <a:solidFill>
                            <a:srgbClr val="000000"/>
                          </a:solidFill>
                          <a:effectLst/>
                          <a:latin typeface="Calibri" panose="020F0502020204030204" pitchFamily="34" charset="0"/>
                          <a:ea typeface="DengXian" panose="02010600030101010101" pitchFamily="2" charset="-122"/>
                          <a:cs typeface="Arial" panose="020B0604020202020204" pitchFamily="34" charset="0"/>
                        </a:rPr>
                        <a:t> </a:t>
                      </a:r>
                      <a:endParaRPr lang="en-US" sz="1400" kern="10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6000"/>
                        </a:lnSpc>
                        <a:spcBef>
                          <a:spcPts val="0"/>
                        </a:spcBef>
                        <a:spcAft>
                          <a:spcPts val="0"/>
                        </a:spcAft>
                      </a:pPr>
                      <a:r>
                        <a:rPr lang="en-US" sz="1400" kern="100">
                          <a:solidFill>
                            <a:srgbClr val="000000"/>
                          </a:solidFill>
                          <a:effectLst/>
                          <a:latin typeface="Calibri" panose="020F0502020204030204" pitchFamily="34" charset="0"/>
                          <a:ea typeface="DengXian" panose="02010600030101010101" pitchFamily="2" charset="-122"/>
                          <a:cs typeface="Arial" panose="020B0604020202020204" pitchFamily="34" charset="0"/>
                        </a:rPr>
                        <a:t> </a:t>
                      </a:r>
                      <a:endParaRPr lang="en-US" sz="1400" kern="10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6000"/>
                        </a:lnSpc>
                        <a:spcBef>
                          <a:spcPts val="0"/>
                        </a:spcBef>
                        <a:spcAft>
                          <a:spcPts val="0"/>
                        </a:spcAft>
                      </a:pPr>
                      <a:r>
                        <a:rPr lang="en-US" sz="1400" kern="100">
                          <a:solidFill>
                            <a:srgbClr val="000000"/>
                          </a:solidFill>
                          <a:effectLst/>
                          <a:latin typeface="Calibri" panose="020F0502020204030204" pitchFamily="34" charset="0"/>
                          <a:ea typeface="DengXian" panose="02010600030101010101" pitchFamily="2" charset="-122"/>
                          <a:cs typeface="Arial" panose="020B0604020202020204" pitchFamily="34" charset="0"/>
                        </a:rPr>
                        <a:t> </a:t>
                      </a:r>
                      <a:endParaRPr lang="en-US" sz="1400" kern="10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2754755"/>
                  </a:ext>
                </a:extLst>
              </a:tr>
              <a:tr h="573737">
                <a:tc>
                  <a:txBody>
                    <a:bodyPr/>
                    <a:lstStyle/>
                    <a:p>
                      <a:pPr marL="0" marR="0">
                        <a:lnSpc>
                          <a:spcPct val="106000"/>
                        </a:lnSpc>
                        <a:spcBef>
                          <a:spcPts val="0"/>
                        </a:spcBef>
                        <a:spcAft>
                          <a:spcPts val="0"/>
                        </a:spcAft>
                      </a:pPr>
                      <a:r>
                        <a:rPr lang="en-US" sz="1100" b="1" kern="100">
                          <a:solidFill>
                            <a:srgbClr val="000000"/>
                          </a:solidFill>
                          <a:effectLst/>
                          <a:latin typeface="Calibri" panose="020F0502020204030204" pitchFamily="34" charset="0"/>
                          <a:ea typeface="DengXian" panose="02010600030101010101" pitchFamily="2" charset="-122"/>
                          <a:cs typeface="Arial" panose="020B0604020202020204" pitchFamily="34" charset="0"/>
                        </a:rPr>
                        <a:t>2</a:t>
                      </a:r>
                      <a:endParaRPr lang="en-US" sz="1000" kern="10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6000"/>
                        </a:lnSpc>
                        <a:spcBef>
                          <a:spcPts val="0"/>
                        </a:spcBef>
                        <a:spcAft>
                          <a:spcPts val="0"/>
                        </a:spcAft>
                      </a:pPr>
                      <a:r>
                        <a:rPr lang="en-US" sz="1400" b="1" kern="100">
                          <a:solidFill>
                            <a:srgbClr val="000000"/>
                          </a:solidFill>
                          <a:effectLst/>
                          <a:latin typeface="Calibri" panose="020F0502020204030204" pitchFamily="34" charset="0"/>
                          <a:ea typeface="DengXian" panose="02010600030101010101" pitchFamily="2" charset="-122"/>
                          <a:cs typeface="Arial" panose="020B0604020202020204" pitchFamily="34" charset="0"/>
                        </a:rPr>
                        <a:t>Egypt</a:t>
                      </a:r>
                      <a:endParaRPr lang="en-US" sz="1400" kern="10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06000"/>
                        </a:lnSpc>
                        <a:spcBef>
                          <a:spcPts val="0"/>
                        </a:spcBef>
                        <a:spcAft>
                          <a:spcPts val="0"/>
                        </a:spcAft>
                      </a:pPr>
                      <a:r>
                        <a:rPr lang="en-US" sz="1400" kern="1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End of May</a:t>
                      </a:r>
                      <a:endParaRPr lang="en-US" sz="1400" kern="100" dirty="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6000"/>
                        </a:lnSpc>
                        <a:spcBef>
                          <a:spcPts val="0"/>
                        </a:spcBef>
                        <a:spcAft>
                          <a:spcPts val="0"/>
                        </a:spcAft>
                      </a:pPr>
                      <a:r>
                        <a:rPr lang="en-US" sz="1400" kern="100" dirty="0">
                          <a:solidFill>
                            <a:srgbClr val="000000"/>
                          </a:solidFill>
                          <a:effectLst/>
                          <a:latin typeface="Calibri" panose="020F0502020204030204" pitchFamily="34" charset="0"/>
                          <a:ea typeface="DengXian" panose="02010600030101010101" pitchFamily="2" charset="-122"/>
                          <a:cs typeface="Arial" panose="020B0604020202020204" pitchFamily="34" charset="0"/>
                        </a:rPr>
                        <a:t> </a:t>
                      </a:r>
                      <a:endParaRPr lang="en-US" sz="1400" kern="100" dirty="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nSpc>
                          <a:spcPct val="106000"/>
                        </a:lnSpc>
                        <a:spcBef>
                          <a:spcPts val="0"/>
                        </a:spcBef>
                        <a:spcAft>
                          <a:spcPts val="0"/>
                        </a:spcAft>
                      </a:pPr>
                      <a:r>
                        <a:rPr lang="en-US" sz="1400" kern="100" dirty="0">
                          <a:solidFill>
                            <a:srgbClr val="000000"/>
                          </a:solidFill>
                          <a:effectLst/>
                          <a:latin typeface="Calibri" panose="020F0502020204030204" pitchFamily="34" charset="0"/>
                          <a:ea typeface="DengXian" panose="02010600030101010101" pitchFamily="2" charset="-122"/>
                          <a:cs typeface="Arial" panose="020B0604020202020204" pitchFamily="34" charset="0"/>
                        </a:rPr>
                        <a:t> </a:t>
                      </a:r>
                      <a:endParaRPr lang="en-US" sz="1400" kern="100" dirty="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nSpc>
                          <a:spcPct val="106000"/>
                        </a:lnSpc>
                        <a:spcBef>
                          <a:spcPts val="0"/>
                        </a:spcBef>
                        <a:spcAft>
                          <a:spcPts val="0"/>
                        </a:spcAft>
                      </a:pPr>
                      <a:r>
                        <a:rPr lang="en-US" sz="1400" kern="100" dirty="0">
                          <a:solidFill>
                            <a:srgbClr val="000000"/>
                          </a:solidFill>
                          <a:effectLst/>
                          <a:latin typeface="Calibri" panose="020F0502020204030204" pitchFamily="34" charset="0"/>
                          <a:ea typeface="DengXian" panose="02010600030101010101" pitchFamily="2" charset="-122"/>
                          <a:cs typeface="Arial" panose="020B0604020202020204" pitchFamily="34" charset="0"/>
                        </a:rPr>
                        <a:t> </a:t>
                      </a:r>
                      <a:endParaRPr lang="en-US" sz="1400" kern="100" dirty="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nSpc>
                          <a:spcPct val="106000"/>
                        </a:lnSpc>
                        <a:spcBef>
                          <a:spcPts val="0"/>
                        </a:spcBef>
                        <a:spcAft>
                          <a:spcPts val="0"/>
                        </a:spcAft>
                      </a:pPr>
                      <a:r>
                        <a:rPr lang="en-US" sz="1400" kern="100">
                          <a:solidFill>
                            <a:srgbClr val="000000"/>
                          </a:solidFill>
                          <a:effectLst/>
                          <a:latin typeface="Calibri" panose="020F0502020204030204" pitchFamily="34" charset="0"/>
                          <a:ea typeface="DengXian" panose="02010600030101010101" pitchFamily="2" charset="-122"/>
                          <a:cs typeface="Arial" panose="020B0604020202020204" pitchFamily="34" charset="0"/>
                        </a:rPr>
                        <a:t> </a:t>
                      </a:r>
                      <a:endParaRPr lang="en-US" sz="1400" kern="10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nSpc>
                          <a:spcPct val="106000"/>
                        </a:lnSpc>
                        <a:spcBef>
                          <a:spcPts val="0"/>
                        </a:spcBef>
                        <a:spcAft>
                          <a:spcPts val="0"/>
                        </a:spcAft>
                      </a:pPr>
                      <a:r>
                        <a:rPr lang="en-US" sz="1400" b="1" kern="100" dirty="0">
                          <a:solidFill>
                            <a:srgbClr val="000000"/>
                          </a:solidFill>
                          <a:effectLst/>
                          <a:latin typeface="Calibri" panose="020F0502020204030204" pitchFamily="34" charset="0"/>
                          <a:ea typeface="DengXian" panose="02010600030101010101" pitchFamily="2" charset="-122"/>
                          <a:cs typeface="Arial" panose="020B0604020202020204" pitchFamily="34" charset="0"/>
                        </a:rPr>
                        <a:t>EGYPT (28 May)</a:t>
                      </a:r>
                      <a:endParaRPr lang="en-US" sz="1400" b="1" kern="100" dirty="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nSpc>
                          <a:spcPct val="106000"/>
                        </a:lnSpc>
                        <a:spcBef>
                          <a:spcPts val="0"/>
                        </a:spcBef>
                        <a:spcAft>
                          <a:spcPts val="0"/>
                        </a:spcAft>
                      </a:pPr>
                      <a:r>
                        <a:rPr lang="en-US" sz="1400" kern="100">
                          <a:solidFill>
                            <a:srgbClr val="000000"/>
                          </a:solidFill>
                          <a:effectLst/>
                          <a:latin typeface="Calibri" panose="020F0502020204030204" pitchFamily="34" charset="0"/>
                          <a:ea typeface="DengXian" panose="02010600030101010101" pitchFamily="2" charset="-122"/>
                          <a:cs typeface="Arial" panose="020B0604020202020204" pitchFamily="34" charset="0"/>
                        </a:rPr>
                        <a:t> </a:t>
                      </a:r>
                      <a:endParaRPr lang="en-US" sz="1400" kern="10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6000"/>
                        </a:lnSpc>
                        <a:spcBef>
                          <a:spcPts val="0"/>
                        </a:spcBef>
                        <a:spcAft>
                          <a:spcPts val="0"/>
                        </a:spcAft>
                      </a:pPr>
                      <a:r>
                        <a:rPr lang="en-US" sz="1400" kern="100">
                          <a:solidFill>
                            <a:srgbClr val="000000"/>
                          </a:solidFill>
                          <a:effectLst/>
                          <a:latin typeface="Calibri" panose="020F0502020204030204" pitchFamily="34" charset="0"/>
                          <a:ea typeface="DengXian" panose="02010600030101010101" pitchFamily="2" charset="-122"/>
                          <a:cs typeface="Arial" panose="020B0604020202020204" pitchFamily="34" charset="0"/>
                        </a:rPr>
                        <a:t> </a:t>
                      </a:r>
                      <a:endParaRPr lang="en-US" sz="1400" kern="10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6000"/>
                        </a:lnSpc>
                        <a:spcBef>
                          <a:spcPts val="0"/>
                        </a:spcBef>
                        <a:spcAft>
                          <a:spcPts val="0"/>
                        </a:spcAft>
                      </a:pPr>
                      <a:r>
                        <a:rPr lang="en-US" sz="1400" kern="100">
                          <a:solidFill>
                            <a:srgbClr val="000000"/>
                          </a:solidFill>
                          <a:effectLst/>
                          <a:latin typeface="Calibri" panose="020F0502020204030204" pitchFamily="34" charset="0"/>
                          <a:ea typeface="DengXian" panose="02010600030101010101" pitchFamily="2" charset="-122"/>
                          <a:cs typeface="Arial" panose="020B0604020202020204" pitchFamily="34" charset="0"/>
                        </a:rPr>
                        <a:t> </a:t>
                      </a:r>
                      <a:endParaRPr lang="en-US" sz="1400" kern="10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35582868"/>
                  </a:ext>
                </a:extLst>
              </a:tr>
              <a:tr h="438576">
                <a:tc>
                  <a:txBody>
                    <a:bodyPr/>
                    <a:lstStyle/>
                    <a:p>
                      <a:pPr marL="0" marR="0">
                        <a:lnSpc>
                          <a:spcPct val="106000"/>
                        </a:lnSpc>
                        <a:spcBef>
                          <a:spcPts val="0"/>
                        </a:spcBef>
                        <a:spcAft>
                          <a:spcPts val="0"/>
                        </a:spcAft>
                      </a:pPr>
                      <a:r>
                        <a:rPr lang="en-US" sz="1100" b="1" kern="100">
                          <a:solidFill>
                            <a:srgbClr val="000000"/>
                          </a:solidFill>
                          <a:effectLst/>
                          <a:latin typeface="Calibri" panose="020F0502020204030204" pitchFamily="34" charset="0"/>
                          <a:ea typeface="DengXian" panose="02010600030101010101" pitchFamily="2" charset="-122"/>
                          <a:cs typeface="Arial" panose="020B0604020202020204" pitchFamily="34" charset="0"/>
                        </a:rPr>
                        <a:t>3</a:t>
                      </a:r>
                      <a:endParaRPr lang="en-US" sz="1000" kern="10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6000"/>
                        </a:lnSpc>
                        <a:spcBef>
                          <a:spcPts val="0"/>
                        </a:spcBef>
                        <a:spcAft>
                          <a:spcPts val="0"/>
                        </a:spcAft>
                      </a:pPr>
                      <a:r>
                        <a:rPr lang="en-US" sz="1400" b="1" kern="100">
                          <a:solidFill>
                            <a:srgbClr val="000000"/>
                          </a:solidFill>
                          <a:effectLst/>
                          <a:latin typeface="Calibri" panose="020F0502020204030204" pitchFamily="34" charset="0"/>
                          <a:ea typeface="DengXian" panose="02010600030101010101" pitchFamily="2" charset="-122"/>
                          <a:cs typeface="Arial" panose="020B0604020202020204" pitchFamily="34" charset="0"/>
                        </a:rPr>
                        <a:t>France</a:t>
                      </a:r>
                      <a:endParaRPr lang="en-US" sz="1400" kern="10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06000"/>
                        </a:lnSpc>
                        <a:spcBef>
                          <a:spcPts val="0"/>
                        </a:spcBef>
                        <a:spcAft>
                          <a:spcPts val="0"/>
                        </a:spcAft>
                      </a:pPr>
                      <a:r>
                        <a:rPr lang="en-US" sz="1400" kern="1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19 Jan</a:t>
                      </a:r>
                      <a:endParaRPr lang="en-US" sz="1400" kern="100" dirty="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nSpc>
                          <a:spcPct val="106000"/>
                        </a:lnSpc>
                        <a:spcBef>
                          <a:spcPts val="0"/>
                        </a:spcBef>
                        <a:spcAft>
                          <a:spcPts val="0"/>
                        </a:spcAft>
                      </a:pPr>
                      <a:r>
                        <a:rPr lang="en-US" sz="1400" kern="100">
                          <a:solidFill>
                            <a:srgbClr val="000000"/>
                          </a:solidFill>
                          <a:effectLst/>
                          <a:latin typeface="Calibri" panose="020F0502020204030204" pitchFamily="34" charset="0"/>
                          <a:ea typeface="DengXian" panose="02010600030101010101" pitchFamily="2" charset="-122"/>
                          <a:cs typeface="Arial" panose="020B0604020202020204" pitchFamily="34" charset="0"/>
                        </a:rPr>
                        <a:t> </a:t>
                      </a:r>
                      <a:endParaRPr lang="en-US" sz="1400" kern="10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6000"/>
                        </a:lnSpc>
                        <a:spcBef>
                          <a:spcPts val="0"/>
                        </a:spcBef>
                        <a:spcAft>
                          <a:spcPts val="0"/>
                        </a:spcAft>
                      </a:pPr>
                      <a:r>
                        <a:rPr lang="en-US" sz="1400" kern="100" dirty="0">
                          <a:solidFill>
                            <a:srgbClr val="000000"/>
                          </a:solidFill>
                          <a:effectLst/>
                          <a:latin typeface="Calibri" panose="020F0502020204030204" pitchFamily="34" charset="0"/>
                          <a:ea typeface="DengXian" panose="02010600030101010101" pitchFamily="2" charset="-122"/>
                          <a:cs typeface="Arial" panose="020B0604020202020204" pitchFamily="34" charset="0"/>
                        </a:rPr>
                        <a:t> </a:t>
                      </a:r>
                      <a:endParaRPr lang="en-US" sz="1400" kern="100" dirty="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6000"/>
                        </a:lnSpc>
                        <a:spcBef>
                          <a:spcPts val="0"/>
                        </a:spcBef>
                        <a:spcAft>
                          <a:spcPts val="0"/>
                        </a:spcAft>
                      </a:pPr>
                      <a:r>
                        <a:rPr lang="en-US" sz="1400" kern="100" dirty="0">
                          <a:solidFill>
                            <a:srgbClr val="000000"/>
                          </a:solidFill>
                          <a:effectLst/>
                          <a:latin typeface="Calibri" panose="020F0502020204030204" pitchFamily="34" charset="0"/>
                          <a:ea typeface="DengXian" panose="02010600030101010101" pitchFamily="2" charset="-122"/>
                          <a:cs typeface="Arial" panose="020B0604020202020204" pitchFamily="34" charset="0"/>
                        </a:rPr>
                        <a:t> </a:t>
                      </a:r>
                      <a:endParaRPr lang="en-US" sz="1400" kern="100" dirty="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6000"/>
                        </a:lnSpc>
                        <a:spcBef>
                          <a:spcPts val="0"/>
                        </a:spcBef>
                        <a:spcAft>
                          <a:spcPts val="0"/>
                        </a:spcAft>
                      </a:pPr>
                      <a:r>
                        <a:rPr lang="en-US" sz="1400" kern="100">
                          <a:solidFill>
                            <a:srgbClr val="000000"/>
                          </a:solidFill>
                          <a:effectLst/>
                          <a:latin typeface="Calibri" panose="020F0502020204030204" pitchFamily="34" charset="0"/>
                          <a:ea typeface="DengXian" panose="02010600030101010101" pitchFamily="2" charset="-122"/>
                          <a:cs typeface="Arial" panose="020B0604020202020204" pitchFamily="34" charset="0"/>
                        </a:rPr>
                        <a:t> </a:t>
                      </a:r>
                      <a:endParaRPr lang="en-US" sz="1400" kern="10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6000"/>
                        </a:lnSpc>
                        <a:spcBef>
                          <a:spcPts val="0"/>
                        </a:spcBef>
                        <a:spcAft>
                          <a:spcPts val="0"/>
                        </a:spcAft>
                      </a:pPr>
                      <a:r>
                        <a:rPr lang="en-US" sz="1400" kern="100" dirty="0">
                          <a:solidFill>
                            <a:srgbClr val="000000"/>
                          </a:solidFill>
                          <a:effectLst/>
                          <a:latin typeface="Calibri" panose="020F0502020204030204" pitchFamily="34" charset="0"/>
                          <a:ea typeface="DengXian" panose="02010600030101010101" pitchFamily="2" charset="-122"/>
                          <a:cs typeface="Arial" panose="020B0604020202020204" pitchFamily="34" charset="0"/>
                        </a:rPr>
                        <a:t> </a:t>
                      </a:r>
                      <a:endParaRPr lang="en-US" sz="1400" kern="100" dirty="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6000"/>
                        </a:lnSpc>
                        <a:spcBef>
                          <a:spcPts val="0"/>
                        </a:spcBef>
                        <a:spcAft>
                          <a:spcPts val="0"/>
                        </a:spcAft>
                      </a:pPr>
                      <a:r>
                        <a:rPr lang="en-US" sz="1400" kern="100">
                          <a:solidFill>
                            <a:srgbClr val="000000"/>
                          </a:solidFill>
                          <a:effectLst/>
                          <a:latin typeface="Calibri" panose="020F0502020204030204" pitchFamily="34" charset="0"/>
                          <a:ea typeface="DengXian" panose="02010600030101010101" pitchFamily="2" charset="-122"/>
                          <a:cs typeface="Arial" panose="020B0604020202020204" pitchFamily="34" charset="0"/>
                        </a:rPr>
                        <a:t> </a:t>
                      </a:r>
                      <a:endParaRPr lang="en-US" sz="1400" kern="10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6000"/>
                        </a:lnSpc>
                        <a:spcBef>
                          <a:spcPts val="0"/>
                        </a:spcBef>
                        <a:spcAft>
                          <a:spcPts val="0"/>
                        </a:spcAft>
                      </a:pPr>
                      <a:r>
                        <a:rPr lang="en-US" sz="1400" kern="100">
                          <a:solidFill>
                            <a:srgbClr val="000000"/>
                          </a:solidFill>
                          <a:effectLst/>
                          <a:latin typeface="Calibri" panose="020F0502020204030204" pitchFamily="34" charset="0"/>
                          <a:ea typeface="DengXian" panose="02010600030101010101" pitchFamily="2" charset="-122"/>
                          <a:cs typeface="Arial" panose="020B0604020202020204" pitchFamily="34" charset="0"/>
                        </a:rPr>
                        <a:t> </a:t>
                      </a:r>
                      <a:endParaRPr lang="en-US" sz="1400" kern="10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6000"/>
                        </a:lnSpc>
                        <a:spcBef>
                          <a:spcPts val="0"/>
                        </a:spcBef>
                        <a:spcAft>
                          <a:spcPts val="0"/>
                        </a:spcAft>
                      </a:pPr>
                      <a:r>
                        <a:rPr lang="en-US" sz="1400" kern="100">
                          <a:solidFill>
                            <a:srgbClr val="000000"/>
                          </a:solidFill>
                          <a:effectLst/>
                          <a:latin typeface="Calibri" panose="020F0502020204030204" pitchFamily="34" charset="0"/>
                          <a:ea typeface="DengXian" panose="02010600030101010101" pitchFamily="2" charset="-122"/>
                          <a:cs typeface="Arial" panose="020B0604020202020204" pitchFamily="34" charset="0"/>
                        </a:rPr>
                        <a:t> </a:t>
                      </a:r>
                      <a:endParaRPr lang="en-US" sz="1400" kern="10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48497242"/>
                  </a:ext>
                </a:extLst>
              </a:tr>
              <a:tr h="381795">
                <a:tc>
                  <a:txBody>
                    <a:bodyPr/>
                    <a:lstStyle/>
                    <a:p>
                      <a:pPr marL="0" marR="0">
                        <a:lnSpc>
                          <a:spcPct val="106000"/>
                        </a:lnSpc>
                        <a:spcBef>
                          <a:spcPts val="0"/>
                        </a:spcBef>
                        <a:spcAft>
                          <a:spcPts val="0"/>
                        </a:spcAft>
                      </a:pPr>
                      <a:r>
                        <a:rPr lang="en-US" sz="11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4</a:t>
                      </a:r>
                      <a:endParaRPr lang="en-US" sz="1000" kern="10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6000"/>
                        </a:lnSpc>
                        <a:spcBef>
                          <a:spcPts val="0"/>
                        </a:spcBef>
                        <a:spcAft>
                          <a:spcPts val="0"/>
                        </a:spcAft>
                      </a:pPr>
                      <a:r>
                        <a:rPr lang="en-US" sz="1400" b="1" kern="1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Greece</a:t>
                      </a:r>
                      <a:endParaRPr lang="en-US" sz="1400" kern="10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06000"/>
                        </a:lnSpc>
                        <a:spcBef>
                          <a:spcPts val="0"/>
                        </a:spcBef>
                        <a:spcAft>
                          <a:spcPts val="0"/>
                        </a:spcAft>
                      </a:pPr>
                      <a:r>
                        <a:rPr lang="en-US" sz="1400" kern="1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18-21 June</a:t>
                      </a:r>
                      <a:endParaRPr lang="en-US" sz="1400" kern="10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6000"/>
                        </a:lnSpc>
                        <a:spcBef>
                          <a:spcPts val="0"/>
                        </a:spcBef>
                        <a:spcAft>
                          <a:spcPts val="0"/>
                        </a:spcAft>
                      </a:pPr>
                      <a:r>
                        <a:rPr lang="en-US" sz="1400" kern="100" dirty="0">
                          <a:solidFill>
                            <a:srgbClr val="000000"/>
                          </a:solidFill>
                          <a:effectLst/>
                          <a:latin typeface="Calibri" panose="020F0502020204030204" pitchFamily="34" charset="0"/>
                          <a:ea typeface="DengXian" panose="02010600030101010101" pitchFamily="2" charset="-122"/>
                          <a:cs typeface="Arial" panose="020B0604020202020204" pitchFamily="34" charset="0"/>
                        </a:rPr>
                        <a:t> </a:t>
                      </a:r>
                      <a:endParaRPr lang="en-US" sz="1400" kern="100" dirty="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6000"/>
                        </a:lnSpc>
                        <a:spcBef>
                          <a:spcPts val="0"/>
                        </a:spcBef>
                        <a:spcAft>
                          <a:spcPts val="0"/>
                        </a:spcAft>
                      </a:pPr>
                      <a:r>
                        <a:rPr lang="en-US" sz="1400" kern="100">
                          <a:solidFill>
                            <a:srgbClr val="000000"/>
                          </a:solidFill>
                          <a:effectLst/>
                          <a:latin typeface="Calibri" panose="020F0502020204030204" pitchFamily="34" charset="0"/>
                          <a:ea typeface="DengXian" panose="02010600030101010101" pitchFamily="2" charset="-122"/>
                          <a:cs typeface="Arial" panose="020B0604020202020204" pitchFamily="34" charset="0"/>
                        </a:rPr>
                        <a:t> </a:t>
                      </a:r>
                      <a:endParaRPr lang="en-US" sz="1400" kern="10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6000"/>
                        </a:lnSpc>
                        <a:spcBef>
                          <a:spcPts val="0"/>
                        </a:spcBef>
                        <a:spcAft>
                          <a:spcPts val="0"/>
                        </a:spcAft>
                      </a:pPr>
                      <a:r>
                        <a:rPr lang="en-US" sz="1400" kern="100" dirty="0">
                          <a:solidFill>
                            <a:srgbClr val="000000"/>
                          </a:solidFill>
                          <a:effectLst/>
                          <a:latin typeface="Calibri" panose="020F0502020204030204" pitchFamily="34" charset="0"/>
                          <a:ea typeface="DengXian" panose="02010600030101010101" pitchFamily="2" charset="-122"/>
                          <a:cs typeface="Arial" panose="020B0604020202020204" pitchFamily="34" charset="0"/>
                        </a:rPr>
                        <a:t> </a:t>
                      </a:r>
                      <a:endParaRPr lang="en-US" sz="1400" kern="100" dirty="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6000"/>
                        </a:lnSpc>
                        <a:spcBef>
                          <a:spcPts val="0"/>
                        </a:spcBef>
                        <a:spcAft>
                          <a:spcPts val="0"/>
                        </a:spcAft>
                      </a:pPr>
                      <a:r>
                        <a:rPr lang="en-US" sz="1400" kern="100">
                          <a:solidFill>
                            <a:srgbClr val="000000"/>
                          </a:solidFill>
                          <a:effectLst/>
                          <a:latin typeface="Calibri" panose="020F0502020204030204" pitchFamily="34" charset="0"/>
                          <a:ea typeface="DengXian" panose="02010600030101010101" pitchFamily="2" charset="-122"/>
                          <a:cs typeface="Arial" panose="020B0604020202020204" pitchFamily="34" charset="0"/>
                        </a:rPr>
                        <a:t> </a:t>
                      </a:r>
                      <a:endParaRPr lang="en-US" sz="1400" kern="10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nSpc>
                          <a:spcPct val="106000"/>
                        </a:lnSpc>
                        <a:spcBef>
                          <a:spcPts val="0"/>
                        </a:spcBef>
                        <a:spcAft>
                          <a:spcPts val="0"/>
                        </a:spcAft>
                      </a:pPr>
                      <a:r>
                        <a:rPr lang="en-US" sz="1400" kern="100">
                          <a:solidFill>
                            <a:srgbClr val="000000"/>
                          </a:solidFill>
                          <a:effectLst/>
                          <a:latin typeface="Calibri" panose="020F0502020204030204" pitchFamily="34" charset="0"/>
                          <a:ea typeface="DengXian" panose="02010600030101010101" pitchFamily="2" charset="-122"/>
                          <a:cs typeface="Arial" panose="020B0604020202020204" pitchFamily="34" charset="0"/>
                        </a:rPr>
                        <a:t> </a:t>
                      </a:r>
                      <a:endParaRPr lang="en-US" sz="1400" kern="10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nSpc>
                          <a:spcPct val="106000"/>
                        </a:lnSpc>
                        <a:spcBef>
                          <a:spcPts val="0"/>
                        </a:spcBef>
                        <a:spcAft>
                          <a:spcPts val="0"/>
                        </a:spcAft>
                      </a:pPr>
                      <a:r>
                        <a:rPr lang="en-US" sz="1400" kern="100">
                          <a:solidFill>
                            <a:srgbClr val="000000"/>
                          </a:solidFill>
                          <a:effectLst/>
                          <a:latin typeface="Calibri" panose="020F0502020204030204" pitchFamily="34" charset="0"/>
                          <a:ea typeface="DengXian" panose="02010600030101010101" pitchFamily="2" charset="-122"/>
                          <a:cs typeface="Arial" panose="020B0604020202020204" pitchFamily="34" charset="0"/>
                        </a:rPr>
                        <a:t> </a:t>
                      </a:r>
                      <a:endParaRPr lang="en-US" sz="1400" kern="10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nSpc>
                          <a:spcPct val="106000"/>
                        </a:lnSpc>
                        <a:spcBef>
                          <a:spcPts val="0"/>
                        </a:spcBef>
                        <a:spcAft>
                          <a:spcPts val="0"/>
                        </a:spcAft>
                      </a:pPr>
                      <a:r>
                        <a:rPr lang="en-US" sz="1400" kern="100">
                          <a:solidFill>
                            <a:srgbClr val="000000"/>
                          </a:solidFill>
                          <a:effectLst/>
                          <a:latin typeface="Calibri" panose="020F0502020204030204" pitchFamily="34" charset="0"/>
                          <a:ea typeface="DengXian" panose="02010600030101010101" pitchFamily="2" charset="-122"/>
                          <a:cs typeface="Arial" panose="020B0604020202020204" pitchFamily="34" charset="0"/>
                        </a:rPr>
                        <a:t> </a:t>
                      </a:r>
                      <a:endParaRPr lang="en-US" sz="1400" kern="10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nSpc>
                          <a:spcPct val="106000"/>
                        </a:lnSpc>
                        <a:spcBef>
                          <a:spcPts val="0"/>
                        </a:spcBef>
                        <a:spcAft>
                          <a:spcPts val="0"/>
                        </a:spcAft>
                      </a:pPr>
                      <a:r>
                        <a:rPr lang="en-US" sz="1400" b="1" kern="100" dirty="0">
                          <a:solidFill>
                            <a:srgbClr val="000000"/>
                          </a:solidFill>
                          <a:effectLst/>
                          <a:latin typeface="Calibri" panose="020F0502020204030204" pitchFamily="34" charset="0"/>
                          <a:ea typeface="DengXian" panose="02010600030101010101" pitchFamily="2" charset="-122"/>
                          <a:cs typeface="Arial" panose="020B0604020202020204" pitchFamily="34" charset="0"/>
                        </a:rPr>
                        <a:t>GREECE</a:t>
                      </a:r>
                      <a:endParaRPr lang="en-US" sz="1400" b="1" kern="100" dirty="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275445776"/>
                  </a:ext>
                </a:extLst>
              </a:tr>
              <a:tr h="381795">
                <a:tc>
                  <a:txBody>
                    <a:bodyPr/>
                    <a:lstStyle/>
                    <a:p>
                      <a:pPr marL="0" marR="0">
                        <a:lnSpc>
                          <a:spcPct val="106000"/>
                        </a:lnSpc>
                        <a:spcBef>
                          <a:spcPts val="0"/>
                        </a:spcBef>
                        <a:spcAft>
                          <a:spcPts val="0"/>
                        </a:spcAft>
                      </a:pPr>
                      <a:r>
                        <a:rPr lang="en-US" sz="1100" b="1" kern="100">
                          <a:solidFill>
                            <a:srgbClr val="000000"/>
                          </a:solidFill>
                          <a:effectLst/>
                          <a:latin typeface="Calibri" panose="020F0502020204030204" pitchFamily="34" charset="0"/>
                          <a:ea typeface="DengXian" panose="02010600030101010101" pitchFamily="2" charset="-122"/>
                          <a:cs typeface="Arial" panose="020B0604020202020204" pitchFamily="34" charset="0"/>
                        </a:rPr>
                        <a:t>5</a:t>
                      </a:r>
                      <a:endParaRPr lang="en-US" sz="1000" kern="10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6000"/>
                        </a:lnSpc>
                        <a:spcBef>
                          <a:spcPts val="0"/>
                        </a:spcBef>
                        <a:spcAft>
                          <a:spcPts val="0"/>
                        </a:spcAft>
                      </a:pPr>
                      <a:r>
                        <a:rPr lang="en-US" sz="1400" b="1" kern="1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Italy</a:t>
                      </a:r>
                      <a:endParaRPr lang="en-US" sz="1400" kern="10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06000"/>
                        </a:lnSpc>
                        <a:spcBef>
                          <a:spcPts val="0"/>
                        </a:spcBef>
                        <a:spcAft>
                          <a:spcPts val="0"/>
                        </a:spcAft>
                      </a:pPr>
                      <a:r>
                        <a:rPr lang="en-US" sz="1400" kern="1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a:t>
                      </a:r>
                      <a:endParaRPr lang="en-US" sz="1400" kern="100" dirty="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6000"/>
                        </a:lnSpc>
                        <a:spcBef>
                          <a:spcPts val="0"/>
                        </a:spcBef>
                        <a:spcAft>
                          <a:spcPts val="0"/>
                        </a:spcAft>
                      </a:pPr>
                      <a:r>
                        <a:rPr lang="en-US" sz="1400" kern="100">
                          <a:solidFill>
                            <a:srgbClr val="000000"/>
                          </a:solidFill>
                          <a:effectLst/>
                          <a:latin typeface="Calibri" panose="020F0502020204030204" pitchFamily="34" charset="0"/>
                          <a:ea typeface="DengXian" panose="02010600030101010101" pitchFamily="2" charset="-122"/>
                          <a:cs typeface="Arial" panose="020B0604020202020204" pitchFamily="34" charset="0"/>
                        </a:rPr>
                        <a:t> </a:t>
                      </a:r>
                      <a:endParaRPr lang="en-US" sz="1400" kern="10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6000"/>
                        </a:lnSpc>
                        <a:spcBef>
                          <a:spcPts val="0"/>
                        </a:spcBef>
                        <a:spcAft>
                          <a:spcPts val="0"/>
                        </a:spcAft>
                      </a:pPr>
                      <a:r>
                        <a:rPr lang="en-US" sz="1400" kern="100">
                          <a:solidFill>
                            <a:srgbClr val="000000"/>
                          </a:solidFill>
                          <a:effectLst/>
                          <a:latin typeface="Calibri" panose="020F0502020204030204" pitchFamily="34" charset="0"/>
                          <a:ea typeface="DengXian" panose="02010600030101010101" pitchFamily="2" charset="-122"/>
                          <a:cs typeface="Arial" panose="020B0604020202020204" pitchFamily="34" charset="0"/>
                        </a:rPr>
                        <a:t> </a:t>
                      </a:r>
                      <a:endParaRPr lang="en-US" sz="1400" kern="10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nSpc>
                          <a:spcPct val="106000"/>
                        </a:lnSpc>
                        <a:spcBef>
                          <a:spcPts val="0"/>
                        </a:spcBef>
                        <a:spcAft>
                          <a:spcPts val="0"/>
                        </a:spcAft>
                      </a:pPr>
                      <a:r>
                        <a:rPr lang="en-US" sz="1400" kern="100">
                          <a:solidFill>
                            <a:srgbClr val="000000"/>
                          </a:solidFill>
                          <a:effectLst/>
                          <a:latin typeface="Calibri" panose="020F0502020204030204" pitchFamily="34" charset="0"/>
                          <a:ea typeface="DengXian" panose="02010600030101010101" pitchFamily="2" charset="-122"/>
                          <a:cs typeface="Arial" panose="020B0604020202020204" pitchFamily="34" charset="0"/>
                        </a:rPr>
                        <a:t> </a:t>
                      </a:r>
                      <a:endParaRPr lang="en-US" sz="1400" kern="10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nSpc>
                          <a:spcPct val="106000"/>
                        </a:lnSpc>
                        <a:spcBef>
                          <a:spcPts val="0"/>
                        </a:spcBef>
                        <a:spcAft>
                          <a:spcPts val="0"/>
                        </a:spcAft>
                      </a:pPr>
                      <a:r>
                        <a:rPr lang="en-US" sz="1400" kern="100" dirty="0">
                          <a:solidFill>
                            <a:srgbClr val="000000"/>
                          </a:solidFill>
                          <a:effectLst/>
                          <a:latin typeface="Calibri" panose="020F0502020204030204" pitchFamily="34" charset="0"/>
                          <a:ea typeface="DengXian" panose="02010600030101010101" pitchFamily="2" charset="-122"/>
                          <a:cs typeface="Arial" panose="020B0604020202020204" pitchFamily="34" charset="0"/>
                        </a:rPr>
                        <a:t> </a:t>
                      </a:r>
                      <a:endParaRPr lang="en-US" sz="1400" kern="100" dirty="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nSpc>
                          <a:spcPct val="106000"/>
                        </a:lnSpc>
                        <a:spcBef>
                          <a:spcPts val="0"/>
                        </a:spcBef>
                        <a:spcAft>
                          <a:spcPts val="0"/>
                        </a:spcAft>
                      </a:pPr>
                      <a:r>
                        <a:rPr lang="en-US" sz="1400" kern="100">
                          <a:solidFill>
                            <a:srgbClr val="000000"/>
                          </a:solidFill>
                          <a:effectLst/>
                          <a:latin typeface="Calibri" panose="020F0502020204030204" pitchFamily="34" charset="0"/>
                          <a:ea typeface="DengXian" panose="02010600030101010101" pitchFamily="2" charset="-122"/>
                          <a:cs typeface="Arial" panose="020B0604020202020204" pitchFamily="34" charset="0"/>
                        </a:rPr>
                        <a:t> </a:t>
                      </a:r>
                      <a:endParaRPr lang="en-US" sz="1400" kern="10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nSpc>
                          <a:spcPct val="106000"/>
                        </a:lnSpc>
                        <a:spcBef>
                          <a:spcPts val="0"/>
                        </a:spcBef>
                        <a:spcAft>
                          <a:spcPts val="0"/>
                        </a:spcAft>
                      </a:pPr>
                      <a:r>
                        <a:rPr lang="en-US" sz="1400" b="1" kern="100" dirty="0">
                          <a:solidFill>
                            <a:srgbClr val="000000"/>
                          </a:solidFill>
                          <a:effectLst/>
                          <a:latin typeface="Calibri" panose="020F0502020204030204" pitchFamily="34" charset="0"/>
                          <a:ea typeface="DengXian" panose="02010600030101010101" pitchFamily="2" charset="-122"/>
                          <a:cs typeface="Arial" panose="020B0604020202020204" pitchFamily="34" charset="0"/>
                        </a:rPr>
                        <a:t>ITALY?</a:t>
                      </a:r>
                      <a:endParaRPr lang="en-US" sz="1400" b="1" kern="100" dirty="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nSpc>
                          <a:spcPct val="106000"/>
                        </a:lnSpc>
                        <a:spcBef>
                          <a:spcPts val="0"/>
                        </a:spcBef>
                        <a:spcAft>
                          <a:spcPts val="0"/>
                        </a:spcAft>
                      </a:pPr>
                      <a:r>
                        <a:rPr lang="en-US" sz="1400" kern="100">
                          <a:solidFill>
                            <a:srgbClr val="000000"/>
                          </a:solidFill>
                          <a:effectLst/>
                          <a:latin typeface="Calibri" panose="020F0502020204030204" pitchFamily="34" charset="0"/>
                          <a:ea typeface="DengXian" panose="02010600030101010101" pitchFamily="2" charset="-122"/>
                          <a:cs typeface="Arial" panose="020B0604020202020204" pitchFamily="34" charset="0"/>
                        </a:rPr>
                        <a:t> </a:t>
                      </a:r>
                      <a:endParaRPr lang="en-US" sz="1400" kern="10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nSpc>
                          <a:spcPct val="106000"/>
                        </a:lnSpc>
                        <a:spcBef>
                          <a:spcPts val="0"/>
                        </a:spcBef>
                        <a:spcAft>
                          <a:spcPts val="0"/>
                        </a:spcAft>
                      </a:pPr>
                      <a:r>
                        <a:rPr lang="en-US" sz="1400" kern="100">
                          <a:solidFill>
                            <a:srgbClr val="000000"/>
                          </a:solidFill>
                          <a:effectLst/>
                          <a:latin typeface="Calibri" panose="020F0502020204030204" pitchFamily="34" charset="0"/>
                          <a:ea typeface="DengXian" panose="02010600030101010101" pitchFamily="2" charset="-122"/>
                          <a:cs typeface="Arial" panose="020B0604020202020204" pitchFamily="34" charset="0"/>
                        </a:rPr>
                        <a:t> </a:t>
                      </a:r>
                      <a:endParaRPr lang="en-US" sz="1400" kern="10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796373197"/>
                  </a:ext>
                </a:extLst>
              </a:tr>
              <a:tr h="643359">
                <a:tc>
                  <a:txBody>
                    <a:bodyPr/>
                    <a:lstStyle/>
                    <a:p>
                      <a:pPr marL="0" marR="0">
                        <a:lnSpc>
                          <a:spcPct val="106000"/>
                        </a:lnSpc>
                        <a:spcBef>
                          <a:spcPts val="0"/>
                        </a:spcBef>
                        <a:spcAft>
                          <a:spcPts val="0"/>
                        </a:spcAft>
                      </a:pPr>
                      <a:r>
                        <a:rPr lang="en-US" sz="1100" b="1" kern="100">
                          <a:solidFill>
                            <a:srgbClr val="000000"/>
                          </a:solidFill>
                          <a:effectLst/>
                          <a:latin typeface="Calibri" panose="020F0502020204030204" pitchFamily="34" charset="0"/>
                          <a:ea typeface="DengXian" panose="02010600030101010101" pitchFamily="2" charset="-122"/>
                          <a:cs typeface="Arial" panose="020B0604020202020204" pitchFamily="34" charset="0"/>
                        </a:rPr>
                        <a:t>6</a:t>
                      </a:r>
                      <a:endParaRPr lang="en-US" sz="1000" kern="10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6000"/>
                        </a:lnSpc>
                        <a:spcBef>
                          <a:spcPts val="0"/>
                        </a:spcBef>
                        <a:spcAft>
                          <a:spcPts val="0"/>
                        </a:spcAft>
                      </a:pPr>
                      <a:r>
                        <a:rPr lang="en-US" sz="1400" b="1" kern="1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Israel</a:t>
                      </a:r>
                      <a:endParaRPr lang="en-US" sz="1400" kern="10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06000"/>
                        </a:lnSpc>
                        <a:spcBef>
                          <a:spcPts val="0"/>
                        </a:spcBef>
                        <a:spcAft>
                          <a:spcPts val="0"/>
                        </a:spcAft>
                      </a:pPr>
                      <a:r>
                        <a:rPr lang="en-US" sz="1400" kern="1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Application Submission   10 April </a:t>
                      </a:r>
                      <a:endParaRPr lang="en-US" sz="1400" kern="100" dirty="0">
                        <a:effectLst/>
                        <a:latin typeface="Calibri" panose="020F0502020204030204" pitchFamily="34" charset="0"/>
                        <a:ea typeface="DengXian" panose="02010600030101010101" pitchFamily="2" charset="-122"/>
                        <a:cs typeface="Arial" panose="020B0604020202020204" pitchFamily="34" charset="0"/>
                      </a:endParaRPr>
                    </a:p>
                    <a:p>
                      <a:pPr marL="0" marR="0">
                        <a:lnSpc>
                          <a:spcPct val="106000"/>
                        </a:lnSpc>
                        <a:spcBef>
                          <a:spcPts val="0"/>
                        </a:spcBef>
                        <a:spcAft>
                          <a:spcPts val="0"/>
                        </a:spcAft>
                      </a:pPr>
                      <a:r>
                        <a:rPr lang="en-US" sz="1400" kern="1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Very likely after June</a:t>
                      </a:r>
                      <a:endParaRPr lang="en-US" sz="1400" kern="100" dirty="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c>
                  <a:txBody>
                    <a:bodyPr/>
                    <a:lstStyle/>
                    <a:p>
                      <a:pPr marL="0" marR="0">
                        <a:lnSpc>
                          <a:spcPct val="106000"/>
                        </a:lnSpc>
                        <a:spcBef>
                          <a:spcPts val="0"/>
                        </a:spcBef>
                        <a:spcAft>
                          <a:spcPts val="0"/>
                        </a:spcAft>
                      </a:pPr>
                      <a:r>
                        <a:rPr lang="en-US" sz="1400" kern="100">
                          <a:solidFill>
                            <a:srgbClr val="000000"/>
                          </a:solidFill>
                          <a:effectLst/>
                          <a:latin typeface="Calibri" panose="020F0502020204030204" pitchFamily="34" charset="0"/>
                          <a:ea typeface="DengXian" panose="02010600030101010101" pitchFamily="2" charset="-122"/>
                          <a:cs typeface="Arial" panose="020B0604020202020204" pitchFamily="34" charset="0"/>
                        </a:rPr>
                        <a:t> </a:t>
                      </a:r>
                      <a:endParaRPr lang="en-US" sz="1400" kern="10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6000"/>
                        </a:lnSpc>
                        <a:spcBef>
                          <a:spcPts val="0"/>
                        </a:spcBef>
                        <a:spcAft>
                          <a:spcPts val="0"/>
                        </a:spcAft>
                      </a:pPr>
                      <a:r>
                        <a:rPr lang="en-US" sz="1400" kern="100">
                          <a:solidFill>
                            <a:srgbClr val="000000"/>
                          </a:solidFill>
                          <a:effectLst/>
                          <a:latin typeface="Calibri" panose="020F0502020204030204" pitchFamily="34" charset="0"/>
                          <a:ea typeface="DengXian" panose="02010600030101010101" pitchFamily="2" charset="-122"/>
                          <a:cs typeface="Arial" panose="020B0604020202020204" pitchFamily="34" charset="0"/>
                        </a:rPr>
                        <a:t> </a:t>
                      </a:r>
                      <a:endParaRPr lang="en-US" sz="1400" kern="10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52AC">
                        <a:alpha val="45000"/>
                      </a:srgbClr>
                    </a:solidFill>
                  </a:tcPr>
                </a:tc>
                <a:tc>
                  <a:txBody>
                    <a:bodyPr/>
                    <a:lstStyle/>
                    <a:p>
                      <a:pPr marL="0" marR="0">
                        <a:lnSpc>
                          <a:spcPct val="106000"/>
                        </a:lnSpc>
                        <a:spcBef>
                          <a:spcPts val="0"/>
                        </a:spcBef>
                        <a:spcAft>
                          <a:spcPts val="0"/>
                        </a:spcAft>
                      </a:pPr>
                      <a:r>
                        <a:rPr lang="en-US" sz="1400" kern="100" dirty="0">
                          <a:solidFill>
                            <a:srgbClr val="000000"/>
                          </a:solidFill>
                          <a:effectLst/>
                          <a:latin typeface="Calibri" panose="020F0502020204030204" pitchFamily="34" charset="0"/>
                          <a:ea typeface="DengXian" panose="02010600030101010101" pitchFamily="2" charset="-122"/>
                          <a:cs typeface="Arial" panose="020B0604020202020204" pitchFamily="34" charset="0"/>
                        </a:rPr>
                        <a:t> </a:t>
                      </a:r>
                      <a:endParaRPr lang="en-US" sz="1400" kern="100" dirty="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52AC">
                        <a:alpha val="45000"/>
                      </a:srgbClr>
                    </a:solidFill>
                  </a:tcPr>
                </a:tc>
                <a:tc>
                  <a:txBody>
                    <a:bodyPr/>
                    <a:lstStyle/>
                    <a:p>
                      <a:pPr marL="0" marR="0">
                        <a:lnSpc>
                          <a:spcPct val="106000"/>
                        </a:lnSpc>
                        <a:spcBef>
                          <a:spcPts val="0"/>
                        </a:spcBef>
                        <a:spcAft>
                          <a:spcPts val="0"/>
                        </a:spcAft>
                      </a:pPr>
                      <a:r>
                        <a:rPr lang="en-US" sz="1400" kern="100" dirty="0">
                          <a:solidFill>
                            <a:srgbClr val="000000"/>
                          </a:solidFill>
                          <a:effectLst/>
                          <a:latin typeface="Calibri" panose="020F0502020204030204" pitchFamily="34" charset="0"/>
                          <a:ea typeface="DengXian" panose="02010600030101010101" pitchFamily="2" charset="-122"/>
                          <a:cs typeface="Arial" panose="020B0604020202020204" pitchFamily="34" charset="0"/>
                        </a:rPr>
                        <a:t> </a:t>
                      </a:r>
                      <a:endParaRPr lang="en-US" sz="1400" kern="100" dirty="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52AC">
                        <a:alpha val="45000"/>
                      </a:srgbClr>
                    </a:solidFill>
                  </a:tcPr>
                </a:tc>
                <a:tc>
                  <a:txBody>
                    <a:bodyPr/>
                    <a:lstStyle/>
                    <a:p>
                      <a:pPr marL="0" marR="0">
                        <a:lnSpc>
                          <a:spcPct val="106000"/>
                        </a:lnSpc>
                        <a:spcBef>
                          <a:spcPts val="0"/>
                        </a:spcBef>
                        <a:spcAft>
                          <a:spcPts val="0"/>
                        </a:spcAft>
                      </a:pPr>
                      <a:r>
                        <a:rPr lang="en-US" sz="1400" kern="100" dirty="0">
                          <a:solidFill>
                            <a:srgbClr val="000000"/>
                          </a:solidFill>
                          <a:effectLst/>
                          <a:latin typeface="Calibri" panose="020F0502020204030204" pitchFamily="34" charset="0"/>
                          <a:ea typeface="DengXian" panose="02010600030101010101" pitchFamily="2" charset="-122"/>
                          <a:cs typeface="Arial" panose="020B0604020202020204" pitchFamily="34" charset="0"/>
                        </a:rPr>
                        <a:t> </a:t>
                      </a:r>
                      <a:endParaRPr lang="en-US" sz="1400" kern="100" dirty="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52AC">
                        <a:alpha val="45000"/>
                      </a:srgbClr>
                    </a:solidFill>
                  </a:tcPr>
                </a:tc>
                <a:tc>
                  <a:txBody>
                    <a:bodyPr/>
                    <a:lstStyle/>
                    <a:p>
                      <a:pPr marL="0" marR="0">
                        <a:lnSpc>
                          <a:spcPct val="106000"/>
                        </a:lnSpc>
                        <a:spcBef>
                          <a:spcPts val="0"/>
                        </a:spcBef>
                        <a:spcAft>
                          <a:spcPts val="0"/>
                        </a:spcAft>
                      </a:pPr>
                      <a:r>
                        <a:rPr lang="en-US" sz="1400" kern="100" dirty="0">
                          <a:solidFill>
                            <a:srgbClr val="000000"/>
                          </a:solidFill>
                          <a:effectLst/>
                          <a:latin typeface="Calibri" panose="020F0502020204030204" pitchFamily="34" charset="0"/>
                          <a:ea typeface="DengXian" panose="02010600030101010101" pitchFamily="2" charset="-122"/>
                          <a:cs typeface="Arial" panose="020B0604020202020204" pitchFamily="34" charset="0"/>
                        </a:rPr>
                        <a:t> </a:t>
                      </a:r>
                      <a:endParaRPr lang="en-US" sz="1400" kern="100" dirty="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52AC">
                        <a:alpha val="56000"/>
                      </a:srgbClr>
                    </a:solidFill>
                  </a:tcPr>
                </a:tc>
                <a:tc>
                  <a:txBody>
                    <a:bodyPr/>
                    <a:lstStyle/>
                    <a:p>
                      <a:pPr marL="0" marR="0">
                        <a:lnSpc>
                          <a:spcPct val="106000"/>
                        </a:lnSpc>
                        <a:spcBef>
                          <a:spcPts val="0"/>
                        </a:spcBef>
                        <a:spcAft>
                          <a:spcPts val="0"/>
                        </a:spcAft>
                      </a:pPr>
                      <a:r>
                        <a:rPr lang="en-US" sz="1400" kern="100" dirty="0">
                          <a:solidFill>
                            <a:srgbClr val="000000"/>
                          </a:solidFill>
                          <a:effectLst/>
                          <a:latin typeface="Calibri" panose="020F0502020204030204" pitchFamily="34" charset="0"/>
                          <a:ea typeface="DengXian" panose="02010600030101010101" pitchFamily="2" charset="-122"/>
                          <a:cs typeface="Arial" panose="020B0604020202020204" pitchFamily="34" charset="0"/>
                        </a:rPr>
                        <a:t> </a:t>
                      </a:r>
                      <a:endParaRPr lang="en-US" sz="1400" kern="100" dirty="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52AC">
                        <a:alpha val="56000"/>
                      </a:srgbClr>
                    </a:solidFill>
                  </a:tcPr>
                </a:tc>
                <a:tc>
                  <a:txBody>
                    <a:bodyPr/>
                    <a:lstStyle/>
                    <a:p>
                      <a:pPr marL="0" marR="0">
                        <a:lnSpc>
                          <a:spcPct val="106000"/>
                        </a:lnSpc>
                        <a:spcBef>
                          <a:spcPts val="0"/>
                        </a:spcBef>
                        <a:spcAft>
                          <a:spcPts val="0"/>
                        </a:spcAft>
                      </a:pPr>
                      <a:r>
                        <a:rPr lang="en-US" sz="1400" kern="100" dirty="0">
                          <a:solidFill>
                            <a:srgbClr val="000000"/>
                          </a:solidFill>
                          <a:effectLst/>
                          <a:latin typeface="Calibri" panose="020F0502020204030204" pitchFamily="34" charset="0"/>
                          <a:ea typeface="DengXian" panose="02010600030101010101" pitchFamily="2" charset="-122"/>
                          <a:cs typeface="Arial" panose="020B0604020202020204" pitchFamily="34" charset="0"/>
                        </a:rPr>
                        <a:t> </a:t>
                      </a:r>
                      <a:endParaRPr lang="en-US" sz="1400" kern="100" dirty="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52AC">
                        <a:alpha val="56000"/>
                      </a:srgbClr>
                    </a:solidFill>
                  </a:tcPr>
                </a:tc>
                <a:extLst>
                  <a:ext uri="{0D108BD9-81ED-4DB2-BD59-A6C34878D82A}">
                    <a16:rowId xmlns:a16="http://schemas.microsoft.com/office/drawing/2014/main" val="3783459436"/>
                  </a:ext>
                </a:extLst>
              </a:tr>
              <a:tr h="381795">
                <a:tc>
                  <a:txBody>
                    <a:bodyPr/>
                    <a:lstStyle/>
                    <a:p>
                      <a:pPr marL="0" marR="0">
                        <a:lnSpc>
                          <a:spcPct val="106000"/>
                        </a:lnSpc>
                        <a:spcBef>
                          <a:spcPts val="0"/>
                        </a:spcBef>
                        <a:spcAft>
                          <a:spcPts val="0"/>
                        </a:spcAft>
                      </a:pPr>
                      <a:r>
                        <a:rPr lang="en-US" sz="11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6</a:t>
                      </a:r>
                      <a:endParaRPr lang="en-US" sz="1000" kern="10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6000"/>
                        </a:lnSpc>
                        <a:spcBef>
                          <a:spcPts val="0"/>
                        </a:spcBef>
                        <a:spcAft>
                          <a:spcPts val="0"/>
                        </a:spcAft>
                      </a:pPr>
                      <a:r>
                        <a:rPr lang="en-US" sz="1400" b="1" kern="100">
                          <a:solidFill>
                            <a:srgbClr val="000000"/>
                          </a:solidFill>
                          <a:effectLst/>
                          <a:latin typeface="Calibri" panose="020F0502020204030204" pitchFamily="34" charset="0"/>
                          <a:ea typeface="DengXian" panose="02010600030101010101" pitchFamily="2" charset="-122"/>
                          <a:cs typeface="Arial" panose="020B0604020202020204" pitchFamily="34" charset="0"/>
                        </a:rPr>
                        <a:t>Malta</a:t>
                      </a:r>
                      <a:endParaRPr lang="en-US" sz="1400" kern="10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06000"/>
                        </a:lnSpc>
                        <a:spcBef>
                          <a:spcPts val="0"/>
                        </a:spcBef>
                        <a:spcAft>
                          <a:spcPts val="0"/>
                        </a:spcAft>
                      </a:pPr>
                      <a:r>
                        <a:rPr lang="en-US" sz="1400" kern="100" dirty="0">
                          <a:solidFill>
                            <a:srgbClr val="000000"/>
                          </a:solidFill>
                          <a:effectLst/>
                          <a:latin typeface="Calibri" panose="020F0502020204030204" pitchFamily="34" charset="0"/>
                          <a:ea typeface="DengXian" panose="02010600030101010101" pitchFamily="2" charset="-122"/>
                          <a:cs typeface="Arial" panose="020B0604020202020204" pitchFamily="34" charset="0"/>
                        </a:rPr>
                        <a:t>End of May/ Later after June?</a:t>
                      </a:r>
                      <a:endParaRPr lang="en-US" sz="1400" kern="100" dirty="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6000"/>
                        </a:lnSpc>
                        <a:spcBef>
                          <a:spcPts val="0"/>
                        </a:spcBef>
                        <a:spcAft>
                          <a:spcPts val="0"/>
                        </a:spcAft>
                      </a:pPr>
                      <a:r>
                        <a:rPr lang="en-US" sz="1400" kern="100">
                          <a:solidFill>
                            <a:srgbClr val="000000"/>
                          </a:solidFill>
                          <a:effectLst/>
                          <a:latin typeface="Calibri" panose="020F0502020204030204" pitchFamily="34" charset="0"/>
                          <a:ea typeface="DengXian" panose="02010600030101010101" pitchFamily="2" charset="-122"/>
                          <a:cs typeface="Arial" panose="020B0604020202020204" pitchFamily="34" charset="0"/>
                        </a:rPr>
                        <a:t> </a:t>
                      </a:r>
                      <a:endParaRPr lang="en-US" sz="1400" kern="10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6000"/>
                        </a:lnSpc>
                        <a:spcBef>
                          <a:spcPts val="0"/>
                        </a:spcBef>
                        <a:spcAft>
                          <a:spcPts val="0"/>
                        </a:spcAft>
                      </a:pPr>
                      <a:r>
                        <a:rPr lang="en-US" sz="1400" kern="100">
                          <a:solidFill>
                            <a:srgbClr val="000000"/>
                          </a:solidFill>
                          <a:effectLst/>
                          <a:latin typeface="Calibri" panose="020F0502020204030204" pitchFamily="34" charset="0"/>
                          <a:ea typeface="DengXian" panose="02010600030101010101" pitchFamily="2" charset="-122"/>
                          <a:cs typeface="Arial" panose="020B0604020202020204" pitchFamily="34" charset="0"/>
                        </a:rPr>
                        <a:t> </a:t>
                      </a:r>
                      <a:endParaRPr lang="en-US" sz="1400" kern="10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6000"/>
                        </a:lnSpc>
                        <a:spcBef>
                          <a:spcPts val="0"/>
                        </a:spcBef>
                        <a:spcAft>
                          <a:spcPts val="0"/>
                        </a:spcAft>
                      </a:pPr>
                      <a:r>
                        <a:rPr lang="en-US" sz="1400" kern="100">
                          <a:solidFill>
                            <a:srgbClr val="000000"/>
                          </a:solidFill>
                          <a:effectLst/>
                          <a:latin typeface="Calibri" panose="020F0502020204030204" pitchFamily="34" charset="0"/>
                          <a:ea typeface="DengXian" panose="02010600030101010101" pitchFamily="2" charset="-122"/>
                          <a:cs typeface="Arial" panose="020B0604020202020204" pitchFamily="34" charset="0"/>
                        </a:rPr>
                        <a:t> </a:t>
                      </a:r>
                      <a:endParaRPr lang="en-US" sz="1400" kern="10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US" sz="1400" b="1" kern="100" dirty="0">
                          <a:effectLst/>
                          <a:latin typeface="Calibri" panose="020F0502020204030204" pitchFamily="34" charset="0"/>
                          <a:cs typeface="Arial" panose="020B0604020202020204" pitchFamily="34" charset="0"/>
                        </a:rPr>
                        <a:t>Malta</a:t>
                      </a: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6000"/>
                        </a:lnSpc>
                        <a:spcBef>
                          <a:spcPts val="0"/>
                        </a:spcBef>
                        <a:spcAft>
                          <a:spcPts val="0"/>
                        </a:spcAft>
                      </a:pPr>
                      <a:r>
                        <a:rPr lang="en-US" sz="1400" kern="100" dirty="0">
                          <a:solidFill>
                            <a:srgbClr val="000000"/>
                          </a:solidFill>
                          <a:effectLst/>
                          <a:latin typeface="Calibri" panose="020F0502020204030204" pitchFamily="34" charset="0"/>
                          <a:ea typeface="DengXian" panose="02010600030101010101" pitchFamily="2" charset="-122"/>
                          <a:cs typeface="Arial" panose="020B0604020202020204" pitchFamily="34" charset="0"/>
                        </a:rPr>
                        <a:t> </a:t>
                      </a:r>
                      <a:endParaRPr lang="en-US" sz="1400" kern="100" dirty="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6000"/>
                        </a:lnSpc>
                        <a:spcBef>
                          <a:spcPts val="0"/>
                        </a:spcBef>
                        <a:spcAft>
                          <a:spcPts val="0"/>
                        </a:spcAft>
                      </a:pPr>
                      <a:r>
                        <a:rPr lang="en-US" sz="1400" kern="100">
                          <a:solidFill>
                            <a:srgbClr val="000000"/>
                          </a:solidFill>
                          <a:effectLst/>
                          <a:latin typeface="Calibri" panose="020F0502020204030204" pitchFamily="34" charset="0"/>
                          <a:ea typeface="DengXian" panose="02010600030101010101" pitchFamily="2" charset="-122"/>
                          <a:cs typeface="Arial" panose="020B0604020202020204" pitchFamily="34" charset="0"/>
                        </a:rPr>
                        <a:t> </a:t>
                      </a:r>
                      <a:endParaRPr lang="en-US" sz="1400" kern="10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6000"/>
                        </a:lnSpc>
                        <a:spcBef>
                          <a:spcPts val="0"/>
                        </a:spcBef>
                        <a:spcAft>
                          <a:spcPts val="0"/>
                        </a:spcAft>
                      </a:pPr>
                      <a:r>
                        <a:rPr lang="en-US" sz="1400" kern="100">
                          <a:solidFill>
                            <a:srgbClr val="000000"/>
                          </a:solidFill>
                          <a:effectLst/>
                          <a:latin typeface="Calibri" panose="020F0502020204030204" pitchFamily="34" charset="0"/>
                          <a:ea typeface="DengXian" panose="02010600030101010101" pitchFamily="2" charset="-122"/>
                          <a:cs typeface="Arial" panose="020B0604020202020204" pitchFamily="34" charset="0"/>
                        </a:rPr>
                        <a:t> </a:t>
                      </a:r>
                      <a:endParaRPr lang="en-US" sz="1400" kern="10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6000"/>
                        </a:lnSpc>
                        <a:spcBef>
                          <a:spcPts val="0"/>
                        </a:spcBef>
                        <a:spcAft>
                          <a:spcPts val="0"/>
                        </a:spcAft>
                      </a:pPr>
                      <a:r>
                        <a:rPr lang="en-US" sz="1400" kern="100" dirty="0">
                          <a:solidFill>
                            <a:srgbClr val="000000"/>
                          </a:solidFill>
                          <a:effectLst/>
                          <a:latin typeface="Calibri" panose="020F0502020204030204" pitchFamily="34" charset="0"/>
                          <a:ea typeface="DengXian" panose="02010600030101010101" pitchFamily="2" charset="-122"/>
                          <a:cs typeface="Arial" panose="020B0604020202020204" pitchFamily="34" charset="0"/>
                        </a:rPr>
                        <a:t> </a:t>
                      </a:r>
                      <a:endParaRPr lang="en-US" sz="1400" kern="100" dirty="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87927167"/>
                  </a:ext>
                </a:extLst>
              </a:tr>
              <a:tr h="456901">
                <a:tc>
                  <a:txBody>
                    <a:bodyPr/>
                    <a:lstStyle/>
                    <a:p>
                      <a:pPr marL="0" marR="0">
                        <a:lnSpc>
                          <a:spcPct val="106000"/>
                        </a:lnSpc>
                        <a:spcBef>
                          <a:spcPts val="0"/>
                        </a:spcBef>
                        <a:spcAft>
                          <a:spcPts val="0"/>
                        </a:spcAft>
                      </a:pPr>
                      <a:r>
                        <a:rPr lang="en-US" sz="11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7</a:t>
                      </a:r>
                      <a:endParaRPr lang="en-US" sz="1000" kern="10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6000"/>
                        </a:lnSpc>
                        <a:spcBef>
                          <a:spcPts val="0"/>
                        </a:spcBef>
                        <a:spcAft>
                          <a:spcPts val="0"/>
                        </a:spcAft>
                      </a:pPr>
                      <a:r>
                        <a:rPr lang="en-US" sz="1400" b="1" kern="100">
                          <a:solidFill>
                            <a:srgbClr val="000000"/>
                          </a:solidFill>
                          <a:effectLst/>
                          <a:latin typeface="Calibri" panose="020F0502020204030204" pitchFamily="34" charset="0"/>
                          <a:ea typeface="DengXian" panose="02010600030101010101" pitchFamily="2" charset="-122"/>
                          <a:cs typeface="Arial" panose="020B0604020202020204" pitchFamily="34" charset="0"/>
                        </a:rPr>
                        <a:t>Morocco</a:t>
                      </a:r>
                      <a:endParaRPr lang="en-US" sz="1400" kern="10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06000"/>
                        </a:lnSpc>
                        <a:spcBef>
                          <a:spcPts val="0"/>
                        </a:spcBef>
                        <a:spcAft>
                          <a:spcPts val="0"/>
                        </a:spcAft>
                      </a:pPr>
                      <a:r>
                        <a:rPr lang="en-US" sz="1400" kern="100" dirty="0">
                          <a:solidFill>
                            <a:srgbClr val="000000"/>
                          </a:solidFill>
                          <a:effectLst/>
                          <a:latin typeface="Calibri" panose="020F0502020204030204" pitchFamily="34" charset="0"/>
                          <a:ea typeface="DengXian" panose="02010600030101010101" pitchFamily="2" charset="-122"/>
                          <a:cs typeface="Arial" panose="020B0604020202020204" pitchFamily="34" charset="0"/>
                        </a:rPr>
                        <a:t>TBC</a:t>
                      </a:r>
                      <a:endParaRPr lang="en-US" sz="1400" kern="100" dirty="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6000"/>
                        </a:lnSpc>
                        <a:spcBef>
                          <a:spcPts val="0"/>
                        </a:spcBef>
                        <a:spcAft>
                          <a:spcPts val="0"/>
                        </a:spcAft>
                      </a:pPr>
                      <a:r>
                        <a:rPr lang="en-US" sz="1400" kern="100" dirty="0">
                          <a:solidFill>
                            <a:srgbClr val="000000"/>
                          </a:solidFill>
                          <a:effectLst/>
                          <a:latin typeface="Calibri" panose="020F0502020204030204" pitchFamily="34" charset="0"/>
                          <a:ea typeface="DengXian" panose="02010600030101010101" pitchFamily="2" charset="-122"/>
                          <a:cs typeface="Arial" panose="020B0604020202020204" pitchFamily="34" charset="0"/>
                        </a:rPr>
                        <a:t> </a:t>
                      </a:r>
                      <a:endParaRPr lang="en-US" sz="1400" kern="100" dirty="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6000"/>
                        </a:lnSpc>
                        <a:spcBef>
                          <a:spcPts val="0"/>
                        </a:spcBef>
                        <a:spcAft>
                          <a:spcPts val="0"/>
                        </a:spcAft>
                      </a:pPr>
                      <a:r>
                        <a:rPr lang="en-US" sz="1400" kern="100" dirty="0">
                          <a:solidFill>
                            <a:srgbClr val="000000"/>
                          </a:solidFill>
                          <a:effectLst/>
                          <a:latin typeface="Calibri" panose="020F0502020204030204" pitchFamily="34" charset="0"/>
                          <a:ea typeface="DengXian" panose="02010600030101010101" pitchFamily="2" charset="-122"/>
                          <a:cs typeface="Arial" panose="020B0604020202020204" pitchFamily="34" charset="0"/>
                        </a:rPr>
                        <a:t> </a:t>
                      </a:r>
                      <a:endParaRPr lang="en-US" sz="1400" kern="100" dirty="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6000"/>
                        </a:lnSpc>
                        <a:spcBef>
                          <a:spcPts val="0"/>
                        </a:spcBef>
                        <a:spcAft>
                          <a:spcPts val="0"/>
                        </a:spcAft>
                      </a:pPr>
                      <a:r>
                        <a:rPr lang="en-US" sz="1400" kern="100" dirty="0">
                          <a:solidFill>
                            <a:srgbClr val="000000"/>
                          </a:solidFill>
                          <a:effectLst/>
                          <a:latin typeface="Calibri" panose="020F0502020204030204" pitchFamily="34" charset="0"/>
                          <a:ea typeface="DengXian" panose="02010600030101010101" pitchFamily="2" charset="-122"/>
                          <a:cs typeface="Arial" panose="020B0604020202020204" pitchFamily="34" charset="0"/>
                        </a:rPr>
                        <a:t> </a:t>
                      </a:r>
                      <a:endParaRPr lang="en-US" sz="1400" kern="100" dirty="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6000"/>
                        </a:lnSpc>
                        <a:spcBef>
                          <a:spcPts val="0"/>
                        </a:spcBef>
                        <a:spcAft>
                          <a:spcPts val="0"/>
                        </a:spcAft>
                      </a:pPr>
                      <a:r>
                        <a:rPr lang="en-US" sz="1400" kern="100" dirty="0">
                          <a:solidFill>
                            <a:srgbClr val="000000"/>
                          </a:solidFill>
                          <a:effectLst/>
                          <a:latin typeface="Calibri" panose="020F0502020204030204" pitchFamily="34" charset="0"/>
                          <a:ea typeface="DengXian" panose="02010600030101010101" pitchFamily="2" charset="-122"/>
                          <a:cs typeface="Arial" panose="020B0604020202020204" pitchFamily="34" charset="0"/>
                        </a:rPr>
                        <a:t> </a:t>
                      </a:r>
                      <a:endParaRPr lang="en-US" sz="1400" kern="100" dirty="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6000"/>
                        </a:lnSpc>
                        <a:spcBef>
                          <a:spcPts val="0"/>
                        </a:spcBef>
                        <a:spcAft>
                          <a:spcPts val="0"/>
                        </a:spcAft>
                      </a:pPr>
                      <a:r>
                        <a:rPr lang="en-US" sz="1400" kern="100">
                          <a:solidFill>
                            <a:srgbClr val="000000"/>
                          </a:solidFill>
                          <a:effectLst/>
                          <a:latin typeface="Calibri" panose="020F0502020204030204" pitchFamily="34" charset="0"/>
                          <a:ea typeface="DengXian" panose="02010600030101010101" pitchFamily="2" charset="-122"/>
                          <a:cs typeface="Arial" panose="020B0604020202020204" pitchFamily="34" charset="0"/>
                        </a:rPr>
                        <a:t> </a:t>
                      </a:r>
                      <a:endParaRPr lang="en-US" sz="1400" kern="10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6000"/>
                        </a:lnSpc>
                        <a:spcBef>
                          <a:spcPts val="0"/>
                        </a:spcBef>
                        <a:spcAft>
                          <a:spcPts val="0"/>
                        </a:spcAft>
                      </a:pPr>
                      <a:r>
                        <a:rPr lang="en-US" sz="1400" kern="100" dirty="0">
                          <a:solidFill>
                            <a:srgbClr val="000000"/>
                          </a:solidFill>
                          <a:effectLst/>
                          <a:latin typeface="Calibri" panose="020F0502020204030204" pitchFamily="34" charset="0"/>
                          <a:ea typeface="DengXian" panose="02010600030101010101" pitchFamily="2" charset="-122"/>
                          <a:cs typeface="Arial" panose="020B0604020202020204" pitchFamily="34" charset="0"/>
                        </a:rPr>
                        <a:t> </a:t>
                      </a:r>
                      <a:endParaRPr lang="en-US" sz="1400" kern="100" dirty="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6000"/>
                        </a:lnSpc>
                        <a:spcBef>
                          <a:spcPts val="0"/>
                        </a:spcBef>
                        <a:spcAft>
                          <a:spcPts val="0"/>
                        </a:spcAft>
                      </a:pPr>
                      <a:r>
                        <a:rPr lang="en-US" sz="1400" kern="100" dirty="0">
                          <a:solidFill>
                            <a:srgbClr val="000000"/>
                          </a:solidFill>
                          <a:effectLst/>
                          <a:latin typeface="Calibri" panose="020F0502020204030204" pitchFamily="34" charset="0"/>
                          <a:ea typeface="DengXian" panose="02010600030101010101" pitchFamily="2" charset="-122"/>
                          <a:cs typeface="Arial" panose="020B0604020202020204" pitchFamily="34" charset="0"/>
                        </a:rPr>
                        <a:t> </a:t>
                      </a:r>
                      <a:r>
                        <a:rPr lang="en-US" sz="1400" b="1" kern="100" dirty="0">
                          <a:solidFill>
                            <a:srgbClr val="000000"/>
                          </a:solidFill>
                          <a:effectLst/>
                          <a:latin typeface="Calibri" panose="020F0502020204030204" pitchFamily="34" charset="0"/>
                          <a:ea typeface="DengXian" panose="02010600030101010101" pitchFamily="2" charset="-122"/>
                          <a:cs typeface="Arial" panose="020B0604020202020204" pitchFamily="34" charset="0"/>
                        </a:rPr>
                        <a:t>Morrocco</a:t>
                      </a:r>
                      <a:endParaRPr lang="en-US" sz="1400" b="1" kern="100" dirty="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6000"/>
                        </a:lnSpc>
                        <a:spcBef>
                          <a:spcPts val="0"/>
                        </a:spcBef>
                        <a:spcAft>
                          <a:spcPts val="0"/>
                        </a:spcAft>
                      </a:pPr>
                      <a:r>
                        <a:rPr lang="en-US" sz="1400" kern="100">
                          <a:solidFill>
                            <a:srgbClr val="000000"/>
                          </a:solidFill>
                          <a:effectLst/>
                          <a:latin typeface="Calibri" panose="020F0502020204030204" pitchFamily="34" charset="0"/>
                          <a:ea typeface="DengXian" panose="02010600030101010101" pitchFamily="2" charset="-122"/>
                          <a:cs typeface="Arial" panose="020B0604020202020204" pitchFamily="34" charset="0"/>
                        </a:rPr>
                        <a:t> </a:t>
                      </a:r>
                      <a:endParaRPr lang="en-US" sz="1400" kern="10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6350060"/>
                  </a:ext>
                </a:extLst>
              </a:tr>
              <a:tr h="269134">
                <a:tc>
                  <a:txBody>
                    <a:bodyPr/>
                    <a:lstStyle/>
                    <a:p>
                      <a:pPr marL="0" marR="0">
                        <a:lnSpc>
                          <a:spcPct val="106000"/>
                        </a:lnSpc>
                        <a:spcBef>
                          <a:spcPts val="0"/>
                        </a:spcBef>
                        <a:spcAft>
                          <a:spcPts val="0"/>
                        </a:spcAft>
                      </a:pPr>
                      <a:r>
                        <a:rPr lang="en-US" sz="11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8</a:t>
                      </a:r>
                      <a:endParaRPr lang="en-US" sz="1000" kern="10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6000"/>
                        </a:lnSpc>
                        <a:spcBef>
                          <a:spcPts val="0"/>
                        </a:spcBef>
                        <a:spcAft>
                          <a:spcPts val="0"/>
                        </a:spcAft>
                      </a:pPr>
                      <a:r>
                        <a:rPr lang="en-US" sz="1400" b="1" kern="100">
                          <a:solidFill>
                            <a:srgbClr val="000000"/>
                          </a:solidFill>
                          <a:effectLst/>
                          <a:latin typeface="Calibri" panose="020F0502020204030204" pitchFamily="34" charset="0"/>
                          <a:ea typeface="DengXian" panose="02010600030101010101" pitchFamily="2" charset="-122"/>
                          <a:cs typeface="Arial" panose="020B0604020202020204" pitchFamily="34" charset="0"/>
                        </a:rPr>
                        <a:t>Spain</a:t>
                      </a:r>
                      <a:endParaRPr lang="en-US" sz="1400" kern="10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06000"/>
                        </a:lnSpc>
                        <a:spcBef>
                          <a:spcPts val="0"/>
                        </a:spcBef>
                        <a:spcAft>
                          <a:spcPts val="0"/>
                        </a:spcAft>
                      </a:pPr>
                      <a:r>
                        <a:rPr lang="en-US" sz="1400" kern="100">
                          <a:solidFill>
                            <a:srgbClr val="000000"/>
                          </a:solidFill>
                          <a:effectLst/>
                          <a:latin typeface="Calibri" panose="020F0502020204030204" pitchFamily="34" charset="0"/>
                          <a:ea typeface="DengXian" panose="02010600030101010101" pitchFamily="2" charset="-122"/>
                          <a:cs typeface="Arial" panose="020B0604020202020204" pitchFamily="34" charset="0"/>
                        </a:rPr>
                        <a:t>TBC</a:t>
                      </a:r>
                      <a:endParaRPr lang="en-US" sz="1400" kern="10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6000"/>
                        </a:lnSpc>
                        <a:spcBef>
                          <a:spcPts val="0"/>
                        </a:spcBef>
                        <a:spcAft>
                          <a:spcPts val="0"/>
                        </a:spcAft>
                      </a:pPr>
                      <a:r>
                        <a:rPr lang="en-US" sz="1400" kern="100">
                          <a:solidFill>
                            <a:srgbClr val="000000"/>
                          </a:solidFill>
                          <a:effectLst/>
                          <a:latin typeface="Calibri" panose="020F0502020204030204" pitchFamily="34" charset="0"/>
                          <a:ea typeface="DengXian" panose="02010600030101010101" pitchFamily="2" charset="-122"/>
                          <a:cs typeface="Arial" panose="020B0604020202020204" pitchFamily="34" charset="0"/>
                        </a:rPr>
                        <a:t> </a:t>
                      </a:r>
                      <a:endParaRPr lang="en-US" sz="1400" kern="10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6000"/>
                        </a:lnSpc>
                        <a:spcBef>
                          <a:spcPts val="0"/>
                        </a:spcBef>
                        <a:spcAft>
                          <a:spcPts val="0"/>
                        </a:spcAft>
                      </a:pPr>
                      <a:r>
                        <a:rPr lang="en-US" sz="1400" kern="100">
                          <a:solidFill>
                            <a:srgbClr val="000000"/>
                          </a:solidFill>
                          <a:effectLst/>
                          <a:latin typeface="Calibri" panose="020F0502020204030204" pitchFamily="34" charset="0"/>
                          <a:ea typeface="DengXian" panose="02010600030101010101" pitchFamily="2" charset="-122"/>
                          <a:cs typeface="Arial" panose="020B0604020202020204" pitchFamily="34" charset="0"/>
                        </a:rPr>
                        <a:t> </a:t>
                      </a:r>
                      <a:endParaRPr lang="en-US" sz="1400" kern="10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6000"/>
                        </a:lnSpc>
                        <a:spcBef>
                          <a:spcPts val="0"/>
                        </a:spcBef>
                        <a:spcAft>
                          <a:spcPts val="0"/>
                        </a:spcAft>
                      </a:pPr>
                      <a:r>
                        <a:rPr lang="en-US" sz="1400" kern="100">
                          <a:solidFill>
                            <a:srgbClr val="000000"/>
                          </a:solidFill>
                          <a:effectLst/>
                          <a:latin typeface="Calibri" panose="020F0502020204030204" pitchFamily="34" charset="0"/>
                          <a:ea typeface="DengXian" panose="02010600030101010101" pitchFamily="2" charset="-122"/>
                          <a:cs typeface="Arial" panose="020B0604020202020204" pitchFamily="34" charset="0"/>
                        </a:rPr>
                        <a:t> </a:t>
                      </a:r>
                      <a:endParaRPr lang="en-US" sz="1400" kern="10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6000"/>
                        </a:lnSpc>
                        <a:spcBef>
                          <a:spcPts val="0"/>
                        </a:spcBef>
                        <a:spcAft>
                          <a:spcPts val="0"/>
                        </a:spcAft>
                      </a:pPr>
                      <a:r>
                        <a:rPr lang="en-US" sz="1400" kern="100">
                          <a:solidFill>
                            <a:srgbClr val="000000"/>
                          </a:solidFill>
                          <a:effectLst/>
                          <a:latin typeface="Calibri" panose="020F0502020204030204" pitchFamily="34" charset="0"/>
                          <a:ea typeface="DengXian" panose="02010600030101010101" pitchFamily="2" charset="-122"/>
                          <a:cs typeface="Arial" panose="020B0604020202020204" pitchFamily="34" charset="0"/>
                        </a:rPr>
                        <a:t> </a:t>
                      </a:r>
                      <a:endParaRPr lang="en-US" sz="1400" kern="10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10">
                      <a:fgClr>
                        <a:srgbClr val="FFFFFF"/>
                      </a:fgClr>
                      <a:bgClr>
                        <a:srgbClr val="E5E5E5"/>
                      </a:bgClr>
                    </a:pattFill>
                  </a:tcPr>
                </a:tc>
                <a:tc>
                  <a:txBody>
                    <a:bodyPr/>
                    <a:lstStyle/>
                    <a:p>
                      <a:pPr marL="0" marR="0">
                        <a:lnSpc>
                          <a:spcPct val="106000"/>
                        </a:lnSpc>
                        <a:spcBef>
                          <a:spcPts val="0"/>
                        </a:spcBef>
                        <a:spcAft>
                          <a:spcPts val="0"/>
                        </a:spcAft>
                      </a:pPr>
                      <a:r>
                        <a:rPr lang="en-US" sz="1400" kern="100">
                          <a:solidFill>
                            <a:srgbClr val="000000"/>
                          </a:solidFill>
                          <a:effectLst/>
                          <a:latin typeface="Calibri" panose="020F0502020204030204" pitchFamily="34" charset="0"/>
                          <a:ea typeface="DengXian" panose="02010600030101010101" pitchFamily="2" charset="-122"/>
                          <a:cs typeface="Arial" panose="020B0604020202020204" pitchFamily="34" charset="0"/>
                        </a:rPr>
                        <a:t> </a:t>
                      </a:r>
                      <a:endParaRPr lang="en-US" sz="1400" kern="10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10">
                      <a:fgClr>
                        <a:srgbClr val="FFFFFF"/>
                      </a:fgClr>
                      <a:bgClr>
                        <a:srgbClr val="E5E5E5"/>
                      </a:bgClr>
                    </a:pattFill>
                  </a:tcPr>
                </a:tc>
                <a:tc>
                  <a:txBody>
                    <a:bodyPr/>
                    <a:lstStyle/>
                    <a:p>
                      <a:pPr marL="0" marR="0">
                        <a:lnSpc>
                          <a:spcPct val="106000"/>
                        </a:lnSpc>
                        <a:spcBef>
                          <a:spcPts val="0"/>
                        </a:spcBef>
                        <a:spcAft>
                          <a:spcPts val="0"/>
                        </a:spcAft>
                      </a:pPr>
                      <a:r>
                        <a:rPr lang="en-US" sz="1400" kern="100">
                          <a:solidFill>
                            <a:srgbClr val="000000"/>
                          </a:solidFill>
                          <a:effectLst/>
                          <a:latin typeface="Calibri" panose="020F0502020204030204" pitchFamily="34" charset="0"/>
                          <a:ea typeface="DengXian" panose="02010600030101010101" pitchFamily="2" charset="-122"/>
                          <a:cs typeface="Arial" panose="020B0604020202020204" pitchFamily="34" charset="0"/>
                        </a:rPr>
                        <a:t> </a:t>
                      </a:r>
                      <a:endParaRPr lang="en-US" sz="1400" kern="10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10">
                      <a:fgClr>
                        <a:srgbClr val="FFFFFF"/>
                      </a:fgClr>
                      <a:bgClr>
                        <a:srgbClr val="E5E5E5"/>
                      </a:bgClr>
                    </a:pattFill>
                  </a:tcPr>
                </a:tc>
                <a:tc>
                  <a:txBody>
                    <a:bodyPr/>
                    <a:lstStyle/>
                    <a:p>
                      <a:pPr marL="0" marR="0">
                        <a:lnSpc>
                          <a:spcPct val="106000"/>
                        </a:lnSpc>
                        <a:spcBef>
                          <a:spcPts val="0"/>
                        </a:spcBef>
                        <a:spcAft>
                          <a:spcPts val="0"/>
                        </a:spcAft>
                      </a:pPr>
                      <a:r>
                        <a:rPr lang="en-US" sz="1400" kern="100">
                          <a:solidFill>
                            <a:srgbClr val="000000"/>
                          </a:solidFill>
                          <a:effectLst/>
                          <a:latin typeface="Calibri" panose="020F0502020204030204" pitchFamily="34" charset="0"/>
                          <a:ea typeface="DengXian" panose="02010600030101010101" pitchFamily="2" charset="-122"/>
                          <a:cs typeface="Arial" panose="020B0604020202020204" pitchFamily="34" charset="0"/>
                        </a:rPr>
                        <a:t> </a:t>
                      </a:r>
                      <a:endParaRPr lang="en-US" sz="1400" kern="10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10">
                      <a:fgClr>
                        <a:srgbClr val="FFFFFF"/>
                      </a:fgClr>
                      <a:bgClr>
                        <a:srgbClr val="E5E5E5"/>
                      </a:bgClr>
                    </a:pattFill>
                  </a:tcPr>
                </a:tc>
                <a:tc>
                  <a:txBody>
                    <a:bodyPr/>
                    <a:lstStyle/>
                    <a:p>
                      <a:pPr marL="0" marR="0">
                        <a:lnSpc>
                          <a:spcPct val="106000"/>
                        </a:lnSpc>
                        <a:spcBef>
                          <a:spcPts val="0"/>
                        </a:spcBef>
                        <a:spcAft>
                          <a:spcPts val="0"/>
                        </a:spcAft>
                      </a:pPr>
                      <a:r>
                        <a:rPr lang="en-US" sz="1400" b="1" kern="100" dirty="0">
                          <a:solidFill>
                            <a:srgbClr val="000000"/>
                          </a:solidFill>
                          <a:effectLst/>
                          <a:latin typeface="Calibri" panose="020F0502020204030204" pitchFamily="34" charset="0"/>
                          <a:ea typeface="DengXian" panose="02010600030101010101" pitchFamily="2" charset="-122"/>
                          <a:cs typeface="Arial" panose="020B0604020202020204" pitchFamily="34" charset="0"/>
                        </a:rPr>
                        <a:t>SPAIN</a:t>
                      </a:r>
                      <a:endParaRPr lang="en-US" sz="1400" b="1" kern="100" dirty="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10">
                      <a:fgClr>
                        <a:srgbClr val="FFFFFF"/>
                      </a:fgClr>
                      <a:bgClr>
                        <a:srgbClr val="E5E5E5"/>
                      </a:bgClr>
                    </a:pattFill>
                  </a:tcPr>
                </a:tc>
                <a:extLst>
                  <a:ext uri="{0D108BD9-81ED-4DB2-BD59-A6C34878D82A}">
                    <a16:rowId xmlns:a16="http://schemas.microsoft.com/office/drawing/2014/main" val="2546938872"/>
                  </a:ext>
                </a:extLst>
              </a:tr>
              <a:tr h="381795">
                <a:tc>
                  <a:txBody>
                    <a:bodyPr/>
                    <a:lstStyle/>
                    <a:p>
                      <a:pPr marL="0" marR="0">
                        <a:lnSpc>
                          <a:spcPct val="106000"/>
                        </a:lnSpc>
                        <a:spcBef>
                          <a:spcPts val="0"/>
                        </a:spcBef>
                        <a:spcAft>
                          <a:spcPts val="0"/>
                        </a:spcAft>
                      </a:pPr>
                      <a:r>
                        <a:rPr lang="en-US" sz="11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9</a:t>
                      </a:r>
                      <a:endParaRPr lang="en-US" sz="1000" kern="10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6000"/>
                        </a:lnSpc>
                        <a:spcBef>
                          <a:spcPts val="0"/>
                        </a:spcBef>
                        <a:spcAft>
                          <a:spcPts val="0"/>
                        </a:spcAft>
                      </a:pPr>
                      <a:r>
                        <a:rPr lang="en-US" sz="1400" b="1" kern="100">
                          <a:solidFill>
                            <a:srgbClr val="000000"/>
                          </a:solidFill>
                          <a:effectLst/>
                          <a:latin typeface="Calibri" panose="020F0502020204030204" pitchFamily="34" charset="0"/>
                          <a:ea typeface="DengXian" panose="02010600030101010101" pitchFamily="2" charset="-122"/>
                          <a:cs typeface="Arial" panose="020B0604020202020204" pitchFamily="34" charset="0"/>
                        </a:rPr>
                        <a:t>Türkiye </a:t>
                      </a:r>
                      <a:endParaRPr lang="en-US" sz="1400" kern="10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06000"/>
                        </a:lnSpc>
                        <a:spcBef>
                          <a:spcPts val="0"/>
                        </a:spcBef>
                        <a:spcAft>
                          <a:spcPts val="0"/>
                        </a:spcAft>
                      </a:pPr>
                      <a:r>
                        <a:rPr lang="en-US" sz="1400" kern="100">
                          <a:solidFill>
                            <a:srgbClr val="000000"/>
                          </a:solidFill>
                          <a:effectLst/>
                          <a:latin typeface="Calibri" panose="020F0502020204030204" pitchFamily="34" charset="0"/>
                          <a:ea typeface="DengXian" panose="02010600030101010101" pitchFamily="2" charset="-122"/>
                          <a:cs typeface="Arial" panose="020B0604020202020204" pitchFamily="34" charset="0"/>
                        </a:rPr>
                        <a:t>15 March</a:t>
                      </a:r>
                      <a:endParaRPr lang="en-US" sz="1400" kern="10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nSpc>
                          <a:spcPct val="106000"/>
                        </a:lnSpc>
                        <a:spcBef>
                          <a:spcPts val="0"/>
                        </a:spcBef>
                        <a:spcAft>
                          <a:spcPts val="0"/>
                        </a:spcAft>
                      </a:pPr>
                      <a:r>
                        <a:rPr lang="en-US" sz="1400" kern="100">
                          <a:solidFill>
                            <a:srgbClr val="000000"/>
                          </a:solidFill>
                          <a:effectLst/>
                          <a:latin typeface="Calibri" panose="020F0502020204030204" pitchFamily="34" charset="0"/>
                          <a:ea typeface="DengXian" panose="02010600030101010101" pitchFamily="2" charset="-122"/>
                          <a:cs typeface="Arial" panose="020B0604020202020204" pitchFamily="34" charset="0"/>
                        </a:rPr>
                        <a:t> </a:t>
                      </a:r>
                      <a:endParaRPr lang="en-US" sz="1400" kern="10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6000"/>
                        </a:lnSpc>
                        <a:spcBef>
                          <a:spcPts val="0"/>
                        </a:spcBef>
                        <a:spcAft>
                          <a:spcPts val="0"/>
                        </a:spcAft>
                      </a:pPr>
                      <a:r>
                        <a:rPr lang="en-US" sz="1400" kern="100">
                          <a:solidFill>
                            <a:srgbClr val="000000"/>
                          </a:solidFill>
                          <a:effectLst/>
                          <a:latin typeface="Calibri" panose="020F0502020204030204" pitchFamily="34" charset="0"/>
                          <a:ea typeface="DengXian" panose="02010600030101010101" pitchFamily="2" charset="-122"/>
                          <a:cs typeface="Arial" panose="020B0604020202020204" pitchFamily="34" charset="0"/>
                        </a:rPr>
                        <a:t> </a:t>
                      </a:r>
                      <a:endParaRPr lang="en-US" sz="1400" kern="10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6000"/>
                        </a:lnSpc>
                        <a:spcBef>
                          <a:spcPts val="0"/>
                        </a:spcBef>
                        <a:spcAft>
                          <a:spcPts val="0"/>
                        </a:spcAft>
                      </a:pPr>
                      <a:r>
                        <a:rPr lang="en-US" sz="1400" kern="100">
                          <a:solidFill>
                            <a:srgbClr val="000000"/>
                          </a:solidFill>
                          <a:effectLst/>
                          <a:latin typeface="Calibri" panose="020F0502020204030204" pitchFamily="34" charset="0"/>
                          <a:ea typeface="DengXian" panose="02010600030101010101" pitchFamily="2" charset="-122"/>
                          <a:cs typeface="Arial" panose="020B0604020202020204" pitchFamily="34" charset="0"/>
                        </a:rPr>
                        <a:t> </a:t>
                      </a:r>
                      <a:endParaRPr lang="en-US" sz="1400" kern="10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6000"/>
                        </a:lnSpc>
                        <a:spcBef>
                          <a:spcPts val="0"/>
                        </a:spcBef>
                        <a:spcAft>
                          <a:spcPts val="0"/>
                        </a:spcAft>
                      </a:pPr>
                      <a:r>
                        <a:rPr lang="en-US" sz="1400" kern="100">
                          <a:solidFill>
                            <a:srgbClr val="000000"/>
                          </a:solidFill>
                          <a:effectLst/>
                          <a:latin typeface="Calibri" panose="020F0502020204030204" pitchFamily="34" charset="0"/>
                          <a:ea typeface="DengXian" panose="02010600030101010101" pitchFamily="2" charset="-122"/>
                          <a:cs typeface="Arial" panose="020B0604020202020204" pitchFamily="34" charset="0"/>
                        </a:rPr>
                        <a:t> </a:t>
                      </a:r>
                      <a:endParaRPr lang="en-US" sz="1400" kern="10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6000"/>
                        </a:lnSpc>
                        <a:spcBef>
                          <a:spcPts val="0"/>
                        </a:spcBef>
                        <a:spcAft>
                          <a:spcPts val="0"/>
                        </a:spcAft>
                      </a:pPr>
                      <a:r>
                        <a:rPr lang="en-US" sz="1400" kern="100">
                          <a:solidFill>
                            <a:srgbClr val="000000"/>
                          </a:solidFill>
                          <a:effectLst/>
                          <a:latin typeface="Calibri" panose="020F0502020204030204" pitchFamily="34" charset="0"/>
                          <a:ea typeface="DengXian" panose="02010600030101010101" pitchFamily="2" charset="-122"/>
                          <a:cs typeface="Arial" panose="020B0604020202020204" pitchFamily="34" charset="0"/>
                        </a:rPr>
                        <a:t> </a:t>
                      </a:r>
                      <a:endParaRPr lang="en-US" sz="1400" kern="10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6000"/>
                        </a:lnSpc>
                        <a:spcBef>
                          <a:spcPts val="0"/>
                        </a:spcBef>
                        <a:spcAft>
                          <a:spcPts val="0"/>
                        </a:spcAft>
                      </a:pPr>
                      <a:r>
                        <a:rPr lang="en-US" sz="1400" kern="100">
                          <a:solidFill>
                            <a:srgbClr val="000000"/>
                          </a:solidFill>
                          <a:effectLst/>
                          <a:latin typeface="Calibri" panose="020F0502020204030204" pitchFamily="34" charset="0"/>
                          <a:ea typeface="DengXian" panose="02010600030101010101" pitchFamily="2" charset="-122"/>
                          <a:cs typeface="Arial" panose="020B0604020202020204" pitchFamily="34" charset="0"/>
                        </a:rPr>
                        <a:t> </a:t>
                      </a:r>
                      <a:endParaRPr lang="en-US" sz="1400" kern="10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6000"/>
                        </a:lnSpc>
                        <a:spcBef>
                          <a:spcPts val="0"/>
                        </a:spcBef>
                        <a:spcAft>
                          <a:spcPts val="0"/>
                        </a:spcAft>
                      </a:pPr>
                      <a:r>
                        <a:rPr lang="en-US" sz="1400" kern="100">
                          <a:solidFill>
                            <a:srgbClr val="000000"/>
                          </a:solidFill>
                          <a:effectLst/>
                          <a:latin typeface="Calibri" panose="020F0502020204030204" pitchFamily="34" charset="0"/>
                          <a:ea typeface="DengXian" panose="02010600030101010101" pitchFamily="2" charset="-122"/>
                          <a:cs typeface="Arial" panose="020B0604020202020204" pitchFamily="34" charset="0"/>
                        </a:rPr>
                        <a:t> </a:t>
                      </a:r>
                      <a:endParaRPr lang="en-US" sz="1400" kern="10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6000"/>
                        </a:lnSpc>
                        <a:spcBef>
                          <a:spcPts val="0"/>
                        </a:spcBef>
                        <a:spcAft>
                          <a:spcPts val="0"/>
                        </a:spcAft>
                      </a:pPr>
                      <a:r>
                        <a:rPr lang="en-US" sz="1400" kern="100" dirty="0">
                          <a:solidFill>
                            <a:srgbClr val="000000"/>
                          </a:solidFill>
                          <a:effectLst/>
                          <a:latin typeface="Calibri" panose="020F0502020204030204" pitchFamily="34" charset="0"/>
                          <a:ea typeface="DengXian" panose="02010600030101010101" pitchFamily="2" charset="-122"/>
                          <a:cs typeface="Arial" panose="020B0604020202020204" pitchFamily="34" charset="0"/>
                        </a:rPr>
                        <a:t> </a:t>
                      </a:r>
                      <a:endParaRPr lang="en-US" sz="1400" kern="100" dirty="0">
                        <a:effectLst/>
                        <a:latin typeface="Calibri" panose="020F0502020204030204" pitchFamily="34" charset="0"/>
                        <a:ea typeface="DengXian" panose="02010600030101010101" pitchFamily="2" charset="-122"/>
                        <a:cs typeface="Arial" panose="020B0604020202020204" pitchFamily="34" charset="0"/>
                      </a:endParaRPr>
                    </a:p>
                  </a:txBody>
                  <a:tcPr marL="67396" marR="67396" marT="7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97514308"/>
                  </a:ext>
                </a:extLst>
              </a:tr>
            </a:tbl>
          </a:graphicData>
        </a:graphic>
      </p:graphicFrame>
    </p:spTree>
    <p:extLst>
      <p:ext uri="{BB962C8B-B14F-4D97-AF65-F5344CB8AC3E}">
        <p14:creationId xmlns:p14="http://schemas.microsoft.com/office/powerpoint/2010/main" val="3781462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9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f8e024d6-51f2-471b-ac2c-b1117d65062e}" enabled="1" method="Standard" siteId="{1d4fae52-39b3-4bfa-b0b3-022956b11194}" contentBits="0" removed="0"/>
</clbl:labelList>
</file>

<file path=docProps/app.xml><?xml version="1.0" encoding="utf-8"?>
<Properties xmlns="http://schemas.openxmlformats.org/officeDocument/2006/extended-properties" xmlns:vt="http://schemas.openxmlformats.org/officeDocument/2006/docPropsVTypes">
  <TotalTime>712</TotalTime>
  <Words>682</Words>
  <Application>Microsoft Office PowerPoint</Application>
  <PresentationFormat>Widescreen</PresentationFormat>
  <Paragraphs>200</Paragraphs>
  <Slides>8</Slides>
  <Notes>1</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8</vt:i4>
      </vt:variant>
    </vt:vector>
  </HeadingPairs>
  <TitlesOfParts>
    <vt:vector size="19" baseType="lpstr">
      <vt:lpstr>DengXian Light</vt:lpstr>
      <vt:lpstr>72 Light</vt:lpstr>
      <vt:lpstr>Arial</vt:lpstr>
      <vt:lpstr>Calibri</vt:lpstr>
      <vt:lpstr>Calibri Light</vt:lpstr>
      <vt:lpstr>Courier New</vt:lpstr>
      <vt:lpstr>Symbol</vt:lpstr>
      <vt:lpstr>Times New Roman</vt:lpstr>
      <vt:lpstr>Office Theme</vt:lpstr>
      <vt:lpstr>1_Office Theme</vt:lpstr>
      <vt:lpstr>9_Custom Design</vt:lpstr>
      <vt:lpstr>PowerPoint Presentation</vt:lpstr>
      <vt:lpstr>NEAMTIC 2023-2024</vt:lpstr>
      <vt:lpstr>NEAMTIC CONTRIBUTION TO ITIC</vt:lpstr>
      <vt:lpstr>PowerPoint Presentation</vt:lpstr>
      <vt:lpstr>NEAMTIC is Not Only a  Web Portal  </vt:lpstr>
      <vt:lpstr>NEAMTIC Support </vt:lpstr>
      <vt:lpstr>Tsunami  Ready Toolkit </vt:lpstr>
      <vt:lpstr>Tsunami Ready Application and Recognition Ceremony  Mid -Year Planning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Chang Seng, Denis</dc:creator>
  <cp:lastModifiedBy>Chang Seng, Denis</cp:lastModifiedBy>
  <cp:revision>38</cp:revision>
  <dcterms:created xsi:type="dcterms:W3CDTF">2024-05-03T10:53:58Z</dcterms:created>
  <dcterms:modified xsi:type="dcterms:W3CDTF">2024-05-12T19:11:31Z</dcterms:modified>
</cp:coreProperties>
</file>