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3" r:id="rId2"/>
  </p:sldMasterIdLst>
  <p:notesMasterIdLst>
    <p:notesMasterId r:id="rId20"/>
  </p:notesMasterIdLst>
  <p:sldIdLst>
    <p:sldId id="300" r:id="rId3"/>
    <p:sldId id="258" r:id="rId4"/>
    <p:sldId id="256" r:id="rId5"/>
    <p:sldId id="259" r:id="rId6"/>
    <p:sldId id="294" r:id="rId7"/>
    <p:sldId id="297" r:id="rId8"/>
    <p:sldId id="296" r:id="rId9"/>
    <p:sldId id="298" r:id="rId10"/>
    <p:sldId id="299" r:id="rId11"/>
    <p:sldId id="280" r:id="rId12"/>
    <p:sldId id="274" r:id="rId13"/>
    <p:sldId id="303" r:id="rId14"/>
    <p:sldId id="263" r:id="rId15"/>
    <p:sldId id="305" r:id="rId16"/>
    <p:sldId id="306" r:id="rId17"/>
    <p:sldId id="304" r:id="rId18"/>
    <p:sldId id="307"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h3hDzWN+PYmqWdLpYn6ZdClcgpH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uline Simpson"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49"/>
    <p:restoredTop sz="82042"/>
  </p:normalViewPr>
  <p:slideViewPr>
    <p:cSldViewPr snapToGrid="0">
      <p:cViewPr>
        <p:scale>
          <a:sx n="134" d="100"/>
          <a:sy n="134" d="100"/>
        </p:scale>
        <p:origin x="984" y="-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33" Type="http://customschemas.google.com/relationships/presentationmetadata" Target="meta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35"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10-17T15:13:35.384" idx="1">
    <p:pos x="616" y="1620"/>
    <p:text>need better title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h7gzvig"/>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5T19:41:54.483"/>
    </inkml:context>
    <inkml:brush xml:id="br0">
      <inkml:brushProperty name="width" value="0.035" units="cm"/>
      <inkml:brushProperty name="height" value="0.035" units="cm"/>
      <inkml:brushProperty name="color" value="#66CC00"/>
    </inkml:brush>
  </inkml:definitions>
  <inkml:trace contextRef="#ctx0" brushRef="#br0">0 278 24575,'0'10'0,"4"6"0,0 0 0,4 3 0,0 1 0,2-1 0,2-2 0,-1-4 0,-4-6 0,-4 3 0,-1-6 0,6 2 0,12-6 0,7 0 0,15-8 0,18-13 0,6-6 0,24-14 0,-11 8 0,0 0 0,-28 8 0,-6 3 0,30-8 0,8-8 0,-25 16 0,12-10 0,-13 11 0,-8 0 0,-12 4 0,-7 8 0,-9-3 0,-2 4 0,-4 4 0,-4 0 0,0 1 0,-4 3 0,-3-4 0,-1 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5T19:41:57.940"/>
    </inkml:context>
    <inkml:brush xml:id="br0">
      <inkml:brushProperty name="width" value="0.035" units="cm"/>
      <inkml:brushProperty name="height" value="0.035" units="cm"/>
      <inkml:brushProperty name="color" value="#66CC00"/>
    </inkml:brush>
  </inkml:definitions>
  <inkml:trace contextRef="#ctx0" brushRef="#br0">1 255 24575,'10'0'0,"1"3"0,4 2 0,0 5 0,-3-1 0,2 5 0,-3-3 0,1 4 0,-4-4 0,-2 3 0,-2-9 0,4 8 0,-1-4 0,0 2 0,1 3 0,-1-2 0,0 3 0,1 0 0,-1 0 0,1 0 0,-1 0 0,1-4 0,-1 4 0,-3-8 0,2 4 0,-5-4 0,5 0 0,-5-1 0,2 1 0,0-3 0,-2 2 0,1-8 0,1 1 0,5-5 0,14-12 0,0 3 0,11-13 0,-3 10 0,3-9 0,9 2 0,-2-4 0,8 4 0,-3-3 0,10 2 0,11-12 0,-18 15 0,20-13 0,-29 15 0,23-10 0,-12 6 0,1-5 0,-3 10 0,-10 0 0,-1 3 0,-7 8 0,-5-3 0,-5 4 0,-4 0 0,-2 4 0,-6-2 0,2 5 0,-3-5 0,0 5 0,-4-2 0,0 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5T19:42:03.161"/>
    </inkml:context>
    <inkml:brush xml:id="br0">
      <inkml:brushProperty name="width" value="0.035" units="cm"/>
      <inkml:brushProperty name="height" value="0.035" units="cm"/>
      <inkml:brushProperty name="color" value="#66CC00"/>
    </inkml:brush>
  </inkml:definitions>
  <inkml:trace contextRef="#ctx0" brushRef="#br0">0 212 24575,'22'20'0,"23"24"0,-9-22 0,10 18-8503,-11-18 8503,-13-4-2818,11 6 2818,-12-10 0,-3 0 0,-4-7 0,-6 0 0,-2-6 4537,0-2-4537,-2-6 6784,7-3-6784,5-7 0,56-39 0,-23 20 0,-7 7 0,0 1 0,5 0 0,-3 4 0,26-10 0,-20 3 0,19 6 0,-14-5 0,-14 18 0,10-13 0,-25 16 0,-1-4 0,-5 9 0,-5-3 0,-4 3 0,0 0 0,-5 1 0,1 0 0,-3 2 0,-1-2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5T19:42:08.462"/>
    </inkml:context>
    <inkml:brush xml:id="br0">
      <inkml:brushProperty name="width" value="0.035" units="cm"/>
      <inkml:brushProperty name="height" value="0.035" units="cm"/>
      <inkml:brushProperty name="color" value="#66CC00"/>
    </inkml:brush>
  </inkml:definitions>
  <inkml:trace contextRef="#ctx0" brushRef="#br0">0 278 24575,'18'3'0,"1"5"0,1 9 0,9-3 0,12 20 0,-6-17 0,8 11 0,-22-16 0,-5-5 0,-6 0 0,-3 0 0,0 0 0,-1 0 0,1 0 0,0-4 0,-1 0 0,-2 0 0,1-2 0,-4-1 0,2-6 0,0-2 0,4-5 0,21-12 0,-4 6 0,36-28 0,-23 20 0,24-15 0,1-1 0,13-2 0,-10 4 0,5 0 0,-33 21 0,5 1 0,-11 3 0,-1 6 0,-10-1 0,6 0 0,-14 2 0,5 2 0,-13 4 0,-1 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5T19:42:10.342"/>
    </inkml:context>
    <inkml:brush xml:id="br0">
      <inkml:brushProperty name="width" value="0.035" units="cm"/>
      <inkml:brushProperty name="height" value="0.035" units="cm"/>
      <inkml:brushProperty name="color" value="#66CC00"/>
    </inkml:brush>
  </inkml:definitions>
  <inkml:trace contextRef="#ctx0" brushRef="#br0">0 335 24575,'0'6'0,"0"-3"0,3 14 0,5-2 0,0 1 0,2-2 0,-2 4 0,-1-5 0,1 3 0,0 2 0,-1-9 0,1 14 0,-1-17 0,0 11 0,0-15 0,-3 8 0,3-6 0,-7 2 0,6 1 0,-2-3 0,3-1 0,-1-3 0,0 0 0,4-7 0,6-2 0,4-7 0,6-5 0,4 2 0,-1-12 0,8 5 0,-3-7 0,5-1 0,0 4 0,-5-3 0,4 4 0,-10 1 0,5 0 0,-7 6 0,1-4 0,-2 8 0,1-3 0,-2 4 0,-3 1 0,-2 3 0,1-2 0,-4 7 0,0-7 0,-2 6 0,-3-1 0,0 2 0,-1 4 0,-6-2 0,-1 3 0,-3-1 0,0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5T19:44:07.518"/>
    </inkml:context>
    <inkml:brush xml:id="br0">
      <inkml:brushProperty name="width" value="0.06" units="cm"/>
      <inkml:brushProperty name="height" value="0.06" units="cm"/>
      <inkml:brushProperty name="color" value="#66CC00"/>
    </inkml:brush>
  </inkml:definitions>
  <inkml:trace contextRef="#ctx0" brushRef="#br0">0 0 8027,'0'0'0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16bb1a2444_4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Justine, awaiting endorsement</a:t>
            </a:r>
            <a:endParaRPr dirty="0"/>
          </a:p>
        </p:txBody>
      </p:sp>
      <p:sp>
        <p:nvSpPr>
          <p:cNvPr id="184" name="Google Shape;184;g216bb1a2444_4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33828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16bb1a2444_4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71 articles in Frontiers these are the ones I have edited b</a:t>
            </a:r>
            <a:endParaRPr dirty="0"/>
          </a:p>
        </p:txBody>
      </p:sp>
      <p:sp>
        <p:nvSpPr>
          <p:cNvPr id="184" name="Google Shape;184;g216bb1a2444_4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65776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16bb1a2444_4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I can’t be an expert on all the BP which is why the networks are requested to highlight BP that they are aware of or if they need assistance in writing them. Some of the networks have really taken on this challenge, in particular Justin Parks and Tammy Morris, along with others.</a:t>
            </a:r>
          </a:p>
          <a:p>
            <a:pPr marL="0" lvl="0" indent="0" algn="l" rtl="0">
              <a:lnSpc>
                <a:spcPct val="100000"/>
              </a:lnSpc>
              <a:spcBef>
                <a:spcPts val="0"/>
              </a:spcBef>
              <a:spcAft>
                <a:spcPts val="0"/>
              </a:spcAft>
              <a:buSzPts val="1400"/>
              <a:buNone/>
            </a:pPr>
            <a:r>
              <a:rPr lang="en-GB" dirty="0"/>
              <a:t>These are BP related to the networks published in Frontiers, some I have directly requested to the networks if they should be endorsed .</a:t>
            </a:r>
          </a:p>
          <a:p>
            <a:pPr marL="0" lvl="0" indent="0" algn="l" rtl="0">
              <a:lnSpc>
                <a:spcPct val="100000"/>
              </a:lnSpc>
              <a:spcBef>
                <a:spcPts val="0"/>
              </a:spcBef>
              <a:spcAft>
                <a:spcPts val="0"/>
              </a:spcAft>
              <a:buSzPts val="1400"/>
              <a:buNone/>
            </a:pPr>
            <a:r>
              <a:rPr lang="en-GB" dirty="0"/>
              <a:t>There needs to be a BP lead for each network and/or across the GOOS panels</a:t>
            </a:r>
            <a:endParaRPr dirty="0"/>
          </a:p>
        </p:txBody>
      </p:sp>
      <p:sp>
        <p:nvSpPr>
          <p:cNvPr id="184" name="Google Shape;184;g216bb1a2444_4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87063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16bb1a2444_4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g216bb1a2444_4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4689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I’ll spend the rest of the presentation briefly describing these different features of the OBPS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"International Oceanographic Data and Information Exchange" (IODE)</a:t>
            </a: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91723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dc82c4f9ce_0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dc82c4f9ce_0_1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gdc82c4f9ce_0_1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a:t>
            </a:fld>
            <a:endParaRPr/>
          </a:p>
        </p:txBody>
      </p:sp>
    </p:spTree>
    <p:extLst>
      <p:ext uri="{BB962C8B-B14F-4D97-AF65-F5344CB8AC3E}">
        <p14:creationId xmlns:p14="http://schemas.microsoft.com/office/powerpoint/2010/main" val="2976618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037a1bfc8f_0_385:notes"/>
          <p:cNvSpPr txBox="1">
            <a:spLocks noGrp="1"/>
          </p:cNvSpPr>
          <p:nvPr>
            <p:ph type="body" idx="1"/>
          </p:nvPr>
        </p:nvSpPr>
        <p:spPr>
          <a:xfrm>
            <a:off x="685800" y="3300413"/>
            <a:ext cx="5486400" cy="27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g1037a1bfc8f_0_385:notes"/>
          <p:cNvSpPr>
            <a:spLocks noGrp="1" noRot="1" noChangeAspect="1"/>
          </p:cNvSpPr>
          <p:nvPr>
            <p:ph type="sldImg" idx="2"/>
          </p:nvPr>
        </p:nvSpPr>
        <p:spPr>
          <a:xfrm>
            <a:off x="1371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6850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037a1bfc8f_0_385:notes"/>
          <p:cNvSpPr txBox="1">
            <a:spLocks noGrp="1"/>
          </p:cNvSpPr>
          <p:nvPr>
            <p:ph type="body" idx="1"/>
          </p:nvPr>
        </p:nvSpPr>
        <p:spPr>
          <a:xfrm>
            <a:off x="685800" y="3300413"/>
            <a:ext cx="5486400" cy="27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g1037a1bfc8f_0_385:notes"/>
          <p:cNvSpPr>
            <a:spLocks noGrp="1" noRot="1" noChangeAspect="1"/>
          </p:cNvSpPr>
          <p:nvPr>
            <p:ph type="sldImg" idx="2"/>
          </p:nvPr>
        </p:nvSpPr>
        <p:spPr>
          <a:xfrm>
            <a:off x="1371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6756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7" name="Google Shape;347;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 dirty="0"/>
              <a:t>For its future, the OBPS is working to be a global, sustained and trusted hub of knowledge about ocean practices</a:t>
            </a:r>
            <a:endParaRPr dirty="0"/>
          </a:p>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16bb1a2444_4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g216bb1a2444_4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1"/>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1"/>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4" name="Google Shape;14;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4"/>
        <p:cNvGrpSpPr/>
        <p:nvPr/>
      </p:nvGrpSpPr>
      <p:grpSpPr>
        <a:xfrm>
          <a:off x="0" y="0"/>
          <a:ext cx="0" cy="0"/>
          <a:chOff x="0" y="0"/>
          <a:chExt cx="0" cy="0"/>
        </a:xfrm>
      </p:grpSpPr>
      <p:sp>
        <p:nvSpPr>
          <p:cNvPr id="85" name="Google Shape;85;p34"/>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34"/>
          <p:cNvSpPr>
            <a:spLocks noGrp="1"/>
          </p:cNvSpPr>
          <p:nvPr>
            <p:ph type="pic" idx="2"/>
          </p:nvPr>
        </p:nvSpPr>
        <p:spPr>
          <a:xfrm>
            <a:off x="3887391" y="740569"/>
            <a:ext cx="4629150" cy="3655219"/>
          </a:xfrm>
          <a:prstGeom prst="rect">
            <a:avLst/>
          </a:prstGeom>
          <a:noFill/>
          <a:ln>
            <a:noFill/>
          </a:ln>
        </p:spPr>
      </p:sp>
      <p:sp>
        <p:nvSpPr>
          <p:cNvPr id="87" name="Google Shape;87;p34"/>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88" name="Google Shape;88;p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
        <p:nvSpPr>
          <p:cNvPr id="91" name="Google Shape;91;p34"/>
          <p:cNvSpPr txBox="1"/>
          <p:nvPr/>
        </p:nvSpPr>
        <p:spPr>
          <a:xfrm>
            <a:off x="3028950" y="4773216"/>
            <a:ext cx="3086100" cy="27384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900" b="1">
                <a:solidFill>
                  <a:srgbClr val="20124D"/>
                </a:solidFill>
                <a:latin typeface="Calibri"/>
                <a:ea typeface="Calibri"/>
                <a:cs typeface="Calibri"/>
                <a:sym typeface="Calibri"/>
              </a:rPr>
              <a:t>Ocean Practices: OBPS Workshop VI, 05-19 October 2022</a:t>
            </a:r>
            <a:endParaRPr sz="900" b="1">
              <a:solidFill>
                <a:srgbClr val="20124D"/>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2"/>
        <p:cNvGrpSpPr/>
        <p:nvPr/>
      </p:nvGrpSpPr>
      <p:grpSpPr>
        <a:xfrm>
          <a:off x="0" y="0"/>
          <a:ext cx="0" cy="0"/>
          <a:chOff x="0" y="0"/>
          <a:chExt cx="0" cy="0"/>
        </a:xfrm>
      </p:grpSpPr>
      <p:sp>
        <p:nvSpPr>
          <p:cNvPr id="93" name="Google Shape;93;p3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35"/>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5" name="Google Shape;95;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
        <p:nvSpPr>
          <p:cNvPr id="98" name="Google Shape;98;p35"/>
          <p:cNvSpPr txBox="1"/>
          <p:nvPr/>
        </p:nvSpPr>
        <p:spPr>
          <a:xfrm>
            <a:off x="2984500" y="4767263"/>
            <a:ext cx="3086100" cy="27384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900" b="1">
                <a:solidFill>
                  <a:srgbClr val="20124D"/>
                </a:solidFill>
                <a:latin typeface="Calibri"/>
                <a:ea typeface="Calibri"/>
                <a:cs typeface="Calibri"/>
                <a:sym typeface="Calibri"/>
              </a:rPr>
              <a:t>Ocean Practices: OBPS Workshop VI, 05-19 October 2022</a:t>
            </a:r>
            <a:endParaRPr sz="900" b="1">
              <a:solidFill>
                <a:srgbClr val="20124D"/>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9"/>
        <p:cNvGrpSpPr/>
        <p:nvPr/>
      </p:nvGrpSpPr>
      <p:grpSpPr>
        <a:xfrm>
          <a:off x="0" y="0"/>
          <a:ext cx="0" cy="0"/>
          <a:chOff x="0" y="0"/>
          <a:chExt cx="0" cy="0"/>
        </a:xfrm>
      </p:grpSpPr>
      <p:sp>
        <p:nvSpPr>
          <p:cNvPr id="100" name="Google Shape;100;p36"/>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36"/>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2" name="Google Shape;102;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1"/>
        <p:cNvGrpSpPr/>
        <p:nvPr/>
      </p:nvGrpSpPr>
      <p:grpSpPr>
        <a:xfrm>
          <a:off x="0" y="0"/>
          <a:ext cx="0" cy="0"/>
          <a:chOff x="0" y="0"/>
          <a:chExt cx="0" cy="0"/>
        </a:xfrm>
      </p:grpSpPr>
      <p:sp>
        <p:nvSpPr>
          <p:cNvPr id="112" name="Google Shape;112;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lt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3" name="Google Shape;113;p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0"/>
              </a:spcBef>
              <a:spcAft>
                <a:spcPts val="0"/>
              </a:spcAft>
              <a:buClr>
                <a:schemeClr val="lt1"/>
              </a:buClr>
              <a:buSzPts val="1800"/>
              <a:buChar char="●"/>
              <a:defRPr/>
            </a:lvl1pPr>
            <a:lvl2pPr marL="914400" lvl="1" indent="-317500" algn="l">
              <a:lnSpc>
                <a:spcPct val="90000"/>
              </a:lnSpc>
              <a:spcBef>
                <a:spcPts val="0"/>
              </a:spcBef>
              <a:spcAft>
                <a:spcPts val="0"/>
              </a:spcAft>
              <a:buClr>
                <a:schemeClr val="lt1"/>
              </a:buClr>
              <a:buSzPts val="1400"/>
              <a:buChar char="○"/>
              <a:defRPr/>
            </a:lvl2pPr>
            <a:lvl3pPr marL="1371600" lvl="2" indent="-317500" algn="l">
              <a:lnSpc>
                <a:spcPct val="90000"/>
              </a:lnSpc>
              <a:spcBef>
                <a:spcPts val="0"/>
              </a:spcBef>
              <a:spcAft>
                <a:spcPts val="0"/>
              </a:spcAft>
              <a:buClr>
                <a:schemeClr val="lt1"/>
              </a:buClr>
              <a:buSzPts val="1400"/>
              <a:buChar char="■"/>
              <a:defRPr/>
            </a:lvl3pPr>
            <a:lvl4pPr marL="1828800" lvl="3" indent="-317500" algn="l">
              <a:lnSpc>
                <a:spcPct val="90000"/>
              </a:lnSpc>
              <a:spcBef>
                <a:spcPts val="0"/>
              </a:spcBef>
              <a:spcAft>
                <a:spcPts val="0"/>
              </a:spcAft>
              <a:buClr>
                <a:schemeClr val="lt1"/>
              </a:buClr>
              <a:buSzPts val="1400"/>
              <a:buChar char="●"/>
              <a:defRPr/>
            </a:lvl4pPr>
            <a:lvl5pPr marL="2286000" lvl="4" indent="-317500" algn="l">
              <a:lnSpc>
                <a:spcPct val="90000"/>
              </a:lnSpc>
              <a:spcBef>
                <a:spcPts val="0"/>
              </a:spcBef>
              <a:spcAft>
                <a:spcPts val="0"/>
              </a:spcAft>
              <a:buClr>
                <a:schemeClr val="lt1"/>
              </a:buClr>
              <a:buSzPts val="1400"/>
              <a:buChar char="○"/>
              <a:defRPr/>
            </a:lvl5pPr>
            <a:lvl6pPr marL="2743200" lvl="5" indent="-317500" algn="l">
              <a:lnSpc>
                <a:spcPct val="90000"/>
              </a:lnSpc>
              <a:spcBef>
                <a:spcPts val="0"/>
              </a:spcBef>
              <a:spcAft>
                <a:spcPts val="0"/>
              </a:spcAft>
              <a:buClr>
                <a:schemeClr val="lt1"/>
              </a:buClr>
              <a:buSzPts val="1400"/>
              <a:buChar char="■"/>
              <a:defRPr/>
            </a:lvl6pPr>
            <a:lvl7pPr marL="3200400" lvl="6" indent="-317500" algn="l">
              <a:lnSpc>
                <a:spcPct val="90000"/>
              </a:lnSpc>
              <a:spcBef>
                <a:spcPts val="0"/>
              </a:spcBef>
              <a:spcAft>
                <a:spcPts val="0"/>
              </a:spcAft>
              <a:buClr>
                <a:schemeClr val="lt1"/>
              </a:buClr>
              <a:buSzPts val="1400"/>
              <a:buChar char="●"/>
              <a:defRPr/>
            </a:lvl7pPr>
            <a:lvl8pPr marL="3657600" lvl="7" indent="-317500" algn="l">
              <a:lnSpc>
                <a:spcPct val="90000"/>
              </a:lnSpc>
              <a:spcBef>
                <a:spcPts val="0"/>
              </a:spcBef>
              <a:spcAft>
                <a:spcPts val="0"/>
              </a:spcAft>
              <a:buClr>
                <a:schemeClr val="lt1"/>
              </a:buClr>
              <a:buSzPts val="1400"/>
              <a:buChar char="○"/>
              <a:defRPr/>
            </a:lvl8pPr>
            <a:lvl9pPr marL="4114800" lvl="8" indent="-317500" algn="l">
              <a:lnSpc>
                <a:spcPct val="90000"/>
              </a:lnSpc>
              <a:spcBef>
                <a:spcPts val="0"/>
              </a:spcBef>
              <a:spcAft>
                <a:spcPts val="0"/>
              </a:spcAft>
              <a:buClr>
                <a:schemeClr val="lt1"/>
              </a:buClr>
              <a:buSzPts val="1400"/>
              <a:buChar char="■"/>
              <a:defRPr/>
            </a:lvl9pPr>
          </a:lstStyle>
          <a:p>
            <a:endParaRPr/>
          </a:p>
        </p:txBody>
      </p:sp>
      <p:sp>
        <p:nvSpPr>
          <p:cNvPr id="114" name="Google Shape;114;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spcBef>
                <a:spcPts val="0"/>
              </a:spcBef>
              <a:spcAft>
                <a:spcPts val="0"/>
              </a:spcAft>
              <a:buClr>
                <a:schemeClr val="lt1"/>
              </a:buClr>
              <a:buSzPts val="900"/>
              <a:buFont typeface="Calibri"/>
              <a:buNone/>
              <a:defRPr sz="900">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15" name="Google Shape;115;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1"/>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1"/>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4" name="Google Shape;14;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31549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lumns with Images">
  <p:cSld name="Two Columns with Images">
    <p:spTree>
      <p:nvGrpSpPr>
        <p:cNvPr id="1" name="Shape 48"/>
        <p:cNvGrpSpPr/>
        <p:nvPr/>
      </p:nvGrpSpPr>
      <p:grpSpPr>
        <a:xfrm>
          <a:off x="0" y="0"/>
          <a:ext cx="0" cy="0"/>
          <a:chOff x="0" y="0"/>
          <a:chExt cx="0" cy="0"/>
        </a:xfrm>
      </p:grpSpPr>
      <p:sp>
        <p:nvSpPr>
          <p:cNvPr id="49" name="Google Shape;49;g216bb1a2444_4_146"/>
          <p:cNvSpPr txBox="1">
            <a:spLocks noGrp="1"/>
          </p:cNvSpPr>
          <p:nvPr>
            <p:ph type="title"/>
          </p:nvPr>
        </p:nvSpPr>
        <p:spPr>
          <a:xfrm>
            <a:off x="540544" y="541735"/>
            <a:ext cx="8062875" cy="4311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g216bb1a2444_4_146"/>
          <p:cNvSpPr txBox="1">
            <a:spLocks noGrp="1"/>
          </p:cNvSpPr>
          <p:nvPr>
            <p:ph type="dt" idx="10"/>
          </p:nvPr>
        </p:nvSpPr>
        <p:spPr>
          <a:xfrm>
            <a:off x="6061472" y="4869656"/>
            <a:ext cx="2057400" cy="1422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g216bb1a2444_4_146"/>
          <p:cNvSpPr txBox="1">
            <a:spLocks noGrp="1"/>
          </p:cNvSpPr>
          <p:nvPr>
            <p:ph type="ftr" idx="11"/>
          </p:nvPr>
        </p:nvSpPr>
        <p:spPr>
          <a:xfrm>
            <a:off x="1324800" y="4869656"/>
            <a:ext cx="3086100" cy="142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g216bb1a2444_4_146"/>
          <p:cNvSpPr txBox="1">
            <a:spLocks noGrp="1"/>
          </p:cNvSpPr>
          <p:nvPr>
            <p:ph type="sldNum" idx="12"/>
          </p:nvPr>
        </p:nvSpPr>
        <p:spPr>
          <a:xfrm>
            <a:off x="8437613" y="4869656"/>
            <a:ext cx="193275" cy="142200"/>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75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75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75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75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75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75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75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75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750" b="0" i="0" u="none" strike="noStrike" cap="none">
                <a:solidFill>
                  <a:schemeClr val="accent1"/>
                </a:solidFill>
                <a:latin typeface="Arial"/>
                <a:ea typeface="Arial"/>
                <a:cs typeface="Arial"/>
                <a:sym typeface="Arial"/>
              </a:defRPr>
            </a:lvl9pPr>
          </a:lstStyle>
          <a:p>
            <a:fld id="{00000000-1234-1234-1234-123412341234}" type="slidenum">
              <a:rPr lang="en-GB" smtClean="0"/>
              <a:pPr/>
              <a:t>‹#›</a:t>
            </a:fld>
            <a:endParaRPr lang="en-GB"/>
          </a:p>
        </p:txBody>
      </p:sp>
      <p:sp>
        <p:nvSpPr>
          <p:cNvPr id="53" name="Google Shape;53;g216bb1a2444_4_146"/>
          <p:cNvSpPr>
            <a:spLocks noGrp="1"/>
          </p:cNvSpPr>
          <p:nvPr>
            <p:ph type="pic" idx="2"/>
          </p:nvPr>
        </p:nvSpPr>
        <p:spPr>
          <a:xfrm>
            <a:off x="540544" y="1393200"/>
            <a:ext cx="3977100" cy="1512000"/>
          </a:xfrm>
          <a:prstGeom prst="rect">
            <a:avLst/>
          </a:prstGeom>
          <a:solidFill>
            <a:srgbClr val="D8D8D8"/>
          </a:solidFill>
          <a:ln>
            <a:noFill/>
          </a:ln>
        </p:spPr>
      </p:sp>
      <p:sp>
        <p:nvSpPr>
          <p:cNvPr id="54" name="Google Shape;54;g216bb1a2444_4_146"/>
          <p:cNvSpPr txBox="1">
            <a:spLocks noGrp="1"/>
          </p:cNvSpPr>
          <p:nvPr>
            <p:ph type="body" idx="1"/>
          </p:nvPr>
        </p:nvSpPr>
        <p:spPr>
          <a:xfrm>
            <a:off x="540544" y="2904179"/>
            <a:ext cx="3977100" cy="1530900"/>
          </a:xfrm>
          <a:prstGeom prst="rect">
            <a:avLst/>
          </a:prstGeom>
          <a:solidFill>
            <a:schemeClr val="accent1"/>
          </a:solidFill>
          <a:ln>
            <a:noFill/>
          </a:ln>
        </p:spPr>
        <p:txBody>
          <a:bodyPr spcFirstLastPara="1" wrap="square" lIns="216000" tIns="216000" rIns="216000" bIns="216000" anchor="t" anchorCtr="0">
            <a:noAutofit/>
          </a:bodyPr>
          <a:lstStyle>
            <a:lvl1pPr marL="342900" lvl="0" indent="-171450" algn="l">
              <a:lnSpc>
                <a:spcPct val="100000"/>
              </a:lnSpc>
              <a:spcBef>
                <a:spcPts val="0"/>
              </a:spcBef>
              <a:spcAft>
                <a:spcPts val="0"/>
              </a:spcAft>
              <a:buClr>
                <a:schemeClr val="lt1"/>
              </a:buClr>
              <a:buSzPts val="1400"/>
              <a:buNone/>
              <a:defRPr sz="1050">
                <a:solidFill>
                  <a:schemeClr val="lt1"/>
                </a:solidFill>
              </a:defRPr>
            </a:lvl1pPr>
            <a:lvl2pPr marL="685800" lvl="1" indent="-171450" algn="l">
              <a:lnSpc>
                <a:spcPct val="100000"/>
              </a:lnSpc>
              <a:spcBef>
                <a:spcPts val="0"/>
              </a:spcBef>
              <a:spcAft>
                <a:spcPts val="0"/>
              </a:spcAft>
              <a:buClr>
                <a:schemeClr val="lt1"/>
              </a:buClr>
              <a:buSzPts val="2000"/>
              <a:buNone/>
              <a:defRPr sz="1500">
                <a:solidFill>
                  <a:schemeClr val="lt1"/>
                </a:solidFill>
              </a:defRPr>
            </a:lvl2pPr>
            <a:lvl3pPr marL="1028700" lvl="2" indent="-171450" algn="l">
              <a:lnSpc>
                <a:spcPct val="100000"/>
              </a:lnSpc>
              <a:spcBef>
                <a:spcPts val="425"/>
              </a:spcBef>
              <a:spcAft>
                <a:spcPts val="0"/>
              </a:spcAft>
              <a:buSzPts val="1800"/>
              <a:buNone/>
              <a:defRPr>
                <a:solidFill>
                  <a:schemeClr val="lt1"/>
                </a:solidFill>
              </a:defRPr>
            </a:lvl3pPr>
            <a:lvl4pPr marL="1371600" lvl="3" indent="-238125" algn="l">
              <a:lnSpc>
                <a:spcPct val="100000"/>
              </a:lnSpc>
              <a:spcBef>
                <a:spcPts val="0"/>
              </a:spcBef>
              <a:spcAft>
                <a:spcPts val="0"/>
              </a:spcAft>
              <a:buSzPts val="1400"/>
              <a:buChar char="•"/>
              <a:defRPr sz="1050">
                <a:solidFill>
                  <a:schemeClr val="lt1"/>
                </a:solidFill>
              </a:defRPr>
            </a:lvl4pPr>
            <a:lvl5pPr marL="1714500" lvl="4" indent="-238125" algn="l">
              <a:lnSpc>
                <a:spcPct val="100000"/>
              </a:lnSpc>
              <a:spcBef>
                <a:spcPts val="0"/>
              </a:spcBef>
              <a:spcAft>
                <a:spcPts val="0"/>
              </a:spcAft>
              <a:buSzPts val="1400"/>
              <a:buChar char="•"/>
              <a:defRPr sz="1050">
                <a:solidFill>
                  <a:schemeClr val="lt1"/>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5" name="Google Shape;55;g216bb1a2444_4_146"/>
          <p:cNvSpPr>
            <a:spLocks noGrp="1"/>
          </p:cNvSpPr>
          <p:nvPr>
            <p:ph type="pic" idx="3"/>
          </p:nvPr>
        </p:nvSpPr>
        <p:spPr>
          <a:xfrm>
            <a:off x="4625166" y="1393200"/>
            <a:ext cx="3977100" cy="1512000"/>
          </a:xfrm>
          <a:prstGeom prst="rect">
            <a:avLst/>
          </a:prstGeom>
          <a:solidFill>
            <a:srgbClr val="D8D8D8"/>
          </a:solidFill>
          <a:ln>
            <a:noFill/>
          </a:ln>
        </p:spPr>
      </p:sp>
      <p:sp>
        <p:nvSpPr>
          <p:cNvPr id="56" name="Google Shape;56;g216bb1a2444_4_146"/>
          <p:cNvSpPr txBox="1">
            <a:spLocks noGrp="1"/>
          </p:cNvSpPr>
          <p:nvPr>
            <p:ph type="body" idx="4"/>
          </p:nvPr>
        </p:nvSpPr>
        <p:spPr>
          <a:xfrm>
            <a:off x="4625166" y="2904179"/>
            <a:ext cx="3977100" cy="1530900"/>
          </a:xfrm>
          <a:prstGeom prst="rect">
            <a:avLst/>
          </a:prstGeom>
          <a:solidFill>
            <a:schemeClr val="accent1"/>
          </a:solidFill>
          <a:ln>
            <a:noFill/>
          </a:ln>
        </p:spPr>
        <p:txBody>
          <a:bodyPr spcFirstLastPara="1" wrap="square" lIns="216000" tIns="216000" rIns="216000" bIns="216000" anchor="t" anchorCtr="0">
            <a:noAutofit/>
          </a:bodyPr>
          <a:lstStyle>
            <a:lvl1pPr marL="342900" lvl="0" indent="-171450" algn="l">
              <a:lnSpc>
                <a:spcPct val="100000"/>
              </a:lnSpc>
              <a:spcBef>
                <a:spcPts val="0"/>
              </a:spcBef>
              <a:spcAft>
                <a:spcPts val="0"/>
              </a:spcAft>
              <a:buClr>
                <a:schemeClr val="lt1"/>
              </a:buClr>
              <a:buSzPts val="1400"/>
              <a:buNone/>
              <a:defRPr sz="1050">
                <a:solidFill>
                  <a:schemeClr val="lt1"/>
                </a:solidFill>
              </a:defRPr>
            </a:lvl1pPr>
            <a:lvl2pPr marL="685800" lvl="1" indent="-171450" algn="l">
              <a:lnSpc>
                <a:spcPct val="100000"/>
              </a:lnSpc>
              <a:spcBef>
                <a:spcPts val="0"/>
              </a:spcBef>
              <a:spcAft>
                <a:spcPts val="0"/>
              </a:spcAft>
              <a:buClr>
                <a:schemeClr val="lt1"/>
              </a:buClr>
              <a:buSzPts val="2000"/>
              <a:buNone/>
              <a:defRPr sz="1500">
                <a:solidFill>
                  <a:schemeClr val="lt1"/>
                </a:solidFill>
              </a:defRPr>
            </a:lvl2pPr>
            <a:lvl3pPr marL="1028700" lvl="2" indent="-171450" algn="l">
              <a:lnSpc>
                <a:spcPct val="100000"/>
              </a:lnSpc>
              <a:spcBef>
                <a:spcPts val="425"/>
              </a:spcBef>
              <a:spcAft>
                <a:spcPts val="0"/>
              </a:spcAft>
              <a:buSzPts val="1800"/>
              <a:buNone/>
              <a:defRPr>
                <a:solidFill>
                  <a:schemeClr val="lt1"/>
                </a:solidFill>
              </a:defRPr>
            </a:lvl3pPr>
            <a:lvl4pPr marL="1371600" lvl="3" indent="-238125" algn="l">
              <a:lnSpc>
                <a:spcPct val="100000"/>
              </a:lnSpc>
              <a:spcBef>
                <a:spcPts val="0"/>
              </a:spcBef>
              <a:spcAft>
                <a:spcPts val="0"/>
              </a:spcAft>
              <a:buSzPts val="1400"/>
              <a:buChar char="•"/>
              <a:defRPr sz="1050">
                <a:solidFill>
                  <a:schemeClr val="lt1"/>
                </a:solidFill>
              </a:defRPr>
            </a:lvl4pPr>
            <a:lvl5pPr marL="1714500" lvl="4" indent="-238125" algn="l">
              <a:lnSpc>
                <a:spcPct val="100000"/>
              </a:lnSpc>
              <a:spcBef>
                <a:spcPts val="0"/>
              </a:spcBef>
              <a:spcAft>
                <a:spcPts val="0"/>
              </a:spcAft>
              <a:buSzPts val="1400"/>
              <a:buChar char="•"/>
              <a:defRPr sz="1050">
                <a:solidFill>
                  <a:schemeClr val="lt1"/>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0420243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7"/>
        <p:cNvGrpSpPr/>
        <p:nvPr/>
      </p:nvGrpSpPr>
      <p:grpSpPr>
        <a:xfrm>
          <a:off x="0" y="0"/>
          <a:ext cx="0" cy="0"/>
          <a:chOff x="0" y="0"/>
          <a:chExt cx="0" cy="0"/>
        </a:xfrm>
      </p:grpSpPr>
      <p:sp>
        <p:nvSpPr>
          <p:cNvPr id="18" name="Google Shape;18;p2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406E"/>
              </a:buClr>
              <a:buSzPts val="3300"/>
              <a:buFont typeface="Calibri"/>
              <a:buNone/>
              <a:defRPr>
                <a:solidFill>
                  <a:srgbClr val="39406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2"/>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Clr>
                <a:srgbClr val="262626"/>
              </a:buClr>
              <a:buSzPts val="2100"/>
              <a:buChar char="•"/>
              <a:defRPr>
                <a:solidFill>
                  <a:srgbClr val="262626"/>
                </a:solidFill>
              </a:defRPr>
            </a:lvl1pPr>
            <a:lvl2pPr marL="914400" lvl="1" indent="-342900" algn="l">
              <a:lnSpc>
                <a:spcPct val="90000"/>
              </a:lnSpc>
              <a:spcBef>
                <a:spcPts val="375"/>
              </a:spcBef>
              <a:spcAft>
                <a:spcPts val="0"/>
              </a:spcAft>
              <a:buClr>
                <a:srgbClr val="262626"/>
              </a:buClr>
              <a:buSzPts val="1800"/>
              <a:buChar char="•"/>
              <a:defRPr>
                <a:solidFill>
                  <a:srgbClr val="262626"/>
                </a:solidFill>
              </a:defRPr>
            </a:lvl2pPr>
            <a:lvl3pPr marL="1371600" lvl="2" indent="-323850" algn="l">
              <a:lnSpc>
                <a:spcPct val="90000"/>
              </a:lnSpc>
              <a:spcBef>
                <a:spcPts val="375"/>
              </a:spcBef>
              <a:spcAft>
                <a:spcPts val="0"/>
              </a:spcAft>
              <a:buClr>
                <a:srgbClr val="262626"/>
              </a:buClr>
              <a:buSzPts val="1500"/>
              <a:buChar char="•"/>
              <a:defRPr>
                <a:solidFill>
                  <a:srgbClr val="262626"/>
                </a:solidFill>
              </a:defRPr>
            </a:lvl3pPr>
            <a:lvl4pPr marL="1828800" lvl="3" indent="-314325" algn="l">
              <a:lnSpc>
                <a:spcPct val="90000"/>
              </a:lnSpc>
              <a:spcBef>
                <a:spcPts val="375"/>
              </a:spcBef>
              <a:spcAft>
                <a:spcPts val="0"/>
              </a:spcAft>
              <a:buClr>
                <a:srgbClr val="262626"/>
              </a:buClr>
              <a:buSzPts val="1350"/>
              <a:buChar char="•"/>
              <a:defRPr>
                <a:solidFill>
                  <a:srgbClr val="262626"/>
                </a:solidFill>
              </a:defRPr>
            </a:lvl4pPr>
            <a:lvl5pPr marL="2286000" lvl="4" indent="-314325" algn="l">
              <a:lnSpc>
                <a:spcPct val="90000"/>
              </a:lnSpc>
              <a:spcBef>
                <a:spcPts val="375"/>
              </a:spcBef>
              <a:spcAft>
                <a:spcPts val="0"/>
              </a:spcAft>
              <a:buClr>
                <a:srgbClr val="262626"/>
              </a:buClr>
              <a:buSzPts val="1350"/>
              <a:buChar char="•"/>
              <a:defRPr>
                <a:solidFill>
                  <a:srgbClr val="262626"/>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20" name="Google Shape;20;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2"/>
          <p:cNvSpPr/>
          <p:nvPr/>
        </p:nvSpPr>
        <p:spPr>
          <a:xfrm>
            <a:off x="314555" y="4894009"/>
            <a:ext cx="8066417" cy="108011"/>
          </a:xfrm>
          <a:prstGeom prst="parallelogram">
            <a:avLst>
              <a:gd name="adj" fmla="val 25000"/>
            </a:avLst>
          </a:prstGeom>
          <a:solidFill>
            <a:srgbClr val="39406E"/>
          </a:solidFill>
          <a:ln w="9525" cap="flat" cmpd="sng">
            <a:solidFill>
              <a:srgbClr val="3940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22" name="Google Shape;22;p22"/>
          <p:cNvPicPr preferRelativeResize="0"/>
          <p:nvPr/>
        </p:nvPicPr>
        <p:blipFill rotWithShape="1">
          <a:blip r:embed="rId2">
            <a:alphaModFix/>
          </a:blip>
          <a:srcRect/>
          <a:stretch/>
        </p:blipFill>
        <p:spPr>
          <a:xfrm>
            <a:off x="8380972" y="4429663"/>
            <a:ext cx="611657" cy="611657"/>
          </a:xfrm>
          <a:prstGeom prst="rect">
            <a:avLst/>
          </a:prstGeom>
          <a:noFill/>
          <a:ln>
            <a:noFill/>
          </a:ln>
        </p:spPr>
      </p:pic>
      <p:sp>
        <p:nvSpPr>
          <p:cNvPr id="23" name="Google Shape;23;p22"/>
          <p:cNvSpPr txBox="1"/>
          <p:nvPr/>
        </p:nvSpPr>
        <p:spPr>
          <a:xfrm>
            <a:off x="285751" y="4671014"/>
            <a:ext cx="1645963"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350" b="0" i="0" u="none" strike="noStrike" cap="none">
                <a:solidFill>
                  <a:srgbClr val="39406E"/>
                </a:solidFill>
                <a:latin typeface="Calibri"/>
                <a:ea typeface="Calibri"/>
                <a:cs typeface="Calibri"/>
                <a:sym typeface="Calibri"/>
              </a:rPr>
              <a:t>Ocean Best Practices</a:t>
            </a:r>
            <a:endParaRPr/>
          </a:p>
        </p:txBody>
      </p:sp>
      <p:sp>
        <p:nvSpPr>
          <p:cNvPr id="24" name="Google Shape;24;p22"/>
          <p:cNvSpPr txBox="1"/>
          <p:nvPr/>
        </p:nvSpPr>
        <p:spPr>
          <a:xfrm>
            <a:off x="4799026" y="4831481"/>
            <a:ext cx="3563540" cy="233065"/>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r>
              <a:rPr lang="en" sz="800" b="0" u="none" dirty="0">
                <a:solidFill>
                  <a:schemeClr val="lt1"/>
                </a:solidFill>
                <a:latin typeface="Calibri"/>
                <a:ea typeface="Calibri"/>
                <a:cs typeface="Calibri"/>
                <a:sym typeface="Calibri"/>
              </a:rPr>
              <a:t>Ocean Best Practices: An overview November 2022</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2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0"/>
              </a:spcBef>
              <a:spcAft>
                <a:spcPts val="0"/>
              </a:spcAft>
              <a:buClr>
                <a:schemeClr val="dk1"/>
              </a:buClr>
              <a:buSzPts val="1800"/>
              <a:buChar char="●"/>
              <a:defRPr/>
            </a:lvl1pPr>
            <a:lvl2pPr marL="914400" lvl="1" indent="-317500" algn="l">
              <a:lnSpc>
                <a:spcPct val="90000"/>
              </a:lnSpc>
              <a:spcBef>
                <a:spcPts val="0"/>
              </a:spcBef>
              <a:spcAft>
                <a:spcPts val="0"/>
              </a:spcAft>
              <a:buClr>
                <a:schemeClr val="dk1"/>
              </a:buClr>
              <a:buSzPts val="1400"/>
              <a:buChar char="○"/>
              <a:defRPr/>
            </a:lvl2pPr>
            <a:lvl3pPr marL="1371600" lvl="2" indent="-317500" algn="l">
              <a:lnSpc>
                <a:spcPct val="90000"/>
              </a:lnSpc>
              <a:spcBef>
                <a:spcPts val="0"/>
              </a:spcBef>
              <a:spcAft>
                <a:spcPts val="0"/>
              </a:spcAft>
              <a:buClr>
                <a:schemeClr val="dk1"/>
              </a:buClr>
              <a:buSzPts val="1400"/>
              <a:buChar char="■"/>
              <a:defRPr/>
            </a:lvl3pPr>
            <a:lvl4pPr marL="1828800" lvl="3" indent="-317500" algn="l">
              <a:lnSpc>
                <a:spcPct val="90000"/>
              </a:lnSpc>
              <a:spcBef>
                <a:spcPts val="0"/>
              </a:spcBef>
              <a:spcAft>
                <a:spcPts val="0"/>
              </a:spcAft>
              <a:buClr>
                <a:schemeClr val="dk1"/>
              </a:buClr>
              <a:buSzPts val="1400"/>
              <a:buChar char="●"/>
              <a:defRPr/>
            </a:lvl4pPr>
            <a:lvl5pPr marL="2286000" lvl="4" indent="-317500" algn="l">
              <a:lnSpc>
                <a:spcPct val="90000"/>
              </a:lnSpc>
              <a:spcBef>
                <a:spcPts val="0"/>
              </a:spcBef>
              <a:spcAft>
                <a:spcPts val="0"/>
              </a:spcAft>
              <a:buClr>
                <a:schemeClr val="dk1"/>
              </a:buClr>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
        <p:nvSpPr>
          <p:cNvPr id="28" name="Google Shape;28;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9" name="Google Shape;29;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
        <p:cNvGrpSpPr/>
        <p:nvPr/>
      </p:nvGrpSpPr>
      <p:grpSpPr>
        <a:xfrm>
          <a:off x="0" y="0"/>
          <a:ext cx="0" cy="0"/>
          <a:chOff x="0" y="0"/>
          <a:chExt cx="0" cy="0"/>
        </a:xfrm>
      </p:grpSpPr>
      <p:sp>
        <p:nvSpPr>
          <p:cNvPr id="31" name="Google Shape;31;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SingleContent">
  <p:cSld name="Title and SingleContent">
    <p:spTree>
      <p:nvGrpSpPr>
        <p:cNvPr id="1" name="Shape 34"/>
        <p:cNvGrpSpPr/>
        <p:nvPr/>
      </p:nvGrpSpPr>
      <p:grpSpPr>
        <a:xfrm>
          <a:off x="0" y="0"/>
          <a:ext cx="0" cy="0"/>
          <a:chOff x="0" y="0"/>
          <a:chExt cx="0" cy="0"/>
        </a:xfrm>
      </p:grpSpPr>
      <p:sp>
        <p:nvSpPr>
          <p:cNvPr id="35" name="Google Shape;35;p25"/>
          <p:cNvSpPr txBox="1">
            <a:spLocks noGrp="1"/>
          </p:cNvSpPr>
          <p:nvPr>
            <p:ph type="body" idx="1"/>
          </p:nvPr>
        </p:nvSpPr>
        <p:spPr>
          <a:xfrm>
            <a:off x="628650" y="1369219"/>
            <a:ext cx="7886700" cy="3263400"/>
          </a:xfrm>
          <a:prstGeom prst="rect">
            <a:avLst/>
          </a:prstGeom>
          <a:noFill/>
          <a:ln>
            <a:noFill/>
          </a:ln>
        </p:spPr>
        <p:txBody>
          <a:bodyPr spcFirstLastPara="1" wrap="square" lIns="88375" tIns="44175" rIns="88375" bIns="44175" anchor="t" anchorCtr="0">
            <a:noAutofit/>
          </a:bodyPr>
          <a:lstStyle>
            <a:lvl1pPr marL="457200" lvl="0" indent="-400050" algn="l">
              <a:lnSpc>
                <a:spcPct val="90000"/>
              </a:lnSpc>
              <a:spcBef>
                <a:spcPts val="1000"/>
              </a:spcBef>
              <a:spcAft>
                <a:spcPts val="0"/>
              </a:spcAft>
              <a:buClr>
                <a:schemeClr val="dk1"/>
              </a:buClr>
              <a:buSzPts val="2700"/>
              <a:buChar char="•"/>
              <a:defRPr sz="1400"/>
            </a:lvl1pPr>
            <a:lvl2pPr marL="914400" lvl="1" indent="-374650" algn="l">
              <a:lnSpc>
                <a:spcPct val="90000"/>
              </a:lnSpc>
              <a:spcBef>
                <a:spcPts val="500"/>
              </a:spcBef>
              <a:spcAft>
                <a:spcPts val="0"/>
              </a:spcAft>
              <a:buClr>
                <a:schemeClr val="dk1"/>
              </a:buClr>
              <a:buSzPts val="2300"/>
              <a:buChar char="•"/>
              <a:defRPr sz="1400"/>
            </a:lvl2pPr>
            <a:lvl3pPr marL="1371600" lvl="2" indent="-355600" algn="l">
              <a:lnSpc>
                <a:spcPct val="90000"/>
              </a:lnSpc>
              <a:spcBef>
                <a:spcPts val="500"/>
              </a:spcBef>
              <a:spcAft>
                <a:spcPts val="0"/>
              </a:spcAft>
              <a:buClr>
                <a:schemeClr val="dk1"/>
              </a:buClr>
              <a:buSzPts val="2000"/>
              <a:buChar char="•"/>
              <a:defRPr sz="1400"/>
            </a:lvl3pPr>
            <a:lvl4pPr marL="1828800" lvl="3" indent="-336550" algn="l">
              <a:lnSpc>
                <a:spcPct val="90000"/>
              </a:lnSpc>
              <a:spcBef>
                <a:spcPts val="500"/>
              </a:spcBef>
              <a:spcAft>
                <a:spcPts val="0"/>
              </a:spcAft>
              <a:buClr>
                <a:schemeClr val="dk1"/>
              </a:buClr>
              <a:buSzPts val="1700"/>
              <a:buChar char="•"/>
              <a:defRPr sz="1400"/>
            </a:lvl4pPr>
            <a:lvl5pPr marL="2286000" lvl="4" indent="-336550" algn="l">
              <a:lnSpc>
                <a:spcPct val="90000"/>
              </a:lnSpc>
              <a:spcBef>
                <a:spcPts val="500"/>
              </a:spcBef>
              <a:spcAft>
                <a:spcPts val="0"/>
              </a:spcAft>
              <a:buClr>
                <a:schemeClr val="dk1"/>
              </a:buClr>
              <a:buSzPts val="1700"/>
              <a:buChar char="•"/>
              <a:defRPr sz="1400"/>
            </a:lvl5pPr>
            <a:lvl6pPr marL="2743200" lvl="5" indent="-336550" algn="l">
              <a:lnSpc>
                <a:spcPct val="90000"/>
              </a:lnSpc>
              <a:spcBef>
                <a:spcPts val="500"/>
              </a:spcBef>
              <a:spcAft>
                <a:spcPts val="0"/>
              </a:spcAft>
              <a:buClr>
                <a:schemeClr val="dk1"/>
              </a:buClr>
              <a:buSzPts val="1700"/>
              <a:buChar char="•"/>
              <a:defRPr sz="1400"/>
            </a:lvl6pPr>
            <a:lvl7pPr marL="3200400" lvl="6" indent="-336550" algn="l">
              <a:lnSpc>
                <a:spcPct val="90000"/>
              </a:lnSpc>
              <a:spcBef>
                <a:spcPts val="500"/>
              </a:spcBef>
              <a:spcAft>
                <a:spcPts val="0"/>
              </a:spcAft>
              <a:buClr>
                <a:schemeClr val="dk1"/>
              </a:buClr>
              <a:buSzPts val="1700"/>
              <a:buChar char="•"/>
              <a:defRPr sz="1400"/>
            </a:lvl7pPr>
            <a:lvl8pPr marL="3657600" lvl="7" indent="-336550" algn="l">
              <a:lnSpc>
                <a:spcPct val="90000"/>
              </a:lnSpc>
              <a:spcBef>
                <a:spcPts val="500"/>
              </a:spcBef>
              <a:spcAft>
                <a:spcPts val="0"/>
              </a:spcAft>
              <a:buClr>
                <a:schemeClr val="dk1"/>
              </a:buClr>
              <a:buSzPts val="1700"/>
              <a:buChar char="•"/>
              <a:defRPr sz="1400"/>
            </a:lvl8pPr>
            <a:lvl9pPr marL="4114800" lvl="8" indent="-336550" algn="l">
              <a:lnSpc>
                <a:spcPct val="90000"/>
              </a:lnSpc>
              <a:spcBef>
                <a:spcPts val="500"/>
              </a:spcBef>
              <a:spcAft>
                <a:spcPts val="0"/>
              </a:spcAft>
              <a:buClr>
                <a:schemeClr val="dk1"/>
              </a:buClr>
              <a:buSzPts val="1700"/>
              <a:buChar char="•"/>
              <a:defRPr sz="1400"/>
            </a:lvl9pPr>
          </a:lstStyle>
          <a:p>
            <a:endParaRPr/>
          </a:p>
        </p:txBody>
      </p:sp>
      <p:sp>
        <p:nvSpPr>
          <p:cNvPr id="36" name="Google Shape;36;p25"/>
          <p:cNvSpPr txBox="1">
            <a:spLocks noGrp="1"/>
          </p:cNvSpPr>
          <p:nvPr>
            <p:ph type="dt" idx="10"/>
          </p:nvPr>
        </p:nvSpPr>
        <p:spPr>
          <a:xfrm>
            <a:off x="628650" y="4767264"/>
            <a:ext cx="2057400" cy="273900"/>
          </a:xfrm>
          <a:prstGeom prst="rect">
            <a:avLst/>
          </a:prstGeom>
          <a:noFill/>
          <a:ln>
            <a:noFill/>
          </a:ln>
        </p:spPr>
        <p:txBody>
          <a:bodyPr spcFirstLastPara="1" wrap="square" lIns="88375" tIns="44175" rIns="88375" bIns="44175" anchor="ctr" anchorCtr="0">
            <a:noAutofit/>
          </a:bodyPr>
          <a:lstStyle>
            <a:lvl1pPr lvl="0" algn="l">
              <a:lnSpc>
                <a:spcPct val="100000"/>
              </a:lnSpc>
              <a:spcBef>
                <a:spcPts val="0"/>
              </a:spcBef>
              <a:spcAft>
                <a:spcPts val="0"/>
              </a:spcAft>
              <a:buClr>
                <a:srgbClr val="888888"/>
              </a:buClr>
              <a:buSzPts val="1400"/>
              <a:buFont typeface="Calibri"/>
              <a:buNone/>
              <a:defRPr sz="1400"/>
            </a:lvl1pPr>
            <a:lvl2pPr lvl="1" algn="l">
              <a:lnSpc>
                <a:spcPct val="100000"/>
              </a:lnSpc>
              <a:spcBef>
                <a:spcPts val="0"/>
              </a:spcBef>
              <a:spcAft>
                <a:spcPts val="0"/>
              </a:spcAft>
              <a:buClr>
                <a:schemeClr val="dk1"/>
              </a:buClr>
              <a:buSzPts val="1400"/>
              <a:buFont typeface="Calibri"/>
              <a:buNone/>
              <a:defRPr sz="1400"/>
            </a:lvl2pPr>
            <a:lvl3pPr lvl="2" algn="l">
              <a:lnSpc>
                <a:spcPct val="100000"/>
              </a:lnSpc>
              <a:spcBef>
                <a:spcPts val="0"/>
              </a:spcBef>
              <a:spcAft>
                <a:spcPts val="0"/>
              </a:spcAft>
              <a:buClr>
                <a:schemeClr val="dk1"/>
              </a:buClr>
              <a:buSzPts val="1400"/>
              <a:buFont typeface="Calibri"/>
              <a:buNone/>
              <a:defRPr sz="1400"/>
            </a:lvl3pPr>
            <a:lvl4pPr lvl="3" algn="l">
              <a:lnSpc>
                <a:spcPct val="100000"/>
              </a:lnSpc>
              <a:spcBef>
                <a:spcPts val="0"/>
              </a:spcBef>
              <a:spcAft>
                <a:spcPts val="0"/>
              </a:spcAft>
              <a:buClr>
                <a:schemeClr val="dk1"/>
              </a:buClr>
              <a:buSzPts val="1400"/>
              <a:buFont typeface="Calibri"/>
              <a:buNone/>
              <a:defRPr sz="1400"/>
            </a:lvl4pPr>
            <a:lvl5pPr lvl="4" algn="l">
              <a:lnSpc>
                <a:spcPct val="100000"/>
              </a:lnSpc>
              <a:spcBef>
                <a:spcPts val="0"/>
              </a:spcBef>
              <a:spcAft>
                <a:spcPts val="0"/>
              </a:spcAft>
              <a:buClr>
                <a:schemeClr val="dk1"/>
              </a:buClr>
              <a:buSzPts val="1400"/>
              <a:buFont typeface="Calibri"/>
              <a:buNone/>
              <a:defRPr sz="1400"/>
            </a:lvl5pPr>
            <a:lvl6pPr lvl="5" algn="l">
              <a:lnSpc>
                <a:spcPct val="100000"/>
              </a:lnSpc>
              <a:spcBef>
                <a:spcPts val="0"/>
              </a:spcBef>
              <a:spcAft>
                <a:spcPts val="0"/>
              </a:spcAft>
              <a:buClr>
                <a:schemeClr val="dk1"/>
              </a:buClr>
              <a:buSzPts val="1400"/>
              <a:buFont typeface="Calibri"/>
              <a:buNone/>
              <a:defRPr sz="1400"/>
            </a:lvl6pPr>
            <a:lvl7pPr lvl="6" algn="l">
              <a:lnSpc>
                <a:spcPct val="100000"/>
              </a:lnSpc>
              <a:spcBef>
                <a:spcPts val="0"/>
              </a:spcBef>
              <a:spcAft>
                <a:spcPts val="0"/>
              </a:spcAft>
              <a:buClr>
                <a:schemeClr val="dk1"/>
              </a:buClr>
              <a:buSzPts val="1400"/>
              <a:buFont typeface="Calibri"/>
              <a:buNone/>
              <a:defRPr sz="1400"/>
            </a:lvl7pPr>
            <a:lvl8pPr lvl="7" algn="l">
              <a:lnSpc>
                <a:spcPct val="100000"/>
              </a:lnSpc>
              <a:spcBef>
                <a:spcPts val="0"/>
              </a:spcBef>
              <a:spcAft>
                <a:spcPts val="0"/>
              </a:spcAft>
              <a:buClr>
                <a:schemeClr val="dk1"/>
              </a:buClr>
              <a:buSzPts val="1400"/>
              <a:buFont typeface="Calibri"/>
              <a:buNone/>
              <a:defRPr sz="1400"/>
            </a:lvl8pPr>
            <a:lvl9pPr lvl="8" algn="l">
              <a:lnSpc>
                <a:spcPct val="100000"/>
              </a:lnSpc>
              <a:spcBef>
                <a:spcPts val="0"/>
              </a:spcBef>
              <a:spcAft>
                <a:spcPts val="0"/>
              </a:spcAft>
              <a:buClr>
                <a:schemeClr val="dk1"/>
              </a:buClr>
              <a:buSzPts val="1400"/>
              <a:buFont typeface="Calibri"/>
              <a:buNone/>
              <a:defRPr sz="1400"/>
            </a:lvl9pPr>
          </a:lstStyle>
          <a:p>
            <a:endParaRPr/>
          </a:p>
        </p:txBody>
      </p:sp>
      <p:sp>
        <p:nvSpPr>
          <p:cNvPr id="37" name="Google Shape;37;p25"/>
          <p:cNvSpPr txBox="1">
            <a:spLocks noGrp="1"/>
          </p:cNvSpPr>
          <p:nvPr>
            <p:ph type="ftr" idx="11"/>
          </p:nvPr>
        </p:nvSpPr>
        <p:spPr>
          <a:xfrm>
            <a:off x="3028950" y="4767264"/>
            <a:ext cx="3086100" cy="273900"/>
          </a:xfrm>
          <a:prstGeom prst="rect">
            <a:avLst/>
          </a:prstGeom>
          <a:noFill/>
          <a:ln>
            <a:noFill/>
          </a:ln>
        </p:spPr>
        <p:txBody>
          <a:bodyPr spcFirstLastPara="1" wrap="square" lIns="88375" tIns="44175" rIns="88375" bIns="44175" anchor="ctr" anchorCtr="0">
            <a:noAutofit/>
          </a:bodyPr>
          <a:lstStyle>
            <a:lvl1pPr lvl="0" algn="ctr">
              <a:lnSpc>
                <a:spcPct val="100000"/>
              </a:lnSpc>
              <a:spcBef>
                <a:spcPts val="0"/>
              </a:spcBef>
              <a:spcAft>
                <a:spcPts val="0"/>
              </a:spcAft>
              <a:buClr>
                <a:srgbClr val="888888"/>
              </a:buClr>
              <a:buSzPts val="1400"/>
              <a:buFont typeface="Calibri"/>
              <a:buNone/>
              <a:defRPr sz="1400"/>
            </a:lvl1pPr>
            <a:lvl2pPr lvl="1" algn="l">
              <a:lnSpc>
                <a:spcPct val="100000"/>
              </a:lnSpc>
              <a:spcBef>
                <a:spcPts val="0"/>
              </a:spcBef>
              <a:spcAft>
                <a:spcPts val="0"/>
              </a:spcAft>
              <a:buClr>
                <a:schemeClr val="dk1"/>
              </a:buClr>
              <a:buSzPts val="1400"/>
              <a:buFont typeface="Calibri"/>
              <a:buNone/>
              <a:defRPr sz="1400"/>
            </a:lvl2pPr>
            <a:lvl3pPr lvl="2" algn="l">
              <a:lnSpc>
                <a:spcPct val="100000"/>
              </a:lnSpc>
              <a:spcBef>
                <a:spcPts val="0"/>
              </a:spcBef>
              <a:spcAft>
                <a:spcPts val="0"/>
              </a:spcAft>
              <a:buClr>
                <a:schemeClr val="dk1"/>
              </a:buClr>
              <a:buSzPts val="1400"/>
              <a:buFont typeface="Calibri"/>
              <a:buNone/>
              <a:defRPr sz="1400"/>
            </a:lvl3pPr>
            <a:lvl4pPr lvl="3" algn="l">
              <a:lnSpc>
                <a:spcPct val="100000"/>
              </a:lnSpc>
              <a:spcBef>
                <a:spcPts val="0"/>
              </a:spcBef>
              <a:spcAft>
                <a:spcPts val="0"/>
              </a:spcAft>
              <a:buClr>
                <a:schemeClr val="dk1"/>
              </a:buClr>
              <a:buSzPts val="1400"/>
              <a:buFont typeface="Calibri"/>
              <a:buNone/>
              <a:defRPr sz="1400"/>
            </a:lvl4pPr>
            <a:lvl5pPr lvl="4" algn="l">
              <a:lnSpc>
                <a:spcPct val="100000"/>
              </a:lnSpc>
              <a:spcBef>
                <a:spcPts val="0"/>
              </a:spcBef>
              <a:spcAft>
                <a:spcPts val="0"/>
              </a:spcAft>
              <a:buClr>
                <a:schemeClr val="dk1"/>
              </a:buClr>
              <a:buSzPts val="1400"/>
              <a:buFont typeface="Calibri"/>
              <a:buNone/>
              <a:defRPr sz="1400"/>
            </a:lvl5pPr>
            <a:lvl6pPr lvl="5" algn="l">
              <a:lnSpc>
                <a:spcPct val="100000"/>
              </a:lnSpc>
              <a:spcBef>
                <a:spcPts val="0"/>
              </a:spcBef>
              <a:spcAft>
                <a:spcPts val="0"/>
              </a:spcAft>
              <a:buClr>
                <a:schemeClr val="dk1"/>
              </a:buClr>
              <a:buSzPts val="1400"/>
              <a:buFont typeface="Calibri"/>
              <a:buNone/>
              <a:defRPr sz="1400"/>
            </a:lvl6pPr>
            <a:lvl7pPr lvl="6" algn="l">
              <a:lnSpc>
                <a:spcPct val="100000"/>
              </a:lnSpc>
              <a:spcBef>
                <a:spcPts val="0"/>
              </a:spcBef>
              <a:spcAft>
                <a:spcPts val="0"/>
              </a:spcAft>
              <a:buClr>
                <a:schemeClr val="dk1"/>
              </a:buClr>
              <a:buSzPts val="1400"/>
              <a:buFont typeface="Calibri"/>
              <a:buNone/>
              <a:defRPr sz="1400"/>
            </a:lvl7pPr>
            <a:lvl8pPr lvl="7" algn="l">
              <a:lnSpc>
                <a:spcPct val="100000"/>
              </a:lnSpc>
              <a:spcBef>
                <a:spcPts val="0"/>
              </a:spcBef>
              <a:spcAft>
                <a:spcPts val="0"/>
              </a:spcAft>
              <a:buClr>
                <a:schemeClr val="dk1"/>
              </a:buClr>
              <a:buSzPts val="1400"/>
              <a:buFont typeface="Calibri"/>
              <a:buNone/>
              <a:defRPr sz="1400"/>
            </a:lvl8pPr>
            <a:lvl9pPr lvl="8" algn="l">
              <a:lnSpc>
                <a:spcPct val="100000"/>
              </a:lnSpc>
              <a:spcBef>
                <a:spcPts val="0"/>
              </a:spcBef>
              <a:spcAft>
                <a:spcPts val="0"/>
              </a:spcAft>
              <a:buClr>
                <a:schemeClr val="dk1"/>
              </a:buClr>
              <a:buSzPts val="1400"/>
              <a:buFont typeface="Calibri"/>
              <a:buNone/>
              <a:defRPr sz="1400"/>
            </a:lvl9pPr>
          </a:lstStyle>
          <a:p>
            <a:endParaRPr/>
          </a:p>
        </p:txBody>
      </p:sp>
      <p:sp>
        <p:nvSpPr>
          <p:cNvPr id="38" name="Google Shape;38;p25"/>
          <p:cNvSpPr txBox="1">
            <a:spLocks noGrp="1"/>
          </p:cNvSpPr>
          <p:nvPr>
            <p:ph type="sldNum" idx="12"/>
          </p:nvPr>
        </p:nvSpPr>
        <p:spPr>
          <a:xfrm>
            <a:off x="6457950" y="4767264"/>
            <a:ext cx="2057400" cy="273900"/>
          </a:xfrm>
          <a:prstGeom prst="rect">
            <a:avLst/>
          </a:prstGeom>
          <a:noFill/>
          <a:ln>
            <a:noFill/>
          </a:ln>
        </p:spPr>
        <p:txBody>
          <a:bodyPr spcFirstLastPara="1" wrap="square" lIns="88375" tIns="44175" rIns="88375" bIns="441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9" name="Google Shape;39;p25"/>
          <p:cNvSpPr txBox="1">
            <a:spLocks noGrp="1"/>
          </p:cNvSpPr>
          <p:nvPr>
            <p:ph type="title"/>
          </p:nvPr>
        </p:nvSpPr>
        <p:spPr>
          <a:xfrm>
            <a:off x="153964" y="497772"/>
            <a:ext cx="8229600" cy="602400"/>
          </a:xfrm>
          <a:prstGeom prst="rect">
            <a:avLst/>
          </a:prstGeom>
          <a:noFill/>
          <a:ln>
            <a:noFill/>
          </a:ln>
        </p:spPr>
        <p:txBody>
          <a:bodyPr spcFirstLastPara="1" wrap="square" lIns="88375" tIns="44175" rIns="88375" bIns="44175" anchor="ctr" anchorCtr="0">
            <a:noAutofit/>
          </a:bodyPr>
          <a:lstStyle>
            <a:lvl1pPr lvl="0" algn="l">
              <a:lnSpc>
                <a:spcPct val="90000"/>
              </a:lnSpc>
              <a:spcBef>
                <a:spcPts val="0"/>
              </a:spcBef>
              <a:spcAft>
                <a:spcPts val="0"/>
              </a:spcAft>
              <a:buClr>
                <a:schemeClr val="dk1"/>
              </a:buClr>
              <a:buSzPts val="4300"/>
              <a:buFont typeface="Calibri"/>
              <a:buNone/>
              <a:defRPr sz="140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a:endParaRPr/>
          </a:p>
        </p:txBody>
      </p:sp>
      <p:sp>
        <p:nvSpPr>
          <p:cNvPr id="40" name="Google Shape;40;p25"/>
          <p:cNvSpPr txBox="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900" b="1">
                <a:solidFill>
                  <a:srgbClr val="20124D"/>
                </a:solidFill>
                <a:latin typeface="Calibri"/>
                <a:ea typeface="Calibri"/>
                <a:cs typeface="Calibri"/>
                <a:sym typeface="Calibri"/>
              </a:rPr>
              <a:t>Ocean Practices: OBPS Workshop VI, 05-19 October 2022</a:t>
            </a:r>
            <a:endParaRPr sz="900" b="1">
              <a:solidFill>
                <a:srgbClr val="20124D"/>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1"/>
        <p:cNvGrpSpPr/>
        <p:nvPr/>
      </p:nvGrpSpPr>
      <p:grpSpPr>
        <a:xfrm>
          <a:off x="0" y="0"/>
          <a:ext cx="0" cy="0"/>
          <a:chOff x="0" y="0"/>
          <a:chExt cx="0" cy="0"/>
        </a:xfrm>
      </p:grpSpPr>
      <p:sp>
        <p:nvSpPr>
          <p:cNvPr id="42" name="Google Shape;42;p2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28"/>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3"/>
        <p:cNvGrpSpPr/>
        <p:nvPr/>
      </p:nvGrpSpPr>
      <p:grpSpPr>
        <a:xfrm>
          <a:off x="0" y="0"/>
          <a:ext cx="0" cy="0"/>
          <a:chOff x="0" y="0"/>
          <a:chExt cx="0" cy="0"/>
        </a:xfrm>
      </p:grpSpPr>
      <p:sp>
        <p:nvSpPr>
          <p:cNvPr id="54" name="Google Shape;54;p3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0"/>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6" name="Google Shape;56;p30"/>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7" name="Google Shape;57;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
        <p:nvSpPr>
          <p:cNvPr id="60" name="Google Shape;60;p30"/>
          <p:cNvSpPr txBox="1"/>
          <p:nvPr/>
        </p:nvSpPr>
        <p:spPr>
          <a:xfrm>
            <a:off x="3086100" y="4767263"/>
            <a:ext cx="3086100" cy="27384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900" b="1">
                <a:solidFill>
                  <a:srgbClr val="20124D"/>
                </a:solidFill>
                <a:latin typeface="Calibri"/>
                <a:ea typeface="Calibri"/>
                <a:cs typeface="Calibri"/>
                <a:sym typeface="Calibri"/>
              </a:rPr>
              <a:t>Ocean Practices: OBPS Workshop VI, 05-19 October 2022</a:t>
            </a:r>
            <a:endParaRPr sz="900" b="1">
              <a:solidFill>
                <a:srgbClr val="20124D"/>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1"/>
        <p:cNvGrpSpPr/>
        <p:nvPr/>
      </p:nvGrpSpPr>
      <p:grpSpPr>
        <a:xfrm>
          <a:off x="0" y="0"/>
          <a:ext cx="0" cy="0"/>
          <a:chOff x="0" y="0"/>
          <a:chExt cx="0" cy="0"/>
        </a:xfrm>
      </p:grpSpPr>
      <p:sp>
        <p:nvSpPr>
          <p:cNvPr id="62" name="Google Shape;62;p31"/>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1"/>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4" name="Google Shape;64;p31"/>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5" name="Google Shape;65;p31"/>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6" name="Google Shape;66;p31"/>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7" name="Google Shape;67;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
        <p:nvSpPr>
          <p:cNvPr id="70" name="Google Shape;70;p31"/>
          <p:cNvSpPr txBox="1"/>
          <p:nvPr/>
        </p:nvSpPr>
        <p:spPr>
          <a:xfrm>
            <a:off x="3028950" y="4732734"/>
            <a:ext cx="3086100" cy="27384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900" b="1">
                <a:solidFill>
                  <a:srgbClr val="20124D"/>
                </a:solidFill>
                <a:latin typeface="Calibri"/>
                <a:ea typeface="Calibri"/>
                <a:cs typeface="Calibri"/>
                <a:sym typeface="Calibri"/>
              </a:rPr>
              <a:t>Ocean Practices: OBPS Workshop VI, 05-19 October 2022</a:t>
            </a:r>
            <a:endParaRPr sz="900" b="1">
              <a:solidFill>
                <a:srgbClr val="20124D"/>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6"/>
        <p:cNvGrpSpPr/>
        <p:nvPr/>
      </p:nvGrpSpPr>
      <p:grpSpPr>
        <a:xfrm>
          <a:off x="0" y="0"/>
          <a:ext cx="0" cy="0"/>
          <a:chOff x="0" y="0"/>
          <a:chExt cx="0" cy="0"/>
        </a:xfrm>
      </p:grpSpPr>
      <p:sp>
        <p:nvSpPr>
          <p:cNvPr id="77" name="Google Shape;77;p33"/>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33"/>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79" name="Google Shape;79;p33"/>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80" name="Google Shape;80;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
        <p:nvSpPr>
          <p:cNvPr id="83" name="Google Shape;83;p33"/>
          <p:cNvSpPr txBox="1"/>
          <p:nvPr/>
        </p:nvSpPr>
        <p:spPr>
          <a:xfrm>
            <a:off x="3028950" y="4761310"/>
            <a:ext cx="3086100" cy="27384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900" b="1">
                <a:solidFill>
                  <a:srgbClr val="20124D"/>
                </a:solidFill>
                <a:latin typeface="Calibri"/>
                <a:ea typeface="Calibri"/>
                <a:cs typeface="Calibri"/>
                <a:sym typeface="Calibri"/>
              </a:rPr>
              <a:t>Ocean Practices: OBPS Workshop VI, 05-19 October 2022</a:t>
            </a:r>
            <a:endParaRPr sz="900" b="1">
              <a:solidFill>
                <a:srgbClr val="20124D"/>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0"/>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 name="Google Shape;8;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9" r:id="rId9"/>
    <p:sldLayoutId id="2147483660" r:id="rId10"/>
    <p:sldLayoutId id="2147483661" r:id="rId11"/>
    <p:sldLayoutId id="214748366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5"/>
        <p:cNvGrpSpPr/>
        <p:nvPr/>
      </p:nvGrpSpPr>
      <p:grpSpPr>
        <a:xfrm>
          <a:off x="0" y="0"/>
          <a:ext cx="0" cy="0"/>
          <a:chOff x="0" y="0"/>
          <a:chExt cx="0" cy="0"/>
        </a:xfrm>
      </p:grpSpPr>
      <p:sp>
        <p:nvSpPr>
          <p:cNvPr id="106" name="Google Shape;106;p2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7" name="Google Shape;107;p2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lt1"/>
              </a:buClr>
              <a:buSzPts val="2100"/>
              <a:buFont typeface="Arial"/>
              <a:buChar char="•"/>
              <a:defRPr sz="21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9pPr>
          </a:lstStyle>
          <a:p>
            <a:endParaRPr/>
          </a:p>
        </p:txBody>
      </p:sp>
      <p:sp>
        <p:nvSpPr>
          <p:cNvPr id="108" name="Google Shape;108;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09" name="Google Shape;109;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10" name="Google Shape;110;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lt1"/>
              </a:buClr>
              <a:buSzPts val="900"/>
              <a:buFont typeface="Calibri"/>
              <a:buNone/>
              <a:defRPr sz="900" b="0" u="none">
                <a:solidFill>
                  <a:schemeClr val="lt1"/>
                </a:solidFill>
                <a:latin typeface="Calibri"/>
                <a:ea typeface="Calibri"/>
                <a:cs typeface="Calibri"/>
                <a:sym typeface="Calibri"/>
              </a:defRPr>
            </a:lvl1pPr>
            <a:lvl2pPr marL="0" marR="0" lvl="1" indent="0" algn="r" rtl="0">
              <a:spcBef>
                <a:spcPts val="0"/>
              </a:spcBef>
              <a:spcAft>
                <a:spcPts val="0"/>
              </a:spcAft>
              <a:buClr>
                <a:schemeClr val="lt1"/>
              </a:buClr>
              <a:buSzPts val="900"/>
              <a:buFont typeface="Calibri"/>
              <a:buNone/>
              <a:defRPr sz="900" b="0" u="none">
                <a:solidFill>
                  <a:schemeClr val="lt1"/>
                </a:solidFill>
                <a:latin typeface="Calibri"/>
                <a:ea typeface="Calibri"/>
                <a:cs typeface="Calibri"/>
                <a:sym typeface="Calibri"/>
              </a:defRPr>
            </a:lvl2pPr>
            <a:lvl3pPr marL="0" marR="0" lvl="2" indent="0" algn="r" rtl="0">
              <a:spcBef>
                <a:spcPts val="0"/>
              </a:spcBef>
              <a:spcAft>
                <a:spcPts val="0"/>
              </a:spcAft>
              <a:buClr>
                <a:schemeClr val="lt1"/>
              </a:buClr>
              <a:buSzPts val="900"/>
              <a:buFont typeface="Calibri"/>
              <a:buNone/>
              <a:defRPr sz="900" b="0" u="none">
                <a:solidFill>
                  <a:schemeClr val="lt1"/>
                </a:solidFill>
                <a:latin typeface="Calibri"/>
                <a:ea typeface="Calibri"/>
                <a:cs typeface="Calibri"/>
                <a:sym typeface="Calibri"/>
              </a:defRPr>
            </a:lvl3pPr>
            <a:lvl4pPr marL="0" marR="0" lvl="3" indent="0" algn="r" rtl="0">
              <a:spcBef>
                <a:spcPts val="0"/>
              </a:spcBef>
              <a:spcAft>
                <a:spcPts val="0"/>
              </a:spcAft>
              <a:buClr>
                <a:schemeClr val="lt1"/>
              </a:buClr>
              <a:buSzPts val="900"/>
              <a:buFont typeface="Calibri"/>
              <a:buNone/>
              <a:defRPr sz="900" b="0" u="none">
                <a:solidFill>
                  <a:schemeClr val="lt1"/>
                </a:solidFill>
                <a:latin typeface="Calibri"/>
                <a:ea typeface="Calibri"/>
                <a:cs typeface="Calibri"/>
                <a:sym typeface="Calibri"/>
              </a:defRPr>
            </a:lvl4pPr>
            <a:lvl5pPr marL="0" marR="0" lvl="4" indent="0" algn="r" rtl="0">
              <a:spcBef>
                <a:spcPts val="0"/>
              </a:spcBef>
              <a:spcAft>
                <a:spcPts val="0"/>
              </a:spcAft>
              <a:buClr>
                <a:schemeClr val="lt1"/>
              </a:buClr>
              <a:buSzPts val="900"/>
              <a:buFont typeface="Calibri"/>
              <a:buNone/>
              <a:defRPr sz="900" b="0" u="none">
                <a:solidFill>
                  <a:schemeClr val="lt1"/>
                </a:solidFill>
                <a:latin typeface="Calibri"/>
                <a:ea typeface="Calibri"/>
                <a:cs typeface="Calibri"/>
                <a:sym typeface="Calibri"/>
              </a:defRPr>
            </a:lvl5pPr>
            <a:lvl6pPr marL="0" marR="0" lvl="5" indent="0" algn="r" rtl="0">
              <a:spcBef>
                <a:spcPts val="0"/>
              </a:spcBef>
              <a:spcAft>
                <a:spcPts val="0"/>
              </a:spcAft>
              <a:buClr>
                <a:schemeClr val="lt1"/>
              </a:buClr>
              <a:buSzPts val="900"/>
              <a:buFont typeface="Calibri"/>
              <a:buNone/>
              <a:defRPr sz="900" b="0" u="none">
                <a:solidFill>
                  <a:schemeClr val="lt1"/>
                </a:solidFill>
                <a:latin typeface="Calibri"/>
                <a:ea typeface="Calibri"/>
                <a:cs typeface="Calibri"/>
                <a:sym typeface="Calibri"/>
              </a:defRPr>
            </a:lvl6pPr>
            <a:lvl7pPr marL="0" marR="0" lvl="6" indent="0" algn="r" rtl="0">
              <a:spcBef>
                <a:spcPts val="0"/>
              </a:spcBef>
              <a:spcAft>
                <a:spcPts val="0"/>
              </a:spcAft>
              <a:buClr>
                <a:schemeClr val="lt1"/>
              </a:buClr>
              <a:buSzPts val="900"/>
              <a:buFont typeface="Calibri"/>
              <a:buNone/>
              <a:defRPr sz="900" b="0" u="none">
                <a:solidFill>
                  <a:schemeClr val="lt1"/>
                </a:solidFill>
                <a:latin typeface="Calibri"/>
                <a:ea typeface="Calibri"/>
                <a:cs typeface="Calibri"/>
                <a:sym typeface="Calibri"/>
              </a:defRPr>
            </a:lvl7pPr>
            <a:lvl8pPr marL="0" marR="0" lvl="7" indent="0" algn="r" rtl="0">
              <a:spcBef>
                <a:spcPts val="0"/>
              </a:spcBef>
              <a:spcAft>
                <a:spcPts val="0"/>
              </a:spcAft>
              <a:buClr>
                <a:schemeClr val="lt1"/>
              </a:buClr>
              <a:buSzPts val="900"/>
              <a:buFont typeface="Calibri"/>
              <a:buNone/>
              <a:defRPr sz="900" b="0" u="none">
                <a:solidFill>
                  <a:schemeClr val="lt1"/>
                </a:solidFill>
                <a:latin typeface="Calibri"/>
                <a:ea typeface="Calibri"/>
                <a:cs typeface="Calibri"/>
                <a:sym typeface="Calibri"/>
              </a:defRPr>
            </a:lvl8pPr>
            <a:lvl9pPr marL="0" marR="0" lvl="8" indent="0" algn="r" rtl="0">
              <a:spcBef>
                <a:spcPts val="0"/>
              </a:spcBef>
              <a:spcAft>
                <a:spcPts val="0"/>
              </a:spcAft>
              <a:buClr>
                <a:schemeClr val="lt1"/>
              </a:buClr>
              <a:buSzPts val="900"/>
              <a:buFont typeface="Calibri"/>
              <a:buNone/>
              <a:defRPr sz="900" b="0" u="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6" r:id="rId2"/>
    <p:sldLayoutId id="2147483667"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customXml" Target="../ink/ink3.xml"/><Relationship Id="rId3" Type="http://schemas.openxmlformats.org/officeDocument/2006/relationships/image" Target="../media/image26.png"/><Relationship Id="rId21" Type="http://schemas.openxmlformats.org/officeDocument/2006/relationships/image" Target="../media/image43.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1.png"/><Relationship Id="rId25" Type="http://schemas.openxmlformats.org/officeDocument/2006/relationships/image" Target="../media/image45.png"/><Relationship Id="rId2" Type="http://schemas.openxmlformats.org/officeDocument/2006/relationships/notesSlide" Target="../notesSlides/notesSlide11.xml"/><Relationship Id="rId16" Type="http://schemas.openxmlformats.org/officeDocument/2006/relationships/customXml" Target="../ink/ink2.xml"/><Relationship Id="rId20" Type="http://schemas.openxmlformats.org/officeDocument/2006/relationships/customXml" Target="../ink/ink4.xml"/><Relationship Id="rId1" Type="http://schemas.openxmlformats.org/officeDocument/2006/relationships/slideLayout" Target="../slideLayouts/slideLayout15.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customXml" Target="../ink/ink6.xml"/><Relationship Id="rId5" Type="http://schemas.openxmlformats.org/officeDocument/2006/relationships/image" Target="../media/image31.png"/><Relationship Id="rId15" Type="http://schemas.openxmlformats.org/officeDocument/2006/relationships/image" Target="../media/image40.png"/><Relationship Id="rId23" Type="http://schemas.openxmlformats.org/officeDocument/2006/relationships/image" Target="../media/image44.png"/><Relationship Id="rId10" Type="http://schemas.openxmlformats.org/officeDocument/2006/relationships/image" Target="../media/image36.png"/><Relationship Id="rId19" Type="http://schemas.openxmlformats.org/officeDocument/2006/relationships/image" Target="../media/image42.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customXml" Target="../ink/ink1.xml"/><Relationship Id="rId22" Type="http://schemas.openxmlformats.org/officeDocument/2006/relationships/customXml" Target="../ink/ink5.xml"/></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image" Target="../media/image26.png"/><Relationship Id="rId21" Type="http://schemas.openxmlformats.org/officeDocument/2006/relationships/image" Target="../media/image63.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notesSlide" Target="../notesSlides/notesSlide12.xml"/><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15.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jpg"/><Relationship Id="rId11" Type="http://schemas.openxmlformats.org/officeDocument/2006/relationships/comments" Target="../comments/comment1.xml"/><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69789-35B3-CE90-0B4D-C2CAE1DD45F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9D7011E-0782-5FA6-7B45-B7293FED29A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09E51D3-9769-0169-3F75-CBD2D2A450BA}"/>
              </a:ext>
            </a:extLst>
          </p:cNvPr>
          <p:cNvPicPr>
            <a:picLocks noChangeAspect="1"/>
          </p:cNvPicPr>
          <p:nvPr/>
        </p:nvPicPr>
        <p:blipFill>
          <a:blip r:embed="rId2"/>
          <a:stretch>
            <a:fillRect/>
          </a:stretch>
        </p:blipFill>
        <p:spPr>
          <a:xfrm>
            <a:off x="6574" y="0"/>
            <a:ext cx="9137425" cy="5147203"/>
          </a:xfrm>
          <a:prstGeom prst="rect">
            <a:avLst/>
          </a:prstGeom>
        </p:spPr>
      </p:pic>
      <p:sp>
        <p:nvSpPr>
          <p:cNvPr id="6" name="TextBox 5">
            <a:extLst>
              <a:ext uri="{FF2B5EF4-FFF2-40B4-BE49-F238E27FC236}">
                <a16:creationId xmlns:a16="http://schemas.microsoft.com/office/drawing/2014/main" id="{B7016EEC-8913-772B-2188-8E808BA50CA0}"/>
              </a:ext>
            </a:extLst>
          </p:cNvPr>
          <p:cNvSpPr txBox="1"/>
          <p:nvPr/>
        </p:nvSpPr>
        <p:spPr>
          <a:xfrm>
            <a:off x="1746504" y="4206240"/>
            <a:ext cx="6437376" cy="584775"/>
          </a:xfrm>
          <a:prstGeom prst="rect">
            <a:avLst/>
          </a:prstGeom>
          <a:noFill/>
        </p:spPr>
        <p:txBody>
          <a:bodyPr wrap="square" rtlCol="0">
            <a:spAutoFit/>
          </a:bodyPr>
          <a:lstStyle/>
          <a:p>
            <a:r>
              <a:rPr lang="en-US" sz="3200" dirty="0">
                <a:solidFill>
                  <a:schemeClr val="bg1"/>
                </a:solidFill>
              </a:rPr>
              <a:t>Best Practices – Juliet Hermes</a:t>
            </a:r>
          </a:p>
        </p:txBody>
      </p:sp>
    </p:spTree>
    <p:extLst>
      <p:ext uri="{BB962C8B-B14F-4D97-AF65-F5344CB8AC3E}">
        <p14:creationId xmlns:p14="http://schemas.microsoft.com/office/powerpoint/2010/main" val="2292482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46000"/>
          </a:blip>
          <a:stretch>
            <a:fillRect/>
          </a:stretch>
        </a:blipFill>
        <a:effectLst/>
      </p:bgPr>
    </p:bg>
    <p:spTree>
      <p:nvGrpSpPr>
        <p:cNvPr id="1" name="Shape 348"/>
        <p:cNvGrpSpPr/>
        <p:nvPr/>
      </p:nvGrpSpPr>
      <p:grpSpPr>
        <a:xfrm>
          <a:off x="0" y="0"/>
          <a:ext cx="0" cy="0"/>
          <a:chOff x="0" y="0"/>
          <a:chExt cx="0" cy="0"/>
        </a:xfrm>
      </p:grpSpPr>
      <p:sp>
        <p:nvSpPr>
          <p:cNvPr id="349" name="Google Shape;349;p18"/>
          <p:cNvSpPr txBox="1"/>
          <p:nvPr/>
        </p:nvSpPr>
        <p:spPr>
          <a:xfrm>
            <a:off x="623400" y="361898"/>
            <a:ext cx="8520600" cy="572700"/>
          </a:xfrm>
          <a:prstGeom prst="rect">
            <a:avLst/>
          </a:prstGeom>
          <a:noFill/>
          <a:ln>
            <a:noFill/>
          </a:ln>
        </p:spPr>
        <p:txBody>
          <a:bodyPr spcFirstLastPara="1" wrap="square" lIns="91425" tIns="91425" rIns="91425" bIns="91425" anchor="t" anchorCtr="0">
            <a:normAutofit fontScale="67500" lnSpcReduction="20000"/>
          </a:bodyPr>
          <a:lstStyle/>
          <a:p>
            <a:pPr>
              <a:lnSpc>
                <a:spcPct val="90000"/>
              </a:lnSpc>
              <a:buClr>
                <a:srgbClr val="39406E"/>
              </a:buClr>
              <a:buSzPct val="100000"/>
            </a:pPr>
            <a:r>
              <a:rPr lang="en" sz="3300" b="1" dirty="0">
                <a:solidFill>
                  <a:srgbClr val="39406E"/>
                </a:solidFill>
                <a:latin typeface="Calibri"/>
                <a:ea typeface="Calibri"/>
                <a:cs typeface="Calibri"/>
                <a:sym typeface="Calibri"/>
              </a:rPr>
              <a:t>OBPS Roadmap – furthering </a:t>
            </a:r>
            <a:r>
              <a:rPr lang="en-US" sz="3300" b="1" dirty="0">
                <a:solidFill>
                  <a:srgbClr val="39406E"/>
                </a:solidFill>
                <a:latin typeface="Calibri"/>
                <a:ea typeface="Calibri"/>
                <a:cs typeface="Calibri"/>
                <a:sym typeface="Calibri"/>
              </a:rPr>
              <a:t>a</a:t>
            </a:r>
            <a:r>
              <a:rPr lang="en-US" sz="3300" b="1" dirty="0">
                <a:solidFill>
                  <a:srgbClr val="39406E"/>
                </a:solidFill>
                <a:latin typeface="Calibri"/>
                <a:cs typeface="Calibri"/>
                <a:sym typeface="Calibri"/>
              </a:rPr>
              <a:t> global, sustained and trusted resource</a:t>
            </a:r>
          </a:p>
          <a:p>
            <a:pPr marL="0" marR="0" lvl="0" indent="0" algn="l" rtl="0">
              <a:lnSpc>
                <a:spcPct val="90000"/>
              </a:lnSpc>
              <a:spcBef>
                <a:spcPts val="0"/>
              </a:spcBef>
              <a:spcAft>
                <a:spcPts val="0"/>
              </a:spcAft>
              <a:buClr>
                <a:srgbClr val="39406E"/>
              </a:buClr>
              <a:buSzPct val="100000"/>
              <a:buFont typeface="Calibri"/>
              <a:buNone/>
            </a:pPr>
            <a:endParaRPr dirty="0"/>
          </a:p>
        </p:txBody>
      </p:sp>
      <p:sp>
        <p:nvSpPr>
          <p:cNvPr id="350" name="Google Shape;350;p18"/>
          <p:cNvSpPr txBox="1"/>
          <p:nvPr/>
        </p:nvSpPr>
        <p:spPr>
          <a:xfrm>
            <a:off x="202019" y="934598"/>
            <a:ext cx="8520600" cy="3724066"/>
          </a:xfrm>
          <a:prstGeom prst="rect">
            <a:avLst/>
          </a:prstGeom>
          <a:noFill/>
          <a:ln>
            <a:noFill/>
          </a:ln>
        </p:spPr>
        <p:txBody>
          <a:bodyPr spcFirstLastPara="1" wrap="square" lIns="91425" tIns="91425" rIns="91425" bIns="91425" anchor="t" anchorCtr="0">
            <a:spAutoFit/>
          </a:bodyPr>
          <a:lstStyle/>
          <a:p>
            <a:pPr marL="438150" marR="0" lvl="0" indent="-342900" algn="l" rtl="0">
              <a:spcBef>
                <a:spcPts val="1200"/>
              </a:spcBef>
              <a:spcAft>
                <a:spcPts val="0"/>
              </a:spcAft>
              <a:buClr>
                <a:schemeClr val="dk1"/>
              </a:buClr>
              <a:buSzPts val="2100"/>
              <a:buFont typeface="Arial"/>
              <a:buChar char="•"/>
            </a:pPr>
            <a:r>
              <a:rPr lang="en" sz="2000" dirty="0">
                <a:solidFill>
                  <a:schemeClr val="dk1"/>
                </a:solidFill>
                <a:latin typeface="Arial" panose="020B0604020202020204" pitchFamily="34" charset="0"/>
                <a:ea typeface="Calibri"/>
                <a:cs typeface="Arial" panose="020B0604020202020204" pitchFamily="34" charset="0"/>
                <a:sym typeface="Calibri"/>
              </a:rPr>
              <a:t>Expand work with developing nations, remote regions and Indigenous Peoples (e.g. in Africa, Arctic, South Pacific)</a:t>
            </a:r>
            <a:endParaRPr sz="2000" dirty="0">
              <a:solidFill>
                <a:schemeClr val="dk1"/>
              </a:solidFill>
              <a:latin typeface="Arial" panose="020B0604020202020204" pitchFamily="34" charset="0"/>
              <a:ea typeface="Calibri"/>
              <a:cs typeface="Arial" panose="020B0604020202020204" pitchFamily="34" charset="0"/>
              <a:sym typeface="Calibri"/>
            </a:endParaRPr>
          </a:p>
          <a:p>
            <a:pPr marL="438150" marR="0" lvl="0" indent="-342900" algn="l" rtl="0">
              <a:spcBef>
                <a:spcPts val="1200"/>
              </a:spcBef>
              <a:spcAft>
                <a:spcPts val="0"/>
              </a:spcAft>
              <a:buClr>
                <a:schemeClr val="dk1"/>
              </a:buClr>
              <a:buSzPts val="2100"/>
              <a:buFont typeface="Arial"/>
              <a:buChar char="•"/>
            </a:pPr>
            <a:r>
              <a:rPr lang="en" sz="2000" dirty="0">
                <a:solidFill>
                  <a:schemeClr val="dk1"/>
                </a:solidFill>
                <a:latin typeface="Arial" panose="020B0604020202020204" pitchFamily="34" charset="0"/>
                <a:ea typeface="Calibri"/>
                <a:cs typeface="Arial" panose="020B0604020202020204" pitchFamily="34" charset="0"/>
                <a:sym typeface="Calibri"/>
              </a:rPr>
              <a:t>Motivate and focus a global conversation around practices </a:t>
            </a:r>
            <a:endParaRPr sz="2000" dirty="0">
              <a:solidFill>
                <a:schemeClr val="dk1"/>
              </a:solidFill>
              <a:latin typeface="Arial" panose="020B0604020202020204" pitchFamily="34" charset="0"/>
              <a:ea typeface="Calibri"/>
              <a:cs typeface="Arial" panose="020B0604020202020204" pitchFamily="34" charset="0"/>
              <a:sym typeface="Calibri"/>
            </a:endParaRPr>
          </a:p>
          <a:p>
            <a:pPr marL="438150" marR="0" lvl="0" indent="-342900" algn="l" rtl="0">
              <a:spcBef>
                <a:spcPts val="1200"/>
              </a:spcBef>
              <a:spcAft>
                <a:spcPts val="0"/>
              </a:spcAft>
              <a:buClr>
                <a:schemeClr val="dk1"/>
              </a:buClr>
              <a:buSzPts val="2100"/>
              <a:buFont typeface="Arial"/>
              <a:buChar char="•"/>
            </a:pPr>
            <a:r>
              <a:rPr lang="en" sz="2000" dirty="0">
                <a:solidFill>
                  <a:schemeClr val="dk1"/>
                </a:solidFill>
                <a:latin typeface="Arial" panose="020B0604020202020204" pitchFamily="34" charset="0"/>
                <a:ea typeface="Calibri"/>
                <a:cs typeface="Arial" panose="020B0604020202020204" pitchFamily="34" charset="0"/>
                <a:sym typeface="Calibri"/>
              </a:rPr>
              <a:t>Encourage organizations to endorse what “is best” for them</a:t>
            </a:r>
            <a:endParaRPr sz="2000" dirty="0">
              <a:solidFill>
                <a:schemeClr val="dk1"/>
              </a:solidFill>
              <a:latin typeface="Arial" panose="020B0604020202020204" pitchFamily="34" charset="0"/>
              <a:ea typeface="Calibri"/>
              <a:cs typeface="Arial" panose="020B0604020202020204" pitchFamily="34" charset="0"/>
              <a:sym typeface="Calibri"/>
            </a:endParaRPr>
          </a:p>
          <a:p>
            <a:pPr marL="438150" marR="0" lvl="0" indent="-342900" algn="l" rtl="0">
              <a:spcBef>
                <a:spcPts val="1200"/>
              </a:spcBef>
              <a:spcAft>
                <a:spcPts val="0"/>
              </a:spcAft>
              <a:buClr>
                <a:schemeClr val="dk1"/>
              </a:buClr>
              <a:buSzPts val="2100"/>
              <a:buFont typeface="Arial"/>
              <a:buChar char="•"/>
            </a:pPr>
            <a:r>
              <a:rPr lang="en-US" sz="2000" dirty="0">
                <a:solidFill>
                  <a:schemeClr val="dk1"/>
                </a:solidFill>
                <a:latin typeface="Arial" panose="020B0604020202020204" pitchFamily="34" charset="0"/>
                <a:cs typeface="Arial" panose="020B0604020202020204" pitchFamily="34" charset="0"/>
                <a:sym typeface="Calibri"/>
              </a:rPr>
              <a:t>Define and evolve a maturity model for better and best practices</a:t>
            </a:r>
            <a:endParaRPr lang="en-US" sz="2000" dirty="0">
              <a:latin typeface="Arial" panose="020B0604020202020204" pitchFamily="34" charset="0"/>
              <a:cs typeface="Arial" panose="020B0604020202020204" pitchFamily="34" charset="0"/>
            </a:endParaRPr>
          </a:p>
          <a:p>
            <a:pPr marL="438150" marR="0" lvl="0" indent="-342900" algn="l" rtl="0">
              <a:spcBef>
                <a:spcPts val="1200"/>
              </a:spcBef>
              <a:spcAft>
                <a:spcPts val="0"/>
              </a:spcAft>
              <a:buClr>
                <a:schemeClr val="dk1"/>
              </a:buClr>
              <a:buSzPts val="2100"/>
              <a:buFont typeface="Arial"/>
              <a:buChar char="•"/>
            </a:pPr>
            <a:r>
              <a:rPr lang="en" sz="2000" dirty="0">
                <a:solidFill>
                  <a:schemeClr val="dk1"/>
                </a:solidFill>
                <a:latin typeface="Arial" panose="020B0604020202020204" pitchFamily="34" charset="0"/>
                <a:ea typeface="Calibri"/>
                <a:cs typeface="Arial" panose="020B0604020202020204" pitchFamily="34" charset="0"/>
                <a:sym typeface="Calibri"/>
              </a:rPr>
              <a:t>Harmonize metadata and structures (FAIR BP)</a:t>
            </a:r>
            <a:endParaRPr sz="2000" dirty="0">
              <a:solidFill>
                <a:schemeClr val="dk1"/>
              </a:solidFill>
              <a:latin typeface="Arial" panose="020B0604020202020204" pitchFamily="34" charset="0"/>
              <a:ea typeface="Calibri"/>
              <a:cs typeface="Arial" panose="020B0604020202020204" pitchFamily="34" charset="0"/>
              <a:sym typeface="Calibri"/>
            </a:endParaRPr>
          </a:p>
          <a:p>
            <a:pPr marL="438150" marR="0" lvl="0" indent="-342900" algn="l" rtl="0">
              <a:spcBef>
                <a:spcPts val="1200"/>
              </a:spcBef>
              <a:spcAft>
                <a:spcPts val="0"/>
              </a:spcAft>
              <a:buClr>
                <a:schemeClr val="dk1"/>
              </a:buClr>
              <a:buSzPts val="2100"/>
              <a:buFont typeface="Arial"/>
              <a:buChar char="•"/>
            </a:pPr>
            <a:r>
              <a:rPr lang="en" sz="2000" dirty="0">
                <a:solidFill>
                  <a:schemeClr val="dk1"/>
                </a:solidFill>
                <a:latin typeface="Arial" panose="020B0604020202020204" pitchFamily="34" charset="0"/>
                <a:ea typeface="Calibri"/>
                <a:cs typeface="Arial" panose="020B0604020202020204" pitchFamily="34" charset="0"/>
                <a:sym typeface="Calibri"/>
              </a:rPr>
              <a:t>Promote federated network of methodological management systems</a:t>
            </a:r>
          </a:p>
          <a:p>
            <a:pPr marL="438150" marR="0" lvl="0" indent="-342900" algn="l" rtl="0">
              <a:spcBef>
                <a:spcPts val="1200"/>
              </a:spcBef>
              <a:spcAft>
                <a:spcPts val="0"/>
              </a:spcAft>
              <a:buClr>
                <a:schemeClr val="dk1"/>
              </a:buClr>
              <a:buSzPts val="2100"/>
              <a:buFont typeface="Arial"/>
              <a:buChar char="•"/>
            </a:pPr>
            <a:r>
              <a:rPr lang="en" sz="2000" dirty="0">
                <a:solidFill>
                  <a:schemeClr val="dk1"/>
                </a:solidFill>
                <a:latin typeface="Arial" panose="020B0604020202020204" pitchFamily="34" charset="0"/>
                <a:ea typeface="Calibri"/>
                <a:cs typeface="Arial" panose="020B0604020202020204" pitchFamily="34" charset="0"/>
                <a:sym typeface="Calibri"/>
              </a:rPr>
              <a:t>Synergize best practices and standards</a:t>
            </a:r>
            <a:endParaRPr sz="2000" dirty="0">
              <a:solidFill>
                <a:schemeClr val="dk1"/>
              </a:solidFill>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C7481"/>
        </a:solidFill>
        <a:effectLst/>
      </p:bgPr>
    </p:bg>
    <p:spTree>
      <p:nvGrpSpPr>
        <p:cNvPr id="1" name="Shape 311"/>
        <p:cNvGrpSpPr/>
        <p:nvPr/>
      </p:nvGrpSpPr>
      <p:grpSpPr>
        <a:xfrm>
          <a:off x="0" y="0"/>
          <a:ext cx="0" cy="0"/>
          <a:chOff x="0" y="0"/>
          <a:chExt cx="0" cy="0"/>
        </a:xfrm>
      </p:grpSpPr>
      <p:sp>
        <p:nvSpPr>
          <p:cNvPr id="312" name="Google Shape;312;p15"/>
          <p:cNvSpPr/>
          <p:nvPr/>
        </p:nvSpPr>
        <p:spPr>
          <a:xfrm>
            <a:off x="0" y="0"/>
            <a:ext cx="9141714" cy="5143500"/>
          </a:xfrm>
          <a:prstGeom prst="rect">
            <a:avLst/>
          </a:prstGeom>
          <a:solidFill>
            <a:srgbClr val="1C74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3" name="Google Shape;313;p15"/>
          <p:cNvPicPr preferRelativeResize="0"/>
          <p:nvPr/>
        </p:nvPicPr>
        <p:blipFill rotWithShape="1">
          <a:blip r:embed="rId3">
            <a:alphaModFix/>
          </a:blip>
          <a:srcRect r="-1"/>
          <a:stretch/>
        </p:blipFill>
        <p:spPr>
          <a:xfrm>
            <a:off x="240030" y="240030"/>
            <a:ext cx="8661654" cy="3227596"/>
          </a:xfrm>
          <a:prstGeom prst="rect">
            <a:avLst/>
          </a:prstGeom>
          <a:noFill/>
          <a:ln>
            <a:noFill/>
          </a:ln>
        </p:spPr>
      </p:pic>
      <p:sp>
        <p:nvSpPr>
          <p:cNvPr id="314" name="Google Shape;314;p15"/>
          <p:cNvSpPr/>
          <p:nvPr/>
        </p:nvSpPr>
        <p:spPr>
          <a:xfrm>
            <a:off x="241173" y="3586734"/>
            <a:ext cx="8661654" cy="1316736"/>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5" name="Google Shape;315;p15"/>
          <p:cNvSpPr txBox="1">
            <a:spLocks noGrp="1"/>
          </p:cNvSpPr>
          <p:nvPr>
            <p:ph type="title"/>
          </p:nvPr>
        </p:nvSpPr>
        <p:spPr>
          <a:xfrm>
            <a:off x="240030" y="3745610"/>
            <a:ext cx="3006090" cy="100949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124D"/>
              </a:buClr>
              <a:buSzPts val="2800"/>
              <a:buFont typeface="Calibri"/>
              <a:buNone/>
            </a:pPr>
            <a:r>
              <a:rPr lang="en" sz="1700" dirty="0">
                <a:solidFill>
                  <a:srgbClr val="20124D"/>
                </a:solidFill>
              </a:rPr>
              <a:t>OceanPractices</a:t>
            </a:r>
            <a:br>
              <a:rPr lang="en" sz="1700" dirty="0">
                <a:solidFill>
                  <a:srgbClr val="20124D"/>
                </a:solidFill>
              </a:rPr>
            </a:br>
            <a:r>
              <a:rPr lang="en" sz="1700" dirty="0">
                <a:solidFill>
                  <a:srgbClr val="20124D"/>
                </a:solidFill>
              </a:rPr>
              <a:t>UN Ocean Decade Programme</a:t>
            </a:r>
            <a:endParaRPr sz="1700" dirty="0">
              <a:solidFill>
                <a:srgbClr val="20124D"/>
              </a:solidFill>
            </a:endParaRPr>
          </a:p>
        </p:txBody>
      </p:sp>
      <p:cxnSp>
        <p:nvCxnSpPr>
          <p:cNvPr id="316" name="Google Shape;316;p15"/>
          <p:cNvCxnSpPr/>
          <p:nvPr/>
        </p:nvCxnSpPr>
        <p:spPr>
          <a:xfrm rot="10800000">
            <a:off x="3044952" y="3928484"/>
            <a:ext cx="0" cy="685800"/>
          </a:xfrm>
          <a:prstGeom prst="straightConnector1">
            <a:avLst/>
          </a:prstGeom>
          <a:noFill/>
          <a:ln w="19050" cap="flat" cmpd="sng">
            <a:solidFill>
              <a:schemeClr val="dk1">
                <a:alpha val="80000"/>
              </a:schemeClr>
            </a:solidFill>
            <a:prstDash val="solid"/>
            <a:miter lim="800000"/>
            <a:headEnd type="none" w="sm" len="sm"/>
            <a:tailEnd type="none" w="sm" len="sm"/>
          </a:ln>
        </p:spPr>
      </p:cxnSp>
      <p:sp>
        <p:nvSpPr>
          <p:cNvPr id="317" name="Google Shape;317;p15"/>
          <p:cNvSpPr txBox="1"/>
          <p:nvPr/>
        </p:nvSpPr>
        <p:spPr>
          <a:xfrm>
            <a:off x="3841450" y="4158625"/>
            <a:ext cx="4538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latin typeface="Calibri"/>
                <a:ea typeface="Calibri"/>
                <a:cs typeface="Calibri"/>
                <a:sym typeface="Calibri"/>
              </a:rPr>
              <a:t>decade@oceanbestpractices.org</a:t>
            </a:r>
            <a:endParaRPr sz="2100">
              <a:latin typeface="Calibri"/>
              <a:ea typeface="Calibri"/>
              <a:cs typeface="Calibri"/>
              <a:sym typeface="Calibri"/>
            </a:endParaRPr>
          </a:p>
        </p:txBody>
      </p:sp>
      <p:pic>
        <p:nvPicPr>
          <p:cNvPr id="2" name="Google Shape;163;p5">
            <a:extLst>
              <a:ext uri="{FF2B5EF4-FFF2-40B4-BE49-F238E27FC236}">
                <a16:creationId xmlns:a16="http://schemas.microsoft.com/office/drawing/2014/main" id="{C75E773A-C219-2F5D-D96B-62BE9CFF3D6F}"/>
              </a:ext>
            </a:extLst>
          </p:cNvPr>
          <p:cNvPicPr preferRelativeResize="0"/>
          <p:nvPr/>
        </p:nvPicPr>
        <p:blipFill rotWithShape="1">
          <a:blip r:embed="rId4">
            <a:alphaModFix/>
          </a:blip>
          <a:srcRect/>
          <a:stretch/>
        </p:blipFill>
        <p:spPr>
          <a:xfrm>
            <a:off x="7527850" y="825802"/>
            <a:ext cx="1373833" cy="69465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69789-35B3-CE90-0B4D-C2CAE1DD45F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9D7011E-0782-5FA6-7B45-B7293FED29A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09E51D3-9769-0169-3F75-CBD2D2A450BA}"/>
              </a:ext>
            </a:extLst>
          </p:cNvPr>
          <p:cNvPicPr>
            <a:picLocks noChangeAspect="1"/>
          </p:cNvPicPr>
          <p:nvPr/>
        </p:nvPicPr>
        <p:blipFill>
          <a:blip r:embed="rId2"/>
          <a:stretch>
            <a:fillRect/>
          </a:stretch>
        </p:blipFill>
        <p:spPr>
          <a:xfrm>
            <a:off x="6573" y="-1"/>
            <a:ext cx="9138840" cy="5148000"/>
          </a:xfrm>
          <a:prstGeom prst="rect">
            <a:avLst/>
          </a:prstGeom>
        </p:spPr>
      </p:pic>
      <p:sp>
        <p:nvSpPr>
          <p:cNvPr id="6" name="TextBox 5">
            <a:extLst>
              <a:ext uri="{FF2B5EF4-FFF2-40B4-BE49-F238E27FC236}">
                <a16:creationId xmlns:a16="http://schemas.microsoft.com/office/drawing/2014/main" id="{B7016EEC-8913-772B-2188-8E808BA50CA0}"/>
              </a:ext>
            </a:extLst>
          </p:cNvPr>
          <p:cNvSpPr txBox="1"/>
          <p:nvPr/>
        </p:nvSpPr>
        <p:spPr>
          <a:xfrm>
            <a:off x="1746504" y="4206240"/>
            <a:ext cx="6437376" cy="584775"/>
          </a:xfrm>
          <a:prstGeom prst="rect">
            <a:avLst/>
          </a:prstGeom>
          <a:noFill/>
        </p:spPr>
        <p:txBody>
          <a:bodyPr wrap="square" rtlCol="0">
            <a:spAutoFit/>
          </a:bodyPr>
          <a:lstStyle/>
          <a:p>
            <a:r>
              <a:rPr lang="en-US" sz="3200" dirty="0">
                <a:solidFill>
                  <a:schemeClr val="bg1"/>
                </a:solidFill>
              </a:rPr>
              <a:t>Best Practices – Juliet Hermes</a:t>
            </a:r>
          </a:p>
        </p:txBody>
      </p:sp>
    </p:spTree>
    <p:extLst>
      <p:ext uri="{BB962C8B-B14F-4D97-AF65-F5344CB8AC3E}">
        <p14:creationId xmlns:p14="http://schemas.microsoft.com/office/powerpoint/2010/main" val="487491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5"/>
        <p:cNvGrpSpPr/>
        <p:nvPr/>
      </p:nvGrpSpPr>
      <p:grpSpPr>
        <a:xfrm>
          <a:off x="0" y="0"/>
          <a:ext cx="0" cy="0"/>
          <a:chOff x="0" y="0"/>
          <a:chExt cx="0" cy="0"/>
        </a:xfrm>
      </p:grpSpPr>
      <p:sp>
        <p:nvSpPr>
          <p:cNvPr id="186" name="Google Shape;186;g216bb1a2444_4_15"/>
          <p:cNvSpPr txBox="1">
            <a:spLocks noGrp="1"/>
          </p:cNvSpPr>
          <p:nvPr>
            <p:ph type="title"/>
          </p:nvPr>
        </p:nvSpPr>
        <p:spPr>
          <a:xfrm>
            <a:off x="540545" y="541735"/>
            <a:ext cx="8062875" cy="431100"/>
          </a:xfrm>
          <a:prstGeom prst="rect">
            <a:avLst/>
          </a:prstGeom>
          <a:noFill/>
          <a:ln>
            <a:noFill/>
          </a:ln>
        </p:spPr>
        <p:txBody>
          <a:bodyPr spcFirstLastPara="1" wrap="square" lIns="0" tIns="0" rIns="0" bIns="0" anchor="t" anchorCtr="0">
            <a:noAutofit/>
          </a:bodyPr>
          <a:lstStyle/>
          <a:p>
            <a:r>
              <a:rPr lang="en-GB"/>
              <a:t>Outcomes</a:t>
            </a:r>
            <a:endParaRPr/>
          </a:p>
        </p:txBody>
      </p:sp>
      <p:sp>
        <p:nvSpPr>
          <p:cNvPr id="187" name="Google Shape;187;g216bb1a2444_4_15"/>
          <p:cNvSpPr txBox="1">
            <a:spLocks noGrp="1"/>
          </p:cNvSpPr>
          <p:nvPr>
            <p:ph type="sldNum" idx="12"/>
          </p:nvPr>
        </p:nvSpPr>
        <p:spPr>
          <a:xfrm>
            <a:off x="8437613" y="4869656"/>
            <a:ext cx="193275" cy="142200"/>
          </a:xfrm>
          <a:prstGeom prst="rect">
            <a:avLst/>
          </a:prstGeom>
          <a:noFill/>
          <a:ln>
            <a:noFill/>
          </a:ln>
        </p:spPr>
        <p:txBody>
          <a:bodyPr spcFirstLastPara="1" wrap="square" lIns="0" tIns="0" rIns="0" bIns="0" anchor="t" anchorCtr="0">
            <a:noAutofit/>
          </a:bodyPr>
          <a:lstStyle/>
          <a:p>
            <a:fld id="{00000000-1234-1234-1234-123412341234}" type="slidenum">
              <a:rPr lang="en-GB"/>
              <a:pPr/>
              <a:t>13</a:t>
            </a:fld>
            <a:endParaRPr/>
          </a:p>
        </p:txBody>
      </p:sp>
      <p:pic>
        <p:nvPicPr>
          <p:cNvPr id="5" name="Picture 4" descr="A white background with black text&#10;&#10;Description automatically generated">
            <a:extLst>
              <a:ext uri="{FF2B5EF4-FFF2-40B4-BE49-F238E27FC236}">
                <a16:creationId xmlns:a16="http://schemas.microsoft.com/office/drawing/2014/main" id="{2F96B5CB-3133-0116-FB94-89B8075F1AD3}"/>
              </a:ext>
            </a:extLst>
          </p:cNvPr>
          <p:cNvPicPr>
            <a:picLocks noChangeAspect="1"/>
          </p:cNvPicPr>
          <p:nvPr/>
        </p:nvPicPr>
        <p:blipFill>
          <a:blip r:embed="rId3"/>
          <a:stretch>
            <a:fillRect/>
          </a:stretch>
        </p:blipFill>
        <p:spPr>
          <a:xfrm>
            <a:off x="0" y="263028"/>
            <a:ext cx="8858562" cy="4748828"/>
          </a:xfrm>
          <a:prstGeom prst="rect">
            <a:avLst/>
          </a:prstGeom>
        </p:spPr>
      </p:pic>
      <p:sp>
        <p:nvSpPr>
          <p:cNvPr id="6" name="Google Shape;188;g216bb1a2444_4_15">
            <a:extLst>
              <a:ext uri="{FF2B5EF4-FFF2-40B4-BE49-F238E27FC236}">
                <a16:creationId xmlns:a16="http://schemas.microsoft.com/office/drawing/2014/main" id="{DF6755F2-ABD2-6692-09C4-BD81199053B8}"/>
              </a:ext>
            </a:extLst>
          </p:cNvPr>
          <p:cNvSpPr txBox="1">
            <a:spLocks noGrp="1"/>
          </p:cNvSpPr>
          <p:nvPr>
            <p:ph type="body" idx="1"/>
          </p:nvPr>
        </p:nvSpPr>
        <p:spPr>
          <a:xfrm>
            <a:off x="315425" y="731545"/>
            <a:ext cx="4499248" cy="3527393"/>
          </a:xfrm>
          <a:prstGeom prst="rect">
            <a:avLst/>
          </a:prstGeom>
          <a:solidFill>
            <a:schemeClr val="accent1"/>
          </a:solidFill>
          <a:ln>
            <a:noFill/>
          </a:ln>
        </p:spPr>
        <p:txBody>
          <a:bodyPr spcFirstLastPara="1" wrap="square" lIns="216000" tIns="216000" rIns="216000" bIns="216000" anchor="t" anchorCtr="0">
            <a:noAutofit/>
          </a:bodyPr>
          <a:lstStyle/>
          <a:p>
            <a:pPr marL="0" indent="0">
              <a:buSzPts val="1600"/>
            </a:pPr>
            <a:r>
              <a:rPr lang="en-ZA" sz="2000" b="1" dirty="0"/>
              <a:t>GOALS</a:t>
            </a:r>
            <a:endParaRPr lang="en-ZA" sz="2000" dirty="0"/>
          </a:p>
          <a:p>
            <a:pPr marL="298450" indent="-285750">
              <a:buFont typeface="Arial" panose="020B0604020202020204" pitchFamily="34" charset="0"/>
              <a:buChar char="•"/>
            </a:pPr>
            <a:r>
              <a:rPr lang="en-ZA" sz="1600" dirty="0"/>
              <a:t>Ensure network endorsed best practices are findable and utilized</a:t>
            </a:r>
          </a:p>
          <a:p>
            <a:pPr marL="298450" indent="-285750">
              <a:buFont typeface="Arial" panose="020B0604020202020204" pitchFamily="34" charset="0"/>
              <a:buChar char="•"/>
            </a:pPr>
            <a:r>
              <a:rPr lang="en-ZA" sz="1600" dirty="0"/>
              <a:t>Provide network Best Practices for all EOVs that the network observes, for each stage of the observation life cycle, and have recorded in metadata</a:t>
            </a:r>
          </a:p>
          <a:p>
            <a:pPr marL="298450" indent="-285750">
              <a:buFont typeface="Arial" panose="020B0604020202020204" pitchFamily="34" charset="0"/>
              <a:buChar char="•"/>
            </a:pPr>
            <a:r>
              <a:rPr lang="en-ZA" sz="1600" dirty="0"/>
              <a:t>Ensure harmonization across networks and support joint capacity development</a:t>
            </a:r>
          </a:p>
          <a:p>
            <a:pPr marL="0" lvl="1" indent="0" algn="l" rtl="0">
              <a:lnSpc>
                <a:spcPct val="100000"/>
              </a:lnSpc>
              <a:spcBef>
                <a:spcPts val="0"/>
              </a:spcBef>
              <a:spcAft>
                <a:spcPts val="0"/>
              </a:spcAft>
              <a:buClr>
                <a:schemeClr val="lt1"/>
              </a:buClr>
              <a:buSzPts val="2000"/>
              <a:buNone/>
            </a:pPr>
            <a:endParaRPr dirty="0"/>
          </a:p>
        </p:txBody>
      </p:sp>
      <p:pic>
        <p:nvPicPr>
          <p:cNvPr id="8" name="Google Shape;453;p63">
            <a:extLst>
              <a:ext uri="{FF2B5EF4-FFF2-40B4-BE49-F238E27FC236}">
                <a16:creationId xmlns:a16="http://schemas.microsoft.com/office/drawing/2014/main" id="{D134D087-2457-41C9-1D3F-EA7F2512419D}"/>
              </a:ext>
            </a:extLst>
          </p:cNvPr>
          <p:cNvPicPr preferRelativeResize="0"/>
          <p:nvPr/>
        </p:nvPicPr>
        <p:blipFill>
          <a:blip r:embed="rId4">
            <a:alphaModFix/>
          </a:blip>
          <a:stretch>
            <a:fillRect/>
          </a:stretch>
        </p:blipFill>
        <p:spPr>
          <a:xfrm>
            <a:off x="6778513" y="569676"/>
            <a:ext cx="2202313" cy="1468200"/>
          </a:xfrm>
          <a:prstGeom prst="rect">
            <a:avLst/>
          </a:prstGeom>
          <a:noFill/>
          <a:ln>
            <a:noFill/>
          </a:ln>
        </p:spPr>
      </p:pic>
      <p:pic>
        <p:nvPicPr>
          <p:cNvPr id="9" name="Google Shape;454;p63">
            <a:extLst>
              <a:ext uri="{FF2B5EF4-FFF2-40B4-BE49-F238E27FC236}">
                <a16:creationId xmlns:a16="http://schemas.microsoft.com/office/drawing/2014/main" id="{678EC57C-E130-D6B1-0600-07A2C25C5926}"/>
              </a:ext>
            </a:extLst>
          </p:cNvPr>
          <p:cNvPicPr preferRelativeResize="0"/>
          <p:nvPr/>
        </p:nvPicPr>
        <p:blipFill>
          <a:blip r:embed="rId5">
            <a:alphaModFix/>
          </a:blip>
          <a:stretch>
            <a:fillRect/>
          </a:stretch>
        </p:blipFill>
        <p:spPr>
          <a:xfrm>
            <a:off x="5314429" y="2187145"/>
            <a:ext cx="1886775" cy="2493251"/>
          </a:xfrm>
          <a:prstGeom prst="rect">
            <a:avLst/>
          </a:prstGeom>
          <a:noFill/>
          <a:ln w="12700" cap="flat" cmpd="sng">
            <a:solidFill>
              <a:srgbClr val="31538F"/>
            </a:solidFill>
            <a:prstDash val="solid"/>
            <a:miter lim="8000"/>
            <a:headEnd type="none" w="sm" len="sm"/>
            <a:tailEnd type="none" w="sm" len="sm"/>
          </a:ln>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5"/>
        <p:cNvGrpSpPr/>
        <p:nvPr/>
      </p:nvGrpSpPr>
      <p:grpSpPr>
        <a:xfrm>
          <a:off x="0" y="0"/>
          <a:ext cx="0" cy="0"/>
          <a:chOff x="0" y="0"/>
          <a:chExt cx="0" cy="0"/>
        </a:xfrm>
      </p:grpSpPr>
      <p:sp>
        <p:nvSpPr>
          <p:cNvPr id="186" name="Google Shape;186;g216bb1a2444_4_15"/>
          <p:cNvSpPr txBox="1">
            <a:spLocks noGrp="1"/>
          </p:cNvSpPr>
          <p:nvPr>
            <p:ph type="title"/>
          </p:nvPr>
        </p:nvSpPr>
        <p:spPr>
          <a:xfrm>
            <a:off x="540545" y="541735"/>
            <a:ext cx="8062875" cy="431100"/>
          </a:xfrm>
          <a:prstGeom prst="rect">
            <a:avLst/>
          </a:prstGeom>
          <a:noFill/>
          <a:ln>
            <a:noFill/>
          </a:ln>
        </p:spPr>
        <p:txBody>
          <a:bodyPr spcFirstLastPara="1" wrap="square" lIns="0" tIns="0" rIns="0" bIns="0" anchor="t" anchorCtr="0">
            <a:noAutofit/>
          </a:bodyPr>
          <a:lstStyle/>
          <a:p>
            <a:r>
              <a:rPr lang="en-GB"/>
              <a:t>Outcomes</a:t>
            </a:r>
            <a:endParaRPr/>
          </a:p>
        </p:txBody>
      </p:sp>
      <p:sp>
        <p:nvSpPr>
          <p:cNvPr id="187" name="Google Shape;187;g216bb1a2444_4_15"/>
          <p:cNvSpPr txBox="1">
            <a:spLocks noGrp="1"/>
          </p:cNvSpPr>
          <p:nvPr>
            <p:ph type="sldNum" idx="12"/>
          </p:nvPr>
        </p:nvSpPr>
        <p:spPr>
          <a:xfrm>
            <a:off x="8437613" y="4869656"/>
            <a:ext cx="193275" cy="142200"/>
          </a:xfrm>
          <a:prstGeom prst="rect">
            <a:avLst/>
          </a:prstGeom>
          <a:noFill/>
          <a:ln>
            <a:noFill/>
          </a:ln>
        </p:spPr>
        <p:txBody>
          <a:bodyPr spcFirstLastPara="1" wrap="square" lIns="0" tIns="0" rIns="0" bIns="0" anchor="t" anchorCtr="0">
            <a:noAutofit/>
          </a:bodyPr>
          <a:lstStyle/>
          <a:p>
            <a:fld id="{00000000-1234-1234-1234-123412341234}" type="slidenum">
              <a:rPr lang="en-GB"/>
              <a:pPr/>
              <a:t>14</a:t>
            </a:fld>
            <a:endParaRPr/>
          </a:p>
        </p:txBody>
      </p:sp>
      <p:pic>
        <p:nvPicPr>
          <p:cNvPr id="5" name="Picture 4" descr="A white background with black text&#10;&#10;Description automatically generated">
            <a:extLst>
              <a:ext uri="{FF2B5EF4-FFF2-40B4-BE49-F238E27FC236}">
                <a16:creationId xmlns:a16="http://schemas.microsoft.com/office/drawing/2014/main" id="{2F96B5CB-3133-0116-FB94-89B8075F1AD3}"/>
              </a:ext>
            </a:extLst>
          </p:cNvPr>
          <p:cNvPicPr>
            <a:picLocks noChangeAspect="1"/>
          </p:cNvPicPr>
          <p:nvPr/>
        </p:nvPicPr>
        <p:blipFill>
          <a:blip r:embed="rId3"/>
          <a:stretch>
            <a:fillRect/>
          </a:stretch>
        </p:blipFill>
        <p:spPr>
          <a:xfrm>
            <a:off x="0" y="120828"/>
            <a:ext cx="8858562" cy="4748828"/>
          </a:xfrm>
          <a:prstGeom prst="rect">
            <a:avLst/>
          </a:prstGeom>
        </p:spPr>
      </p:pic>
      <p:pic>
        <p:nvPicPr>
          <p:cNvPr id="3" name="Picture 2" descr="A white sheet with black text&#10;&#10;Description automatically generated">
            <a:extLst>
              <a:ext uri="{FF2B5EF4-FFF2-40B4-BE49-F238E27FC236}">
                <a16:creationId xmlns:a16="http://schemas.microsoft.com/office/drawing/2014/main" id="{9F3EC561-7C12-B00C-9004-81A382A98BAB}"/>
              </a:ext>
            </a:extLst>
          </p:cNvPr>
          <p:cNvPicPr>
            <a:picLocks noChangeAspect="1"/>
          </p:cNvPicPr>
          <p:nvPr/>
        </p:nvPicPr>
        <p:blipFill>
          <a:blip r:embed="rId4"/>
          <a:stretch>
            <a:fillRect/>
          </a:stretch>
        </p:blipFill>
        <p:spPr>
          <a:xfrm>
            <a:off x="543081" y="449113"/>
            <a:ext cx="7772400" cy="4092258"/>
          </a:xfrm>
          <a:prstGeom prst="rect">
            <a:avLst/>
          </a:prstGeom>
        </p:spPr>
      </p:pic>
    </p:spTree>
    <p:extLst>
      <p:ext uri="{BB962C8B-B14F-4D97-AF65-F5344CB8AC3E}">
        <p14:creationId xmlns:p14="http://schemas.microsoft.com/office/powerpoint/2010/main" val="292919658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5"/>
        <p:cNvGrpSpPr/>
        <p:nvPr/>
      </p:nvGrpSpPr>
      <p:grpSpPr>
        <a:xfrm>
          <a:off x="0" y="0"/>
          <a:ext cx="0" cy="0"/>
          <a:chOff x="0" y="0"/>
          <a:chExt cx="0" cy="0"/>
        </a:xfrm>
      </p:grpSpPr>
      <p:sp>
        <p:nvSpPr>
          <p:cNvPr id="186" name="Google Shape;186;g216bb1a2444_4_15"/>
          <p:cNvSpPr txBox="1">
            <a:spLocks noGrp="1"/>
          </p:cNvSpPr>
          <p:nvPr>
            <p:ph type="title"/>
          </p:nvPr>
        </p:nvSpPr>
        <p:spPr>
          <a:xfrm>
            <a:off x="540545" y="541735"/>
            <a:ext cx="8062875" cy="431100"/>
          </a:xfrm>
          <a:prstGeom prst="rect">
            <a:avLst/>
          </a:prstGeom>
          <a:noFill/>
          <a:ln>
            <a:noFill/>
          </a:ln>
        </p:spPr>
        <p:txBody>
          <a:bodyPr spcFirstLastPara="1" wrap="square" lIns="0" tIns="0" rIns="0" bIns="0" anchor="t" anchorCtr="0">
            <a:noAutofit/>
          </a:bodyPr>
          <a:lstStyle/>
          <a:p>
            <a:r>
              <a:rPr lang="en-GB"/>
              <a:t>Outcomes</a:t>
            </a:r>
            <a:endParaRPr/>
          </a:p>
        </p:txBody>
      </p:sp>
      <p:sp>
        <p:nvSpPr>
          <p:cNvPr id="187" name="Google Shape;187;g216bb1a2444_4_15"/>
          <p:cNvSpPr txBox="1">
            <a:spLocks noGrp="1"/>
          </p:cNvSpPr>
          <p:nvPr>
            <p:ph type="sldNum" idx="12"/>
          </p:nvPr>
        </p:nvSpPr>
        <p:spPr>
          <a:xfrm>
            <a:off x="8437613" y="4869656"/>
            <a:ext cx="193275" cy="142200"/>
          </a:xfrm>
          <a:prstGeom prst="rect">
            <a:avLst/>
          </a:prstGeom>
          <a:noFill/>
          <a:ln>
            <a:noFill/>
          </a:ln>
        </p:spPr>
        <p:txBody>
          <a:bodyPr spcFirstLastPara="1" wrap="square" lIns="0" tIns="0" rIns="0" bIns="0" anchor="t" anchorCtr="0">
            <a:noAutofit/>
          </a:bodyPr>
          <a:lstStyle/>
          <a:p>
            <a:fld id="{00000000-1234-1234-1234-123412341234}" type="slidenum">
              <a:rPr lang="en-GB"/>
              <a:pPr/>
              <a:t>15</a:t>
            </a:fld>
            <a:endParaRPr/>
          </a:p>
        </p:txBody>
      </p:sp>
      <p:pic>
        <p:nvPicPr>
          <p:cNvPr id="5" name="Picture 4" descr="A white background with black text&#10;&#10;Description automatically generated">
            <a:extLst>
              <a:ext uri="{FF2B5EF4-FFF2-40B4-BE49-F238E27FC236}">
                <a16:creationId xmlns:a16="http://schemas.microsoft.com/office/drawing/2014/main" id="{2F96B5CB-3133-0116-FB94-89B8075F1AD3}"/>
              </a:ext>
            </a:extLst>
          </p:cNvPr>
          <p:cNvPicPr>
            <a:picLocks noChangeAspect="1"/>
          </p:cNvPicPr>
          <p:nvPr/>
        </p:nvPicPr>
        <p:blipFill>
          <a:blip r:embed="rId3"/>
          <a:stretch>
            <a:fillRect/>
          </a:stretch>
        </p:blipFill>
        <p:spPr>
          <a:xfrm>
            <a:off x="0" y="120828"/>
            <a:ext cx="8858562" cy="4748828"/>
          </a:xfrm>
          <a:prstGeom prst="rect">
            <a:avLst/>
          </a:prstGeom>
        </p:spPr>
      </p:pic>
      <p:sp>
        <p:nvSpPr>
          <p:cNvPr id="3" name="Google Shape;188;g216bb1a2444_4_15">
            <a:extLst>
              <a:ext uri="{FF2B5EF4-FFF2-40B4-BE49-F238E27FC236}">
                <a16:creationId xmlns:a16="http://schemas.microsoft.com/office/drawing/2014/main" id="{F1E8FBD5-2A37-6CBC-8BAD-A5B26AA70446}"/>
              </a:ext>
            </a:extLst>
          </p:cNvPr>
          <p:cNvSpPr txBox="1">
            <a:spLocks noGrp="1"/>
          </p:cNvSpPr>
          <p:nvPr>
            <p:ph type="body" idx="1"/>
          </p:nvPr>
        </p:nvSpPr>
        <p:spPr>
          <a:xfrm>
            <a:off x="315425" y="731545"/>
            <a:ext cx="8543138" cy="3278479"/>
          </a:xfrm>
          <a:prstGeom prst="rect">
            <a:avLst/>
          </a:prstGeom>
          <a:solidFill>
            <a:schemeClr val="accent1"/>
          </a:solidFill>
          <a:ln>
            <a:noFill/>
          </a:ln>
        </p:spPr>
        <p:txBody>
          <a:bodyPr spcFirstLastPara="1" wrap="square" lIns="216000" tIns="216000" rIns="216000" bIns="216000" anchor="t" anchorCtr="0">
            <a:noAutofit/>
          </a:bodyPr>
          <a:lstStyle/>
          <a:p>
            <a:pPr marL="0" lvl="1" indent="0" algn="l" rtl="0">
              <a:lnSpc>
                <a:spcPct val="100000"/>
              </a:lnSpc>
              <a:spcBef>
                <a:spcPts val="0"/>
              </a:spcBef>
              <a:spcAft>
                <a:spcPts val="0"/>
              </a:spcAft>
              <a:buClr>
                <a:schemeClr val="lt1"/>
              </a:buClr>
              <a:buSzPts val="2000"/>
              <a:buNone/>
            </a:pPr>
            <a:endParaRPr dirty="0"/>
          </a:p>
        </p:txBody>
      </p:sp>
      <p:pic>
        <p:nvPicPr>
          <p:cNvPr id="4" name="Picture 3" descr="A close-up of a sign&#10;&#10;Description automatically generated">
            <a:extLst>
              <a:ext uri="{FF2B5EF4-FFF2-40B4-BE49-F238E27FC236}">
                <a16:creationId xmlns:a16="http://schemas.microsoft.com/office/drawing/2014/main" id="{D72484CE-374A-50C9-2AB4-F28F54619BBE}"/>
              </a:ext>
            </a:extLst>
          </p:cNvPr>
          <p:cNvPicPr>
            <a:picLocks noChangeAspect="1"/>
          </p:cNvPicPr>
          <p:nvPr/>
        </p:nvPicPr>
        <p:blipFill>
          <a:blip r:embed="rId4"/>
          <a:stretch>
            <a:fillRect/>
          </a:stretch>
        </p:blipFill>
        <p:spPr>
          <a:xfrm>
            <a:off x="296688" y="2770257"/>
            <a:ext cx="4908550" cy="612611"/>
          </a:xfrm>
          <a:prstGeom prst="rect">
            <a:avLst/>
          </a:prstGeom>
        </p:spPr>
      </p:pic>
      <p:pic>
        <p:nvPicPr>
          <p:cNvPr id="7" name="Picture 6">
            <a:extLst>
              <a:ext uri="{FF2B5EF4-FFF2-40B4-BE49-F238E27FC236}">
                <a16:creationId xmlns:a16="http://schemas.microsoft.com/office/drawing/2014/main" id="{A513FC43-B772-D443-9EF2-F6C43BC2824A}"/>
              </a:ext>
            </a:extLst>
          </p:cNvPr>
          <p:cNvPicPr>
            <a:picLocks noChangeAspect="1"/>
          </p:cNvPicPr>
          <p:nvPr/>
        </p:nvPicPr>
        <p:blipFill rotWithShape="1">
          <a:blip r:embed="rId5"/>
          <a:srcRect b="13127"/>
          <a:stretch/>
        </p:blipFill>
        <p:spPr>
          <a:xfrm>
            <a:off x="285437" y="1908144"/>
            <a:ext cx="7772400" cy="525716"/>
          </a:xfrm>
          <a:prstGeom prst="rect">
            <a:avLst/>
          </a:prstGeom>
        </p:spPr>
      </p:pic>
      <p:pic>
        <p:nvPicPr>
          <p:cNvPr id="9" name="Picture 8">
            <a:extLst>
              <a:ext uri="{FF2B5EF4-FFF2-40B4-BE49-F238E27FC236}">
                <a16:creationId xmlns:a16="http://schemas.microsoft.com/office/drawing/2014/main" id="{0A5F7FAE-78AF-2FAE-FD1D-DA99C7E9C042}"/>
              </a:ext>
            </a:extLst>
          </p:cNvPr>
          <p:cNvPicPr>
            <a:picLocks noChangeAspect="1"/>
          </p:cNvPicPr>
          <p:nvPr/>
        </p:nvPicPr>
        <p:blipFill>
          <a:blip r:embed="rId6"/>
          <a:stretch>
            <a:fillRect/>
          </a:stretch>
        </p:blipFill>
        <p:spPr>
          <a:xfrm>
            <a:off x="262516" y="3837644"/>
            <a:ext cx="7772400" cy="486960"/>
          </a:xfrm>
          <a:prstGeom prst="rect">
            <a:avLst/>
          </a:prstGeom>
        </p:spPr>
      </p:pic>
      <p:pic>
        <p:nvPicPr>
          <p:cNvPr id="13" name="Picture 12">
            <a:extLst>
              <a:ext uri="{FF2B5EF4-FFF2-40B4-BE49-F238E27FC236}">
                <a16:creationId xmlns:a16="http://schemas.microsoft.com/office/drawing/2014/main" id="{9DA50DA4-597E-3823-4FD4-4F5FEAFDCE8D}"/>
              </a:ext>
            </a:extLst>
          </p:cNvPr>
          <p:cNvPicPr>
            <a:picLocks noChangeAspect="1"/>
          </p:cNvPicPr>
          <p:nvPr/>
        </p:nvPicPr>
        <p:blipFill>
          <a:blip r:embed="rId7"/>
          <a:stretch>
            <a:fillRect/>
          </a:stretch>
        </p:blipFill>
        <p:spPr>
          <a:xfrm>
            <a:off x="250825" y="527683"/>
            <a:ext cx="7772400" cy="489698"/>
          </a:xfrm>
          <a:prstGeom prst="rect">
            <a:avLst/>
          </a:prstGeom>
        </p:spPr>
      </p:pic>
      <p:pic>
        <p:nvPicPr>
          <p:cNvPr id="15" name="Picture 14">
            <a:extLst>
              <a:ext uri="{FF2B5EF4-FFF2-40B4-BE49-F238E27FC236}">
                <a16:creationId xmlns:a16="http://schemas.microsoft.com/office/drawing/2014/main" id="{B34ACD79-24BF-858E-C19B-DF62A2A9CB3B}"/>
              </a:ext>
            </a:extLst>
          </p:cNvPr>
          <p:cNvPicPr>
            <a:picLocks noChangeAspect="1"/>
          </p:cNvPicPr>
          <p:nvPr/>
        </p:nvPicPr>
        <p:blipFill>
          <a:blip r:embed="rId8"/>
          <a:stretch>
            <a:fillRect/>
          </a:stretch>
        </p:blipFill>
        <p:spPr>
          <a:xfrm>
            <a:off x="167928" y="68900"/>
            <a:ext cx="4219922" cy="504086"/>
          </a:xfrm>
          <a:prstGeom prst="rect">
            <a:avLst/>
          </a:prstGeom>
        </p:spPr>
      </p:pic>
      <p:pic>
        <p:nvPicPr>
          <p:cNvPr id="17" name="Picture 16">
            <a:extLst>
              <a:ext uri="{FF2B5EF4-FFF2-40B4-BE49-F238E27FC236}">
                <a16:creationId xmlns:a16="http://schemas.microsoft.com/office/drawing/2014/main" id="{838521FF-6A7A-53ED-32FE-8B754D8EB570}"/>
              </a:ext>
            </a:extLst>
          </p:cNvPr>
          <p:cNvPicPr>
            <a:picLocks noChangeAspect="1"/>
          </p:cNvPicPr>
          <p:nvPr/>
        </p:nvPicPr>
        <p:blipFill>
          <a:blip r:embed="rId9"/>
          <a:stretch>
            <a:fillRect/>
          </a:stretch>
        </p:blipFill>
        <p:spPr>
          <a:xfrm>
            <a:off x="285437" y="1502711"/>
            <a:ext cx="5664201" cy="409284"/>
          </a:xfrm>
          <a:prstGeom prst="rect">
            <a:avLst/>
          </a:prstGeom>
        </p:spPr>
      </p:pic>
      <p:pic>
        <p:nvPicPr>
          <p:cNvPr id="19" name="Picture 18">
            <a:extLst>
              <a:ext uri="{FF2B5EF4-FFF2-40B4-BE49-F238E27FC236}">
                <a16:creationId xmlns:a16="http://schemas.microsoft.com/office/drawing/2014/main" id="{7B4E29E6-0095-7B54-499A-CC424DEB3656}"/>
              </a:ext>
            </a:extLst>
          </p:cNvPr>
          <p:cNvPicPr>
            <a:picLocks noChangeAspect="1"/>
          </p:cNvPicPr>
          <p:nvPr/>
        </p:nvPicPr>
        <p:blipFill>
          <a:blip r:embed="rId10"/>
          <a:stretch>
            <a:fillRect/>
          </a:stretch>
        </p:blipFill>
        <p:spPr>
          <a:xfrm>
            <a:off x="232528" y="3288831"/>
            <a:ext cx="7772400" cy="567693"/>
          </a:xfrm>
          <a:prstGeom prst="rect">
            <a:avLst/>
          </a:prstGeom>
        </p:spPr>
      </p:pic>
      <p:pic>
        <p:nvPicPr>
          <p:cNvPr id="21" name="Picture 20">
            <a:extLst>
              <a:ext uri="{FF2B5EF4-FFF2-40B4-BE49-F238E27FC236}">
                <a16:creationId xmlns:a16="http://schemas.microsoft.com/office/drawing/2014/main" id="{C7F9FBAB-EF0E-9CC9-FB65-E7FA43441332}"/>
              </a:ext>
            </a:extLst>
          </p:cNvPr>
          <p:cNvPicPr>
            <a:picLocks noChangeAspect="1"/>
          </p:cNvPicPr>
          <p:nvPr/>
        </p:nvPicPr>
        <p:blipFill>
          <a:blip r:embed="rId11"/>
          <a:stretch>
            <a:fillRect/>
          </a:stretch>
        </p:blipFill>
        <p:spPr>
          <a:xfrm>
            <a:off x="199897" y="4274239"/>
            <a:ext cx="7772400" cy="381122"/>
          </a:xfrm>
          <a:prstGeom prst="rect">
            <a:avLst/>
          </a:prstGeom>
        </p:spPr>
      </p:pic>
      <p:pic>
        <p:nvPicPr>
          <p:cNvPr id="23" name="Picture 22">
            <a:extLst>
              <a:ext uri="{FF2B5EF4-FFF2-40B4-BE49-F238E27FC236}">
                <a16:creationId xmlns:a16="http://schemas.microsoft.com/office/drawing/2014/main" id="{4C90C615-5893-6B5C-054A-687640B13FBC}"/>
              </a:ext>
            </a:extLst>
          </p:cNvPr>
          <p:cNvPicPr>
            <a:picLocks noChangeAspect="1"/>
          </p:cNvPicPr>
          <p:nvPr/>
        </p:nvPicPr>
        <p:blipFill rotWithShape="1">
          <a:blip r:embed="rId12"/>
          <a:srcRect b="27375"/>
          <a:stretch/>
        </p:blipFill>
        <p:spPr>
          <a:xfrm>
            <a:off x="250825" y="2430074"/>
            <a:ext cx="7772400" cy="358238"/>
          </a:xfrm>
          <a:prstGeom prst="rect">
            <a:avLst/>
          </a:prstGeom>
        </p:spPr>
      </p:pic>
      <p:pic>
        <p:nvPicPr>
          <p:cNvPr id="25" name="Picture 24">
            <a:extLst>
              <a:ext uri="{FF2B5EF4-FFF2-40B4-BE49-F238E27FC236}">
                <a16:creationId xmlns:a16="http://schemas.microsoft.com/office/drawing/2014/main" id="{B34CB3E6-03A0-E2DE-C5E8-8CBE2ADACBC6}"/>
              </a:ext>
            </a:extLst>
          </p:cNvPr>
          <p:cNvPicPr>
            <a:picLocks noChangeAspect="1"/>
          </p:cNvPicPr>
          <p:nvPr/>
        </p:nvPicPr>
        <p:blipFill>
          <a:blip r:embed="rId13"/>
          <a:stretch>
            <a:fillRect/>
          </a:stretch>
        </p:blipFill>
        <p:spPr>
          <a:xfrm>
            <a:off x="250825" y="921602"/>
            <a:ext cx="7772400" cy="591033"/>
          </a:xfrm>
          <a:prstGeom prst="rect">
            <a:avLst/>
          </a:prstGeom>
        </p:spPr>
      </p:pic>
      <mc:AlternateContent xmlns:mc="http://schemas.openxmlformats.org/markup-compatibility/2006">
        <mc:Choice xmlns:p14="http://schemas.microsoft.com/office/powerpoint/2010/main" Requires="p14">
          <p:contentPart p14:bwMode="auto" r:id="rId14">
            <p14:nvContentPartPr>
              <p14:cNvPr id="26" name="Ink 25">
                <a:extLst>
                  <a:ext uri="{FF2B5EF4-FFF2-40B4-BE49-F238E27FC236}">
                    <a16:creationId xmlns:a16="http://schemas.microsoft.com/office/drawing/2014/main" id="{73588979-0943-D6A0-DF9D-B5FFAE114928}"/>
                  </a:ext>
                </a:extLst>
              </p14:cNvPr>
              <p14:cNvContentPartPr/>
              <p14:nvPr/>
            </p14:nvContentPartPr>
            <p14:xfrm>
              <a:off x="2762550" y="544950"/>
              <a:ext cx="426960" cy="156960"/>
            </p14:xfrm>
          </p:contentPart>
        </mc:Choice>
        <mc:Fallback>
          <p:pic>
            <p:nvPicPr>
              <p:cNvPr id="26" name="Ink 25">
                <a:extLst>
                  <a:ext uri="{FF2B5EF4-FFF2-40B4-BE49-F238E27FC236}">
                    <a16:creationId xmlns:a16="http://schemas.microsoft.com/office/drawing/2014/main" id="{73588979-0943-D6A0-DF9D-B5FFAE114928}"/>
                  </a:ext>
                </a:extLst>
              </p:cNvPr>
              <p:cNvPicPr/>
              <p:nvPr/>
            </p:nvPicPr>
            <p:blipFill>
              <a:blip r:embed="rId15"/>
              <a:stretch>
                <a:fillRect/>
              </a:stretch>
            </p:blipFill>
            <p:spPr>
              <a:xfrm>
                <a:off x="2756430" y="538830"/>
                <a:ext cx="439200" cy="1692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7" name="Ink 26">
                <a:extLst>
                  <a:ext uri="{FF2B5EF4-FFF2-40B4-BE49-F238E27FC236}">
                    <a16:creationId xmlns:a16="http://schemas.microsoft.com/office/drawing/2014/main" id="{1C5098BB-B6D6-658D-29FC-EE5740C7E2BF}"/>
                  </a:ext>
                </a:extLst>
              </p14:cNvPr>
              <p14:cNvContentPartPr/>
              <p14:nvPr/>
            </p14:nvContentPartPr>
            <p14:xfrm>
              <a:off x="3425310" y="929070"/>
              <a:ext cx="455760" cy="204480"/>
            </p14:xfrm>
          </p:contentPart>
        </mc:Choice>
        <mc:Fallback>
          <p:pic>
            <p:nvPicPr>
              <p:cNvPr id="27" name="Ink 26">
                <a:extLst>
                  <a:ext uri="{FF2B5EF4-FFF2-40B4-BE49-F238E27FC236}">
                    <a16:creationId xmlns:a16="http://schemas.microsoft.com/office/drawing/2014/main" id="{1C5098BB-B6D6-658D-29FC-EE5740C7E2BF}"/>
                  </a:ext>
                </a:extLst>
              </p:cNvPr>
              <p:cNvPicPr/>
              <p:nvPr/>
            </p:nvPicPr>
            <p:blipFill>
              <a:blip r:embed="rId17"/>
              <a:stretch>
                <a:fillRect/>
              </a:stretch>
            </p:blipFill>
            <p:spPr>
              <a:xfrm>
                <a:off x="3419190" y="922950"/>
                <a:ext cx="468000" cy="21672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8" name="Ink 27">
                <a:extLst>
                  <a:ext uri="{FF2B5EF4-FFF2-40B4-BE49-F238E27FC236}">
                    <a16:creationId xmlns:a16="http://schemas.microsoft.com/office/drawing/2014/main" id="{07D819F4-B54B-AF6B-599A-D327C2415E97}"/>
                  </a:ext>
                </a:extLst>
              </p14:cNvPr>
              <p14:cNvContentPartPr/>
              <p14:nvPr/>
            </p14:nvContentPartPr>
            <p14:xfrm>
              <a:off x="3822750" y="1933110"/>
              <a:ext cx="397440" cy="160200"/>
            </p14:xfrm>
          </p:contentPart>
        </mc:Choice>
        <mc:Fallback>
          <p:pic>
            <p:nvPicPr>
              <p:cNvPr id="28" name="Ink 27">
                <a:extLst>
                  <a:ext uri="{FF2B5EF4-FFF2-40B4-BE49-F238E27FC236}">
                    <a16:creationId xmlns:a16="http://schemas.microsoft.com/office/drawing/2014/main" id="{07D819F4-B54B-AF6B-599A-D327C2415E97}"/>
                  </a:ext>
                </a:extLst>
              </p:cNvPr>
              <p:cNvPicPr/>
              <p:nvPr/>
            </p:nvPicPr>
            <p:blipFill>
              <a:blip r:embed="rId19"/>
              <a:stretch>
                <a:fillRect/>
              </a:stretch>
            </p:blipFill>
            <p:spPr>
              <a:xfrm>
                <a:off x="3816630" y="1926990"/>
                <a:ext cx="409680" cy="1724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9" name="Ink 28">
                <a:extLst>
                  <a:ext uri="{FF2B5EF4-FFF2-40B4-BE49-F238E27FC236}">
                    <a16:creationId xmlns:a16="http://schemas.microsoft.com/office/drawing/2014/main" id="{ED8C004D-00A4-B318-0592-F9B4E194CEAF}"/>
                  </a:ext>
                </a:extLst>
              </p14:cNvPr>
              <p14:cNvContentPartPr/>
              <p14:nvPr/>
            </p14:nvContentPartPr>
            <p14:xfrm>
              <a:off x="4720230" y="3997710"/>
              <a:ext cx="367200" cy="167040"/>
            </p14:xfrm>
          </p:contentPart>
        </mc:Choice>
        <mc:Fallback>
          <p:pic>
            <p:nvPicPr>
              <p:cNvPr id="29" name="Ink 28">
                <a:extLst>
                  <a:ext uri="{FF2B5EF4-FFF2-40B4-BE49-F238E27FC236}">
                    <a16:creationId xmlns:a16="http://schemas.microsoft.com/office/drawing/2014/main" id="{ED8C004D-00A4-B318-0592-F9B4E194CEAF}"/>
                  </a:ext>
                </a:extLst>
              </p:cNvPr>
              <p:cNvPicPr/>
              <p:nvPr/>
            </p:nvPicPr>
            <p:blipFill>
              <a:blip r:embed="rId21"/>
              <a:stretch>
                <a:fillRect/>
              </a:stretch>
            </p:blipFill>
            <p:spPr>
              <a:xfrm>
                <a:off x="4714110" y="3991590"/>
                <a:ext cx="379440" cy="17928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30" name="Ink 29">
                <a:extLst>
                  <a:ext uri="{FF2B5EF4-FFF2-40B4-BE49-F238E27FC236}">
                    <a16:creationId xmlns:a16="http://schemas.microsoft.com/office/drawing/2014/main" id="{72E1FB47-17B0-5A9F-3C85-79B81C9A079A}"/>
                  </a:ext>
                </a:extLst>
              </p14:cNvPr>
              <p14:cNvContentPartPr/>
              <p14:nvPr/>
            </p14:nvContentPartPr>
            <p14:xfrm>
              <a:off x="5104710" y="4480110"/>
              <a:ext cx="296280" cy="202680"/>
            </p14:xfrm>
          </p:contentPart>
        </mc:Choice>
        <mc:Fallback>
          <p:pic>
            <p:nvPicPr>
              <p:cNvPr id="30" name="Ink 29">
                <a:extLst>
                  <a:ext uri="{FF2B5EF4-FFF2-40B4-BE49-F238E27FC236}">
                    <a16:creationId xmlns:a16="http://schemas.microsoft.com/office/drawing/2014/main" id="{72E1FB47-17B0-5A9F-3C85-79B81C9A079A}"/>
                  </a:ext>
                </a:extLst>
              </p:cNvPr>
              <p:cNvPicPr/>
              <p:nvPr/>
            </p:nvPicPr>
            <p:blipFill>
              <a:blip r:embed="rId23"/>
              <a:stretch>
                <a:fillRect/>
              </a:stretch>
            </p:blipFill>
            <p:spPr>
              <a:xfrm>
                <a:off x="5098590" y="4473990"/>
                <a:ext cx="308520" cy="21492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31" name="Ink 30">
                <a:extLst>
                  <a:ext uri="{FF2B5EF4-FFF2-40B4-BE49-F238E27FC236}">
                    <a16:creationId xmlns:a16="http://schemas.microsoft.com/office/drawing/2014/main" id="{033EE752-6123-132F-6919-9984BEDFEC75}"/>
                  </a:ext>
                </a:extLst>
              </p14:cNvPr>
              <p14:cNvContentPartPr/>
              <p14:nvPr/>
            </p14:nvContentPartPr>
            <p14:xfrm>
              <a:off x="4063590" y="2340990"/>
              <a:ext cx="360" cy="360"/>
            </p14:xfrm>
          </p:contentPart>
        </mc:Choice>
        <mc:Fallback>
          <p:pic>
            <p:nvPicPr>
              <p:cNvPr id="31" name="Ink 30">
                <a:extLst>
                  <a:ext uri="{FF2B5EF4-FFF2-40B4-BE49-F238E27FC236}">
                    <a16:creationId xmlns:a16="http://schemas.microsoft.com/office/drawing/2014/main" id="{033EE752-6123-132F-6919-9984BEDFEC75}"/>
                  </a:ext>
                </a:extLst>
              </p:cNvPr>
              <p:cNvPicPr/>
              <p:nvPr/>
            </p:nvPicPr>
            <p:blipFill>
              <a:blip r:embed="rId25"/>
              <a:stretch>
                <a:fillRect/>
              </a:stretch>
            </p:blipFill>
            <p:spPr>
              <a:xfrm>
                <a:off x="4052790" y="2330190"/>
                <a:ext cx="21600" cy="21600"/>
              </a:xfrm>
              <a:prstGeom prst="rect">
                <a:avLst/>
              </a:prstGeom>
            </p:spPr>
          </p:pic>
        </mc:Fallback>
      </mc:AlternateContent>
    </p:spTree>
    <p:extLst>
      <p:ext uri="{BB962C8B-B14F-4D97-AF65-F5344CB8AC3E}">
        <p14:creationId xmlns:p14="http://schemas.microsoft.com/office/powerpoint/2010/main" val="106501276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5"/>
        <p:cNvGrpSpPr/>
        <p:nvPr/>
      </p:nvGrpSpPr>
      <p:grpSpPr>
        <a:xfrm>
          <a:off x="0" y="0"/>
          <a:ext cx="0" cy="0"/>
          <a:chOff x="0" y="0"/>
          <a:chExt cx="0" cy="0"/>
        </a:xfrm>
      </p:grpSpPr>
      <p:sp>
        <p:nvSpPr>
          <p:cNvPr id="186" name="Google Shape;186;g216bb1a2444_4_15"/>
          <p:cNvSpPr txBox="1">
            <a:spLocks noGrp="1"/>
          </p:cNvSpPr>
          <p:nvPr>
            <p:ph type="title"/>
          </p:nvPr>
        </p:nvSpPr>
        <p:spPr>
          <a:xfrm>
            <a:off x="540545" y="541735"/>
            <a:ext cx="8062875" cy="431100"/>
          </a:xfrm>
          <a:prstGeom prst="rect">
            <a:avLst/>
          </a:prstGeom>
          <a:noFill/>
          <a:ln>
            <a:noFill/>
          </a:ln>
        </p:spPr>
        <p:txBody>
          <a:bodyPr spcFirstLastPara="1" wrap="square" lIns="0" tIns="0" rIns="0" bIns="0" anchor="t" anchorCtr="0">
            <a:noAutofit/>
          </a:bodyPr>
          <a:lstStyle/>
          <a:p>
            <a:r>
              <a:rPr lang="en-GB"/>
              <a:t>Outcomes</a:t>
            </a:r>
            <a:endParaRPr/>
          </a:p>
        </p:txBody>
      </p:sp>
      <p:sp>
        <p:nvSpPr>
          <p:cNvPr id="187" name="Google Shape;187;g216bb1a2444_4_15"/>
          <p:cNvSpPr txBox="1">
            <a:spLocks noGrp="1"/>
          </p:cNvSpPr>
          <p:nvPr>
            <p:ph type="sldNum" idx="12"/>
          </p:nvPr>
        </p:nvSpPr>
        <p:spPr>
          <a:xfrm>
            <a:off x="8437613" y="4869656"/>
            <a:ext cx="193275" cy="142200"/>
          </a:xfrm>
          <a:prstGeom prst="rect">
            <a:avLst/>
          </a:prstGeom>
          <a:noFill/>
          <a:ln>
            <a:noFill/>
          </a:ln>
        </p:spPr>
        <p:txBody>
          <a:bodyPr spcFirstLastPara="1" wrap="square" lIns="0" tIns="0" rIns="0" bIns="0" anchor="t" anchorCtr="0">
            <a:noAutofit/>
          </a:bodyPr>
          <a:lstStyle/>
          <a:p>
            <a:fld id="{00000000-1234-1234-1234-123412341234}" type="slidenum">
              <a:rPr lang="en-GB"/>
              <a:pPr/>
              <a:t>16</a:t>
            </a:fld>
            <a:endParaRPr/>
          </a:p>
        </p:txBody>
      </p:sp>
      <p:pic>
        <p:nvPicPr>
          <p:cNvPr id="5" name="Picture 4" descr="A white background with black text&#10;&#10;Description automatically generated">
            <a:extLst>
              <a:ext uri="{FF2B5EF4-FFF2-40B4-BE49-F238E27FC236}">
                <a16:creationId xmlns:a16="http://schemas.microsoft.com/office/drawing/2014/main" id="{2F96B5CB-3133-0116-FB94-89B8075F1AD3}"/>
              </a:ext>
            </a:extLst>
          </p:cNvPr>
          <p:cNvPicPr>
            <a:picLocks noChangeAspect="1"/>
          </p:cNvPicPr>
          <p:nvPr/>
        </p:nvPicPr>
        <p:blipFill>
          <a:blip r:embed="rId3"/>
          <a:stretch>
            <a:fillRect/>
          </a:stretch>
        </p:blipFill>
        <p:spPr>
          <a:xfrm>
            <a:off x="0" y="120828"/>
            <a:ext cx="8858562" cy="4748828"/>
          </a:xfrm>
          <a:prstGeom prst="rect">
            <a:avLst/>
          </a:prstGeom>
        </p:spPr>
      </p:pic>
      <p:pic>
        <p:nvPicPr>
          <p:cNvPr id="6" name="Picture 5" descr="A screenshot of a phone&#10;&#10;Description automatically generated">
            <a:extLst>
              <a:ext uri="{FF2B5EF4-FFF2-40B4-BE49-F238E27FC236}">
                <a16:creationId xmlns:a16="http://schemas.microsoft.com/office/drawing/2014/main" id="{1DEC1953-8267-B67B-813C-1AAADFE53CF4}"/>
              </a:ext>
            </a:extLst>
          </p:cNvPr>
          <p:cNvPicPr>
            <a:picLocks noChangeAspect="1"/>
          </p:cNvPicPr>
          <p:nvPr/>
        </p:nvPicPr>
        <p:blipFill>
          <a:blip r:embed="rId4"/>
          <a:stretch>
            <a:fillRect/>
          </a:stretch>
        </p:blipFill>
        <p:spPr>
          <a:xfrm>
            <a:off x="130175" y="159147"/>
            <a:ext cx="1401890" cy="765175"/>
          </a:xfrm>
          <a:prstGeom prst="rect">
            <a:avLst/>
          </a:prstGeom>
        </p:spPr>
      </p:pic>
      <p:pic>
        <p:nvPicPr>
          <p:cNvPr id="10" name="Picture 9" descr="A screenshot of a cellphone&#10;&#10;Description automatically generated">
            <a:extLst>
              <a:ext uri="{FF2B5EF4-FFF2-40B4-BE49-F238E27FC236}">
                <a16:creationId xmlns:a16="http://schemas.microsoft.com/office/drawing/2014/main" id="{4C0225CA-7F08-343D-EE72-BA17D5B70602}"/>
              </a:ext>
            </a:extLst>
          </p:cNvPr>
          <p:cNvPicPr>
            <a:picLocks noChangeAspect="1"/>
          </p:cNvPicPr>
          <p:nvPr/>
        </p:nvPicPr>
        <p:blipFill>
          <a:blip r:embed="rId5"/>
          <a:stretch>
            <a:fillRect/>
          </a:stretch>
        </p:blipFill>
        <p:spPr>
          <a:xfrm>
            <a:off x="3528175" y="868323"/>
            <a:ext cx="1211036" cy="1412875"/>
          </a:xfrm>
          <a:prstGeom prst="rect">
            <a:avLst/>
          </a:prstGeom>
        </p:spPr>
      </p:pic>
      <p:pic>
        <p:nvPicPr>
          <p:cNvPr id="12" name="Picture 11" descr="A screenshot of a white text&#10;&#10;Description automatically generated">
            <a:extLst>
              <a:ext uri="{FF2B5EF4-FFF2-40B4-BE49-F238E27FC236}">
                <a16:creationId xmlns:a16="http://schemas.microsoft.com/office/drawing/2014/main" id="{21C39B62-14D8-A4DA-7516-E06D6F102C58}"/>
              </a:ext>
            </a:extLst>
          </p:cNvPr>
          <p:cNvPicPr>
            <a:picLocks noChangeAspect="1"/>
          </p:cNvPicPr>
          <p:nvPr/>
        </p:nvPicPr>
        <p:blipFill>
          <a:blip r:embed="rId6"/>
          <a:stretch>
            <a:fillRect/>
          </a:stretch>
        </p:blipFill>
        <p:spPr>
          <a:xfrm>
            <a:off x="3777854" y="2489941"/>
            <a:ext cx="1211036" cy="1118219"/>
          </a:xfrm>
          <a:prstGeom prst="rect">
            <a:avLst/>
          </a:prstGeom>
        </p:spPr>
      </p:pic>
      <p:pic>
        <p:nvPicPr>
          <p:cNvPr id="14" name="Picture 13" descr="A screenshot of a white background&#10;&#10;Description automatically generated">
            <a:extLst>
              <a:ext uri="{FF2B5EF4-FFF2-40B4-BE49-F238E27FC236}">
                <a16:creationId xmlns:a16="http://schemas.microsoft.com/office/drawing/2014/main" id="{6CE9CC01-5E07-F779-4133-2FCCC2751517}"/>
              </a:ext>
            </a:extLst>
          </p:cNvPr>
          <p:cNvPicPr>
            <a:picLocks noChangeAspect="1"/>
          </p:cNvPicPr>
          <p:nvPr/>
        </p:nvPicPr>
        <p:blipFill>
          <a:blip r:embed="rId7"/>
          <a:stretch>
            <a:fillRect/>
          </a:stretch>
        </p:blipFill>
        <p:spPr>
          <a:xfrm>
            <a:off x="130175" y="1052065"/>
            <a:ext cx="1892300" cy="1519685"/>
          </a:xfrm>
          <a:prstGeom prst="rect">
            <a:avLst/>
          </a:prstGeom>
        </p:spPr>
      </p:pic>
      <p:pic>
        <p:nvPicPr>
          <p:cNvPr id="16" name="Picture 15" descr="A screenshot of a white text&#10;&#10;Description automatically generated">
            <a:extLst>
              <a:ext uri="{FF2B5EF4-FFF2-40B4-BE49-F238E27FC236}">
                <a16:creationId xmlns:a16="http://schemas.microsoft.com/office/drawing/2014/main" id="{1147C975-EC24-33D9-A630-243E4D1DCCC1}"/>
              </a:ext>
            </a:extLst>
          </p:cNvPr>
          <p:cNvPicPr>
            <a:picLocks noChangeAspect="1"/>
          </p:cNvPicPr>
          <p:nvPr/>
        </p:nvPicPr>
        <p:blipFill>
          <a:blip r:embed="rId8"/>
          <a:stretch>
            <a:fillRect/>
          </a:stretch>
        </p:blipFill>
        <p:spPr>
          <a:xfrm>
            <a:off x="4931108" y="138290"/>
            <a:ext cx="1562100" cy="1680441"/>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AF2B1CC0-96C5-E976-0645-937B9E365398}"/>
              </a:ext>
            </a:extLst>
          </p:cNvPr>
          <p:cNvPicPr>
            <a:picLocks noChangeAspect="1"/>
          </p:cNvPicPr>
          <p:nvPr/>
        </p:nvPicPr>
        <p:blipFill>
          <a:blip r:embed="rId9"/>
          <a:stretch>
            <a:fillRect/>
          </a:stretch>
        </p:blipFill>
        <p:spPr>
          <a:xfrm>
            <a:off x="5195313" y="2828925"/>
            <a:ext cx="1211036" cy="951847"/>
          </a:xfrm>
          <a:prstGeom prst="rect">
            <a:avLst/>
          </a:prstGeom>
        </p:spPr>
      </p:pic>
      <p:pic>
        <p:nvPicPr>
          <p:cNvPr id="20" name="Picture 19" descr="A screenshot of a white text&#10;&#10;Description automatically generated">
            <a:extLst>
              <a:ext uri="{FF2B5EF4-FFF2-40B4-BE49-F238E27FC236}">
                <a16:creationId xmlns:a16="http://schemas.microsoft.com/office/drawing/2014/main" id="{F0C225AF-E664-9F17-7384-E02D21005977}"/>
              </a:ext>
            </a:extLst>
          </p:cNvPr>
          <p:cNvPicPr>
            <a:picLocks noChangeAspect="1"/>
          </p:cNvPicPr>
          <p:nvPr/>
        </p:nvPicPr>
        <p:blipFill>
          <a:blip r:embed="rId10"/>
          <a:stretch>
            <a:fillRect/>
          </a:stretch>
        </p:blipFill>
        <p:spPr>
          <a:xfrm>
            <a:off x="6482075" y="41905"/>
            <a:ext cx="1892300" cy="1534483"/>
          </a:xfrm>
          <a:prstGeom prst="rect">
            <a:avLst/>
          </a:prstGeom>
        </p:spPr>
      </p:pic>
      <p:pic>
        <p:nvPicPr>
          <p:cNvPr id="22" name="Picture 21" descr="A screenshot of a phone&#10;&#10;Description automatically generated">
            <a:extLst>
              <a:ext uri="{FF2B5EF4-FFF2-40B4-BE49-F238E27FC236}">
                <a16:creationId xmlns:a16="http://schemas.microsoft.com/office/drawing/2014/main" id="{D4D70459-C393-21F1-DE02-85EF91D0290D}"/>
              </a:ext>
            </a:extLst>
          </p:cNvPr>
          <p:cNvPicPr>
            <a:picLocks noChangeAspect="1"/>
          </p:cNvPicPr>
          <p:nvPr/>
        </p:nvPicPr>
        <p:blipFill>
          <a:blip r:embed="rId11"/>
          <a:stretch>
            <a:fillRect/>
          </a:stretch>
        </p:blipFill>
        <p:spPr>
          <a:xfrm>
            <a:off x="286800" y="2653469"/>
            <a:ext cx="1693196" cy="896398"/>
          </a:xfrm>
          <a:prstGeom prst="rect">
            <a:avLst/>
          </a:prstGeom>
        </p:spPr>
      </p:pic>
      <p:pic>
        <p:nvPicPr>
          <p:cNvPr id="24" name="Picture 23" descr="A screenshot of a phone&#10;&#10;Description automatically generated">
            <a:extLst>
              <a:ext uri="{FF2B5EF4-FFF2-40B4-BE49-F238E27FC236}">
                <a16:creationId xmlns:a16="http://schemas.microsoft.com/office/drawing/2014/main" id="{D8EA38E2-7516-8E75-54F4-346081C15439}"/>
              </a:ext>
            </a:extLst>
          </p:cNvPr>
          <p:cNvPicPr>
            <a:picLocks noChangeAspect="1"/>
          </p:cNvPicPr>
          <p:nvPr/>
        </p:nvPicPr>
        <p:blipFill>
          <a:blip r:embed="rId12"/>
          <a:stretch>
            <a:fillRect/>
          </a:stretch>
        </p:blipFill>
        <p:spPr>
          <a:xfrm>
            <a:off x="7124868" y="3567112"/>
            <a:ext cx="1312745" cy="1222375"/>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09623B42-FBC1-80FA-5FC0-1AF4C8431912}"/>
              </a:ext>
            </a:extLst>
          </p:cNvPr>
          <p:cNvPicPr>
            <a:picLocks noChangeAspect="1"/>
          </p:cNvPicPr>
          <p:nvPr/>
        </p:nvPicPr>
        <p:blipFill>
          <a:blip r:embed="rId13"/>
          <a:stretch>
            <a:fillRect/>
          </a:stretch>
        </p:blipFill>
        <p:spPr>
          <a:xfrm>
            <a:off x="1742345" y="98028"/>
            <a:ext cx="1651000" cy="1606550"/>
          </a:xfrm>
          <a:prstGeom prst="rect">
            <a:avLst/>
          </a:prstGeom>
        </p:spPr>
      </p:pic>
      <p:pic>
        <p:nvPicPr>
          <p:cNvPr id="28" name="Picture 27" descr="A screenshot of a white background&#10;&#10;Description automatically generated">
            <a:extLst>
              <a:ext uri="{FF2B5EF4-FFF2-40B4-BE49-F238E27FC236}">
                <a16:creationId xmlns:a16="http://schemas.microsoft.com/office/drawing/2014/main" id="{A287F710-EFCF-8275-A160-45B93CE79E5B}"/>
              </a:ext>
            </a:extLst>
          </p:cNvPr>
          <p:cNvPicPr>
            <a:picLocks noChangeAspect="1"/>
          </p:cNvPicPr>
          <p:nvPr/>
        </p:nvPicPr>
        <p:blipFill>
          <a:blip r:embed="rId14"/>
          <a:stretch>
            <a:fillRect/>
          </a:stretch>
        </p:blipFill>
        <p:spPr>
          <a:xfrm>
            <a:off x="6636412" y="2248464"/>
            <a:ext cx="1562100" cy="1056384"/>
          </a:xfrm>
          <a:prstGeom prst="rect">
            <a:avLst/>
          </a:prstGeom>
        </p:spPr>
      </p:pic>
      <p:pic>
        <p:nvPicPr>
          <p:cNvPr id="30" name="Picture 29" descr="A screenshot of a white background&#10;&#10;Description automatically generated">
            <a:extLst>
              <a:ext uri="{FF2B5EF4-FFF2-40B4-BE49-F238E27FC236}">
                <a16:creationId xmlns:a16="http://schemas.microsoft.com/office/drawing/2014/main" id="{50AA6099-DCC1-8282-0B29-B196047C2C1C}"/>
              </a:ext>
            </a:extLst>
          </p:cNvPr>
          <p:cNvPicPr>
            <a:picLocks noChangeAspect="1"/>
          </p:cNvPicPr>
          <p:nvPr/>
        </p:nvPicPr>
        <p:blipFill>
          <a:blip r:embed="rId15"/>
          <a:stretch>
            <a:fillRect/>
          </a:stretch>
        </p:blipFill>
        <p:spPr>
          <a:xfrm>
            <a:off x="401832" y="3482232"/>
            <a:ext cx="1693195" cy="1229659"/>
          </a:xfrm>
          <a:prstGeom prst="rect">
            <a:avLst/>
          </a:prstGeom>
        </p:spPr>
      </p:pic>
      <p:pic>
        <p:nvPicPr>
          <p:cNvPr id="32" name="Picture 31" descr="A screenshot of a phone&#10;&#10;Description automatically generated">
            <a:extLst>
              <a:ext uri="{FF2B5EF4-FFF2-40B4-BE49-F238E27FC236}">
                <a16:creationId xmlns:a16="http://schemas.microsoft.com/office/drawing/2014/main" id="{94104AFC-7083-44A2-8823-AD72989CE798}"/>
              </a:ext>
            </a:extLst>
          </p:cNvPr>
          <p:cNvPicPr>
            <a:picLocks noChangeAspect="1"/>
          </p:cNvPicPr>
          <p:nvPr/>
        </p:nvPicPr>
        <p:blipFill>
          <a:blip r:embed="rId16"/>
          <a:stretch>
            <a:fillRect/>
          </a:stretch>
        </p:blipFill>
        <p:spPr>
          <a:xfrm>
            <a:off x="4978312" y="3809445"/>
            <a:ext cx="2084614" cy="916314"/>
          </a:xfrm>
          <a:prstGeom prst="rect">
            <a:avLst/>
          </a:prstGeom>
        </p:spPr>
      </p:pic>
      <p:pic>
        <p:nvPicPr>
          <p:cNvPr id="34" name="Picture 33" descr="A screenshot of a phone&#10;&#10;Description automatically generated">
            <a:extLst>
              <a:ext uri="{FF2B5EF4-FFF2-40B4-BE49-F238E27FC236}">
                <a16:creationId xmlns:a16="http://schemas.microsoft.com/office/drawing/2014/main" id="{AA5E83F3-7BC9-B624-A1AD-1532D9193B86}"/>
              </a:ext>
            </a:extLst>
          </p:cNvPr>
          <p:cNvPicPr>
            <a:picLocks noChangeAspect="1"/>
          </p:cNvPicPr>
          <p:nvPr/>
        </p:nvPicPr>
        <p:blipFill>
          <a:blip r:embed="rId17"/>
          <a:stretch>
            <a:fillRect/>
          </a:stretch>
        </p:blipFill>
        <p:spPr>
          <a:xfrm>
            <a:off x="3393345" y="-21372"/>
            <a:ext cx="1606550" cy="872471"/>
          </a:xfrm>
          <a:prstGeom prst="rect">
            <a:avLst/>
          </a:prstGeom>
        </p:spPr>
      </p:pic>
      <p:pic>
        <p:nvPicPr>
          <p:cNvPr id="36" name="Picture 35" descr="A screenshot of a white background&#10;&#10;Description automatically generated">
            <a:extLst>
              <a:ext uri="{FF2B5EF4-FFF2-40B4-BE49-F238E27FC236}">
                <a16:creationId xmlns:a16="http://schemas.microsoft.com/office/drawing/2014/main" id="{38AEBA55-3BEC-D286-DCEF-C2FCEE7EC6EE}"/>
              </a:ext>
            </a:extLst>
          </p:cNvPr>
          <p:cNvPicPr>
            <a:picLocks noChangeAspect="1"/>
          </p:cNvPicPr>
          <p:nvPr/>
        </p:nvPicPr>
        <p:blipFill>
          <a:blip r:embed="rId18"/>
          <a:stretch>
            <a:fillRect/>
          </a:stretch>
        </p:blipFill>
        <p:spPr>
          <a:xfrm>
            <a:off x="2141407" y="2122064"/>
            <a:ext cx="1581916" cy="1283441"/>
          </a:xfrm>
          <a:prstGeom prst="rect">
            <a:avLst/>
          </a:prstGeom>
        </p:spPr>
      </p:pic>
      <p:pic>
        <p:nvPicPr>
          <p:cNvPr id="38" name="Picture 37" descr="A screenshot of a white text&#10;&#10;Description automatically generated">
            <a:extLst>
              <a:ext uri="{FF2B5EF4-FFF2-40B4-BE49-F238E27FC236}">
                <a16:creationId xmlns:a16="http://schemas.microsoft.com/office/drawing/2014/main" id="{D1D797E6-A4FE-5A5F-D844-31C0ADCE003F}"/>
              </a:ext>
            </a:extLst>
          </p:cNvPr>
          <p:cNvPicPr>
            <a:picLocks noChangeAspect="1"/>
          </p:cNvPicPr>
          <p:nvPr/>
        </p:nvPicPr>
        <p:blipFill>
          <a:blip r:embed="rId19"/>
          <a:stretch>
            <a:fillRect/>
          </a:stretch>
        </p:blipFill>
        <p:spPr>
          <a:xfrm>
            <a:off x="2484561" y="3547705"/>
            <a:ext cx="1333047" cy="1159393"/>
          </a:xfrm>
          <a:prstGeom prst="rect">
            <a:avLst/>
          </a:prstGeom>
        </p:spPr>
      </p:pic>
      <p:pic>
        <p:nvPicPr>
          <p:cNvPr id="40" name="Picture 39" descr="A screenshot of a white text&#10;&#10;Description automatically generated">
            <a:extLst>
              <a:ext uri="{FF2B5EF4-FFF2-40B4-BE49-F238E27FC236}">
                <a16:creationId xmlns:a16="http://schemas.microsoft.com/office/drawing/2014/main" id="{F38CBDE6-4C75-5F68-B9C8-E311D327C23E}"/>
              </a:ext>
            </a:extLst>
          </p:cNvPr>
          <p:cNvPicPr>
            <a:picLocks noChangeAspect="1"/>
          </p:cNvPicPr>
          <p:nvPr/>
        </p:nvPicPr>
        <p:blipFill>
          <a:blip r:embed="rId20"/>
          <a:stretch>
            <a:fillRect/>
          </a:stretch>
        </p:blipFill>
        <p:spPr>
          <a:xfrm>
            <a:off x="3798557" y="3723649"/>
            <a:ext cx="1076543" cy="951847"/>
          </a:xfrm>
          <a:prstGeom prst="rect">
            <a:avLst/>
          </a:prstGeom>
        </p:spPr>
      </p:pic>
      <p:pic>
        <p:nvPicPr>
          <p:cNvPr id="42" name="Picture 41" descr="A screenshot of a white background&#10;&#10;Description automatically generated">
            <a:extLst>
              <a:ext uri="{FF2B5EF4-FFF2-40B4-BE49-F238E27FC236}">
                <a16:creationId xmlns:a16="http://schemas.microsoft.com/office/drawing/2014/main" id="{1C225C48-556B-A3E6-5AC3-216B2B436EBC}"/>
              </a:ext>
            </a:extLst>
          </p:cNvPr>
          <p:cNvPicPr>
            <a:picLocks noChangeAspect="1"/>
          </p:cNvPicPr>
          <p:nvPr/>
        </p:nvPicPr>
        <p:blipFill>
          <a:blip r:embed="rId21"/>
          <a:stretch>
            <a:fillRect/>
          </a:stretch>
        </p:blipFill>
        <p:spPr>
          <a:xfrm>
            <a:off x="5107955" y="1948999"/>
            <a:ext cx="1370801" cy="749657"/>
          </a:xfrm>
          <a:prstGeom prst="rect">
            <a:avLst/>
          </a:prstGeom>
        </p:spPr>
      </p:pic>
    </p:spTree>
    <p:extLst>
      <p:ext uri="{BB962C8B-B14F-4D97-AF65-F5344CB8AC3E}">
        <p14:creationId xmlns:p14="http://schemas.microsoft.com/office/powerpoint/2010/main" val="182073231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5"/>
        <p:cNvGrpSpPr/>
        <p:nvPr/>
      </p:nvGrpSpPr>
      <p:grpSpPr>
        <a:xfrm>
          <a:off x="0" y="0"/>
          <a:ext cx="0" cy="0"/>
          <a:chOff x="0" y="0"/>
          <a:chExt cx="0" cy="0"/>
        </a:xfrm>
      </p:grpSpPr>
      <p:sp>
        <p:nvSpPr>
          <p:cNvPr id="186" name="Google Shape;186;g216bb1a2444_4_15"/>
          <p:cNvSpPr txBox="1">
            <a:spLocks noGrp="1"/>
          </p:cNvSpPr>
          <p:nvPr>
            <p:ph type="title"/>
          </p:nvPr>
        </p:nvSpPr>
        <p:spPr>
          <a:xfrm>
            <a:off x="540545" y="541735"/>
            <a:ext cx="8062875" cy="431100"/>
          </a:xfrm>
          <a:prstGeom prst="rect">
            <a:avLst/>
          </a:prstGeom>
          <a:noFill/>
          <a:ln>
            <a:noFill/>
          </a:ln>
        </p:spPr>
        <p:txBody>
          <a:bodyPr spcFirstLastPara="1" wrap="square" lIns="0" tIns="0" rIns="0" bIns="0" anchor="t" anchorCtr="0">
            <a:noAutofit/>
          </a:bodyPr>
          <a:lstStyle/>
          <a:p>
            <a:r>
              <a:rPr lang="en-GB"/>
              <a:t>Outcomes</a:t>
            </a:r>
            <a:endParaRPr/>
          </a:p>
        </p:txBody>
      </p:sp>
      <p:sp>
        <p:nvSpPr>
          <p:cNvPr id="187" name="Google Shape;187;g216bb1a2444_4_15"/>
          <p:cNvSpPr txBox="1">
            <a:spLocks noGrp="1"/>
          </p:cNvSpPr>
          <p:nvPr>
            <p:ph type="sldNum" idx="12"/>
          </p:nvPr>
        </p:nvSpPr>
        <p:spPr>
          <a:xfrm>
            <a:off x="8437613" y="4869656"/>
            <a:ext cx="193275" cy="142200"/>
          </a:xfrm>
          <a:prstGeom prst="rect">
            <a:avLst/>
          </a:prstGeom>
          <a:noFill/>
          <a:ln>
            <a:noFill/>
          </a:ln>
        </p:spPr>
        <p:txBody>
          <a:bodyPr spcFirstLastPara="1" wrap="square" lIns="0" tIns="0" rIns="0" bIns="0" anchor="t" anchorCtr="0">
            <a:noAutofit/>
          </a:bodyPr>
          <a:lstStyle/>
          <a:p>
            <a:fld id="{00000000-1234-1234-1234-123412341234}" type="slidenum">
              <a:rPr lang="en-GB"/>
              <a:pPr/>
              <a:t>17</a:t>
            </a:fld>
            <a:endParaRPr/>
          </a:p>
        </p:txBody>
      </p:sp>
      <p:pic>
        <p:nvPicPr>
          <p:cNvPr id="5" name="Picture 4" descr="A white background with black text&#10;&#10;Description automatically generated">
            <a:extLst>
              <a:ext uri="{FF2B5EF4-FFF2-40B4-BE49-F238E27FC236}">
                <a16:creationId xmlns:a16="http://schemas.microsoft.com/office/drawing/2014/main" id="{2F96B5CB-3133-0116-FB94-89B8075F1AD3}"/>
              </a:ext>
            </a:extLst>
          </p:cNvPr>
          <p:cNvPicPr>
            <a:picLocks noChangeAspect="1"/>
          </p:cNvPicPr>
          <p:nvPr/>
        </p:nvPicPr>
        <p:blipFill>
          <a:blip r:embed="rId3"/>
          <a:stretch>
            <a:fillRect/>
          </a:stretch>
        </p:blipFill>
        <p:spPr>
          <a:xfrm>
            <a:off x="0" y="263028"/>
            <a:ext cx="8858562" cy="4748828"/>
          </a:xfrm>
          <a:prstGeom prst="rect">
            <a:avLst/>
          </a:prstGeom>
        </p:spPr>
      </p:pic>
      <p:sp>
        <p:nvSpPr>
          <p:cNvPr id="6" name="Google Shape;188;g216bb1a2444_4_15">
            <a:extLst>
              <a:ext uri="{FF2B5EF4-FFF2-40B4-BE49-F238E27FC236}">
                <a16:creationId xmlns:a16="http://schemas.microsoft.com/office/drawing/2014/main" id="{DF6755F2-ABD2-6692-09C4-BD81199053B8}"/>
              </a:ext>
            </a:extLst>
          </p:cNvPr>
          <p:cNvSpPr txBox="1">
            <a:spLocks noGrp="1"/>
          </p:cNvSpPr>
          <p:nvPr>
            <p:ph type="body" idx="1"/>
          </p:nvPr>
        </p:nvSpPr>
        <p:spPr>
          <a:xfrm>
            <a:off x="315425" y="731545"/>
            <a:ext cx="4499248" cy="3527393"/>
          </a:xfrm>
          <a:prstGeom prst="rect">
            <a:avLst/>
          </a:prstGeom>
          <a:solidFill>
            <a:schemeClr val="accent1"/>
          </a:solidFill>
          <a:ln>
            <a:noFill/>
          </a:ln>
        </p:spPr>
        <p:txBody>
          <a:bodyPr spcFirstLastPara="1" wrap="square" lIns="216000" tIns="216000" rIns="216000" bIns="216000" anchor="t" anchorCtr="0">
            <a:noAutofit/>
          </a:bodyPr>
          <a:lstStyle/>
          <a:p>
            <a:pPr marL="0" indent="0">
              <a:buSzPts val="1600"/>
            </a:pPr>
            <a:r>
              <a:rPr lang="en-ZA" sz="2000" b="1" dirty="0"/>
              <a:t>WHAT NEXT</a:t>
            </a:r>
            <a:endParaRPr lang="en-ZA" sz="2000" dirty="0"/>
          </a:p>
          <a:p>
            <a:pPr marL="298450" indent="-285750">
              <a:buFont typeface="Arial" panose="020B0604020202020204" pitchFamily="34" charset="0"/>
              <a:buChar char="•"/>
            </a:pPr>
            <a:r>
              <a:rPr lang="en-ZA" sz="1600" dirty="0"/>
              <a:t>Link the BPs to specification sheets and include in metadata</a:t>
            </a:r>
          </a:p>
          <a:p>
            <a:pPr marL="298450" indent="-285750">
              <a:buFont typeface="Arial" panose="020B0604020202020204" pitchFamily="34" charset="0"/>
              <a:buChar char="•"/>
            </a:pPr>
            <a:r>
              <a:rPr lang="en-ZA" sz="1600" dirty="0"/>
              <a:t>Include precision details as a must have</a:t>
            </a:r>
          </a:p>
          <a:p>
            <a:pPr marL="298450" indent="-285750">
              <a:buFont typeface="Arial" panose="020B0604020202020204" pitchFamily="34" charset="0"/>
              <a:buChar char="•"/>
            </a:pPr>
            <a:r>
              <a:rPr lang="en-ZA" sz="1600" dirty="0"/>
              <a:t>Provide more guidance on community review process</a:t>
            </a:r>
          </a:p>
          <a:p>
            <a:pPr marL="298450" indent="-285750">
              <a:buFont typeface="Arial" panose="020B0604020202020204" pitchFamily="34" charset="0"/>
              <a:buChar char="•"/>
            </a:pPr>
            <a:r>
              <a:rPr lang="en-ZA" sz="1600" dirty="0"/>
              <a:t>Consider how to deal with regional best practices in a global context</a:t>
            </a:r>
          </a:p>
          <a:p>
            <a:pPr marL="298450" indent="-285750">
              <a:buFont typeface="Arial" panose="020B0604020202020204" pitchFamily="34" charset="0"/>
              <a:buChar char="•"/>
            </a:pPr>
            <a:r>
              <a:rPr lang="en-ZA" sz="1600" dirty="0"/>
              <a:t>Create a small team across networks/GOOS panels. Momentum needs to continue but needs more support (as per most things!)</a:t>
            </a:r>
          </a:p>
          <a:p>
            <a:pPr marL="0" lvl="1" indent="0" algn="l" rtl="0">
              <a:lnSpc>
                <a:spcPct val="100000"/>
              </a:lnSpc>
              <a:spcBef>
                <a:spcPts val="0"/>
              </a:spcBef>
              <a:spcAft>
                <a:spcPts val="0"/>
              </a:spcAft>
              <a:buClr>
                <a:schemeClr val="lt1"/>
              </a:buClr>
              <a:buSzPts val="2000"/>
              <a:buNone/>
            </a:pPr>
            <a:endParaRPr dirty="0"/>
          </a:p>
        </p:txBody>
      </p:sp>
      <p:pic>
        <p:nvPicPr>
          <p:cNvPr id="8" name="Google Shape;453;p63">
            <a:extLst>
              <a:ext uri="{FF2B5EF4-FFF2-40B4-BE49-F238E27FC236}">
                <a16:creationId xmlns:a16="http://schemas.microsoft.com/office/drawing/2014/main" id="{D134D087-2457-41C9-1D3F-EA7F2512419D}"/>
              </a:ext>
            </a:extLst>
          </p:cNvPr>
          <p:cNvPicPr preferRelativeResize="0"/>
          <p:nvPr/>
        </p:nvPicPr>
        <p:blipFill>
          <a:blip r:embed="rId4">
            <a:alphaModFix/>
          </a:blip>
          <a:stretch>
            <a:fillRect/>
          </a:stretch>
        </p:blipFill>
        <p:spPr>
          <a:xfrm>
            <a:off x="6778513" y="569676"/>
            <a:ext cx="2202313" cy="1468200"/>
          </a:xfrm>
          <a:prstGeom prst="rect">
            <a:avLst/>
          </a:prstGeom>
          <a:noFill/>
          <a:ln>
            <a:noFill/>
          </a:ln>
        </p:spPr>
      </p:pic>
      <p:pic>
        <p:nvPicPr>
          <p:cNvPr id="9" name="Google Shape;454;p63">
            <a:extLst>
              <a:ext uri="{FF2B5EF4-FFF2-40B4-BE49-F238E27FC236}">
                <a16:creationId xmlns:a16="http://schemas.microsoft.com/office/drawing/2014/main" id="{678EC57C-E130-D6B1-0600-07A2C25C5926}"/>
              </a:ext>
            </a:extLst>
          </p:cNvPr>
          <p:cNvPicPr preferRelativeResize="0"/>
          <p:nvPr/>
        </p:nvPicPr>
        <p:blipFill>
          <a:blip r:embed="rId5">
            <a:alphaModFix/>
          </a:blip>
          <a:stretch>
            <a:fillRect/>
          </a:stretch>
        </p:blipFill>
        <p:spPr>
          <a:xfrm>
            <a:off x="5314429" y="2187145"/>
            <a:ext cx="1886775" cy="2493251"/>
          </a:xfrm>
          <a:prstGeom prst="rect">
            <a:avLst/>
          </a:prstGeom>
          <a:noFill/>
          <a:ln w="12700" cap="flat" cmpd="sng">
            <a:solidFill>
              <a:srgbClr val="31538F"/>
            </a:solidFill>
            <a:prstDash val="solid"/>
            <a:miter lim="8000"/>
            <a:headEnd type="none" w="sm" len="sm"/>
            <a:tailEnd type="none" w="sm" len="sm"/>
          </a:ln>
        </p:spPr>
      </p:pic>
    </p:spTree>
    <p:extLst>
      <p:ext uri="{BB962C8B-B14F-4D97-AF65-F5344CB8AC3E}">
        <p14:creationId xmlns:p14="http://schemas.microsoft.com/office/powerpoint/2010/main" val="404547239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45"/>
        <p:cNvGrpSpPr/>
        <p:nvPr/>
      </p:nvGrpSpPr>
      <p:grpSpPr>
        <a:xfrm>
          <a:off x="0" y="0"/>
          <a:ext cx="0" cy="0"/>
          <a:chOff x="0" y="0"/>
          <a:chExt cx="0" cy="0"/>
        </a:xfrm>
      </p:grpSpPr>
      <p:sp>
        <p:nvSpPr>
          <p:cNvPr id="146" name="Google Shape;146;p3"/>
          <p:cNvSpPr txBox="1">
            <a:spLocks noGrp="1"/>
          </p:cNvSpPr>
          <p:nvPr>
            <p:ph type="title"/>
          </p:nvPr>
        </p:nvSpPr>
        <p:spPr>
          <a:xfrm>
            <a:off x="206085" y="251542"/>
            <a:ext cx="4782879" cy="994172"/>
          </a:xfrm>
          <a:prstGeom prst="rect">
            <a:avLst/>
          </a:prstGeom>
          <a:solidFill>
            <a:schemeClr val="lt1">
              <a:alpha val="66666"/>
            </a:schemeClr>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dirty="0">
                <a:solidFill>
                  <a:schemeClr val="dk1"/>
                </a:solidFill>
              </a:rPr>
              <a:t>Why use “best practices”?</a:t>
            </a:r>
            <a:endParaRPr dirty="0">
              <a:solidFill>
                <a:schemeClr val="dk1"/>
              </a:solidFill>
            </a:endParaRPr>
          </a:p>
        </p:txBody>
      </p:sp>
      <p:sp>
        <p:nvSpPr>
          <p:cNvPr id="147" name="Google Shape;147;p3"/>
          <p:cNvSpPr txBox="1">
            <a:spLocks noGrp="1"/>
          </p:cNvSpPr>
          <p:nvPr>
            <p:ph type="body" idx="1"/>
          </p:nvPr>
        </p:nvSpPr>
        <p:spPr>
          <a:xfrm>
            <a:off x="431026" y="1770715"/>
            <a:ext cx="4557938" cy="3004316"/>
          </a:xfrm>
          <a:prstGeom prst="rect">
            <a:avLst/>
          </a:prstGeom>
          <a:solidFill>
            <a:schemeClr val="lt1">
              <a:alpha val="83921"/>
            </a:schemeClr>
          </a:solid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0"/>
              </a:spcBef>
              <a:spcAft>
                <a:spcPts val="0"/>
              </a:spcAft>
              <a:buClr>
                <a:schemeClr val="tx1"/>
              </a:buClr>
              <a:buSzPts val="1800"/>
              <a:buChar char="•"/>
            </a:pPr>
            <a:r>
              <a:rPr lang="en" dirty="0">
                <a:solidFill>
                  <a:schemeClr val="dk1"/>
                </a:solidFill>
              </a:rPr>
              <a:t>Efficient use of time</a:t>
            </a:r>
            <a:endParaRPr dirty="0"/>
          </a:p>
          <a:p>
            <a:pPr marL="457200" lvl="0" indent="-342900" algn="l" rtl="0">
              <a:lnSpc>
                <a:spcPct val="90000"/>
              </a:lnSpc>
              <a:spcBef>
                <a:spcPts val="1000"/>
              </a:spcBef>
              <a:spcAft>
                <a:spcPts val="0"/>
              </a:spcAft>
              <a:buClr>
                <a:schemeClr val="tx1"/>
              </a:buClr>
              <a:buSzPts val="1800"/>
              <a:buChar char="•"/>
            </a:pPr>
            <a:r>
              <a:rPr lang="en" dirty="0">
                <a:solidFill>
                  <a:schemeClr val="dk1"/>
                </a:solidFill>
              </a:rPr>
              <a:t>Collaborative opportunities</a:t>
            </a:r>
            <a:endParaRPr dirty="0"/>
          </a:p>
          <a:p>
            <a:pPr marL="457200" lvl="0" indent="-342900" algn="l" rtl="0">
              <a:lnSpc>
                <a:spcPct val="90000"/>
              </a:lnSpc>
              <a:spcBef>
                <a:spcPts val="1000"/>
              </a:spcBef>
              <a:spcAft>
                <a:spcPts val="0"/>
              </a:spcAft>
              <a:buClr>
                <a:schemeClr val="tx1"/>
              </a:buClr>
              <a:buSzPts val="1800"/>
              <a:buChar char="•"/>
            </a:pPr>
            <a:r>
              <a:rPr lang="en" dirty="0">
                <a:solidFill>
                  <a:schemeClr val="dk1"/>
                </a:solidFill>
              </a:rPr>
              <a:t>Data comparability and </a:t>
            </a:r>
            <a:r>
              <a:rPr lang="en" dirty="0" err="1">
                <a:solidFill>
                  <a:schemeClr val="dk1"/>
                </a:solidFill>
              </a:rPr>
              <a:t>collatability</a:t>
            </a:r>
            <a:endParaRPr dirty="0">
              <a:solidFill>
                <a:schemeClr val="dk1"/>
              </a:solidFill>
            </a:endParaRPr>
          </a:p>
          <a:p>
            <a:pPr marL="457200" lvl="0" indent="-342900" algn="l" rtl="0">
              <a:lnSpc>
                <a:spcPct val="90000"/>
              </a:lnSpc>
              <a:spcBef>
                <a:spcPts val="1000"/>
              </a:spcBef>
              <a:spcAft>
                <a:spcPts val="0"/>
              </a:spcAft>
              <a:buClr>
                <a:schemeClr val="tx1"/>
              </a:buClr>
              <a:buSzPts val="1800"/>
              <a:buChar char="•"/>
            </a:pPr>
            <a:r>
              <a:rPr lang="en" dirty="0">
                <a:solidFill>
                  <a:schemeClr val="dk1"/>
                </a:solidFill>
              </a:rPr>
              <a:t>Greater trust in data</a:t>
            </a:r>
            <a:endParaRPr dirty="0"/>
          </a:p>
          <a:p>
            <a:pPr marL="457200" lvl="0" indent="-342900" algn="l" rtl="0">
              <a:lnSpc>
                <a:spcPct val="90000"/>
              </a:lnSpc>
              <a:spcBef>
                <a:spcPts val="1000"/>
              </a:spcBef>
              <a:spcAft>
                <a:spcPts val="0"/>
              </a:spcAft>
              <a:buClr>
                <a:schemeClr val="tx1"/>
              </a:buClr>
              <a:buSzPts val="1800"/>
              <a:buChar char="•"/>
            </a:pPr>
            <a:r>
              <a:rPr lang="en" dirty="0">
                <a:solidFill>
                  <a:schemeClr val="dk1"/>
                </a:solidFill>
              </a:rPr>
              <a:t>Streamlined regulatory approval</a:t>
            </a:r>
            <a:endParaRPr dirty="0"/>
          </a:p>
          <a:p>
            <a:pPr marL="457200" lvl="0" indent="-342900" algn="l" rtl="0">
              <a:lnSpc>
                <a:spcPct val="90000"/>
              </a:lnSpc>
              <a:spcBef>
                <a:spcPts val="600"/>
              </a:spcBef>
              <a:spcAft>
                <a:spcPts val="0"/>
              </a:spcAft>
              <a:buClr>
                <a:schemeClr val="tx1"/>
              </a:buClr>
              <a:buSzPts val="1800"/>
              <a:buChar char="•"/>
            </a:pPr>
            <a:r>
              <a:rPr lang="en" dirty="0">
                <a:solidFill>
                  <a:schemeClr val="dk1"/>
                </a:solidFill>
              </a:rPr>
              <a:t>Higher funding success</a:t>
            </a:r>
          </a:p>
          <a:p>
            <a:pPr indent="-342900">
              <a:spcBef>
                <a:spcPts val="600"/>
              </a:spcBef>
              <a:buClr>
                <a:schemeClr val="tx1"/>
              </a:buClr>
              <a:buSzPts val="1800"/>
            </a:pPr>
            <a:r>
              <a:rPr lang="en-ZA" dirty="0">
                <a:solidFill>
                  <a:schemeClr val="dk1"/>
                </a:solidFill>
              </a:rPr>
              <a:t>Reproduceable</a:t>
            </a:r>
          </a:p>
          <a:p>
            <a:pPr indent="-342900">
              <a:spcBef>
                <a:spcPts val="600"/>
              </a:spcBef>
              <a:buClr>
                <a:schemeClr val="tx1"/>
              </a:buClr>
              <a:buSzPts val="1800"/>
            </a:pPr>
            <a:r>
              <a:rPr lang="en-ZA" dirty="0">
                <a:solidFill>
                  <a:schemeClr val="dk1"/>
                </a:solidFill>
              </a:rPr>
              <a:t>Improved systems interoperability</a:t>
            </a:r>
            <a:endParaRPr lang="en-ZA" dirty="0"/>
          </a:p>
          <a:p>
            <a:pPr marL="457200" lvl="0" indent="-342900" algn="l" rtl="0">
              <a:lnSpc>
                <a:spcPct val="90000"/>
              </a:lnSpc>
              <a:spcBef>
                <a:spcPts val="600"/>
              </a:spcBef>
              <a:spcAft>
                <a:spcPts val="0"/>
              </a:spcAft>
              <a:buClr>
                <a:schemeClr val="tx1"/>
              </a:buClr>
              <a:buSzPts val="1800"/>
              <a:buChar char="•"/>
            </a:pPr>
            <a:endParaRPr dirty="0"/>
          </a:p>
          <a:p>
            <a:pPr marL="171450" lvl="0" indent="-38100" algn="l" rtl="0">
              <a:lnSpc>
                <a:spcPct val="90000"/>
              </a:lnSpc>
              <a:spcBef>
                <a:spcPts val="750"/>
              </a:spcBef>
              <a:spcAft>
                <a:spcPts val="0"/>
              </a:spcAft>
              <a:buClr>
                <a:srgbClr val="262626"/>
              </a:buClr>
              <a:buSzPts val="2100"/>
              <a:buNone/>
            </a:pPr>
            <a:endParaRPr dirty="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
          <p:cNvSpPr txBox="1"/>
          <p:nvPr/>
        </p:nvSpPr>
        <p:spPr>
          <a:xfrm>
            <a:off x="1634786" y="3934163"/>
            <a:ext cx="6426000" cy="6001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50" dirty="0">
                <a:solidFill>
                  <a:srgbClr val="595959"/>
                </a:solidFill>
                <a:latin typeface="Calibri"/>
                <a:ea typeface="Calibri"/>
                <a:cs typeface="Calibri"/>
                <a:sym typeface="Calibri"/>
              </a:rPr>
              <a:t>Juliet Hermes, Johannes Karstensen, </a:t>
            </a:r>
          </a:p>
          <a:p>
            <a:pPr marL="0" marR="0" lvl="0" indent="0" algn="ctr" rtl="0">
              <a:spcBef>
                <a:spcPts val="0"/>
              </a:spcBef>
              <a:spcAft>
                <a:spcPts val="0"/>
              </a:spcAft>
              <a:buNone/>
            </a:pPr>
            <a:r>
              <a:rPr lang="en-US" sz="1650" dirty="0">
                <a:solidFill>
                  <a:srgbClr val="595959"/>
                </a:solidFill>
                <a:latin typeface="Calibri"/>
                <a:ea typeface="Calibri"/>
                <a:cs typeface="Calibri"/>
                <a:sym typeface="Calibri"/>
              </a:rPr>
              <a:t>George </a:t>
            </a:r>
            <a:r>
              <a:rPr lang="en-US" sz="1650" dirty="0" err="1">
                <a:solidFill>
                  <a:srgbClr val="595959"/>
                </a:solidFill>
                <a:latin typeface="Calibri"/>
                <a:ea typeface="Calibri"/>
                <a:cs typeface="Calibri"/>
                <a:sym typeface="Calibri"/>
              </a:rPr>
              <a:t>Petihakis</a:t>
            </a:r>
            <a:r>
              <a:rPr lang="en-US" sz="1650" dirty="0">
                <a:solidFill>
                  <a:srgbClr val="595959"/>
                </a:solidFill>
                <a:latin typeface="Calibri"/>
                <a:ea typeface="Calibri"/>
                <a:cs typeface="Calibri"/>
                <a:sym typeface="Calibri"/>
              </a:rPr>
              <a:t>, Rene </a:t>
            </a:r>
            <a:r>
              <a:rPr lang="en-US" sz="1650" dirty="0" err="1">
                <a:solidFill>
                  <a:srgbClr val="595959"/>
                </a:solidFill>
                <a:latin typeface="Calibri"/>
                <a:ea typeface="Calibri"/>
                <a:cs typeface="Calibri"/>
                <a:sym typeface="Calibri"/>
              </a:rPr>
              <a:t>Garello</a:t>
            </a:r>
            <a:r>
              <a:rPr lang="en-US" sz="1650" dirty="0">
                <a:solidFill>
                  <a:srgbClr val="595959"/>
                </a:solidFill>
                <a:latin typeface="Calibri"/>
                <a:ea typeface="Calibri"/>
                <a:cs typeface="Calibri"/>
                <a:sym typeface="Calibri"/>
              </a:rPr>
              <a:t>, Jay Pearlman, Rebecca </a:t>
            </a:r>
            <a:r>
              <a:rPr lang="en-US" sz="1650" dirty="0" err="1">
                <a:solidFill>
                  <a:srgbClr val="595959"/>
                </a:solidFill>
                <a:latin typeface="Calibri"/>
                <a:ea typeface="Calibri"/>
                <a:cs typeface="Calibri"/>
                <a:sym typeface="Calibri"/>
              </a:rPr>
              <a:t>Zitoun</a:t>
            </a:r>
            <a:endParaRPr lang="en-US" sz="1650" dirty="0">
              <a:solidFill>
                <a:srgbClr val="595959"/>
              </a:solidFill>
              <a:latin typeface="Calibri"/>
              <a:ea typeface="Calibri"/>
              <a:cs typeface="Calibri"/>
              <a:sym typeface="Calibri"/>
            </a:endParaRPr>
          </a:p>
        </p:txBody>
      </p:sp>
      <p:sp>
        <p:nvSpPr>
          <p:cNvPr id="121" name="Google Shape;121;p1"/>
          <p:cNvSpPr txBox="1"/>
          <p:nvPr/>
        </p:nvSpPr>
        <p:spPr>
          <a:xfrm>
            <a:off x="3378885" y="4704943"/>
            <a:ext cx="2386228" cy="233669"/>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050" b="0" i="0" u="none" strike="noStrike" cap="none">
                <a:solidFill>
                  <a:srgbClr val="39406E"/>
                </a:solidFill>
                <a:latin typeface="Arial"/>
                <a:ea typeface="Arial"/>
                <a:cs typeface="Arial"/>
                <a:sym typeface="Arial"/>
              </a:rPr>
              <a:t>www.oceanbestpractices.org</a:t>
            </a:r>
            <a:endParaRPr/>
          </a:p>
        </p:txBody>
      </p:sp>
      <p:sp>
        <p:nvSpPr>
          <p:cNvPr id="122" name="Google Shape;122;p1"/>
          <p:cNvSpPr/>
          <p:nvPr/>
        </p:nvSpPr>
        <p:spPr>
          <a:xfrm>
            <a:off x="1359000" y="4894009"/>
            <a:ext cx="6426000" cy="94612"/>
          </a:xfrm>
          <a:prstGeom prst="parallelogram">
            <a:avLst>
              <a:gd name="adj" fmla="val 25000"/>
            </a:avLst>
          </a:prstGeom>
          <a:solidFill>
            <a:srgbClr val="39406E"/>
          </a:solidFill>
          <a:ln w="9525" cap="flat" cmpd="sng">
            <a:solidFill>
              <a:srgbClr val="3940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39406E"/>
              </a:solidFill>
              <a:latin typeface="Calibri"/>
              <a:ea typeface="Calibri"/>
              <a:cs typeface="Calibri"/>
              <a:sym typeface="Calibri"/>
            </a:endParaRPr>
          </a:p>
        </p:txBody>
      </p:sp>
      <p:sp>
        <p:nvSpPr>
          <p:cNvPr id="123" name="Google Shape;123;p1"/>
          <p:cNvSpPr txBox="1">
            <a:spLocks noGrp="1"/>
          </p:cNvSpPr>
          <p:nvPr>
            <p:ph type="ctrTitle"/>
          </p:nvPr>
        </p:nvSpPr>
        <p:spPr>
          <a:xfrm>
            <a:off x="892650" y="2757141"/>
            <a:ext cx="7358700" cy="85404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2"/>
              </a:buClr>
              <a:buSzPts val="3600"/>
              <a:buFont typeface="Calibri"/>
              <a:buNone/>
            </a:pPr>
            <a:r>
              <a:rPr lang="en-US" sz="3200" dirty="0">
                <a:solidFill>
                  <a:schemeClr val="dk2"/>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Summary of OBPS</a:t>
            </a:r>
            <a:endParaRPr sz="3200" dirty="0">
              <a:solidFill>
                <a:srgbClr val="39406E"/>
              </a:solidFill>
            </a:endParaRPr>
          </a:p>
        </p:txBody>
      </p:sp>
      <p:pic>
        <p:nvPicPr>
          <p:cNvPr id="124" name="Google Shape;124;p1"/>
          <p:cNvPicPr preferRelativeResize="0"/>
          <p:nvPr/>
        </p:nvPicPr>
        <p:blipFill rotWithShape="1">
          <a:blip r:embed="rId3">
            <a:alphaModFix/>
          </a:blip>
          <a:srcRect/>
          <a:stretch/>
        </p:blipFill>
        <p:spPr>
          <a:xfrm>
            <a:off x="3539008" y="251602"/>
            <a:ext cx="1465528" cy="684421"/>
          </a:xfrm>
          <a:prstGeom prst="rect">
            <a:avLst/>
          </a:prstGeom>
          <a:noFill/>
          <a:ln>
            <a:noFill/>
          </a:ln>
        </p:spPr>
      </p:pic>
      <p:grpSp>
        <p:nvGrpSpPr>
          <p:cNvPr id="125" name="Google Shape;125;p1"/>
          <p:cNvGrpSpPr/>
          <p:nvPr/>
        </p:nvGrpSpPr>
        <p:grpSpPr>
          <a:xfrm>
            <a:off x="453938" y="1209337"/>
            <a:ext cx="7712008" cy="1473833"/>
            <a:chOff x="478479" y="1844824"/>
            <a:chExt cx="10282677" cy="1965111"/>
          </a:xfrm>
        </p:grpSpPr>
        <p:pic>
          <p:nvPicPr>
            <p:cNvPr id="126" name="Google Shape;126;p1"/>
            <p:cNvPicPr preferRelativeResize="0"/>
            <p:nvPr/>
          </p:nvPicPr>
          <p:blipFill rotWithShape="1">
            <a:blip r:embed="rId4">
              <a:alphaModFix/>
            </a:blip>
            <a:srcRect/>
            <a:stretch/>
          </p:blipFill>
          <p:spPr>
            <a:xfrm>
              <a:off x="478479" y="1844824"/>
              <a:ext cx="3045921" cy="1965111"/>
            </a:xfrm>
            <a:prstGeom prst="rect">
              <a:avLst/>
            </a:prstGeom>
            <a:noFill/>
            <a:ln w="12700" cap="flat" cmpd="sng">
              <a:solidFill>
                <a:srgbClr val="39406E"/>
              </a:solidFill>
              <a:prstDash val="solid"/>
              <a:round/>
              <a:headEnd type="none" w="sm" len="sm"/>
              <a:tailEnd type="none" w="sm" len="sm"/>
            </a:ln>
          </p:spPr>
        </p:pic>
        <p:pic>
          <p:nvPicPr>
            <p:cNvPr id="128" name="Google Shape;128;p1"/>
            <p:cNvPicPr preferRelativeResize="0"/>
            <p:nvPr/>
          </p:nvPicPr>
          <p:blipFill rotWithShape="1">
            <a:blip r:embed="rId5">
              <a:alphaModFix/>
            </a:blip>
            <a:srcRect/>
            <a:stretch/>
          </p:blipFill>
          <p:spPr>
            <a:xfrm>
              <a:off x="3552755" y="1849484"/>
              <a:ext cx="2049541" cy="1960334"/>
            </a:xfrm>
            <a:prstGeom prst="rect">
              <a:avLst/>
            </a:prstGeom>
            <a:noFill/>
            <a:ln w="12700" cap="flat" cmpd="sng">
              <a:solidFill>
                <a:srgbClr val="39406E"/>
              </a:solidFill>
              <a:prstDash val="solid"/>
              <a:round/>
              <a:headEnd type="none" w="sm" len="sm"/>
              <a:tailEnd type="none" w="sm" len="sm"/>
            </a:ln>
          </p:spPr>
        </p:pic>
        <p:pic>
          <p:nvPicPr>
            <p:cNvPr id="129" name="Google Shape;129;p1"/>
            <p:cNvPicPr preferRelativeResize="0"/>
            <p:nvPr/>
          </p:nvPicPr>
          <p:blipFill rotWithShape="1">
            <a:blip r:embed="rId6">
              <a:alphaModFix/>
            </a:blip>
            <a:srcRect/>
            <a:stretch/>
          </p:blipFill>
          <p:spPr>
            <a:xfrm>
              <a:off x="7748928" y="1853825"/>
              <a:ext cx="3012228" cy="1955992"/>
            </a:xfrm>
            <a:prstGeom prst="rect">
              <a:avLst/>
            </a:prstGeom>
            <a:noFill/>
            <a:ln w="12700" cap="flat" cmpd="sng">
              <a:solidFill>
                <a:srgbClr val="39406E"/>
              </a:solidFill>
              <a:prstDash val="solid"/>
              <a:round/>
              <a:headEnd type="none" w="sm" len="sm"/>
              <a:tailEnd type="none" w="sm" len="sm"/>
            </a:ln>
          </p:spPr>
        </p:pic>
      </p:grpSp>
      <p:pic>
        <p:nvPicPr>
          <p:cNvPr id="130" name="Google Shape;130;p1"/>
          <p:cNvPicPr preferRelativeResize="0"/>
          <p:nvPr/>
        </p:nvPicPr>
        <p:blipFill rotWithShape="1">
          <a:blip r:embed="rId7">
            <a:alphaModFix/>
          </a:blip>
          <a:srcRect/>
          <a:stretch/>
        </p:blipFill>
        <p:spPr>
          <a:xfrm>
            <a:off x="126773" y="83099"/>
            <a:ext cx="977924" cy="919025"/>
          </a:xfrm>
          <a:prstGeom prst="rect">
            <a:avLst/>
          </a:prstGeom>
          <a:noFill/>
          <a:ln>
            <a:noFill/>
          </a:ln>
        </p:spPr>
      </p:pic>
      <p:pic>
        <p:nvPicPr>
          <p:cNvPr id="131" name="Google Shape;131;p1"/>
          <p:cNvPicPr preferRelativeResize="0"/>
          <p:nvPr/>
        </p:nvPicPr>
        <p:blipFill rotWithShape="1">
          <a:blip r:embed="rId8">
            <a:alphaModFix/>
          </a:blip>
          <a:srcRect/>
          <a:stretch/>
        </p:blipFill>
        <p:spPr>
          <a:xfrm>
            <a:off x="7279726" y="126400"/>
            <a:ext cx="1677375" cy="419075"/>
          </a:xfrm>
          <a:prstGeom prst="rect">
            <a:avLst/>
          </a:prstGeom>
          <a:noFill/>
          <a:ln>
            <a:noFill/>
          </a:ln>
        </p:spPr>
      </p:pic>
      <p:pic>
        <p:nvPicPr>
          <p:cNvPr id="132" name="Google Shape;132;p1"/>
          <p:cNvPicPr preferRelativeResize="0"/>
          <p:nvPr/>
        </p:nvPicPr>
        <p:blipFill rotWithShape="1">
          <a:blip r:embed="rId9">
            <a:alphaModFix/>
          </a:blip>
          <a:srcRect/>
          <a:stretch/>
        </p:blipFill>
        <p:spPr>
          <a:xfrm>
            <a:off x="7183675" y="608100"/>
            <a:ext cx="1462887" cy="419075"/>
          </a:xfrm>
          <a:prstGeom prst="rect">
            <a:avLst/>
          </a:prstGeom>
          <a:noFill/>
          <a:ln>
            <a:noFill/>
          </a:ln>
        </p:spPr>
      </p:pic>
      <p:pic>
        <p:nvPicPr>
          <p:cNvPr id="3" name="Picture 2">
            <a:extLst>
              <a:ext uri="{FF2B5EF4-FFF2-40B4-BE49-F238E27FC236}">
                <a16:creationId xmlns:a16="http://schemas.microsoft.com/office/drawing/2014/main" id="{1BFC482A-D1AC-4F40-8A0F-E6957EDE29B5}"/>
              </a:ext>
            </a:extLst>
          </p:cNvPr>
          <p:cNvPicPr>
            <a:picLocks noChangeAspect="1"/>
          </p:cNvPicPr>
          <p:nvPr/>
        </p:nvPicPr>
        <p:blipFill>
          <a:blip r:embed="rId10"/>
          <a:stretch>
            <a:fillRect/>
          </a:stretch>
        </p:blipFill>
        <p:spPr>
          <a:xfrm>
            <a:off x="4305417" y="1209337"/>
            <a:ext cx="1590725" cy="146699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4"/>
          <p:cNvSpPr txBox="1">
            <a:spLocks noGrp="1"/>
          </p:cNvSpPr>
          <p:nvPr>
            <p:ph type="title"/>
          </p:nvPr>
        </p:nvSpPr>
        <p:spPr>
          <a:xfrm>
            <a:off x="311700" y="2846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rgbClr val="39406E"/>
              </a:buClr>
              <a:buSzPct val="94276"/>
              <a:buFont typeface="Calibri"/>
              <a:buNone/>
            </a:pPr>
            <a:r>
              <a:rPr lang="en">
                <a:solidFill>
                  <a:srgbClr val="39406E"/>
                </a:solidFill>
              </a:rPr>
              <a:t>What is the Ocean Best Practices System (OBPS)?</a:t>
            </a:r>
            <a:endParaRPr>
              <a:solidFill>
                <a:srgbClr val="39406E"/>
              </a:solidFill>
            </a:endParaRPr>
          </a:p>
        </p:txBody>
      </p:sp>
      <p:sp>
        <p:nvSpPr>
          <p:cNvPr id="153" name="Google Shape;153;p4"/>
          <p:cNvSpPr txBox="1">
            <a:spLocks noGrp="1"/>
          </p:cNvSpPr>
          <p:nvPr>
            <p:ph type="body" idx="1"/>
          </p:nvPr>
        </p:nvSpPr>
        <p:spPr>
          <a:xfrm>
            <a:off x="311700" y="919050"/>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ts val="1000"/>
              </a:spcBef>
              <a:spcAft>
                <a:spcPts val="0"/>
              </a:spcAft>
              <a:buClr>
                <a:schemeClr val="dk1"/>
              </a:buClr>
              <a:buSzPts val="1100"/>
              <a:buFont typeface="Arial"/>
              <a:buNone/>
            </a:pPr>
            <a:r>
              <a:rPr lang="en" dirty="0">
                <a:solidFill>
                  <a:srgbClr val="39406E"/>
                </a:solidFill>
              </a:rPr>
              <a:t>International project supported by IOC, co-sponsored by IODE and GOOS</a:t>
            </a:r>
            <a:endParaRPr dirty="0">
              <a:solidFill>
                <a:srgbClr val="39406E"/>
              </a:solidFill>
            </a:endParaRPr>
          </a:p>
          <a:p>
            <a:pPr marL="0" lvl="0" indent="0" algn="l" rtl="0">
              <a:lnSpc>
                <a:spcPct val="90000"/>
              </a:lnSpc>
              <a:spcBef>
                <a:spcPts val="1000"/>
              </a:spcBef>
              <a:spcAft>
                <a:spcPts val="0"/>
              </a:spcAft>
              <a:buClr>
                <a:schemeClr val="dk1"/>
              </a:buClr>
              <a:buSzPts val="1100"/>
              <a:buFont typeface="Arial"/>
              <a:buNone/>
            </a:pPr>
            <a:r>
              <a:rPr lang="en" dirty="0">
                <a:solidFill>
                  <a:srgbClr val="39406E"/>
                </a:solidFill>
              </a:rPr>
              <a:t>Our Vision: </a:t>
            </a:r>
            <a:r>
              <a:rPr lang="en" i="1" dirty="0">
                <a:solidFill>
                  <a:srgbClr val="39406E"/>
                </a:solidFill>
              </a:rPr>
              <a:t>To have agreed and broadly adopted methods across ocean research, operations and applications.</a:t>
            </a:r>
          </a:p>
          <a:p>
            <a:pPr marL="0" lvl="0" indent="0" algn="l" rtl="0">
              <a:lnSpc>
                <a:spcPct val="90000"/>
              </a:lnSpc>
              <a:spcBef>
                <a:spcPts val="1000"/>
              </a:spcBef>
              <a:spcAft>
                <a:spcPts val="0"/>
              </a:spcAft>
              <a:buClr>
                <a:schemeClr val="dk1"/>
              </a:buClr>
              <a:buSzPts val="1100"/>
              <a:buFont typeface="Arial"/>
              <a:buNone/>
            </a:pPr>
            <a:endParaRPr sz="900" dirty="0">
              <a:solidFill>
                <a:srgbClr val="39406E"/>
              </a:solidFill>
            </a:endParaRPr>
          </a:p>
          <a:p>
            <a:pPr marL="0" lvl="0" indent="0" algn="l" rtl="0">
              <a:lnSpc>
                <a:spcPct val="90000"/>
              </a:lnSpc>
              <a:spcBef>
                <a:spcPts val="1000"/>
              </a:spcBef>
              <a:spcAft>
                <a:spcPts val="0"/>
              </a:spcAft>
              <a:buClr>
                <a:schemeClr val="dk1"/>
              </a:buClr>
              <a:buSzPts val="1100"/>
              <a:buFont typeface="Arial"/>
              <a:buNone/>
            </a:pPr>
            <a:r>
              <a:rPr lang="en" dirty="0">
                <a:solidFill>
                  <a:srgbClr val="39406E"/>
                </a:solidFill>
              </a:rPr>
              <a:t>Original Capacities</a:t>
            </a:r>
            <a:endParaRPr dirty="0">
              <a:solidFill>
                <a:srgbClr val="39406E"/>
              </a:solidFill>
            </a:endParaRPr>
          </a:p>
          <a:p>
            <a:pPr marL="457200" lvl="0" indent="-317500" algn="l" rtl="0">
              <a:lnSpc>
                <a:spcPct val="90000"/>
              </a:lnSpc>
              <a:spcBef>
                <a:spcPts val="500"/>
              </a:spcBef>
              <a:spcAft>
                <a:spcPts val="0"/>
              </a:spcAft>
              <a:buClr>
                <a:srgbClr val="39406E"/>
              </a:buClr>
              <a:buSzPts val="1400"/>
              <a:buChar char="●"/>
            </a:pPr>
            <a:r>
              <a:rPr lang="en" sz="1400" dirty="0">
                <a:solidFill>
                  <a:srgbClr val="39406E"/>
                </a:solidFill>
              </a:rPr>
              <a:t>Repository</a:t>
            </a:r>
            <a:endParaRPr sz="1400" dirty="0">
              <a:solidFill>
                <a:srgbClr val="39406E"/>
              </a:solidFill>
            </a:endParaRPr>
          </a:p>
          <a:p>
            <a:pPr marL="457200" lvl="0" indent="-317500" algn="l" rtl="0">
              <a:lnSpc>
                <a:spcPct val="90000"/>
              </a:lnSpc>
              <a:spcBef>
                <a:spcPts val="0"/>
              </a:spcBef>
              <a:spcAft>
                <a:spcPts val="0"/>
              </a:spcAft>
              <a:buClr>
                <a:srgbClr val="39406E"/>
              </a:buClr>
              <a:buSzPts val="1400"/>
              <a:buChar char="●"/>
            </a:pPr>
            <a:r>
              <a:rPr lang="en" sz="1400" dirty="0">
                <a:solidFill>
                  <a:srgbClr val="39406E"/>
                </a:solidFill>
              </a:rPr>
              <a:t>Journal – Frontiers </a:t>
            </a:r>
          </a:p>
          <a:p>
            <a:pPr marL="457200" lvl="0" indent="-317500" algn="l" rtl="0">
              <a:lnSpc>
                <a:spcPct val="90000"/>
              </a:lnSpc>
              <a:spcBef>
                <a:spcPts val="0"/>
              </a:spcBef>
              <a:spcAft>
                <a:spcPts val="0"/>
              </a:spcAft>
              <a:buClr>
                <a:srgbClr val="39406E"/>
              </a:buClr>
              <a:buSzPts val="1400"/>
              <a:buChar char="●"/>
            </a:pPr>
            <a:r>
              <a:rPr lang="en" sz="1400" dirty="0">
                <a:solidFill>
                  <a:srgbClr val="39406E"/>
                </a:solidFill>
              </a:rPr>
              <a:t>Training</a:t>
            </a:r>
            <a:endParaRPr sz="1400" dirty="0">
              <a:solidFill>
                <a:srgbClr val="39406E"/>
              </a:solidFill>
            </a:endParaRPr>
          </a:p>
          <a:p>
            <a:pPr marL="457200" lvl="0" indent="-317500" algn="l" rtl="0">
              <a:lnSpc>
                <a:spcPct val="90000"/>
              </a:lnSpc>
              <a:spcBef>
                <a:spcPts val="0"/>
              </a:spcBef>
              <a:spcAft>
                <a:spcPts val="0"/>
              </a:spcAft>
              <a:buClr>
                <a:srgbClr val="39406E"/>
              </a:buClr>
              <a:buSzPts val="1400"/>
              <a:buChar char="●"/>
            </a:pPr>
            <a:r>
              <a:rPr lang="en" sz="1400" dirty="0">
                <a:solidFill>
                  <a:srgbClr val="39406E"/>
                </a:solidFill>
              </a:rPr>
              <a:t>User Support</a:t>
            </a:r>
            <a:endParaRPr sz="1400" dirty="0">
              <a:solidFill>
                <a:srgbClr val="39406E"/>
              </a:solidFill>
            </a:endParaRPr>
          </a:p>
          <a:p>
            <a:pPr marL="0" lvl="0" indent="0" algn="l" rtl="0">
              <a:lnSpc>
                <a:spcPct val="90000"/>
              </a:lnSpc>
              <a:spcBef>
                <a:spcPts val="0"/>
              </a:spcBef>
              <a:spcAft>
                <a:spcPts val="1200"/>
              </a:spcAft>
              <a:buClr>
                <a:schemeClr val="dk1"/>
              </a:buClr>
              <a:buSzPts val="1800"/>
              <a:buNone/>
            </a:pPr>
            <a:endParaRPr dirty="0"/>
          </a:p>
        </p:txBody>
      </p:sp>
      <p:sp>
        <p:nvSpPr>
          <p:cNvPr id="154" name="Google Shape;154;p4"/>
          <p:cNvSpPr txBox="1"/>
          <p:nvPr/>
        </p:nvSpPr>
        <p:spPr>
          <a:xfrm>
            <a:off x="5894045" y="2229981"/>
            <a:ext cx="3094105" cy="183124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chemeClr val="dk1"/>
              </a:buClr>
              <a:buSzPts val="1100"/>
              <a:buFont typeface="Arial"/>
              <a:buNone/>
            </a:pPr>
            <a:r>
              <a:rPr lang="en" sz="2100" dirty="0">
                <a:solidFill>
                  <a:srgbClr val="39406E"/>
                </a:solidFill>
                <a:latin typeface="Calibri"/>
                <a:ea typeface="Calibri"/>
                <a:cs typeface="Calibri"/>
                <a:sym typeface="Calibri"/>
              </a:rPr>
              <a:t>Expanded Capacities</a:t>
            </a:r>
            <a:endParaRPr sz="2100" dirty="0">
              <a:solidFill>
                <a:srgbClr val="39406E"/>
              </a:solidFill>
              <a:latin typeface="Calibri"/>
              <a:ea typeface="Calibri"/>
              <a:cs typeface="Calibri"/>
              <a:sym typeface="Calibri"/>
            </a:endParaRPr>
          </a:p>
          <a:p>
            <a:pPr marL="457200" marR="0" lvl="0" indent="-317500" algn="l" rtl="0">
              <a:lnSpc>
                <a:spcPct val="90000"/>
              </a:lnSpc>
              <a:spcBef>
                <a:spcPts val="500"/>
              </a:spcBef>
              <a:spcAft>
                <a:spcPts val="0"/>
              </a:spcAft>
              <a:buClr>
                <a:srgbClr val="39406E"/>
              </a:buClr>
              <a:buSzPts val="1400"/>
              <a:buFont typeface="Calibri"/>
              <a:buChar char="●"/>
            </a:pPr>
            <a:r>
              <a:rPr lang="en" sz="1400" dirty="0">
                <a:solidFill>
                  <a:srgbClr val="39406E"/>
                </a:solidFill>
                <a:latin typeface="Calibri"/>
                <a:ea typeface="Calibri"/>
                <a:cs typeface="Calibri"/>
                <a:sym typeface="Calibri"/>
              </a:rPr>
              <a:t>Task teams</a:t>
            </a:r>
            <a:endParaRPr sz="1400" dirty="0">
              <a:solidFill>
                <a:srgbClr val="39406E"/>
              </a:solidFill>
              <a:latin typeface="Calibri"/>
              <a:ea typeface="Calibri"/>
              <a:cs typeface="Calibri"/>
              <a:sym typeface="Calibri"/>
            </a:endParaRPr>
          </a:p>
          <a:p>
            <a:pPr marL="457200" marR="0" lvl="0" indent="-317500" algn="l" rtl="0">
              <a:lnSpc>
                <a:spcPct val="90000"/>
              </a:lnSpc>
              <a:spcBef>
                <a:spcPts val="0"/>
              </a:spcBef>
              <a:spcAft>
                <a:spcPts val="0"/>
              </a:spcAft>
              <a:buClr>
                <a:srgbClr val="39406E"/>
              </a:buClr>
              <a:buSzPts val="1400"/>
              <a:buFont typeface="Calibri"/>
              <a:buChar char="●"/>
            </a:pPr>
            <a:r>
              <a:rPr lang="en" sz="1400" dirty="0">
                <a:solidFill>
                  <a:srgbClr val="39406E"/>
                </a:solidFill>
                <a:latin typeface="Calibri"/>
                <a:ea typeface="Calibri"/>
                <a:cs typeface="Calibri"/>
                <a:sym typeface="Calibri"/>
              </a:rPr>
              <a:t>Early Career Ocean Practitioner (ECOP) Ambassadors</a:t>
            </a:r>
            <a:endParaRPr sz="1400" dirty="0">
              <a:solidFill>
                <a:srgbClr val="39406E"/>
              </a:solidFill>
              <a:latin typeface="Calibri"/>
              <a:ea typeface="Calibri"/>
              <a:cs typeface="Calibri"/>
              <a:sym typeface="Calibri"/>
            </a:endParaRPr>
          </a:p>
          <a:p>
            <a:pPr marL="457200" marR="0" lvl="0" indent="-317500" algn="l" rtl="0">
              <a:lnSpc>
                <a:spcPct val="90000"/>
              </a:lnSpc>
              <a:spcBef>
                <a:spcPts val="0"/>
              </a:spcBef>
              <a:spcAft>
                <a:spcPts val="0"/>
              </a:spcAft>
              <a:buClr>
                <a:srgbClr val="39406E"/>
              </a:buClr>
              <a:buSzPts val="1400"/>
              <a:buFont typeface="Calibri"/>
              <a:buChar char="●"/>
            </a:pPr>
            <a:r>
              <a:rPr lang="en" sz="1400" dirty="0">
                <a:solidFill>
                  <a:srgbClr val="39406E"/>
                </a:solidFill>
                <a:latin typeface="Calibri"/>
                <a:ea typeface="Calibri"/>
                <a:cs typeface="Calibri"/>
                <a:sym typeface="Calibri"/>
              </a:rPr>
              <a:t>International annual workshop</a:t>
            </a:r>
            <a:endParaRPr sz="1400" dirty="0">
              <a:solidFill>
                <a:srgbClr val="39406E"/>
              </a:solidFill>
              <a:latin typeface="Calibri"/>
              <a:ea typeface="Calibri"/>
              <a:cs typeface="Calibri"/>
              <a:sym typeface="Calibri"/>
            </a:endParaRPr>
          </a:p>
          <a:p>
            <a:pPr marL="457200" marR="0" lvl="0" indent="-317500" algn="l" rtl="0">
              <a:lnSpc>
                <a:spcPct val="90000"/>
              </a:lnSpc>
              <a:spcBef>
                <a:spcPts val="0"/>
              </a:spcBef>
              <a:spcAft>
                <a:spcPts val="0"/>
              </a:spcAft>
              <a:buClr>
                <a:srgbClr val="39406E"/>
              </a:buClr>
              <a:buSzPts val="1400"/>
              <a:buFont typeface="Calibri"/>
              <a:buChar char="●"/>
            </a:pPr>
            <a:r>
              <a:rPr lang="en" sz="1400" dirty="0">
                <a:solidFill>
                  <a:srgbClr val="39406E"/>
                </a:solidFill>
                <a:latin typeface="Calibri"/>
                <a:ea typeface="Calibri"/>
                <a:cs typeface="Calibri"/>
                <a:sym typeface="Calibri"/>
              </a:rPr>
              <a:t>OceanPractices – a UN Decade of Ocean Sciences for SD Program</a:t>
            </a:r>
            <a:endParaRPr sz="1400" dirty="0">
              <a:solidFill>
                <a:schemeClr val="dk1"/>
              </a:solidFill>
              <a:latin typeface="Calibri"/>
              <a:ea typeface="Calibri"/>
              <a:cs typeface="Calibri"/>
              <a:sym typeface="Calibri"/>
            </a:endParaRPr>
          </a:p>
        </p:txBody>
      </p:sp>
      <p:pic>
        <p:nvPicPr>
          <p:cNvPr id="155" name="Google Shape;155;p4"/>
          <p:cNvPicPr preferRelativeResize="0"/>
          <p:nvPr/>
        </p:nvPicPr>
        <p:blipFill rotWithShape="1">
          <a:blip r:embed="rId3">
            <a:alphaModFix/>
          </a:blip>
          <a:srcRect t="15138" b="17355"/>
          <a:stretch/>
        </p:blipFill>
        <p:spPr>
          <a:xfrm>
            <a:off x="0" y="4061221"/>
            <a:ext cx="9144000" cy="1082279"/>
          </a:xfrm>
          <a:prstGeom prst="rect">
            <a:avLst/>
          </a:prstGeom>
          <a:noFill/>
          <a:ln>
            <a:noFill/>
          </a:ln>
        </p:spPr>
      </p:pic>
      <p:pic>
        <p:nvPicPr>
          <p:cNvPr id="6" name="Google Shape;54;p6">
            <a:extLst>
              <a:ext uri="{FF2B5EF4-FFF2-40B4-BE49-F238E27FC236}">
                <a16:creationId xmlns:a16="http://schemas.microsoft.com/office/drawing/2014/main" id="{4AD2493F-8556-E947-BF65-323721725D82}"/>
              </a:ext>
            </a:extLst>
          </p:cNvPr>
          <p:cNvPicPr preferRelativeResize="0"/>
          <p:nvPr/>
        </p:nvPicPr>
        <p:blipFill>
          <a:blip r:embed="rId4">
            <a:alphaModFix/>
          </a:blip>
          <a:stretch>
            <a:fillRect/>
          </a:stretch>
        </p:blipFill>
        <p:spPr>
          <a:xfrm>
            <a:off x="2713641" y="2164035"/>
            <a:ext cx="2799923" cy="1831240"/>
          </a:xfrm>
          <a:prstGeom prst="rect">
            <a:avLst/>
          </a:prstGeom>
          <a:noFill/>
          <a:ln>
            <a:noFill/>
          </a:ln>
        </p:spPr>
      </p:pic>
    </p:spTree>
    <p:extLst>
      <p:ext uri="{BB962C8B-B14F-4D97-AF65-F5344CB8AC3E}">
        <p14:creationId xmlns:p14="http://schemas.microsoft.com/office/powerpoint/2010/main" val="63442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6" name="Google Shape;96;gdc82c4f9ce_0_128" descr="Logo&#10;&#10;Description automatically generated"/>
          <p:cNvPicPr preferRelativeResize="0"/>
          <p:nvPr/>
        </p:nvPicPr>
        <p:blipFill rotWithShape="1">
          <a:blip r:embed="rId3">
            <a:alphaModFix/>
          </a:blip>
          <a:srcRect/>
          <a:stretch/>
        </p:blipFill>
        <p:spPr>
          <a:xfrm>
            <a:off x="124949" y="-14917"/>
            <a:ext cx="1439975" cy="676251"/>
          </a:xfrm>
          <a:prstGeom prst="rect">
            <a:avLst/>
          </a:prstGeom>
          <a:noFill/>
          <a:ln>
            <a:noFill/>
          </a:ln>
        </p:spPr>
      </p:pic>
      <p:sp>
        <p:nvSpPr>
          <p:cNvPr id="98" name="Google Shape;98;gdc82c4f9ce_0_128"/>
          <p:cNvSpPr txBox="1"/>
          <p:nvPr/>
        </p:nvSpPr>
        <p:spPr>
          <a:xfrm>
            <a:off x="2660044" y="2752932"/>
            <a:ext cx="3823910" cy="369310"/>
          </a:xfrm>
          <a:prstGeom prst="rect">
            <a:avLst/>
          </a:prstGeom>
          <a:noFill/>
          <a:ln>
            <a:noFill/>
          </a:ln>
        </p:spPr>
        <p:txBody>
          <a:bodyPr spcFirstLastPara="1" wrap="square" lIns="68569" tIns="68569" rIns="68569" bIns="68569" anchor="t" anchorCtr="0">
            <a:spAutoFit/>
          </a:bodyPr>
          <a:lstStyle/>
          <a:p>
            <a:pPr algn="ctr">
              <a:buClr>
                <a:schemeClr val="dk1"/>
              </a:buClr>
              <a:buSzPts val="1100"/>
            </a:pPr>
            <a:r>
              <a:rPr lang="fr-FR" sz="1500" b="1" u="sng" dirty="0">
                <a:solidFill>
                  <a:schemeClr val="tx1"/>
                </a:solidFill>
              </a:rPr>
              <a:t>Global Recognition</a:t>
            </a:r>
            <a:endParaRPr sz="1500" dirty="0">
              <a:solidFill>
                <a:schemeClr val="tx1"/>
              </a:solidFill>
            </a:endParaRPr>
          </a:p>
        </p:txBody>
      </p:sp>
      <p:sp>
        <p:nvSpPr>
          <p:cNvPr id="99" name="Google Shape;99;gdc82c4f9ce_0_128"/>
          <p:cNvSpPr txBox="1"/>
          <p:nvPr/>
        </p:nvSpPr>
        <p:spPr>
          <a:xfrm>
            <a:off x="844936" y="197678"/>
            <a:ext cx="7927425" cy="510117"/>
          </a:xfrm>
          <a:prstGeom prst="rect">
            <a:avLst/>
          </a:prstGeom>
          <a:noFill/>
          <a:ln>
            <a:noFill/>
          </a:ln>
        </p:spPr>
        <p:txBody>
          <a:bodyPr spcFirstLastPara="1" wrap="square" lIns="68569" tIns="68569" rIns="68569" bIns="68569" anchor="t" anchorCtr="0">
            <a:spAutoFit/>
          </a:bodyPr>
          <a:lstStyle/>
          <a:p>
            <a:pPr algn="ctr">
              <a:lnSpc>
                <a:spcPct val="115000"/>
              </a:lnSpc>
            </a:pPr>
            <a:r>
              <a:rPr lang="fr-FR" sz="2100" b="1" dirty="0">
                <a:solidFill>
                  <a:srgbClr val="0B5394"/>
                </a:solidFill>
              </a:rPr>
              <a:t>OBPS </a:t>
            </a:r>
            <a:r>
              <a:rPr lang="fr-FR" sz="2100" b="1" dirty="0" err="1">
                <a:solidFill>
                  <a:srgbClr val="0B5394"/>
                </a:solidFill>
              </a:rPr>
              <a:t>Globalizing</a:t>
            </a:r>
            <a:r>
              <a:rPr lang="fr-FR" sz="2100" b="1" dirty="0">
                <a:solidFill>
                  <a:srgbClr val="0B5394"/>
                </a:solidFill>
              </a:rPr>
              <a:t> and </a:t>
            </a:r>
            <a:r>
              <a:rPr lang="fr-FR" sz="2100" b="1" dirty="0" err="1">
                <a:solidFill>
                  <a:srgbClr val="0B5394"/>
                </a:solidFill>
              </a:rPr>
              <a:t>Socializing</a:t>
            </a:r>
            <a:r>
              <a:rPr lang="fr-FR" sz="2100" b="1" dirty="0">
                <a:solidFill>
                  <a:srgbClr val="0B5394"/>
                </a:solidFill>
              </a:rPr>
              <a:t> Methods</a:t>
            </a:r>
            <a:endParaRPr sz="2100" dirty="0">
              <a:solidFill>
                <a:schemeClr val="dk1"/>
              </a:solidFill>
              <a:latin typeface="Calibri"/>
              <a:ea typeface="Calibri"/>
              <a:cs typeface="Calibri"/>
              <a:sym typeface="Calibri"/>
            </a:endParaRPr>
          </a:p>
        </p:txBody>
      </p:sp>
      <p:sp>
        <p:nvSpPr>
          <p:cNvPr id="100" name="Google Shape;100;gdc82c4f9ce_0_128"/>
          <p:cNvSpPr txBox="1"/>
          <p:nvPr/>
        </p:nvSpPr>
        <p:spPr>
          <a:xfrm>
            <a:off x="-88084" y="3335944"/>
            <a:ext cx="3204131" cy="1615805"/>
          </a:xfrm>
          <a:prstGeom prst="rect">
            <a:avLst/>
          </a:prstGeom>
          <a:noFill/>
          <a:ln>
            <a:noFill/>
          </a:ln>
        </p:spPr>
        <p:txBody>
          <a:bodyPr spcFirstLastPara="1" wrap="square" lIns="68569" tIns="68569" rIns="68569" bIns="68569" anchor="t" anchorCtr="0">
            <a:spAutoFit/>
          </a:bodyPr>
          <a:lstStyle/>
          <a:p>
            <a:pPr marL="361950" indent="-285750">
              <a:buClr>
                <a:schemeClr val="dk1"/>
              </a:buClr>
              <a:buSzPts val="2000"/>
              <a:buFont typeface="Arial" panose="020B0604020202020204" pitchFamily="34" charset="0"/>
              <a:buChar char="•"/>
            </a:pPr>
            <a:r>
              <a:rPr lang="fr-FR" sz="1600" dirty="0" err="1">
                <a:solidFill>
                  <a:schemeClr val="dk1"/>
                </a:solidFill>
              </a:rPr>
              <a:t>Motivating</a:t>
            </a:r>
            <a:r>
              <a:rPr lang="fr-FR" sz="1600" dirty="0">
                <a:solidFill>
                  <a:schemeClr val="dk1"/>
                </a:solidFill>
              </a:rPr>
              <a:t> </a:t>
            </a:r>
            <a:r>
              <a:rPr lang="fr-FR" sz="1600" dirty="0" err="1">
                <a:solidFill>
                  <a:schemeClr val="dk1"/>
                </a:solidFill>
              </a:rPr>
              <a:t>Interoperability</a:t>
            </a:r>
            <a:r>
              <a:rPr lang="fr-FR" sz="1600" dirty="0">
                <a:solidFill>
                  <a:schemeClr val="dk1"/>
                </a:solidFill>
              </a:rPr>
              <a:t> &amp; Trust for observations data, analyses and applications</a:t>
            </a:r>
          </a:p>
          <a:p>
            <a:pPr marL="76200">
              <a:buClr>
                <a:schemeClr val="dk1"/>
              </a:buClr>
              <a:buSzPts val="2000"/>
            </a:pPr>
            <a:endParaRPr sz="1600" dirty="0">
              <a:solidFill>
                <a:schemeClr val="dk1"/>
              </a:solidFill>
            </a:endParaRPr>
          </a:p>
          <a:p>
            <a:pPr marL="361950" indent="-285750">
              <a:buClr>
                <a:schemeClr val="dk1"/>
              </a:buClr>
              <a:buSzPts val="2000"/>
              <a:buFont typeface="Arial" panose="020B0604020202020204" pitchFamily="34" charset="0"/>
              <a:buChar char="•"/>
            </a:pPr>
            <a:r>
              <a:rPr lang="fr-FR" sz="1600" dirty="0">
                <a:solidFill>
                  <a:schemeClr val="dk1"/>
                </a:solidFill>
              </a:rPr>
              <a:t>Resource for </a:t>
            </a:r>
            <a:r>
              <a:rPr lang="fr-FR" sz="1600" dirty="0" err="1">
                <a:solidFill>
                  <a:schemeClr val="dk1"/>
                </a:solidFill>
              </a:rPr>
              <a:t>Capacity</a:t>
            </a:r>
            <a:r>
              <a:rPr lang="fr-FR" sz="1600" dirty="0">
                <a:solidFill>
                  <a:schemeClr val="dk1"/>
                </a:solidFill>
              </a:rPr>
              <a:t> </a:t>
            </a:r>
            <a:r>
              <a:rPr lang="fr-FR" sz="1600" dirty="0" err="1">
                <a:solidFill>
                  <a:schemeClr val="dk1"/>
                </a:solidFill>
              </a:rPr>
              <a:t>Development</a:t>
            </a:r>
            <a:endParaRPr lang="fr-FR" sz="1600" dirty="0">
              <a:solidFill>
                <a:schemeClr val="dk1"/>
              </a:solidFill>
            </a:endParaRPr>
          </a:p>
        </p:txBody>
      </p:sp>
      <p:pic>
        <p:nvPicPr>
          <p:cNvPr id="102" name="Google Shape;102;gdc82c4f9ce_0_128"/>
          <p:cNvPicPr preferRelativeResize="0"/>
          <p:nvPr/>
        </p:nvPicPr>
        <p:blipFill>
          <a:blip r:embed="rId4">
            <a:alphaModFix/>
          </a:blip>
          <a:stretch>
            <a:fillRect/>
          </a:stretch>
        </p:blipFill>
        <p:spPr>
          <a:xfrm>
            <a:off x="2853769" y="3047477"/>
            <a:ext cx="3268829" cy="2027214"/>
          </a:xfrm>
          <a:prstGeom prst="rect">
            <a:avLst/>
          </a:prstGeom>
          <a:noFill/>
          <a:ln>
            <a:noFill/>
          </a:ln>
        </p:spPr>
      </p:pic>
      <p:sp>
        <p:nvSpPr>
          <p:cNvPr id="103" name="Google Shape;103;gdc82c4f9ce_0_128"/>
          <p:cNvSpPr txBox="1"/>
          <p:nvPr/>
        </p:nvSpPr>
        <p:spPr>
          <a:xfrm>
            <a:off x="6122597" y="3402044"/>
            <a:ext cx="2982101" cy="1369583"/>
          </a:xfrm>
          <a:prstGeom prst="rect">
            <a:avLst/>
          </a:prstGeom>
          <a:noFill/>
          <a:ln>
            <a:noFill/>
          </a:ln>
        </p:spPr>
        <p:txBody>
          <a:bodyPr spcFirstLastPara="1" wrap="square" lIns="68569" tIns="68569" rIns="68569" bIns="68569" anchor="t" anchorCtr="0">
            <a:spAutoFit/>
          </a:bodyPr>
          <a:lstStyle/>
          <a:p>
            <a:pPr marL="333375" indent="-257175">
              <a:buSzPts val="2000"/>
              <a:buFont typeface="Arial" panose="020B0604020202020204" pitchFamily="34" charset="0"/>
              <a:buChar char="•"/>
            </a:pPr>
            <a:r>
              <a:rPr lang="fr-FR" sz="1600" dirty="0"/>
              <a:t>Best Practices Adoption and adaptation</a:t>
            </a:r>
          </a:p>
          <a:p>
            <a:pPr marL="333375" indent="-257175">
              <a:buSzPts val="2000"/>
              <a:buFont typeface="Arial" panose="020B0604020202020204" pitchFamily="34" charset="0"/>
              <a:buChar char="•"/>
            </a:pPr>
            <a:r>
              <a:rPr lang="fr-FR" sz="1600" dirty="0"/>
              <a:t>Publication </a:t>
            </a:r>
          </a:p>
          <a:p>
            <a:pPr marL="333375" indent="-257175">
              <a:buSzPts val="2000"/>
              <a:buFont typeface="Arial" panose="020B0604020202020204" pitchFamily="34" charset="0"/>
              <a:buChar char="•"/>
            </a:pPr>
            <a:r>
              <a:rPr lang="fr-FR" sz="1600" dirty="0"/>
              <a:t>BP </a:t>
            </a:r>
            <a:r>
              <a:rPr lang="fr-FR" sz="1600" dirty="0" err="1"/>
              <a:t>Endorsement</a:t>
            </a:r>
            <a:endParaRPr lang="fr-FR" sz="1600" dirty="0"/>
          </a:p>
          <a:p>
            <a:pPr marL="333375" indent="-257175">
              <a:buSzPts val="2000"/>
              <a:buFont typeface="Arial" panose="020B0604020202020204" pitchFamily="34" charset="0"/>
              <a:buChar char="•"/>
            </a:pPr>
            <a:r>
              <a:rPr lang="fr-FR" sz="1600" dirty="0" err="1"/>
              <a:t>UNDecade</a:t>
            </a:r>
            <a:r>
              <a:rPr lang="fr-FR" sz="1600" dirty="0"/>
              <a:t> OceanPractices </a:t>
            </a:r>
          </a:p>
        </p:txBody>
      </p:sp>
      <p:sp>
        <p:nvSpPr>
          <p:cNvPr id="104" name="Google Shape;104;gdc82c4f9ce_0_128"/>
          <p:cNvSpPr txBox="1"/>
          <p:nvPr/>
        </p:nvSpPr>
        <p:spPr>
          <a:xfrm>
            <a:off x="3261872" y="4405776"/>
            <a:ext cx="2387925" cy="346226"/>
          </a:xfrm>
          <a:prstGeom prst="rect">
            <a:avLst/>
          </a:prstGeom>
          <a:noFill/>
          <a:ln>
            <a:noFill/>
          </a:ln>
        </p:spPr>
        <p:txBody>
          <a:bodyPr spcFirstLastPara="1" wrap="square" lIns="68569" tIns="68569" rIns="68569" bIns="68569" anchor="t" anchorCtr="0">
            <a:spAutoFit/>
          </a:bodyPr>
          <a:lstStyle/>
          <a:p>
            <a:pPr>
              <a:buClr>
                <a:schemeClr val="dk1"/>
              </a:buClr>
              <a:buSzPts val="1100"/>
            </a:pPr>
            <a:r>
              <a:rPr lang="fr-FR" sz="1350" b="1" dirty="0" err="1">
                <a:solidFill>
                  <a:schemeClr val="dk1"/>
                </a:solidFill>
              </a:rPr>
              <a:t>Annual</a:t>
            </a:r>
            <a:r>
              <a:rPr lang="fr-FR" sz="1350" b="1" dirty="0">
                <a:solidFill>
                  <a:schemeClr val="dk1"/>
                </a:solidFill>
              </a:rPr>
              <a:t> Global Workshops</a:t>
            </a:r>
            <a:endParaRPr sz="1350" b="1" dirty="0">
              <a:latin typeface="Calibri"/>
              <a:ea typeface="Calibri"/>
              <a:cs typeface="Calibri"/>
              <a:sym typeface="Calibri"/>
            </a:endParaRPr>
          </a:p>
        </p:txBody>
      </p:sp>
      <p:pic>
        <p:nvPicPr>
          <p:cNvPr id="3" name="Picture 2">
            <a:extLst>
              <a:ext uri="{FF2B5EF4-FFF2-40B4-BE49-F238E27FC236}">
                <a16:creationId xmlns:a16="http://schemas.microsoft.com/office/drawing/2014/main" id="{D1DFDD07-7E50-1A45-8C93-22CF6FB06E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9569" y="696445"/>
            <a:ext cx="1509713" cy="1676508"/>
          </a:xfrm>
          <a:prstGeom prst="rect">
            <a:avLst/>
          </a:prstGeom>
        </p:spPr>
      </p:pic>
      <p:pic>
        <p:nvPicPr>
          <p:cNvPr id="14" name="Google Shape;101;gdc82c4f9ce_0_128">
            <a:extLst>
              <a:ext uri="{FF2B5EF4-FFF2-40B4-BE49-F238E27FC236}">
                <a16:creationId xmlns:a16="http://schemas.microsoft.com/office/drawing/2014/main" id="{4B815173-57F9-B144-A422-901B9DD38EE6}"/>
              </a:ext>
            </a:extLst>
          </p:cNvPr>
          <p:cNvPicPr preferRelativeResize="0"/>
          <p:nvPr/>
        </p:nvPicPr>
        <p:blipFill>
          <a:blip r:embed="rId6">
            <a:alphaModFix/>
          </a:blip>
          <a:stretch>
            <a:fillRect/>
          </a:stretch>
        </p:blipFill>
        <p:spPr>
          <a:xfrm>
            <a:off x="673594" y="909568"/>
            <a:ext cx="1986450" cy="1703866"/>
          </a:xfrm>
          <a:prstGeom prst="rect">
            <a:avLst/>
          </a:prstGeom>
          <a:noFill/>
          <a:ln>
            <a:noFill/>
          </a:ln>
        </p:spPr>
      </p:pic>
      <p:pic>
        <p:nvPicPr>
          <p:cNvPr id="5" name="Picture 4">
            <a:extLst>
              <a:ext uri="{FF2B5EF4-FFF2-40B4-BE49-F238E27FC236}">
                <a16:creationId xmlns:a16="http://schemas.microsoft.com/office/drawing/2014/main" id="{C13F64FF-C187-9F49-AF47-5F495559FA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1938" y="867883"/>
            <a:ext cx="1997735" cy="1703867"/>
          </a:xfrm>
          <a:prstGeom prst="rect">
            <a:avLst/>
          </a:prstGeom>
        </p:spPr>
      </p:pic>
      <p:sp>
        <p:nvSpPr>
          <p:cNvPr id="6" name="TextBox 5">
            <a:extLst>
              <a:ext uri="{FF2B5EF4-FFF2-40B4-BE49-F238E27FC236}">
                <a16:creationId xmlns:a16="http://schemas.microsoft.com/office/drawing/2014/main" id="{B9FE7F2F-5CA9-E34D-AC10-CBBF2EAFC423}"/>
              </a:ext>
            </a:extLst>
          </p:cNvPr>
          <p:cNvSpPr txBox="1"/>
          <p:nvPr/>
        </p:nvSpPr>
        <p:spPr>
          <a:xfrm>
            <a:off x="2683780" y="1851712"/>
            <a:ext cx="1023188" cy="369332"/>
          </a:xfrm>
          <a:prstGeom prst="rect">
            <a:avLst/>
          </a:prstGeom>
          <a:noFill/>
        </p:spPr>
        <p:txBody>
          <a:bodyPr wrap="square" rtlCol="0">
            <a:spAutoFit/>
          </a:bodyPr>
          <a:lstStyle/>
          <a:p>
            <a:r>
              <a:rPr lang="en-US" sz="1800" dirty="0"/>
              <a:t>Data</a:t>
            </a:r>
          </a:p>
        </p:txBody>
      </p:sp>
      <p:sp>
        <p:nvSpPr>
          <p:cNvPr id="7" name="TextBox 6">
            <a:extLst>
              <a:ext uri="{FF2B5EF4-FFF2-40B4-BE49-F238E27FC236}">
                <a16:creationId xmlns:a16="http://schemas.microsoft.com/office/drawing/2014/main" id="{62C647DF-D394-964D-8B96-ED93244B9D08}"/>
              </a:ext>
            </a:extLst>
          </p:cNvPr>
          <p:cNvSpPr txBox="1"/>
          <p:nvPr/>
        </p:nvSpPr>
        <p:spPr>
          <a:xfrm>
            <a:off x="4135306" y="2350211"/>
            <a:ext cx="928459" cy="369332"/>
          </a:xfrm>
          <a:prstGeom prst="rect">
            <a:avLst/>
          </a:prstGeom>
          <a:noFill/>
        </p:spPr>
        <p:txBody>
          <a:bodyPr wrap="none" rtlCol="0">
            <a:spAutoFit/>
          </a:bodyPr>
          <a:lstStyle/>
          <a:p>
            <a:r>
              <a:rPr lang="en-US" sz="1800" dirty="0"/>
              <a:t>Models</a:t>
            </a:r>
          </a:p>
        </p:txBody>
      </p:sp>
      <p:sp>
        <p:nvSpPr>
          <p:cNvPr id="8" name="TextBox 7">
            <a:extLst>
              <a:ext uri="{FF2B5EF4-FFF2-40B4-BE49-F238E27FC236}">
                <a16:creationId xmlns:a16="http://schemas.microsoft.com/office/drawing/2014/main" id="{5410329A-676D-4E41-BFE9-1732EFAD6292}"/>
              </a:ext>
            </a:extLst>
          </p:cNvPr>
          <p:cNvSpPr txBox="1"/>
          <p:nvPr/>
        </p:nvSpPr>
        <p:spPr>
          <a:xfrm>
            <a:off x="5338299" y="1856449"/>
            <a:ext cx="1428596" cy="369332"/>
          </a:xfrm>
          <a:prstGeom prst="rect">
            <a:avLst/>
          </a:prstGeom>
          <a:noFill/>
        </p:spPr>
        <p:txBody>
          <a:bodyPr wrap="none" rtlCol="0">
            <a:spAutoFit/>
          </a:bodyPr>
          <a:lstStyle/>
          <a:p>
            <a:r>
              <a:rPr lang="en-US" sz="1800" dirty="0"/>
              <a:t>Applications</a:t>
            </a:r>
          </a:p>
        </p:txBody>
      </p:sp>
    </p:spTree>
    <p:extLst>
      <p:ext uri="{BB962C8B-B14F-4D97-AF65-F5344CB8AC3E}">
        <p14:creationId xmlns:p14="http://schemas.microsoft.com/office/powerpoint/2010/main" val="4204528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9" name="Google Shape;179;g1037a1bfc8f_0_385"/>
          <p:cNvSpPr txBox="1"/>
          <p:nvPr/>
        </p:nvSpPr>
        <p:spPr>
          <a:xfrm>
            <a:off x="622631" y="1091119"/>
            <a:ext cx="7898738" cy="415476"/>
          </a:xfrm>
          <a:prstGeom prst="rect">
            <a:avLst/>
          </a:prstGeom>
          <a:noFill/>
          <a:ln>
            <a:noFill/>
          </a:ln>
        </p:spPr>
        <p:txBody>
          <a:bodyPr spcFirstLastPara="1" wrap="square" lIns="68569" tIns="68569" rIns="68569" bIns="68569" anchor="t" anchorCtr="0">
            <a:spAutoFit/>
          </a:bodyPr>
          <a:lstStyle/>
          <a:p>
            <a:r>
              <a:rPr lang="en-US" sz="1800" b="1" dirty="0">
                <a:solidFill>
                  <a:schemeClr val="accent6"/>
                </a:solidFill>
              </a:rPr>
              <a:t>The Challenge is to find the applicable Best Practice for your mission</a:t>
            </a:r>
            <a:endParaRPr sz="1800" b="1" dirty="0">
              <a:solidFill>
                <a:schemeClr val="accent6"/>
              </a:solidFill>
            </a:endParaRPr>
          </a:p>
        </p:txBody>
      </p:sp>
      <p:sp>
        <p:nvSpPr>
          <p:cNvPr id="5" name="Title 4">
            <a:extLst>
              <a:ext uri="{FF2B5EF4-FFF2-40B4-BE49-F238E27FC236}">
                <a16:creationId xmlns:a16="http://schemas.microsoft.com/office/drawing/2014/main" id="{C343419B-2C14-BC2C-EAB9-6E6FA6D620F1}"/>
              </a:ext>
            </a:extLst>
          </p:cNvPr>
          <p:cNvSpPr>
            <a:spLocks noGrp="1"/>
          </p:cNvSpPr>
          <p:nvPr>
            <p:ph type="title"/>
          </p:nvPr>
        </p:nvSpPr>
        <p:spPr>
          <a:xfrm>
            <a:off x="622631" y="178151"/>
            <a:ext cx="7886700" cy="994172"/>
          </a:xfrm>
        </p:spPr>
        <p:txBody>
          <a:bodyPr/>
          <a:lstStyle/>
          <a:p>
            <a:r>
              <a:rPr lang="en-US" dirty="0"/>
              <a:t>Evolution of A Practice</a:t>
            </a:r>
          </a:p>
        </p:txBody>
      </p:sp>
      <p:pic>
        <p:nvPicPr>
          <p:cNvPr id="1027" name="image11.png">
            <a:extLst>
              <a:ext uri="{FF2B5EF4-FFF2-40B4-BE49-F238E27FC236}">
                <a16:creationId xmlns:a16="http://schemas.microsoft.com/office/drawing/2014/main" id="{1E6C724B-1187-5030-5230-D9F30F926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3" y="2179674"/>
            <a:ext cx="7772405" cy="126524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5">
            <a:extLst>
              <a:ext uri="{FF2B5EF4-FFF2-40B4-BE49-F238E27FC236}">
                <a16:creationId xmlns:a16="http://schemas.microsoft.com/office/drawing/2014/main" id="{33115DFB-F779-D703-0588-DB29A52EA33A}"/>
              </a:ext>
            </a:extLst>
          </p:cNvPr>
          <p:cNvSpPr>
            <a:spLocks noChangeArrowheads="1"/>
          </p:cNvSpPr>
          <p:nvPr/>
        </p:nvSpPr>
        <p:spPr bwMode="auto">
          <a:xfrm>
            <a:off x="850603" y="3520820"/>
            <a:ext cx="767389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     Formation	Emerging	Good</a:t>
            </a:r>
            <a:r>
              <a:rPr lang="en-US" altLang="en-US" sz="1800" dirty="0">
                <a:solidFill>
                  <a:schemeClr val="tx1"/>
                </a:solidFill>
                <a:latin typeface="Arial" panose="020B0604020202020204" pitchFamily="34" charset="0"/>
                <a:ea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Better</a:t>
            </a:r>
            <a:r>
              <a:rPr lang="en-US" altLang="en-US" sz="1800" dirty="0">
                <a:solidFill>
                  <a:schemeClr val="tx1"/>
                </a:solidFill>
                <a:latin typeface="Arial" panose="020B0604020202020204" pitchFamily="34" charset="0"/>
                <a:ea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Best </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   of a practice	Practice</a:t>
            </a:r>
            <a:r>
              <a:rPr lang="en-US" altLang="en-US" sz="1800" dirty="0">
                <a:solidFill>
                  <a:schemeClr val="tx1"/>
                </a:solidFill>
                <a:latin typeface="Arial" panose="020B0604020202020204" pitchFamily="34" charset="0"/>
                <a:ea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Practice</a:t>
            </a:r>
            <a:r>
              <a:rPr lang="en-US" altLang="en-US" sz="1800" dirty="0">
                <a:solidFill>
                  <a:schemeClr val="tx1"/>
                </a:solidFill>
                <a:latin typeface="Arial" panose="020B0604020202020204" pitchFamily="34" charset="0"/>
                <a:ea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Practice	Practice</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81150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1037a1bfc8f_0_385"/>
          <p:cNvSpPr txBox="1">
            <a:spLocks noGrp="1"/>
          </p:cNvSpPr>
          <p:nvPr>
            <p:ph type="title"/>
          </p:nvPr>
        </p:nvSpPr>
        <p:spPr>
          <a:xfrm>
            <a:off x="410649" y="81511"/>
            <a:ext cx="4790002" cy="994275"/>
          </a:xfrm>
          <a:prstGeom prst="rect">
            <a:avLst/>
          </a:prstGeom>
          <a:noFill/>
          <a:ln>
            <a:noFill/>
          </a:ln>
        </p:spPr>
        <p:txBody>
          <a:bodyPr spcFirstLastPara="1" wrap="square" lIns="68569" tIns="34275" rIns="68569" bIns="34275" anchor="ctr" anchorCtr="0">
            <a:normAutofit/>
          </a:bodyPr>
          <a:lstStyle/>
          <a:p>
            <a:pPr>
              <a:buClr>
                <a:schemeClr val="dk1"/>
              </a:buClr>
              <a:buSzPts val="3600"/>
            </a:pPr>
            <a:r>
              <a:rPr lang="en-US" sz="2700" dirty="0">
                <a:latin typeface="Arial"/>
                <a:ea typeface="Arial"/>
                <a:cs typeface="Arial"/>
                <a:sym typeface="Arial"/>
              </a:rPr>
              <a:t>Endorsement</a:t>
            </a:r>
            <a:endParaRPr sz="2700" dirty="0"/>
          </a:p>
        </p:txBody>
      </p:sp>
      <p:sp>
        <p:nvSpPr>
          <p:cNvPr id="173" name="Google Shape;173;g1037a1bfc8f_0_385"/>
          <p:cNvSpPr txBox="1">
            <a:spLocks noGrp="1"/>
          </p:cNvSpPr>
          <p:nvPr>
            <p:ph type="body" idx="1"/>
          </p:nvPr>
        </p:nvSpPr>
        <p:spPr>
          <a:xfrm>
            <a:off x="1646600" y="1865321"/>
            <a:ext cx="7133333" cy="1893879"/>
          </a:xfrm>
          <a:prstGeom prst="rect">
            <a:avLst/>
          </a:prstGeom>
          <a:noFill/>
          <a:ln>
            <a:noFill/>
          </a:ln>
        </p:spPr>
        <p:txBody>
          <a:bodyPr spcFirstLastPara="1" wrap="square" lIns="68569" tIns="34275" rIns="68569" bIns="34275" anchor="t" anchorCtr="0">
            <a:noAutofit/>
          </a:bodyPr>
          <a:lstStyle/>
          <a:p>
            <a:pPr marL="0" indent="0">
              <a:buClr>
                <a:schemeClr val="dk1"/>
              </a:buClr>
              <a:buSzPts val="2400"/>
              <a:buNone/>
            </a:pPr>
            <a:r>
              <a:rPr lang="en-US" sz="1800" b="1" dirty="0">
                <a:ea typeface="Arial"/>
                <a:cs typeface="Arial"/>
                <a:sym typeface="Arial"/>
              </a:rPr>
              <a:t>Endorsement</a:t>
            </a:r>
            <a:r>
              <a:rPr lang="en-US" sz="1800" dirty="0">
                <a:ea typeface="Arial"/>
                <a:cs typeface="Arial"/>
                <a:sym typeface="Arial"/>
              </a:rPr>
              <a:t>: process where coordination groups and communities approve documents as the current standard for their operations</a:t>
            </a:r>
          </a:p>
          <a:p>
            <a:pPr marL="171450" indent="-171450">
              <a:buClr>
                <a:schemeClr val="dk1"/>
              </a:buClr>
              <a:buSzPts val="2400"/>
            </a:pPr>
            <a:r>
              <a:rPr lang="en-US" sz="1800" b="1" dirty="0">
                <a:ea typeface="Arial"/>
                <a:cs typeface="Arial"/>
                <a:sym typeface="Arial"/>
              </a:rPr>
              <a:t> </a:t>
            </a:r>
            <a:r>
              <a:rPr lang="en-US" sz="1800" b="1" dirty="0">
                <a:cs typeface="Arial"/>
                <a:sym typeface="Arial"/>
              </a:rPr>
              <a:t>Initially OBPS</a:t>
            </a:r>
            <a:r>
              <a:rPr lang="en-US" sz="1800" b="1" dirty="0">
                <a:ea typeface="Arial"/>
                <a:cs typeface="Arial"/>
                <a:sym typeface="Arial"/>
              </a:rPr>
              <a:t>/GOOS Endorsed Ocean Best Practices by GOOS Panels  </a:t>
            </a:r>
            <a:r>
              <a:rPr lang="en-US" sz="1400" b="1" dirty="0">
                <a:ea typeface="Arial"/>
                <a:cs typeface="Arial"/>
                <a:sym typeface="Arial"/>
              </a:rPr>
              <a:t>- </a:t>
            </a:r>
            <a:r>
              <a:rPr lang="en-US" sz="1400" dirty="0">
                <a:solidFill>
                  <a:srgbClr val="000000"/>
                </a:solidFill>
                <a:effectLst/>
                <a:latin typeface="Arial" panose="020B0604020202020204" pitchFamily="34" charset="0"/>
                <a:ea typeface="Arial" panose="020B0604020202020204" pitchFamily="34" charset="0"/>
              </a:rPr>
              <a:t>Hermes, J. (ed.) (2020)</a:t>
            </a:r>
            <a:r>
              <a:rPr lang="en-US" sz="1400" baseline="30000" dirty="0">
                <a:solidFill>
                  <a:srgbClr val="000000"/>
                </a:solidFill>
                <a:effectLst/>
                <a:latin typeface="Arial" panose="020B0604020202020204" pitchFamily="34" charset="0"/>
                <a:ea typeface="Arial" panose="020B0604020202020204" pitchFamily="34" charset="0"/>
              </a:rPr>
              <a:t>1</a:t>
            </a:r>
            <a:r>
              <a:rPr lang="en-US" sz="1400" dirty="0">
                <a:solidFill>
                  <a:srgbClr val="000000"/>
                </a:solidFill>
                <a:effectLst/>
                <a:latin typeface="Arial" panose="020B0604020202020204" pitchFamily="34" charset="0"/>
                <a:ea typeface="Arial" panose="020B0604020202020204" pitchFamily="34" charset="0"/>
              </a:rPr>
              <a:t> </a:t>
            </a:r>
            <a:endParaRPr lang="en-US" sz="1800" dirty="0">
              <a:solidFill>
                <a:srgbClr val="000000"/>
              </a:solidFill>
              <a:effectLst/>
              <a:latin typeface="Arial" panose="020B0604020202020204" pitchFamily="34" charset="0"/>
              <a:ea typeface="Arial" panose="020B0604020202020204" pitchFamily="34" charset="0"/>
            </a:endParaRPr>
          </a:p>
          <a:p>
            <a:pPr marL="171450" indent="-171450">
              <a:buClr>
                <a:schemeClr val="dk1"/>
              </a:buClr>
              <a:buSzPts val="2400"/>
            </a:pPr>
            <a:r>
              <a:rPr lang="en-US" sz="1800" b="1" dirty="0">
                <a:cs typeface="Arial"/>
              </a:rPr>
              <a:t>OBPS now has an endorsement process which can include a broader, rigorous and transparent community review process - </a:t>
            </a:r>
            <a:r>
              <a:rPr lang="en-US" sz="1400" dirty="0">
                <a:cs typeface="Arial"/>
              </a:rPr>
              <a:t>Bushnell, M. ed (2024)</a:t>
            </a:r>
            <a:r>
              <a:rPr lang="en-US" sz="1400" baseline="30000" dirty="0">
                <a:cs typeface="Arial"/>
              </a:rPr>
              <a:t>2</a:t>
            </a:r>
          </a:p>
          <a:p>
            <a:pPr marL="0" indent="0">
              <a:buClr>
                <a:schemeClr val="dk1"/>
              </a:buClr>
              <a:buSzPts val="2400"/>
              <a:buNone/>
            </a:pPr>
            <a:endParaRPr lang="en-US" sz="1800" i="1" dirty="0">
              <a:solidFill>
                <a:srgbClr val="000000"/>
              </a:solidFill>
              <a:latin typeface="Arial" panose="020B0604020202020204" pitchFamily="34" charset="0"/>
              <a:ea typeface="Arial" panose="020B0604020202020204" pitchFamily="34" charset="0"/>
            </a:endParaRPr>
          </a:p>
          <a:p>
            <a:pPr marL="0" indent="0">
              <a:buClr>
                <a:schemeClr val="dk1"/>
              </a:buClr>
              <a:buSzPts val="2400"/>
              <a:buNone/>
            </a:pPr>
            <a:r>
              <a:rPr lang="en-US" sz="1000" i="1" baseline="30000" dirty="0">
                <a:solidFill>
                  <a:srgbClr val="000000"/>
                </a:solidFill>
                <a:effectLst/>
                <a:latin typeface="Arial" panose="020B0604020202020204" pitchFamily="34" charset="0"/>
                <a:ea typeface="Arial" panose="020B0604020202020204" pitchFamily="34" charset="0"/>
              </a:rPr>
              <a:t>1</a:t>
            </a:r>
            <a:r>
              <a:rPr lang="en-US" sz="1000" i="1" dirty="0">
                <a:solidFill>
                  <a:srgbClr val="000000"/>
                </a:solidFill>
                <a:effectLst/>
                <a:latin typeface="Arial" panose="020B0604020202020204" pitchFamily="34" charset="0"/>
                <a:ea typeface="Arial" panose="020B0604020202020204" pitchFamily="34" charset="0"/>
              </a:rPr>
              <a:t>Hermes, J., (ed) GOOS Best Practices Endorsement Process. Version 1</a:t>
            </a:r>
            <a:r>
              <a:rPr lang="en-US" sz="1000" dirty="0">
                <a:solidFill>
                  <a:srgbClr val="000000"/>
                </a:solidFill>
                <a:effectLst/>
                <a:latin typeface="Arial" panose="020B0604020202020204" pitchFamily="34" charset="0"/>
                <a:ea typeface="Arial" panose="020B0604020202020204" pitchFamily="34" charset="0"/>
              </a:rPr>
              <a:t>. Paris, France, Global Ocean Observing System, 7pp. DOI: </a:t>
            </a:r>
            <a:r>
              <a:rPr lang="en-US" sz="1000" u="sng" dirty="0">
                <a:solidFill>
                  <a:srgbClr val="1155CC"/>
                </a:solidFill>
                <a:effectLst/>
                <a:latin typeface="Arial" panose="020B0604020202020204" pitchFamily="34" charset="0"/>
                <a:ea typeface="Arial" panose="020B0604020202020204" pitchFamily="34" charset="0"/>
              </a:rPr>
              <a:t>http://</a:t>
            </a:r>
            <a:r>
              <a:rPr lang="en-US" sz="1000" u="sng" dirty="0" err="1">
                <a:solidFill>
                  <a:srgbClr val="1155CC"/>
                </a:solidFill>
                <a:effectLst/>
                <a:latin typeface="Arial" panose="020B0604020202020204" pitchFamily="34" charset="0"/>
                <a:ea typeface="Arial" panose="020B0604020202020204" pitchFamily="34" charset="0"/>
              </a:rPr>
              <a:t>dx.doi.org</a:t>
            </a:r>
            <a:r>
              <a:rPr lang="en-US" sz="1000" u="sng" dirty="0">
                <a:solidFill>
                  <a:srgbClr val="1155CC"/>
                </a:solidFill>
                <a:effectLst/>
                <a:latin typeface="Arial" panose="020B0604020202020204" pitchFamily="34" charset="0"/>
                <a:ea typeface="Arial" panose="020B0604020202020204" pitchFamily="34" charset="0"/>
              </a:rPr>
              <a:t>/10.25607/OBP-926</a:t>
            </a:r>
            <a:r>
              <a:rPr lang="en-US" sz="1000" dirty="0">
                <a:solidFill>
                  <a:srgbClr val="1155CC"/>
                </a:solidFill>
                <a:effectLst/>
                <a:latin typeface="Arial" panose="020B0604020202020204" pitchFamily="34" charset="0"/>
                <a:ea typeface="Arial" panose="020B0604020202020204" pitchFamily="34" charset="0"/>
              </a:rPr>
              <a:t> </a:t>
            </a:r>
            <a:endParaRPr lang="en-US" sz="1000" dirty="0">
              <a:latin typeface="Arial" panose="020B0604020202020204" pitchFamily="34" charset="0"/>
              <a:ea typeface="Arial" panose="020B0604020202020204" pitchFamily="34" charset="0"/>
            </a:endParaRPr>
          </a:p>
          <a:p>
            <a:pPr marL="0" indent="0">
              <a:buClr>
                <a:schemeClr val="dk1"/>
              </a:buClr>
              <a:buSzPts val="2400"/>
              <a:buNone/>
            </a:pPr>
            <a:r>
              <a:rPr lang="en-US" sz="1000" baseline="30000" dirty="0">
                <a:solidFill>
                  <a:srgbClr val="000000"/>
                </a:solidFill>
                <a:effectLst/>
                <a:latin typeface="Arial" panose="020B0604020202020204" pitchFamily="34" charset="0"/>
                <a:ea typeface="Calibri" panose="020F0502020204030204" pitchFamily="34" charset="0"/>
              </a:rPr>
              <a:t>2</a:t>
            </a:r>
            <a:r>
              <a:rPr lang="en-US" sz="1050" dirty="0">
                <a:solidFill>
                  <a:srgbClr val="000000"/>
                </a:solidFill>
                <a:effectLst/>
                <a:latin typeface="Calibri" panose="020F0502020204030204" pitchFamily="34" charset="0"/>
                <a:ea typeface="Calibri" panose="020F0502020204030204" pitchFamily="34" charset="0"/>
              </a:rPr>
              <a:t>Bushnell, Mark and Pearlman, Jay (eds) (2024) </a:t>
            </a:r>
            <a:r>
              <a:rPr lang="en-US" sz="1050" i="1" dirty="0">
                <a:solidFill>
                  <a:srgbClr val="000000"/>
                </a:solidFill>
                <a:effectLst/>
                <a:latin typeface="Calibri" panose="020F0502020204030204" pitchFamily="34" charset="0"/>
                <a:ea typeface="Calibri" panose="020F0502020204030204" pitchFamily="34" charset="0"/>
              </a:rPr>
              <a:t>Ocean Best Practices System Endorsement: Guidance for the Ocean Community, Version 2024-03-20. </a:t>
            </a:r>
            <a:r>
              <a:rPr lang="en-US" sz="1050" dirty="0">
                <a:solidFill>
                  <a:srgbClr val="000000"/>
                </a:solidFill>
                <a:effectLst/>
                <a:latin typeface="Calibri" panose="020F0502020204030204" pitchFamily="34" charset="0"/>
                <a:ea typeface="Calibri" panose="020F0502020204030204" pitchFamily="34" charset="0"/>
              </a:rPr>
              <a:t>Ocean Best Practices System, 8pp. DOI: </a:t>
            </a:r>
            <a:r>
              <a:rPr lang="en-US" sz="1050" dirty="0">
                <a:solidFill>
                  <a:srgbClr val="333333"/>
                </a:solidFill>
                <a:effectLst/>
                <a:latin typeface="Helvetica Neue" panose="02000503000000020004" pitchFamily="2" charset="0"/>
                <a:ea typeface="Helvetica Neue" panose="02000503000000020004" pitchFamily="2" charset="0"/>
                <a:cs typeface="Helvetica Neue" panose="02000503000000020004" pitchFamily="2" charset="0"/>
              </a:rPr>
              <a:t>https</a:t>
            </a:r>
            <a:r>
              <a:rPr lang="en-US" sz="1050" dirty="0">
                <a:solidFill>
                  <a:srgbClr val="333333"/>
                </a:solidFill>
                <a:effectLst/>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a:t>
            </a:r>
            <a:r>
              <a:rPr lang="en-US" sz="1050" dirty="0" err="1">
                <a:solidFill>
                  <a:srgbClr val="333333"/>
                </a:solidFill>
                <a:effectLst/>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doi.org</a:t>
            </a:r>
            <a:r>
              <a:rPr lang="en-US" sz="1050" dirty="0">
                <a:solidFill>
                  <a:srgbClr val="333333"/>
                </a:solidFill>
                <a:effectLst/>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/10.25607/OBP-1983</a:t>
            </a:r>
            <a:r>
              <a:rPr lang="en-US" sz="1050" dirty="0">
                <a:solidFill>
                  <a:srgbClr val="333333"/>
                </a:solidFill>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1050" dirty="0">
              <a:effectLst/>
              <a:latin typeface="Arial" panose="020B0604020202020204" pitchFamily="34" charset="0"/>
              <a:ea typeface="Arial" panose="020B0604020202020204" pitchFamily="34" charset="0"/>
            </a:endParaRPr>
          </a:p>
          <a:p>
            <a:pPr marL="0" indent="0">
              <a:buClr>
                <a:schemeClr val="dk1"/>
              </a:buClr>
              <a:buSzPts val="2400"/>
              <a:buNone/>
            </a:pPr>
            <a:br>
              <a:rPr lang="en-US" sz="1800" dirty="0">
                <a:ea typeface="Arial"/>
                <a:cs typeface="Arial"/>
                <a:sym typeface="Arial"/>
              </a:rPr>
            </a:br>
            <a:endParaRPr sz="1800" dirty="0"/>
          </a:p>
        </p:txBody>
      </p:sp>
      <p:pic>
        <p:nvPicPr>
          <p:cNvPr id="175" name="Google Shape;175;g1037a1bfc8f_0_38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66795" y="2389933"/>
            <a:ext cx="1308735" cy="844653"/>
          </a:xfrm>
          <a:prstGeom prst="rect">
            <a:avLst/>
          </a:prstGeom>
          <a:noFill/>
          <a:ln>
            <a:noFill/>
          </a:ln>
        </p:spPr>
      </p:pic>
      <p:sp>
        <p:nvSpPr>
          <p:cNvPr id="179" name="Google Shape;179;g1037a1bfc8f_0_385"/>
          <p:cNvSpPr txBox="1"/>
          <p:nvPr/>
        </p:nvSpPr>
        <p:spPr>
          <a:xfrm>
            <a:off x="622631" y="1091119"/>
            <a:ext cx="7297200" cy="692475"/>
          </a:xfrm>
          <a:prstGeom prst="rect">
            <a:avLst/>
          </a:prstGeom>
          <a:noFill/>
          <a:ln>
            <a:noFill/>
          </a:ln>
        </p:spPr>
        <p:txBody>
          <a:bodyPr spcFirstLastPara="1" wrap="square" lIns="68569" tIns="68569" rIns="68569" bIns="68569" anchor="t" anchorCtr="0">
            <a:spAutoFit/>
          </a:bodyPr>
          <a:lstStyle/>
          <a:p>
            <a:r>
              <a:rPr lang="en-US" sz="1800" b="1" dirty="0">
                <a:solidFill>
                  <a:schemeClr val="accent6"/>
                </a:solidFill>
              </a:rPr>
              <a:t>Now the Challenge is to find the applicable Best Practice for your mission among the many Practices now accessible</a:t>
            </a:r>
            <a:endParaRPr sz="1800" b="1" dirty="0">
              <a:solidFill>
                <a:schemeClr val="accent6"/>
              </a:solidFill>
            </a:endParaRPr>
          </a:p>
        </p:txBody>
      </p:sp>
    </p:spTree>
    <p:extLst>
      <p:ext uri="{BB962C8B-B14F-4D97-AF65-F5344CB8AC3E}">
        <p14:creationId xmlns:p14="http://schemas.microsoft.com/office/powerpoint/2010/main" val="1026738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E4C42-ECAB-A451-8763-914D247D91CB}"/>
              </a:ext>
            </a:extLst>
          </p:cNvPr>
          <p:cNvSpPr>
            <a:spLocks noGrp="1"/>
          </p:cNvSpPr>
          <p:nvPr>
            <p:ph type="title"/>
          </p:nvPr>
        </p:nvSpPr>
        <p:spPr>
          <a:xfrm>
            <a:off x="628650" y="66003"/>
            <a:ext cx="7886700" cy="994172"/>
          </a:xfrm>
        </p:spPr>
        <p:txBody>
          <a:bodyPr>
            <a:normAutofit/>
          </a:bodyPr>
          <a:lstStyle/>
          <a:p>
            <a:r>
              <a:rPr lang="en-US" sz="3200" dirty="0">
                <a:solidFill>
                  <a:schemeClr val="tx1"/>
                </a:solidFill>
                <a:effectLst/>
                <a:latin typeface="Helvetica" pitchFamily="2" charset="0"/>
              </a:rPr>
              <a:t>What practices can be endorsed?</a:t>
            </a:r>
            <a:endParaRPr lang="en-US" sz="3200" dirty="0">
              <a:solidFill>
                <a:schemeClr val="tx1"/>
              </a:solidFill>
            </a:endParaRPr>
          </a:p>
        </p:txBody>
      </p:sp>
      <p:sp>
        <p:nvSpPr>
          <p:cNvPr id="5" name="TextBox 4">
            <a:extLst>
              <a:ext uri="{FF2B5EF4-FFF2-40B4-BE49-F238E27FC236}">
                <a16:creationId xmlns:a16="http://schemas.microsoft.com/office/drawing/2014/main" id="{21494D23-ED5C-6DE2-BAB0-9A9112CFC355}"/>
              </a:ext>
            </a:extLst>
          </p:cNvPr>
          <p:cNvSpPr txBox="1"/>
          <p:nvPr/>
        </p:nvSpPr>
        <p:spPr>
          <a:xfrm>
            <a:off x="341821" y="878979"/>
            <a:ext cx="8272130" cy="3385542"/>
          </a:xfrm>
          <a:prstGeom prst="rect">
            <a:avLst/>
          </a:prstGeom>
          <a:noFill/>
        </p:spPr>
        <p:txBody>
          <a:bodyPr wrap="square">
            <a:spAutoFit/>
          </a:bodyPr>
          <a:lstStyle/>
          <a:p>
            <a:pPr>
              <a:spcBef>
                <a:spcPts val="1200"/>
              </a:spcBef>
            </a:pPr>
            <a:r>
              <a:rPr lang="en-US" sz="1800" dirty="0">
                <a:solidFill>
                  <a:srgbClr val="000385"/>
                </a:solidFill>
                <a:effectLst/>
                <a:latin typeface="Arial" panose="020B0604020202020204" pitchFamily="34" charset="0"/>
                <a:cs typeface="Arial" panose="020B0604020202020204" pitchFamily="34" charset="0"/>
              </a:rPr>
              <a:t>&gt; completed a rigorous and transparent community review process</a:t>
            </a:r>
          </a:p>
          <a:p>
            <a:pPr>
              <a:spcBef>
                <a:spcPts val="1200"/>
              </a:spcBef>
            </a:pPr>
            <a:r>
              <a:rPr lang="en-US" sz="1800" dirty="0">
                <a:solidFill>
                  <a:srgbClr val="000385"/>
                </a:solidFill>
                <a:effectLst/>
                <a:latin typeface="Arial" panose="020B0604020202020204" pitchFamily="34" charset="0"/>
                <a:cs typeface="Arial" panose="020B0604020202020204" pitchFamily="34" charset="0"/>
              </a:rPr>
              <a:t>&gt; successfully used by multiple institutions</a:t>
            </a:r>
          </a:p>
          <a:p>
            <a:pPr>
              <a:spcBef>
                <a:spcPts val="1200"/>
              </a:spcBef>
            </a:pPr>
            <a:r>
              <a:rPr lang="en-US" sz="1800" dirty="0">
                <a:solidFill>
                  <a:srgbClr val="000385"/>
                </a:solidFill>
                <a:effectLst/>
                <a:latin typeface="Arial" panose="020B0604020202020204" pitchFamily="34" charset="0"/>
                <a:cs typeface="Arial" panose="020B0604020202020204" pitchFamily="34" charset="0"/>
              </a:rPr>
              <a:t>&gt; approved by the leadership of the relevant network, expert team or institution</a:t>
            </a:r>
          </a:p>
          <a:p>
            <a:pPr>
              <a:spcBef>
                <a:spcPts val="1200"/>
              </a:spcBef>
            </a:pPr>
            <a:r>
              <a:rPr lang="en-US" sz="1800" dirty="0">
                <a:solidFill>
                  <a:srgbClr val="000385"/>
                </a:solidFill>
                <a:effectLst/>
                <a:latin typeface="Arial" panose="020B0604020202020204" pitchFamily="34" charset="0"/>
                <a:cs typeface="Arial" panose="020B0604020202020204" pitchFamily="34" charset="0"/>
              </a:rPr>
              <a:t>&gt; fit-for-purpose</a:t>
            </a:r>
          </a:p>
          <a:p>
            <a:pPr>
              <a:spcBef>
                <a:spcPts val="1200"/>
              </a:spcBef>
            </a:pPr>
            <a:r>
              <a:rPr lang="en-US" sz="1800" dirty="0">
                <a:solidFill>
                  <a:srgbClr val="000385"/>
                </a:solidFill>
                <a:effectLst/>
                <a:latin typeface="Arial" panose="020B0604020202020204" pitchFamily="34" charset="0"/>
                <a:cs typeface="Arial" panose="020B0604020202020204" pitchFamily="34" charset="0"/>
              </a:rPr>
              <a:t>&gt; available in the OBPS repository</a:t>
            </a:r>
          </a:p>
          <a:p>
            <a:pPr>
              <a:spcBef>
                <a:spcPts val="1200"/>
              </a:spcBef>
            </a:pPr>
            <a:r>
              <a:rPr lang="en-US" sz="1800" dirty="0">
                <a:solidFill>
                  <a:srgbClr val="000385"/>
                </a:solidFill>
                <a:effectLst/>
                <a:latin typeface="Arial" panose="020B0604020202020204" pitchFamily="34" charset="0"/>
                <a:cs typeface="Arial" panose="020B0604020202020204" pitchFamily="34" charset="0"/>
              </a:rPr>
              <a:t>&gt; updated at relevant timeframes</a:t>
            </a:r>
          </a:p>
          <a:p>
            <a:pPr>
              <a:spcBef>
                <a:spcPts val="1200"/>
              </a:spcBef>
            </a:pPr>
            <a:r>
              <a:rPr lang="en-US" sz="1800" dirty="0">
                <a:solidFill>
                  <a:srgbClr val="000385"/>
                </a:solidFill>
                <a:effectLst/>
                <a:latin typeface="Arial" panose="020B0604020202020204" pitchFamily="34" charset="0"/>
                <a:cs typeface="Arial" panose="020B0604020202020204" pitchFamily="34" charset="0"/>
              </a:rPr>
              <a:t>&gt; addresses uncertainty</a:t>
            </a:r>
          </a:p>
          <a:p>
            <a:pPr>
              <a:spcBef>
                <a:spcPts val="1200"/>
              </a:spcBef>
            </a:pPr>
            <a:r>
              <a:rPr lang="en-US" sz="1800" dirty="0">
                <a:solidFill>
                  <a:srgbClr val="000385"/>
                </a:solidFill>
                <a:effectLst/>
                <a:latin typeface="Arial" panose="020B0604020202020204" pitchFamily="34" charset="0"/>
                <a:cs typeface="Arial" panose="020B0604020202020204" pitchFamily="34" charset="0"/>
              </a:rPr>
              <a:t>&gt; adheres to metadata standards of international data repositories</a:t>
            </a:r>
          </a:p>
        </p:txBody>
      </p:sp>
      <p:pic>
        <p:nvPicPr>
          <p:cNvPr id="6" name="Picture 5">
            <a:extLst>
              <a:ext uri="{FF2B5EF4-FFF2-40B4-BE49-F238E27FC236}">
                <a16:creationId xmlns:a16="http://schemas.microsoft.com/office/drawing/2014/main" id="{F1A91E24-BD3F-C085-839A-072E73F62F98}"/>
              </a:ext>
            </a:extLst>
          </p:cNvPr>
          <p:cNvPicPr>
            <a:picLocks noChangeAspect="1"/>
          </p:cNvPicPr>
          <p:nvPr/>
        </p:nvPicPr>
        <p:blipFill>
          <a:blip r:embed="rId2"/>
          <a:stretch>
            <a:fillRect/>
          </a:stretch>
        </p:blipFill>
        <p:spPr>
          <a:xfrm>
            <a:off x="2324530" y="4354528"/>
            <a:ext cx="3985736" cy="492431"/>
          </a:xfrm>
          <a:prstGeom prst="rect">
            <a:avLst/>
          </a:prstGeom>
        </p:spPr>
      </p:pic>
    </p:spTree>
    <p:extLst>
      <p:ext uri="{BB962C8B-B14F-4D97-AF65-F5344CB8AC3E}">
        <p14:creationId xmlns:p14="http://schemas.microsoft.com/office/powerpoint/2010/main" val="18748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E0E0B-BEDE-0C0B-D21E-40A625B8C6DD}"/>
              </a:ext>
            </a:extLst>
          </p:cNvPr>
          <p:cNvSpPr>
            <a:spLocks noGrp="1"/>
          </p:cNvSpPr>
          <p:nvPr>
            <p:ph type="title"/>
          </p:nvPr>
        </p:nvSpPr>
        <p:spPr/>
        <p:txBody>
          <a:bodyPr/>
          <a:lstStyle/>
          <a:p>
            <a:r>
              <a:rPr lang="en-US" dirty="0">
                <a:latin typeface="+mj-lt"/>
              </a:rPr>
              <a:t>OBPS News</a:t>
            </a:r>
          </a:p>
        </p:txBody>
      </p:sp>
      <p:sp>
        <p:nvSpPr>
          <p:cNvPr id="3" name="Text Placeholder 2">
            <a:extLst>
              <a:ext uri="{FF2B5EF4-FFF2-40B4-BE49-F238E27FC236}">
                <a16:creationId xmlns:a16="http://schemas.microsoft.com/office/drawing/2014/main" id="{98BF67A5-263D-FAC1-F29C-84554662971D}"/>
              </a:ext>
            </a:extLst>
          </p:cNvPr>
          <p:cNvSpPr>
            <a:spLocks noGrp="1"/>
          </p:cNvSpPr>
          <p:nvPr>
            <p:ph type="body" idx="1"/>
          </p:nvPr>
        </p:nvSpPr>
        <p:spPr>
          <a:xfrm>
            <a:off x="2575983" y="1268016"/>
            <a:ext cx="6568017" cy="3263504"/>
          </a:xfrm>
        </p:spPr>
        <p:txBody>
          <a:bodyPr>
            <a:normAutofit lnSpcReduction="10000"/>
          </a:bodyPr>
          <a:lstStyle/>
          <a:p>
            <a:r>
              <a:rPr lang="en-US" sz="2000" dirty="0">
                <a:latin typeface="Arial" panose="020B0604020202020204" pitchFamily="34" charset="0"/>
                <a:cs typeface="Arial" panose="020B0604020202020204" pitchFamily="34" charset="0"/>
              </a:rPr>
              <a:t>The Annual OBPS workshop will be held virtually October 14 – 18. Sessions are being solicited.</a:t>
            </a:r>
          </a:p>
          <a:p>
            <a:r>
              <a:rPr lang="en-US" sz="2000" dirty="0">
                <a:latin typeface="Arial" panose="020B0604020202020204" pitchFamily="34" charset="0"/>
                <a:cs typeface="Arial" panose="020B0604020202020204" pitchFamily="34" charset="0"/>
              </a:rPr>
              <a:t>A Task Team on best practices for policy formation and implementation is being formed. Volunteers are invited.</a:t>
            </a:r>
          </a:p>
          <a:p>
            <a:r>
              <a:rPr lang="en-US" sz="2000" dirty="0">
                <a:latin typeface="Arial" panose="020B0604020202020204" pitchFamily="34" charset="0"/>
                <a:cs typeface="Arial" panose="020B0604020202020204" pitchFamily="34" charset="0"/>
              </a:rPr>
              <a:t>OBPS has a request for interest to be a member of the OBPS Advisory Board. Deadline is May 31 for applications. Selection will be announced in July.</a:t>
            </a:r>
          </a:p>
          <a:p>
            <a:pPr marL="95250" indent="0">
              <a:buNone/>
            </a:pPr>
            <a:r>
              <a:rPr lang="en-US" sz="2000" dirty="0">
                <a:latin typeface="Arial" panose="020B0604020202020204" pitchFamily="34" charset="0"/>
                <a:cs typeface="Arial" panose="020B0604020202020204" pitchFamily="34" charset="0"/>
              </a:rPr>
              <a:t>For updates on news, see OBPS News Flash </a:t>
            </a:r>
            <a:r>
              <a:rPr lang="en-US" sz="1600" dirty="0">
                <a:latin typeface="Arial" panose="020B0604020202020204" pitchFamily="34" charset="0"/>
                <a:cs typeface="Arial" panose="020B0604020202020204" pitchFamily="34" charset="0"/>
              </a:rPr>
              <a:t>(https://</a:t>
            </a:r>
            <a:r>
              <a:rPr lang="en-US" sz="1600" dirty="0" err="1">
                <a:latin typeface="Arial" panose="020B0604020202020204" pitchFamily="34" charset="0"/>
                <a:cs typeface="Arial" panose="020B0604020202020204" pitchFamily="34" charset="0"/>
              </a:rPr>
              <a:t>www.oceanbestpractices.org</a:t>
            </a:r>
            <a:r>
              <a:rPr lang="en-US" sz="1600" dirty="0">
                <a:latin typeface="Arial" panose="020B0604020202020204" pitchFamily="34" charset="0"/>
                <a:cs typeface="Arial" panose="020B0604020202020204" pitchFamily="34" charset="0"/>
              </a:rPr>
              <a:t>/ocean-best-practices-systems/resources/news-flash/)</a:t>
            </a:r>
          </a:p>
        </p:txBody>
      </p:sp>
      <p:pic>
        <p:nvPicPr>
          <p:cNvPr id="5" name="Picture 4">
            <a:extLst>
              <a:ext uri="{FF2B5EF4-FFF2-40B4-BE49-F238E27FC236}">
                <a16:creationId xmlns:a16="http://schemas.microsoft.com/office/drawing/2014/main" id="{4E98AE00-B13C-39F0-4901-926267D18F67}"/>
              </a:ext>
            </a:extLst>
          </p:cNvPr>
          <p:cNvPicPr>
            <a:picLocks noChangeAspect="1"/>
          </p:cNvPicPr>
          <p:nvPr/>
        </p:nvPicPr>
        <p:blipFill>
          <a:blip r:embed="rId2"/>
          <a:stretch>
            <a:fillRect/>
          </a:stretch>
        </p:blipFill>
        <p:spPr>
          <a:xfrm>
            <a:off x="134409" y="1049445"/>
            <a:ext cx="2661954" cy="3444881"/>
          </a:xfrm>
          <a:prstGeom prst="rect">
            <a:avLst/>
          </a:prstGeom>
        </p:spPr>
      </p:pic>
    </p:spTree>
    <p:extLst>
      <p:ext uri="{BB962C8B-B14F-4D97-AF65-F5344CB8AC3E}">
        <p14:creationId xmlns:p14="http://schemas.microsoft.com/office/powerpoint/2010/main" val="280194874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20971</TotalTime>
  <Words>919</Words>
  <Application>Microsoft Macintosh PowerPoint</Application>
  <PresentationFormat>On-screen Show (16:9)</PresentationFormat>
  <Paragraphs>109</Paragraphs>
  <Slides>17</Slides>
  <Notes>13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Helvetica</vt:lpstr>
      <vt:lpstr>Helvetica Neue</vt:lpstr>
      <vt:lpstr>Office Theme</vt:lpstr>
      <vt:lpstr>Office Theme</vt:lpstr>
      <vt:lpstr>PowerPoint Presentation</vt:lpstr>
      <vt:lpstr>Why use “best practices”?</vt:lpstr>
      <vt:lpstr>Summary of OBPS</vt:lpstr>
      <vt:lpstr>What is the Ocean Best Practices System (OBPS)?</vt:lpstr>
      <vt:lpstr>PowerPoint Presentation</vt:lpstr>
      <vt:lpstr>Evolution of A Practice</vt:lpstr>
      <vt:lpstr>Endorsement</vt:lpstr>
      <vt:lpstr>What practices can be endorsed?</vt:lpstr>
      <vt:lpstr>OBPS News</vt:lpstr>
      <vt:lpstr>PowerPoint Presentation</vt:lpstr>
      <vt:lpstr>OceanPractices UN Ocean Decade Programme</vt:lpstr>
      <vt:lpstr>PowerPoint Presentation</vt:lpstr>
      <vt:lpstr>Outcomes</vt:lpstr>
      <vt:lpstr>Outcomes</vt:lpstr>
      <vt:lpstr>Outcomes</vt:lpstr>
      <vt:lpstr>Outcomes</vt:lpstr>
      <vt:lpstr>Outcomes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 Best Practices  and  Submit Best Practices to OBPS </dc:title>
  <cp:lastModifiedBy>Juliet Hermes</cp:lastModifiedBy>
  <cp:revision>65</cp:revision>
  <dcterms:modified xsi:type="dcterms:W3CDTF">2024-05-15T22:35:24Z</dcterms:modified>
</cp:coreProperties>
</file>