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ink/ink1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69" r:id="rId5"/>
    <p:sldMasterId id="2147483682" r:id="rId6"/>
  </p:sldMasterIdLst>
  <p:notesMasterIdLst>
    <p:notesMasterId r:id="rId34"/>
  </p:notesMasterIdLst>
  <p:sldIdLst>
    <p:sldId id="565" r:id="rId7"/>
    <p:sldId id="1141" r:id="rId8"/>
    <p:sldId id="573" r:id="rId9"/>
    <p:sldId id="1160" r:id="rId10"/>
    <p:sldId id="1144" r:id="rId11"/>
    <p:sldId id="1175" r:id="rId12"/>
    <p:sldId id="1166" r:id="rId13"/>
    <p:sldId id="1169" r:id="rId14"/>
    <p:sldId id="1167" r:id="rId15"/>
    <p:sldId id="1168" r:id="rId16"/>
    <p:sldId id="1149" r:id="rId17"/>
    <p:sldId id="1146" r:id="rId18"/>
    <p:sldId id="1161" r:id="rId19"/>
    <p:sldId id="1164" r:id="rId20"/>
    <p:sldId id="1165" r:id="rId21"/>
    <p:sldId id="1170" r:id="rId22"/>
    <p:sldId id="349" r:id="rId23"/>
    <p:sldId id="580" r:id="rId24"/>
    <p:sldId id="578" r:id="rId25"/>
    <p:sldId id="1163" r:id="rId26"/>
    <p:sldId id="1150" r:id="rId27"/>
    <p:sldId id="582" r:id="rId28"/>
    <p:sldId id="1171" r:id="rId29"/>
    <p:sldId id="1172" r:id="rId30"/>
    <p:sldId id="1173" r:id="rId31"/>
    <p:sldId id="1174" r:id="rId32"/>
    <p:sldId id="11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905D0-83C3-424D-A01F-EA6B03E8AC54}" v="110" dt="2024-08-06T02:58:41.998"/>
    <p1510:client id="{F53995DF-B527-488F-ADDE-B04034F96E65}" v="3" dt="2024-08-06T05:00:38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87584" autoAdjust="0"/>
  </p:normalViewPr>
  <p:slideViewPr>
    <p:cSldViewPr snapToGrid="0">
      <p:cViewPr varScale="1">
        <p:scale>
          <a:sx n="58" d="100"/>
          <a:sy n="58" d="100"/>
        </p:scale>
        <p:origin x="76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288"/>
    </p:cViewPr>
  </p:sorterViewPr>
  <p:notesViewPr>
    <p:cSldViewPr snapToGrid="0">
      <p:cViewPr varScale="1">
        <p:scale>
          <a:sx n="78" d="100"/>
          <a:sy n="78" d="100"/>
        </p:scale>
        <p:origin x="33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g Jiang" userId="479591b0-bbdd-467b-a489-7f685e24f696" providerId="ADAL" clId="{34B2042A-F23A-4F08-A0B2-979C310F724C}"/>
    <pc:docChg chg="modSld">
      <pc:chgData name="Long Jiang" userId="479591b0-bbdd-467b-a489-7f685e24f696" providerId="ADAL" clId="{34B2042A-F23A-4F08-A0B2-979C310F724C}" dt="2023-10-25T06:14:16.157" v="7" actId="1076"/>
      <pc:docMkLst>
        <pc:docMk/>
      </pc:docMkLst>
      <pc:sldChg chg="modSp mod">
        <pc:chgData name="Long Jiang" userId="479591b0-bbdd-467b-a489-7f685e24f696" providerId="ADAL" clId="{34B2042A-F23A-4F08-A0B2-979C310F724C}" dt="2023-10-25T06:01:22.878" v="5" actId="1076"/>
        <pc:sldMkLst>
          <pc:docMk/>
          <pc:sldMk cId="3754031512" sldId="349"/>
        </pc:sldMkLst>
        <pc:spChg chg="mod">
          <ac:chgData name="Long Jiang" userId="479591b0-bbdd-467b-a489-7f685e24f696" providerId="ADAL" clId="{34B2042A-F23A-4F08-A0B2-979C310F724C}" dt="2023-10-25T06:01:18.320" v="4" actId="1076"/>
          <ac:spMkLst>
            <pc:docMk/>
            <pc:sldMk cId="3754031512" sldId="349"/>
            <ac:spMk id="8" creationId="{4DFDFD8B-3B91-4DCB-B0C6-48CF445828AE}"/>
          </ac:spMkLst>
        </pc:spChg>
        <pc:grpChg chg="mod">
          <ac:chgData name="Long Jiang" userId="479591b0-bbdd-467b-a489-7f685e24f696" providerId="ADAL" clId="{34B2042A-F23A-4F08-A0B2-979C310F724C}" dt="2023-10-25T06:01:22.878" v="5" actId="1076"/>
          <ac:grpSpMkLst>
            <pc:docMk/>
            <pc:sldMk cId="3754031512" sldId="349"/>
            <ac:grpSpMk id="31" creationId="{64326747-0582-C9A5-7BFA-E5F6144A5783}"/>
          </ac:grpSpMkLst>
        </pc:grpChg>
      </pc:sldChg>
      <pc:sldChg chg="modSp mod">
        <pc:chgData name="Long Jiang" userId="479591b0-bbdd-467b-a489-7f685e24f696" providerId="ADAL" clId="{34B2042A-F23A-4F08-A0B2-979C310F724C}" dt="2023-10-25T06:14:16.157" v="7" actId="1076"/>
        <pc:sldMkLst>
          <pc:docMk/>
          <pc:sldMk cId="1930195593" sldId="578"/>
        </pc:sldMkLst>
        <pc:spChg chg="mod">
          <ac:chgData name="Long Jiang" userId="479591b0-bbdd-467b-a489-7f685e24f696" providerId="ADAL" clId="{34B2042A-F23A-4F08-A0B2-979C310F724C}" dt="2023-10-25T06:14:16.157" v="7" actId="1076"/>
          <ac:spMkLst>
            <pc:docMk/>
            <pc:sldMk cId="1930195593" sldId="578"/>
            <ac:spMk id="23" creationId="{779323B5-C51A-3F82-CAF1-43DDA364BEC1}"/>
          </ac:spMkLst>
        </pc:spChg>
      </pc:sldChg>
      <pc:sldChg chg="modSp mod">
        <pc:chgData name="Long Jiang" userId="479591b0-bbdd-467b-a489-7f685e24f696" providerId="ADAL" clId="{34B2042A-F23A-4F08-A0B2-979C310F724C}" dt="2023-10-25T06:02:50.590" v="6" actId="1076"/>
        <pc:sldMkLst>
          <pc:docMk/>
          <pc:sldMk cId="2121158330" sldId="580"/>
        </pc:sldMkLst>
        <pc:grpChg chg="mod">
          <ac:chgData name="Long Jiang" userId="479591b0-bbdd-467b-a489-7f685e24f696" providerId="ADAL" clId="{34B2042A-F23A-4F08-A0B2-979C310F724C}" dt="2023-10-25T06:02:50.590" v="6" actId="1076"/>
          <ac:grpSpMkLst>
            <pc:docMk/>
            <pc:sldMk cId="2121158330" sldId="580"/>
            <ac:grpSpMk id="7" creationId="{EDAD6AA3-061C-4F12-B064-D52EC49FED25}"/>
          </ac:grpSpMkLst>
        </pc:grpChg>
      </pc:sldChg>
      <pc:sldChg chg="modSp mod">
        <pc:chgData name="Long Jiang" userId="479591b0-bbdd-467b-a489-7f685e24f696" providerId="ADAL" clId="{34B2042A-F23A-4F08-A0B2-979C310F724C}" dt="2023-08-01T12:47:42.551" v="0" actId="1076"/>
        <pc:sldMkLst>
          <pc:docMk/>
          <pc:sldMk cId="2187296325" sldId="1160"/>
        </pc:sldMkLst>
        <pc:spChg chg="mod">
          <ac:chgData name="Long Jiang" userId="479591b0-bbdd-467b-a489-7f685e24f696" providerId="ADAL" clId="{34B2042A-F23A-4F08-A0B2-979C310F724C}" dt="2023-08-01T12:47:42.551" v="0" actId="1076"/>
          <ac:spMkLst>
            <pc:docMk/>
            <pc:sldMk cId="2187296325" sldId="1160"/>
            <ac:spMk id="3" creationId="{BF1DAF38-0359-C919-D068-66E44152977B}"/>
          </ac:spMkLst>
        </pc:spChg>
      </pc:sldChg>
    </pc:docChg>
  </pc:docChgLst>
  <pc:docChgLst>
    <pc:chgData name="Long Jiang" userId="479591b0-bbdd-467b-a489-7f685e24f696" providerId="ADAL" clId="{CFA905D0-83C3-424D-A01F-EA6B03E8AC54}"/>
    <pc:docChg chg="undo custSel addSld delSld modSld sldOrd">
      <pc:chgData name="Long Jiang" userId="479591b0-bbdd-467b-a489-7f685e24f696" providerId="ADAL" clId="{CFA905D0-83C3-424D-A01F-EA6B03E8AC54}" dt="2024-08-06T03:50:16.455" v="1380" actId="20577"/>
      <pc:docMkLst>
        <pc:docMk/>
      </pc:docMkLst>
      <pc:sldChg chg="add del">
        <pc:chgData name="Long Jiang" userId="479591b0-bbdd-467b-a489-7f685e24f696" providerId="ADAL" clId="{CFA905D0-83C3-424D-A01F-EA6B03E8AC54}" dt="2024-08-06T02:12:01.038" v="1043"/>
        <pc:sldMkLst>
          <pc:docMk/>
          <pc:sldMk cId="1499783601" sldId="288"/>
        </pc:sldMkLst>
      </pc:sldChg>
      <pc:sldChg chg="modSp add del mod">
        <pc:chgData name="Long Jiang" userId="479591b0-bbdd-467b-a489-7f685e24f696" providerId="ADAL" clId="{CFA905D0-83C3-424D-A01F-EA6B03E8AC54}" dt="2024-08-06T02:12:01.038" v="1043"/>
        <pc:sldMkLst>
          <pc:docMk/>
          <pc:sldMk cId="1069558592" sldId="290"/>
        </pc:sldMkLst>
        <pc:spChg chg="mod">
          <ac:chgData name="Long Jiang" userId="479591b0-bbdd-467b-a489-7f685e24f696" providerId="ADAL" clId="{CFA905D0-83C3-424D-A01F-EA6B03E8AC54}" dt="2024-08-06T02:11:57.573" v="1041"/>
          <ac:spMkLst>
            <pc:docMk/>
            <pc:sldMk cId="1069558592" sldId="290"/>
            <ac:spMk id="5" creationId="{FAC1A207-8C52-212C-AC39-33B0DA6D1386}"/>
          </ac:spMkLst>
        </pc:spChg>
        <pc:spChg chg="mod">
          <ac:chgData name="Long Jiang" userId="479591b0-bbdd-467b-a489-7f685e24f696" providerId="ADAL" clId="{CFA905D0-83C3-424D-A01F-EA6B03E8AC54}" dt="2024-08-06T02:11:57.573" v="1041"/>
          <ac:spMkLst>
            <pc:docMk/>
            <pc:sldMk cId="1069558592" sldId="290"/>
            <ac:spMk id="6" creationId="{6DAE6298-B6B2-8FD5-C72D-1E02B05A3370}"/>
          </ac:spMkLst>
        </pc:spChg>
      </pc:sldChg>
      <pc:sldChg chg="add del">
        <pc:chgData name="Long Jiang" userId="479591b0-bbdd-467b-a489-7f685e24f696" providerId="ADAL" clId="{CFA905D0-83C3-424D-A01F-EA6B03E8AC54}" dt="2024-08-06T02:12:01.038" v="1043"/>
        <pc:sldMkLst>
          <pc:docMk/>
          <pc:sldMk cId="2353387538" sldId="292"/>
        </pc:sldMkLst>
      </pc:sldChg>
      <pc:sldChg chg="modSp add del mod">
        <pc:chgData name="Long Jiang" userId="479591b0-bbdd-467b-a489-7f685e24f696" providerId="ADAL" clId="{CFA905D0-83C3-424D-A01F-EA6B03E8AC54}" dt="2024-08-06T02:12:01.038" v="1043"/>
        <pc:sldMkLst>
          <pc:docMk/>
          <pc:sldMk cId="2437915939" sldId="294"/>
        </pc:sldMkLst>
        <pc:spChg chg="mod">
          <ac:chgData name="Long Jiang" userId="479591b0-bbdd-467b-a489-7f685e24f696" providerId="ADAL" clId="{CFA905D0-83C3-424D-A01F-EA6B03E8AC54}" dt="2024-08-06T02:11:57.573" v="1041"/>
          <ac:spMkLst>
            <pc:docMk/>
            <pc:sldMk cId="2437915939" sldId="294"/>
            <ac:spMk id="2" creationId="{632F31B2-AE0D-C856-9A77-7B5693594E77}"/>
          </ac:spMkLst>
        </pc:spChg>
      </pc:sldChg>
      <pc:sldChg chg="add del">
        <pc:chgData name="Long Jiang" userId="479591b0-bbdd-467b-a489-7f685e24f696" providerId="ADAL" clId="{CFA905D0-83C3-424D-A01F-EA6B03E8AC54}" dt="2024-08-06T02:12:01.038" v="1043"/>
        <pc:sldMkLst>
          <pc:docMk/>
          <pc:sldMk cId="3262927192" sldId="298"/>
        </pc:sldMkLst>
      </pc:sldChg>
      <pc:sldChg chg="add del">
        <pc:chgData name="Long Jiang" userId="479591b0-bbdd-467b-a489-7f685e24f696" providerId="ADAL" clId="{CFA905D0-83C3-424D-A01F-EA6B03E8AC54}" dt="2024-08-06T02:12:01.038" v="1043"/>
        <pc:sldMkLst>
          <pc:docMk/>
          <pc:sldMk cId="1177867776" sldId="303"/>
        </pc:sldMkLst>
      </pc:sldChg>
      <pc:sldChg chg="delSp modSp mod">
        <pc:chgData name="Long Jiang" userId="479591b0-bbdd-467b-a489-7f685e24f696" providerId="ADAL" clId="{CFA905D0-83C3-424D-A01F-EA6B03E8AC54}" dt="2024-08-06T03:05:35.983" v="1349" actId="20577"/>
        <pc:sldMkLst>
          <pc:docMk/>
          <pc:sldMk cId="3754031512" sldId="349"/>
        </pc:sldMkLst>
        <pc:spChg chg="del mod">
          <ac:chgData name="Long Jiang" userId="479591b0-bbdd-467b-a489-7f685e24f696" providerId="ADAL" clId="{CFA905D0-83C3-424D-A01F-EA6B03E8AC54}" dt="2024-08-06T03:03:38.329" v="1332" actId="478"/>
          <ac:spMkLst>
            <pc:docMk/>
            <pc:sldMk cId="3754031512" sldId="349"/>
            <ac:spMk id="8" creationId="{4DFDFD8B-3B91-4DCB-B0C6-48CF445828AE}"/>
          </ac:spMkLst>
        </pc:spChg>
        <pc:spChg chg="mod">
          <ac:chgData name="Long Jiang" userId="479591b0-bbdd-467b-a489-7f685e24f696" providerId="ADAL" clId="{CFA905D0-83C3-424D-A01F-EA6B03E8AC54}" dt="2024-08-06T03:03:48.843" v="1346" actId="20577"/>
          <ac:spMkLst>
            <pc:docMk/>
            <pc:sldMk cId="3754031512" sldId="349"/>
            <ac:spMk id="29" creationId="{A860C5B1-FEBC-5C4D-4C95-B7965C6C14CC}"/>
          </ac:spMkLst>
        </pc:spChg>
        <pc:spChg chg="mod">
          <ac:chgData name="Long Jiang" userId="479591b0-bbdd-467b-a489-7f685e24f696" providerId="ADAL" clId="{CFA905D0-83C3-424D-A01F-EA6B03E8AC54}" dt="2024-08-06T03:05:35.983" v="1349" actId="20577"/>
          <ac:spMkLst>
            <pc:docMk/>
            <pc:sldMk cId="3754031512" sldId="349"/>
            <ac:spMk id="28674" creationId="{4BF5FE60-D440-4FF5-A01F-27311DEC0FBA}"/>
          </ac:spMkLst>
        </pc:spChg>
        <pc:grpChg chg="mod">
          <ac:chgData name="Long Jiang" userId="479591b0-bbdd-467b-a489-7f685e24f696" providerId="ADAL" clId="{CFA905D0-83C3-424D-A01F-EA6B03E8AC54}" dt="2024-08-06T03:04:00.941" v="1348" actId="1076"/>
          <ac:grpSpMkLst>
            <pc:docMk/>
            <pc:sldMk cId="3754031512" sldId="349"/>
            <ac:grpSpMk id="31" creationId="{64326747-0582-C9A5-7BFA-E5F6144A5783}"/>
          </ac:grpSpMkLst>
        </pc:grpChg>
      </pc:sldChg>
      <pc:sldChg chg="modSp mod">
        <pc:chgData name="Long Jiang" userId="479591b0-bbdd-467b-a489-7f685e24f696" providerId="ADAL" clId="{CFA905D0-83C3-424D-A01F-EA6B03E8AC54}" dt="2024-08-06T02:42:46.535" v="1275" actId="20577"/>
        <pc:sldMkLst>
          <pc:docMk/>
          <pc:sldMk cId="3052778928" sldId="565"/>
        </pc:sldMkLst>
        <pc:spChg chg="mod">
          <ac:chgData name="Long Jiang" userId="479591b0-bbdd-467b-a489-7f685e24f696" providerId="ADAL" clId="{CFA905D0-83C3-424D-A01F-EA6B03E8AC54}" dt="2024-08-06T02:32:45.559" v="1191" actId="20577"/>
          <ac:spMkLst>
            <pc:docMk/>
            <pc:sldMk cId="3052778928" sldId="565"/>
            <ac:spMk id="3" creationId="{C924B208-F4DB-CE1B-D1B1-1CFEADBADFB2}"/>
          </ac:spMkLst>
        </pc:spChg>
        <pc:spChg chg="mod">
          <ac:chgData name="Long Jiang" userId="479591b0-bbdd-467b-a489-7f685e24f696" providerId="ADAL" clId="{CFA905D0-83C3-424D-A01F-EA6B03E8AC54}" dt="2024-08-06T02:41:21.546" v="1266" actId="1035"/>
          <ac:spMkLst>
            <pc:docMk/>
            <pc:sldMk cId="3052778928" sldId="565"/>
            <ac:spMk id="6" creationId="{0F73841F-834B-7C42-47F9-61DC7F12E38F}"/>
          </ac:spMkLst>
        </pc:spChg>
        <pc:spChg chg="mod">
          <ac:chgData name="Long Jiang" userId="479591b0-bbdd-467b-a489-7f685e24f696" providerId="ADAL" clId="{CFA905D0-83C3-424D-A01F-EA6B03E8AC54}" dt="2024-08-06T02:42:46.535" v="1275" actId="20577"/>
          <ac:spMkLst>
            <pc:docMk/>
            <pc:sldMk cId="3052778928" sldId="565"/>
            <ac:spMk id="7" creationId="{49755D90-7073-59DD-5212-6B6E8CE289B0}"/>
          </ac:spMkLst>
        </pc:spChg>
        <pc:picChg chg="mod">
          <ac:chgData name="Long Jiang" userId="479591b0-bbdd-467b-a489-7f685e24f696" providerId="ADAL" clId="{CFA905D0-83C3-424D-A01F-EA6B03E8AC54}" dt="2024-08-05T22:53:43.006" v="0" actId="14100"/>
          <ac:picMkLst>
            <pc:docMk/>
            <pc:sldMk cId="3052778928" sldId="565"/>
            <ac:picMk id="9" creationId="{93150E61-DBF3-9423-3816-A96782F546D6}"/>
          </ac:picMkLst>
        </pc:picChg>
      </pc:sldChg>
      <pc:sldChg chg="ord">
        <pc:chgData name="Long Jiang" userId="479591b0-bbdd-467b-a489-7f685e24f696" providerId="ADAL" clId="{CFA905D0-83C3-424D-A01F-EA6B03E8AC54}" dt="2024-08-06T02:18:09.833" v="1118"/>
        <pc:sldMkLst>
          <pc:docMk/>
          <pc:sldMk cId="653202839" sldId="573"/>
        </pc:sldMkLst>
      </pc:sldChg>
      <pc:sldChg chg="addSp delSp modSp mod">
        <pc:chgData name="Long Jiang" userId="479591b0-bbdd-467b-a489-7f685e24f696" providerId="ADAL" clId="{CFA905D0-83C3-424D-A01F-EA6B03E8AC54}" dt="2024-08-06T02:06:07.148" v="1020" actId="122"/>
        <pc:sldMkLst>
          <pc:docMk/>
          <pc:sldMk cId="1930195593" sldId="578"/>
        </pc:sldMkLst>
        <pc:spChg chg="mod">
          <ac:chgData name="Long Jiang" userId="479591b0-bbdd-467b-a489-7f685e24f696" providerId="ADAL" clId="{CFA905D0-83C3-424D-A01F-EA6B03E8AC54}" dt="2024-08-06T01:30:29.800" v="809" actId="14100"/>
          <ac:spMkLst>
            <pc:docMk/>
            <pc:sldMk cId="1930195593" sldId="578"/>
            <ac:spMk id="23" creationId="{779323B5-C51A-3F82-CAF1-43DDA364BEC1}"/>
          </ac:spMkLst>
        </pc:spChg>
        <pc:spChg chg="del">
          <ac:chgData name="Long Jiang" userId="479591b0-bbdd-467b-a489-7f685e24f696" providerId="ADAL" clId="{CFA905D0-83C3-424D-A01F-EA6B03E8AC54}" dt="2024-08-06T01:30:20.261" v="808" actId="478"/>
          <ac:spMkLst>
            <pc:docMk/>
            <pc:sldMk cId="1930195593" sldId="578"/>
            <ac:spMk id="29" creationId="{B7641A8A-0249-7707-D0BD-ACA615F15C03}"/>
          </ac:spMkLst>
        </pc:spChg>
        <pc:spChg chg="mod">
          <ac:chgData name="Long Jiang" userId="479591b0-bbdd-467b-a489-7f685e24f696" providerId="ADAL" clId="{CFA905D0-83C3-424D-A01F-EA6B03E8AC54}" dt="2024-08-06T02:06:07.148" v="1020" actId="122"/>
          <ac:spMkLst>
            <pc:docMk/>
            <pc:sldMk cId="1930195593" sldId="578"/>
            <ac:spMk id="28674" creationId="{4BF5FE60-D440-4FF5-A01F-27311DEC0FBA}"/>
          </ac:spMkLst>
        </pc:spChg>
        <pc:picChg chg="add del mod">
          <ac:chgData name="Long Jiang" userId="479591b0-bbdd-467b-a489-7f685e24f696" providerId="ADAL" clId="{CFA905D0-83C3-424D-A01F-EA6B03E8AC54}" dt="2024-08-06T01:30:45.160" v="812" actId="478"/>
          <ac:picMkLst>
            <pc:docMk/>
            <pc:sldMk cId="1930195593" sldId="578"/>
            <ac:picMk id="3" creationId="{6B33CBA8-5049-AF82-DFA0-C049191BFD91}"/>
          </ac:picMkLst>
        </pc:picChg>
      </pc:sldChg>
      <pc:sldChg chg="addSp delSp modSp del mod delAnim">
        <pc:chgData name="Long Jiang" userId="479591b0-bbdd-467b-a489-7f685e24f696" providerId="ADAL" clId="{CFA905D0-83C3-424D-A01F-EA6B03E8AC54}" dt="2024-08-06T01:33:04.025" v="863" actId="47"/>
        <pc:sldMkLst>
          <pc:docMk/>
          <pc:sldMk cId="3724322660" sldId="1132"/>
        </pc:sldMkLst>
        <pc:spChg chg="del">
          <ac:chgData name="Long Jiang" userId="479591b0-bbdd-467b-a489-7f685e24f696" providerId="ADAL" clId="{CFA905D0-83C3-424D-A01F-EA6B03E8AC54}" dt="2024-08-06T01:32:50.275" v="845" actId="21"/>
          <ac:spMkLst>
            <pc:docMk/>
            <pc:sldMk cId="3724322660" sldId="1132"/>
            <ac:spMk id="3" creationId="{D732DA83-A6BE-3FB5-F33F-6350505E469D}"/>
          </ac:spMkLst>
        </pc:spChg>
        <pc:spChg chg="add mod">
          <ac:chgData name="Long Jiang" userId="479591b0-bbdd-467b-a489-7f685e24f696" providerId="ADAL" clId="{CFA905D0-83C3-424D-A01F-EA6B03E8AC54}" dt="2024-08-06T01:32:50.275" v="845" actId="21"/>
          <ac:spMkLst>
            <pc:docMk/>
            <pc:sldMk cId="3724322660" sldId="1132"/>
            <ac:spMk id="4" creationId="{5CB316F4-CF0A-6B34-DE3F-C0CBC966D896}"/>
          </ac:spMkLst>
        </pc:spChg>
        <pc:picChg chg="del">
          <ac:chgData name="Long Jiang" userId="479591b0-bbdd-467b-a489-7f685e24f696" providerId="ADAL" clId="{CFA905D0-83C3-424D-A01F-EA6B03E8AC54}" dt="2024-08-06T01:32:37.585" v="843" actId="21"/>
          <ac:picMkLst>
            <pc:docMk/>
            <pc:sldMk cId="3724322660" sldId="1132"/>
            <ac:picMk id="5" creationId="{634A9132-F666-10E2-056A-1EB2D0B6F6FC}"/>
          </ac:picMkLst>
        </pc:picChg>
        <pc:picChg chg="del">
          <ac:chgData name="Long Jiang" userId="479591b0-bbdd-467b-a489-7f685e24f696" providerId="ADAL" clId="{CFA905D0-83C3-424D-A01F-EA6B03E8AC54}" dt="2024-08-06T01:32:21.364" v="840" actId="21"/>
          <ac:picMkLst>
            <pc:docMk/>
            <pc:sldMk cId="3724322660" sldId="1132"/>
            <ac:picMk id="7" creationId="{2C901089-D539-28FC-E662-EEF4A08AEFB1}"/>
          </ac:picMkLst>
        </pc:picChg>
      </pc:sldChg>
      <pc:sldChg chg="modSp mod ord">
        <pc:chgData name="Long Jiang" userId="479591b0-bbdd-467b-a489-7f685e24f696" providerId="ADAL" clId="{CFA905D0-83C3-424D-A01F-EA6B03E8AC54}" dt="2024-08-06T02:29:55.015" v="1182"/>
        <pc:sldMkLst>
          <pc:docMk/>
          <pc:sldMk cId="1247901646" sldId="1141"/>
        </pc:sldMkLst>
        <pc:spChg chg="mod">
          <ac:chgData name="Long Jiang" userId="479591b0-bbdd-467b-a489-7f685e24f696" providerId="ADAL" clId="{CFA905D0-83C3-424D-A01F-EA6B03E8AC54}" dt="2024-08-06T02:17:48.762" v="1116" actId="403"/>
          <ac:spMkLst>
            <pc:docMk/>
            <pc:sldMk cId="1247901646" sldId="1141"/>
            <ac:spMk id="2" creationId="{718675E9-99DF-A063-159C-C57AE534BA4D}"/>
          </ac:spMkLst>
        </pc:spChg>
        <pc:spChg chg="mod">
          <ac:chgData name="Long Jiang" userId="479591b0-bbdd-467b-a489-7f685e24f696" providerId="ADAL" clId="{CFA905D0-83C3-424D-A01F-EA6B03E8AC54}" dt="2024-08-06T01:34:08.122" v="865" actId="113"/>
          <ac:spMkLst>
            <pc:docMk/>
            <pc:sldMk cId="1247901646" sldId="1141"/>
            <ac:spMk id="3" creationId="{E2210671-A006-C897-9526-E89D1190CA0D}"/>
          </ac:spMkLst>
        </pc:spChg>
      </pc:sldChg>
      <pc:sldChg chg="del">
        <pc:chgData name="Long Jiang" userId="479591b0-bbdd-467b-a489-7f685e24f696" providerId="ADAL" clId="{CFA905D0-83C3-424D-A01F-EA6B03E8AC54}" dt="2024-08-05T22:56:58.155" v="95" actId="47"/>
        <pc:sldMkLst>
          <pc:docMk/>
          <pc:sldMk cId="1842068880" sldId="1142"/>
        </pc:sldMkLst>
      </pc:sldChg>
      <pc:sldChg chg="ord">
        <pc:chgData name="Long Jiang" userId="479591b0-bbdd-467b-a489-7f685e24f696" providerId="ADAL" clId="{CFA905D0-83C3-424D-A01F-EA6B03E8AC54}" dt="2024-08-06T00:07:30.395" v="431"/>
        <pc:sldMkLst>
          <pc:docMk/>
          <pc:sldMk cId="3250773824" sldId="1144"/>
        </pc:sldMkLst>
      </pc:sldChg>
      <pc:sldChg chg="del">
        <pc:chgData name="Long Jiang" userId="479591b0-bbdd-467b-a489-7f685e24f696" providerId="ADAL" clId="{CFA905D0-83C3-424D-A01F-EA6B03E8AC54}" dt="2024-08-06T01:15:18.956" v="556" actId="47"/>
        <pc:sldMkLst>
          <pc:docMk/>
          <pc:sldMk cId="960699884" sldId="1145"/>
        </pc:sldMkLst>
      </pc:sldChg>
      <pc:sldChg chg="modSp mod">
        <pc:chgData name="Long Jiang" userId="479591b0-bbdd-467b-a489-7f685e24f696" providerId="ADAL" clId="{CFA905D0-83C3-424D-A01F-EA6B03E8AC54}" dt="2024-08-06T03:01:06.576" v="1285" actId="403"/>
        <pc:sldMkLst>
          <pc:docMk/>
          <pc:sldMk cId="1731151260" sldId="1146"/>
        </pc:sldMkLst>
        <pc:spChg chg="mod">
          <ac:chgData name="Long Jiang" userId="479591b0-bbdd-467b-a489-7f685e24f696" providerId="ADAL" clId="{CFA905D0-83C3-424D-A01F-EA6B03E8AC54}" dt="2024-08-06T03:00:03.736" v="1281" actId="403"/>
          <ac:spMkLst>
            <pc:docMk/>
            <pc:sldMk cId="1731151260" sldId="1146"/>
            <ac:spMk id="2" creationId="{78204311-D912-94BF-B787-6A6206488456}"/>
          </ac:spMkLst>
        </pc:spChg>
        <pc:spChg chg="mod">
          <ac:chgData name="Long Jiang" userId="479591b0-bbdd-467b-a489-7f685e24f696" providerId="ADAL" clId="{CFA905D0-83C3-424D-A01F-EA6B03E8AC54}" dt="2024-08-06T03:01:06.576" v="1285" actId="403"/>
          <ac:spMkLst>
            <pc:docMk/>
            <pc:sldMk cId="1731151260" sldId="1146"/>
            <ac:spMk id="3" creationId="{B0860E2F-2055-EC34-4BE9-DF00C5B78829}"/>
          </ac:spMkLst>
        </pc:spChg>
      </pc:sldChg>
      <pc:sldChg chg="modSp del mod ord">
        <pc:chgData name="Long Jiang" userId="479591b0-bbdd-467b-a489-7f685e24f696" providerId="ADAL" clId="{CFA905D0-83C3-424D-A01F-EA6B03E8AC54}" dt="2024-08-06T02:58:45.757" v="1279" actId="47"/>
        <pc:sldMkLst>
          <pc:docMk/>
          <pc:sldMk cId="1793095608" sldId="1147"/>
        </pc:sldMkLst>
        <pc:spChg chg="mod">
          <ac:chgData name="Long Jiang" userId="479591b0-bbdd-467b-a489-7f685e24f696" providerId="ADAL" clId="{CFA905D0-83C3-424D-A01F-EA6B03E8AC54}" dt="2024-08-06T02:21:48.612" v="1135" actId="1035"/>
          <ac:spMkLst>
            <pc:docMk/>
            <pc:sldMk cId="1793095608" sldId="1147"/>
            <ac:spMk id="2" creationId="{C4BCEF7D-7C53-4A02-D207-FAE197B24722}"/>
          </ac:spMkLst>
        </pc:spChg>
        <pc:spChg chg="mod">
          <ac:chgData name="Long Jiang" userId="479591b0-bbdd-467b-a489-7f685e24f696" providerId="ADAL" clId="{CFA905D0-83C3-424D-A01F-EA6B03E8AC54}" dt="2024-08-06T02:30:30.755" v="1189" actId="1076"/>
          <ac:spMkLst>
            <pc:docMk/>
            <pc:sldMk cId="1793095608" sldId="1147"/>
            <ac:spMk id="3" creationId="{0D4C1DD5-30B3-1910-2F4A-2C837966FA5A}"/>
          </ac:spMkLst>
        </pc:spChg>
        <pc:picChg chg="mod">
          <ac:chgData name="Long Jiang" userId="479591b0-bbdd-467b-a489-7f685e24f696" providerId="ADAL" clId="{CFA905D0-83C3-424D-A01F-EA6B03E8AC54}" dt="2024-08-06T02:30:23.697" v="1187" actId="1076"/>
          <ac:picMkLst>
            <pc:docMk/>
            <pc:sldMk cId="1793095608" sldId="1147"/>
            <ac:picMk id="6" creationId="{B108FDCA-C88E-E883-41F7-247BA069F0F0}"/>
          </ac:picMkLst>
        </pc:picChg>
        <pc:picChg chg="mod">
          <ac:chgData name="Long Jiang" userId="479591b0-bbdd-467b-a489-7f685e24f696" providerId="ADAL" clId="{CFA905D0-83C3-424D-A01F-EA6B03E8AC54}" dt="2024-08-06T02:30:25.654" v="1188" actId="1076"/>
          <ac:picMkLst>
            <pc:docMk/>
            <pc:sldMk cId="1793095608" sldId="1147"/>
            <ac:picMk id="8" creationId="{D4068D03-189B-D28A-ED6A-5E5E35D93336}"/>
          </ac:picMkLst>
        </pc:picChg>
      </pc:sldChg>
      <pc:sldChg chg="delSp modSp mod ord delAnim">
        <pc:chgData name="Long Jiang" userId="479591b0-bbdd-467b-a489-7f685e24f696" providerId="ADAL" clId="{CFA905D0-83C3-424D-A01F-EA6B03E8AC54}" dt="2024-08-06T02:25:18.971" v="1171" actId="1035"/>
        <pc:sldMkLst>
          <pc:docMk/>
          <pc:sldMk cId="3379740284" sldId="1149"/>
        </pc:sldMkLst>
        <pc:spChg chg="mod">
          <ac:chgData name="Long Jiang" userId="479591b0-bbdd-467b-a489-7f685e24f696" providerId="ADAL" clId="{CFA905D0-83C3-424D-A01F-EA6B03E8AC54}" dt="2024-08-06T02:25:18.971" v="1171" actId="1035"/>
          <ac:spMkLst>
            <pc:docMk/>
            <pc:sldMk cId="3379740284" sldId="1149"/>
            <ac:spMk id="2" creationId="{F008EF23-9D60-15D1-AC47-34B97FA3E0EB}"/>
          </ac:spMkLst>
        </pc:spChg>
        <pc:picChg chg="mod">
          <ac:chgData name="Long Jiang" userId="479591b0-bbdd-467b-a489-7f685e24f696" providerId="ADAL" clId="{CFA905D0-83C3-424D-A01F-EA6B03E8AC54}" dt="2024-08-06T01:39:37.982" v="902" actId="1076"/>
          <ac:picMkLst>
            <pc:docMk/>
            <pc:sldMk cId="3379740284" sldId="1149"/>
            <ac:picMk id="8" creationId="{8DC1AC51-6AC3-E8F0-BF6D-2FEBE94DFC14}"/>
          </ac:picMkLst>
        </pc:picChg>
        <pc:picChg chg="del">
          <ac:chgData name="Long Jiang" userId="479591b0-bbdd-467b-a489-7f685e24f696" providerId="ADAL" clId="{CFA905D0-83C3-424D-A01F-EA6B03E8AC54}" dt="2024-08-06T01:39:30.738" v="901" actId="478"/>
          <ac:picMkLst>
            <pc:docMk/>
            <pc:sldMk cId="3379740284" sldId="1149"/>
            <ac:picMk id="10" creationId="{40001264-04B4-82A1-22F3-7F10F31B8A72}"/>
          </ac:picMkLst>
        </pc:picChg>
      </pc:sldChg>
      <pc:sldChg chg="modSp mod">
        <pc:chgData name="Long Jiang" userId="479591b0-bbdd-467b-a489-7f685e24f696" providerId="ADAL" clId="{CFA905D0-83C3-424D-A01F-EA6B03E8AC54}" dt="2024-08-06T01:31:43.766" v="838" actId="14100"/>
        <pc:sldMkLst>
          <pc:docMk/>
          <pc:sldMk cId="3171940400" sldId="1150"/>
        </pc:sldMkLst>
        <pc:spChg chg="mod">
          <ac:chgData name="Long Jiang" userId="479591b0-bbdd-467b-a489-7f685e24f696" providerId="ADAL" clId="{CFA905D0-83C3-424D-A01F-EA6B03E8AC54}" dt="2024-08-06T01:31:43.766" v="838" actId="14100"/>
          <ac:spMkLst>
            <pc:docMk/>
            <pc:sldMk cId="3171940400" sldId="1150"/>
            <ac:spMk id="2" creationId="{884BCC24-AABE-150B-DF29-21343642275A}"/>
          </ac:spMkLst>
        </pc:spChg>
      </pc:sldChg>
      <pc:sldChg chg="del">
        <pc:chgData name="Long Jiang" userId="479591b0-bbdd-467b-a489-7f685e24f696" providerId="ADAL" clId="{CFA905D0-83C3-424D-A01F-EA6B03E8AC54}" dt="2024-08-05T22:56:59.165" v="96" actId="47"/>
        <pc:sldMkLst>
          <pc:docMk/>
          <pc:sldMk cId="1649705016" sldId="1152"/>
        </pc:sldMkLst>
      </pc:sldChg>
      <pc:sldChg chg="del">
        <pc:chgData name="Long Jiang" userId="479591b0-bbdd-467b-a489-7f685e24f696" providerId="ADAL" clId="{CFA905D0-83C3-424D-A01F-EA6B03E8AC54}" dt="2024-08-05T22:57:00.046" v="97" actId="47"/>
        <pc:sldMkLst>
          <pc:docMk/>
          <pc:sldMk cId="1067242626" sldId="1153"/>
        </pc:sldMkLst>
      </pc:sldChg>
      <pc:sldChg chg="del">
        <pc:chgData name="Long Jiang" userId="479591b0-bbdd-467b-a489-7f685e24f696" providerId="ADAL" clId="{CFA905D0-83C3-424D-A01F-EA6B03E8AC54}" dt="2024-08-05T22:57:00.835" v="98" actId="47"/>
        <pc:sldMkLst>
          <pc:docMk/>
          <pc:sldMk cId="251928621" sldId="1154"/>
        </pc:sldMkLst>
      </pc:sldChg>
      <pc:sldChg chg="del">
        <pc:chgData name="Long Jiang" userId="479591b0-bbdd-467b-a489-7f685e24f696" providerId="ADAL" clId="{CFA905D0-83C3-424D-A01F-EA6B03E8AC54}" dt="2024-08-05T22:57:02.527" v="100" actId="47"/>
        <pc:sldMkLst>
          <pc:docMk/>
          <pc:sldMk cId="2124339887" sldId="1155"/>
        </pc:sldMkLst>
      </pc:sldChg>
      <pc:sldChg chg="del">
        <pc:chgData name="Long Jiang" userId="479591b0-bbdd-467b-a489-7f685e24f696" providerId="ADAL" clId="{CFA905D0-83C3-424D-A01F-EA6B03E8AC54}" dt="2024-08-05T22:57:03.300" v="101" actId="47"/>
        <pc:sldMkLst>
          <pc:docMk/>
          <pc:sldMk cId="1273542125" sldId="1156"/>
        </pc:sldMkLst>
      </pc:sldChg>
      <pc:sldChg chg="del">
        <pc:chgData name="Long Jiang" userId="479591b0-bbdd-467b-a489-7f685e24f696" providerId="ADAL" clId="{CFA905D0-83C3-424D-A01F-EA6B03E8AC54}" dt="2024-08-05T22:57:04.134" v="102" actId="47"/>
        <pc:sldMkLst>
          <pc:docMk/>
          <pc:sldMk cId="3422978503" sldId="1157"/>
        </pc:sldMkLst>
      </pc:sldChg>
      <pc:sldChg chg="del">
        <pc:chgData name="Long Jiang" userId="479591b0-bbdd-467b-a489-7f685e24f696" providerId="ADAL" clId="{CFA905D0-83C3-424D-A01F-EA6B03E8AC54}" dt="2024-08-05T22:57:06.865" v="103" actId="47"/>
        <pc:sldMkLst>
          <pc:docMk/>
          <pc:sldMk cId="4084813716" sldId="1158"/>
        </pc:sldMkLst>
      </pc:sldChg>
      <pc:sldChg chg="del">
        <pc:chgData name="Long Jiang" userId="479591b0-bbdd-467b-a489-7f685e24f696" providerId="ADAL" clId="{CFA905D0-83C3-424D-A01F-EA6B03E8AC54}" dt="2024-08-05T22:57:10.919" v="104" actId="47"/>
        <pc:sldMkLst>
          <pc:docMk/>
          <pc:sldMk cId="287870811" sldId="1159"/>
        </pc:sldMkLst>
      </pc:sldChg>
      <pc:sldChg chg="modSp mod ord">
        <pc:chgData name="Long Jiang" userId="479591b0-bbdd-467b-a489-7f685e24f696" providerId="ADAL" clId="{CFA905D0-83C3-424D-A01F-EA6B03E8AC54}" dt="2024-08-06T03:50:16.455" v="1380" actId="20577"/>
        <pc:sldMkLst>
          <pc:docMk/>
          <pc:sldMk cId="2187296325" sldId="1160"/>
        </pc:sldMkLst>
        <pc:spChg chg="mod">
          <ac:chgData name="Long Jiang" userId="479591b0-bbdd-467b-a489-7f685e24f696" providerId="ADAL" clId="{CFA905D0-83C3-424D-A01F-EA6B03E8AC54}" dt="2024-08-06T03:50:16.455" v="1380" actId="20577"/>
          <ac:spMkLst>
            <pc:docMk/>
            <pc:sldMk cId="2187296325" sldId="1160"/>
            <ac:spMk id="2" creationId="{5F3B7CB6-D3A7-589E-7A75-997E18C6D88A}"/>
          </ac:spMkLst>
        </pc:spChg>
      </pc:sldChg>
      <pc:sldChg chg="addSp delSp modSp mod delAnim modAnim">
        <pc:chgData name="Long Jiang" userId="479591b0-bbdd-467b-a489-7f685e24f696" providerId="ADAL" clId="{CFA905D0-83C3-424D-A01F-EA6B03E8AC54}" dt="2024-08-06T02:25:31.314" v="1172" actId="403"/>
        <pc:sldMkLst>
          <pc:docMk/>
          <pc:sldMk cId="3663556253" sldId="1161"/>
        </pc:sldMkLst>
        <pc:spChg chg="mod">
          <ac:chgData name="Long Jiang" userId="479591b0-bbdd-467b-a489-7f685e24f696" providerId="ADAL" clId="{CFA905D0-83C3-424D-A01F-EA6B03E8AC54}" dt="2024-08-06T02:25:31.314" v="1172" actId="403"/>
          <ac:spMkLst>
            <pc:docMk/>
            <pc:sldMk cId="3663556253" sldId="1161"/>
            <ac:spMk id="2" creationId="{4E8AAA7B-ADE5-8815-BA0D-2B2209E74D89}"/>
          </ac:spMkLst>
        </pc:spChg>
        <pc:picChg chg="add mod">
          <ac:chgData name="Long Jiang" userId="479591b0-bbdd-467b-a489-7f685e24f696" providerId="ADAL" clId="{CFA905D0-83C3-424D-A01F-EA6B03E8AC54}" dt="2024-08-06T01:42:47.110" v="907" actId="1076"/>
          <ac:picMkLst>
            <pc:docMk/>
            <pc:sldMk cId="3663556253" sldId="1161"/>
            <ac:picMk id="4" creationId="{F7B1600F-4542-1DC0-5682-B8B16BB47E41}"/>
          </ac:picMkLst>
        </pc:picChg>
        <pc:picChg chg="del">
          <ac:chgData name="Long Jiang" userId="479591b0-bbdd-467b-a489-7f685e24f696" providerId="ADAL" clId="{CFA905D0-83C3-424D-A01F-EA6B03E8AC54}" dt="2024-08-06T01:42:00.373" v="903" actId="478"/>
          <ac:picMkLst>
            <pc:docMk/>
            <pc:sldMk cId="3663556253" sldId="1161"/>
            <ac:picMk id="14" creationId="{C9C6F57B-8D79-8A52-34D1-C09FD9175A88}"/>
          </ac:picMkLst>
        </pc:picChg>
      </pc:sldChg>
      <pc:sldChg chg="modSp mod">
        <pc:chgData name="Long Jiang" userId="479591b0-bbdd-467b-a489-7f685e24f696" providerId="ADAL" clId="{CFA905D0-83C3-424D-A01F-EA6B03E8AC54}" dt="2024-08-06T01:31:25.675" v="837" actId="20577"/>
        <pc:sldMkLst>
          <pc:docMk/>
          <pc:sldMk cId="193079440" sldId="1163"/>
        </pc:sldMkLst>
        <pc:spChg chg="mod">
          <ac:chgData name="Long Jiang" userId="479591b0-bbdd-467b-a489-7f685e24f696" providerId="ADAL" clId="{CFA905D0-83C3-424D-A01F-EA6B03E8AC54}" dt="2024-08-06T01:31:25.675" v="837" actId="20577"/>
          <ac:spMkLst>
            <pc:docMk/>
            <pc:sldMk cId="193079440" sldId="1163"/>
            <ac:spMk id="5" creationId="{2E860255-5EA2-E25B-F38E-8121A2294784}"/>
          </ac:spMkLst>
        </pc:spChg>
      </pc:sldChg>
      <pc:sldChg chg="modSp mod">
        <pc:chgData name="Long Jiang" userId="479591b0-bbdd-467b-a489-7f685e24f696" providerId="ADAL" clId="{CFA905D0-83C3-424D-A01F-EA6B03E8AC54}" dt="2024-08-06T02:25:40.038" v="1173" actId="14100"/>
        <pc:sldMkLst>
          <pc:docMk/>
          <pc:sldMk cId="4104918235" sldId="1164"/>
        </pc:sldMkLst>
        <pc:spChg chg="mod">
          <ac:chgData name="Long Jiang" userId="479591b0-bbdd-467b-a489-7f685e24f696" providerId="ADAL" clId="{CFA905D0-83C3-424D-A01F-EA6B03E8AC54}" dt="2024-08-06T02:25:40.038" v="1173" actId="14100"/>
          <ac:spMkLst>
            <pc:docMk/>
            <pc:sldMk cId="4104918235" sldId="1164"/>
            <ac:spMk id="2" creationId="{942C8A4A-A6DE-DBDB-FE1E-FE6C9093FFDE}"/>
          </ac:spMkLst>
        </pc:spChg>
      </pc:sldChg>
      <pc:sldChg chg="modSp mod">
        <pc:chgData name="Long Jiang" userId="479591b0-bbdd-467b-a489-7f685e24f696" providerId="ADAL" clId="{CFA905D0-83C3-424D-A01F-EA6B03E8AC54}" dt="2024-08-06T02:26:04.206" v="1178" actId="403"/>
        <pc:sldMkLst>
          <pc:docMk/>
          <pc:sldMk cId="1766738548" sldId="1165"/>
        </pc:sldMkLst>
        <pc:spChg chg="mod">
          <ac:chgData name="Long Jiang" userId="479591b0-bbdd-467b-a489-7f685e24f696" providerId="ADAL" clId="{CFA905D0-83C3-424D-A01F-EA6B03E8AC54}" dt="2024-08-06T02:26:04.206" v="1178" actId="403"/>
          <ac:spMkLst>
            <pc:docMk/>
            <pc:sldMk cId="1766738548" sldId="1165"/>
            <ac:spMk id="2" creationId="{8D015E45-C4D0-AE6C-0EFD-3AA4B0680FEF}"/>
          </ac:spMkLst>
        </pc:spChg>
      </pc:sldChg>
      <pc:sldChg chg="addSp modSp new mod modAnim">
        <pc:chgData name="Long Jiang" userId="479591b0-bbdd-467b-a489-7f685e24f696" providerId="ADAL" clId="{CFA905D0-83C3-424D-A01F-EA6B03E8AC54}" dt="2024-08-06T02:58:41.998" v="1278"/>
        <pc:sldMkLst>
          <pc:docMk/>
          <pc:sldMk cId="3005430231" sldId="1166"/>
        </pc:sldMkLst>
        <pc:spChg chg="mod">
          <ac:chgData name="Long Jiang" userId="479591b0-bbdd-467b-a489-7f685e24f696" providerId="ADAL" clId="{CFA905D0-83C3-424D-A01F-EA6B03E8AC54}" dt="2024-08-06T02:24:04.176" v="1140" actId="404"/>
          <ac:spMkLst>
            <pc:docMk/>
            <pc:sldMk cId="3005430231" sldId="1166"/>
            <ac:spMk id="2" creationId="{E3A1AB21-44EC-608D-6467-34EFB34EB9DD}"/>
          </ac:spMkLst>
        </pc:spChg>
        <pc:spChg chg="mod">
          <ac:chgData name="Long Jiang" userId="479591b0-bbdd-467b-a489-7f685e24f696" providerId="ADAL" clId="{CFA905D0-83C3-424D-A01F-EA6B03E8AC54}" dt="2024-08-06T00:00:03.535" v="181" actId="403"/>
          <ac:spMkLst>
            <pc:docMk/>
            <pc:sldMk cId="3005430231" sldId="1166"/>
            <ac:spMk id="3" creationId="{B7B55318-3BD5-C8BD-32E2-C6E3689CE35A}"/>
          </ac:spMkLst>
        </pc:spChg>
        <pc:picChg chg="add mod">
          <ac:chgData name="Long Jiang" userId="479591b0-bbdd-467b-a489-7f685e24f696" providerId="ADAL" clId="{CFA905D0-83C3-424D-A01F-EA6B03E8AC54}" dt="2024-08-06T02:58:35.630" v="1277" actId="1076"/>
          <ac:picMkLst>
            <pc:docMk/>
            <pc:sldMk cId="3005430231" sldId="1166"/>
            <ac:picMk id="4" creationId="{EFFBAD04-77B7-7AFD-B1B8-F290A467D0AC}"/>
          </ac:picMkLst>
        </pc:picChg>
        <pc:picChg chg="add mod">
          <ac:chgData name="Long Jiang" userId="479591b0-bbdd-467b-a489-7f685e24f696" providerId="ADAL" clId="{CFA905D0-83C3-424D-A01F-EA6B03E8AC54}" dt="2024-08-06T02:58:41.998" v="1278"/>
          <ac:picMkLst>
            <pc:docMk/>
            <pc:sldMk cId="3005430231" sldId="1166"/>
            <ac:picMk id="5" creationId="{3953BFBB-9CFB-810A-F5CC-D23C6B08DADE}"/>
          </ac:picMkLst>
        </pc:picChg>
      </pc:sldChg>
      <pc:sldChg chg="del">
        <pc:chgData name="Long Jiang" userId="479591b0-bbdd-467b-a489-7f685e24f696" providerId="ADAL" clId="{CFA905D0-83C3-424D-A01F-EA6B03E8AC54}" dt="2024-08-05T22:57:01.670" v="99" actId="47"/>
        <pc:sldMkLst>
          <pc:docMk/>
          <pc:sldMk cId="3812678304" sldId="1166"/>
        </pc:sldMkLst>
      </pc:sldChg>
      <pc:sldChg chg="addSp delSp modSp new mod modAnim">
        <pc:chgData name="Long Jiang" userId="479591b0-bbdd-467b-a489-7f685e24f696" providerId="ADAL" clId="{CFA905D0-83C3-424D-A01F-EA6B03E8AC54}" dt="2024-08-06T02:24:34.858" v="1154" actId="1035"/>
        <pc:sldMkLst>
          <pc:docMk/>
          <pc:sldMk cId="786678834" sldId="1167"/>
        </pc:sldMkLst>
        <pc:spChg chg="mod">
          <ac:chgData name="Long Jiang" userId="479591b0-bbdd-467b-a489-7f685e24f696" providerId="ADAL" clId="{CFA905D0-83C3-424D-A01F-EA6B03E8AC54}" dt="2024-08-06T02:24:34.858" v="1154" actId="1035"/>
          <ac:spMkLst>
            <pc:docMk/>
            <pc:sldMk cId="786678834" sldId="1167"/>
            <ac:spMk id="2" creationId="{F0D3C389-AA2C-98A4-C7EF-663C928D0350}"/>
          </ac:spMkLst>
        </pc:spChg>
        <pc:spChg chg="del">
          <ac:chgData name="Long Jiang" userId="479591b0-bbdd-467b-a489-7f685e24f696" providerId="ADAL" clId="{CFA905D0-83C3-424D-A01F-EA6B03E8AC54}" dt="2024-08-06T00:25:23.024" v="468" actId="478"/>
          <ac:spMkLst>
            <pc:docMk/>
            <pc:sldMk cId="786678834" sldId="1167"/>
            <ac:spMk id="3" creationId="{19060965-5957-FD8B-9692-0D33099B0782}"/>
          </ac:spMkLst>
        </pc:spChg>
        <pc:picChg chg="add mod">
          <ac:chgData name="Long Jiang" userId="479591b0-bbdd-467b-a489-7f685e24f696" providerId="ADAL" clId="{CFA905D0-83C3-424D-A01F-EA6B03E8AC54}" dt="2024-08-06T00:25:53.785" v="488" actId="1076"/>
          <ac:picMkLst>
            <pc:docMk/>
            <pc:sldMk cId="786678834" sldId="1167"/>
            <ac:picMk id="5" creationId="{B9930ECE-24BC-7957-75D3-40A0D9D775BE}"/>
          </ac:picMkLst>
        </pc:picChg>
      </pc:sldChg>
      <pc:sldChg chg="addSp delSp modSp new mod">
        <pc:chgData name="Long Jiang" userId="479591b0-bbdd-467b-a489-7f685e24f696" providerId="ADAL" clId="{CFA905D0-83C3-424D-A01F-EA6B03E8AC54}" dt="2024-08-06T01:13:35.478" v="542" actId="1076"/>
        <pc:sldMkLst>
          <pc:docMk/>
          <pc:sldMk cId="3533431272" sldId="1168"/>
        </pc:sldMkLst>
        <pc:spChg chg="mod">
          <ac:chgData name="Long Jiang" userId="479591b0-bbdd-467b-a489-7f685e24f696" providerId="ADAL" clId="{CFA905D0-83C3-424D-A01F-EA6B03E8AC54}" dt="2024-08-06T00:35:24.350" v="490" actId="113"/>
          <ac:spMkLst>
            <pc:docMk/>
            <pc:sldMk cId="3533431272" sldId="1168"/>
            <ac:spMk id="2" creationId="{46872527-B668-E5BD-C2AB-E307DBFBC9FA}"/>
          </ac:spMkLst>
        </pc:spChg>
        <pc:spChg chg="del">
          <ac:chgData name="Long Jiang" userId="479591b0-bbdd-467b-a489-7f685e24f696" providerId="ADAL" clId="{CFA905D0-83C3-424D-A01F-EA6B03E8AC54}" dt="2024-08-06T01:12:08.544" v="491" actId="1032"/>
          <ac:spMkLst>
            <pc:docMk/>
            <pc:sldMk cId="3533431272" sldId="1168"/>
            <ac:spMk id="3" creationId="{2E5BA18D-079C-9087-9E13-004DE64171D0}"/>
          </ac:spMkLst>
        </pc:spChg>
        <pc:graphicFrameChg chg="add mod modGraphic">
          <ac:chgData name="Long Jiang" userId="479591b0-bbdd-467b-a489-7f685e24f696" providerId="ADAL" clId="{CFA905D0-83C3-424D-A01F-EA6B03E8AC54}" dt="2024-08-06T01:13:35.478" v="542" actId="1076"/>
          <ac:graphicFrameMkLst>
            <pc:docMk/>
            <pc:sldMk cId="3533431272" sldId="1168"/>
            <ac:graphicFrameMk id="4" creationId="{D2D19294-3290-AEEC-C818-02E2905E0198}"/>
          </ac:graphicFrameMkLst>
        </pc:graphicFrameChg>
      </pc:sldChg>
      <pc:sldChg chg="addSp modSp new mod ord modAnim">
        <pc:chgData name="Long Jiang" userId="479591b0-bbdd-467b-a489-7f685e24f696" providerId="ADAL" clId="{CFA905D0-83C3-424D-A01F-EA6B03E8AC54}" dt="2024-08-06T02:24:27.870" v="1142" actId="113"/>
        <pc:sldMkLst>
          <pc:docMk/>
          <pc:sldMk cId="642823505" sldId="1169"/>
        </pc:sldMkLst>
        <pc:spChg chg="mod">
          <ac:chgData name="Long Jiang" userId="479591b0-bbdd-467b-a489-7f685e24f696" providerId="ADAL" clId="{CFA905D0-83C3-424D-A01F-EA6B03E8AC54}" dt="2024-08-06T02:24:27.870" v="1142" actId="113"/>
          <ac:spMkLst>
            <pc:docMk/>
            <pc:sldMk cId="642823505" sldId="1169"/>
            <ac:spMk id="2" creationId="{B1705053-1D95-2238-3D3A-32E130A1E84E}"/>
          </ac:spMkLst>
        </pc:spChg>
        <pc:spChg chg="mod">
          <ac:chgData name="Long Jiang" userId="479591b0-bbdd-467b-a489-7f685e24f696" providerId="ADAL" clId="{CFA905D0-83C3-424D-A01F-EA6B03E8AC54}" dt="2024-08-06T01:38:22.865" v="897" actId="20577"/>
          <ac:spMkLst>
            <pc:docMk/>
            <pc:sldMk cId="642823505" sldId="1169"/>
            <ac:spMk id="3" creationId="{1EBC470C-F31D-EDA6-CF7C-1AD8879873B0}"/>
          </ac:spMkLst>
        </pc:spChg>
        <pc:spChg chg="add">
          <ac:chgData name="Long Jiang" userId="479591b0-bbdd-467b-a489-7f685e24f696" providerId="ADAL" clId="{CFA905D0-83C3-424D-A01F-EA6B03E8AC54}" dt="2024-08-06T00:22:31.252" v="445"/>
          <ac:spMkLst>
            <pc:docMk/>
            <pc:sldMk cId="642823505" sldId="1169"/>
            <ac:spMk id="4" creationId="{D4A9F090-A934-45E0-ECF6-ADA33B181246}"/>
          </ac:spMkLst>
        </pc:spChg>
        <pc:picChg chg="add mod">
          <ac:chgData name="Long Jiang" userId="479591b0-bbdd-467b-a489-7f685e24f696" providerId="ADAL" clId="{CFA905D0-83C3-424D-A01F-EA6B03E8AC54}" dt="2024-08-06T01:38:32.961" v="899" actId="1076"/>
          <ac:picMkLst>
            <pc:docMk/>
            <pc:sldMk cId="642823505" sldId="1169"/>
            <ac:picMk id="1026" creationId="{A87BC87E-AE7A-14AD-8B7F-F9AAED85E990}"/>
          </ac:picMkLst>
        </pc:picChg>
        <pc:picChg chg="add mod">
          <ac:chgData name="Long Jiang" userId="479591b0-bbdd-467b-a489-7f685e24f696" providerId="ADAL" clId="{CFA905D0-83C3-424D-A01F-EA6B03E8AC54}" dt="2024-08-06T01:38:37.500" v="900" actId="1076"/>
          <ac:picMkLst>
            <pc:docMk/>
            <pc:sldMk cId="642823505" sldId="1169"/>
            <ac:picMk id="1030" creationId="{55F8CFA3-16C3-5ADA-8F9F-5D37975D4DED}"/>
          </ac:picMkLst>
        </pc:picChg>
      </pc:sldChg>
      <pc:sldChg chg="addSp modSp new mod modAnim">
        <pc:chgData name="Long Jiang" userId="479591b0-bbdd-467b-a489-7f685e24f696" providerId="ADAL" clId="{CFA905D0-83C3-424D-A01F-EA6B03E8AC54}" dt="2024-08-06T03:02:57.719" v="1329" actId="1037"/>
        <pc:sldMkLst>
          <pc:docMk/>
          <pc:sldMk cId="708068900" sldId="1170"/>
        </pc:sldMkLst>
        <pc:spChg chg="mod">
          <ac:chgData name="Long Jiang" userId="479591b0-bbdd-467b-a489-7f685e24f696" providerId="ADAL" clId="{CFA905D0-83C3-424D-A01F-EA6B03E8AC54}" dt="2024-08-06T01:15:53.624" v="569" actId="113"/>
          <ac:spMkLst>
            <pc:docMk/>
            <pc:sldMk cId="708068900" sldId="1170"/>
            <ac:spMk id="2" creationId="{F06B189C-E6BD-7B2D-EE74-FDBC505A370F}"/>
          </ac:spMkLst>
        </pc:spChg>
        <pc:spChg chg="mod">
          <ac:chgData name="Long Jiang" userId="479591b0-bbdd-467b-a489-7f685e24f696" providerId="ADAL" clId="{CFA905D0-83C3-424D-A01F-EA6B03E8AC54}" dt="2024-08-06T03:02:57.719" v="1329" actId="1037"/>
          <ac:spMkLst>
            <pc:docMk/>
            <pc:sldMk cId="708068900" sldId="1170"/>
            <ac:spMk id="3" creationId="{0741D6AB-600F-DD48-E533-33C18B2A36B0}"/>
          </ac:spMkLst>
        </pc:spChg>
        <pc:picChg chg="add mod">
          <ac:chgData name="Long Jiang" userId="479591b0-bbdd-467b-a489-7f685e24f696" providerId="ADAL" clId="{CFA905D0-83C3-424D-A01F-EA6B03E8AC54}" dt="2024-08-06T01:56:02.487" v="973" actId="1076"/>
          <ac:picMkLst>
            <pc:docMk/>
            <pc:sldMk cId="708068900" sldId="1170"/>
            <ac:picMk id="5" creationId="{13D63328-8F82-73DF-B39E-059C0DB211A7}"/>
          </ac:picMkLst>
        </pc:picChg>
        <pc:picChg chg="add mod">
          <ac:chgData name="Long Jiang" userId="479591b0-bbdd-467b-a489-7f685e24f696" providerId="ADAL" clId="{CFA905D0-83C3-424D-A01F-EA6B03E8AC54}" dt="2024-08-06T01:58:55.879" v="976" actId="14100"/>
          <ac:picMkLst>
            <pc:docMk/>
            <pc:sldMk cId="708068900" sldId="1170"/>
            <ac:picMk id="6" creationId="{3321B92E-FE9E-70C2-4535-9576BD534450}"/>
          </ac:picMkLst>
        </pc:picChg>
      </pc:sldChg>
      <pc:sldChg chg="addSp delSp modSp new del mod">
        <pc:chgData name="Long Jiang" userId="479591b0-bbdd-467b-a489-7f685e24f696" providerId="ADAL" clId="{CFA905D0-83C3-424D-A01F-EA6B03E8AC54}" dt="2024-08-06T01:14:22.319" v="546" actId="47"/>
        <pc:sldMkLst>
          <pc:docMk/>
          <pc:sldMk cId="2712838466" sldId="1170"/>
        </pc:sldMkLst>
        <pc:spChg chg="mod">
          <ac:chgData name="Long Jiang" userId="479591b0-bbdd-467b-a489-7f685e24f696" providerId="ADAL" clId="{CFA905D0-83C3-424D-A01F-EA6B03E8AC54}" dt="2024-08-06T01:13:53.381" v="543" actId="113"/>
          <ac:spMkLst>
            <pc:docMk/>
            <pc:sldMk cId="2712838466" sldId="1170"/>
            <ac:spMk id="2" creationId="{FF383D6A-1BA7-6C88-6367-FDAFE2A996E4}"/>
          </ac:spMkLst>
        </pc:spChg>
        <pc:spChg chg="del mod">
          <ac:chgData name="Long Jiang" userId="479591b0-bbdd-467b-a489-7f685e24f696" providerId="ADAL" clId="{CFA905D0-83C3-424D-A01F-EA6B03E8AC54}" dt="2024-08-06T00:04:11.954" v="396" actId="478"/>
          <ac:spMkLst>
            <pc:docMk/>
            <pc:sldMk cId="2712838466" sldId="1170"/>
            <ac:spMk id="3" creationId="{3194DADF-0E66-EF56-5EE1-A9D47C844A11}"/>
          </ac:spMkLst>
        </pc:spChg>
        <pc:spChg chg="add mod">
          <ac:chgData name="Long Jiang" userId="479591b0-bbdd-467b-a489-7f685e24f696" providerId="ADAL" clId="{CFA905D0-83C3-424D-A01F-EA6B03E8AC54}" dt="2024-08-06T00:04:11.954" v="396" actId="478"/>
          <ac:spMkLst>
            <pc:docMk/>
            <pc:sldMk cId="2712838466" sldId="1170"/>
            <ac:spMk id="5" creationId="{BC57C4FB-67B1-8812-8645-CB2C0FB4C8AE}"/>
          </ac:spMkLst>
        </pc:spChg>
      </pc:sldChg>
      <pc:sldChg chg="addSp modSp new del mod modClrScheme chgLayout">
        <pc:chgData name="Long Jiang" userId="479591b0-bbdd-467b-a489-7f685e24f696" providerId="ADAL" clId="{CFA905D0-83C3-424D-A01F-EA6B03E8AC54}" dt="2024-08-06T00:05:28.321" v="417" actId="47"/>
        <pc:sldMkLst>
          <pc:docMk/>
          <pc:sldMk cId="2756074637" sldId="1171"/>
        </pc:sldMkLst>
        <pc:spChg chg="mod ord">
          <ac:chgData name="Long Jiang" userId="479591b0-bbdd-467b-a489-7f685e24f696" providerId="ADAL" clId="{CFA905D0-83C3-424D-A01F-EA6B03E8AC54}" dt="2024-08-06T00:05:09.115" v="404" actId="700"/>
          <ac:spMkLst>
            <pc:docMk/>
            <pc:sldMk cId="2756074637" sldId="1171"/>
            <ac:spMk id="2" creationId="{9D92DF0A-A705-D372-A025-6CE8BAC6B771}"/>
          </ac:spMkLst>
        </pc:spChg>
        <pc:spChg chg="add mod ord">
          <ac:chgData name="Long Jiang" userId="479591b0-bbdd-467b-a489-7f685e24f696" providerId="ADAL" clId="{CFA905D0-83C3-424D-A01F-EA6B03E8AC54}" dt="2024-08-06T00:05:18.870" v="416" actId="20577"/>
          <ac:spMkLst>
            <pc:docMk/>
            <pc:sldMk cId="2756074637" sldId="1171"/>
            <ac:spMk id="3" creationId="{E7F45C26-1E64-3881-818E-759624CD72B4}"/>
          </ac:spMkLst>
        </pc:spChg>
      </pc:sldChg>
      <pc:sldChg chg="addSp delSp modSp new mod ord modClrScheme modAnim chgLayout">
        <pc:chgData name="Long Jiang" userId="479591b0-bbdd-467b-a489-7f685e24f696" providerId="ADAL" clId="{CFA905D0-83C3-424D-A01F-EA6B03E8AC54}" dt="2024-08-06T02:11:49.020" v="1035"/>
        <pc:sldMkLst>
          <pc:docMk/>
          <pc:sldMk cId="2817875568" sldId="1171"/>
        </pc:sldMkLst>
        <pc:spChg chg="del">
          <ac:chgData name="Long Jiang" userId="479591b0-bbdd-467b-a489-7f685e24f696" providerId="ADAL" clId="{CFA905D0-83C3-424D-A01F-EA6B03E8AC54}" dt="2024-08-06T01:32:27.280" v="841" actId="700"/>
          <ac:spMkLst>
            <pc:docMk/>
            <pc:sldMk cId="2817875568" sldId="1171"/>
            <ac:spMk id="2" creationId="{7ED5DA9F-A38B-B412-B827-7AA89475DF18}"/>
          </ac:spMkLst>
        </pc:spChg>
        <pc:spChg chg="del">
          <ac:chgData name="Long Jiang" userId="479591b0-bbdd-467b-a489-7f685e24f696" providerId="ADAL" clId="{CFA905D0-83C3-424D-A01F-EA6B03E8AC54}" dt="2024-08-06T01:32:27.280" v="841" actId="700"/>
          <ac:spMkLst>
            <pc:docMk/>
            <pc:sldMk cId="2817875568" sldId="1171"/>
            <ac:spMk id="3" creationId="{255E3405-75EB-AADE-0DA4-E35AF4E2DB07}"/>
          </ac:spMkLst>
        </pc:spChg>
        <pc:spChg chg="add mod">
          <ac:chgData name="Long Jiang" userId="479591b0-bbdd-467b-a489-7f685e24f696" providerId="ADAL" clId="{CFA905D0-83C3-424D-A01F-EA6B03E8AC54}" dt="2024-08-06T01:33:01.850" v="862" actId="1037"/>
          <ac:spMkLst>
            <pc:docMk/>
            <pc:sldMk cId="2817875568" sldId="1171"/>
            <ac:spMk id="4" creationId="{D732DA83-A6BE-3FB5-F33F-6350505E469D}"/>
          </ac:spMkLst>
        </pc:spChg>
        <pc:picChg chg="add">
          <ac:chgData name="Long Jiang" userId="479591b0-bbdd-467b-a489-7f685e24f696" providerId="ADAL" clId="{CFA905D0-83C3-424D-A01F-EA6B03E8AC54}" dt="2024-08-06T02:11:49.020" v="1035"/>
          <ac:picMkLst>
            <pc:docMk/>
            <pc:sldMk cId="2817875568" sldId="1171"/>
            <ac:picMk id="2" creationId="{6B09F47E-9380-DDA7-7BD0-F06EA62D295B}"/>
          </ac:picMkLst>
        </pc:picChg>
        <pc:picChg chg="add mod">
          <ac:chgData name="Long Jiang" userId="479591b0-bbdd-467b-a489-7f685e24f696" providerId="ADAL" clId="{CFA905D0-83C3-424D-A01F-EA6B03E8AC54}" dt="2024-08-06T01:32:43.839" v="844"/>
          <ac:picMkLst>
            <pc:docMk/>
            <pc:sldMk cId="2817875568" sldId="1171"/>
            <ac:picMk id="5" creationId="{634A9132-F666-10E2-056A-1EB2D0B6F6FC}"/>
          </ac:picMkLst>
        </pc:picChg>
        <pc:picChg chg="add mod">
          <ac:chgData name="Long Jiang" userId="479591b0-bbdd-467b-a489-7f685e24f696" providerId="ADAL" clId="{CFA905D0-83C3-424D-A01F-EA6B03E8AC54}" dt="2024-08-06T01:32:29.294" v="842"/>
          <ac:picMkLst>
            <pc:docMk/>
            <pc:sldMk cId="2817875568" sldId="1171"/>
            <ac:picMk id="7" creationId="{2C901089-D539-28FC-E662-EEF4A08AEFB1}"/>
          </ac:picMkLst>
        </pc:picChg>
      </pc:sldChg>
      <pc:sldChg chg="addSp modSp new mod modClrScheme chgLayout">
        <pc:chgData name="Long Jiang" userId="479591b0-bbdd-467b-a489-7f685e24f696" providerId="ADAL" clId="{CFA905D0-83C3-424D-A01F-EA6B03E8AC54}" dt="2024-08-06T02:13:20.350" v="1052" actId="113"/>
        <pc:sldMkLst>
          <pc:docMk/>
          <pc:sldMk cId="2391437566" sldId="1172"/>
        </pc:sldMkLst>
        <pc:spChg chg="add mod">
          <ac:chgData name="Long Jiang" userId="479591b0-bbdd-467b-a489-7f685e24f696" providerId="ADAL" clId="{CFA905D0-83C3-424D-A01F-EA6B03E8AC54}" dt="2024-08-06T02:12:35.699" v="1046" actId="1076"/>
          <ac:spMkLst>
            <pc:docMk/>
            <pc:sldMk cId="2391437566" sldId="1172"/>
            <ac:spMk id="3" creationId="{BAD314A1-072D-AD29-9387-37B68C35A6C3}"/>
          </ac:spMkLst>
        </pc:spChg>
        <pc:spChg chg="add mod ord">
          <ac:chgData name="Long Jiang" userId="479591b0-bbdd-467b-a489-7f685e24f696" providerId="ADAL" clId="{CFA905D0-83C3-424D-A01F-EA6B03E8AC54}" dt="2024-08-06T02:13:20.350" v="1052" actId="113"/>
          <ac:spMkLst>
            <pc:docMk/>
            <pc:sldMk cId="2391437566" sldId="1172"/>
            <ac:spMk id="4" creationId="{4179203F-E1A1-A550-0CA5-6E1E47D994A9}"/>
          </ac:spMkLst>
        </pc:spChg>
        <pc:picChg chg="add mod">
          <ac:chgData name="Long Jiang" userId="479591b0-bbdd-467b-a489-7f685e24f696" providerId="ADAL" clId="{CFA905D0-83C3-424D-A01F-EA6B03E8AC54}" dt="2024-08-06T02:12:35.699" v="1046" actId="1076"/>
          <ac:picMkLst>
            <pc:docMk/>
            <pc:sldMk cId="2391437566" sldId="1172"/>
            <ac:picMk id="2" creationId="{9C0F6C44-C603-0D5B-4607-EF21F6DF1A04}"/>
          </ac:picMkLst>
        </pc:picChg>
      </pc:sldChg>
      <pc:sldChg chg="addSp modSp new mod">
        <pc:chgData name="Long Jiang" userId="479591b0-bbdd-467b-a489-7f685e24f696" providerId="ADAL" clId="{CFA905D0-83C3-424D-A01F-EA6B03E8AC54}" dt="2024-08-06T02:14:14.509" v="1058" actId="1076"/>
        <pc:sldMkLst>
          <pc:docMk/>
          <pc:sldMk cId="3937328096" sldId="1173"/>
        </pc:sldMkLst>
        <pc:spChg chg="mod">
          <ac:chgData name="Long Jiang" userId="479591b0-bbdd-467b-a489-7f685e24f696" providerId="ADAL" clId="{CFA905D0-83C3-424D-A01F-EA6B03E8AC54}" dt="2024-08-06T02:13:56.798" v="1055" actId="122"/>
          <ac:spMkLst>
            <pc:docMk/>
            <pc:sldMk cId="3937328096" sldId="1173"/>
            <ac:spMk id="2" creationId="{C65BC216-9AC2-3B3F-8A29-E7E7BD021297}"/>
          </ac:spMkLst>
        </pc:spChg>
        <pc:picChg chg="add mod">
          <ac:chgData name="Long Jiang" userId="479591b0-bbdd-467b-a489-7f685e24f696" providerId="ADAL" clId="{CFA905D0-83C3-424D-A01F-EA6B03E8AC54}" dt="2024-08-06T02:14:14.509" v="1058" actId="1076"/>
          <ac:picMkLst>
            <pc:docMk/>
            <pc:sldMk cId="3937328096" sldId="1173"/>
            <ac:picMk id="3" creationId="{F0F1125B-8BC0-A1FA-2A53-FB0E25790863}"/>
          </ac:picMkLst>
        </pc:picChg>
      </pc:sldChg>
      <pc:sldChg chg="addSp delSp modSp new mod modClrScheme chgLayout">
        <pc:chgData name="Long Jiang" userId="479591b0-bbdd-467b-a489-7f685e24f696" providerId="ADAL" clId="{CFA905D0-83C3-424D-A01F-EA6B03E8AC54}" dt="2024-08-06T02:15:09.731" v="1066" actId="122"/>
        <pc:sldMkLst>
          <pc:docMk/>
          <pc:sldMk cId="3865561360" sldId="1174"/>
        </pc:sldMkLst>
        <pc:spChg chg="del mod ord">
          <ac:chgData name="Long Jiang" userId="479591b0-bbdd-467b-a489-7f685e24f696" providerId="ADAL" clId="{CFA905D0-83C3-424D-A01F-EA6B03E8AC54}" dt="2024-08-06T02:14:51.053" v="1060" actId="700"/>
          <ac:spMkLst>
            <pc:docMk/>
            <pc:sldMk cId="3865561360" sldId="1174"/>
            <ac:spMk id="2" creationId="{576A61D5-29FB-CC69-1430-64DEE09F10F8}"/>
          </ac:spMkLst>
        </pc:spChg>
        <pc:spChg chg="add mod ord">
          <ac:chgData name="Long Jiang" userId="479591b0-bbdd-467b-a489-7f685e24f696" providerId="ADAL" clId="{CFA905D0-83C3-424D-A01F-EA6B03E8AC54}" dt="2024-08-06T02:15:09.731" v="1066" actId="122"/>
          <ac:spMkLst>
            <pc:docMk/>
            <pc:sldMk cId="3865561360" sldId="1174"/>
            <ac:spMk id="3" creationId="{9F20347E-45D5-0C5C-B224-40393C3E6655}"/>
          </ac:spMkLst>
        </pc:spChg>
        <pc:spChg chg="add mod ord">
          <ac:chgData name="Long Jiang" userId="479591b0-bbdd-467b-a489-7f685e24f696" providerId="ADAL" clId="{CFA905D0-83C3-424D-A01F-EA6B03E8AC54}" dt="2024-08-06T02:14:55.302" v="1064" actId="20577"/>
          <ac:spMkLst>
            <pc:docMk/>
            <pc:sldMk cId="3865561360" sldId="1174"/>
            <ac:spMk id="4" creationId="{C8E85F03-DD3A-639C-9A35-CAA346457D53}"/>
          </ac:spMkLst>
        </pc:spChg>
      </pc:sldChg>
      <pc:sldChg chg="modSp new mod ord">
        <pc:chgData name="Long Jiang" userId="479591b0-bbdd-467b-a489-7f685e24f696" providerId="ADAL" clId="{CFA905D0-83C3-424D-A01F-EA6B03E8AC54}" dt="2024-08-06T02:24:15.953" v="1141" actId="404"/>
        <pc:sldMkLst>
          <pc:docMk/>
          <pc:sldMk cId="2724172375" sldId="1175"/>
        </pc:sldMkLst>
        <pc:spChg chg="mod">
          <ac:chgData name="Long Jiang" userId="479591b0-bbdd-467b-a489-7f685e24f696" providerId="ADAL" clId="{CFA905D0-83C3-424D-A01F-EA6B03E8AC54}" dt="2024-08-06T02:24:15.953" v="1141" actId="404"/>
          <ac:spMkLst>
            <pc:docMk/>
            <pc:sldMk cId="2724172375" sldId="1175"/>
            <ac:spMk id="2" creationId="{523EAB3A-D65A-0330-89A4-6F18C579B6B2}"/>
          </ac:spMkLst>
        </pc:spChg>
        <pc:spChg chg="mod">
          <ac:chgData name="Long Jiang" userId="479591b0-bbdd-467b-a489-7f685e24f696" providerId="ADAL" clId="{CFA905D0-83C3-424D-A01F-EA6B03E8AC54}" dt="2024-08-06T02:17:02.547" v="1073" actId="403"/>
          <ac:spMkLst>
            <pc:docMk/>
            <pc:sldMk cId="2724172375" sldId="1175"/>
            <ac:spMk id="3" creationId="{C5E1B6EA-B628-BB8D-F397-6BD53E17AF54}"/>
          </ac:spMkLst>
        </pc:spChg>
      </pc:sldChg>
      <pc:sldChg chg="new del">
        <pc:chgData name="Long Jiang" userId="479591b0-bbdd-467b-a489-7f685e24f696" providerId="ADAL" clId="{CFA905D0-83C3-424D-A01F-EA6B03E8AC54}" dt="2024-08-06T02:16:44.133" v="1068" actId="680"/>
        <pc:sldMkLst>
          <pc:docMk/>
          <pc:sldMk cId="3172169034" sldId="1175"/>
        </pc:sldMkLst>
      </pc:sldChg>
    </pc:docChg>
  </pc:docChgLst>
  <pc:docChgLst>
    <pc:chgData name="Long Jiang" userId="479591b0-bbdd-467b-a489-7f685e24f696" providerId="ADAL" clId="{F53995DF-B527-488F-ADDE-B04034F96E65}"/>
    <pc:docChg chg="modSld">
      <pc:chgData name="Long Jiang" userId="479591b0-bbdd-467b-a489-7f685e24f696" providerId="ADAL" clId="{F53995DF-B527-488F-ADDE-B04034F96E65}" dt="2024-08-06T05:00:38.872" v="2"/>
      <pc:docMkLst>
        <pc:docMk/>
      </pc:docMkLst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754031512" sldId="349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754031512" sldId="349"/>
            <ac:picMk id="3" creationId="{A1478BFC-C295-EDDE-91DE-BA78B4559057}"/>
          </ac:picMkLst>
        </pc:picChg>
      </pc:sldChg>
      <pc:sldChg chg="addSp delSp mod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052778928" sldId="565"/>
        </pc:sldMkLst>
        <pc:picChg chg="add del mod">
          <ac:chgData name="Long Jiang" userId="479591b0-bbdd-467b-a489-7f685e24f696" providerId="ADAL" clId="{F53995DF-B527-488F-ADDE-B04034F96E65}" dt="2024-08-06T05:00:38.872" v="2"/>
          <ac:picMkLst>
            <pc:docMk/>
            <pc:sldMk cId="3052778928" sldId="565"/>
            <ac:picMk id="10" creationId="{5B80B09B-23E8-9135-870E-5048E90126F5}"/>
          </ac:picMkLst>
        </pc:picChg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052778928" sldId="565"/>
            <ac:picMk id="11" creationId="{01797C8F-1C48-5C4D-C5A4-DC91CD635554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653202839" sldId="573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653202839" sldId="573"/>
            <ac:picMk id="5" creationId="{724C8004-AC6B-2FF5-E877-DF5A12C04943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930195593" sldId="578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930195593" sldId="578"/>
            <ac:picMk id="3" creationId="{A412A521-85A9-6CE4-20C3-7EEB4DB9686E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2121158330" sldId="580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2121158330" sldId="580"/>
            <ac:picMk id="17" creationId="{9A27AE3E-8A80-8A12-04F6-8957EE4232E6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533806202" sldId="582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533806202" sldId="582"/>
            <ac:picMk id="5" creationId="{33F89776-099F-9358-71BA-9D02BBB15A37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247901646" sldId="1141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247901646" sldId="1141"/>
            <ac:picMk id="9" creationId="{A7084453-7CBE-9B76-5350-B6B0B8BBF7E9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250773824" sldId="1144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250773824" sldId="1144"/>
            <ac:picMk id="5" creationId="{8EA0E28B-1B86-B3AF-AD48-F31DB191CB55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731151260" sldId="1146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731151260" sldId="1146"/>
            <ac:picMk id="5" creationId="{F9DDB8DE-5711-A8FD-36C9-B5952F64802C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379740284" sldId="1149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379740284" sldId="1149"/>
            <ac:picMk id="7" creationId="{79278D14-E79B-BF1C-305F-143C5868A810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171940400" sldId="1150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171940400" sldId="1150"/>
            <ac:picMk id="5" creationId="{EE17BF2A-7C51-3495-4C41-15DDDCA082AA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2187296325" sldId="1160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2187296325" sldId="1160"/>
            <ac:picMk id="11" creationId="{73E35796-FAD9-AEC3-6B13-3E5D6FE08D4E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663556253" sldId="1161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663556253" sldId="1161"/>
            <ac:picMk id="5" creationId="{637A444E-9CE2-A542-0C82-93BCEC251351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104042248" sldId="1162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104042248" sldId="1162"/>
            <ac:picMk id="3" creationId="{1734FE55-3526-76E9-F93D-91B8191C4AEC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93079440" sldId="1163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93079440" sldId="1163"/>
            <ac:picMk id="3" creationId="{03382142-5EAF-C74F-9084-5FCA68A0610B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4104918235" sldId="1164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4104918235" sldId="1164"/>
            <ac:picMk id="5" creationId="{3EFFA286-E5E5-DD0B-A829-A1619049AA05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1766738548" sldId="1165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1766738548" sldId="1165"/>
            <ac:picMk id="5" creationId="{41133F1D-D655-AEF8-38F7-B1F93A2B894D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005430231" sldId="1166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005430231" sldId="1166"/>
            <ac:picMk id="7" creationId="{2F64DDA8-3D6C-5D93-12AC-8584E3693F0A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786678834" sldId="1167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786678834" sldId="1167"/>
            <ac:picMk id="4" creationId="{517841C6-3337-23A4-E697-27B98FDD722E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533431272" sldId="1168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533431272" sldId="1168"/>
            <ac:picMk id="5" creationId="{D9DEBA0E-D83D-8C97-B318-EB624C106DC7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642823505" sldId="1169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642823505" sldId="1169"/>
            <ac:picMk id="5" creationId="{40221548-6F12-D17A-AB73-9F831F4C3E66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708068900" sldId="1170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708068900" sldId="1170"/>
            <ac:picMk id="7" creationId="{E80AF8CF-F549-B69F-37AA-35613DB75842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2817875568" sldId="1171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2817875568" sldId="1171"/>
            <ac:picMk id="3" creationId="{CF4CF398-6156-B0F0-C555-F3390D7B64E0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2391437566" sldId="1172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2391437566" sldId="1172"/>
            <ac:picMk id="6" creationId="{735FBE85-1D48-660B-A7DC-FA0937F016A3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937328096" sldId="1173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937328096" sldId="1173"/>
            <ac:picMk id="5" creationId="{874002B1-354A-EC6E-174C-A1BEBB2C736D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3865561360" sldId="1174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3865561360" sldId="1174"/>
            <ac:picMk id="5" creationId="{513400B9-C42F-92F3-2754-306629148A75}"/>
          </ac:picMkLst>
        </pc:picChg>
      </pc:sldChg>
      <pc:sldChg chg="delSp modTransition modAnim">
        <pc:chgData name="Long Jiang" userId="479591b0-bbdd-467b-a489-7f685e24f696" providerId="ADAL" clId="{F53995DF-B527-488F-ADDE-B04034F96E65}" dt="2024-08-06T05:00:38.872" v="2"/>
        <pc:sldMkLst>
          <pc:docMk/>
          <pc:sldMk cId="2724172375" sldId="1175"/>
        </pc:sldMkLst>
        <pc:picChg chg="del">
          <ac:chgData name="Long Jiang" userId="479591b0-bbdd-467b-a489-7f685e24f696" providerId="ADAL" clId="{F53995DF-B527-488F-ADDE-B04034F96E65}" dt="2024-08-06T04:53:18.681" v="0"/>
          <ac:picMkLst>
            <pc:docMk/>
            <pc:sldMk cId="2724172375" sldId="1175"/>
            <ac:picMk id="6" creationId="{79A84F1A-5D5B-9CD9-2585-01F7E6C2E58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4DFE0-6A78-4D53-B146-5625C09586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84C29F9-7E2B-4E93-9E14-337DE247077C}">
      <dgm:prSet phldrT="[Text]"/>
      <dgm:spPr/>
      <dgm:t>
        <a:bodyPr/>
        <a:lstStyle/>
        <a:p>
          <a:r>
            <a:rPr lang="en-US" dirty="0"/>
            <a:t>1974-1985</a:t>
          </a:r>
        </a:p>
      </dgm:t>
    </dgm:pt>
    <dgm:pt modelId="{32419C75-666B-41CC-8D5A-64230B1C210A}" type="parTrans" cxnId="{A9039B8F-8665-4CC5-815B-4B106D6EB22E}">
      <dgm:prSet/>
      <dgm:spPr/>
      <dgm:t>
        <a:bodyPr/>
        <a:lstStyle/>
        <a:p>
          <a:endParaRPr lang="en-US"/>
        </a:p>
      </dgm:t>
    </dgm:pt>
    <dgm:pt modelId="{76C721FB-D900-4E0C-8C2E-09FB6BC5221F}" type="sibTrans" cxnId="{A9039B8F-8665-4CC5-815B-4B106D6EB22E}">
      <dgm:prSet/>
      <dgm:spPr/>
      <dgm:t>
        <a:bodyPr/>
        <a:lstStyle/>
        <a:p>
          <a:endParaRPr lang="en-US"/>
        </a:p>
      </dgm:t>
    </dgm:pt>
    <dgm:pt modelId="{20F34A27-A536-468F-BF7C-83A7D1BFC9FB}">
      <dgm:prSet phldrT="[Text]"/>
      <dgm:spPr/>
      <dgm:t>
        <a:bodyPr/>
        <a:lstStyle/>
        <a:p>
          <a:r>
            <a:rPr lang="en-US" dirty="0"/>
            <a:t>1985-1993-1999-2005</a:t>
          </a:r>
        </a:p>
      </dgm:t>
    </dgm:pt>
    <dgm:pt modelId="{DE1805D5-93DA-4794-874E-705BE2AB3926}" type="parTrans" cxnId="{E086D90A-D87B-46C7-9C1D-E09A214B245E}">
      <dgm:prSet/>
      <dgm:spPr/>
      <dgm:t>
        <a:bodyPr/>
        <a:lstStyle/>
        <a:p>
          <a:endParaRPr lang="en-US"/>
        </a:p>
      </dgm:t>
    </dgm:pt>
    <dgm:pt modelId="{7BA7BAF8-A42D-48B5-AF56-784C20F038D4}" type="sibTrans" cxnId="{E086D90A-D87B-46C7-9C1D-E09A214B245E}">
      <dgm:prSet/>
      <dgm:spPr/>
      <dgm:t>
        <a:bodyPr/>
        <a:lstStyle/>
        <a:p>
          <a:endParaRPr lang="en-US"/>
        </a:p>
      </dgm:t>
    </dgm:pt>
    <dgm:pt modelId="{F866C426-7116-4418-9783-9E4EF02A3F4F}">
      <dgm:prSet phldrT="[Text]"/>
      <dgm:spPr/>
      <dgm:t>
        <a:bodyPr/>
        <a:lstStyle/>
        <a:p>
          <a:r>
            <a:rPr lang="en-US" dirty="0"/>
            <a:t>2005-2019</a:t>
          </a:r>
        </a:p>
      </dgm:t>
    </dgm:pt>
    <dgm:pt modelId="{B61A2966-4A6E-4784-A14E-C4701E53918A}" type="parTrans" cxnId="{CEFFDB51-801A-4173-BCBB-AAEFD0C2845C}">
      <dgm:prSet/>
      <dgm:spPr/>
      <dgm:t>
        <a:bodyPr/>
        <a:lstStyle/>
        <a:p>
          <a:endParaRPr lang="en-US"/>
        </a:p>
      </dgm:t>
    </dgm:pt>
    <dgm:pt modelId="{2208DF3C-0F6F-4F32-BF55-9AC509CBBA20}" type="sibTrans" cxnId="{CEFFDB51-801A-4173-BCBB-AAEFD0C2845C}">
      <dgm:prSet/>
      <dgm:spPr/>
      <dgm:t>
        <a:bodyPr/>
        <a:lstStyle/>
        <a:p>
          <a:endParaRPr lang="en-US"/>
        </a:p>
      </dgm:t>
    </dgm:pt>
    <dgm:pt modelId="{CAE4080D-152E-4FDE-AF88-B48262EC76DA}">
      <dgm:prSet/>
      <dgm:spPr/>
      <dgm:t>
        <a:bodyPr/>
        <a:lstStyle/>
        <a:p>
          <a:r>
            <a:rPr lang="en-US" dirty="0"/>
            <a:t>2019-</a:t>
          </a:r>
        </a:p>
      </dgm:t>
    </dgm:pt>
    <dgm:pt modelId="{F1E73EF7-EF21-44F8-9783-5C5F1F1AF811}" type="parTrans" cxnId="{F9448764-B685-4B86-9327-F339204D3AC6}">
      <dgm:prSet/>
      <dgm:spPr/>
      <dgm:t>
        <a:bodyPr/>
        <a:lstStyle/>
        <a:p>
          <a:endParaRPr lang="en-US"/>
        </a:p>
      </dgm:t>
    </dgm:pt>
    <dgm:pt modelId="{A9A02B0B-E83B-4BB5-A1FC-F1348C5403E8}" type="sibTrans" cxnId="{F9448764-B685-4B86-9327-F339204D3AC6}">
      <dgm:prSet/>
      <dgm:spPr/>
      <dgm:t>
        <a:bodyPr/>
        <a:lstStyle/>
        <a:p>
          <a:endParaRPr lang="en-US"/>
        </a:p>
      </dgm:t>
    </dgm:pt>
    <dgm:pt modelId="{B5CB9238-6B7E-43FE-B147-BF5056ADD8AD}" type="pres">
      <dgm:prSet presAssocID="{5FB4DFE0-6A78-4D53-B146-5625C0958640}" presName="CompostProcess" presStyleCnt="0">
        <dgm:presLayoutVars>
          <dgm:dir/>
          <dgm:resizeHandles val="exact"/>
        </dgm:presLayoutVars>
      </dgm:prSet>
      <dgm:spPr/>
    </dgm:pt>
    <dgm:pt modelId="{5F3B5404-4BA5-4FB4-9374-4DEB661F604A}" type="pres">
      <dgm:prSet presAssocID="{5FB4DFE0-6A78-4D53-B146-5625C0958640}" presName="arrow" presStyleLbl="bgShp" presStyleIdx="0" presStyleCnt="1" custLinFactNeighborX="404" custLinFactNeighborY="-1"/>
      <dgm:spPr/>
    </dgm:pt>
    <dgm:pt modelId="{28871C88-FA0D-48E7-9362-BC5C36379528}" type="pres">
      <dgm:prSet presAssocID="{5FB4DFE0-6A78-4D53-B146-5625C0958640}" presName="linearProcess" presStyleCnt="0"/>
      <dgm:spPr/>
    </dgm:pt>
    <dgm:pt modelId="{88BCCC3D-357A-473D-B97C-12B2A0D2D509}" type="pres">
      <dgm:prSet presAssocID="{A84C29F9-7E2B-4E93-9E14-337DE247077C}" presName="textNode" presStyleLbl="node1" presStyleIdx="0" presStyleCnt="4">
        <dgm:presLayoutVars>
          <dgm:bulletEnabled val="1"/>
        </dgm:presLayoutVars>
      </dgm:prSet>
      <dgm:spPr/>
    </dgm:pt>
    <dgm:pt modelId="{789D8175-69C4-4B51-B30B-754E2A3E1DC4}" type="pres">
      <dgm:prSet presAssocID="{76C721FB-D900-4E0C-8C2E-09FB6BC5221F}" presName="sibTrans" presStyleCnt="0"/>
      <dgm:spPr/>
    </dgm:pt>
    <dgm:pt modelId="{7233E9AE-61C6-4464-942D-615426043EF4}" type="pres">
      <dgm:prSet presAssocID="{20F34A27-A536-468F-BF7C-83A7D1BFC9FB}" presName="textNode" presStyleLbl="node1" presStyleIdx="1" presStyleCnt="4">
        <dgm:presLayoutVars>
          <dgm:bulletEnabled val="1"/>
        </dgm:presLayoutVars>
      </dgm:prSet>
      <dgm:spPr/>
    </dgm:pt>
    <dgm:pt modelId="{4F8B143C-7934-4792-870F-10E2490BEBED}" type="pres">
      <dgm:prSet presAssocID="{7BA7BAF8-A42D-48B5-AF56-784C20F038D4}" presName="sibTrans" presStyleCnt="0"/>
      <dgm:spPr/>
    </dgm:pt>
    <dgm:pt modelId="{1012D68A-0AC0-40A8-B48B-92880240D7AF}" type="pres">
      <dgm:prSet presAssocID="{F866C426-7116-4418-9783-9E4EF02A3F4F}" presName="textNode" presStyleLbl="node1" presStyleIdx="2" presStyleCnt="4">
        <dgm:presLayoutVars>
          <dgm:bulletEnabled val="1"/>
        </dgm:presLayoutVars>
      </dgm:prSet>
      <dgm:spPr/>
    </dgm:pt>
    <dgm:pt modelId="{06A4ACB9-105A-4636-87E4-FE16509180CE}" type="pres">
      <dgm:prSet presAssocID="{2208DF3C-0F6F-4F32-BF55-9AC509CBBA20}" presName="sibTrans" presStyleCnt="0"/>
      <dgm:spPr/>
    </dgm:pt>
    <dgm:pt modelId="{F4591121-ED80-45B0-BC14-4B171DD0A07B}" type="pres">
      <dgm:prSet presAssocID="{CAE4080D-152E-4FDE-AF88-B48262EC76D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086D90A-D87B-46C7-9C1D-E09A214B245E}" srcId="{5FB4DFE0-6A78-4D53-B146-5625C0958640}" destId="{20F34A27-A536-468F-BF7C-83A7D1BFC9FB}" srcOrd="1" destOrd="0" parTransId="{DE1805D5-93DA-4794-874E-705BE2AB3926}" sibTransId="{7BA7BAF8-A42D-48B5-AF56-784C20F038D4}"/>
    <dgm:cxn modelId="{4C47EE0A-B41B-454D-B61A-0A8EE1CDE0A9}" type="presOf" srcId="{A84C29F9-7E2B-4E93-9E14-337DE247077C}" destId="{88BCCC3D-357A-473D-B97C-12B2A0D2D509}" srcOrd="0" destOrd="0" presId="urn:microsoft.com/office/officeart/2005/8/layout/hProcess9"/>
    <dgm:cxn modelId="{EE446D17-2594-4944-841E-4E0797F01F7B}" type="presOf" srcId="{CAE4080D-152E-4FDE-AF88-B48262EC76DA}" destId="{F4591121-ED80-45B0-BC14-4B171DD0A07B}" srcOrd="0" destOrd="0" presId="urn:microsoft.com/office/officeart/2005/8/layout/hProcess9"/>
    <dgm:cxn modelId="{87711521-BF2C-4A19-B80D-CF3A8E5232B3}" type="presOf" srcId="{F866C426-7116-4418-9783-9E4EF02A3F4F}" destId="{1012D68A-0AC0-40A8-B48B-92880240D7AF}" srcOrd="0" destOrd="0" presId="urn:microsoft.com/office/officeart/2005/8/layout/hProcess9"/>
    <dgm:cxn modelId="{ED3FCB27-2F1A-4558-A61F-1152CA6EB3A4}" type="presOf" srcId="{20F34A27-A536-468F-BF7C-83A7D1BFC9FB}" destId="{7233E9AE-61C6-4464-942D-615426043EF4}" srcOrd="0" destOrd="0" presId="urn:microsoft.com/office/officeart/2005/8/layout/hProcess9"/>
    <dgm:cxn modelId="{B9334B37-F956-4394-A313-919997B6E93A}" type="presOf" srcId="{5FB4DFE0-6A78-4D53-B146-5625C0958640}" destId="{B5CB9238-6B7E-43FE-B147-BF5056ADD8AD}" srcOrd="0" destOrd="0" presId="urn:microsoft.com/office/officeart/2005/8/layout/hProcess9"/>
    <dgm:cxn modelId="{F9448764-B685-4B86-9327-F339204D3AC6}" srcId="{5FB4DFE0-6A78-4D53-B146-5625C0958640}" destId="{CAE4080D-152E-4FDE-AF88-B48262EC76DA}" srcOrd="3" destOrd="0" parTransId="{F1E73EF7-EF21-44F8-9783-5C5F1F1AF811}" sibTransId="{A9A02B0B-E83B-4BB5-A1FC-F1348C5403E8}"/>
    <dgm:cxn modelId="{CEFFDB51-801A-4173-BCBB-AAEFD0C2845C}" srcId="{5FB4DFE0-6A78-4D53-B146-5625C0958640}" destId="{F866C426-7116-4418-9783-9E4EF02A3F4F}" srcOrd="2" destOrd="0" parTransId="{B61A2966-4A6E-4784-A14E-C4701E53918A}" sibTransId="{2208DF3C-0F6F-4F32-BF55-9AC509CBBA20}"/>
    <dgm:cxn modelId="{A9039B8F-8665-4CC5-815B-4B106D6EB22E}" srcId="{5FB4DFE0-6A78-4D53-B146-5625C0958640}" destId="{A84C29F9-7E2B-4E93-9E14-337DE247077C}" srcOrd="0" destOrd="0" parTransId="{32419C75-666B-41CC-8D5A-64230B1C210A}" sibTransId="{76C721FB-D900-4E0C-8C2E-09FB6BC5221F}"/>
    <dgm:cxn modelId="{81DE6A01-860B-4BC1-BFE8-84266C238DF8}" type="presParOf" srcId="{B5CB9238-6B7E-43FE-B147-BF5056ADD8AD}" destId="{5F3B5404-4BA5-4FB4-9374-4DEB661F604A}" srcOrd="0" destOrd="0" presId="urn:microsoft.com/office/officeart/2005/8/layout/hProcess9"/>
    <dgm:cxn modelId="{77C0A5B9-D61B-47F9-A219-0EEDB9E2BC8C}" type="presParOf" srcId="{B5CB9238-6B7E-43FE-B147-BF5056ADD8AD}" destId="{28871C88-FA0D-48E7-9362-BC5C36379528}" srcOrd="1" destOrd="0" presId="urn:microsoft.com/office/officeart/2005/8/layout/hProcess9"/>
    <dgm:cxn modelId="{EA9CA18B-D200-40F5-9537-B8F6ED0A7430}" type="presParOf" srcId="{28871C88-FA0D-48E7-9362-BC5C36379528}" destId="{88BCCC3D-357A-473D-B97C-12B2A0D2D509}" srcOrd="0" destOrd="0" presId="urn:microsoft.com/office/officeart/2005/8/layout/hProcess9"/>
    <dgm:cxn modelId="{96C0B7E0-FCF5-48B6-87BB-A6B6469F429C}" type="presParOf" srcId="{28871C88-FA0D-48E7-9362-BC5C36379528}" destId="{789D8175-69C4-4B51-B30B-754E2A3E1DC4}" srcOrd="1" destOrd="0" presId="urn:microsoft.com/office/officeart/2005/8/layout/hProcess9"/>
    <dgm:cxn modelId="{79B24C6F-E955-4FCF-9093-B3A610C31A6B}" type="presParOf" srcId="{28871C88-FA0D-48E7-9362-BC5C36379528}" destId="{7233E9AE-61C6-4464-942D-615426043EF4}" srcOrd="2" destOrd="0" presId="urn:microsoft.com/office/officeart/2005/8/layout/hProcess9"/>
    <dgm:cxn modelId="{66927DB8-1459-4BB9-9ABA-464AD0088A7E}" type="presParOf" srcId="{28871C88-FA0D-48E7-9362-BC5C36379528}" destId="{4F8B143C-7934-4792-870F-10E2490BEBED}" srcOrd="3" destOrd="0" presId="urn:microsoft.com/office/officeart/2005/8/layout/hProcess9"/>
    <dgm:cxn modelId="{6FBB1D82-F555-4CBC-A51D-A605C12725C1}" type="presParOf" srcId="{28871C88-FA0D-48E7-9362-BC5C36379528}" destId="{1012D68A-0AC0-40A8-B48B-92880240D7AF}" srcOrd="4" destOrd="0" presId="urn:microsoft.com/office/officeart/2005/8/layout/hProcess9"/>
    <dgm:cxn modelId="{ADF53889-C903-4761-ADC8-F4971B700814}" type="presParOf" srcId="{28871C88-FA0D-48E7-9362-BC5C36379528}" destId="{06A4ACB9-105A-4636-87E4-FE16509180CE}" srcOrd="5" destOrd="0" presId="urn:microsoft.com/office/officeart/2005/8/layout/hProcess9"/>
    <dgm:cxn modelId="{ACA36023-C54D-4291-953F-688D3E9B4C23}" type="presParOf" srcId="{28871C88-FA0D-48E7-9362-BC5C36379528}" destId="{F4591121-ED80-45B0-BC14-4B171DD0A07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2E734-2A5C-4DAA-B81D-4B481E6B8F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F554DCD-C5AE-430E-8E4B-81A7C8152C0D}">
      <dgm:prSet phldrT="[Text]"/>
      <dgm:spPr/>
      <dgm:t>
        <a:bodyPr/>
        <a:lstStyle/>
        <a:p>
          <a:r>
            <a:rPr lang="en-US" dirty="0"/>
            <a:t>Automatic QC</a:t>
          </a:r>
        </a:p>
      </dgm:t>
    </dgm:pt>
    <dgm:pt modelId="{E73E4C1C-F0E9-4026-8D5A-D5F77E90F6E2}" type="parTrans" cxnId="{E9792336-01C5-45E2-B906-F27D217BEBD4}">
      <dgm:prSet/>
      <dgm:spPr/>
      <dgm:t>
        <a:bodyPr/>
        <a:lstStyle/>
        <a:p>
          <a:endParaRPr lang="en-US"/>
        </a:p>
      </dgm:t>
    </dgm:pt>
    <dgm:pt modelId="{B7261054-7D74-4F14-B708-54EC5A98E765}" type="sibTrans" cxnId="{E9792336-01C5-45E2-B906-F27D217BEBD4}">
      <dgm:prSet/>
      <dgm:spPr/>
      <dgm:t>
        <a:bodyPr/>
        <a:lstStyle/>
        <a:p>
          <a:endParaRPr lang="en-US"/>
        </a:p>
      </dgm:t>
    </dgm:pt>
    <dgm:pt modelId="{E63A6859-BF0C-4AEF-9F5D-158BB03FE713}">
      <dgm:prSet phldrT="[Text]"/>
      <dgm:spPr/>
      <dgm:t>
        <a:bodyPr/>
        <a:lstStyle/>
        <a:p>
          <a:r>
            <a:rPr lang="en-US" dirty="0"/>
            <a:t>Regular QA</a:t>
          </a:r>
        </a:p>
      </dgm:t>
    </dgm:pt>
    <dgm:pt modelId="{6C8538F7-CE0B-4ABE-81F6-1BC20480EDB6}" type="parTrans" cxnId="{15A8CA76-8488-4EB8-918D-8299CB38D418}">
      <dgm:prSet/>
      <dgm:spPr/>
      <dgm:t>
        <a:bodyPr/>
        <a:lstStyle/>
        <a:p>
          <a:endParaRPr lang="en-US"/>
        </a:p>
      </dgm:t>
    </dgm:pt>
    <dgm:pt modelId="{ED234229-683D-460C-82E0-DDCF8045E90F}" type="sibTrans" cxnId="{15A8CA76-8488-4EB8-918D-8299CB38D418}">
      <dgm:prSet/>
      <dgm:spPr/>
      <dgm:t>
        <a:bodyPr/>
        <a:lstStyle/>
        <a:p>
          <a:endParaRPr lang="en-US"/>
        </a:p>
      </dgm:t>
    </dgm:pt>
    <dgm:pt modelId="{7850FDE1-8FA3-413B-ACF7-057A4F2E361D}">
      <dgm:prSet phldrT="[Text]"/>
      <dgm:spPr/>
      <dgm:t>
        <a:bodyPr/>
        <a:lstStyle/>
        <a:p>
          <a:r>
            <a:rPr lang="en-US" dirty="0"/>
            <a:t>Quality Stats</a:t>
          </a:r>
        </a:p>
      </dgm:t>
    </dgm:pt>
    <dgm:pt modelId="{278D743A-6981-4077-AF67-EB9B575E5164}" type="parTrans" cxnId="{C4730023-728D-4FD9-8247-407BD9104074}">
      <dgm:prSet/>
      <dgm:spPr/>
      <dgm:t>
        <a:bodyPr/>
        <a:lstStyle/>
        <a:p>
          <a:endParaRPr lang="en-US"/>
        </a:p>
      </dgm:t>
    </dgm:pt>
    <dgm:pt modelId="{BE37F434-CABB-4997-B174-F515234B5709}" type="sibTrans" cxnId="{C4730023-728D-4FD9-8247-407BD9104074}">
      <dgm:prSet/>
      <dgm:spPr/>
      <dgm:t>
        <a:bodyPr/>
        <a:lstStyle/>
        <a:p>
          <a:endParaRPr lang="en-US"/>
        </a:p>
      </dgm:t>
    </dgm:pt>
    <dgm:pt modelId="{6977741F-D061-4293-A5D7-17C32197AB9E}">
      <dgm:prSet/>
      <dgm:spPr/>
      <dgm:t>
        <a:bodyPr/>
        <a:lstStyle/>
        <a:p>
          <a:r>
            <a:rPr lang="en-US" dirty="0"/>
            <a:t>WDQMS</a:t>
          </a:r>
        </a:p>
      </dgm:t>
    </dgm:pt>
    <dgm:pt modelId="{5CA4E4F5-B86C-4BA0-9D2F-B090FFD90DAA}" type="parTrans" cxnId="{91BBA05F-C6F6-44AA-8C44-538C5F506598}">
      <dgm:prSet/>
      <dgm:spPr/>
      <dgm:t>
        <a:bodyPr/>
        <a:lstStyle/>
        <a:p>
          <a:endParaRPr lang="en-US"/>
        </a:p>
      </dgm:t>
    </dgm:pt>
    <dgm:pt modelId="{2AE05E57-D40D-4CC6-8043-521AA933F3BA}" type="sibTrans" cxnId="{91BBA05F-C6F6-44AA-8C44-538C5F506598}">
      <dgm:prSet/>
      <dgm:spPr/>
      <dgm:t>
        <a:bodyPr/>
        <a:lstStyle/>
        <a:p>
          <a:endParaRPr lang="en-US"/>
        </a:p>
      </dgm:t>
    </dgm:pt>
    <dgm:pt modelId="{A1590CF0-9D19-42FC-AF16-12E0C1E31145}" type="pres">
      <dgm:prSet presAssocID="{ADF2E734-2A5C-4DAA-B81D-4B481E6B8F34}" presName="Name0" presStyleCnt="0">
        <dgm:presLayoutVars>
          <dgm:dir/>
          <dgm:animLvl val="lvl"/>
          <dgm:resizeHandles val="exact"/>
        </dgm:presLayoutVars>
      </dgm:prSet>
      <dgm:spPr/>
    </dgm:pt>
    <dgm:pt modelId="{2C802AE8-083B-4F9F-9330-A5011BB0073E}" type="pres">
      <dgm:prSet presAssocID="{AF554DCD-C5AE-430E-8E4B-81A7C8152C0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3B47226-2721-4623-9CCA-F7B130BC9A52}" type="pres">
      <dgm:prSet presAssocID="{B7261054-7D74-4F14-B708-54EC5A98E765}" presName="parTxOnlySpace" presStyleCnt="0"/>
      <dgm:spPr/>
    </dgm:pt>
    <dgm:pt modelId="{73495C15-426B-415C-A12F-2341369BFB1D}" type="pres">
      <dgm:prSet presAssocID="{E63A6859-BF0C-4AEF-9F5D-158BB03FE71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9043FCF-3A7C-42D9-892F-B9ECB4DC50F5}" type="pres">
      <dgm:prSet presAssocID="{ED234229-683D-460C-82E0-DDCF8045E90F}" presName="parTxOnlySpace" presStyleCnt="0"/>
      <dgm:spPr/>
    </dgm:pt>
    <dgm:pt modelId="{5E53106B-E589-44CB-92C0-EEC26389216E}" type="pres">
      <dgm:prSet presAssocID="{7850FDE1-8FA3-413B-ACF7-057A4F2E361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8448DA3-BD45-4F55-BFD8-016BA17C2147}" type="pres">
      <dgm:prSet presAssocID="{BE37F434-CABB-4997-B174-F515234B5709}" presName="parTxOnlySpace" presStyleCnt="0"/>
      <dgm:spPr/>
    </dgm:pt>
    <dgm:pt modelId="{55BC7280-4A67-476E-8672-24B93250708C}" type="pres">
      <dgm:prSet presAssocID="{6977741F-D061-4293-A5D7-17C32197AB9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931C216-44DC-4119-A529-9E0CA7901E68}" type="presOf" srcId="{6977741F-D061-4293-A5D7-17C32197AB9E}" destId="{55BC7280-4A67-476E-8672-24B93250708C}" srcOrd="0" destOrd="0" presId="urn:microsoft.com/office/officeart/2005/8/layout/chevron1"/>
    <dgm:cxn modelId="{BC9D4422-92FE-416D-AEF7-96C8CD325124}" type="presOf" srcId="{E63A6859-BF0C-4AEF-9F5D-158BB03FE713}" destId="{73495C15-426B-415C-A12F-2341369BFB1D}" srcOrd="0" destOrd="0" presId="urn:microsoft.com/office/officeart/2005/8/layout/chevron1"/>
    <dgm:cxn modelId="{C4730023-728D-4FD9-8247-407BD9104074}" srcId="{ADF2E734-2A5C-4DAA-B81D-4B481E6B8F34}" destId="{7850FDE1-8FA3-413B-ACF7-057A4F2E361D}" srcOrd="2" destOrd="0" parTransId="{278D743A-6981-4077-AF67-EB9B575E5164}" sibTransId="{BE37F434-CABB-4997-B174-F515234B5709}"/>
    <dgm:cxn modelId="{E9792336-01C5-45E2-B906-F27D217BEBD4}" srcId="{ADF2E734-2A5C-4DAA-B81D-4B481E6B8F34}" destId="{AF554DCD-C5AE-430E-8E4B-81A7C8152C0D}" srcOrd="0" destOrd="0" parTransId="{E73E4C1C-F0E9-4026-8D5A-D5F77E90F6E2}" sibTransId="{B7261054-7D74-4F14-B708-54EC5A98E765}"/>
    <dgm:cxn modelId="{91BBA05F-C6F6-44AA-8C44-538C5F506598}" srcId="{ADF2E734-2A5C-4DAA-B81D-4B481E6B8F34}" destId="{6977741F-D061-4293-A5D7-17C32197AB9E}" srcOrd="3" destOrd="0" parTransId="{5CA4E4F5-B86C-4BA0-9D2F-B090FFD90DAA}" sibTransId="{2AE05E57-D40D-4CC6-8043-521AA933F3BA}"/>
    <dgm:cxn modelId="{22F3BE49-1F7C-4EB7-8380-D06EBF12DA7E}" type="presOf" srcId="{AF554DCD-C5AE-430E-8E4B-81A7C8152C0D}" destId="{2C802AE8-083B-4F9F-9330-A5011BB0073E}" srcOrd="0" destOrd="0" presId="urn:microsoft.com/office/officeart/2005/8/layout/chevron1"/>
    <dgm:cxn modelId="{15A8CA76-8488-4EB8-918D-8299CB38D418}" srcId="{ADF2E734-2A5C-4DAA-B81D-4B481E6B8F34}" destId="{E63A6859-BF0C-4AEF-9F5D-158BB03FE713}" srcOrd="1" destOrd="0" parTransId="{6C8538F7-CE0B-4ABE-81F6-1BC20480EDB6}" sibTransId="{ED234229-683D-460C-82E0-DDCF8045E90F}"/>
    <dgm:cxn modelId="{1B267297-D659-48D2-8395-064F6CF096BA}" type="presOf" srcId="{7850FDE1-8FA3-413B-ACF7-057A4F2E361D}" destId="{5E53106B-E589-44CB-92C0-EEC26389216E}" srcOrd="0" destOrd="0" presId="urn:microsoft.com/office/officeart/2005/8/layout/chevron1"/>
    <dgm:cxn modelId="{77A658CA-23C3-4A2A-89E1-D4E50C616F4B}" type="presOf" srcId="{ADF2E734-2A5C-4DAA-B81D-4B481E6B8F34}" destId="{A1590CF0-9D19-42FC-AF16-12E0C1E31145}" srcOrd="0" destOrd="0" presId="urn:microsoft.com/office/officeart/2005/8/layout/chevron1"/>
    <dgm:cxn modelId="{25A174A1-F1FD-4E92-80E8-4818E0A29C52}" type="presParOf" srcId="{A1590CF0-9D19-42FC-AF16-12E0C1E31145}" destId="{2C802AE8-083B-4F9F-9330-A5011BB0073E}" srcOrd="0" destOrd="0" presId="urn:microsoft.com/office/officeart/2005/8/layout/chevron1"/>
    <dgm:cxn modelId="{FEC05FDE-D4C3-45A2-9C7C-44DB13D0B366}" type="presParOf" srcId="{A1590CF0-9D19-42FC-AF16-12E0C1E31145}" destId="{53B47226-2721-4623-9CCA-F7B130BC9A52}" srcOrd="1" destOrd="0" presId="urn:microsoft.com/office/officeart/2005/8/layout/chevron1"/>
    <dgm:cxn modelId="{CB184DCD-10CB-49B4-AE20-3826A273B3F6}" type="presParOf" srcId="{A1590CF0-9D19-42FC-AF16-12E0C1E31145}" destId="{73495C15-426B-415C-A12F-2341369BFB1D}" srcOrd="2" destOrd="0" presId="urn:microsoft.com/office/officeart/2005/8/layout/chevron1"/>
    <dgm:cxn modelId="{AEEBA029-98EB-48A6-BB84-E55C4E8A2C6C}" type="presParOf" srcId="{A1590CF0-9D19-42FC-AF16-12E0C1E31145}" destId="{F9043FCF-3A7C-42D9-892F-B9ECB4DC50F5}" srcOrd="3" destOrd="0" presId="urn:microsoft.com/office/officeart/2005/8/layout/chevron1"/>
    <dgm:cxn modelId="{3B79CC5C-D104-4237-8695-1224894DDD77}" type="presParOf" srcId="{A1590CF0-9D19-42FC-AF16-12E0C1E31145}" destId="{5E53106B-E589-44CB-92C0-EEC26389216E}" srcOrd="4" destOrd="0" presId="urn:microsoft.com/office/officeart/2005/8/layout/chevron1"/>
    <dgm:cxn modelId="{3E212122-4537-4652-A802-F3C1E0BF329E}" type="presParOf" srcId="{A1590CF0-9D19-42FC-AF16-12E0C1E31145}" destId="{C8448DA3-BD45-4F55-BFD8-016BA17C2147}" srcOrd="5" destOrd="0" presId="urn:microsoft.com/office/officeart/2005/8/layout/chevron1"/>
    <dgm:cxn modelId="{78318563-912F-42DC-B953-43DD77096EA1}" type="presParOf" srcId="{A1590CF0-9D19-42FC-AF16-12E0C1E31145}" destId="{55BC7280-4A67-476E-8672-24B93250708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5404-4BA5-4FB4-9374-4DEB661F604A}">
      <dsp:nvSpPr>
        <dsp:cNvPr id="0" name=""/>
        <dsp:cNvSpPr/>
      </dsp:nvSpPr>
      <dsp:spPr>
        <a:xfrm>
          <a:off x="924317" y="0"/>
          <a:ext cx="10016955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CCC3D-357A-473D-B97C-12B2A0D2D509}">
      <dsp:nvSpPr>
        <dsp:cNvPr id="0" name=""/>
        <dsp:cNvSpPr/>
      </dsp:nvSpPr>
      <dsp:spPr>
        <a:xfrm>
          <a:off x="6508" y="1305401"/>
          <a:ext cx="2793802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1974-1985</a:t>
          </a:r>
        </a:p>
      </dsp:txBody>
      <dsp:txXfrm>
        <a:off x="91474" y="1390367"/>
        <a:ext cx="2623870" cy="1570603"/>
      </dsp:txXfrm>
    </dsp:sp>
    <dsp:sp modelId="{7233E9AE-61C6-4464-942D-615426043EF4}">
      <dsp:nvSpPr>
        <dsp:cNvPr id="0" name=""/>
        <dsp:cNvSpPr/>
      </dsp:nvSpPr>
      <dsp:spPr>
        <a:xfrm>
          <a:off x="2999119" y="1305401"/>
          <a:ext cx="2793802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1985-1993-1999-2005</a:t>
          </a:r>
        </a:p>
      </dsp:txBody>
      <dsp:txXfrm>
        <a:off x="3084085" y="1390367"/>
        <a:ext cx="2623870" cy="1570603"/>
      </dsp:txXfrm>
    </dsp:sp>
    <dsp:sp modelId="{1012D68A-0AC0-40A8-B48B-92880240D7AF}">
      <dsp:nvSpPr>
        <dsp:cNvPr id="0" name=""/>
        <dsp:cNvSpPr/>
      </dsp:nvSpPr>
      <dsp:spPr>
        <a:xfrm>
          <a:off x="5991730" y="1305401"/>
          <a:ext cx="2793802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2005-2019</a:t>
          </a:r>
        </a:p>
      </dsp:txBody>
      <dsp:txXfrm>
        <a:off x="6076696" y="1390367"/>
        <a:ext cx="2623870" cy="1570603"/>
      </dsp:txXfrm>
    </dsp:sp>
    <dsp:sp modelId="{F4591121-ED80-45B0-BC14-4B171DD0A07B}">
      <dsp:nvSpPr>
        <dsp:cNvPr id="0" name=""/>
        <dsp:cNvSpPr/>
      </dsp:nvSpPr>
      <dsp:spPr>
        <a:xfrm>
          <a:off x="8984341" y="1305401"/>
          <a:ext cx="2793802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2019-</a:t>
          </a:r>
        </a:p>
      </dsp:txBody>
      <dsp:txXfrm>
        <a:off x="9069307" y="1390367"/>
        <a:ext cx="2623870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02AE8-083B-4F9F-9330-A5011BB0073E}">
      <dsp:nvSpPr>
        <dsp:cNvPr id="0" name=""/>
        <dsp:cNvSpPr/>
      </dsp:nvSpPr>
      <dsp:spPr>
        <a:xfrm>
          <a:off x="5411" y="1545612"/>
          <a:ext cx="3150280" cy="1260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Automatic QC</a:t>
          </a:r>
        </a:p>
      </dsp:txBody>
      <dsp:txXfrm>
        <a:off x="635467" y="1545612"/>
        <a:ext cx="1890168" cy="1260112"/>
      </dsp:txXfrm>
    </dsp:sp>
    <dsp:sp modelId="{73495C15-426B-415C-A12F-2341369BFB1D}">
      <dsp:nvSpPr>
        <dsp:cNvPr id="0" name=""/>
        <dsp:cNvSpPr/>
      </dsp:nvSpPr>
      <dsp:spPr>
        <a:xfrm>
          <a:off x="2840664" y="1545612"/>
          <a:ext cx="3150280" cy="1260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Regular QA</a:t>
          </a:r>
        </a:p>
      </dsp:txBody>
      <dsp:txXfrm>
        <a:off x="3470720" y="1545612"/>
        <a:ext cx="1890168" cy="1260112"/>
      </dsp:txXfrm>
    </dsp:sp>
    <dsp:sp modelId="{5E53106B-E589-44CB-92C0-EEC26389216E}">
      <dsp:nvSpPr>
        <dsp:cNvPr id="0" name=""/>
        <dsp:cNvSpPr/>
      </dsp:nvSpPr>
      <dsp:spPr>
        <a:xfrm>
          <a:off x="5675916" y="1545612"/>
          <a:ext cx="3150280" cy="1260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Quality Stats</a:t>
          </a:r>
        </a:p>
      </dsp:txBody>
      <dsp:txXfrm>
        <a:off x="6305972" y="1545612"/>
        <a:ext cx="1890168" cy="1260112"/>
      </dsp:txXfrm>
    </dsp:sp>
    <dsp:sp modelId="{55BC7280-4A67-476E-8672-24B93250708C}">
      <dsp:nvSpPr>
        <dsp:cNvPr id="0" name=""/>
        <dsp:cNvSpPr/>
      </dsp:nvSpPr>
      <dsp:spPr>
        <a:xfrm>
          <a:off x="8511169" y="1545612"/>
          <a:ext cx="3150280" cy="1260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WDQMS</a:t>
          </a:r>
        </a:p>
      </dsp:txBody>
      <dsp:txXfrm>
        <a:off x="9141225" y="1545612"/>
        <a:ext cx="1890168" cy="1260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8T10:18:2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44 18023 0 0,'0'0'392'0'0,"-3"-11"88"0"0,-2 3 8 0 0,-3-5 24 0 0,-6 6-408 0 0,6 3-104 0 0,8 4 0 0 0,0 0 0 0 0,0 0 0 0 0,0 0 0 0 0,0 0 0 0 0,13 0 0 0 0,4 0-336 0 0,-4 0-88 0 0,-5 4-24 0 0,2 0-4623 0 0,10 4-929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EBDA6-33C9-4C78-8B7E-4DB063BC0998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59FED-4CAA-4DDB-B10F-12A3248EB9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3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35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28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19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613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9FED-4CAA-4DDB-B10F-12A3248EB9EF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031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DE90-BDBC-480C-8568-8C8248F6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F2673-CFED-4D54-BE0E-F90F9039D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9480-E907-4764-BC68-444E378D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0F4D-6A96-4B58-B5CF-E623900F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3E81-8068-431C-949B-9C96E326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34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099D-E948-4865-B6B6-A2535B2D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15D70-B953-4BC5-A6B3-8A992F0DB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315-61C1-46C2-AE5D-B32B6D5C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6E6DA-CF42-4C38-99FE-838AD551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74CC5-593A-470F-B1DC-D016DF93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98ACA-50A6-4CAE-922E-4C1FA08A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65FF6-300D-439B-96B2-969AF906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9080D-C381-4714-8E09-77F8DF63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8BEBC-F983-4F90-9C69-991FD6CA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9B19-E3F7-4885-8B15-6EBAB9B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821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AB4-4F5F-5644-91AA-273C656F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u="sng" kern="1200" cap="small" spc="-150" baseline="0" dirty="0">
                <a:solidFill>
                  <a:srgbClr val="00153A"/>
                </a:solidFill>
                <a:uFill>
                  <a:solidFill>
                    <a:srgbClr val="009EE0"/>
                  </a:solidFill>
                </a:uFill>
                <a:latin typeface="Franklin Gothic Book" panose="020B05030201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352-2D26-3C4A-8EA5-B6AFFA15A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defRPr lang="en-US" sz="21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1pPr>
            <a:lvl2pPr marL="685800" indent="-342900">
              <a:defRPr lang="en-US" sz="18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2pPr>
            <a:lvl3pPr marL="1028700" indent="-342900">
              <a:defRPr lang="en-US" sz="150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3pPr>
            <a:lvl4pPr marL="1314450" indent="-285750">
              <a:defRPr lang="en-US" sz="135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4pPr>
            <a:lvl5pPr marL="1657350" indent="-285750">
              <a:defRPr lang="en-US" sz="1350" kern="1200" dirty="0">
                <a:solidFill>
                  <a:srgbClr val="00153A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5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EE0"/>
              </a:buClr>
              <a:buFont typeface="Wingdings" panose="05000000000000000000" pitchFamily="2" charset="2"/>
              <a:buChar char="§"/>
            </a:pPr>
            <a:r>
              <a:rPr lang="en-US"/>
              <a:t>Edit Master text styles</a:t>
            </a:r>
          </a:p>
          <a:p>
            <a:pPr marL="514350" lvl="1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857250" lvl="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200150" lvl="3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543050" lvl="4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7888A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124F237-2466-446F-A3C6-CD853108F2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400" y="1195388"/>
            <a:ext cx="5613400" cy="495300"/>
          </a:xfrm>
        </p:spPr>
        <p:txBody>
          <a:bodyPr anchor="ctr">
            <a:normAutofit/>
          </a:bodyPr>
          <a:lstStyle>
            <a:lvl1pPr marL="0" indent="0" algn="r">
              <a:buNone/>
              <a:defRPr lang="en-US" sz="2100" i="1" kern="1200" spc="-15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Open Sans" panose="020B0606030504020204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the problematic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7B783-DB63-48DC-B64C-1B08AFD66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48800" y="64656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fr-FR"/>
              <a:t>Date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D02F45-541F-4E68-A4A4-62C79535E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729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Place and meeting name</a:t>
            </a:r>
          </a:p>
        </p:txBody>
      </p:sp>
    </p:spTree>
    <p:extLst>
      <p:ext uri="{BB962C8B-B14F-4D97-AF65-F5344CB8AC3E}">
        <p14:creationId xmlns:p14="http://schemas.microsoft.com/office/powerpoint/2010/main" val="2208308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1CA1E007-2D4F-4586-BA42-4D8A2BD36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201614"/>
            <a:ext cx="1758951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86783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4255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D7027F-6559-4BB0-B7D7-38B6E2DF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6B13-B9C0-4F18-A5D0-39781E819366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F8B68-73DB-4D86-B131-FF8FD66F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F756DB-4777-4953-BCE1-5ED6F49D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1F52-AC3C-4A9D-B09F-66312DB77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842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BCB88EAE-1F00-4487-BA00-EECEB0292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5014E8-2A0C-475F-AED9-87298FD2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6057-BBA2-4580-8673-827B83B0DE6D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BECD37-85B9-4609-AE0D-72849517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037F1-B0BA-4153-B971-49AB68EB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2849-9CA4-43BD-8A42-64A771886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29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ED220646-5A5D-4497-9D92-03D41EB0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557A9-147D-44B2-8F69-0EFB4F7D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D274-CF58-4CEB-B97E-D4D7E8CEDD4C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3DCD9-1F5F-4774-9724-C1568EB8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FC63C5-6307-4AD9-8F06-E297FA8F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89FA2-03C6-424A-9464-0C036B09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22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118843B-9960-45E6-A5A6-FABE33916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F3011F2-9EA9-4C4B-AB67-F39123E2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C930-84A9-4C12-8548-213238C62AB5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A13E9C-C251-4D5F-8063-74D8CFE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4CE27-70C4-476B-BF7E-36F5DE74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A759-E8BB-42FB-A4FB-FF0021DBE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4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wmo-logoAcronym.jpg">
            <a:extLst>
              <a:ext uri="{FF2B5EF4-FFF2-40B4-BE49-F238E27FC236}">
                <a16:creationId xmlns:a16="http://schemas.microsoft.com/office/drawing/2014/main" id="{DAC577C8-8E08-4099-80C4-4FD5196D9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07CDB4-013A-4082-BC85-E41D2A01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86BE-F959-4F49-B624-1C331EB8769C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334DA3-9786-4305-8088-DC881A25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F2D7FC-C25E-4738-B0C6-23D4E60A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BD26-9347-4FE1-92AB-3A6BF369F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977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 descr="wmo-logoAcronym.jpg">
            <a:extLst>
              <a:ext uri="{FF2B5EF4-FFF2-40B4-BE49-F238E27FC236}">
                <a16:creationId xmlns:a16="http://schemas.microsoft.com/office/drawing/2014/main" id="{8D5E28D7-C00D-431F-8DDD-A2DC85D24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A07A-EC7A-487A-B2C1-0E55269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816E-6896-4366-9BD7-E6827635DEDA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55408-BF14-44AD-9C2D-8C20F1E8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361C-A0FA-4F4D-A307-AF7D6B43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6028-417C-49D8-89C5-087F01A84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157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 descr="wmo-logoAcronym.jpg">
            <a:extLst>
              <a:ext uri="{FF2B5EF4-FFF2-40B4-BE49-F238E27FC236}">
                <a16:creationId xmlns:a16="http://schemas.microsoft.com/office/drawing/2014/main" id="{77A53461-4D2C-420F-95BF-038D2486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FE0339-BE2B-4E78-9820-1885DCA8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A112-7D9B-4802-A0AD-A512353C8374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2AD9E3-ED3C-400A-A0BE-CC6896B3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ADBFA9-96CD-4331-8AB1-3B96921E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7434-6CAD-4F47-AD02-B23F53866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04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7B29-2B7D-4912-9EB0-BBB17592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458DE-3DAF-4645-BACF-3EDC084C9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985D-8EE4-4BB1-9404-B0E2950A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BA2-9AEF-4CCE-870D-2CDDE5CE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29DB-4EE9-4B93-AAC5-80C9E12F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94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001D1AA0-F6C6-49AD-93B5-141BAC8F91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BEAA0D-94CF-4A51-916D-E0200349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B44C-D0FB-4263-B8D8-01003BA97F4A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2DFF2B-37B1-46FA-96FA-D20FF666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4CABF8-1375-4502-B0A5-525F2749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0A7-553E-472C-89CC-42EB28F1D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20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wmo-logoAcronym.jpg">
            <a:extLst>
              <a:ext uri="{FF2B5EF4-FFF2-40B4-BE49-F238E27FC236}">
                <a16:creationId xmlns:a16="http://schemas.microsoft.com/office/drawing/2014/main" id="{507DC8F6-8046-4B5B-97C5-EF8032FB6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FD5D92-E387-4204-8C63-A6BF1C89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12B74-5F9B-4646-9B77-FCDE6539E95C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2EE1F20-258D-4536-9BCD-C975A59A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3AC48-BCFE-4DFE-AC61-B1BB7772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E7F1-5DAC-4F5D-B062-C89B9396C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03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C6B60EAE-7707-4D45-8B51-AEECCD77B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1B8DBE-A531-4B90-BFF8-36595032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73B1-9B5E-4099-A829-3C6D7648C974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A64DF6-560C-47C5-BF87-6944AEF0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506AA-E1DA-4085-8B7E-47CFF02E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A722-4646-41FC-AE1C-E25B2B84F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70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wmo-logoAcronym.jpg">
            <a:extLst>
              <a:ext uri="{FF2B5EF4-FFF2-40B4-BE49-F238E27FC236}">
                <a16:creationId xmlns:a16="http://schemas.microsoft.com/office/drawing/2014/main" id="{D8DFB3A5-64C9-4F48-B985-1AB46AE10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6321426"/>
            <a:ext cx="90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41810B-AB42-41B7-AC4E-FE3E1EDE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CB92-62A7-4920-A4E4-CAB040918FBA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52D733-B651-4790-B373-E5348FAE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39479B-4B21-45FF-AE3C-F6CC7EC0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26AD-3F09-4B84-85A4-C75EBA681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50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80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9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80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5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2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CB73-4F15-4EFA-BFE7-BEEF0A93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8027C-88E2-4D52-9E97-9DFDD088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7AE7-EB15-4BEF-96E3-C5EDDC859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B7C4-16EF-4CED-9726-798123B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C823B-C27B-4EC9-9A96-934CB828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722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53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8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0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23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9C35-83B6-414D-9C2E-05A3329A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13B1-8B52-459C-AE5C-D1D8DA3C7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F22BB-999D-454D-867A-86A9A4CF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50406-9921-4F98-901F-CBA9E6C2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688B6-756E-42F8-9C51-C9E88C6C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45275-248D-4407-92EE-AA91A1E3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5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1DDE-1393-4C8E-900E-17EAC1FB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D3D18-7A47-4C8E-B128-6429A72A4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1E8C4-BAA9-46A3-91CA-8E40FC17E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42687-88E8-4AD4-8FD6-122D86D2E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DC9F1-A083-4EF9-B3DB-1B6146ACE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C62B0-0709-4370-A17F-1476550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C16E8A-E15B-4A3F-99B3-5677229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994F5-DFF1-46ED-AFEC-B481F563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38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7983-65EC-47EB-AAC2-4B33D64F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BDD02-1E7C-4745-91F2-0FD45D78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325CC-3A34-4079-AD64-76E39090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D4BA6-E3F4-41E5-9D8D-F68C3E30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415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84D4B-83C6-4762-852B-35244F03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4CD51-F2DE-413B-9953-F29488F4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CFDA9-5398-4C5A-B54A-7596760B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003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1401-BC56-45BC-9AE1-64D32C92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BFBE5-B423-4E8C-8BE4-F377A4F1F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626ED-A10D-4739-B7DE-F677DAF68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3EAF1-B4FC-4055-8779-1D558D60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C1EFA-5349-4730-B1BC-6D8010E1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B0D7F-6EA9-474C-93D0-8A6B1B18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06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134C-CD15-4650-A0AF-BE013B92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0FB5B-5F5B-4F79-8163-017396C11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BCE17-E448-4CDF-990D-14967B44E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F5377-D9C2-4774-AE64-7C2320D9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0F20-165F-459D-BE4A-DADBA552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ADCD6-8623-4ED9-9B72-E0DD8125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961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B85B4-43DA-4AFF-A32E-D17EA31F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8BDD7-E172-4CF1-B8AA-4210EB0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D82B-BE9B-4B35-9EB4-775CFC03A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AD88-353B-47A0-8041-C1382A893E19}" type="datetimeFigureOut">
              <a:rPr lang="en-AU" smtClean="0"/>
              <a:t>6/08/2024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0143C-B7EC-4463-B4D2-11D590FD1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483CA-C6E3-4C22-8ADE-BB7297C68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F08B-D48A-438E-A738-9CB71BE7E1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1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8DDCD0-9974-4A5B-B5B3-A227D9632E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4252DA5-6E86-415D-AD25-FE795410DD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19A9-6CC5-4714-BEBA-B3A170445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2BBF58A-0C0E-47CF-B51A-E48A12789807}" type="datetime1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D08AC-E71D-4EE5-864A-E907A6A03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88F56-A433-4137-98E6-F90DA1E8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C09E61-D73D-4880-B6ED-34278AB0D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41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E27A-3F6A-4EE0-A789-4E7FF6C096C2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6106-D267-4D13-B93D-C99418C7D5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0800000">
            <a:off x="0" y="4948238"/>
            <a:ext cx="12192000" cy="2705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55427"/>
              <a:gd name="connsiteX1" fmla="*/ 21600 w 21600"/>
              <a:gd name="connsiteY1" fmla="*/ 0 h 55427"/>
              <a:gd name="connsiteX2" fmla="*/ 21600 w 21600"/>
              <a:gd name="connsiteY2" fmla="*/ 17322 h 55427"/>
              <a:gd name="connsiteX3" fmla="*/ 0 w 21600"/>
              <a:gd name="connsiteY3" fmla="*/ 20172 h 55427"/>
              <a:gd name="connsiteX4" fmla="*/ 0 w 21600"/>
              <a:gd name="connsiteY4" fmla="*/ 0 h 55427"/>
              <a:gd name="connsiteX0" fmla="*/ 0 w 21600"/>
              <a:gd name="connsiteY0" fmla="*/ 19190 h 74617"/>
              <a:gd name="connsiteX1" fmla="*/ 21600 w 21600"/>
              <a:gd name="connsiteY1" fmla="*/ 19190 h 74617"/>
              <a:gd name="connsiteX2" fmla="*/ 21600 w 21600"/>
              <a:gd name="connsiteY2" fmla="*/ 36512 h 74617"/>
              <a:gd name="connsiteX3" fmla="*/ 0 w 21600"/>
              <a:gd name="connsiteY3" fmla="*/ 39362 h 74617"/>
              <a:gd name="connsiteX4" fmla="*/ 0 w 21600"/>
              <a:gd name="connsiteY4" fmla="*/ 19190 h 74617"/>
              <a:gd name="connsiteX0" fmla="*/ 0 w 21600"/>
              <a:gd name="connsiteY0" fmla="*/ 19190 h 67609"/>
              <a:gd name="connsiteX1" fmla="*/ 21600 w 21600"/>
              <a:gd name="connsiteY1" fmla="*/ 19190 h 67609"/>
              <a:gd name="connsiteX2" fmla="*/ 21600 w 21600"/>
              <a:gd name="connsiteY2" fmla="*/ 36512 h 67609"/>
              <a:gd name="connsiteX3" fmla="*/ 0 w 21600"/>
              <a:gd name="connsiteY3" fmla="*/ 39362 h 67609"/>
              <a:gd name="connsiteX4" fmla="*/ 0 w 21600"/>
              <a:gd name="connsiteY4" fmla="*/ 19190 h 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67609">
                <a:moveTo>
                  <a:pt x="0" y="19190"/>
                </a:moveTo>
                <a:lnTo>
                  <a:pt x="21600" y="19190"/>
                </a:lnTo>
                <a:lnTo>
                  <a:pt x="21600" y="36512"/>
                </a:lnTo>
                <a:cubicBezTo>
                  <a:pt x="10775" y="0"/>
                  <a:pt x="1971" y="67609"/>
                  <a:pt x="0" y="39362"/>
                </a:cubicBezTo>
                <a:lnTo>
                  <a:pt x="0" y="19190"/>
                </a:ln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/>
          </a:p>
        </p:txBody>
      </p:sp>
      <p:pic>
        <p:nvPicPr>
          <p:cNvPr id="9" name="Google Shape;36;p8" descr="dbcp_light_text.png">
            <a:extLst>
              <a:ext uri="{FF2B5EF4-FFF2-40B4-BE49-F238E27FC236}">
                <a16:creationId xmlns:a16="http://schemas.microsoft.com/office/drawing/2014/main" id="{1A643D60-EF80-45D4-85EB-6D793F809C7B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273657" y="199800"/>
            <a:ext cx="1033415" cy="7969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91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ljiang@ocean-ops.or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mailto:ljiang@wmo.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hyperlink" Target="https://www.youtube.com/watch?v=nGEAdjYWYp0&amp;list=PLNaX-uTWSWrHr554n5hLdemL-idLcefMq" TargetMode="External"/><Relationship Id="rId4" Type="http://schemas.openxmlformats.org/officeDocument/2006/relationships/hyperlink" Target="https://www.ocean-ops.org/dbcp/deployments/anti-vandalism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hyperlink" Target="https://www.ocean-ops.org/dbcp/community/environmental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-ops.org/dbcp/platforms/barometer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@ocean-ops.org" TargetMode="External"/><Relationship Id="rId3" Type="http://schemas.openxmlformats.org/officeDocument/2006/relationships/hyperlink" Target="https://www.ocean-ops.org/dbcp/community/documents.html" TargetMode="External"/><Relationship Id="rId7" Type="http://schemas.openxmlformats.org/officeDocument/2006/relationships/hyperlink" Target="mailto:Ljiang@ocean-ops.org" TargetMode="External"/><Relationship Id="rId2" Type="http://schemas.openxmlformats.org/officeDocument/2006/relationships/hyperlink" Target="https://www.ocean-ops.org/dbcp/overview/FAQ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cean-ops.org/dbcp/community/contacts.html" TargetMode="External"/><Relationship Id="rId5" Type="http://schemas.openxmlformats.org/officeDocument/2006/relationships/hyperlink" Target="https://www.ocean-ops.org/dbcp/community/meetings.html" TargetMode="External"/><Relationship Id="rId4" Type="http://schemas.openxmlformats.org/officeDocument/2006/relationships/hyperlink" Target="https://www.ocean-ops.org/board?t=dbc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-ops.org/api/1/help/#about-the-api" TargetMode="External"/><Relationship Id="rId2" Type="http://schemas.openxmlformats.org/officeDocument/2006/relationships/hyperlink" Target="https://www.ocean-ops.org/meta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cean-ops.org/reportcar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hyperlink" Target="https://www.ocean-ops.org/reportcard/reportcard2023.pdf" TargetMode="Externa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-ops.org/board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ocean-ops.org/metadata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cean-ops.org/metadat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2EAC8691-BFB5-9599-0240-E98449E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35"/>
            <a:ext cx="3582487" cy="1231727"/>
          </a:xfrm>
          <a:prstGeom prst="rect">
            <a:avLst/>
          </a:prstGeom>
        </p:spPr>
      </p:pic>
      <p:pic>
        <p:nvPicPr>
          <p:cNvPr id="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3150E61-DBF3-9423-3816-A96782F54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738" y="3496"/>
            <a:ext cx="1428262" cy="134256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AFD4064-53A9-49DC-9552-9165FB7E8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4984734" y="4740513"/>
            <a:ext cx="2075681" cy="21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e Global Ocean Observing System (IOC/GOOS)">
            <a:extLst>
              <a:ext uri="{FF2B5EF4-FFF2-40B4-BE49-F238E27FC236}">
                <a16:creationId xmlns:a16="http://schemas.microsoft.com/office/drawing/2014/main" id="{608F57F9-1DFD-4BCE-B95C-40B1909D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541343"/>
            <a:ext cx="2275563" cy="12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55D90-7073-59DD-5212-6B6E8CE289B0}"/>
              </a:ext>
            </a:extLst>
          </p:cNvPr>
          <p:cNvSpPr txBox="1"/>
          <p:nvPr/>
        </p:nvSpPr>
        <p:spPr>
          <a:xfrm>
            <a:off x="-281353" y="0"/>
            <a:ext cx="12171903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DBCP Training Workshop on Ocean Observations for Weather Forecast and Climate Prediction</a:t>
            </a:r>
            <a:endParaRPr lang="en-US" b="0" i="0" dirty="0">
              <a:solidFill>
                <a:srgbClr val="444444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br>
              <a:rPr lang="en-US" dirty="0"/>
            </a:br>
            <a:r>
              <a:rPr lang="en-US" b="1" i="1" dirty="0">
                <a:solidFill>
                  <a:srgbClr val="333333"/>
                </a:solidFill>
                <a:latin typeface="Source Sans Pro" panose="020B0503030403020204" pitchFamily="34" charset="0"/>
              </a:rPr>
              <a:t>6-8 August 2024, </a:t>
            </a:r>
            <a:r>
              <a:rPr lang="en-US" b="1" i="1">
                <a:solidFill>
                  <a:srgbClr val="333333"/>
                </a:solidFill>
                <a:latin typeface="Source Sans Pro" panose="020B0503030403020204" pitchFamily="34" charset="0"/>
              </a:rPr>
              <a:t>BMKG, Indonesia</a:t>
            </a:r>
            <a:endParaRPr lang="en-US" b="1" i="1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1026" name="Picture 2" descr="OCEANOPS">
            <a:extLst>
              <a:ext uri="{FF2B5EF4-FFF2-40B4-BE49-F238E27FC236}">
                <a16:creationId xmlns:a16="http://schemas.microsoft.com/office/drawing/2014/main" id="{DBA4EB30-146C-4B6E-AC4E-6E734323D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99" y="5006706"/>
            <a:ext cx="3736882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4B208-F4DB-CE1B-D1B1-1CFEADBADFB2}"/>
              </a:ext>
            </a:extLst>
          </p:cNvPr>
          <p:cNvSpPr txBox="1"/>
          <p:nvPr/>
        </p:nvSpPr>
        <p:spPr>
          <a:xfrm>
            <a:off x="20097" y="2123110"/>
            <a:ext cx="12171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/>
              <a:t>Data Buoy Cooperation Panel </a:t>
            </a:r>
          </a:p>
          <a:p>
            <a:pPr algn="ctr"/>
            <a:r>
              <a:rPr lang="en-AU" sz="6000" b="1" dirty="0"/>
              <a:t>and OceanOPS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3841F-834B-7C42-47F9-61DC7F12E38F}"/>
              </a:ext>
            </a:extLst>
          </p:cNvPr>
          <p:cNvSpPr txBox="1"/>
          <p:nvPr/>
        </p:nvSpPr>
        <p:spPr>
          <a:xfrm>
            <a:off x="1112704" y="4099223"/>
            <a:ext cx="9651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JIANG Long, Technical Coordinator</a:t>
            </a:r>
          </a:p>
          <a:p>
            <a:pPr algn="ctr"/>
            <a:r>
              <a:rPr lang="en-AU" sz="2400" dirty="0"/>
              <a:t>(</a:t>
            </a:r>
            <a:r>
              <a:rPr lang="en-AU" sz="2400" dirty="0">
                <a:hlinkClick r:id="rId8"/>
              </a:rPr>
              <a:t>ljiang@ocean-ops.org</a:t>
            </a:r>
            <a:r>
              <a:rPr lang="en-AU" sz="2400" dirty="0"/>
              <a:t>, </a:t>
            </a:r>
            <a:r>
              <a:rPr lang="en-AU" sz="2400" dirty="0">
                <a:hlinkClick r:id="rId9"/>
              </a:rPr>
              <a:t>ljiang@wmo.int</a:t>
            </a:r>
            <a:r>
              <a:rPr lang="en-AU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277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2527-B668-E5BD-C2AB-E307DBFB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Quality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D19294-3290-AEEC-C818-02E2905E0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121459"/>
              </p:ext>
            </p:extLst>
          </p:nvPr>
        </p:nvGraphicFramePr>
        <p:xfrm>
          <a:off x="262569" y="1473085"/>
          <a:ext cx="11666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43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EF23-9D60-15D1-AC47-34B97FA3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5" y="40559"/>
            <a:ext cx="10515600" cy="1325563"/>
          </a:xfrm>
        </p:spPr>
        <p:txBody>
          <a:bodyPr/>
          <a:lstStyle/>
          <a:p>
            <a:r>
              <a:rPr lang="en-US" b="1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6DE2A-C055-64CD-D825-D2E8BB8DD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033" y="1212015"/>
            <a:ext cx="5181600" cy="4351338"/>
          </a:xfrm>
        </p:spPr>
        <p:txBody>
          <a:bodyPr/>
          <a:lstStyle/>
          <a:p>
            <a:r>
              <a:rPr lang="en-US" dirty="0"/>
              <a:t>Definition</a:t>
            </a:r>
          </a:p>
          <a:p>
            <a:r>
              <a:rPr lang="en-US" dirty="0"/>
              <a:t>Standardization and Integration</a:t>
            </a:r>
          </a:p>
          <a:p>
            <a:r>
              <a:rPr lang="en-US" dirty="0"/>
              <a:t>Two Way Communication </a:t>
            </a:r>
          </a:p>
          <a:p>
            <a:r>
              <a:rPr lang="en-US" dirty="0"/>
              <a:t>Machine 2 Machine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53F69-3215-6275-3991-B075C793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0"/>
            <a:ext cx="6125731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1AC51-6AC3-E8F0-BF6D-2FEBE94D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46" y="2175669"/>
            <a:ext cx="6842207" cy="4855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7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4311-D912-94BF-B787-6A620648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BUOY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60E2F-2055-EC34-4BE9-DF00C5B7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Sensors and Instruments</a:t>
            </a:r>
          </a:p>
          <a:p>
            <a:r>
              <a:rPr lang="en-US" sz="4400" dirty="0"/>
              <a:t>Deployment and Maintenance </a:t>
            </a:r>
          </a:p>
          <a:p>
            <a:r>
              <a:rPr lang="en-US" sz="4400" dirty="0"/>
              <a:t>Vandalism</a:t>
            </a:r>
          </a:p>
          <a:p>
            <a:r>
              <a:rPr lang="en-US" sz="4400" dirty="0"/>
              <a:t>Environmental Stewardship</a:t>
            </a:r>
          </a:p>
          <a:p>
            <a:r>
              <a:rPr lang="en-US" sz="4400" dirty="0"/>
              <a:t>Recovery</a:t>
            </a:r>
          </a:p>
        </p:txBody>
      </p:sp>
    </p:spTree>
    <p:extLst>
      <p:ext uri="{BB962C8B-B14F-4D97-AF65-F5344CB8AC3E}">
        <p14:creationId xmlns:p14="http://schemas.microsoft.com/office/powerpoint/2010/main" val="173115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AA7B-ADE5-8815-BA0D-2B2209E7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4" y="7567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Sensors and Instruments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25736C-3A83-315A-44FD-C7573E85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4" y="1239044"/>
            <a:ext cx="5036820" cy="55245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BA6C240-A619-7344-6714-D1D1D63FD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64" y="2121903"/>
            <a:ext cx="6171638" cy="4370972"/>
          </a:xfrm>
          <a:prstGeom prst="rect">
            <a:avLst/>
          </a:prstGeom>
        </p:spPr>
      </p:pic>
      <p:pic>
        <p:nvPicPr>
          <p:cNvPr id="18" name="Picture 17" descr="A pair of red and blue shoes&#10;&#10;Description automatically generated with low confidence">
            <a:extLst>
              <a:ext uri="{FF2B5EF4-FFF2-40B4-BE49-F238E27FC236}">
                <a16:creationId xmlns:a16="http://schemas.microsoft.com/office/drawing/2014/main" id="{B2939D59-C50B-949A-5C1B-D12DCE114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5" y="0"/>
            <a:ext cx="2500000" cy="2500000"/>
          </a:xfrm>
          <a:prstGeom prst="rect">
            <a:avLst/>
          </a:prstGeom>
        </p:spPr>
      </p:pic>
      <p:pic>
        <p:nvPicPr>
          <p:cNvPr id="20" name="Picture 19" descr="A picture containing water, outdoor, person, boat&#10;&#10;Description automatically generated">
            <a:extLst>
              <a:ext uri="{FF2B5EF4-FFF2-40B4-BE49-F238E27FC236}">
                <a16:creationId xmlns:a16="http://schemas.microsoft.com/office/drawing/2014/main" id="{5EB5CE68-10C3-C2CA-18EA-F44EA58B7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30037"/>
            <a:ext cx="3209925" cy="3209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1600F-4542-1DC0-5682-B8B16BB47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767" y="3114675"/>
            <a:ext cx="6572250" cy="3743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5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176C9-78B1-1875-D6B3-FFCCB8531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3" r="253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C8A4A-A6DE-DBDB-FE1E-FE6C9093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978367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Vandalism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827D-A455-CC7E-3269-8795E95E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Working Group</a:t>
            </a:r>
          </a:p>
          <a:p>
            <a:r>
              <a:rPr lang="en-US" sz="2200" dirty="0"/>
              <a:t>Documentation: </a:t>
            </a:r>
            <a:r>
              <a:rPr lang="en-US" sz="2200" dirty="0">
                <a:hlinkClick r:id="rId4"/>
              </a:rPr>
              <a:t>https://www.ocean-ops.org/dbcp/deployments/anti-vandalism.html</a:t>
            </a:r>
            <a:r>
              <a:rPr lang="en-US" sz="2200" dirty="0"/>
              <a:t> </a:t>
            </a:r>
          </a:p>
          <a:p>
            <a:r>
              <a:rPr lang="en-US" sz="2200" dirty="0"/>
              <a:t>Videos: </a:t>
            </a:r>
            <a:r>
              <a:rPr lang="en-US" sz="2200" dirty="0">
                <a:hlinkClick r:id="rId5"/>
              </a:rPr>
              <a:t>https://www.youtube.com/watch?v=nGEAdjYWYp0&amp;list=PLNaX-uTWSWrHr554n5hLdemL-idLcefMq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9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15E45-C4D0-AE6C-0EFD-3AA4B068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52" y="406846"/>
            <a:ext cx="5378359" cy="786879"/>
          </a:xfrm>
        </p:spPr>
        <p:txBody>
          <a:bodyPr anchor="b">
            <a:normAutofit fontScale="90000"/>
          </a:bodyPr>
          <a:lstStyle/>
          <a:p>
            <a:r>
              <a:rPr lang="en-US" sz="4000" b="1" dirty="0"/>
              <a:t>Environmental Stewardship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69234-90AA-B59A-E1E8-CAEB05AD1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892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18F72-FC2E-E3A5-ED23-9BCD0FBA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r>
              <a:rPr lang="en-US" sz="2000" dirty="0"/>
              <a:t>Task Team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https://www.ocean-ops.org/dbcp/community/environmental.html</a:t>
            </a:r>
            <a:r>
              <a:rPr lang="en-US" sz="2000" dirty="0"/>
              <a:t> </a:t>
            </a:r>
          </a:p>
          <a:p>
            <a:r>
              <a:rPr lang="en-US" sz="2000" dirty="0"/>
              <a:t>Survey and Baseline Study</a:t>
            </a:r>
          </a:p>
          <a:p>
            <a:r>
              <a:rPr lang="en-US" sz="2000" dirty="0"/>
              <a:t>Recovery pilots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01D47-EDD8-279B-50C5-EBBF65E94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5" r="4072" b="1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7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189C-E6BD-7B2D-EE74-FDBC505A3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1D6AB-600F-DD48-E533-33C18B2A3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8" y="1770206"/>
            <a:ext cx="6400800" cy="5032375"/>
          </a:xfrm>
        </p:spPr>
        <p:txBody>
          <a:bodyPr>
            <a:normAutofit/>
          </a:bodyPr>
          <a:lstStyle/>
          <a:p>
            <a:r>
              <a:rPr lang="en-US" sz="3600" dirty="0"/>
              <a:t>Data Sharing</a:t>
            </a:r>
          </a:p>
          <a:p>
            <a:r>
              <a:rPr lang="en-US" sz="3600" dirty="0"/>
              <a:t>Cost-sharing</a:t>
            </a:r>
          </a:p>
          <a:p>
            <a:pPr lvl="1"/>
            <a:r>
              <a:rPr lang="en-US" sz="2800" dirty="0"/>
              <a:t>Sensor Upgrade (</a:t>
            </a:r>
            <a:r>
              <a:rPr lang="en-US" sz="2800" dirty="0">
                <a:hlinkClick r:id="rId3"/>
              </a:rPr>
              <a:t>barometer</a:t>
            </a:r>
            <a:r>
              <a:rPr lang="en-US" sz="2800" dirty="0"/>
              <a:t>, wave, …)</a:t>
            </a:r>
          </a:p>
          <a:p>
            <a:pPr lvl="1"/>
            <a:r>
              <a:rPr lang="en-US" sz="2800" dirty="0"/>
              <a:t>Deployment opportunities</a:t>
            </a:r>
          </a:p>
          <a:p>
            <a:r>
              <a:rPr lang="en-US" sz="3600" dirty="0"/>
              <a:t>Capacity Building </a:t>
            </a:r>
          </a:p>
          <a:p>
            <a:pPr lvl="1"/>
            <a:r>
              <a:rPr lang="en-US" sz="2800" dirty="0"/>
              <a:t>Knowledge Management</a:t>
            </a:r>
          </a:p>
          <a:p>
            <a:pPr lvl="1"/>
            <a:r>
              <a:rPr lang="en-US" sz="2800" dirty="0"/>
              <a:t>Standards and Best Practice</a:t>
            </a:r>
          </a:p>
          <a:p>
            <a:pPr lvl="1"/>
            <a:r>
              <a:rPr lang="en-US" sz="2800" dirty="0"/>
              <a:t>Technology Transfer</a:t>
            </a:r>
          </a:p>
          <a:p>
            <a:pPr lvl="1"/>
            <a:r>
              <a:rPr lang="en-US" sz="2800" dirty="0"/>
              <a:t>Training workshops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63328-8F82-73DF-B39E-059C0DB2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742" y="38891"/>
            <a:ext cx="5458258" cy="2829982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3321B92E-FE9E-70C2-4535-9576BD534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80" y="3195107"/>
            <a:ext cx="6104820" cy="3662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06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787" y="-13230"/>
            <a:ext cx="8847401" cy="1143000"/>
          </a:xfrm>
        </p:spPr>
        <p:txBody>
          <a:bodyPr/>
          <a:lstStyle/>
          <a:p>
            <a:pPr algn="ctr"/>
            <a: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PANEL –</a:t>
            </a:r>
            <a:b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DBCP works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2290641" cy="24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326747-0582-C9A5-7BFA-E5F6144A5783}"/>
              </a:ext>
            </a:extLst>
          </p:cNvPr>
          <p:cNvGrpSpPr/>
          <p:nvPr/>
        </p:nvGrpSpPr>
        <p:grpSpPr>
          <a:xfrm>
            <a:off x="1139321" y="2138197"/>
            <a:ext cx="10484642" cy="4213023"/>
            <a:chOff x="1233466" y="2414201"/>
            <a:chExt cx="8615927" cy="36608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F8405-0AEB-3558-9405-BA4608D7946E}"/>
                </a:ext>
              </a:extLst>
            </p:cNvPr>
            <p:cNvSpPr txBox="1"/>
            <p:nvPr/>
          </p:nvSpPr>
          <p:spPr>
            <a:xfrm flipH="1">
              <a:off x="1233466" y="3475356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Environmental Stewardship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3A663D-832F-4498-B7A0-F3735E62A14E}"/>
                </a:ext>
              </a:extLst>
            </p:cNvPr>
            <p:cNvSpPr txBox="1"/>
            <p:nvPr/>
          </p:nvSpPr>
          <p:spPr>
            <a:xfrm flipH="1">
              <a:off x="1261687" y="4214779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Technology Innovation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546CDF-A68C-9420-E17A-DCC9D2F37B0A}"/>
                </a:ext>
              </a:extLst>
            </p:cNvPr>
            <p:cNvSpPr txBox="1"/>
            <p:nvPr/>
          </p:nvSpPr>
          <p:spPr>
            <a:xfrm flipH="1">
              <a:off x="1244752" y="4931629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Diversity and Inclusivity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4ACB92-41E4-F8B3-2F23-884FED3BAEA8}"/>
                </a:ext>
              </a:extLst>
            </p:cNvPr>
            <p:cNvSpPr txBox="1"/>
            <p:nvPr/>
          </p:nvSpPr>
          <p:spPr>
            <a:xfrm flipH="1">
              <a:off x="5929643" y="3475355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Scientific Excellence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033A6-9B9C-C674-1CBB-78A2B2EA2E45}"/>
                </a:ext>
              </a:extLst>
            </p:cNvPr>
            <p:cNvSpPr txBox="1"/>
            <p:nvPr/>
          </p:nvSpPr>
          <p:spPr>
            <a:xfrm flipH="1">
              <a:off x="5946575" y="4226066"/>
              <a:ext cx="3902818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International cooperation partnerships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E1DB26-4149-DBC7-547C-E2341B67C4A8}"/>
                </a:ext>
              </a:extLst>
            </p:cNvPr>
            <p:cNvSpPr txBox="1"/>
            <p:nvPr/>
          </p:nvSpPr>
          <p:spPr>
            <a:xfrm flipH="1">
              <a:off x="5946575" y="5277418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Operational excellence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167F45-A8FB-E71D-570C-8AA213B9AEB8}"/>
                </a:ext>
              </a:extLst>
            </p:cNvPr>
            <p:cNvSpPr txBox="1"/>
            <p:nvPr/>
          </p:nvSpPr>
          <p:spPr>
            <a:xfrm flipH="1">
              <a:off x="1261687" y="5613378"/>
              <a:ext cx="3902818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Impact and value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60C5B1-FEBC-5C4D-4C95-B7965C6C14CC}"/>
                </a:ext>
              </a:extLst>
            </p:cNvPr>
            <p:cNvSpPr txBox="1"/>
            <p:nvPr/>
          </p:nvSpPr>
          <p:spPr>
            <a:xfrm flipH="1">
              <a:off x="3994623" y="2414201"/>
              <a:ext cx="2839239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Chair, Vice chair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40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486" y="206689"/>
            <a:ext cx="5116010" cy="1143000"/>
          </a:xfrm>
        </p:spPr>
        <p:txBody>
          <a:bodyPr/>
          <a:lstStyle/>
          <a:p>
            <a:pPr algn="ctr"/>
            <a: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DBCP operates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DFD8B-3B91-4DCB-B0C6-48CF445828AE}"/>
              </a:ext>
            </a:extLst>
          </p:cNvPr>
          <p:cNvSpPr txBox="1"/>
          <p:nvPr/>
        </p:nvSpPr>
        <p:spPr>
          <a:xfrm flipH="1">
            <a:off x="3966401" y="1607044"/>
            <a:ext cx="2839239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rPr>
              <a:t>Executive Board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14:cNvPr>
              <p14:cNvContentPartPr/>
              <p14:nvPr/>
            </p14:nvContentPartPr>
            <p14:xfrm>
              <a:off x="8850163" y="5492238"/>
              <a:ext cx="29880" cy="15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C15CC3-EE6C-4F2F-9C76-B1EED530B7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41053" y="5483238"/>
                <a:ext cx="47735" cy="3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14DB638-0926-4DD7-9FAF-7FC218B70E99}"/>
              </a:ext>
            </a:extLst>
          </p:cNvPr>
          <p:cNvGrpSpPr/>
          <p:nvPr/>
        </p:nvGrpSpPr>
        <p:grpSpPr>
          <a:xfrm>
            <a:off x="7200107" y="268216"/>
            <a:ext cx="4630204" cy="1569660"/>
            <a:chOff x="3950326" y="29780"/>
            <a:chExt cx="4630204" cy="1569660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F5950C24-2AF6-4872-BE29-CB93A350F564}"/>
                </a:ext>
              </a:extLst>
            </p:cNvPr>
            <p:cNvSpPr/>
            <p:nvPr/>
          </p:nvSpPr>
          <p:spPr>
            <a:xfrm rot="20510856">
              <a:off x="3950326" y="900602"/>
              <a:ext cx="1826294" cy="394232"/>
            </a:xfrm>
            <a:prstGeom prst="rightArrow">
              <a:avLst>
                <a:gd name="adj1" fmla="val 47811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AU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C92C84-DF6A-47C3-8D7E-B75657AD2C7B}"/>
                </a:ext>
              </a:extLst>
            </p:cNvPr>
            <p:cNvSpPr txBox="1"/>
            <p:nvPr/>
          </p:nvSpPr>
          <p:spPr>
            <a:xfrm flipH="1">
              <a:off x="6055412" y="29780"/>
              <a:ext cx="2525118" cy="156966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GOOS Observations Coordination Group</a:t>
              </a: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2290641" cy="24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AD6AA3-061C-4F12-B064-D52EC49FED25}"/>
              </a:ext>
            </a:extLst>
          </p:cNvPr>
          <p:cNvGrpSpPr/>
          <p:nvPr/>
        </p:nvGrpSpPr>
        <p:grpSpPr>
          <a:xfrm>
            <a:off x="1536929" y="2161795"/>
            <a:ext cx="7343114" cy="1081200"/>
            <a:chOff x="1536929" y="2068709"/>
            <a:chExt cx="7343114" cy="10812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FC1DF-31E2-4CBC-B7C8-54A800C1F71A}"/>
                </a:ext>
              </a:extLst>
            </p:cNvPr>
            <p:cNvSpPr txBox="1"/>
            <p:nvPr/>
          </p:nvSpPr>
          <p:spPr>
            <a:xfrm flipH="1">
              <a:off x="7007081" y="2318786"/>
              <a:ext cx="1872962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Technical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coordinator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BE4982-90BB-494D-B860-3EAFC6F8B4D2}"/>
                </a:ext>
              </a:extLst>
            </p:cNvPr>
            <p:cNvSpPr txBox="1"/>
            <p:nvPr/>
          </p:nvSpPr>
          <p:spPr>
            <a:xfrm flipH="1">
              <a:off x="1536929" y="2318912"/>
              <a:ext cx="2290641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WMO &amp; IOC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Secretariats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33CE1-103F-43FB-939B-B4D0975A255B}"/>
                </a:ext>
              </a:extLst>
            </p:cNvPr>
            <p:cNvCxnSpPr>
              <a:stCxn id="6" idx="1"/>
              <a:endCxn id="19" idx="3"/>
            </p:cNvCxnSpPr>
            <p:nvPr/>
          </p:nvCxnSpPr>
          <p:spPr>
            <a:xfrm flipV="1">
              <a:off x="3827570" y="2734285"/>
              <a:ext cx="3179511" cy="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85C576-3448-4A5C-AB6F-76E4EC1B1278}"/>
                </a:ext>
              </a:extLst>
            </p:cNvPr>
            <p:cNvCxnSpPr>
              <a:stCxn id="8" idx="2"/>
            </p:cNvCxnSpPr>
            <p:nvPr/>
          </p:nvCxnSpPr>
          <p:spPr>
            <a:xfrm>
              <a:off x="5386020" y="2068709"/>
              <a:ext cx="8940" cy="6630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E158E9-D2E9-47DC-8C51-C7AA388DC4DE}"/>
              </a:ext>
            </a:extLst>
          </p:cNvPr>
          <p:cNvGrpSpPr/>
          <p:nvPr/>
        </p:nvGrpSpPr>
        <p:grpSpPr>
          <a:xfrm>
            <a:off x="1559135" y="2712702"/>
            <a:ext cx="8008985" cy="3597165"/>
            <a:chOff x="1559135" y="2712702"/>
            <a:chExt cx="8008985" cy="35971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088CB2-3A29-4155-8976-4AF78DC73B56}"/>
                </a:ext>
              </a:extLst>
            </p:cNvPr>
            <p:cNvSpPr txBox="1"/>
            <p:nvPr/>
          </p:nvSpPr>
          <p:spPr>
            <a:xfrm flipH="1">
              <a:off x="2093439" y="4304158"/>
              <a:ext cx="1872962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Task Teams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1EFF7D-06D2-41C4-84FE-F4450067821F}"/>
                </a:ext>
              </a:extLst>
            </p:cNvPr>
            <p:cNvSpPr txBox="1"/>
            <p:nvPr/>
          </p:nvSpPr>
          <p:spPr>
            <a:xfrm flipH="1">
              <a:off x="4592705" y="5017205"/>
              <a:ext cx="1975271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Pilot Projects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620E45-FAC0-4255-8622-9DE8A70C5B5D}"/>
                </a:ext>
              </a:extLst>
            </p:cNvPr>
            <p:cNvSpPr txBox="1"/>
            <p:nvPr/>
          </p:nvSpPr>
          <p:spPr>
            <a:xfrm flipH="1">
              <a:off x="7034481" y="4362384"/>
              <a:ext cx="2157545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Action Groups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A99B8-DD3E-457A-84B0-4F9A8048442C}"/>
                </a:ext>
              </a:extLst>
            </p:cNvPr>
            <p:cNvSpPr txBox="1"/>
            <p:nvPr/>
          </p:nvSpPr>
          <p:spPr>
            <a:xfrm>
              <a:off x="1559135" y="5017205"/>
              <a:ext cx="26596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ENVIRONMENTAL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STEWARDSHIP,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CAPACITY BUILDING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2E61F-57E0-4468-840D-7C9CEC19AC03}"/>
                </a:ext>
              </a:extLst>
            </p:cNvPr>
            <p:cNvSpPr txBox="1"/>
            <p:nvPr/>
          </p:nvSpPr>
          <p:spPr>
            <a:xfrm>
              <a:off x="7203370" y="4968271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INDIAN OCEAN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DEPLOYMENTS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77D99F-6F89-4FEC-BCC0-3AD82B67F71E}"/>
                </a:ext>
              </a:extLst>
            </p:cNvPr>
            <p:cNvSpPr txBox="1"/>
            <p:nvPr/>
          </p:nvSpPr>
          <p:spPr>
            <a:xfrm>
              <a:off x="4160725" y="5663536"/>
              <a:ext cx="2839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e.g. HIGH RESOLUTION </a:t>
              </a:r>
            </a:p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/>
                  <a:sym typeface="Arial"/>
                </a:rPr>
                <a:t>SST BUOYS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0ECFEF-88D8-404A-B36A-1FE04A0E6E1A}"/>
                </a:ext>
              </a:extLst>
            </p:cNvPr>
            <p:cNvCxnSpPr>
              <a:cxnSpLocks/>
            </p:cNvCxnSpPr>
            <p:nvPr/>
          </p:nvCxnSpPr>
          <p:spPr>
            <a:xfrm>
              <a:off x="5390490" y="2712702"/>
              <a:ext cx="26835" cy="2304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5EF162-6FBC-42FB-BD5B-4AEA0B09F2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920" y="3947012"/>
              <a:ext cx="5083334" cy="219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5" name="Straight Connector 28674">
              <a:extLst>
                <a:ext uri="{FF2B5EF4-FFF2-40B4-BE49-F238E27FC236}">
                  <a16:creationId xmlns:a16="http://schemas.microsoft.com/office/drawing/2014/main" id="{7F01F958-0980-47E4-822E-7D4247802FEA}"/>
                </a:ext>
              </a:extLst>
            </p:cNvPr>
            <p:cNvCxnSpPr>
              <a:endCxn id="4" idx="0"/>
            </p:cNvCxnSpPr>
            <p:nvPr/>
          </p:nvCxnSpPr>
          <p:spPr>
            <a:xfrm>
              <a:off x="3029920" y="3978588"/>
              <a:ext cx="0" cy="3255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77" name="Straight Connector 28676">
              <a:extLst>
                <a:ext uri="{FF2B5EF4-FFF2-40B4-BE49-F238E27FC236}">
                  <a16:creationId xmlns:a16="http://schemas.microsoft.com/office/drawing/2014/main" id="{7F20BCCC-15BB-4552-A136-23270B7079B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8113253" y="3961648"/>
              <a:ext cx="0" cy="4007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1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BF5FE60-D440-4FF5-A01F-27311DE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933" y="236668"/>
            <a:ext cx="6876401" cy="1143000"/>
          </a:xfrm>
        </p:spPr>
        <p:txBody>
          <a:bodyPr/>
          <a:lstStyle/>
          <a:p>
            <a:pPr algn="ctr"/>
            <a:r>
              <a:rPr lang="en-AU" altLang="en-US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Task Teams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6A4A17-EA9B-42B2-98C5-7D2CB1A88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5" t="33120" r="37284" b="38888"/>
          <a:stretch/>
        </p:blipFill>
        <p:spPr bwMode="auto">
          <a:xfrm>
            <a:off x="88146" y="31687"/>
            <a:ext cx="1278075" cy="1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CBDE5-7890-4015-92A1-24646C8E9817}"/>
              </a:ext>
            </a:extLst>
          </p:cNvPr>
          <p:cNvSpPr/>
          <p:nvPr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9323B5-C51A-3F82-CAF1-43DDA364BEC1}"/>
              </a:ext>
            </a:extLst>
          </p:cNvPr>
          <p:cNvSpPr txBox="1"/>
          <p:nvPr/>
        </p:nvSpPr>
        <p:spPr>
          <a:xfrm>
            <a:off x="717176" y="1891346"/>
            <a:ext cx="7655643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Data Management (Lance Braasch,  Shaun Dolk)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Moored Buoys (Ken Connell)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Capacity Building (Rachel Qiu)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Wave Measurement (Candice Hall)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Environmental Stewardship (Karen Grissom)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800" dirty="0"/>
              <a:t>Impact and Value (Users) (Marc Lucas)</a:t>
            </a:r>
          </a:p>
        </p:txBody>
      </p:sp>
      <p:sp>
        <p:nvSpPr>
          <p:cNvPr id="28676" name="TextBox 28675">
            <a:extLst>
              <a:ext uri="{FF2B5EF4-FFF2-40B4-BE49-F238E27FC236}">
                <a16:creationId xmlns:a16="http://schemas.microsoft.com/office/drawing/2014/main" id="{5FCCABEC-2A4A-34D5-E2F6-0F2CC55EC9BC}"/>
              </a:ext>
            </a:extLst>
          </p:cNvPr>
          <p:cNvSpPr txBox="1"/>
          <p:nvPr/>
        </p:nvSpPr>
        <p:spPr>
          <a:xfrm>
            <a:off x="1277469" y="6384884"/>
            <a:ext cx="798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For more info: </a:t>
            </a:r>
            <a:r>
              <a:rPr lang="en-AU" dirty="0">
                <a:solidFill>
                  <a:srgbClr val="0070C0"/>
                </a:solidFill>
              </a:rPr>
              <a:t>https://www.ocean-ops.org/dbcp/overview/taskteams.html</a:t>
            </a:r>
          </a:p>
        </p:txBody>
      </p:sp>
    </p:spTree>
    <p:extLst>
      <p:ext uri="{BB962C8B-B14F-4D97-AF65-F5344CB8AC3E}">
        <p14:creationId xmlns:p14="http://schemas.microsoft.com/office/powerpoint/2010/main" val="193019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75E9-99DF-A063-159C-C57AE534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0671-A006-C897-9526-E89D1190C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3" y="1825625"/>
            <a:ext cx="11052313" cy="4351338"/>
          </a:xfrm>
        </p:spPr>
        <p:txBody>
          <a:bodyPr>
            <a:normAutofit/>
          </a:bodyPr>
          <a:lstStyle/>
          <a:p>
            <a:r>
              <a:rPr lang="en-US" sz="4400" b="1" dirty="0"/>
              <a:t>Data Buoy Cooperation Panel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000" dirty="0"/>
              <a:t>Data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000" dirty="0"/>
              <a:t>Buoy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000" dirty="0"/>
              <a:t>Cooperation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000" dirty="0"/>
              <a:t>Panel</a:t>
            </a:r>
          </a:p>
          <a:p>
            <a:r>
              <a:rPr lang="en-US" sz="4400" b="1" dirty="0"/>
              <a:t>OceanOPS</a:t>
            </a:r>
          </a:p>
        </p:txBody>
      </p:sp>
    </p:spTree>
    <p:extLst>
      <p:ext uri="{BB962C8B-B14F-4D97-AF65-F5344CB8AC3E}">
        <p14:creationId xmlns:p14="http://schemas.microsoft.com/office/powerpoint/2010/main" val="1247901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142F1-3913-EAAF-9E5D-846C54C3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Where to FIND?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860255-5EA2-E25B-F38E-8121A229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25" y="1825625"/>
            <a:ext cx="1120307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FAQs: </a:t>
            </a:r>
            <a:r>
              <a:rPr lang="en-US" sz="2400" dirty="0">
                <a:hlinkClick r:id="rId2"/>
              </a:rPr>
              <a:t>https://www.ocean-ops.org/dbcp/overview/FAQs.html</a:t>
            </a:r>
            <a:r>
              <a:rPr lang="en-US" sz="2400" dirty="0"/>
              <a:t> </a:t>
            </a:r>
          </a:p>
          <a:p>
            <a:r>
              <a:rPr lang="en-US" sz="2400" dirty="0"/>
              <a:t>Documents: </a:t>
            </a:r>
            <a:r>
              <a:rPr lang="en-US" sz="2400" dirty="0">
                <a:hlinkClick r:id="rId3"/>
              </a:rPr>
              <a:t>https://www.ocean-ops.org/dbcp/community/documents.html</a:t>
            </a:r>
            <a:r>
              <a:rPr lang="en-US" sz="2400" dirty="0"/>
              <a:t> </a:t>
            </a:r>
          </a:p>
          <a:p>
            <a:r>
              <a:rPr lang="en-US" sz="2400" dirty="0"/>
              <a:t>Metadata: </a:t>
            </a:r>
            <a:r>
              <a:rPr lang="en-US" sz="2400" dirty="0">
                <a:hlinkClick r:id="rId4"/>
              </a:rPr>
              <a:t>https://www.ocean-ops.org/board?t=dbcp</a:t>
            </a:r>
            <a:r>
              <a:rPr lang="en-US" sz="2400" dirty="0"/>
              <a:t> </a:t>
            </a:r>
          </a:p>
          <a:p>
            <a:r>
              <a:rPr lang="en-US" sz="2400" dirty="0"/>
              <a:t>Events: </a:t>
            </a:r>
            <a:r>
              <a:rPr lang="en-US" sz="2400" dirty="0">
                <a:hlinkClick r:id="rId5"/>
              </a:rPr>
              <a:t>https://www.ocean-ops.org/dbcp/community/meetings.html</a:t>
            </a:r>
            <a:r>
              <a:rPr lang="en-US" sz="2400" dirty="0"/>
              <a:t> </a:t>
            </a:r>
          </a:p>
          <a:p>
            <a:r>
              <a:rPr lang="en-US" sz="2400" dirty="0"/>
              <a:t>Contacts: </a:t>
            </a:r>
            <a:r>
              <a:rPr lang="en-US" sz="2400" dirty="0">
                <a:hlinkClick r:id="rId6"/>
              </a:rPr>
              <a:t>https://www.ocean-ops.org/dbcp/community/contacts.html</a:t>
            </a:r>
            <a:r>
              <a:rPr lang="en-US" sz="2400" dirty="0"/>
              <a:t> </a:t>
            </a:r>
          </a:p>
          <a:p>
            <a:r>
              <a:rPr lang="en-US" sz="2400" dirty="0"/>
              <a:t>More to contact: </a:t>
            </a:r>
            <a:r>
              <a:rPr lang="en-US" sz="2400" dirty="0">
                <a:hlinkClick r:id="rId7"/>
              </a:rPr>
              <a:t>Ljiang@ocean-ops.org</a:t>
            </a:r>
            <a:r>
              <a:rPr lang="en-US" sz="2400" dirty="0"/>
              <a:t>; </a:t>
            </a:r>
            <a:r>
              <a:rPr lang="en-US" sz="2400" dirty="0">
                <a:hlinkClick r:id="rId8"/>
              </a:rPr>
              <a:t>support@ocean-ops.org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79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BCC24-AABE-150B-DF29-21343642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9410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OceanOPS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540735A-9933-D2A1-89EC-4A80E8250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" b="28745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32715-10A5-FE8D-D227-8AAF397D8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3355848"/>
            <a:ext cx="6272784" cy="33623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Overall Structure</a:t>
            </a:r>
          </a:p>
          <a:p>
            <a:r>
              <a:rPr lang="en-US" sz="4000" dirty="0"/>
              <a:t>Metadata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Definitions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Reference table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Inputs and Outputs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85FC0-C811-826E-B322-39F5FC6E9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6" r="17312" b="1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B743F-3433-EED1-E114-705D96A1B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27" b="-1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9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97BE-D945-0645-F1CB-9575CE50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OceanOPS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062A-55C2-AF74-650F-AAC71E8B3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Monitoring GOOS networks</a:t>
            </a:r>
          </a:p>
          <a:p>
            <a:pPr lvl="1"/>
            <a:r>
              <a:rPr lang="en-US" dirty="0"/>
              <a:t>Metadata system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https://www.ocean-ops.org/metadata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WMO ID allocation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https://www.ocean-ops.org/api/1/help/#about-the-api</a:t>
            </a:r>
            <a:endParaRPr lang="en-US" dirty="0"/>
          </a:p>
          <a:p>
            <a:r>
              <a:rPr lang="en-US" dirty="0"/>
              <a:t>Annual report card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https://www.ocean-ops.org/reportcard</a:t>
            </a:r>
            <a:r>
              <a:rPr lang="en-US" dirty="0"/>
              <a:t> </a:t>
            </a:r>
          </a:p>
          <a:p>
            <a:r>
              <a:rPr lang="en-US" dirty="0"/>
              <a:t>Facilitate global and regional coordination</a:t>
            </a:r>
          </a:p>
          <a:p>
            <a:r>
              <a:rPr lang="en-US" dirty="0"/>
              <a:t>Facilitate new data stream and deployment initiatives</a:t>
            </a:r>
          </a:p>
        </p:txBody>
      </p:sp>
    </p:spTree>
    <p:extLst>
      <p:ext uri="{BB962C8B-B14F-4D97-AF65-F5344CB8AC3E}">
        <p14:creationId xmlns:p14="http://schemas.microsoft.com/office/powerpoint/2010/main" val="53380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901089-D539-28FC-E662-EEF4A08A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5" y="194283"/>
            <a:ext cx="5429250" cy="3638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A9132-F666-10E2-056A-1EB2D0B6F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239532"/>
            <a:ext cx="9144000" cy="201748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2DA83-A6BE-3FB5-F33F-6350505E469D}"/>
              </a:ext>
            </a:extLst>
          </p:cNvPr>
          <p:cNvSpPr txBox="1">
            <a:spLocks/>
          </p:cNvSpPr>
          <p:nvPr/>
        </p:nvSpPr>
        <p:spPr>
          <a:xfrm>
            <a:off x="1854507" y="6326372"/>
            <a:ext cx="9144000" cy="776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hlinkClick r:id="rId5"/>
              </a:rPr>
              <a:t>https://www.ocean-ops.org/reportcard/reportcard2023.pdf</a:t>
            </a:r>
            <a:r>
              <a:rPr lang="en-US" sz="2400" b="1"/>
              <a:t> 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8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F6C44-C603-0D5B-4607-EF21F6DF1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82569"/>
            <a:ext cx="9144000" cy="36928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D314A1-072D-AD29-9387-37B68C35A6C3}"/>
              </a:ext>
            </a:extLst>
          </p:cNvPr>
          <p:cNvSpPr/>
          <p:nvPr/>
        </p:nvSpPr>
        <p:spPr>
          <a:xfrm>
            <a:off x="4267200" y="4660135"/>
            <a:ext cx="3569465" cy="8152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79203F-E1A1-A550-0CA5-6E1E47D9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0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hlinkClick r:id="rId3"/>
              </a:rPr>
              <a:t>https://www.ocean-ops.org/board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1437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C216-9AC2-3B3F-8A29-E7E7BD02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Metadata at OceanOPS</a:t>
            </a:r>
            <a:br>
              <a:rPr lang="en-US" b="1" dirty="0"/>
            </a:br>
            <a:r>
              <a:rPr lang="en-US" sz="4400" dirty="0">
                <a:hlinkClick r:id="rId2"/>
              </a:rPr>
              <a:t>https://www.ocean-ops.org/metadata</a:t>
            </a:r>
            <a:r>
              <a:rPr lang="en-US" sz="4400" dirty="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1125B-8BC0-A1FA-2A53-FB0E2579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09" y="1807730"/>
            <a:ext cx="91440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28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20347E-45D5-0C5C-B224-40393C3E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Metadata at OceanOPS</a:t>
            </a:r>
            <a:br>
              <a:rPr lang="en-US" b="1" dirty="0"/>
            </a:br>
            <a:r>
              <a:rPr lang="en-US" sz="4400" dirty="0">
                <a:hlinkClick r:id="rId2"/>
              </a:rPr>
              <a:t>https://www.ocean-ops.org/metadata</a:t>
            </a:r>
            <a:r>
              <a:rPr lang="en-US" sz="4400" dirty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85F03-DD3A-639C-9A35-CAA346457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/>
              <a:t>Key concepts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GOOS OCG network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Programme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Contacts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WMO ID</a:t>
            </a:r>
            <a:r>
              <a:rPr lang="en-CH" sz="4000" dirty="0"/>
              <a:t> </a:t>
            </a:r>
            <a:r>
              <a:rPr lang="en-US" sz="4000" dirty="0"/>
              <a:t>and IMEI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Deployment date, AND </a:t>
            </a:r>
            <a:r>
              <a:rPr lang="en-US" sz="4000" dirty="0" err="1"/>
              <a:t>lat</a:t>
            </a:r>
            <a:r>
              <a:rPr lang="en-US" sz="4000" dirty="0"/>
              <a:t>/long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Deployment ship/cruise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Sensors (model, depths/heights, serial numbers, drogue, battery)</a:t>
            </a:r>
          </a:p>
          <a:p>
            <a:pPr marL="1200150" lvl="1" indent="-742950">
              <a:buFont typeface="+mj-lt"/>
              <a:buAutoNum type="arabicParenR"/>
            </a:pPr>
            <a:r>
              <a:rPr lang="en-US" sz="4000" dirty="0"/>
              <a:t>Telecommunication type</a:t>
            </a:r>
          </a:p>
        </p:txBody>
      </p:sp>
    </p:spTree>
    <p:extLst>
      <p:ext uri="{BB962C8B-B14F-4D97-AF65-F5344CB8AC3E}">
        <p14:creationId xmlns:p14="http://schemas.microsoft.com/office/powerpoint/2010/main" val="386556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FA25E4-2717-BDB0-0210-162CC618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6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Thank You </a:t>
            </a:r>
            <a:br>
              <a:rPr lang="en-US" sz="5400" b="1" dirty="0"/>
            </a:br>
            <a:r>
              <a:rPr lang="en-US" sz="5400" b="1" dirty="0"/>
              <a:t>&amp;</a:t>
            </a:r>
            <a:br>
              <a:rPr lang="en-US" sz="5400" b="1" dirty="0"/>
            </a:br>
            <a:r>
              <a:rPr lang="en-US" sz="5400" b="1" dirty="0"/>
              <a:t>Questions?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B32EA-AC56-665A-9164-4B677C674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47" y="640080"/>
            <a:ext cx="7711847" cy="50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AC5EA0-4168-63D8-DF30-0BF137B88E29}"/>
              </a:ext>
            </a:extLst>
          </p:cNvPr>
          <p:cNvSpPr/>
          <p:nvPr/>
        </p:nvSpPr>
        <p:spPr>
          <a:xfrm>
            <a:off x="-1" y="5601315"/>
            <a:ext cx="12192000" cy="122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3BE1D1E-2F02-95F6-1BDD-616DCC710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91"/>
            <a:ext cx="9700752" cy="6858000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BB2155E9-D1E5-6B4A-9CA0-108E16A57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7" y="-33291"/>
            <a:ext cx="970075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2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7CB6-D3A7-589E-7A75-997E18C6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91"/>
            <a:ext cx="10515600" cy="1325563"/>
          </a:xfrm>
        </p:spPr>
        <p:txBody>
          <a:bodyPr/>
          <a:lstStyle/>
          <a:p>
            <a:r>
              <a:rPr lang="en-US" b="1" dirty="0"/>
              <a:t>Cal</a:t>
            </a:r>
            <a:r>
              <a:rPr lang="en-US" b="1"/>
              <a:t>/Val – </a:t>
            </a:r>
            <a:r>
              <a:rPr lang="en-US" b="1" dirty="0"/>
              <a:t>a driver </a:t>
            </a:r>
            <a:r>
              <a:rPr lang="en-US" b="1"/>
              <a:t>for buoy data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F82D6-9C12-A05A-64CE-305FD04B7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84" y="1233429"/>
            <a:ext cx="9867900" cy="5593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AF38-0359-C919-D068-66E44152977B}"/>
              </a:ext>
            </a:extLst>
          </p:cNvPr>
          <p:cNvSpPr txBox="1"/>
          <p:nvPr/>
        </p:nvSpPr>
        <p:spPr>
          <a:xfrm flipH="1">
            <a:off x="8692587" y="6157733"/>
            <a:ext cx="241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©</a:t>
            </a:r>
            <a:r>
              <a:rPr lang="en-CH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Anne O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’</a:t>
            </a:r>
            <a:r>
              <a:rPr lang="en-CH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Carroll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9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569A1BB-391E-8A33-D200-7F811C62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33"/>
            <a:ext cx="10515600" cy="1325563"/>
          </a:xfrm>
        </p:spPr>
        <p:txBody>
          <a:bodyPr/>
          <a:lstStyle/>
          <a:p>
            <a:r>
              <a:rPr lang="en-US" b="1" dirty="0"/>
              <a:t>Evolution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0600B6-0C26-F87A-9416-0674810C268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7243418"/>
              </p:ext>
            </p:extLst>
          </p:nvPr>
        </p:nvGraphicFramePr>
        <p:xfrm>
          <a:off x="160419" y="57150"/>
          <a:ext cx="117846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2480F63-836E-58DE-86CF-13CFFA4FE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4865"/>
            <a:ext cx="2571750" cy="222313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C3E23A9-9E35-E5D4-9F7D-C1068A7B9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4637699"/>
            <a:ext cx="2764338" cy="2220301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3E19FE8-8B29-6B65-FBA2-8063CD9F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3139" r="26953" b="7072"/>
          <a:stretch>
            <a:fillRect/>
          </a:stretch>
        </p:blipFill>
        <p:spPr bwMode="auto">
          <a:xfrm>
            <a:off x="10133012" y="3932238"/>
            <a:ext cx="20589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4F58531-6590-B6F2-BFB4-4736058A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3183" r="2534" b="12720"/>
          <a:stretch>
            <a:fillRect/>
          </a:stretch>
        </p:blipFill>
        <p:spPr bwMode="auto">
          <a:xfrm>
            <a:off x="5283949" y="4762500"/>
            <a:ext cx="30099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BCF7A65B-879E-8033-D151-C4126ADD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3612" r="23933" b="50002"/>
          <a:stretch>
            <a:fillRect/>
          </a:stretch>
        </p:blipFill>
        <p:spPr bwMode="auto">
          <a:xfrm>
            <a:off x="7269809" y="4739147"/>
            <a:ext cx="3074479" cy="206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7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AB3A-D65A-0330-89A4-6F18C579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DBCP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1B6EA-B628-BB8D-F397-6BD53E17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Drifting Buoys, incl. polar buoys</a:t>
            </a:r>
          </a:p>
          <a:p>
            <a:r>
              <a:rPr lang="en-US" sz="4000" dirty="0"/>
              <a:t>Coastal/national moored buoys, incl. lake buoys</a:t>
            </a:r>
          </a:p>
          <a:p>
            <a:r>
              <a:rPr lang="en-US" sz="4000" dirty="0"/>
              <a:t>Tsunami buoys</a:t>
            </a:r>
          </a:p>
          <a:p>
            <a:r>
              <a:rPr lang="en-US" sz="4000" dirty="0"/>
              <a:t>Tropical moored buoys </a:t>
            </a:r>
          </a:p>
          <a:p>
            <a:r>
              <a:rPr lang="en-US" sz="4000" dirty="0"/>
              <a:t>Fixed platforms (oil rigs)</a:t>
            </a:r>
          </a:p>
          <a:p>
            <a:r>
              <a:rPr lang="en-US" sz="4000" i="1" dirty="0"/>
              <a:t>AUVs (</a:t>
            </a:r>
            <a:r>
              <a:rPr lang="en-US" sz="4000" i="1" dirty="0" err="1"/>
              <a:t>saildrones</a:t>
            </a:r>
            <a:r>
              <a:rPr lang="en-US" sz="4000" i="1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17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B21-44EC-608D-6467-34EFB34E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4800" b="1" dirty="0"/>
              <a:t>DATA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55318-3BD5-C8BD-32E2-C6E3689CE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4800" dirty="0"/>
              <a:t>Quantity</a:t>
            </a:r>
            <a:endParaRPr lang="en-US" sz="4800" dirty="0"/>
          </a:p>
          <a:p>
            <a:r>
              <a:rPr lang="en-US" sz="4800" dirty="0"/>
              <a:t>Quality</a:t>
            </a:r>
          </a:p>
          <a:p>
            <a:r>
              <a:rPr lang="en-US" sz="4800" dirty="0"/>
              <a:t>Coverage</a:t>
            </a:r>
          </a:p>
          <a:p>
            <a:r>
              <a:rPr lang="en-US" sz="4800" dirty="0"/>
              <a:t>Accessibility</a:t>
            </a:r>
          </a:p>
          <a:p>
            <a:r>
              <a:rPr lang="en-US" sz="4800" dirty="0"/>
              <a:t>Metadata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BAD04-77B7-7AFD-B1B8-F290A467D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16" y="0"/>
            <a:ext cx="6861867" cy="4877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3BFBB-9CFB-810A-F5CC-D23C6B08D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444" y="1980030"/>
            <a:ext cx="6837556" cy="4877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4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5053-1D95-2238-3D3A-32E130A1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3521"/>
            <a:ext cx="10515600" cy="1325563"/>
          </a:xfrm>
        </p:spPr>
        <p:txBody>
          <a:bodyPr/>
          <a:lstStyle/>
          <a:p>
            <a:r>
              <a:rPr lang="en-US" b="1" dirty="0"/>
              <a:t>Data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470C-F31D-EDA6-CF7C-1AD887987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988508"/>
            <a:ext cx="10515600" cy="4351338"/>
          </a:xfrm>
        </p:spPr>
        <p:txBody>
          <a:bodyPr/>
          <a:lstStyle/>
          <a:p>
            <a:r>
              <a:rPr lang="en-US" dirty="0"/>
              <a:t>Sharing</a:t>
            </a:r>
          </a:p>
          <a:p>
            <a:r>
              <a:rPr lang="en-US" dirty="0"/>
              <a:t>Global Telecommunication System</a:t>
            </a:r>
          </a:p>
          <a:p>
            <a:r>
              <a:rPr lang="en-US" dirty="0"/>
              <a:t>WIS 2.0</a:t>
            </a:r>
          </a:p>
          <a:p>
            <a:r>
              <a:rPr lang="en-US" dirty="0" err="1"/>
              <a:t>DACs&amp;GDACs</a:t>
            </a:r>
            <a:endParaRPr lang="en-US" dirty="0"/>
          </a:p>
        </p:txBody>
      </p:sp>
      <p:pic>
        <p:nvPicPr>
          <p:cNvPr id="1026" name="Picture 2" descr="GTS structure">
            <a:extLst>
              <a:ext uri="{FF2B5EF4-FFF2-40B4-BE49-F238E27FC236}">
                <a16:creationId xmlns:a16="http://schemas.microsoft.com/office/drawing/2014/main" id="{A87BC87E-AE7A-14AD-8B7F-F9AAED85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3085346"/>
            <a:ext cx="5160819" cy="369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S2-Global-Services">
            <a:extLst>
              <a:ext uri="{FF2B5EF4-FFF2-40B4-BE49-F238E27FC236}">
                <a16:creationId xmlns:a16="http://schemas.microsoft.com/office/drawing/2014/main" id="{55F8CFA3-16C3-5ADA-8F9F-5D37975D4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09" y="874670"/>
            <a:ext cx="5857204" cy="4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82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C389-AA2C-98A4-C7EF-663C928D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21"/>
            <a:ext cx="10515600" cy="1325563"/>
          </a:xfrm>
        </p:spPr>
        <p:txBody>
          <a:bodyPr/>
          <a:lstStyle/>
          <a:p>
            <a:r>
              <a:rPr lang="en-US" b="1" dirty="0"/>
              <a:t>Data Quantity and Coverage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B9930ECE-24BC-7957-75D3-40A0D9D7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5" y="1188709"/>
            <a:ext cx="8019305" cy="5669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67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3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4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9|3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9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|8.4|0.7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BACD3DADBC4A90081B54C14A92F2" ma:contentTypeVersion="14" ma:contentTypeDescription="Create a new document." ma:contentTypeScope="" ma:versionID="1b993dcc3f42bd167072567aa4154c49">
  <xsd:schema xmlns:xsd="http://www.w3.org/2001/XMLSchema" xmlns:xs="http://www.w3.org/2001/XMLSchema" xmlns:p="http://schemas.microsoft.com/office/2006/metadata/properties" xmlns:ns3="0187df14-8b81-4a9f-bf3d-de7dd432793a" xmlns:ns4="ea131a0c-6f8e-4259-a89c-f0666e9eb511" targetNamespace="http://schemas.microsoft.com/office/2006/metadata/properties" ma:root="true" ma:fieldsID="9ff84f92f19bf4faad6ec297413aa00a" ns3:_="" ns4:_="">
    <xsd:import namespace="0187df14-8b81-4a9f-bf3d-de7dd432793a"/>
    <xsd:import namespace="ea131a0c-6f8e-4259-a89c-f0666e9eb5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7df14-8b81-4a9f-bf3d-de7dd43279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31a0c-6f8e-4259-a89c-f0666e9eb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4577B0-BB8F-49F2-AD74-42BDA6DFD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9DAE56-7C80-4604-8B8C-563F5B47BA8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187df14-8b81-4a9f-bf3d-de7dd432793a"/>
    <ds:schemaRef ds:uri="http://www.w3.org/XML/1998/namespace"/>
    <ds:schemaRef ds:uri="ea131a0c-6f8e-4259-a89c-f0666e9eb511"/>
    <ds:schemaRef ds:uri="http://schemas.microsoft.com/office/infopath/2007/PartnerControls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E50340B-3643-4096-9F5A-96F72D179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87df14-8b81-4a9f-bf3d-de7dd432793a"/>
    <ds:schemaRef ds:uri="ea131a0c-6f8e-4259-a89c-f0666e9eb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14037</TotalTime>
  <Words>655</Words>
  <Application>Microsoft Office PowerPoint</Application>
  <PresentationFormat>Widescreen</PresentationFormat>
  <Paragraphs>151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</vt:lpstr>
      <vt:lpstr>Calibri</vt:lpstr>
      <vt:lpstr>Calibri Light</vt:lpstr>
      <vt:lpstr>Franklin Gothic Book</vt:lpstr>
      <vt:lpstr>Montserrat</vt:lpstr>
      <vt:lpstr>Segoe UI Light</vt:lpstr>
      <vt:lpstr>Source Sans Pro</vt:lpstr>
      <vt:lpstr>Wingdings</vt:lpstr>
      <vt:lpstr>Office Theme</vt:lpstr>
      <vt:lpstr>1_Office Theme</vt:lpstr>
      <vt:lpstr>Custom Design</vt:lpstr>
      <vt:lpstr>PowerPoint Presentation</vt:lpstr>
      <vt:lpstr>OUTLINE</vt:lpstr>
      <vt:lpstr>PowerPoint Presentation</vt:lpstr>
      <vt:lpstr>Cal/Val – a driver for buoy data</vt:lpstr>
      <vt:lpstr>Evolution</vt:lpstr>
      <vt:lpstr>DBCP </vt:lpstr>
      <vt:lpstr>DATA</vt:lpstr>
      <vt:lpstr>Data Accessibility</vt:lpstr>
      <vt:lpstr>Data Quantity and Coverage</vt:lpstr>
      <vt:lpstr>Data Quality</vt:lpstr>
      <vt:lpstr>Metadata</vt:lpstr>
      <vt:lpstr>BUOY</vt:lpstr>
      <vt:lpstr>Sensors and Instruments</vt:lpstr>
      <vt:lpstr>Vandalism</vt:lpstr>
      <vt:lpstr>Environmental Stewardship</vt:lpstr>
      <vt:lpstr>COOPERATION</vt:lpstr>
      <vt:lpstr>PANEL – How DBCP works</vt:lpstr>
      <vt:lpstr>How DBCP operates</vt:lpstr>
      <vt:lpstr>Task Teams</vt:lpstr>
      <vt:lpstr>Where to FIND?</vt:lpstr>
      <vt:lpstr>OceanOPS</vt:lpstr>
      <vt:lpstr>OceanOPS</vt:lpstr>
      <vt:lpstr>PowerPoint Presentation</vt:lpstr>
      <vt:lpstr>https://www.ocean-ops.org/board </vt:lpstr>
      <vt:lpstr>Metadata at OceanOPS https://www.ocean-ops.org/metadata </vt:lpstr>
      <vt:lpstr>Metadata at OceanOPS https://www.ocean-ops.org/metadata </vt:lpstr>
      <vt:lpstr>Thank You  &amp;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DBCP&amp;OceanOPS</dc:title>
  <dc:creator>Long Jiang</dc:creator>
  <cp:lastModifiedBy>Long Jiang</cp:lastModifiedBy>
  <cp:revision>14</cp:revision>
  <dcterms:created xsi:type="dcterms:W3CDTF">2020-10-02T03:12:18Z</dcterms:created>
  <dcterms:modified xsi:type="dcterms:W3CDTF">2024-08-06T05:00:41Z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0x010100065CBACD3DADBC4A90081B54C14A92F2</vt:lpwstr>
  </property>
</Properties>
</file>