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0" r:id="rId4"/>
    <p:sldMasterId id="2147483657" r:id="rId5"/>
    <p:sldMasterId id="2147483659" r:id="rId6"/>
    <p:sldMasterId id="2147483664" r:id="rId7"/>
    <p:sldMasterId id="2147483667" r:id="rId8"/>
    <p:sldMasterId id="2147483669" r:id="rId9"/>
    <p:sldMasterId id="2147483671" r:id="rId10"/>
    <p:sldMasterId id="2147483673" r:id="rId11"/>
    <p:sldMasterId id="2147483680" r:id="rId12"/>
    <p:sldMasterId id="2147483683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</p:sldIdLst>
  <p:sldSz cy="6858000" cx="12192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Inter"/>
      <p:regular r:id="rId25"/>
      <p:bold r:id="rId26"/>
      <p:italic r:id="rId27"/>
      <p:bold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giJma0RYgAbuysunOZoVnOadqc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6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0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26" Type="http://schemas.openxmlformats.org/officeDocument/2006/relationships/font" Target="fonts/Inter-bold.fntdata"/><Relationship Id="rId25" Type="http://schemas.openxmlformats.org/officeDocument/2006/relationships/font" Target="fonts/Inter-regular.fntdata"/><Relationship Id="rId28" Type="http://schemas.openxmlformats.org/officeDocument/2006/relationships/font" Target="fonts/Inter-boldItalic.fntdata"/><Relationship Id="rId27" Type="http://schemas.openxmlformats.org/officeDocument/2006/relationships/font" Target="fonts/Inter-italic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font" Target="fonts/OpenSans-regular.fntdata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Master" Target="slideMasters/slideMaster9.xml"/><Relationship Id="rId33" Type="http://customschemas.google.com/relationships/presentationmetadata" Target="metadata"/><Relationship Id="rId10" Type="http://schemas.openxmlformats.org/officeDocument/2006/relationships/slideMaster" Target="slideMasters/slideMaster8.xml"/><Relationship Id="rId32" Type="http://schemas.openxmlformats.org/officeDocument/2006/relationships/font" Target="fonts/OpenSans-boldItalic.fntdata"/><Relationship Id="rId13" Type="http://schemas.openxmlformats.org/officeDocument/2006/relationships/slideMaster" Target="slideMasters/slideMaster11.xml"/><Relationship Id="rId12" Type="http://schemas.openxmlformats.org/officeDocument/2006/relationships/slideMaster" Target="slideMasters/slideMaster10.xml"/><Relationship Id="rId15" Type="http://schemas.openxmlformats.org/officeDocument/2006/relationships/slide" Target="slides/slide1.xml"/><Relationship Id="rId14" Type="http://schemas.openxmlformats.org/officeDocument/2006/relationships/notesMaster" Target="notesMasters/notesMaster1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9" Type="http://schemas.openxmlformats.org/officeDocument/2006/relationships/slide" Target="slides/slide5.xml"/><Relationship Id="rId1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8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8.jpg"/><Relationship Id="rId3" Type="http://schemas.openxmlformats.org/officeDocument/2006/relationships/image" Target="../media/image1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0"/>
          <p:cNvPicPr preferRelativeResize="0"/>
          <p:nvPr/>
        </p:nvPicPr>
        <p:blipFill rotWithShape="1">
          <a:blip r:embed="rId2">
            <a:alphaModFix/>
          </a:blip>
          <a:srcRect b="13839" l="26151" r="23338" t="6791"/>
          <a:stretch/>
        </p:blipFill>
        <p:spPr>
          <a:xfrm>
            <a:off x="6204857" y="0"/>
            <a:ext cx="598714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22621" y="5349548"/>
            <a:ext cx="1495758" cy="143738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0"/>
          <p:cNvSpPr/>
          <p:nvPr/>
        </p:nvSpPr>
        <p:spPr>
          <a:xfrm rot="10800000">
            <a:off x="1790483" y="1302602"/>
            <a:ext cx="2423422" cy="98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/>
          <p:nvPr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1"/>
          <p:cNvSpPr/>
          <p:nvPr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22"/>
          <p:cNvSpPr/>
          <p:nvPr/>
        </p:nvSpPr>
        <p:spPr>
          <a:xfrm>
            <a:off x="2445868" y="0"/>
            <a:ext cx="9746132" cy="685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2"/>
          <p:cNvSpPr/>
          <p:nvPr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rgbClr val="183254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2"/>
          <p:cNvSpPr/>
          <p:nvPr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 cap="flat" cmpd="sng" w="12700">
            <a:solidFill>
              <a:srgbClr val="41B7C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de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">
  <p:cSld name="8_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0"/>
          <p:cNvPicPr preferRelativeResize="0"/>
          <p:nvPr/>
        </p:nvPicPr>
        <p:blipFill rotWithShape="1">
          <a:blip r:embed="rId2">
            <a:alphaModFix/>
          </a:blip>
          <a:srcRect b="36489" l="2893" r="5606" t="50353"/>
          <a:stretch/>
        </p:blipFill>
        <p:spPr>
          <a:xfrm>
            <a:off x="-10510" y="6148552"/>
            <a:ext cx="12225126" cy="709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Title Slide">
  <p:cSld name="18_Title Slide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35"/>
          <p:cNvPicPr preferRelativeResize="0"/>
          <p:nvPr/>
        </p:nvPicPr>
        <p:blipFill rotWithShape="1">
          <a:blip r:embed="rId2">
            <a:alphaModFix/>
          </a:blip>
          <a:srcRect b="47619" l="0" r="0" t="25348"/>
          <a:stretch/>
        </p:blipFill>
        <p:spPr>
          <a:xfrm>
            <a:off x="-1" y="1881200"/>
            <a:ext cx="12192001" cy="439738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5"/>
          <p:cNvSpPr/>
          <p:nvPr/>
        </p:nvSpPr>
        <p:spPr>
          <a:xfrm>
            <a:off x="2031713" y="2270490"/>
            <a:ext cx="8128572" cy="3618809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rgbClr val="0069B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5000" lIns="65000" spcFirstLastPara="1" rIns="65000" wrap="square" tIns="6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5"/>
          <p:cNvSpPr/>
          <p:nvPr/>
        </p:nvSpPr>
        <p:spPr>
          <a:xfrm>
            <a:off x="1703252" y="1972193"/>
            <a:ext cx="955433" cy="955433"/>
          </a:xfrm>
          <a:prstGeom prst="ellipse">
            <a:avLst/>
          </a:prstGeom>
          <a:solidFill>
            <a:srgbClr val="0069B4"/>
          </a:solidFill>
          <a:ln cap="flat" cmpd="sng" w="12700">
            <a:solidFill>
              <a:srgbClr val="0069B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itle Slide">
  <p:cSld name="21_Title Slid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6"/>
          <p:cNvPicPr preferRelativeResize="0"/>
          <p:nvPr/>
        </p:nvPicPr>
        <p:blipFill rotWithShape="1">
          <a:blip r:embed="rId2">
            <a:alphaModFix/>
          </a:blip>
          <a:srcRect b="8303" l="0" r="0" t="54463"/>
          <a:stretch/>
        </p:blipFill>
        <p:spPr>
          <a:xfrm>
            <a:off x="0" y="1710858"/>
            <a:ext cx="12192000" cy="453934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6"/>
          <p:cNvSpPr/>
          <p:nvPr/>
        </p:nvSpPr>
        <p:spPr>
          <a:xfrm>
            <a:off x="2031714" y="2171125"/>
            <a:ext cx="8128572" cy="3618809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rgbClr val="0069B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5000" lIns="65000" spcFirstLastPara="1" rIns="65000" wrap="square" tIns="6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Title Slide">
  <p:cSld name="19_Title Slide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7"/>
          <p:cNvPicPr preferRelativeResize="0"/>
          <p:nvPr/>
        </p:nvPicPr>
        <p:blipFill rotWithShape="1">
          <a:blip r:embed="rId2">
            <a:alphaModFix/>
          </a:blip>
          <a:srcRect b="8303" l="0" r="0" t="54463"/>
          <a:stretch/>
        </p:blipFill>
        <p:spPr>
          <a:xfrm>
            <a:off x="0" y="1352639"/>
            <a:ext cx="12192000" cy="453934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7"/>
          <p:cNvSpPr/>
          <p:nvPr/>
        </p:nvSpPr>
        <p:spPr>
          <a:xfrm>
            <a:off x="2151898" y="1812907"/>
            <a:ext cx="8128572" cy="3618809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rgbClr val="41B7C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5000" lIns="65000" spcFirstLastPara="1" rIns="65000" wrap="square" tIns="6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7"/>
          <p:cNvSpPr/>
          <p:nvPr/>
        </p:nvSpPr>
        <p:spPr>
          <a:xfrm>
            <a:off x="1495862" y="1170914"/>
            <a:ext cx="955433" cy="955433"/>
          </a:xfrm>
          <a:prstGeom prst="ellipse">
            <a:avLst/>
          </a:prstGeom>
          <a:solidFill>
            <a:srgbClr val="41B7C8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5536" y="-115614"/>
            <a:ext cx="1629168" cy="1629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Title Slide">
  <p:cSld name="20_Title Slide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8"/>
          <p:cNvSpPr/>
          <p:nvPr/>
        </p:nvSpPr>
        <p:spPr>
          <a:xfrm>
            <a:off x="0" y="1990017"/>
            <a:ext cx="12192000" cy="436564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33108" y="1990017"/>
            <a:ext cx="3458892" cy="4365641"/>
          </a:xfrm>
          <a:prstGeom prst="rect">
            <a:avLst/>
          </a:prstGeom>
          <a:solidFill>
            <a:srgbClr val="41B7C8"/>
          </a:solidFill>
          <a:ln cap="flat" cmpd="sng" w="12700">
            <a:solidFill>
              <a:srgbClr val="41B7C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itle Slide">
  <p:cSld name="21_Title Slide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0"/>
          <p:cNvSpPr/>
          <p:nvPr/>
        </p:nvSpPr>
        <p:spPr>
          <a:xfrm>
            <a:off x="5988818" y="0"/>
            <a:ext cx="6203182" cy="6962503"/>
          </a:xfrm>
          <a:prstGeom prst="rect">
            <a:avLst/>
          </a:prstGeom>
          <a:solidFill>
            <a:srgbClr val="183254"/>
          </a:solidFill>
          <a:ln cap="flat" cmpd="sng" w="12700">
            <a:solidFill>
              <a:srgbClr val="1F476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5000" lIns="65000" spcFirstLastPara="1" rIns="65000" wrap="square" tIns="6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Title Slide">
  <p:cSld name="22_Title Slide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_Title Slide">
  <p:cSld name="31_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1"/>
          <p:cNvPicPr preferRelativeResize="0"/>
          <p:nvPr/>
        </p:nvPicPr>
        <p:blipFill rotWithShape="1">
          <a:blip r:embed="rId2">
            <a:alphaModFix/>
          </a:blip>
          <a:srcRect b="1775" l="1241" r="38086" t="77476"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Title Slide">
  <p:cSld name="17_Title Slid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 b="0" l="-9850" r="-1" t="-943"/>
          <a:stretch/>
        </p:blipFill>
        <p:spPr>
          <a:xfrm>
            <a:off x="7338429" y="1779105"/>
            <a:ext cx="3970734" cy="397747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2"/>
          <p:cNvSpPr txBox="1"/>
          <p:nvPr/>
        </p:nvSpPr>
        <p:spPr>
          <a:xfrm>
            <a:off x="9045603" y="63563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Slide">
  <p:cSld name="15_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3"/>
          <p:cNvPicPr preferRelativeResize="0"/>
          <p:nvPr/>
        </p:nvPicPr>
        <p:blipFill rotWithShape="1">
          <a:blip r:embed="rId2">
            <a:alphaModFix/>
          </a:blip>
          <a:srcRect b="5212" l="47678" r="47703" t="0"/>
          <a:stretch/>
        </p:blipFill>
        <p:spPr>
          <a:xfrm rot="-5400000">
            <a:off x="5717631" y="420412"/>
            <a:ext cx="756742" cy="1219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Title Slide">
  <p:cSld name="16_Title Slid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1409" y="1881352"/>
            <a:ext cx="3490842" cy="353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/>
        </p:nvSpPr>
        <p:spPr>
          <a:xfrm>
            <a:off x="2596056" y="26875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10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theme" Target="../theme/theme11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6.xml"/><Relationship Id="rId3" Type="http://schemas.openxmlformats.org/officeDocument/2006/relationships/theme" Target="../theme/theme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4" Type="http://schemas.openxmlformats.org/officeDocument/2006/relationships/theme" Target="../theme/theme9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7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3" Type="http://schemas.openxmlformats.org/officeDocument/2006/relationships/theme" Target="../theme/theme2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3" Type="http://schemas.openxmlformats.org/officeDocument/2006/relationships/theme" Target="../theme/theme12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3" Type="http://schemas.openxmlformats.org/officeDocument/2006/relationships/theme" Target="../theme/theme3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071544" y="216362"/>
            <a:ext cx="1999700" cy="9519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7"/>
          <p:cNvSpPr/>
          <p:nvPr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7"/>
          <p:cNvSpPr/>
          <p:nvPr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7"/>
          <p:cNvSpPr/>
          <p:nvPr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301949" y="362662"/>
            <a:ext cx="1692368" cy="80562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9"/>
          <p:cNvSpPr/>
          <p:nvPr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3"/>
    <p:sldLayoutId id="214748368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2"/>
          <p:cNvSpPr txBox="1"/>
          <p:nvPr/>
        </p:nvSpPr>
        <p:spPr>
          <a:xfrm>
            <a:off x="8382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03/09/2024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2"/>
          <p:cNvSpPr/>
          <p:nvPr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2"/>
          <p:cNvSpPr/>
          <p:nvPr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2"/>
          <p:cNvSpPr/>
          <p:nvPr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 cap="flat" cmpd="sng" w="12700">
            <a:solidFill>
              <a:srgbClr val="41B7C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2"/>
          <p:cNvSpPr/>
          <p:nvPr/>
        </p:nvSpPr>
        <p:spPr>
          <a:xfrm>
            <a:off x="2529840" y="2716523"/>
            <a:ext cx="7532914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9B4"/>
              </a:buClr>
              <a:buSzPts val="7000"/>
              <a:buFont typeface="Arial"/>
              <a:buNone/>
            </a:pPr>
            <a:r>
              <a:rPr b="1" i="0" lang="en-US" sz="7000" u="none" cap="none" strike="noStrike">
                <a:solidFill>
                  <a:srgbClr val="0069B4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1" i="0" sz="7000" u="none" cap="none" strike="noStrike">
              <a:solidFill>
                <a:srgbClr val="0069B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2"/>
          <p:cNvSpPr/>
          <p:nvPr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/>
          <p:nvPr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" name="Google Shape;21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9"/>
          <p:cNvSpPr/>
          <p:nvPr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anchorCtr="0" anchor="ctr" bIns="65000" lIns="65000" spcFirstLastPara="1" rIns="65000" wrap="square" tIns="6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/>
          <p:nvPr>
            <p:ph idx="11" type="ftr"/>
          </p:nvPr>
        </p:nvSpPr>
        <p:spPr>
          <a:xfrm>
            <a:off x="4238897" y="635634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4"/>
          <p:cNvSpPr txBox="1"/>
          <p:nvPr/>
        </p:nvSpPr>
        <p:spPr>
          <a:xfrm>
            <a:off x="9045603" y="63563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14"/>
          <p:cNvSpPr/>
          <p:nvPr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4"/>
          <p:cNvSpPr/>
          <p:nvPr/>
        </p:nvSpPr>
        <p:spPr>
          <a:xfrm>
            <a:off x="2396836" y="0"/>
            <a:ext cx="9826971" cy="6858000"/>
          </a:xfrm>
          <a:prstGeom prst="rect">
            <a:avLst/>
          </a:prstGeom>
          <a:solidFill>
            <a:srgbClr val="0069B4"/>
          </a:solidFill>
          <a:ln cap="flat" cmpd="sng" w="12700">
            <a:solidFill>
              <a:srgbClr val="41B7C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4"/>
          <p:cNvSpPr/>
          <p:nvPr/>
        </p:nvSpPr>
        <p:spPr>
          <a:xfrm>
            <a:off x="2557322" y="2786402"/>
            <a:ext cx="7532914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b="1" i="0" lang="en-US" sz="7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1" i="0" sz="7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14"/>
          <p:cNvPicPr preferRelativeResize="0"/>
          <p:nvPr/>
        </p:nvPicPr>
        <p:blipFill rotWithShape="1">
          <a:blip r:embed="rId1">
            <a:alphaModFix/>
          </a:blip>
          <a:srcRect b="0" l="0" r="-1567" t="24095"/>
          <a:stretch/>
        </p:blipFill>
        <p:spPr>
          <a:xfrm>
            <a:off x="8255299" y="2786397"/>
            <a:ext cx="1161899" cy="86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4"/>
          <p:cNvSpPr/>
          <p:nvPr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rgbClr val="183254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" name="Google Shape;50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071544" y="216362"/>
            <a:ext cx="1999700" cy="95192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8"/>
          <p:cNvSpPr/>
          <p:nvPr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3"/>
    <p:sldLayoutId id="2147483661" r:id="rId4"/>
    <p:sldLayoutId id="2147483662" r:id="rId5"/>
    <p:sldLayoutId id="214748366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/>
          <p:nvPr/>
        </p:nvSpPr>
        <p:spPr>
          <a:xfrm>
            <a:off x="518275" y="1855801"/>
            <a:ext cx="594088" cy="583454"/>
          </a:xfrm>
          <a:prstGeom prst="ellipse">
            <a:avLst/>
          </a:prstGeom>
          <a:solidFill>
            <a:srgbClr val="0069B4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41B7C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2" name="Google Shape;72;p2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3"/>
          <p:cNvSpPr/>
          <p:nvPr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502508" y="3269246"/>
            <a:ext cx="594088" cy="583454"/>
          </a:xfrm>
          <a:prstGeom prst="ellipse">
            <a:avLst/>
          </a:prstGeom>
          <a:solidFill>
            <a:srgbClr val="0069B4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41B7C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518275" y="4682691"/>
            <a:ext cx="594088" cy="583454"/>
          </a:xfrm>
          <a:prstGeom prst="ellipse">
            <a:avLst/>
          </a:prstGeom>
          <a:solidFill>
            <a:srgbClr val="0069B4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41B7C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anchorCtr="0" anchor="ctr" bIns="65000" lIns="65000" spcFirstLastPara="1" rIns="65000" wrap="square" tIns="6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/>
          <p:nvPr/>
        </p:nvSpPr>
        <p:spPr>
          <a:xfrm>
            <a:off x="4585098" y="2105715"/>
            <a:ext cx="2976412" cy="3010378"/>
          </a:xfrm>
          <a:prstGeom prst="ellipse">
            <a:avLst/>
          </a:prstGeom>
          <a:solidFill>
            <a:srgbClr val="F2F2F2"/>
          </a:solidFill>
          <a:ln cap="flat" cmpd="sng" w="57150">
            <a:solidFill>
              <a:srgbClr val="0069B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6"/>
          <p:cNvSpPr/>
          <p:nvPr/>
        </p:nvSpPr>
        <p:spPr>
          <a:xfrm>
            <a:off x="701293" y="2204006"/>
            <a:ext cx="2976412" cy="3010378"/>
          </a:xfrm>
          <a:prstGeom prst="ellipse">
            <a:avLst/>
          </a:prstGeom>
          <a:solidFill>
            <a:srgbClr val="F2F2F2"/>
          </a:solidFill>
          <a:ln cap="flat" cmpd="sng" w="57150">
            <a:solidFill>
              <a:srgbClr val="0069B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6"/>
          <p:cNvSpPr txBox="1"/>
          <p:nvPr/>
        </p:nvSpPr>
        <p:spPr>
          <a:xfrm>
            <a:off x="1697784" y="3511090"/>
            <a:ext cx="131381" cy="46987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65000" spcFirstLastPara="1" rIns="65000" wrap="square" tIns="65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26"/>
          <p:cNvSpPr txBox="1"/>
          <p:nvPr/>
        </p:nvSpPr>
        <p:spPr>
          <a:xfrm>
            <a:off x="5592372" y="3291783"/>
            <a:ext cx="131381" cy="46987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65000" spcFirstLastPara="1" rIns="65000" wrap="square" tIns="65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26"/>
          <p:cNvSpPr/>
          <p:nvPr/>
        </p:nvSpPr>
        <p:spPr>
          <a:xfrm>
            <a:off x="8491953" y="2236268"/>
            <a:ext cx="2976412" cy="3010378"/>
          </a:xfrm>
          <a:prstGeom prst="ellipse">
            <a:avLst/>
          </a:prstGeom>
          <a:solidFill>
            <a:srgbClr val="F2F2F2"/>
          </a:solidFill>
          <a:ln cap="flat" cmpd="sng" w="57150">
            <a:solidFill>
              <a:srgbClr val="0069B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6"/>
          <p:cNvSpPr/>
          <p:nvPr/>
        </p:nvSpPr>
        <p:spPr>
          <a:xfrm>
            <a:off x="10561169" y="1924232"/>
            <a:ext cx="1025586" cy="1024496"/>
          </a:xfrm>
          <a:prstGeom prst="ellipse">
            <a:avLst/>
          </a:prstGeom>
          <a:solidFill>
            <a:srgbClr val="183254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6"/>
          <p:cNvSpPr txBox="1"/>
          <p:nvPr/>
        </p:nvSpPr>
        <p:spPr>
          <a:xfrm>
            <a:off x="9529307" y="3526718"/>
            <a:ext cx="131381" cy="46987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65000" spcFirstLastPara="1" rIns="65000" wrap="square" tIns="65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26"/>
          <p:cNvSpPr/>
          <p:nvPr/>
        </p:nvSpPr>
        <p:spPr>
          <a:xfrm>
            <a:off x="4731524" y="4539439"/>
            <a:ext cx="1025586" cy="1024496"/>
          </a:xfrm>
          <a:prstGeom prst="ellipse">
            <a:avLst/>
          </a:prstGeom>
          <a:solidFill>
            <a:srgbClr val="67BB89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6"/>
          <p:cNvSpPr/>
          <p:nvPr/>
        </p:nvSpPr>
        <p:spPr>
          <a:xfrm>
            <a:off x="582903" y="1846397"/>
            <a:ext cx="1025586" cy="1024496"/>
          </a:xfrm>
          <a:prstGeom prst="ellipse">
            <a:avLst/>
          </a:prstGeom>
          <a:solidFill>
            <a:srgbClr val="FCC002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6"/>
          <p:cNvSpPr/>
          <p:nvPr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6"/>
          <p:cNvSpPr/>
          <p:nvPr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anchorCtr="0" anchor="ctr" bIns="65000" lIns="65000" spcFirstLastPara="1" rIns="65000" wrap="square" tIns="6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8"/>
          <p:cNvSpPr/>
          <p:nvPr/>
        </p:nvSpPr>
        <p:spPr>
          <a:xfrm>
            <a:off x="558706" y="1744852"/>
            <a:ext cx="11074588" cy="4768934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69B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5000" lIns="65000" spcFirstLastPara="1" rIns="65000" wrap="square" tIns="6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8"/>
          <p:cNvSpPr/>
          <p:nvPr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0"/>
          <p:cNvSpPr/>
          <p:nvPr/>
        </p:nvSpPr>
        <p:spPr>
          <a:xfrm>
            <a:off x="8909764" y="3829971"/>
            <a:ext cx="1774525" cy="116156"/>
          </a:xfrm>
          <a:prstGeom prst="rect">
            <a:avLst/>
          </a:prstGeom>
          <a:solidFill>
            <a:srgbClr val="0069B4"/>
          </a:solidFill>
          <a:ln cap="flat" cmpd="sng" w="12700">
            <a:solidFill>
              <a:srgbClr val="0069B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0"/>
          <p:cNvSpPr/>
          <p:nvPr/>
        </p:nvSpPr>
        <p:spPr>
          <a:xfrm>
            <a:off x="5367337" y="3829971"/>
            <a:ext cx="1774525" cy="116156"/>
          </a:xfrm>
          <a:prstGeom prst="rect">
            <a:avLst/>
          </a:prstGeom>
          <a:solidFill>
            <a:srgbClr val="67BB89"/>
          </a:solidFill>
          <a:ln cap="flat" cmpd="sng" w="12700">
            <a:solidFill>
              <a:srgbClr val="67BB89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0"/>
          <p:cNvSpPr/>
          <p:nvPr/>
        </p:nvSpPr>
        <p:spPr>
          <a:xfrm>
            <a:off x="7140607" y="3829971"/>
            <a:ext cx="1774526" cy="116156"/>
          </a:xfrm>
          <a:prstGeom prst="rect">
            <a:avLst/>
          </a:prstGeom>
          <a:solidFill>
            <a:srgbClr val="FCC002"/>
          </a:solidFill>
          <a:ln cap="flat" cmpd="sng" w="12700">
            <a:solidFill>
              <a:srgbClr val="FCC002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0"/>
          <p:cNvSpPr/>
          <p:nvPr/>
        </p:nvSpPr>
        <p:spPr>
          <a:xfrm>
            <a:off x="2271202" y="2112580"/>
            <a:ext cx="848697" cy="794330"/>
          </a:xfrm>
          <a:prstGeom prst="ellipse">
            <a:avLst/>
          </a:prstGeom>
          <a:solidFill>
            <a:srgbClr val="0069B4"/>
          </a:solidFill>
          <a:ln cap="flat" cmpd="sng" w="12700">
            <a:solidFill>
              <a:srgbClr val="41B7C8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9" name="Google Shape;109;p30"/>
          <p:cNvCxnSpPr>
            <a:endCxn id="108" idx="0"/>
          </p:cNvCxnSpPr>
          <p:nvPr/>
        </p:nvCxnSpPr>
        <p:spPr>
          <a:xfrm rot="10800000">
            <a:off x="2695551" y="2112580"/>
            <a:ext cx="0" cy="1724700"/>
          </a:xfrm>
          <a:prstGeom prst="straightConnector1">
            <a:avLst/>
          </a:prstGeom>
          <a:noFill/>
          <a:ln cap="flat" cmpd="sng" w="25400">
            <a:solidFill>
              <a:srgbClr val="0069B4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10" name="Google Shape;110;p30"/>
          <p:cNvSpPr/>
          <p:nvPr/>
        </p:nvSpPr>
        <p:spPr>
          <a:xfrm>
            <a:off x="5823631" y="2112580"/>
            <a:ext cx="848697" cy="794330"/>
          </a:xfrm>
          <a:prstGeom prst="ellipse">
            <a:avLst/>
          </a:prstGeom>
          <a:solidFill>
            <a:srgbClr val="67BB89"/>
          </a:solidFill>
          <a:ln cap="flat" cmpd="sng" w="12700">
            <a:solidFill>
              <a:srgbClr val="67BB89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" name="Google Shape;111;p30"/>
          <p:cNvCxnSpPr>
            <a:stCxn id="106" idx="0"/>
            <a:endCxn id="110" idx="0"/>
          </p:cNvCxnSpPr>
          <p:nvPr/>
        </p:nvCxnSpPr>
        <p:spPr>
          <a:xfrm rot="10800000">
            <a:off x="6248000" y="2112471"/>
            <a:ext cx="6600" cy="1717500"/>
          </a:xfrm>
          <a:prstGeom prst="straightConnector1">
            <a:avLst/>
          </a:prstGeom>
          <a:noFill/>
          <a:ln cap="flat" cmpd="sng" w="25400">
            <a:solidFill>
              <a:srgbClr val="67BB89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12" name="Google Shape;112;p30"/>
          <p:cNvSpPr/>
          <p:nvPr/>
        </p:nvSpPr>
        <p:spPr>
          <a:xfrm>
            <a:off x="9335364" y="2112580"/>
            <a:ext cx="848697" cy="794330"/>
          </a:xfrm>
          <a:prstGeom prst="ellipse">
            <a:avLst/>
          </a:prstGeom>
          <a:solidFill>
            <a:srgbClr val="0069B4"/>
          </a:solidFill>
          <a:ln cap="flat" cmpd="sng" w="12700">
            <a:solidFill>
              <a:srgbClr val="0069B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30"/>
          <p:cNvCxnSpPr>
            <a:stCxn id="105" idx="0"/>
            <a:endCxn id="112" idx="0"/>
          </p:cNvCxnSpPr>
          <p:nvPr/>
        </p:nvCxnSpPr>
        <p:spPr>
          <a:xfrm rot="10800000">
            <a:off x="9759827" y="2112471"/>
            <a:ext cx="37200" cy="1717500"/>
          </a:xfrm>
          <a:prstGeom prst="straightConnector1">
            <a:avLst/>
          </a:prstGeom>
          <a:noFill/>
          <a:ln cap="flat" cmpd="sng" w="25400">
            <a:solidFill>
              <a:srgbClr val="0069B4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14" name="Google Shape;114;p30"/>
          <p:cNvSpPr/>
          <p:nvPr/>
        </p:nvSpPr>
        <p:spPr>
          <a:xfrm>
            <a:off x="4049105" y="4859415"/>
            <a:ext cx="848697" cy="794330"/>
          </a:xfrm>
          <a:prstGeom prst="ellipse">
            <a:avLst/>
          </a:prstGeom>
          <a:solidFill>
            <a:srgbClr val="183254"/>
          </a:solidFill>
          <a:ln cap="flat" cmpd="sng" w="12700">
            <a:solidFill>
              <a:srgbClr val="18325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4C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5" name="Google Shape;115;p30"/>
          <p:cNvCxnSpPr>
            <a:stCxn id="114" idx="0"/>
          </p:cNvCxnSpPr>
          <p:nvPr/>
        </p:nvCxnSpPr>
        <p:spPr>
          <a:xfrm rot="10800000">
            <a:off x="4473454" y="3837315"/>
            <a:ext cx="0" cy="1022100"/>
          </a:xfrm>
          <a:prstGeom prst="straightConnector1">
            <a:avLst/>
          </a:prstGeom>
          <a:noFill/>
          <a:ln cap="flat" cmpd="sng" w="25400">
            <a:solidFill>
              <a:srgbClr val="183254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16" name="Google Shape;116;p30"/>
          <p:cNvSpPr/>
          <p:nvPr/>
        </p:nvSpPr>
        <p:spPr>
          <a:xfrm>
            <a:off x="7560837" y="4859415"/>
            <a:ext cx="848697" cy="794330"/>
          </a:xfrm>
          <a:prstGeom prst="ellipse">
            <a:avLst/>
          </a:prstGeom>
          <a:solidFill>
            <a:srgbClr val="FCC002"/>
          </a:solidFill>
          <a:ln cap="flat" cmpd="sng" w="12700">
            <a:solidFill>
              <a:srgbClr val="FCC002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" name="Google Shape;117;p30"/>
          <p:cNvCxnSpPr>
            <a:stCxn id="116" idx="0"/>
            <a:endCxn id="107" idx="0"/>
          </p:cNvCxnSpPr>
          <p:nvPr/>
        </p:nvCxnSpPr>
        <p:spPr>
          <a:xfrm flipH="1" rot="10800000">
            <a:off x="7985186" y="3830115"/>
            <a:ext cx="42600" cy="1029300"/>
          </a:xfrm>
          <a:prstGeom prst="straightConnector1">
            <a:avLst/>
          </a:prstGeom>
          <a:noFill/>
          <a:ln cap="flat" cmpd="sng" w="25400">
            <a:solidFill>
              <a:srgbClr val="FCC00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18" name="Google Shape;118;p30"/>
          <p:cNvSpPr/>
          <p:nvPr/>
        </p:nvSpPr>
        <p:spPr>
          <a:xfrm>
            <a:off x="3594066" y="3829971"/>
            <a:ext cx="1774525" cy="116156"/>
          </a:xfrm>
          <a:prstGeom prst="rect">
            <a:avLst/>
          </a:prstGeom>
          <a:solidFill>
            <a:srgbClr val="183254"/>
          </a:solidFill>
          <a:ln cap="flat" cmpd="sng" w="12700">
            <a:solidFill>
              <a:srgbClr val="18325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0"/>
          <p:cNvSpPr/>
          <p:nvPr/>
        </p:nvSpPr>
        <p:spPr>
          <a:xfrm>
            <a:off x="1818289" y="3829971"/>
            <a:ext cx="1774525" cy="116156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0"/>
          <p:cNvSpPr/>
          <p:nvPr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3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2"/>
          <p:cNvSpPr/>
          <p:nvPr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"/>
          <p:cNvSpPr/>
          <p:nvPr/>
        </p:nvSpPr>
        <p:spPr>
          <a:xfrm>
            <a:off x="3023796" y="5512359"/>
            <a:ext cx="63726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Vidar Helgesen, Executive Secretary, IOC-UNESCO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"/>
          <p:cNvSpPr txBox="1"/>
          <p:nvPr/>
        </p:nvSpPr>
        <p:spPr>
          <a:xfrm>
            <a:off x="6877501" y="2210161"/>
            <a:ext cx="4021627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JOINT WMO-IOC COLLABORATIVE BOARD MEETING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4-6 September 2024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 txBox="1"/>
          <p:nvPr/>
        </p:nvSpPr>
        <p:spPr>
          <a:xfrm>
            <a:off x="545765" y="353411"/>
            <a:ext cx="5441171" cy="500648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65000" spcFirstLastPara="1" rIns="65000" wrap="square" tIns="6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IOC Statutes</a:t>
            </a:r>
            <a:endParaRPr b="1" i="0" sz="2400" u="none" cap="none" strike="noStrike">
              <a:solidFill>
                <a:srgbClr val="41B7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"/>
          <p:cNvSpPr txBox="1"/>
          <p:nvPr/>
        </p:nvSpPr>
        <p:spPr>
          <a:xfrm>
            <a:off x="715052" y="1573870"/>
            <a:ext cx="105438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Article 2 Purpose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80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1. 	The purpose of the Commission is to promote international cooperation and to coordinate 	programmes in research, services and capacity-building, in order to learn more about the nature and resources of the ocean and coastal areas </a:t>
            </a:r>
            <a:r>
              <a:rPr i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i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nd to apply that knowledge for the improvement of management, sustainable development, the protection of the marine environment, and the decision-making processes of its Member States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  <a:p>
            <a:pPr indent="0" lvl="0" marL="180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80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80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 	The Commission will c</a:t>
            </a:r>
            <a:r>
              <a:rPr i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ollaborate with international organizations concerned with the work of the Commission, and especially with those organizations of the United Nations system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which are willing and prepared to contribute to the purpose and functions of the Commission and/or to seek advice and cooperation in the field of ocean and coastal area scientific research, related services and capacity-building.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3"/>
          <p:cNvGrpSpPr/>
          <p:nvPr/>
        </p:nvGrpSpPr>
        <p:grpSpPr>
          <a:xfrm>
            <a:off x="-874675" y="1267610"/>
            <a:ext cx="7293189" cy="4935668"/>
            <a:chOff x="1465496" y="1304427"/>
            <a:chExt cx="6677431" cy="4689010"/>
          </a:xfrm>
        </p:grpSpPr>
        <p:pic>
          <p:nvPicPr>
            <p:cNvPr id="179" name="Google Shape;179;p3"/>
            <p:cNvPicPr preferRelativeResize="0"/>
            <p:nvPr/>
          </p:nvPicPr>
          <p:blipFill rotWithShape="1">
            <a:blip r:embed="rId3">
              <a:alphaModFix/>
            </a:blip>
            <a:srcRect b="14332" l="21682" r="36857" t="15730"/>
            <a:stretch/>
          </p:blipFill>
          <p:spPr>
            <a:xfrm>
              <a:off x="2634860" y="1330431"/>
              <a:ext cx="5054878" cy="4663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3"/>
            <p:cNvPicPr preferRelativeResize="0"/>
            <p:nvPr/>
          </p:nvPicPr>
          <p:blipFill rotWithShape="1">
            <a:blip r:embed="rId4">
              <a:alphaModFix/>
            </a:blip>
            <a:srcRect b="12902" l="63164" r="23720" t="52324"/>
            <a:stretch/>
          </p:blipFill>
          <p:spPr>
            <a:xfrm>
              <a:off x="4420322" y="3581761"/>
              <a:ext cx="1599117" cy="2318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3"/>
            <p:cNvPicPr preferRelativeResize="0"/>
            <p:nvPr/>
          </p:nvPicPr>
          <p:blipFill rotWithShape="1">
            <a:blip r:embed="rId3">
              <a:alphaModFix/>
            </a:blip>
            <a:srcRect b="49496" l="62873" r="23426" t="15730"/>
            <a:stretch/>
          </p:blipFill>
          <p:spPr>
            <a:xfrm>
              <a:off x="6019439" y="3628348"/>
              <a:ext cx="1670298" cy="23185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3"/>
            <p:cNvSpPr/>
            <p:nvPr/>
          </p:nvSpPr>
          <p:spPr>
            <a:xfrm>
              <a:off x="5945767" y="3581761"/>
              <a:ext cx="2197160" cy="46587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5000" lIns="65000" spcFirstLastPara="1" rIns="65000" wrap="square" tIns="650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Roboto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1465496" y="1304427"/>
              <a:ext cx="6612426" cy="46587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5000" lIns="65000" spcFirstLastPara="1" rIns="65000" wrap="square" tIns="650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Roboto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4" name="Google Shape;184;p3"/>
          <p:cNvSpPr txBox="1"/>
          <p:nvPr/>
        </p:nvSpPr>
        <p:spPr>
          <a:xfrm>
            <a:off x="545765" y="353411"/>
            <a:ext cx="5441171" cy="500648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65000" spcFirstLastPara="1" rIns="65000" wrap="square" tIns="6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IOC</a:t>
            </a:r>
            <a:endParaRPr b="1" i="0" sz="2400" u="none" cap="none" strike="noStrike">
              <a:solidFill>
                <a:srgbClr val="41B7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" name="Google Shape;185;p3"/>
          <p:cNvGrpSpPr/>
          <p:nvPr/>
        </p:nvGrpSpPr>
        <p:grpSpPr>
          <a:xfrm>
            <a:off x="7165275" y="1267610"/>
            <a:ext cx="3240000" cy="4576300"/>
            <a:chOff x="7116209" y="1347763"/>
            <a:chExt cx="3240000" cy="4576300"/>
          </a:xfrm>
        </p:grpSpPr>
        <p:pic>
          <p:nvPicPr>
            <p:cNvPr id="186" name="Google Shape;186;p3"/>
            <p:cNvPicPr preferRelativeResize="0"/>
            <p:nvPr/>
          </p:nvPicPr>
          <p:blipFill rotWithShape="1">
            <a:blip r:embed="rId5">
              <a:alphaModFix/>
            </a:blip>
            <a:srcRect b="30716" l="22609" r="50584" t="35433"/>
            <a:stretch/>
          </p:blipFill>
          <p:spPr>
            <a:xfrm>
              <a:off x="7116209" y="1347763"/>
              <a:ext cx="3240000" cy="2237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3"/>
            <p:cNvPicPr preferRelativeResize="0"/>
            <p:nvPr/>
          </p:nvPicPr>
          <p:blipFill rotWithShape="1">
            <a:blip r:embed="rId5">
              <a:alphaModFix/>
            </a:blip>
            <a:srcRect b="30716" l="49371" r="23866" t="35433"/>
            <a:stretch/>
          </p:blipFill>
          <p:spPr>
            <a:xfrm>
              <a:off x="7116209" y="3682860"/>
              <a:ext cx="3240000" cy="224120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 txBox="1"/>
          <p:nvPr/>
        </p:nvSpPr>
        <p:spPr>
          <a:xfrm>
            <a:off x="489428" y="349077"/>
            <a:ext cx="5441171" cy="500648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65000" spcFirstLastPara="1" rIns="65000" wrap="square" tIns="6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IOC High Level Objectives</a:t>
            </a:r>
            <a:endParaRPr b="1" i="0" sz="2400" u="none" cap="none" strike="noStrike">
              <a:solidFill>
                <a:srgbClr val="41B7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"/>
          <p:cNvSpPr txBox="1"/>
          <p:nvPr/>
        </p:nvSpPr>
        <p:spPr>
          <a:xfrm>
            <a:off x="489425" y="1574550"/>
            <a:ext cx="7133400" cy="7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2000">
                <a:solidFill>
                  <a:srgbClr val="21212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Healthy ocean and sustained ocean ecosystem services;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b="0" i="0" lang="en-US" sz="2000">
                <a:solidFill>
                  <a:srgbClr val="21212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Effective warning systems and preparedness for tsunamis and other ocean-related hazards;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b="0" i="0" lang="en-US" sz="2000">
                <a:solidFill>
                  <a:srgbClr val="21212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Resilience to climate change and contribution to its mitigation;</a:t>
            </a:r>
            <a:endParaRPr b="0" i="0" sz="2000">
              <a:solidFill>
                <a:srgbClr val="212121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1212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Scientifically-founded services for the sustainable ocean economy;</a:t>
            </a:r>
            <a:endParaRPr sz="2000">
              <a:solidFill>
                <a:srgbClr val="212121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b="0" i="0" lang="en-US" sz="2000">
                <a:solidFill>
                  <a:srgbClr val="21212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Foresight on emerging ocean science issues.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0"/>
              </a:spcBef>
              <a:spcAft>
                <a:spcPts val="40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"/>
          <p:cNvSpPr txBox="1"/>
          <p:nvPr/>
        </p:nvSpPr>
        <p:spPr>
          <a:xfrm>
            <a:off x="489428" y="349077"/>
            <a:ext cx="5441171" cy="500648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65000" spcFirstLastPara="1" rIns="65000" wrap="square" tIns="6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Looking forward</a:t>
            </a:r>
            <a:endParaRPr b="1" i="0" sz="2400" u="none" cap="none" strike="noStrike">
              <a:solidFill>
                <a:srgbClr val="41B7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5"/>
          <p:cNvSpPr txBox="1"/>
          <p:nvPr/>
        </p:nvSpPr>
        <p:spPr>
          <a:xfrm>
            <a:off x="623770" y="1674226"/>
            <a:ext cx="10743300" cy="7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>
                <a:solidFill>
                  <a:srgbClr val="21212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Responsive to Member States and </a:t>
            </a:r>
            <a:r>
              <a:rPr lang="en-US" sz="2000">
                <a:solidFill>
                  <a:srgbClr val="21212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the need for knowledge-based decisions in public and private sectors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1212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Focus on challenges and responses along the value chain from observations to services </a:t>
            </a:r>
            <a:endParaRPr b="0" i="0" sz="2000">
              <a:solidFill>
                <a:srgbClr val="212121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1212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Promoting </a:t>
            </a:r>
            <a:r>
              <a:rPr b="0" i="0" lang="en-US" sz="2000">
                <a:solidFill>
                  <a:srgbClr val="21212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Ocean Decade vision </a:t>
            </a:r>
            <a:r>
              <a:rPr lang="en-US" sz="2000">
                <a:solidFill>
                  <a:srgbClr val="21212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and mobilisation of</a:t>
            </a:r>
            <a:r>
              <a:rPr b="0" i="0" lang="en-US" sz="2000">
                <a:solidFill>
                  <a:srgbClr val="21212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 global ocean science f</a:t>
            </a:r>
            <a:r>
              <a:rPr lang="en-US" sz="2000">
                <a:solidFill>
                  <a:srgbClr val="21212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or sustainable development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1212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Proactive support for UN processes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0"/>
              </a:spcBef>
              <a:spcAft>
                <a:spcPts val="50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9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5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6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7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8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2019-09-03T09:02:06Z</dcterms:created>
  <dc:creator>Tesan, Maeva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