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356" autoAdjust="0"/>
    <p:restoredTop sz="93767"/>
  </p:normalViewPr>
  <p:slideViewPr>
    <p:cSldViewPr snapToGrid="0">
      <p:cViewPr varScale="1">
        <p:scale>
          <a:sx n="123" d="100"/>
          <a:sy n="123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79EA-382F-4BAB-8F7D-9CACA0D22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EEDE0-A616-AFFA-2553-D57F03ADB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4E9CC-1830-E3F4-93BF-DC34A719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61829-A9AA-B720-90FF-2A7693030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A1A89-7B8C-B21A-819A-910EE4E3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1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F18F3-2100-BE49-9609-C77D6985C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AE621A-C9A9-AD72-0139-3E50B43F9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81588-234A-BC6D-D3F6-2882CEA8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DDD7C-81A0-EA7C-058A-DC8C75F7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74FEB-4EC8-EAD3-BF60-902DEB62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6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39C35-ADD7-3642-74AE-69AB702F3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C2DF9-AEE2-A193-CAC3-DFD3F676F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6D516-8302-5A7D-7BA0-AAD2ACE0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612E0-6318-96B1-EB5C-96DBF28A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19A2B-B097-8DFB-5C3A-F1250AD9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9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3019C-4033-5C4F-2FAF-04C9115D2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BAD27-342A-857A-1643-710758CB0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2CF43-3526-07D1-07A6-140BF1CA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4AE46-C9BE-5329-02E6-44463C8A4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DB804-C377-8676-B3D8-C21E50C8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EFE9-FD8F-45B6-9F62-B12551C1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7AEAC-24BB-2C9A-5CEF-240204C5D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5623-4B57-216B-B714-B31BB53C1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5347F-FE9D-DE75-4EBE-A241D5AEB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A957B-7109-9657-5D9B-E26266021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7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211D3-32FB-F006-460C-0F6D9554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727D8-C5E2-A704-0405-D287B3215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C633D-0022-A7B7-4C7E-B54E34B01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7F72-2E98-B06E-90EE-3324B9ED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20A8A-A96E-C15C-6C52-C7913BC3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702AE-5B77-8EA9-736E-3F9E7CEA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5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C221-F8E5-76F3-C4D3-3D3210461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87F49-8986-ED47-926A-285BF39CD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18DCC-010D-6F32-551C-61C71162D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6F018-3A3C-B215-0F13-5A125B1BE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E6B5C-2300-8764-B54F-A81F5F965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D8F65E-A6CB-6791-D945-B9CA9CBC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4A39A3-7FF8-4558-2B36-1F32DA9CE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2317A-5999-450A-C071-44448D97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6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F08C1-2720-D64C-CB05-D89E0A11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8702E-2745-6B83-1E41-C8A8873D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AE6877-E3AC-8EB1-F321-E4A74B130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0942C-43D1-98FA-3795-F5DED7DD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FD2E03-5942-195B-F7B8-3949E596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C1CAD7-5B64-8EF9-F45D-B978F7D3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C9E6A-0BDD-0CE8-9ED8-778B1DBAF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3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5808-4DAD-2045-D3BF-40AF3FF61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507D5-0977-608D-2DCE-829C0FF76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E074A-3130-243D-F7EC-319294AEB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1908C-B7F6-03B1-1B43-00CE2064B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4D571-1CBE-DCB6-4614-E2737340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E7418-C40E-220D-0528-65A5D265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5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85459-E065-9A66-BC36-85ED25F2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A16CB3-FA1D-AC61-15F6-443C0EA47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D17C1-CE6B-4A63-2CEF-944285222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8DB312-2756-40CD-D9F6-F75F1D8DC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1AD0B-2C9F-654F-93FD-F3B68CD27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386E-2DFD-E8DB-91D1-7694D256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E79ED-3427-2E9F-E8B9-EFEED525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AF6CB-242B-19E0-5FB7-2E4C75E74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40AFB-B37D-7D5F-F129-E84297F55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E686ED-A4E9-4280-B262-91DF08F54009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03F8D-DDE0-B756-6C24-D43FC43FB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2BDBD-65B4-218B-4561-03E43D965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B44195-C3EE-4B23-87D3-C50D66CDD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5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5B41F-2C5D-5DE5-3772-8273953D7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67D172-A454-094A-5D57-BAECBF7DB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968" y="220746"/>
            <a:ext cx="10515600" cy="489117"/>
          </a:xfrm>
        </p:spPr>
        <p:txBody>
          <a:bodyPr>
            <a:noAutofit/>
          </a:bodyPr>
          <a:lstStyle/>
          <a:p>
            <a:r>
              <a:rPr lang="en-US" sz="2000" dirty="0"/>
              <a:t>Breakout Group GBON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166A57-7BF3-C897-7401-E8BA59A22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237" y="709863"/>
            <a:ext cx="11249526" cy="6003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Priority: </a:t>
            </a:r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definition of the minimum basic ocean observations universally needed (through GBON and/or a GOOS mechanism)</a:t>
            </a:r>
            <a:endParaRPr lang="en-US" sz="1100" b="1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11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Actions</a:t>
            </a:r>
            <a:r>
              <a:rPr lang="en-US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	</a:t>
            </a:r>
          </a:p>
          <a:p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up </a:t>
            </a:r>
            <a:r>
              <a:rPr lang="en-US" sz="11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advisory group between INFCOM/SC-ON and GOOS on “minimum basic ocean observing network”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focus on </a:t>
            </a:r>
            <a:r>
              <a:rPr lang="en-US" sz="11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GBON expansion roadmap </a:t>
            </a:r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related to ocean Essential Ocean Variables (in Earth System approach) and support development of INFCOM work on technical regulations for Cg-20 (in 2027), in support of service requirements for application areas.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 task this group with discussion aimed at </a:t>
            </a:r>
            <a:r>
              <a:rPr lang="en-US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advice to GOOS on a basic observing requirement</a:t>
            </a:r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foundational component of basic global ocean observations. Including areas beyond national jurisdiction, and applications/variables not central to WMO and GBON framework of global public good applications.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 UNCLOS provisions/limitations.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 alignment with GOOS governance reform process aimed at IOC Assembly in 2025.</a:t>
            </a:r>
          </a:p>
          <a:p>
            <a:pPr lvl="1"/>
            <a:r>
              <a:rPr lang="en-US" sz="11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Membership</a:t>
            </a:r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core with </a:t>
            </a:r>
            <a:r>
              <a:rPr lang="en-US" sz="11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SC-ON and GOOS</a:t>
            </a:r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but also needs prediction requirements, so should include INFCOM/SC-WIPPS, SERCOM/SC-MMO, ETOOFS, WWRP, WCRP, RRR relevant application areas, </a:t>
            </a:r>
            <a:r>
              <a:rPr lang="en-US" sz="11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OceanPredict</a:t>
            </a:r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Operational Systems WG (OPOS). Also include ocean carbon aspect with G3W, GAW. Involve WMO Regional Associations and GOOS Regional Alliances, IOC sub-commissions. Through core membership and a consultation process.</a:t>
            </a:r>
            <a:endParaRPr lang="en-US" sz="11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(for success will later need to engage SIDS and others supportive of ocean expansion of GBON, through JCB, INFCOM, GOOS, IOC, WMO)</a:t>
            </a:r>
          </a:p>
          <a:p>
            <a:pPr marL="0" indent="0">
              <a:buNone/>
            </a:pPr>
            <a:r>
              <a:rPr lang="en-US" sz="11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Timeline</a:t>
            </a:r>
          </a:p>
          <a:p>
            <a:r>
              <a:rPr lang="en-US" sz="11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GBON Expansion Roadmap contribution </a:t>
            </a:r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be in good shape by </a:t>
            </a:r>
            <a:r>
              <a:rPr lang="en-US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2025 </a:t>
            </a:r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(to be included in SC-ON-developed roadmap, in order to influence WMO extraordinary Congress Oct 2025, largely focused on EW4ALL</a:t>
            </a:r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(Ocean part of RRR to be ready in January)</a:t>
            </a:r>
            <a:b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target parallel decision at IOC Assembly in June 2025 – (also to show JCB is working)</a:t>
            </a:r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100" b="1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Beyond 2025 governing bodies: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 technical regulations (through INFCOM-4 in 2026 and to Cg-20 in 2027, IOC Assembly in 2027), consider where materials exist and can be assembled – can be part of initial scoping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 further development of GOOS’s GBOON concept.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en-US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roup might </a:t>
            </a:r>
            <a:r>
              <a:rPr lang="en-U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to split, based on developments.</a:t>
            </a:r>
            <a:endParaRPr lang="en-US" sz="1100" b="1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11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</a:t>
            </a:r>
            <a:r>
              <a:rPr lang="en-US" sz="11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strategic advice to WMO/IOC governing bodies</a:t>
            </a:r>
          </a:p>
          <a:p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JCB today to in principle adopt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joint advisory group, ask for detailed </a:t>
            </a:r>
            <a:r>
              <a:rPr lang="en-US" sz="1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ToRs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adoption by correspondence (draft by early October for INFCOM MG). Need to identify members and champion as chair.</a:t>
            </a:r>
            <a:b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further ask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JCB to prepare ground through WMO and IOC to receive advice in 2025</a:t>
            </a:r>
          </a:p>
        </p:txBody>
      </p:sp>
    </p:spTree>
    <p:extLst>
      <p:ext uri="{BB962C8B-B14F-4D97-AF65-F5344CB8AC3E}">
        <p14:creationId xmlns:p14="http://schemas.microsoft.com/office/powerpoint/2010/main" val="608139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446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Breakout Group GBON</vt:lpstr>
    </vt:vector>
  </TitlesOfParts>
  <Company>UNESCO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Post, Joanna</dc:creator>
  <cp:lastModifiedBy>Albert Fischer</cp:lastModifiedBy>
  <cp:revision>3</cp:revision>
  <dcterms:created xsi:type="dcterms:W3CDTF">2024-09-05T08:45:43Z</dcterms:created>
  <dcterms:modified xsi:type="dcterms:W3CDTF">2024-09-06T09:45:49Z</dcterms:modified>
</cp:coreProperties>
</file>