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50" r:id="rId1"/>
    <p:sldMasterId id="2147483657" r:id="rId2"/>
  </p:sldMasterIdLst>
  <p:notesMasterIdLst>
    <p:notesMasterId r:id="rId25"/>
  </p:notesMasterIdLst>
  <p:sldIdLst>
    <p:sldId id="448" r:id="rId3"/>
    <p:sldId id="415" r:id="rId4"/>
    <p:sldId id="429" r:id="rId5"/>
    <p:sldId id="393" r:id="rId6"/>
    <p:sldId id="430" r:id="rId7"/>
    <p:sldId id="431" r:id="rId8"/>
    <p:sldId id="433" r:id="rId9"/>
    <p:sldId id="432" r:id="rId10"/>
    <p:sldId id="434" r:id="rId11"/>
    <p:sldId id="435" r:id="rId12"/>
    <p:sldId id="436" r:id="rId13"/>
    <p:sldId id="439" r:id="rId14"/>
    <p:sldId id="437" r:id="rId15"/>
    <p:sldId id="438" r:id="rId16"/>
    <p:sldId id="440" r:id="rId17"/>
    <p:sldId id="443" r:id="rId18"/>
    <p:sldId id="444" r:id="rId19"/>
    <p:sldId id="441" r:id="rId20"/>
    <p:sldId id="442" r:id="rId21"/>
    <p:sldId id="446" r:id="rId22"/>
    <p:sldId id="447" r:id="rId23"/>
    <p:sldId id="35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AAD8FE"/>
    <a:srgbClr val="404040"/>
    <a:srgbClr val="3E008D"/>
    <a:srgbClr val="F0F0F0"/>
    <a:srgbClr val="FCFCFC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3" autoAdjust="0"/>
    <p:restoredTop sz="90482" autoAdjust="0"/>
  </p:normalViewPr>
  <p:slideViewPr>
    <p:cSldViewPr snapToGrid="0">
      <p:cViewPr varScale="1">
        <p:scale>
          <a:sx n="67" d="100"/>
          <a:sy n="67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23A1E1-D89E-4D9F-ACC7-724568FAD569}" type="slidenum">
              <a:rPr lang="ja-JP" altLang="en-US" sz="1300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1</a:t>
            </a:fld>
            <a:endParaRPr lang="ja-JP" altLang="en-US" sz="13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1106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287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370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58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526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597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44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Floor plan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578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Floor plan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975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9</a:t>
            </a:r>
            <a:r>
              <a:rPr lang="en-US" altLang="zh-CN" baseline="0" dirty="0" smtClean="0"/>
              <a:t> restaurants and bars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541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9</a:t>
            </a:r>
            <a:r>
              <a:rPr lang="en-US" altLang="zh-CN" baseline="0" dirty="0" smtClean="0"/>
              <a:t> restaurants and bars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81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68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22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3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28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61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40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507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0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02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60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2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random/>
      </p:transition>
    </mc:Choice>
    <mc:Fallback xmlns="">
      <p:transition spd="slow" advTm="1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F151C8-D426-4469-B7E8-6DA7F67540D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68295"/>
      </p:ext>
    </p:extLst>
  </p:cSld>
  <p:clrMapOvr>
    <a:masterClrMapping/>
  </p:clrMapOvr>
  <p:transition spd="slow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72D8-59FE-4246-B614-846CC7D2BBB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2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E7DA-12BF-4802-A01C-C6DE4C40086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8554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6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2581154"/>
            <a:ext cx="4913124" cy="45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90C563-6D40-43C8-8B29-88A681590551}" type="datetime1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2024/9/21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61B85B-3F11-4807-BF0A-089ABAB91E6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5" y="216364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/>
        </p:nvSpPr>
        <p:spPr>
          <a:xfrm rot="5400000">
            <a:off x="1721008" y="3812569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defTabSz="914400">
              <a:defRPr>
                <a:solidFill>
                  <a:srgbClr val="3C3C3C"/>
                </a:solidFill>
              </a:defRPr>
            </a:pPr>
            <a:endParaRPr kumimoji="1" sz="1350">
              <a:solidFill>
                <a:srgbClr val="3C3C3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fr-FR" sz="135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3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21257D7F-3656-47C9-B5F0-D20A647BD6E3}"/>
              </a:ext>
            </a:extLst>
          </p:cNvPr>
          <p:cNvSpPr/>
          <p:nvPr/>
        </p:nvSpPr>
        <p:spPr>
          <a:xfrm rot="5400000">
            <a:off x="4884289" y="3379882"/>
            <a:ext cx="2423422" cy="9823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defTabSz="914400">
              <a:defRPr>
                <a:solidFill>
                  <a:srgbClr val="3C3C3C"/>
                </a:solidFill>
              </a:defRPr>
            </a:pPr>
            <a:endParaRPr kumimoji="1" sz="135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5900738" y="2157418"/>
            <a:ext cx="6291262" cy="1143000"/>
          </a:xfrm>
        </p:spPr>
        <p:txBody>
          <a:bodyPr>
            <a:normAutofit/>
          </a:bodyPr>
          <a:lstStyle/>
          <a:p>
            <a:pPr algn="ctr"/>
            <a:r>
              <a:rPr lang="en-GB" altLang="zh-CN" sz="3600" dirty="0" smtClean="0">
                <a:solidFill>
                  <a:schemeClr val="bg1"/>
                </a:solidFill>
                <a:latin typeface="+mn-lt"/>
              </a:rPr>
              <a:t>10.1</a:t>
            </a:r>
            <a:r>
              <a:rPr lang="en-GB" altLang="zh-CN" sz="3600" dirty="0">
                <a:solidFill>
                  <a:schemeClr val="bg1"/>
                </a:solidFill>
                <a:latin typeface="+mn-lt"/>
              </a:rPr>
              <a:t>. Expected Date of the </a:t>
            </a:r>
            <a:r>
              <a:rPr lang="en-GB" altLang="zh-CN" sz="3600" dirty="0" smtClean="0">
                <a:solidFill>
                  <a:schemeClr val="bg1"/>
                </a:solidFill>
                <a:latin typeface="+mn-lt"/>
              </a:rPr>
              <a:t>ICG/PTWS-XXXI </a:t>
            </a:r>
            <a:r>
              <a:rPr lang="en-GB" altLang="zh-CN" sz="3600" dirty="0">
                <a:solidFill>
                  <a:schemeClr val="bg1"/>
                </a:solidFill>
                <a:latin typeface="+mn-lt"/>
              </a:rPr>
              <a:t>session</a:t>
            </a:r>
            <a:r>
              <a:rPr lang="en-US" altLang="ja-JP" sz="3600" dirty="0">
                <a:solidFill>
                  <a:schemeClr val="bg1"/>
                </a:solidFill>
                <a:latin typeface="+mn-lt"/>
              </a:rPr>
              <a:t> </a:t>
            </a:r>
            <a:endParaRPr lang="en-US" altLang="ja-JP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6710018" y="3809235"/>
            <a:ext cx="5020019" cy="1262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Dakui WANG</a:t>
            </a:r>
            <a:endParaRPr lang="en-US" altLang="ja-JP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chemeClr val="bg1"/>
                </a:solidFill>
              </a:rPr>
              <a:t>National Marine Environmental Forecasting Center, China</a:t>
            </a:r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4FC007AE-3D96-E082-81A4-11105E19AC55}"/>
              </a:ext>
            </a:extLst>
          </p:cNvPr>
          <p:cNvSpPr txBox="1"/>
          <p:nvPr/>
        </p:nvSpPr>
        <p:spPr>
          <a:xfrm>
            <a:off x="6618648" y="428630"/>
            <a:ext cx="5225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ICG/PTWS Steering </a:t>
            </a:r>
            <a:r>
              <a:rPr kumimoji="1" lang="en-US" altLang="ja-JP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Meeting</a:t>
            </a:r>
          </a:p>
          <a:p>
            <a:pPr algn="ctr" defTabSz="914400">
              <a:defRPr/>
            </a:pPr>
            <a:r>
              <a:rPr kumimoji="1" lang="en-US" altLang="ja-JP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18 - 20 September 2024, Hawaii, USA</a:t>
            </a:r>
            <a:endParaRPr kumimoji="1" lang="ja-JP" alt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130201"/>
            <a:ext cx="625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National Center for </a:t>
            </a: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Performing Arts–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Small Theater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小剧场－玻璃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29" y="1601102"/>
            <a:ext cx="9623391" cy="50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130201"/>
            <a:ext cx="625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National Center for </a:t>
            </a: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Performing Arts–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Theater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第五空间-公共大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" y="1830335"/>
            <a:ext cx="6048593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第五空间-橄榄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12824"/>
            <a:ext cx="6048593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2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10551"/>
            <a:ext cx="625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National Museum of China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en.chnmuseum.cn/about_the_nmc_593/gylbt/201911/W0201911273980591842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8878"/>
            <a:ext cx="12203997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93440" y="1467844"/>
            <a:ext cx="11409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0000"/>
                </a:solidFill>
              </a:rPr>
              <a:t>The National Museum of </a:t>
            </a:r>
            <a:r>
              <a:rPr lang="en-US" altLang="zh-CN" sz="2000" dirty="0" smtClean="0">
                <a:solidFill>
                  <a:srgbClr val="000000"/>
                </a:solidFill>
              </a:rPr>
              <a:t>China </a:t>
            </a:r>
            <a:r>
              <a:rPr lang="en-US" altLang="zh-CN" sz="2000" dirty="0">
                <a:solidFill>
                  <a:srgbClr val="000000"/>
                </a:solidFill>
              </a:rPr>
              <a:t>is China's supreme establishment that collects, researches, displays and interprets China's fine traditional culture, revolutionary culture and advanced socialist culture. NMC is the top palace of history and art and a cultural parlor for China.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240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10551"/>
            <a:ext cx="625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National Museum of China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中国国家博物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75" y="1720140"/>
            <a:ext cx="8767998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43026" t="22442" r="23816" b="60473"/>
          <a:stretch/>
        </p:blipFill>
        <p:spPr>
          <a:xfrm>
            <a:off x="160420" y="5487756"/>
            <a:ext cx="4042611" cy="117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10551"/>
            <a:ext cx="625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National Museum of China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中国国家博物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51" y="1463467"/>
            <a:ext cx="9407998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10551"/>
            <a:ext cx="625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National Museum of China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中国国家博物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01" y="1458000"/>
            <a:ext cx="9407998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4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258793"/>
            <a:ext cx="470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Dinning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5000" t="16826" r="5921" b="9454"/>
          <a:stretch/>
        </p:blipFill>
        <p:spPr>
          <a:xfrm>
            <a:off x="665747" y="1556014"/>
            <a:ext cx="10860505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258793"/>
            <a:ext cx="470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Shopping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4737" t="17294" r="6053" b="9220"/>
          <a:stretch/>
        </p:blipFill>
        <p:spPr>
          <a:xfrm>
            <a:off x="657726" y="1556014"/>
            <a:ext cx="10876547" cy="50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153" y="258793"/>
            <a:ext cx="560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Meeting Room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3" y="2089013"/>
            <a:ext cx="5568208" cy="4104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5C52402-276D-A916-B74B-C5B743B4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32" y="2089012"/>
            <a:ext cx="6338399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3D9CD17-EA5E-EC4B-FBC7-0528AE19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55" y="4258706"/>
            <a:ext cx="28912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153" y="258793"/>
            <a:ext cx="560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Meeting Room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www.capitalhotel.com.cn/img/gjk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" y="1556014"/>
            <a:ext cx="6116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capitalhotel.com.cn/img/z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10" y="2665210"/>
            <a:ext cx="596329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87985" y="5752782"/>
            <a:ext cx="6248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 Superior &amp; Standard rooms: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CNY 550.00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7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57351" y="942975"/>
            <a:ext cx="106298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smtClean="0"/>
              <a:t>The ICG/PTWS XXXI Session</a:t>
            </a:r>
          </a:p>
          <a:p>
            <a:pPr algn="ctr">
              <a:lnSpc>
                <a:spcPct val="150000"/>
              </a:lnSpc>
            </a:pPr>
            <a:r>
              <a:rPr lang="en-US" altLang="zh-CN" sz="4000" dirty="0" smtClean="0"/>
              <a:t>Will be held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dirty="0" smtClean="0"/>
              <a:t>in </a:t>
            </a:r>
            <a:r>
              <a:rPr lang="en-US" altLang="zh-CN" sz="4000" b="1" dirty="0">
                <a:solidFill>
                  <a:srgbClr val="FF0000"/>
                </a:solidFill>
              </a:rPr>
              <a:t>Beijing</a:t>
            </a:r>
            <a:r>
              <a:rPr lang="en-US" altLang="zh-CN" sz="4000" dirty="0" smtClean="0"/>
              <a:t>, China</a:t>
            </a:r>
          </a:p>
          <a:p>
            <a:pPr algn="ctr">
              <a:lnSpc>
                <a:spcPct val="150000"/>
              </a:lnSpc>
            </a:pPr>
            <a:r>
              <a:rPr lang="en-US" altLang="zh-CN" sz="4000" dirty="0" smtClean="0"/>
              <a:t> on </a:t>
            </a:r>
            <a:r>
              <a:rPr lang="en-US" altLang="zh-CN" sz="4000" b="1" dirty="0">
                <a:solidFill>
                  <a:srgbClr val="FF0000"/>
                </a:solidFill>
              </a:rPr>
              <a:t>7-11 April </a:t>
            </a:r>
            <a:r>
              <a:rPr lang="en-US" altLang="zh-CN" sz="4000" dirty="0" smtClean="0"/>
              <a:t>2025</a:t>
            </a:r>
          </a:p>
          <a:p>
            <a:pPr algn="ctr">
              <a:lnSpc>
                <a:spcPct val="150000"/>
              </a:lnSpc>
            </a:pPr>
            <a:r>
              <a:rPr lang="en-US" altLang="zh-CN" sz="4000" dirty="0" smtClean="0"/>
              <a:t>at 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Capital Hotel</a:t>
            </a:r>
            <a:r>
              <a:rPr lang="en-US" altLang="zh-CN" sz="4000" dirty="0" smtClean="0"/>
              <a:t> </a:t>
            </a:r>
            <a:endParaRPr lang="zh-CN" alt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8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153" y="258793"/>
            <a:ext cx="560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Restaurants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http://www.capitalhotel.com.cn/img/sj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2" y="1638156"/>
            <a:ext cx="6416998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502" y="3186156"/>
            <a:ext cx="533041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153" y="258793"/>
            <a:ext cx="584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Leisure and Recreation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455" y="2886577"/>
            <a:ext cx="5715000" cy="3810000"/>
          </a:xfrm>
          <a:prstGeom prst="rect">
            <a:avLst/>
          </a:prstGeom>
        </p:spPr>
      </p:pic>
      <p:pic>
        <p:nvPicPr>
          <p:cNvPr id="18436" name="Picture 4" descr="http://www.capitalhotel.com.cn/img/h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" y="1670533"/>
            <a:ext cx="62272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6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9"/>
          <p:cNvSpPr>
            <a:spLocks noChangeAspect="1" noEditPoints="1"/>
          </p:cNvSpPr>
          <p:nvPr/>
        </p:nvSpPr>
        <p:spPr bwMode="auto">
          <a:xfrm>
            <a:off x="4773979" y="586700"/>
            <a:ext cx="7418021" cy="5688000"/>
          </a:xfrm>
          <a:custGeom>
            <a:avLst/>
            <a:gdLst>
              <a:gd name="T0" fmla="*/ 604 w 1329"/>
              <a:gd name="T1" fmla="*/ 170 h 1194"/>
              <a:gd name="T2" fmla="*/ 1162 w 1329"/>
              <a:gd name="T3" fmla="*/ 327 h 1194"/>
              <a:gd name="T4" fmla="*/ 1149 w 1329"/>
              <a:gd name="T5" fmla="*/ 421 h 1194"/>
              <a:gd name="T6" fmla="*/ 1156 w 1329"/>
              <a:gd name="T7" fmla="*/ 484 h 1194"/>
              <a:gd name="T8" fmla="*/ 229 w 1329"/>
              <a:gd name="T9" fmla="*/ 618 h 1194"/>
              <a:gd name="T10" fmla="*/ 176 w 1329"/>
              <a:gd name="T11" fmla="*/ 780 h 1194"/>
              <a:gd name="T12" fmla="*/ 970 w 1329"/>
              <a:gd name="T13" fmla="*/ 857 h 1194"/>
              <a:gd name="T14" fmla="*/ 1161 w 1329"/>
              <a:gd name="T15" fmla="*/ 921 h 1194"/>
              <a:gd name="T16" fmla="*/ 1072 w 1329"/>
              <a:gd name="T17" fmla="*/ 944 h 1194"/>
              <a:gd name="T18" fmla="*/ 1190 w 1329"/>
              <a:gd name="T19" fmla="*/ 976 h 1194"/>
              <a:gd name="T20" fmla="*/ 825 w 1329"/>
              <a:gd name="T21" fmla="*/ 1024 h 1194"/>
              <a:gd name="T22" fmla="*/ 718 w 1329"/>
              <a:gd name="T23" fmla="*/ 1059 h 1194"/>
              <a:gd name="T24" fmla="*/ 697 w 1329"/>
              <a:gd name="T25" fmla="*/ 1113 h 1194"/>
              <a:gd name="T26" fmla="*/ 569 w 1329"/>
              <a:gd name="T27" fmla="*/ 1181 h 1194"/>
              <a:gd name="T28" fmla="*/ 1207 w 1329"/>
              <a:gd name="T29" fmla="*/ 61 h 1194"/>
              <a:gd name="T30" fmla="*/ 1238 w 1329"/>
              <a:gd name="T31" fmla="*/ 471 h 1194"/>
              <a:gd name="T32" fmla="*/ 1086 w 1329"/>
              <a:gd name="T33" fmla="*/ 508 h 1194"/>
              <a:gd name="T34" fmla="*/ 1092 w 1329"/>
              <a:gd name="T35" fmla="*/ 407 h 1194"/>
              <a:gd name="T36" fmla="*/ 1102 w 1329"/>
              <a:gd name="T37" fmla="*/ 321 h 1194"/>
              <a:gd name="T38" fmla="*/ 1004 w 1329"/>
              <a:gd name="T39" fmla="*/ 192 h 1194"/>
              <a:gd name="T40" fmla="*/ 814 w 1329"/>
              <a:gd name="T41" fmla="*/ 113 h 1194"/>
              <a:gd name="T42" fmla="*/ 270 w 1329"/>
              <a:gd name="T43" fmla="*/ 179 h 1194"/>
              <a:gd name="T44" fmla="*/ 181 w 1329"/>
              <a:gd name="T45" fmla="*/ 539 h 1194"/>
              <a:gd name="T46" fmla="*/ 191 w 1329"/>
              <a:gd name="T47" fmla="*/ 774 h 1194"/>
              <a:gd name="T48" fmla="*/ 174 w 1329"/>
              <a:gd name="T49" fmla="*/ 943 h 1194"/>
              <a:gd name="T50" fmla="*/ 234 w 1329"/>
              <a:gd name="T51" fmla="*/ 1036 h 1194"/>
              <a:gd name="T52" fmla="*/ 531 w 1329"/>
              <a:gd name="T53" fmla="*/ 1101 h 1194"/>
              <a:gd name="T54" fmla="*/ 736 w 1329"/>
              <a:gd name="T55" fmla="*/ 1035 h 1194"/>
              <a:gd name="T56" fmla="*/ 1027 w 1329"/>
              <a:gd name="T57" fmla="*/ 896 h 1194"/>
              <a:gd name="T58" fmla="*/ 1140 w 1329"/>
              <a:gd name="T59" fmla="*/ 840 h 1194"/>
              <a:gd name="T60" fmla="*/ 1222 w 1329"/>
              <a:gd name="T61" fmla="*/ 812 h 1194"/>
              <a:gd name="T62" fmla="*/ 1200 w 1329"/>
              <a:gd name="T63" fmla="*/ 772 h 1194"/>
              <a:gd name="T64" fmla="*/ 1135 w 1329"/>
              <a:gd name="T65" fmla="*/ 676 h 1194"/>
              <a:gd name="T66" fmla="*/ 1181 w 1329"/>
              <a:gd name="T67" fmla="*/ 550 h 1194"/>
              <a:gd name="T68" fmla="*/ 168 w 1329"/>
              <a:gd name="T69" fmla="*/ 817 h 1194"/>
              <a:gd name="T70" fmla="*/ 270 w 1329"/>
              <a:gd name="T71" fmla="*/ 942 h 1194"/>
              <a:gd name="T72" fmla="*/ 583 w 1329"/>
              <a:gd name="T73" fmla="*/ 198 h 1194"/>
              <a:gd name="T74" fmla="*/ 736 w 1329"/>
              <a:gd name="T75" fmla="*/ 965 h 1194"/>
              <a:gd name="T76" fmla="*/ 1192 w 1329"/>
              <a:gd name="T77" fmla="*/ 759 h 1194"/>
              <a:gd name="T78" fmla="*/ 1000 w 1329"/>
              <a:gd name="T79" fmla="*/ 751 h 1194"/>
              <a:gd name="T80" fmla="*/ 949 w 1329"/>
              <a:gd name="T81" fmla="*/ 732 h 1194"/>
              <a:gd name="T82" fmla="*/ 915 w 1329"/>
              <a:gd name="T83" fmla="*/ 739 h 1194"/>
              <a:gd name="T84" fmla="*/ 868 w 1329"/>
              <a:gd name="T85" fmla="*/ 781 h 1194"/>
              <a:gd name="T86" fmla="*/ 1033 w 1329"/>
              <a:gd name="T87" fmla="*/ 827 h 1194"/>
              <a:gd name="T88" fmla="*/ 968 w 1329"/>
              <a:gd name="T89" fmla="*/ 836 h 1194"/>
              <a:gd name="T90" fmla="*/ 1026 w 1329"/>
              <a:gd name="T91" fmla="*/ 784 h 1194"/>
              <a:gd name="T92" fmla="*/ 1111 w 1329"/>
              <a:gd name="T93" fmla="*/ 821 h 1194"/>
              <a:gd name="T94" fmla="*/ 1113 w 1329"/>
              <a:gd name="T95" fmla="*/ 772 h 1194"/>
              <a:gd name="T96" fmla="*/ 1031 w 1329"/>
              <a:gd name="T97" fmla="*/ 716 h 1194"/>
              <a:gd name="T98" fmla="*/ 1175 w 1329"/>
              <a:gd name="T99" fmla="*/ 552 h 1194"/>
              <a:gd name="T100" fmla="*/ 1255 w 1329"/>
              <a:gd name="T101" fmla="*/ 404 h 1194"/>
              <a:gd name="T102" fmla="*/ 1125 w 1329"/>
              <a:gd name="T103" fmla="*/ 462 h 1194"/>
              <a:gd name="T104" fmla="*/ 1117 w 1329"/>
              <a:gd name="T105" fmla="*/ 846 h 1194"/>
              <a:gd name="T106" fmla="*/ 1097 w 1329"/>
              <a:gd name="T107" fmla="*/ 857 h 1194"/>
              <a:gd name="T108" fmla="*/ 1108 w 1329"/>
              <a:gd name="T109" fmla="*/ 916 h 1194"/>
              <a:gd name="T110" fmla="*/ 900 w 1329"/>
              <a:gd name="T111" fmla="*/ 1028 h 1194"/>
              <a:gd name="T112" fmla="*/ 885 w 1329"/>
              <a:gd name="T113" fmla="*/ 1008 h 1194"/>
              <a:gd name="T114" fmla="*/ 736 w 1329"/>
              <a:gd name="T115" fmla="*/ 1122 h 1194"/>
              <a:gd name="T116" fmla="*/ 837 w 1329"/>
              <a:gd name="T117" fmla="*/ 1067 h 1194"/>
              <a:gd name="T118" fmla="*/ 1076 w 1329"/>
              <a:gd name="T119" fmla="*/ 959 h 1194"/>
              <a:gd name="T120" fmla="*/ 940 w 1329"/>
              <a:gd name="T121" fmla="*/ 1053 h 1194"/>
              <a:gd name="T122" fmla="*/ 812 w 1329"/>
              <a:gd name="T123" fmla="*/ 1117 h 1194"/>
              <a:gd name="T124" fmla="*/ 813 w 1329"/>
              <a:gd name="T125" fmla="*/ 1168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9" h="1194">
                <a:moveTo>
                  <a:pt x="1270" y="436"/>
                </a:moveTo>
                <a:cubicBezTo>
                  <a:pt x="1273" y="435"/>
                  <a:pt x="1279" y="433"/>
                  <a:pt x="1278" y="430"/>
                </a:cubicBezTo>
                <a:cubicBezTo>
                  <a:pt x="1275" y="432"/>
                  <a:pt x="1271" y="433"/>
                  <a:pt x="1270" y="436"/>
                </a:cubicBezTo>
                <a:close/>
                <a:moveTo>
                  <a:pt x="1304" y="441"/>
                </a:moveTo>
                <a:cubicBezTo>
                  <a:pt x="1304" y="439"/>
                  <a:pt x="1303" y="438"/>
                  <a:pt x="1302" y="438"/>
                </a:cubicBezTo>
                <a:cubicBezTo>
                  <a:pt x="1302" y="439"/>
                  <a:pt x="1300" y="440"/>
                  <a:pt x="1299" y="440"/>
                </a:cubicBezTo>
                <a:cubicBezTo>
                  <a:pt x="1298" y="444"/>
                  <a:pt x="1302" y="442"/>
                  <a:pt x="1304" y="441"/>
                </a:cubicBezTo>
                <a:close/>
                <a:moveTo>
                  <a:pt x="1283" y="495"/>
                </a:moveTo>
                <a:cubicBezTo>
                  <a:pt x="1283" y="498"/>
                  <a:pt x="1276" y="498"/>
                  <a:pt x="1279" y="501"/>
                </a:cubicBezTo>
                <a:cubicBezTo>
                  <a:pt x="1280" y="499"/>
                  <a:pt x="1286" y="498"/>
                  <a:pt x="1283" y="495"/>
                </a:cubicBezTo>
                <a:close/>
                <a:moveTo>
                  <a:pt x="1286" y="505"/>
                </a:moveTo>
                <a:cubicBezTo>
                  <a:pt x="1291" y="500"/>
                  <a:pt x="1293" y="502"/>
                  <a:pt x="1301" y="503"/>
                </a:cubicBezTo>
                <a:cubicBezTo>
                  <a:pt x="1302" y="501"/>
                  <a:pt x="1305" y="501"/>
                  <a:pt x="1304" y="498"/>
                </a:cubicBezTo>
                <a:cubicBezTo>
                  <a:pt x="1296" y="495"/>
                  <a:pt x="1288" y="498"/>
                  <a:pt x="1286" y="505"/>
                </a:cubicBezTo>
                <a:close/>
                <a:moveTo>
                  <a:pt x="1327" y="419"/>
                </a:moveTo>
                <a:cubicBezTo>
                  <a:pt x="1326" y="420"/>
                  <a:pt x="1322" y="423"/>
                  <a:pt x="1325" y="425"/>
                </a:cubicBezTo>
                <a:cubicBezTo>
                  <a:pt x="1325" y="423"/>
                  <a:pt x="1329" y="420"/>
                  <a:pt x="1327" y="419"/>
                </a:cubicBezTo>
                <a:close/>
                <a:moveTo>
                  <a:pt x="1216" y="25"/>
                </a:moveTo>
                <a:cubicBezTo>
                  <a:pt x="1211" y="25"/>
                  <a:pt x="1209" y="27"/>
                  <a:pt x="1208" y="30"/>
                </a:cubicBezTo>
                <a:cubicBezTo>
                  <a:pt x="1212" y="30"/>
                  <a:pt x="1217" y="30"/>
                  <a:pt x="1216" y="25"/>
                </a:cubicBezTo>
                <a:close/>
                <a:moveTo>
                  <a:pt x="982" y="81"/>
                </a:moveTo>
                <a:cubicBezTo>
                  <a:pt x="976" y="80"/>
                  <a:pt x="972" y="85"/>
                  <a:pt x="973" y="89"/>
                </a:cubicBezTo>
                <a:cubicBezTo>
                  <a:pt x="976" y="86"/>
                  <a:pt x="980" y="84"/>
                  <a:pt x="982" y="81"/>
                </a:cubicBezTo>
                <a:close/>
                <a:moveTo>
                  <a:pt x="731" y="93"/>
                </a:moveTo>
                <a:cubicBezTo>
                  <a:pt x="728" y="93"/>
                  <a:pt x="726" y="93"/>
                  <a:pt x="726" y="95"/>
                </a:cubicBezTo>
                <a:cubicBezTo>
                  <a:pt x="727" y="97"/>
                  <a:pt x="731" y="96"/>
                  <a:pt x="731" y="93"/>
                </a:cubicBezTo>
                <a:close/>
                <a:moveTo>
                  <a:pt x="827" y="111"/>
                </a:moveTo>
                <a:cubicBezTo>
                  <a:pt x="826" y="112"/>
                  <a:pt x="823" y="112"/>
                  <a:pt x="823" y="114"/>
                </a:cubicBezTo>
                <a:cubicBezTo>
                  <a:pt x="827" y="113"/>
                  <a:pt x="829" y="110"/>
                  <a:pt x="830" y="107"/>
                </a:cubicBezTo>
                <a:cubicBezTo>
                  <a:pt x="827" y="108"/>
                  <a:pt x="821" y="107"/>
                  <a:pt x="820" y="111"/>
                </a:cubicBezTo>
                <a:cubicBezTo>
                  <a:pt x="822" y="111"/>
                  <a:pt x="826" y="108"/>
                  <a:pt x="827" y="111"/>
                </a:cubicBezTo>
                <a:close/>
                <a:moveTo>
                  <a:pt x="1020" y="108"/>
                </a:moveTo>
                <a:cubicBezTo>
                  <a:pt x="1017" y="108"/>
                  <a:pt x="1017" y="110"/>
                  <a:pt x="1016" y="112"/>
                </a:cubicBezTo>
                <a:cubicBezTo>
                  <a:pt x="1019" y="113"/>
                  <a:pt x="1019" y="110"/>
                  <a:pt x="1020" y="108"/>
                </a:cubicBezTo>
                <a:close/>
                <a:moveTo>
                  <a:pt x="552" y="137"/>
                </a:moveTo>
                <a:cubicBezTo>
                  <a:pt x="553" y="133"/>
                  <a:pt x="559" y="133"/>
                  <a:pt x="558" y="127"/>
                </a:cubicBezTo>
                <a:cubicBezTo>
                  <a:pt x="553" y="122"/>
                  <a:pt x="545" y="134"/>
                  <a:pt x="552" y="137"/>
                </a:cubicBezTo>
                <a:close/>
                <a:moveTo>
                  <a:pt x="343" y="134"/>
                </a:moveTo>
                <a:cubicBezTo>
                  <a:pt x="338" y="134"/>
                  <a:pt x="336" y="136"/>
                  <a:pt x="335" y="139"/>
                </a:cubicBezTo>
                <a:cubicBezTo>
                  <a:pt x="340" y="140"/>
                  <a:pt x="342" y="137"/>
                  <a:pt x="343" y="134"/>
                </a:cubicBezTo>
                <a:close/>
                <a:moveTo>
                  <a:pt x="1239" y="143"/>
                </a:moveTo>
                <a:cubicBezTo>
                  <a:pt x="1235" y="146"/>
                  <a:pt x="1230" y="147"/>
                  <a:pt x="1227" y="151"/>
                </a:cubicBezTo>
                <a:cubicBezTo>
                  <a:pt x="1233" y="150"/>
                  <a:pt x="1232" y="148"/>
                  <a:pt x="1238" y="147"/>
                </a:cubicBezTo>
                <a:cubicBezTo>
                  <a:pt x="1238" y="145"/>
                  <a:pt x="1239" y="145"/>
                  <a:pt x="1239" y="143"/>
                </a:cubicBezTo>
                <a:close/>
                <a:moveTo>
                  <a:pt x="1168" y="160"/>
                </a:moveTo>
                <a:cubicBezTo>
                  <a:pt x="1165" y="157"/>
                  <a:pt x="1158" y="159"/>
                  <a:pt x="1158" y="163"/>
                </a:cubicBezTo>
                <a:cubicBezTo>
                  <a:pt x="1160" y="166"/>
                  <a:pt x="1166" y="163"/>
                  <a:pt x="1168" y="160"/>
                </a:cubicBezTo>
                <a:close/>
                <a:moveTo>
                  <a:pt x="1005" y="166"/>
                </a:moveTo>
                <a:cubicBezTo>
                  <a:pt x="1009" y="167"/>
                  <a:pt x="1012" y="164"/>
                  <a:pt x="1014" y="162"/>
                </a:cubicBezTo>
                <a:cubicBezTo>
                  <a:pt x="1011" y="160"/>
                  <a:pt x="1006" y="162"/>
                  <a:pt x="1005" y="166"/>
                </a:cubicBezTo>
                <a:close/>
                <a:moveTo>
                  <a:pt x="611" y="163"/>
                </a:moveTo>
                <a:cubicBezTo>
                  <a:pt x="608" y="164"/>
                  <a:pt x="605" y="163"/>
                  <a:pt x="603" y="165"/>
                </a:cubicBezTo>
                <a:cubicBezTo>
                  <a:pt x="603" y="167"/>
                  <a:pt x="603" y="169"/>
                  <a:pt x="604" y="170"/>
                </a:cubicBezTo>
                <a:cubicBezTo>
                  <a:pt x="607" y="169"/>
                  <a:pt x="610" y="167"/>
                  <a:pt x="611" y="163"/>
                </a:cubicBezTo>
                <a:close/>
                <a:moveTo>
                  <a:pt x="1165" y="179"/>
                </a:moveTo>
                <a:cubicBezTo>
                  <a:pt x="1168" y="177"/>
                  <a:pt x="1168" y="173"/>
                  <a:pt x="1171" y="171"/>
                </a:cubicBezTo>
                <a:cubicBezTo>
                  <a:pt x="1165" y="170"/>
                  <a:pt x="1171" y="167"/>
                  <a:pt x="1170" y="163"/>
                </a:cubicBezTo>
                <a:cubicBezTo>
                  <a:pt x="1163" y="165"/>
                  <a:pt x="1159" y="170"/>
                  <a:pt x="1157" y="177"/>
                </a:cubicBezTo>
                <a:cubicBezTo>
                  <a:pt x="1160" y="176"/>
                  <a:pt x="1160" y="180"/>
                  <a:pt x="1165" y="179"/>
                </a:cubicBezTo>
                <a:close/>
                <a:moveTo>
                  <a:pt x="1070" y="192"/>
                </a:moveTo>
                <a:cubicBezTo>
                  <a:pt x="1075" y="192"/>
                  <a:pt x="1078" y="189"/>
                  <a:pt x="1085" y="188"/>
                </a:cubicBezTo>
                <a:cubicBezTo>
                  <a:pt x="1086" y="186"/>
                  <a:pt x="1088" y="185"/>
                  <a:pt x="1087" y="181"/>
                </a:cubicBezTo>
                <a:cubicBezTo>
                  <a:pt x="1083" y="181"/>
                  <a:pt x="1080" y="184"/>
                  <a:pt x="1079" y="181"/>
                </a:cubicBezTo>
                <a:cubicBezTo>
                  <a:pt x="1079" y="179"/>
                  <a:pt x="1080" y="178"/>
                  <a:pt x="1081" y="177"/>
                </a:cubicBezTo>
                <a:cubicBezTo>
                  <a:pt x="1072" y="167"/>
                  <a:pt x="1059" y="185"/>
                  <a:pt x="1070" y="192"/>
                </a:cubicBezTo>
                <a:close/>
                <a:moveTo>
                  <a:pt x="262" y="175"/>
                </a:moveTo>
                <a:cubicBezTo>
                  <a:pt x="259" y="175"/>
                  <a:pt x="259" y="179"/>
                  <a:pt x="257" y="181"/>
                </a:cubicBezTo>
                <a:cubicBezTo>
                  <a:pt x="260" y="180"/>
                  <a:pt x="263" y="179"/>
                  <a:pt x="262" y="175"/>
                </a:cubicBezTo>
                <a:close/>
                <a:moveTo>
                  <a:pt x="1056" y="194"/>
                </a:moveTo>
                <a:cubicBezTo>
                  <a:pt x="1056" y="191"/>
                  <a:pt x="1054" y="191"/>
                  <a:pt x="1053" y="190"/>
                </a:cubicBezTo>
                <a:cubicBezTo>
                  <a:pt x="1051" y="193"/>
                  <a:pt x="1044" y="192"/>
                  <a:pt x="1043" y="196"/>
                </a:cubicBezTo>
                <a:cubicBezTo>
                  <a:pt x="1049" y="197"/>
                  <a:pt x="1051" y="194"/>
                  <a:pt x="1056" y="194"/>
                </a:cubicBezTo>
                <a:close/>
                <a:moveTo>
                  <a:pt x="1041" y="196"/>
                </a:moveTo>
                <a:cubicBezTo>
                  <a:pt x="1036" y="197"/>
                  <a:pt x="1038" y="200"/>
                  <a:pt x="1037" y="203"/>
                </a:cubicBezTo>
                <a:cubicBezTo>
                  <a:pt x="1041" y="202"/>
                  <a:pt x="1040" y="199"/>
                  <a:pt x="1041" y="196"/>
                </a:cubicBezTo>
                <a:close/>
                <a:moveTo>
                  <a:pt x="1106" y="201"/>
                </a:moveTo>
                <a:cubicBezTo>
                  <a:pt x="1106" y="204"/>
                  <a:pt x="1106" y="206"/>
                  <a:pt x="1109" y="206"/>
                </a:cubicBezTo>
                <a:cubicBezTo>
                  <a:pt x="1109" y="203"/>
                  <a:pt x="1113" y="201"/>
                  <a:pt x="1109" y="200"/>
                </a:cubicBezTo>
                <a:cubicBezTo>
                  <a:pt x="1109" y="201"/>
                  <a:pt x="1108" y="201"/>
                  <a:pt x="1106" y="201"/>
                </a:cubicBezTo>
                <a:close/>
                <a:moveTo>
                  <a:pt x="1023" y="204"/>
                </a:moveTo>
                <a:cubicBezTo>
                  <a:pt x="1021" y="206"/>
                  <a:pt x="1018" y="206"/>
                  <a:pt x="1018" y="209"/>
                </a:cubicBezTo>
                <a:cubicBezTo>
                  <a:pt x="1020" y="209"/>
                  <a:pt x="1020" y="210"/>
                  <a:pt x="1021" y="210"/>
                </a:cubicBezTo>
                <a:cubicBezTo>
                  <a:pt x="1020" y="207"/>
                  <a:pt x="1026" y="207"/>
                  <a:pt x="1023" y="204"/>
                </a:cubicBezTo>
                <a:close/>
                <a:moveTo>
                  <a:pt x="1001" y="222"/>
                </a:moveTo>
                <a:cubicBezTo>
                  <a:pt x="1004" y="223"/>
                  <a:pt x="1011" y="220"/>
                  <a:pt x="1013" y="216"/>
                </a:cubicBezTo>
                <a:cubicBezTo>
                  <a:pt x="1008" y="217"/>
                  <a:pt x="1002" y="217"/>
                  <a:pt x="1001" y="222"/>
                </a:cubicBezTo>
                <a:close/>
                <a:moveTo>
                  <a:pt x="985" y="221"/>
                </a:moveTo>
                <a:cubicBezTo>
                  <a:pt x="981" y="221"/>
                  <a:pt x="979" y="223"/>
                  <a:pt x="977" y="225"/>
                </a:cubicBezTo>
                <a:cubicBezTo>
                  <a:pt x="980" y="224"/>
                  <a:pt x="985" y="226"/>
                  <a:pt x="985" y="221"/>
                </a:cubicBezTo>
                <a:close/>
                <a:moveTo>
                  <a:pt x="1122" y="240"/>
                </a:moveTo>
                <a:cubicBezTo>
                  <a:pt x="1124" y="240"/>
                  <a:pt x="1124" y="243"/>
                  <a:pt x="1126" y="244"/>
                </a:cubicBezTo>
                <a:cubicBezTo>
                  <a:pt x="1127" y="243"/>
                  <a:pt x="1128" y="243"/>
                  <a:pt x="1129" y="243"/>
                </a:cubicBezTo>
                <a:cubicBezTo>
                  <a:pt x="1129" y="241"/>
                  <a:pt x="1129" y="239"/>
                  <a:pt x="1128" y="239"/>
                </a:cubicBezTo>
                <a:cubicBezTo>
                  <a:pt x="1128" y="241"/>
                  <a:pt x="1126" y="237"/>
                  <a:pt x="1126" y="236"/>
                </a:cubicBezTo>
                <a:cubicBezTo>
                  <a:pt x="1128" y="237"/>
                  <a:pt x="1129" y="235"/>
                  <a:pt x="1127" y="234"/>
                </a:cubicBezTo>
                <a:cubicBezTo>
                  <a:pt x="1126" y="236"/>
                  <a:pt x="1124" y="236"/>
                  <a:pt x="1124" y="238"/>
                </a:cubicBezTo>
                <a:cubicBezTo>
                  <a:pt x="1127" y="241"/>
                  <a:pt x="1122" y="238"/>
                  <a:pt x="1122" y="240"/>
                </a:cubicBezTo>
                <a:close/>
                <a:moveTo>
                  <a:pt x="1145" y="258"/>
                </a:moveTo>
                <a:cubicBezTo>
                  <a:pt x="1141" y="259"/>
                  <a:pt x="1141" y="256"/>
                  <a:pt x="1138" y="256"/>
                </a:cubicBezTo>
                <a:cubicBezTo>
                  <a:pt x="1138" y="257"/>
                  <a:pt x="1138" y="259"/>
                  <a:pt x="1137" y="259"/>
                </a:cubicBezTo>
                <a:cubicBezTo>
                  <a:pt x="1141" y="260"/>
                  <a:pt x="1143" y="259"/>
                  <a:pt x="1145" y="258"/>
                </a:cubicBezTo>
                <a:close/>
                <a:moveTo>
                  <a:pt x="1140" y="326"/>
                </a:moveTo>
                <a:cubicBezTo>
                  <a:pt x="1136" y="328"/>
                  <a:pt x="1140" y="321"/>
                  <a:pt x="1136" y="323"/>
                </a:cubicBezTo>
                <a:cubicBezTo>
                  <a:pt x="1136" y="326"/>
                  <a:pt x="1139" y="330"/>
                  <a:pt x="1140" y="326"/>
                </a:cubicBezTo>
                <a:close/>
                <a:moveTo>
                  <a:pt x="1151" y="341"/>
                </a:moveTo>
                <a:cubicBezTo>
                  <a:pt x="1158" y="341"/>
                  <a:pt x="1164" y="334"/>
                  <a:pt x="1162" y="327"/>
                </a:cubicBezTo>
                <a:cubicBezTo>
                  <a:pt x="1153" y="326"/>
                  <a:pt x="1148" y="336"/>
                  <a:pt x="1151" y="341"/>
                </a:cubicBezTo>
                <a:close/>
                <a:moveTo>
                  <a:pt x="119" y="329"/>
                </a:moveTo>
                <a:cubicBezTo>
                  <a:pt x="115" y="329"/>
                  <a:pt x="113" y="330"/>
                  <a:pt x="111" y="333"/>
                </a:cubicBezTo>
                <a:cubicBezTo>
                  <a:pt x="116" y="334"/>
                  <a:pt x="116" y="331"/>
                  <a:pt x="119" y="329"/>
                </a:cubicBezTo>
                <a:close/>
                <a:moveTo>
                  <a:pt x="1131" y="342"/>
                </a:moveTo>
                <a:cubicBezTo>
                  <a:pt x="1132" y="338"/>
                  <a:pt x="1134" y="336"/>
                  <a:pt x="1136" y="334"/>
                </a:cubicBezTo>
                <a:cubicBezTo>
                  <a:pt x="1131" y="335"/>
                  <a:pt x="1129" y="335"/>
                  <a:pt x="1127" y="337"/>
                </a:cubicBezTo>
                <a:cubicBezTo>
                  <a:pt x="1131" y="336"/>
                  <a:pt x="1126" y="342"/>
                  <a:pt x="1131" y="342"/>
                </a:cubicBezTo>
                <a:close/>
                <a:moveTo>
                  <a:pt x="1136" y="343"/>
                </a:moveTo>
                <a:cubicBezTo>
                  <a:pt x="1132" y="343"/>
                  <a:pt x="1128" y="341"/>
                  <a:pt x="1128" y="347"/>
                </a:cubicBezTo>
                <a:cubicBezTo>
                  <a:pt x="1131" y="349"/>
                  <a:pt x="1136" y="346"/>
                  <a:pt x="1136" y="343"/>
                </a:cubicBezTo>
                <a:close/>
                <a:moveTo>
                  <a:pt x="1208" y="347"/>
                </a:moveTo>
                <a:cubicBezTo>
                  <a:pt x="1208" y="345"/>
                  <a:pt x="1208" y="344"/>
                  <a:pt x="1209" y="343"/>
                </a:cubicBezTo>
                <a:cubicBezTo>
                  <a:pt x="1202" y="345"/>
                  <a:pt x="1195" y="346"/>
                  <a:pt x="1192" y="351"/>
                </a:cubicBezTo>
                <a:cubicBezTo>
                  <a:pt x="1199" y="351"/>
                  <a:pt x="1202" y="345"/>
                  <a:pt x="1208" y="347"/>
                </a:cubicBezTo>
                <a:close/>
                <a:moveTo>
                  <a:pt x="1191" y="376"/>
                </a:moveTo>
                <a:cubicBezTo>
                  <a:pt x="1204" y="374"/>
                  <a:pt x="1208" y="366"/>
                  <a:pt x="1215" y="359"/>
                </a:cubicBezTo>
                <a:cubicBezTo>
                  <a:pt x="1204" y="358"/>
                  <a:pt x="1200" y="365"/>
                  <a:pt x="1191" y="367"/>
                </a:cubicBezTo>
                <a:cubicBezTo>
                  <a:pt x="1192" y="371"/>
                  <a:pt x="1193" y="374"/>
                  <a:pt x="1191" y="376"/>
                </a:cubicBezTo>
                <a:close/>
                <a:moveTo>
                  <a:pt x="1212" y="393"/>
                </a:moveTo>
                <a:cubicBezTo>
                  <a:pt x="1211" y="399"/>
                  <a:pt x="1207" y="394"/>
                  <a:pt x="1203" y="400"/>
                </a:cubicBezTo>
                <a:cubicBezTo>
                  <a:pt x="1208" y="400"/>
                  <a:pt x="1209" y="398"/>
                  <a:pt x="1212" y="398"/>
                </a:cubicBezTo>
                <a:cubicBezTo>
                  <a:pt x="1213" y="399"/>
                  <a:pt x="1212" y="400"/>
                  <a:pt x="1212" y="401"/>
                </a:cubicBezTo>
                <a:cubicBezTo>
                  <a:pt x="1218" y="401"/>
                  <a:pt x="1216" y="395"/>
                  <a:pt x="1212" y="393"/>
                </a:cubicBezTo>
                <a:close/>
                <a:moveTo>
                  <a:pt x="1108" y="408"/>
                </a:moveTo>
                <a:cubicBezTo>
                  <a:pt x="1110" y="408"/>
                  <a:pt x="1110" y="408"/>
                  <a:pt x="1110" y="408"/>
                </a:cubicBezTo>
                <a:cubicBezTo>
                  <a:pt x="1110" y="409"/>
                  <a:pt x="1109" y="413"/>
                  <a:pt x="1111" y="413"/>
                </a:cubicBezTo>
                <a:cubicBezTo>
                  <a:pt x="1113" y="411"/>
                  <a:pt x="1110" y="410"/>
                  <a:pt x="1111" y="407"/>
                </a:cubicBezTo>
                <a:cubicBezTo>
                  <a:pt x="1110" y="407"/>
                  <a:pt x="1108" y="407"/>
                  <a:pt x="1108" y="408"/>
                </a:cubicBezTo>
                <a:close/>
                <a:moveTo>
                  <a:pt x="1147" y="417"/>
                </a:moveTo>
                <a:cubicBezTo>
                  <a:pt x="1150" y="416"/>
                  <a:pt x="1152" y="414"/>
                  <a:pt x="1155" y="414"/>
                </a:cubicBezTo>
                <a:cubicBezTo>
                  <a:pt x="1156" y="410"/>
                  <a:pt x="1152" y="413"/>
                  <a:pt x="1152" y="411"/>
                </a:cubicBezTo>
                <a:cubicBezTo>
                  <a:pt x="1153" y="411"/>
                  <a:pt x="1154" y="411"/>
                  <a:pt x="1154" y="410"/>
                </a:cubicBezTo>
                <a:cubicBezTo>
                  <a:pt x="1150" y="409"/>
                  <a:pt x="1149" y="411"/>
                  <a:pt x="1147" y="412"/>
                </a:cubicBezTo>
                <a:cubicBezTo>
                  <a:pt x="1147" y="413"/>
                  <a:pt x="1145" y="417"/>
                  <a:pt x="1147" y="417"/>
                </a:cubicBezTo>
                <a:close/>
                <a:moveTo>
                  <a:pt x="1179" y="431"/>
                </a:moveTo>
                <a:cubicBezTo>
                  <a:pt x="1183" y="429"/>
                  <a:pt x="1188" y="427"/>
                  <a:pt x="1193" y="425"/>
                </a:cubicBezTo>
                <a:cubicBezTo>
                  <a:pt x="1195" y="426"/>
                  <a:pt x="1192" y="428"/>
                  <a:pt x="1194" y="429"/>
                </a:cubicBezTo>
                <a:cubicBezTo>
                  <a:pt x="1200" y="429"/>
                  <a:pt x="1200" y="429"/>
                  <a:pt x="1200" y="429"/>
                </a:cubicBezTo>
                <a:cubicBezTo>
                  <a:pt x="1202" y="426"/>
                  <a:pt x="1204" y="421"/>
                  <a:pt x="1209" y="419"/>
                </a:cubicBezTo>
                <a:cubicBezTo>
                  <a:pt x="1210" y="418"/>
                  <a:pt x="1206" y="416"/>
                  <a:pt x="1209" y="416"/>
                </a:cubicBezTo>
                <a:cubicBezTo>
                  <a:pt x="1210" y="411"/>
                  <a:pt x="1197" y="413"/>
                  <a:pt x="1191" y="416"/>
                </a:cubicBezTo>
                <a:cubicBezTo>
                  <a:pt x="1191" y="421"/>
                  <a:pt x="1179" y="427"/>
                  <a:pt x="1179" y="431"/>
                </a:cubicBezTo>
                <a:close/>
                <a:moveTo>
                  <a:pt x="1073" y="425"/>
                </a:moveTo>
                <a:cubicBezTo>
                  <a:pt x="1075" y="425"/>
                  <a:pt x="1075" y="426"/>
                  <a:pt x="1077" y="426"/>
                </a:cubicBezTo>
                <a:cubicBezTo>
                  <a:pt x="1076" y="420"/>
                  <a:pt x="1083" y="422"/>
                  <a:pt x="1082" y="416"/>
                </a:cubicBezTo>
                <a:cubicBezTo>
                  <a:pt x="1079" y="416"/>
                  <a:pt x="1079" y="416"/>
                  <a:pt x="1079" y="416"/>
                </a:cubicBezTo>
                <a:cubicBezTo>
                  <a:pt x="1080" y="420"/>
                  <a:pt x="1075" y="418"/>
                  <a:pt x="1074" y="420"/>
                </a:cubicBezTo>
                <a:cubicBezTo>
                  <a:pt x="1077" y="422"/>
                  <a:pt x="1072" y="422"/>
                  <a:pt x="1073" y="425"/>
                </a:cubicBezTo>
                <a:close/>
                <a:moveTo>
                  <a:pt x="1152" y="425"/>
                </a:moveTo>
                <a:cubicBezTo>
                  <a:pt x="1154" y="425"/>
                  <a:pt x="1157" y="425"/>
                  <a:pt x="1158" y="424"/>
                </a:cubicBezTo>
                <a:cubicBezTo>
                  <a:pt x="1160" y="417"/>
                  <a:pt x="1152" y="422"/>
                  <a:pt x="1157" y="417"/>
                </a:cubicBezTo>
                <a:cubicBezTo>
                  <a:pt x="1154" y="418"/>
                  <a:pt x="1150" y="418"/>
                  <a:pt x="1149" y="421"/>
                </a:cubicBezTo>
                <a:cubicBezTo>
                  <a:pt x="1152" y="422"/>
                  <a:pt x="1154" y="419"/>
                  <a:pt x="1154" y="421"/>
                </a:cubicBezTo>
                <a:cubicBezTo>
                  <a:pt x="1152" y="421"/>
                  <a:pt x="1152" y="423"/>
                  <a:pt x="1152" y="425"/>
                </a:cubicBezTo>
                <a:close/>
                <a:moveTo>
                  <a:pt x="1104" y="424"/>
                </a:moveTo>
                <a:cubicBezTo>
                  <a:pt x="1107" y="423"/>
                  <a:pt x="1110" y="420"/>
                  <a:pt x="1109" y="418"/>
                </a:cubicBezTo>
                <a:cubicBezTo>
                  <a:pt x="1108" y="420"/>
                  <a:pt x="1104" y="420"/>
                  <a:pt x="1104" y="424"/>
                </a:cubicBezTo>
                <a:close/>
                <a:moveTo>
                  <a:pt x="68" y="432"/>
                </a:moveTo>
                <a:cubicBezTo>
                  <a:pt x="68" y="429"/>
                  <a:pt x="68" y="429"/>
                  <a:pt x="68" y="429"/>
                </a:cubicBezTo>
                <a:cubicBezTo>
                  <a:pt x="67" y="429"/>
                  <a:pt x="65" y="428"/>
                  <a:pt x="65" y="429"/>
                </a:cubicBezTo>
                <a:cubicBezTo>
                  <a:pt x="66" y="430"/>
                  <a:pt x="65" y="433"/>
                  <a:pt x="68" y="432"/>
                </a:cubicBezTo>
                <a:close/>
                <a:moveTo>
                  <a:pt x="1185" y="436"/>
                </a:moveTo>
                <a:cubicBezTo>
                  <a:pt x="1190" y="436"/>
                  <a:pt x="1193" y="434"/>
                  <a:pt x="1195" y="431"/>
                </a:cubicBezTo>
                <a:cubicBezTo>
                  <a:pt x="1192" y="430"/>
                  <a:pt x="1187" y="434"/>
                  <a:pt x="1185" y="436"/>
                </a:cubicBezTo>
                <a:close/>
                <a:moveTo>
                  <a:pt x="1159" y="432"/>
                </a:moveTo>
                <a:cubicBezTo>
                  <a:pt x="1158" y="436"/>
                  <a:pt x="1154" y="437"/>
                  <a:pt x="1153" y="441"/>
                </a:cubicBezTo>
                <a:cubicBezTo>
                  <a:pt x="1158" y="440"/>
                  <a:pt x="1161" y="438"/>
                  <a:pt x="1164" y="435"/>
                </a:cubicBezTo>
                <a:cubicBezTo>
                  <a:pt x="1161" y="435"/>
                  <a:pt x="1162" y="432"/>
                  <a:pt x="1159" y="432"/>
                </a:cubicBezTo>
                <a:close/>
                <a:moveTo>
                  <a:pt x="1201" y="437"/>
                </a:moveTo>
                <a:cubicBezTo>
                  <a:pt x="1199" y="437"/>
                  <a:pt x="1199" y="437"/>
                  <a:pt x="1199" y="437"/>
                </a:cubicBezTo>
                <a:cubicBezTo>
                  <a:pt x="1198" y="442"/>
                  <a:pt x="1192" y="441"/>
                  <a:pt x="1191" y="445"/>
                </a:cubicBezTo>
                <a:cubicBezTo>
                  <a:pt x="1194" y="442"/>
                  <a:pt x="1201" y="443"/>
                  <a:pt x="1201" y="437"/>
                </a:cubicBezTo>
                <a:close/>
                <a:moveTo>
                  <a:pt x="1240" y="443"/>
                </a:moveTo>
                <a:cubicBezTo>
                  <a:pt x="1239" y="440"/>
                  <a:pt x="1241" y="439"/>
                  <a:pt x="1241" y="437"/>
                </a:cubicBezTo>
                <a:cubicBezTo>
                  <a:pt x="1234" y="438"/>
                  <a:pt x="1228" y="441"/>
                  <a:pt x="1226" y="447"/>
                </a:cubicBezTo>
                <a:cubicBezTo>
                  <a:pt x="1233" y="448"/>
                  <a:pt x="1234" y="443"/>
                  <a:pt x="1240" y="443"/>
                </a:cubicBezTo>
                <a:close/>
                <a:moveTo>
                  <a:pt x="1059" y="439"/>
                </a:moveTo>
                <a:cubicBezTo>
                  <a:pt x="1051" y="438"/>
                  <a:pt x="1048" y="443"/>
                  <a:pt x="1048" y="450"/>
                </a:cubicBezTo>
                <a:cubicBezTo>
                  <a:pt x="1043" y="453"/>
                  <a:pt x="1037" y="456"/>
                  <a:pt x="1032" y="459"/>
                </a:cubicBezTo>
                <a:cubicBezTo>
                  <a:pt x="1031" y="463"/>
                  <a:pt x="1033" y="464"/>
                  <a:pt x="1035" y="466"/>
                </a:cubicBezTo>
                <a:cubicBezTo>
                  <a:pt x="1039" y="464"/>
                  <a:pt x="1042" y="461"/>
                  <a:pt x="1048" y="461"/>
                </a:cubicBezTo>
                <a:cubicBezTo>
                  <a:pt x="1049" y="458"/>
                  <a:pt x="1045" y="460"/>
                  <a:pt x="1046" y="457"/>
                </a:cubicBezTo>
                <a:cubicBezTo>
                  <a:pt x="1051" y="456"/>
                  <a:pt x="1055" y="454"/>
                  <a:pt x="1058" y="451"/>
                </a:cubicBezTo>
                <a:cubicBezTo>
                  <a:pt x="1055" y="450"/>
                  <a:pt x="1054" y="452"/>
                  <a:pt x="1052" y="452"/>
                </a:cubicBezTo>
                <a:cubicBezTo>
                  <a:pt x="1055" y="449"/>
                  <a:pt x="1050" y="450"/>
                  <a:pt x="1050" y="449"/>
                </a:cubicBezTo>
                <a:cubicBezTo>
                  <a:pt x="1051" y="444"/>
                  <a:pt x="1057" y="444"/>
                  <a:pt x="1059" y="439"/>
                </a:cubicBezTo>
                <a:close/>
                <a:moveTo>
                  <a:pt x="1030" y="451"/>
                </a:moveTo>
                <a:cubicBezTo>
                  <a:pt x="1032" y="453"/>
                  <a:pt x="1034" y="451"/>
                  <a:pt x="1037" y="451"/>
                </a:cubicBezTo>
                <a:cubicBezTo>
                  <a:pt x="1037" y="448"/>
                  <a:pt x="1035" y="448"/>
                  <a:pt x="1036" y="446"/>
                </a:cubicBezTo>
                <a:cubicBezTo>
                  <a:pt x="1032" y="446"/>
                  <a:pt x="1031" y="448"/>
                  <a:pt x="1030" y="451"/>
                </a:cubicBezTo>
                <a:close/>
                <a:moveTo>
                  <a:pt x="1194" y="448"/>
                </a:moveTo>
                <a:cubicBezTo>
                  <a:pt x="1193" y="449"/>
                  <a:pt x="1193" y="451"/>
                  <a:pt x="1193" y="453"/>
                </a:cubicBezTo>
                <a:cubicBezTo>
                  <a:pt x="1196" y="452"/>
                  <a:pt x="1198" y="451"/>
                  <a:pt x="1199" y="449"/>
                </a:cubicBezTo>
                <a:cubicBezTo>
                  <a:pt x="1197" y="449"/>
                  <a:pt x="1197" y="447"/>
                  <a:pt x="1194" y="448"/>
                </a:cubicBezTo>
                <a:close/>
                <a:moveTo>
                  <a:pt x="1245" y="449"/>
                </a:moveTo>
                <a:cubicBezTo>
                  <a:pt x="1243" y="449"/>
                  <a:pt x="1243" y="450"/>
                  <a:pt x="1241" y="450"/>
                </a:cubicBezTo>
                <a:cubicBezTo>
                  <a:pt x="1241" y="449"/>
                  <a:pt x="1240" y="448"/>
                  <a:pt x="1239" y="448"/>
                </a:cubicBezTo>
                <a:cubicBezTo>
                  <a:pt x="1239" y="450"/>
                  <a:pt x="1237" y="452"/>
                  <a:pt x="1238" y="455"/>
                </a:cubicBezTo>
                <a:cubicBezTo>
                  <a:pt x="1241" y="454"/>
                  <a:pt x="1242" y="451"/>
                  <a:pt x="1245" y="449"/>
                </a:cubicBezTo>
                <a:close/>
                <a:moveTo>
                  <a:pt x="1212" y="456"/>
                </a:moveTo>
                <a:cubicBezTo>
                  <a:pt x="1213" y="457"/>
                  <a:pt x="1211" y="452"/>
                  <a:pt x="1209" y="452"/>
                </a:cubicBezTo>
                <a:cubicBezTo>
                  <a:pt x="1207" y="455"/>
                  <a:pt x="1205" y="452"/>
                  <a:pt x="1203" y="453"/>
                </a:cubicBezTo>
                <a:cubicBezTo>
                  <a:pt x="1195" y="454"/>
                  <a:pt x="1192" y="462"/>
                  <a:pt x="1185" y="466"/>
                </a:cubicBezTo>
                <a:cubicBezTo>
                  <a:pt x="1177" y="470"/>
                  <a:pt x="1168" y="473"/>
                  <a:pt x="1159" y="477"/>
                </a:cubicBezTo>
                <a:cubicBezTo>
                  <a:pt x="1159" y="480"/>
                  <a:pt x="1156" y="481"/>
                  <a:pt x="1156" y="484"/>
                </a:cubicBezTo>
                <a:cubicBezTo>
                  <a:pt x="1168" y="484"/>
                  <a:pt x="1178" y="470"/>
                  <a:pt x="1195" y="468"/>
                </a:cubicBezTo>
                <a:cubicBezTo>
                  <a:pt x="1200" y="463"/>
                  <a:pt x="1207" y="460"/>
                  <a:pt x="1212" y="456"/>
                </a:cubicBezTo>
                <a:close/>
                <a:moveTo>
                  <a:pt x="1055" y="455"/>
                </a:moveTo>
                <a:cubicBezTo>
                  <a:pt x="1055" y="457"/>
                  <a:pt x="1051" y="456"/>
                  <a:pt x="1051" y="458"/>
                </a:cubicBezTo>
                <a:cubicBezTo>
                  <a:pt x="1053" y="458"/>
                  <a:pt x="1052" y="461"/>
                  <a:pt x="1054" y="461"/>
                </a:cubicBezTo>
                <a:cubicBezTo>
                  <a:pt x="1053" y="459"/>
                  <a:pt x="1058" y="457"/>
                  <a:pt x="1055" y="455"/>
                </a:cubicBezTo>
                <a:close/>
                <a:moveTo>
                  <a:pt x="128" y="500"/>
                </a:moveTo>
                <a:cubicBezTo>
                  <a:pt x="131" y="500"/>
                  <a:pt x="133" y="499"/>
                  <a:pt x="134" y="497"/>
                </a:cubicBezTo>
                <a:cubicBezTo>
                  <a:pt x="132" y="495"/>
                  <a:pt x="129" y="498"/>
                  <a:pt x="128" y="500"/>
                </a:cubicBezTo>
                <a:close/>
                <a:moveTo>
                  <a:pt x="123" y="531"/>
                </a:moveTo>
                <a:cubicBezTo>
                  <a:pt x="127" y="529"/>
                  <a:pt x="131" y="527"/>
                  <a:pt x="137" y="528"/>
                </a:cubicBezTo>
                <a:cubicBezTo>
                  <a:pt x="141" y="524"/>
                  <a:pt x="139" y="514"/>
                  <a:pt x="144" y="511"/>
                </a:cubicBezTo>
                <a:cubicBezTo>
                  <a:pt x="141" y="507"/>
                  <a:pt x="134" y="509"/>
                  <a:pt x="130" y="512"/>
                </a:cubicBezTo>
                <a:cubicBezTo>
                  <a:pt x="134" y="516"/>
                  <a:pt x="131" y="519"/>
                  <a:pt x="133" y="521"/>
                </a:cubicBezTo>
                <a:cubicBezTo>
                  <a:pt x="131" y="526"/>
                  <a:pt x="126" y="527"/>
                  <a:pt x="123" y="531"/>
                </a:cubicBezTo>
                <a:close/>
                <a:moveTo>
                  <a:pt x="1252" y="521"/>
                </a:moveTo>
                <a:cubicBezTo>
                  <a:pt x="1255" y="520"/>
                  <a:pt x="1259" y="520"/>
                  <a:pt x="1260" y="517"/>
                </a:cubicBezTo>
                <a:cubicBezTo>
                  <a:pt x="1256" y="517"/>
                  <a:pt x="1253" y="518"/>
                  <a:pt x="1252" y="521"/>
                </a:cubicBezTo>
                <a:close/>
                <a:moveTo>
                  <a:pt x="163" y="524"/>
                </a:moveTo>
                <a:cubicBezTo>
                  <a:pt x="162" y="528"/>
                  <a:pt x="157" y="529"/>
                  <a:pt x="154" y="533"/>
                </a:cubicBezTo>
                <a:cubicBezTo>
                  <a:pt x="160" y="533"/>
                  <a:pt x="160" y="533"/>
                  <a:pt x="160" y="533"/>
                </a:cubicBezTo>
                <a:cubicBezTo>
                  <a:pt x="160" y="530"/>
                  <a:pt x="166" y="527"/>
                  <a:pt x="163" y="524"/>
                </a:cubicBezTo>
                <a:close/>
                <a:moveTo>
                  <a:pt x="143" y="551"/>
                </a:moveTo>
                <a:cubicBezTo>
                  <a:pt x="142" y="551"/>
                  <a:pt x="143" y="548"/>
                  <a:pt x="141" y="548"/>
                </a:cubicBezTo>
                <a:cubicBezTo>
                  <a:pt x="140" y="549"/>
                  <a:pt x="139" y="549"/>
                  <a:pt x="138" y="549"/>
                </a:cubicBezTo>
                <a:cubicBezTo>
                  <a:pt x="136" y="554"/>
                  <a:pt x="143" y="554"/>
                  <a:pt x="143" y="551"/>
                </a:cubicBezTo>
                <a:close/>
                <a:moveTo>
                  <a:pt x="133" y="576"/>
                </a:moveTo>
                <a:cubicBezTo>
                  <a:pt x="130" y="576"/>
                  <a:pt x="126" y="580"/>
                  <a:pt x="128" y="582"/>
                </a:cubicBezTo>
                <a:cubicBezTo>
                  <a:pt x="129" y="580"/>
                  <a:pt x="132" y="579"/>
                  <a:pt x="133" y="576"/>
                </a:cubicBezTo>
                <a:close/>
                <a:moveTo>
                  <a:pt x="139" y="587"/>
                </a:moveTo>
                <a:cubicBezTo>
                  <a:pt x="145" y="585"/>
                  <a:pt x="152" y="583"/>
                  <a:pt x="153" y="576"/>
                </a:cubicBezTo>
                <a:cubicBezTo>
                  <a:pt x="145" y="576"/>
                  <a:pt x="145" y="585"/>
                  <a:pt x="139" y="587"/>
                </a:cubicBezTo>
                <a:close/>
                <a:moveTo>
                  <a:pt x="129" y="597"/>
                </a:moveTo>
                <a:cubicBezTo>
                  <a:pt x="128" y="600"/>
                  <a:pt x="135" y="597"/>
                  <a:pt x="136" y="597"/>
                </a:cubicBezTo>
                <a:cubicBezTo>
                  <a:pt x="134" y="595"/>
                  <a:pt x="131" y="596"/>
                  <a:pt x="129" y="597"/>
                </a:cubicBezTo>
                <a:close/>
                <a:moveTo>
                  <a:pt x="1159" y="601"/>
                </a:moveTo>
                <a:cubicBezTo>
                  <a:pt x="1154" y="604"/>
                  <a:pt x="1147" y="604"/>
                  <a:pt x="1147" y="611"/>
                </a:cubicBezTo>
                <a:cubicBezTo>
                  <a:pt x="1152" y="610"/>
                  <a:pt x="1163" y="605"/>
                  <a:pt x="1159" y="601"/>
                </a:cubicBezTo>
                <a:close/>
                <a:moveTo>
                  <a:pt x="95" y="617"/>
                </a:moveTo>
                <a:cubicBezTo>
                  <a:pt x="100" y="616"/>
                  <a:pt x="103" y="611"/>
                  <a:pt x="105" y="607"/>
                </a:cubicBezTo>
                <a:cubicBezTo>
                  <a:pt x="99" y="607"/>
                  <a:pt x="96" y="612"/>
                  <a:pt x="95" y="617"/>
                </a:cubicBezTo>
                <a:close/>
                <a:moveTo>
                  <a:pt x="1184" y="609"/>
                </a:moveTo>
                <a:cubicBezTo>
                  <a:pt x="1182" y="610"/>
                  <a:pt x="1179" y="611"/>
                  <a:pt x="1177" y="612"/>
                </a:cubicBezTo>
                <a:cubicBezTo>
                  <a:pt x="1176" y="614"/>
                  <a:pt x="1177" y="617"/>
                  <a:pt x="1179" y="619"/>
                </a:cubicBezTo>
                <a:cubicBezTo>
                  <a:pt x="1181" y="616"/>
                  <a:pt x="1184" y="613"/>
                  <a:pt x="1184" y="609"/>
                </a:cubicBezTo>
                <a:close/>
                <a:moveTo>
                  <a:pt x="1170" y="621"/>
                </a:moveTo>
                <a:cubicBezTo>
                  <a:pt x="1172" y="623"/>
                  <a:pt x="1173" y="620"/>
                  <a:pt x="1175" y="620"/>
                </a:cubicBezTo>
                <a:cubicBezTo>
                  <a:pt x="1175" y="618"/>
                  <a:pt x="1175" y="616"/>
                  <a:pt x="1172" y="616"/>
                </a:cubicBezTo>
                <a:cubicBezTo>
                  <a:pt x="1172" y="618"/>
                  <a:pt x="1171" y="619"/>
                  <a:pt x="1170" y="621"/>
                </a:cubicBezTo>
                <a:close/>
                <a:moveTo>
                  <a:pt x="229" y="618"/>
                </a:moveTo>
                <a:cubicBezTo>
                  <a:pt x="222" y="620"/>
                  <a:pt x="218" y="616"/>
                  <a:pt x="208" y="617"/>
                </a:cubicBezTo>
                <a:cubicBezTo>
                  <a:pt x="209" y="621"/>
                  <a:pt x="212" y="624"/>
                  <a:pt x="215" y="626"/>
                </a:cubicBezTo>
                <a:cubicBezTo>
                  <a:pt x="223" y="627"/>
                  <a:pt x="227" y="623"/>
                  <a:pt x="229" y="618"/>
                </a:cubicBezTo>
                <a:close/>
                <a:moveTo>
                  <a:pt x="131" y="618"/>
                </a:moveTo>
                <a:cubicBezTo>
                  <a:pt x="131" y="620"/>
                  <a:pt x="129" y="620"/>
                  <a:pt x="129" y="622"/>
                </a:cubicBezTo>
                <a:cubicBezTo>
                  <a:pt x="131" y="622"/>
                  <a:pt x="135" y="623"/>
                  <a:pt x="135" y="620"/>
                </a:cubicBezTo>
                <a:cubicBezTo>
                  <a:pt x="132" y="621"/>
                  <a:pt x="134" y="617"/>
                  <a:pt x="131" y="618"/>
                </a:cubicBezTo>
                <a:close/>
                <a:moveTo>
                  <a:pt x="119" y="637"/>
                </a:moveTo>
                <a:cubicBezTo>
                  <a:pt x="114" y="634"/>
                  <a:pt x="123" y="630"/>
                  <a:pt x="118" y="626"/>
                </a:cubicBezTo>
                <a:cubicBezTo>
                  <a:pt x="116" y="630"/>
                  <a:pt x="113" y="622"/>
                  <a:pt x="111" y="625"/>
                </a:cubicBezTo>
                <a:cubicBezTo>
                  <a:pt x="113" y="626"/>
                  <a:pt x="114" y="627"/>
                  <a:pt x="114" y="629"/>
                </a:cubicBezTo>
                <a:cubicBezTo>
                  <a:pt x="113" y="631"/>
                  <a:pt x="109" y="630"/>
                  <a:pt x="109" y="633"/>
                </a:cubicBezTo>
                <a:cubicBezTo>
                  <a:pt x="110" y="636"/>
                  <a:pt x="106" y="641"/>
                  <a:pt x="105" y="645"/>
                </a:cubicBezTo>
                <a:cubicBezTo>
                  <a:pt x="109" y="642"/>
                  <a:pt x="116" y="641"/>
                  <a:pt x="119" y="637"/>
                </a:cubicBezTo>
                <a:close/>
                <a:moveTo>
                  <a:pt x="126" y="633"/>
                </a:moveTo>
                <a:cubicBezTo>
                  <a:pt x="127" y="632"/>
                  <a:pt x="128" y="631"/>
                  <a:pt x="128" y="629"/>
                </a:cubicBezTo>
                <a:cubicBezTo>
                  <a:pt x="125" y="628"/>
                  <a:pt x="123" y="628"/>
                  <a:pt x="121" y="630"/>
                </a:cubicBezTo>
                <a:cubicBezTo>
                  <a:pt x="124" y="630"/>
                  <a:pt x="123" y="633"/>
                  <a:pt x="126" y="633"/>
                </a:cubicBezTo>
                <a:close/>
                <a:moveTo>
                  <a:pt x="85" y="656"/>
                </a:moveTo>
                <a:cubicBezTo>
                  <a:pt x="90" y="653"/>
                  <a:pt x="99" y="656"/>
                  <a:pt x="101" y="646"/>
                </a:cubicBezTo>
                <a:cubicBezTo>
                  <a:pt x="98" y="647"/>
                  <a:pt x="96" y="645"/>
                  <a:pt x="95" y="644"/>
                </a:cubicBezTo>
                <a:cubicBezTo>
                  <a:pt x="94" y="646"/>
                  <a:pt x="92" y="648"/>
                  <a:pt x="93" y="651"/>
                </a:cubicBezTo>
                <a:cubicBezTo>
                  <a:pt x="90" y="653"/>
                  <a:pt x="86" y="653"/>
                  <a:pt x="85" y="656"/>
                </a:cubicBezTo>
                <a:close/>
                <a:moveTo>
                  <a:pt x="1150" y="651"/>
                </a:moveTo>
                <a:cubicBezTo>
                  <a:pt x="1149" y="649"/>
                  <a:pt x="1145" y="650"/>
                  <a:pt x="1145" y="651"/>
                </a:cubicBezTo>
                <a:cubicBezTo>
                  <a:pt x="1146" y="652"/>
                  <a:pt x="1145" y="655"/>
                  <a:pt x="1148" y="654"/>
                </a:cubicBezTo>
                <a:cubicBezTo>
                  <a:pt x="1148" y="652"/>
                  <a:pt x="1150" y="652"/>
                  <a:pt x="1150" y="651"/>
                </a:cubicBezTo>
                <a:close/>
                <a:moveTo>
                  <a:pt x="1164" y="657"/>
                </a:moveTo>
                <a:cubicBezTo>
                  <a:pt x="1165" y="654"/>
                  <a:pt x="1165" y="652"/>
                  <a:pt x="1162" y="651"/>
                </a:cubicBezTo>
                <a:cubicBezTo>
                  <a:pt x="1160" y="653"/>
                  <a:pt x="1162" y="656"/>
                  <a:pt x="1164" y="657"/>
                </a:cubicBezTo>
                <a:close/>
                <a:moveTo>
                  <a:pt x="1195" y="662"/>
                </a:moveTo>
                <a:cubicBezTo>
                  <a:pt x="1195" y="659"/>
                  <a:pt x="1193" y="658"/>
                  <a:pt x="1192" y="657"/>
                </a:cubicBezTo>
                <a:cubicBezTo>
                  <a:pt x="1191" y="659"/>
                  <a:pt x="1189" y="660"/>
                  <a:pt x="1187" y="661"/>
                </a:cubicBezTo>
                <a:cubicBezTo>
                  <a:pt x="1186" y="664"/>
                  <a:pt x="1188" y="665"/>
                  <a:pt x="1188" y="668"/>
                </a:cubicBezTo>
                <a:cubicBezTo>
                  <a:pt x="1193" y="669"/>
                  <a:pt x="1190" y="661"/>
                  <a:pt x="1195" y="662"/>
                </a:cubicBezTo>
                <a:close/>
                <a:moveTo>
                  <a:pt x="1196" y="671"/>
                </a:moveTo>
                <a:cubicBezTo>
                  <a:pt x="1196" y="672"/>
                  <a:pt x="1195" y="672"/>
                  <a:pt x="1194" y="671"/>
                </a:cubicBezTo>
                <a:cubicBezTo>
                  <a:pt x="1194" y="674"/>
                  <a:pt x="1191" y="675"/>
                  <a:pt x="1188" y="675"/>
                </a:cubicBezTo>
                <a:cubicBezTo>
                  <a:pt x="1188" y="676"/>
                  <a:pt x="1187" y="677"/>
                  <a:pt x="1187" y="678"/>
                </a:cubicBezTo>
                <a:cubicBezTo>
                  <a:pt x="1192" y="680"/>
                  <a:pt x="1192" y="675"/>
                  <a:pt x="1196" y="676"/>
                </a:cubicBezTo>
                <a:cubicBezTo>
                  <a:pt x="1195" y="673"/>
                  <a:pt x="1199" y="672"/>
                  <a:pt x="1196" y="671"/>
                </a:cubicBezTo>
                <a:close/>
                <a:moveTo>
                  <a:pt x="1161" y="690"/>
                </a:moveTo>
                <a:cubicBezTo>
                  <a:pt x="1171" y="690"/>
                  <a:pt x="1166" y="685"/>
                  <a:pt x="1161" y="690"/>
                </a:cubicBezTo>
                <a:close/>
                <a:moveTo>
                  <a:pt x="1213" y="728"/>
                </a:moveTo>
                <a:cubicBezTo>
                  <a:pt x="1210" y="728"/>
                  <a:pt x="1208" y="730"/>
                  <a:pt x="1207" y="733"/>
                </a:cubicBezTo>
                <a:cubicBezTo>
                  <a:pt x="1208" y="735"/>
                  <a:pt x="1209" y="736"/>
                  <a:pt x="1211" y="737"/>
                </a:cubicBezTo>
                <a:cubicBezTo>
                  <a:pt x="1210" y="735"/>
                  <a:pt x="1213" y="736"/>
                  <a:pt x="1213" y="734"/>
                </a:cubicBezTo>
                <a:cubicBezTo>
                  <a:pt x="1211" y="733"/>
                  <a:pt x="1214" y="730"/>
                  <a:pt x="1213" y="728"/>
                </a:cubicBezTo>
                <a:close/>
                <a:moveTo>
                  <a:pt x="1152" y="730"/>
                </a:moveTo>
                <a:cubicBezTo>
                  <a:pt x="1149" y="731"/>
                  <a:pt x="1145" y="734"/>
                  <a:pt x="1149" y="735"/>
                </a:cubicBezTo>
                <a:cubicBezTo>
                  <a:pt x="1149" y="732"/>
                  <a:pt x="1152" y="733"/>
                  <a:pt x="1152" y="730"/>
                </a:cubicBezTo>
                <a:close/>
                <a:moveTo>
                  <a:pt x="1090" y="772"/>
                </a:moveTo>
                <a:cubicBezTo>
                  <a:pt x="1090" y="770"/>
                  <a:pt x="1094" y="771"/>
                  <a:pt x="1093" y="768"/>
                </a:cubicBezTo>
                <a:cubicBezTo>
                  <a:pt x="1092" y="768"/>
                  <a:pt x="1092" y="766"/>
                  <a:pt x="1091" y="767"/>
                </a:cubicBezTo>
                <a:cubicBezTo>
                  <a:pt x="1090" y="768"/>
                  <a:pt x="1087" y="771"/>
                  <a:pt x="1090" y="772"/>
                </a:cubicBezTo>
                <a:close/>
                <a:moveTo>
                  <a:pt x="176" y="780"/>
                </a:moveTo>
                <a:cubicBezTo>
                  <a:pt x="173" y="779"/>
                  <a:pt x="167" y="778"/>
                  <a:pt x="165" y="782"/>
                </a:cubicBezTo>
                <a:cubicBezTo>
                  <a:pt x="170" y="783"/>
                  <a:pt x="175" y="783"/>
                  <a:pt x="176" y="780"/>
                </a:cubicBezTo>
                <a:close/>
                <a:moveTo>
                  <a:pt x="1020" y="798"/>
                </a:moveTo>
                <a:cubicBezTo>
                  <a:pt x="1020" y="795"/>
                  <a:pt x="1022" y="794"/>
                  <a:pt x="1023" y="792"/>
                </a:cubicBezTo>
                <a:cubicBezTo>
                  <a:pt x="1021" y="792"/>
                  <a:pt x="1022" y="789"/>
                  <a:pt x="1019" y="790"/>
                </a:cubicBezTo>
                <a:cubicBezTo>
                  <a:pt x="1022" y="794"/>
                  <a:pt x="1016" y="796"/>
                  <a:pt x="1020" y="798"/>
                </a:cubicBezTo>
                <a:close/>
                <a:moveTo>
                  <a:pt x="1191" y="812"/>
                </a:moveTo>
                <a:cubicBezTo>
                  <a:pt x="1191" y="811"/>
                  <a:pt x="1191" y="810"/>
                  <a:pt x="1191" y="810"/>
                </a:cubicBezTo>
                <a:cubicBezTo>
                  <a:pt x="1191" y="814"/>
                  <a:pt x="1190" y="815"/>
                  <a:pt x="1192" y="817"/>
                </a:cubicBezTo>
                <a:cubicBezTo>
                  <a:pt x="1193" y="815"/>
                  <a:pt x="1198" y="811"/>
                  <a:pt x="1200" y="813"/>
                </a:cubicBezTo>
                <a:cubicBezTo>
                  <a:pt x="1200" y="817"/>
                  <a:pt x="1197" y="812"/>
                  <a:pt x="1198" y="816"/>
                </a:cubicBezTo>
                <a:cubicBezTo>
                  <a:pt x="1199" y="816"/>
                  <a:pt x="1200" y="816"/>
                  <a:pt x="1201" y="817"/>
                </a:cubicBezTo>
                <a:cubicBezTo>
                  <a:pt x="1201" y="813"/>
                  <a:pt x="1205" y="811"/>
                  <a:pt x="1204" y="809"/>
                </a:cubicBezTo>
                <a:cubicBezTo>
                  <a:pt x="1207" y="809"/>
                  <a:pt x="1207" y="812"/>
                  <a:pt x="1208" y="813"/>
                </a:cubicBezTo>
                <a:cubicBezTo>
                  <a:pt x="1212" y="812"/>
                  <a:pt x="1213" y="808"/>
                  <a:pt x="1218" y="808"/>
                </a:cubicBezTo>
                <a:cubicBezTo>
                  <a:pt x="1217" y="803"/>
                  <a:pt x="1218" y="802"/>
                  <a:pt x="1220" y="798"/>
                </a:cubicBezTo>
                <a:cubicBezTo>
                  <a:pt x="1208" y="801"/>
                  <a:pt x="1205" y="811"/>
                  <a:pt x="1191" y="812"/>
                </a:cubicBezTo>
                <a:close/>
                <a:moveTo>
                  <a:pt x="1157" y="815"/>
                </a:moveTo>
                <a:cubicBezTo>
                  <a:pt x="1158" y="815"/>
                  <a:pt x="1159" y="816"/>
                  <a:pt x="1160" y="816"/>
                </a:cubicBezTo>
                <a:cubicBezTo>
                  <a:pt x="1161" y="813"/>
                  <a:pt x="1164" y="813"/>
                  <a:pt x="1164" y="810"/>
                </a:cubicBezTo>
                <a:cubicBezTo>
                  <a:pt x="1163" y="810"/>
                  <a:pt x="1162" y="810"/>
                  <a:pt x="1161" y="809"/>
                </a:cubicBezTo>
                <a:cubicBezTo>
                  <a:pt x="1160" y="812"/>
                  <a:pt x="1157" y="812"/>
                  <a:pt x="1157" y="815"/>
                </a:cubicBezTo>
                <a:close/>
                <a:moveTo>
                  <a:pt x="963" y="823"/>
                </a:moveTo>
                <a:cubicBezTo>
                  <a:pt x="963" y="825"/>
                  <a:pt x="961" y="824"/>
                  <a:pt x="961" y="825"/>
                </a:cubicBezTo>
                <a:cubicBezTo>
                  <a:pt x="961" y="827"/>
                  <a:pt x="961" y="830"/>
                  <a:pt x="962" y="831"/>
                </a:cubicBezTo>
                <a:cubicBezTo>
                  <a:pt x="963" y="829"/>
                  <a:pt x="966" y="829"/>
                  <a:pt x="967" y="828"/>
                </a:cubicBezTo>
                <a:cubicBezTo>
                  <a:pt x="966" y="826"/>
                  <a:pt x="966" y="824"/>
                  <a:pt x="963" y="823"/>
                </a:cubicBezTo>
                <a:close/>
                <a:moveTo>
                  <a:pt x="928" y="831"/>
                </a:moveTo>
                <a:cubicBezTo>
                  <a:pt x="928" y="834"/>
                  <a:pt x="922" y="838"/>
                  <a:pt x="927" y="840"/>
                </a:cubicBezTo>
                <a:cubicBezTo>
                  <a:pt x="927" y="838"/>
                  <a:pt x="931" y="833"/>
                  <a:pt x="928" y="831"/>
                </a:cubicBezTo>
                <a:close/>
                <a:moveTo>
                  <a:pt x="991" y="831"/>
                </a:moveTo>
                <a:cubicBezTo>
                  <a:pt x="991" y="833"/>
                  <a:pt x="988" y="832"/>
                  <a:pt x="989" y="834"/>
                </a:cubicBezTo>
                <a:cubicBezTo>
                  <a:pt x="991" y="834"/>
                  <a:pt x="991" y="836"/>
                  <a:pt x="992" y="836"/>
                </a:cubicBezTo>
                <a:cubicBezTo>
                  <a:pt x="991" y="835"/>
                  <a:pt x="993" y="831"/>
                  <a:pt x="991" y="831"/>
                </a:cubicBezTo>
                <a:close/>
                <a:moveTo>
                  <a:pt x="1016" y="833"/>
                </a:moveTo>
                <a:cubicBezTo>
                  <a:pt x="1013" y="830"/>
                  <a:pt x="1010" y="834"/>
                  <a:pt x="1010" y="837"/>
                </a:cubicBezTo>
                <a:cubicBezTo>
                  <a:pt x="1013" y="837"/>
                  <a:pt x="1016" y="837"/>
                  <a:pt x="1016" y="833"/>
                </a:cubicBezTo>
                <a:close/>
                <a:moveTo>
                  <a:pt x="1096" y="833"/>
                </a:moveTo>
                <a:cubicBezTo>
                  <a:pt x="1096" y="834"/>
                  <a:pt x="1096" y="834"/>
                  <a:pt x="1096" y="834"/>
                </a:cubicBezTo>
                <a:cubicBezTo>
                  <a:pt x="1095" y="835"/>
                  <a:pt x="1093" y="834"/>
                  <a:pt x="1092" y="835"/>
                </a:cubicBezTo>
                <a:cubicBezTo>
                  <a:pt x="1094" y="836"/>
                  <a:pt x="1094" y="837"/>
                  <a:pt x="1096" y="836"/>
                </a:cubicBezTo>
                <a:cubicBezTo>
                  <a:pt x="1096" y="836"/>
                  <a:pt x="1098" y="833"/>
                  <a:pt x="1096" y="833"/>
                </a:cubicBezTo>
                <a:close/>
                <a:moveTo>
                  <a:pt x="1012" y="845"/>
                </a:moveTo>
                <a:cubicBezTo>
                  <a:pt x="1012" y="840"/>
                  <a:pt x="1017" y="846"/>
                  <a:pt x="1019" y="840"/>
                </a:cubicBezTo>
                <a:cubicBezTo>
                  <a:pt x="1015" y="841"/>
                  <a:pt x="1019" y="838"/>
                  <a:pt x="1019" y="836"/>
                </a:cubicBezTo>
                <a:cubicBezTo>
                  <a:pt x="1016" y="838"/>
                  <a:pt x="1009" y="840"/>
                  <a:pt x="1012" y="845"/>
                </a:cubicBezTo>
                <a:close/>
                <a:moveTo>
                  <a:pt x="111" y="855"/>
                </a:moveTo>
                <a:cubicBezTo>
                  <a:pt x="108" y="856"/>
                  <a:pt x="107" y="858"/>
                  <a:pt x="105" y="860"/>
                </a:cubicBezTo>
                <a:cubicBezTo>
                  <a:pt x="108" y="861"/>
                  <a:pt x="113" y="857"/>
                  <a:pt x="111" y="855"/>
                </a:cubicBezTo>
                <a:close/>
                <a:moveTo>
                  <a:pt x="967" y="855"/>
                </a:moveTo>
                <a:cubicBezTo>
                  <a:pt x="968" y="860"/>
                  <a:pt x="965" y="856"/>
                  <a:pt x="962" y="857"/>
                </a:cubicBezTo>
                <a:cubicBezTo>
                  <a:pt x="962" y="859"/>
                  <a:pt x="963" y="861"/>
                  <a:pt x="964" y="861"/>
                </a:cubicBezTo>
                <a:cubicBezTo>
                  <a:pt x="965" y="859"/>
                  <a:pt x="969" y="860"/>
                  <a:pt x="970" y="857"/>
                </a:cubicBezTo>
                <a:cubicBezTo>
                  <a:pt x="968" y="857"/>
                  <a:pt x="969" y="854"/>
                  <a:pt x="967" y="855"/>
                </a:cubicBezTo>
                <a:close/>
                <a:moveTo>
                  <a:pt x="100" y="870"/>
                </a:moveTo>
                <a:cubicBezTo>
                  <a:pt x="102" y="869"/>
                  <a:pt x="105" y="869"/>
                  <a:pt x="105" y="866"/>
                </a:cubicBezTo>
                <a:cubicBezTo>
                  <a:pt x="102" y="866"/>
                  <a:pt x="102" y="866"/>
                  <a:pt x="102" y="866"/>
                </a:cubicBezTo>
                <a:cubicBezTo>
                  <a:pt x="103" y="869"/>
                  <a:pt x="100" y="868"/>
                  <a:pt x="100" y="870"/>
                </a:cubicBezTo>
                <a:close/>
                <a:moveTo>
                  <a:pt x="177" y="879"/>
                </a:moveTo>
                <a:cubicBezTo>
                  <a:pt x="172" y="873"/>
                  <a:pt x="164" y="880"/>
                  <a:pt x="161" y="885"/>
                </a:cubicBezTo>
                <a:cubicBezTo>
                  <a:pt x="166" y="888"/>
                  <a:pt x="174" y="884"/>
                  <a:pt x="177" y="879"/>
                </a:cubicBezTo>
                <a:close/>
                <a:moveTo>
                  <a:pt x="1111" y="885"/>
                </a:moveTo>
                <a:cubicBezTo>
                  <a:pt x="1109" y="888"/>
                  <a:pt x="1105" y="888"/>
                  <a:pt x="1104" y="892"/>
                </a:cubicBezTo>
                <a:cubicBezTo>
                  <a:pt x="1112" y="898"/>
                  <a:pt x="1111" y="900"/>
                  <a:pt x="1112" y="909"/>
                </a:cubicBezTo>
                <a:cubicBezTo>
                  <a:pt x="1116" y="907"/>
                  <a:pt x="1118" y="904"/>
                  <a:pt x="1120" y="899"/>
                </a:cubicBezTo>
                <a:cubicBezTo>
                  <a:pt x="1114" y="899"/>
                  <a:pt x="1113" y="889"/>
                  <a:pt x="1111" y="885"/>
                </a:cubicBezTo>
                <a:close/>
                <a:moveTo>
                  <a:pt x="146" y="887"/>
                </a:moveTo>
                <a:cubicBezTo>
                  <a:pt x="139" y="888"/>
                  <a:pt x="134" y="892"/>
                  <a:pt x="132" y="898"/>
                </a:cubicBezTo>
                <a:cubicBezTo>
                  <a:pt x="137" y="895"/>
                  <a:pt x="152" y="890"/>
                  <a:pt x="145" y="887"/>
                </a:cubicBezTo>
                <a:cubicBezTo>
                  <a:pt x="146" y="887"/>
                  <a:pt x="146" y="887"/>
                  <a:pt x="146" y="887"/>
                </a:cubicBezTo>
                <a:close/>
                <a:moveTo>
                  <a:pt x="152" y="894"/>
                </a:moveTo>
                <a:cubicBezTo>
                  <a:pt x="155" y="894"/>
                  <a:pt x="155" y="894"/>
                  <a:pt x="155" y="894"/>
                </a:cubicBezTo>
                <a:cubicBezTo>
                  <a:pt x="156" y="891"/>
                  <a:pt x="154" y="891"/>
                  <a:pt x="152" y="890"/>
                </a:cubicBezTo>
                <a:cubicBezTo>
                  <a:pt x="152" y="891"/>
                  <a:pt x="151" y="892"/>
                  <a:pt x="152" y="894"/>
                </a:cubicBezTo>
                <a:close/>
                <a:moveTo>
                  <a:pt x="1199" y="891"/>
                </a:moveTo>
                <a:cubicBezTo>
                  <a:pt x="1195" y="894"/>
                  <a:pt x="1193" y="894"/>
                  <a:pt x="1192" y="900"/>
                </a:cubicBezTo>
                <a:cubicBezTo>
                  <a:pt x="1195" y="898"/>
                  <a:pt x="1199" y="899"/>
                  <a:pt x="1201" y="896"/>
                </a:cubicBezTo>
                <a:cubicBezTo>
                  <a:pt x="1198" y="895"/>
                  <a:pt x="1203" y="891"/>
                  <a:pt x="1199" y="891"/>
                </a:cubicBezTo>
                <a:close/>
                <a:moveTo>
                  <a:pt x="1133" y="913"/>
                </a:moveTo>
                <a:cubicBezTo>
                  <a:pt x="1134" y="916"/>
                  <a:pt x="1142" y="909"/>
                  <a:pt x="1141" y="915"/>
                </a:cubicBezTo>
                <a:cubicBezTo>
                  <a:pt x="1149" y="915"/>
                  <a:pt x="1144" y="910"/>
                  <a:pt x="1147" y="906"/>
                </a:cubicBezTo>
                <a:cubicBezTo>
                  <a:pt x="1141" y="905"/>
                  <a:pt x="1136" y="909"/>
                  <a:pt x="1133" y="913"/>
                </a:cubicBezTo>
                <a:close/>
                <a:moveTo>
                  <a:pt x="118" y="907"/>
                </a:moveTo>
                <a:cubicBezTo>
                  <a:pt x="117" y="911"/>
                  <a:pt x="113" y="910"/>
                  <a:pt x="111" y="913"/>
                </a:cubicBezTo>
                <a:cubicBezTo>
                  <a:pt x="116" y="915"/>
                  <a:pt x="116" y="912"/>
                  <a:pt x="120" y="913"/>
                </a:cubicBezTo>
                <a:cubicBezTo>
                  <a:pt x="120" y="910"/>
                  <a:pt x="121" y="906"/>
                  <a:pt x="118" y="907"/>
                </a:cubicBezTo>
                <a:close/>
                <a:moveTo>
                  <a:pt x="1122" y="910"/>
                </a:moveTo>
                <a:cubicBezTo>
                  <a:pt x="1121" y="910"/>
                  <a:pt x="1121" y="908"/>
                  <a:pt x="1121" y="907"/>
                </a:cubicBezTo>
                <a:cubicBezTo>
                  <a:pt x="1118" y="907"/>
                  <a:pt x="1118" y="907"/>
                  <a:pt x="1118" y="907"/>
                </a:cubicBezTo>
                <a:cubicBezTo>
                  <a:pt x="1118" y="909"/>
                  <a:pt x="1117" y="909"/>
                  <a:pt x="1117" y="911"/>
                </a:cubicBezTo>
                <a:cubicBezTo>
                  <a:pt x="1119" y="910"/>
                  <a:pt x="1122" y="912"/>
                  <a:pt x="1122" y="910"/>
                </a:cubicBezTo>
                <a:close/>
                <a:moveTo>
                  <a:pt x="47" y="910"/>
                </a:moveTo>
                <a:cubicBezTo>
                  <a:pt x="44" y="907"/>
                  <a:pt x="38" y="912"/>
                  <a:pt x="41" y="914"/>
                </a:cubicBezTo>
                <a:cubicBezTo>
                  <a:pt x="42" y="912"/>
                  <a:pt x="46" y="913"/>
                  <a:pt x="47" y="910"/>
                </a:cubicBezTo>
                <a:close/>
                <a:moveTo>
                  <a:pt x="1167" y="913"/>
                </a:moveTo>
                <a:cubicBezTo>
                  <a:pt x="1168" y="914"/>
                  <a:pt x="1168" y="915"/>
                  <a:pt x="1170" y="914"/>
                </a:cubicBezTo>
                <a:cubicBezTo>
                  <a:pt x="1170" y="912"/>
                  <a:pt x="1171" y="911"/>
                  <a:pt x="1171" y="909"/>
                </a:cubicBezTo>
                <a:cubicBezTo>
                  <a:pt x="1169" y="909"/>
                  <a:pt x="1167" y="911"/>
                  <a:pt x="1167" y="913"/>
                </a:cubicBezTo>
                <a:close/>
                <a:moveTo>
                  <a:pt x="1158" y="911"/>
                </a:moveTo>
                <a:cubicBezTo>
                  <a:pt x="1157" y="914"/>
                  <a:pt x="1153" y="913"/>
                  <a:pt x="1151" y="913"/>
                </a:cubicBezTo>
                <a:cubicBezTo>
                  <a:pt x="1151" y="915"/>
                  <a:pt x="1148" y="916"/>
                  <a:pt x="1146" y="917"/>
                </a:cubicBezTo>
                <a:cubicBezTo>
                  <a:pt x="1145" y="922"/>
                  <a:pt x="1145" y="922"/>
                  <a:pt x="1146" y="926"/>
                </a:cubicBezTo>
                <a:cubicBezTo>
                  <a:pt x="1149" y="926"/>
                  <a:pt x="1152" y="923"/>
                  <a:pt x="1155" y="925"/>
                </a:cubicBezTo>
                <a:cubicBezTo>
                  <a:pt x="1154" y="926"/>
                  <a:pt x="1153" y="927"/>
                  <a:pt x="1153" y="928"/>
                </a:cubicBezTo>
                <a:cubicBezTo>
                  <a:pt x="1157" y="926"/>
                  <a:pt x="1161" y="925"/>
                  <a:pt x="1158" y="921"/>
                </a:cubicBezTo>
                <a:cubicBezTo>
                  <a:pt x="1161" y="921"/>
                  <a:pt x="1161" y="921"/>
                  <a:pt x="1161" y="921"/>
                </a:cubicBezTo>
                <a:cubicBezTo>
                  <a:pt x="1161" y="923"/>
                  <a:pt x="1160" y="924"/>
                  <a:pt x="1162" y="926"/>
                </a:cubicBezTo>
                <a:cubicBezTo>
                  <a:pt x="1163" y="921"/>
                  <a:pt x="1166" y="919"/>
                  <a:pt x="1165" y="914"/>
                </a:cubicBezTo>
                <a:cubicBezTo>
                  <a:pt x="1159" y="916"/>
                  <a:pt x="1160" y="911"/>
                  <a:pt x="1158" y="911"/>
                </a:cubicBezTo>
                <a:close/>
                <a:moveTo>
                  <a:pt x="1147" y="923"/>
                </a:moveTo>
                <a:cubicBezTo>
                  <a:pt x="1146" y="920"/>
                  <a:pt x="1149" y="921"/>
                  <a:pt x="1148" y="917"/>
                </a:cubicBezTo>
                <a:cubicBezTo>
                  <a:pt x="1149" y="918"/>
                  <a:pt x="1150" y="918"/>
                  <a:pt x="1151" y="918"/>
                </a:cubicBezTo>
                <a:cubicBezTo>
                  <a:pt x="1151" y="921"/>
                  <a:pt x="1150" y="923"/>
                  <a:pt x="1147" y="923"/>
                </a:cubicBezTo>
                <a:close/>
                <a:moveTo>
                  <a:pt x="88" y="926"/>
                </a:moveTo>
                <a:cubicBezTo>
                  <a:pt x="92" y="922"/>
                  <a:pt x="97" y="920"/>
                  <a:pt x="101" y="916"/>
                </a:cubicBezTo>
                <a:cubicBezTo>
                  <a:pt x="95" y="911"/>
                  <a:pt x="91" y="920"/>
                  <a:pt x="87" y="923"/>
                </a:cubicBezTo>
                <a:cubicBezTo>
                  <a:pt x="88" y="923"/>
                  <a:pt x="87" y="925"/>
                  <a:pt x="88" y="926"/>
                </a:cubicBezTo>
                <a:close/>
                <a:moveTo>
                  <a:pt x="994" y="937"/>
                </a:moveTo>
                <a:cubicBezTo>
                  <a:pt x="1001" y="937"/>
                  <a:pt x="1006" y="930"/>
                  <a:pt x="1012" y="931"/>
                </a:cubicBezTo>
                <a:cubicBezTo>
                  <a:pt x="1013" y="927"/>
                  <a:pt x="1012" y="927"/>
                  <a:pt x="1012" y="922"/>
                </a:cubicBezTo>
                <a:cubicBezTo>
                  <a:pt x="1002" y="920"/>
                  <a:pt x="1004" y="933"/>
                  <a:pt x="996" y="931"/>
                </a:cubicBezTo>
                <a:cubicBezTo>
                  <a:pt x="998" y="927"/>
                  <a:pt x="1001" y="926"/>
                  <a:pt x="1005" y="924"/>
                </a:cubicBezTo>
                <a:cubicBezTo>
                  <a:pt x="1001" y="923"/>
                  <a:pt x="997" y="922"/>
                  <a:pt x="994" y="925"/>
                </a:cubicBezTo>
                <a:cubicBezTo>
                  <a:pt x="997" y="930"/>
                  <a:pt x="993" y="931"/>
                  <a:pt x="994" y="937"/>
                </a:cubicBezTo>
                <a:close/>
                <a:moveTo>
                  <a:pt x="178" y="931"/>
                </a:moveTo>
                <a:cubicBezTo>
                  <a:pt x="175" y="931"/>
                  <a:pt x="176" y="933"/>
                  <a:pt x="174" y="935"/>
                </a:cubicBezTo>
                <a:cubicBezTo>
                  <a:pt x="178" y="935"/>
                  <a:pt x="178" y="933"/>
                  <a:pt x="178" y="931"/>
                </a:cubicBezTo>
                <a:close/>
                <a:moveTo>
                  <a:pt x="1184" y="948"/>
                </a:moveTo>
                <a:cubicBezTo>
                  <a:pt x="1186" y="945"/>
                  <a:pt x="1188" y="942"/>
                  <a:pt x="1189" y="939"/>
                </a:cubicBezTo>
                <a:cubicBezTo>
                  <a:pt x="1184" y="941"/>
                  <a:pt x="1188" y="934"/>
                  <a:pt x="1184" y="935"/>
                </a:cubicBezTo>
                <a:cubicBezTo>
                  <a:pt x="1177" y="945"/>
                  <a:pt x="1160" y="942"/>
                  <a:pt x="1160" y="956"/>
                </a:cubicBezTo>
                <a:cubicBezTo>
                  <a:pt x="1159" y="954"/>
                  <a:pt x="1158" y="957"/>
                  <a:pt x="1158" y="955"/>
                </a:cubicBezTo>
                <a:cubicBezTo>
                  <a:pt x="1158" y="954"/>
                  <a:pt x="1159" y="953"/>
                  <a:pt x="1158" y="952"/>
                </a:cubicBezTo>
                <a:cubicBezTo>
                  <a:pt x="1156" y="954"/>
                  <a:pt x="1155" y="956"/>
                  <a:pt x="1154" y="958"/>
                </a:cubicBezTo>
                <a:cubicBezTo>
                  <a:pt x="1149" y="959"/>
                  <a:pt x="1153" y="956"/>
                  <a:pt x="1149" y="955"/>
                </a:cubicBezTo>
                <a:cubicBezTo>
                  <a:pt x="1150" y="963"/>
                  <a:pt x="1143" y="964"/>
                  <a:pt x="1135" y="964"/>
                </a:cubicBezTo>
                <a:cubicBezTo>
                  <a:pt x="1132" y="973"/>
                  <a:pt x="1125" y="977"/>
                  <a:pt x="1117" y="980"/>
                </a:cubicBezTo>
                <a:cubicBezTo>
                  <a:pt x="1114" y="975"/>
                  <a:pt x="1120" y="972"/>
                  <a:pt x="1122" y="969"/>
                </a:cubicBezTo>
                <a:cubicBezTo>
                  <a:pt x="1117" y="969"/>
                  <a:pt x="1126" y="967"/>
                  <a:pt x="1122" y="965"/>
                </a:cubicBezTo>
                <a:cubicBezTo>
                  <a:pt x="1121" y="968"/>
                  <a:pt x="1119" y="965"/>
                  <a:pt x="1118" y="965"/>
                </a:cubicBezTo>
                <a:cubicBezTo>
                  <a:pt x="1116" y="966"/>
                  <a:pt x="1115" y="969"/>
                  <a:pt x="1114" y="972"/>
                </a:cubicBezTo>
                <a:cubicBezTo>
                  <a:pt x="1109" y="971"/>
                  <a:pt x="1108" y="974"/>
                  <a:pt x="1106" y="977"/>
                </a:cubicBezTo>
                <a:cubicBezTo>
                  <a:pt x="1110" y="976"/>
                  <a:pt x="1110" y="973"/>
                  <a:pt x="1114" y="974"/>
                </a:cubicBezTo>
                <a:cubicBezTo>
                  <a:pt x="1118" y="982"/>
                  <a:pt x="1110" y="982"/>
                  <a:pt x="1107" y="987"/>
                </a:cubicBezTo>
                <a:cubicBezTo>
                  <a:pt x="1115" y="986"/>
                  <a:pt x="1119" y="980"/>
                  <a:pt x="1127" y="978"/>
                </a:cubicBezTo>
                <a:cubicBezTo>
                  <a:pt x="1128" y="981"/>
                  <a:pt x="1129" y="983"/>
                  <a:pt x="1130" y="984"/>
                </a:cubicBezTo>
                <a:cubicBezTo>
                  <a:pt x="1134" y="981"/>
                  <a:pt x="1140" y="978"/>
                  <a:pt x="1143" y="973"/>
                </a:cubicBezTo>
                <a:cubicBezTo>
                  <a:pt x="1153" y="977"/>
                  <a:pt x="1151" y="960"/>
                  <a:pt x="1158" y="958"/>
                </a:cubicBezTo>
                <a:cubicBezTo>
                  <a:pt x="1161" y="958"/>
                  <a:pt x="1161" y="961"/>
                  <a:pt x="1164" y="960"/>
                </a:cubicBezTo>
                <a:cubicBezTo>
                  <a:pt x="1171" y="957"/>
                  <a:pt x="1174" y="946"/>
                  <a:pt x="1184" y="948"/>
                </a:cubicBezTo>
                <a:close/>
                <a:moveTo>
                  <a:pt x="215" y="940"/>
                </a:moveTo>
                <a:cubicBezTo>
                  <a:pt x="216" y="940"/>
                  <a:pt x="218" y="940"/>
                  <a:pt x="218" y="942"/>
                </a:cubicBezTo>
                <a:cubicBezTo>
                  <a:pt x="219" y="942"/>
                  <a:pt x="221" y="942"/>
                  <a:pt x="221" y="940"/>
                </a:cubicBezTo>
                <a:cubicBezTo>
                  <a:pt x="220" y="940"/>
                  <a:pt x="220" y="940"/>
                  <a:pt x="220" y="939"/>
                </a:cubicBezTo>
                <a:cubicBezTo>
                  <a:pt x="218" y="939"/>
                  <a:pt x="215" y="938"/>
                  <a:pt x="215" y="940"/>
                </a:cubicBezTo>
                <a:close/>
                <a:moveTo>
                  <a:pt x="1064" y="943"/>
                </a:moveTo>
                <a:cubicBezTo>
                  <a:pt x="1065" y="946"/>
                  <a:pt x="1063" y="946"/>
                  <a:pt x="1062" y="948"/>
                </a:cubicBezTo>
                <a:cubicBezTo>
                  <a:pt x="1066" y="947"/>
                  <a:pt x="1065" y="950"/>
                  <a:pt x="1068" y="950"/>
                </a:cubicBezTo>
                <a:cubicBezTo>
                  <a:pt x="1069" y="948"/>
                  <a:pt x="1073" y="948"/>
                  <a:pt x="1072" y="944"/>
                </a:cubicBezTo>
                <a:cubicBezTo>
                  <a:pt x="1070" y="943"/>
                  <a:pt x="1069" y="948"/>
                  <a:pt x="1069" y="945"/>
                </a:cubicBezTo>
                <a:cubicBezTo>
                  <a:pt x="1069" y="944"/>
                  <a:pt x="1070" y="943"/>
                  <a:pt x="1070" y="942"/>
                </a:cubicBezTo>
                <a:cubicBezTo>
                  <a:pt x="1068" y="942"/>
                  <a:pt x="1067" y="940"/>
                  <a:pt x="1064" y="939"/>
                </a:cubicBezTo>
                <a:cubicBezTo>
                  <a:pt x="1063" y="944"/>
                  <a:pt x="1057" y="942"/>
                  <a:pt x="1058" y="948"/>
                </a:cubicBezTo>
                <a:cubicBezTo>
                  <a:pt x="1063" y="949"/>
                  <a:pt x="1061" y="944"/>
                  <a:pt x="1064" y="943"/>
                </a:cubicBezTo>
                <a:close/>
                <a:moveTo>
                  <a:pt x="942" y="948"/>
                </a:moveTo>
                <a:cubicBezTo>
                  <a:pt x="942" y="944"/>
                  <a:pt x="942" y="944"/>
                  <a:pt x="942" y="944"/>
                </a:cubicBezTo>
                <a:cubicBezTo>
                  <a:pt x="939" y="943"/>
                  <a:pt x="939" y="949"/>
                  <a:pt x="942" y="948"/>
                </a:cubicBezTo>
                <a:close/>
                <a:moveTo>
                  <a:pt x="1171" y="961"/>
                </a:moveTo>
                <a:cubicBezTo>
                  <a:pt x="1171" y="966"/>
                  <a:pt x="1164" y="965"/>
                  <a:pt x="1164" y="970"/>
                </a:cubicBezTo>
                <a:cubicBezTo>
                  <a:pt x="1176" y="963"/>
                  <a:pt x="1186" y="960"/>
                  <a:pt x="1195" y="950"/>
                </a:cubicBezTo>
                <a:cubicBezTo>
                  <a:pt x="1185" y="945"/>
                  <a:pt x="1181" y="960"/>
                  <a:pt x="1171" y="961"/>
                </a:cubicBezTo>
                <a:close/>
                <a:moveTo>
                  <a:pt x="199" y="950"/>
                </a:moveTo>
                <a:cubicBezTo>
                  <a:pt x="197" y="950"/>
                  <a:pt x="194" y="950"/>
                  <a:pt x="195" y="952"/>
                </a:cubicBezTo>
                <a:cubicBezTo>
                  <a:pt x="197" y="952"/>
                  <a:pt x="199" y="952"/>
                  <a:pt x="199" y="950"/>
                </a:cubicBezTo>
                <a:close/>
                <a:moveTo>
                  <a:pt x="72" y="952"/>
                </a:moveTo>
                <a:cubicBezTo>
                  <a:pt x="70" y="949"/>
                  <a:pt x="65" y="951"/>
                  <a:pt x="64" y="954"/>
                </a:cubicBezTo>
                <a:cubicBezTo>
                  <a:pt x="67" y="954"/>
                  <a:pt x="71" y="955"/>
                  <a:pt x="72" y="952"/>
                </a:cubicBezTo>
                <a:close/>
                <a:moveTo>
                  <a:pt x="1136" y="954"/>
                </a:moveTo>
                <a:cubicBezTo>
                  <a:pt x="1139" y="955"/>
                  <a:pt x="1141" y="954"/>
                  <a:pt x="1140" y="951"/>
                </a:cubicBezTo>
                <a:cubicBezTo>
                  <a:pt x="1137" y="951"/>
                  <a:pt x="1137" y="951"/>
                  <a:pt x="1137" y="951"/>
                </a:cubicBezTo>
                <a:cubicBezTo>
                  <a:pt x="1138" y="952"/>
                  <a:pt x="1136" y="953"/>
                  <a:pt x="1136" y="954"/>
                </a:cubicBezTo>
                <a:close/>
                <a:moveTo>
                  <a:pt x="90" y="958"/>
                </a:moveTo>
                <a:cubicBezTo>
                  <a:pt x="89" y="960"/>
                  <a:pt x="87" y="960"/>
                  <a:pt x="87" y="962"/>
                </a:cubicBezTo>
                <a:cubicBezTo>
                  <a:pt x="91" y="962"/>
                  <a:pt x="91" y="962"/>
                  <a:pt x="91" y="962"/>
                </a:cubicBezTo>
                <a:cubicBezTo>
                  <a:pt x="91" y="960"/>
                  <a:pt x="91" y="958"/>
                  <a:pt x="90" y="958"/>
                </a:cubicBezTo>
                <a:close/>
                <a:moveTo>
                  <a:pt x="130" y="964"/>
                </a:moveTo>
                <a:cubicBezTo>
                  <a:pt x="134" y="965"/>
                  <a:pt x="135" y="959"/>
                  <a:pt x="133" y="958"/>
                </a:cubicBezTo>
                <a:cubicBezTo>
                  <a:pt x="132" y="959"/>
                  <a:pt x="128" y="961"/>
                  <a:pt x="130" y="964"/>
                </a:cubicBezTo>
                <a:close/>
                <a:moveTo>
                  <a:pt x="236" y="965"/>
                </a:moveTo>
                <a:cubicBezTo>
                  <a:pt x="236" y="967"/>
                  <a:pt x="236" y="968"/>
                  <a:pt x="237" y="969"/>
                </a:cubicBezTo>
                <a:cubicBezTo>
                  <a:pt x="243" y="967"/>
                  <a:pt x="247" y="971"/>
                  <a:pt x="248" y="975"/>
                </a:cubicBezTo>
                <a:cubicBezTo>
                  <a:pt x="248" y="967"/>
                  <a:pt x="247" y="967"/>
                  <a:pt x="247" y="960"/>
                </a:cubicBezTo>
                <a:cubicBezTo>
                  <a:pt x="242" y="960"/>
                  <a:pt x="240" y="963"/>
                  <a:pt x="236" y="965"/>
                </a:cubicBezTo>
                <a:close/>
                <a:moveTo>
                  <a:pt x="171" y="965"/>
                </a:moveTo>
                <a:cubicBezTo>
                  <a:pt x="167" y="965"/>
                  <a:pt x="167" y="968"/>
                  <a:pt x="164" y="969"/>
                </a:cubicBezTo>
                <a:cubicBezTo>
                  <a:pt x="168" y="969"/>
                  <a:pt x="170" y="968"/>
                  <a:pt x="171" y="965"/>
                </a:cubicBezTo>
                <a:close/>
                <a:moveTo>
                  <a:pt x="1060" y="970"/>
                </a:moveTo>
                <a:cubicBezTo>
                  <a:pt x="1064" y="970"/>
                  <a:pt x="1066" y="969"/>
                  <a:pt x="1067" y="966"/>
                </a:cubicBezTo>
                <a:cubicBezTo>
                  <a:pt x="1064" y="967"/>
                  <a:pt x="1061" y="967"/>
                  <a:pt x="1060" y="970"/>
                </a:cubicBezTo>
                <a:close/>
                <a:moveTo>
                  <a:pt x="187" y="977"/>
                </a:moveTo>
                <a:cubicBezTo>
                  <a:pt x="187" y="978"/>
                  <a:pt x="188" y="981"/>
                  <a:pt x="186" y="981"/>
                </a:cubicBezTo>
                <a:cubicBezTo>
                  <a:pt x="182" y="981"/>
                  <a:pt x="178" y="982"/>
                  <a:pt x="176" y="985"/>
                </a:cubicBezTo>
                <a:cubicBezTo>
                  <a:pt x="173" y="986"/>
                  <a:pt x="175" y="982"/>
                  <a:pt x="172" y="983"/>
                </a:cubicBezTo>
                <a:cubicBezTo>
                  <a:pt x="166" y="985"/>
                  <a:pt x="164" y="989"/>
                  <a:pt x="161" y="992"/>
                </a:cubicBezTo>
                <a:cubicBezTo>
                  <a:pt x="156" y="997"/>
                  <a:pt x="149" y="999"/>
                  <a:pt x="145" y="1001"/>
                </a:cubicBezTo>
                <a:cubicBezTo>
                  <a:pt x="159" y="1005"/>
                  <a:pt x="173" y="992"/>
                  <a:pt x="179" y="985"/>
                </a:cubicBezTo>
                <a:cubicBezTo>
                  <a:pt x="191" y="984"/>
                  <a:pt x="196" y="977"/>
                  <a:pt x="204" y="972"/>
                </a:cubicBezTo>
                <a:cubicBezTo>
                  <a:pt x="196" y="971"/>
                  <a:pt x="193" y="975"/>
                  <a:pt x="187" y="977"/>
                </a:cubicBezTo>
                <a:close/>
                <a:moveTo>
                  <a:pt x="1174" y="972"/>
                </a:moveTo>
                <a:cubicBezTo>
                  <a:pt x="1175" y="975"/>
                  <a:pt x="1171" y="974"/>
                  <a:pt x="1172" y="977"/>
                </a:cubicBezTo>
                <a:cubicBezTo>
                  <a:pt x="1175" y="977"/>
                  <a:pt x="1177" y="973"/>
                  <a:pt x="1174" y="972"/>
                </a:cubicBezTo>
                <a:close/>
                <a:moveTo>
                  <a:pt x="1190" y="976"/>
                </a:moveTo>
                <a:cubicBezTo>
                  <a:pt x="1185" y="977"/>
                  <a:pt x="1178" y="975"/>
                  <a:pt x="1177" y="980"/>
                </a:cubicBezTo>
                <a:cubicBezTo>
                  <a:pt x="1183" y="977"/>
                  <a:pt x="1187" y="984"/>
                  <a:pt x="1190" y="980"/>
                </a:cubicBezTo>
                <a:cubicBezTo>
                  <a:pt x="1185" y="980"/>
                  <a:pt x="1188" y="977"/>
                  <a:pt x="1190" y="976"/>
                </a:cubicBezTo>
                <a:close/>
                <a:moveTo>
                  <a:pt x="989" y="985"/>
                </a:moveTo>
                <a:cubicBezTo>
                  <a:pt x="991" y="985"/>
                  <a:pt x="991" y="986"/>
                  <a:pt x="991" y="988"/>
                </a:cubicBezTo>
                <a:cubicBezTo>
                  <a:pt x="995" y="986"/>
                  <a:pt x="997" y="983"/>
                  <a:pt x="999" y="979"/>
                </a:cubicBezTo>
                <a:cubicBezTo>
                  <a:pt x="994" y="980"/>
                  <a:pt x="991" y="982"/>
                  <a:pt x="989" y="985"/>
                </a:cubicBezTo>
                <a:close/>
                <a:moveTo>
                  <a:pt x="207" y="982"/>
                </a:moveTo>
                <a:cubicBezTo>
                  <a:pt x="210" y="985"/>
                  <a:pt x="216" y="983"/>
                  <a:pt x="219" y="982"/>
                </a:cubicBezTo>
                <a:cubicBezTo>
                  <a:pt x="217" y="981"/>
                  <a:pt x="211" y="979"/>
                  <a:pt x="207" y="982"/>
                </a:cubicBezTo>
                <a:close/>
                <a:moveTo>
                  <a:pt x="4" y="982"/>
                </a:moveTo>
                <a:cubicBezTo>
                  <a:pt x="2" y="983"/>
                  <a:pt x="1" y="985"/>
                  <a:pt x="0" y="988"/>
                </a:cubicBezTo>
                <a:cubicBezTo>
                  <a:pt x="4" y="987"/>
                  <a:pt x="6" y="990"/>
                  <a:pt x="9" y="991"/>
                </a:cubicBezTo>
                <a:cubicBezTo>
                  <a:pt x="9" y="987"/>
                  <a:pt x="15" y="989"/>
                  <a:pt x="14" y="985"/>
                </a:cubicBezTo>
                <a:cubicBezTo>
                  <a:pt x="9" y="987"/>
                  <a:pt x="8" y="984"/>
                  <a:pt x="4" y="982"/>
                </a:cubicBezTo>
                <a:close/>
                <a:moveTo>
                  <a:pt x="1088" y="991"/>
                </a:moveTo>
                <a:cubicBezTo>
                  <a:pt x="1090" y="987"/>
                  <a:pt x="1095" y="986"/>
                  <a:pt x="1099" y="986"/>
                </a:cubicBezTo>
                <a:cubicBezTo>
                  <a:pt x="1098" y="977"/>
                  <a:pt x="1086" y="988"/>
                  <a:pt x="1088" y="991"/>
                </a:cubicBezTo>
                <a:close/>
                <a:moveTo>
                  <a:pt x="1136" y="986"/>
                </a:moveTo>
                <a:cubicBezTo>
                  <a:pt x="1138" y="986"/>
                  <a:pt x="1138" y="987"/>
                  <a:pt x="1139" y="988"/>
                </a:cubicBezTo>
                <a:cubicBezTo>
                  <a:pt x="1138" y="985"/>
                  <a:pt x="1142" y="987"/>
                  <a:pt x="1141" y="984"/>
                </a:cubicBezTo>
                <a:cubicBezTo>
                  <a:pt x="1139" y="984"/>
                  <a:pt x="1137" y="985"/>
                  <a:pt x="1136" y="986"/>
                </a:cubicBezTo>
                <a:close/>
                <a:moveTo>
                  <a:pt x="1151" y="990"/>
                </a:moveTo>
                <a:cubicBezTo>
                  <a:pt x="1152" y="990"/>
                  <a:pt x="1153" y="991"/>
                  <a:pt x="1154" y="991"/>
                </a:cubicBezTo>
                <a:cubicBezTo>
                  <a:pt x="1153" y="998"/>
                  <a:pt x="1147" y="992"/>
                  <a:pt x="1146" y="995"/>
                </a:cubicBezTo>
                <a:cubicBezTo>
                  <a:pt x="1150" y="996"/>
                  <a:pt x="1151" y="999"/>
                  <a:pt x="1154" y="1000"/>
                </a:cubicBezTo>
                <a:cubicBezTo>
                  <a:pt x="1152" y="997"/>
                  <a:pt x="1153" y="993"/>
                  <a:pt x="1157" y="992"/>
                </a:cubicBezTo>
                <a:cubicBezTo>
                  <a:pt x="1156" y="991"/>
                  <a:pt x="1156" y="989"/>
                  <a:pt x="1155" y="988"/>
                </a:cubicBezTo>
                <a:cubicBezTo>
                  <a:pt x="1155" y="990"/>
                  <a:pt x="1150" y="987"/>
                  <a:pt x="1151" y="990"/>
                </a:cubicBezTo>
                <a:close/>
                <a:moveTo>
                  <a:pt x="845" y="991"/>
                </a:moveTo>
                <a:cubicBezTo>
                  <a:pt x="842" y="993"/>
                  <a:pt x="834" y="994"/>
                  <a:pt x="836" y="998"/>
                </a:cubicBezTo>
                <a:cubicBezTo>
                  <a:pt x="839" y="996"/>
                  <a:pt x="843" y="995"/>
                  <a:pt x="845" y="991"/>
                </a:cubicBezTo>
                <a:close/>
                <a:moveTo>
                  <a:pt x="996" y="992"/>
                </a:moveTo>
                <a:cubicBezTo>
                  <a:pt x="994" y="993"/>
                  <a:pt x="992" y="994"/>
                  <a:pt x="991" y="995"/>
                </a:cubicBezTo>
                <a:cubicBezTo>
                  <a:pt x="994" y="995"/>
                  <a:pt x="996" y="995"/>
                  <a:pt x="996" y="992"/>
                </a:cubicBezTo>
                <a:close/>
                <a:moveTo>
                  <a:pt x="1031" y="997"/>
                </a:moveTo>
                <a:cubicBezTo>
                  <a:pt x="1031" y="995"/>
                  <a:pt x="1034" y="996"/>
                  <a:pt x="1035" y="994"/>
                </a:cubicBezTo>
                <a:cubicBezTo>
                  <a:pt x="1033" y="992"/>
                  <a:pt x="1028" y="996"/>
                  <a:pt x="1031" y="997"/>
                </a:cubicBezTo>
                <a:close/>
                <a:moveTo>
                  <a:pt x="856" y="1002"/>
                </a:moveTo>
                <a:cubicBezTo>
                  <a:pt x="861" y="1004"/>
                  <a:pt x="865" y="997"/>
                  <a:pt x="869" y="995"/>
                </a:cubicBezTo>
                <a:cubicBezTo>
                  <a:pt x="865" y="998"/>
                  <a:pt x="858" y="994"/>
                  <a:pt x="854" y="1000"/>
                </a:cubicBezTo>
                <a:cubicBezTo>
                  <a:pt x="856" y="1001"/>
                  <a:pt x="858" y="997"/>
                  <a:pt x="859" y="999"/>
                </a:cubicBezTo>
                <a:cubicBezTo>
                  <a:pt x="858" y="999"/>
                  <a:pt x="857" y="1000"/>
                  <a:pt x="856" y="1002"/>
                </a:cubicBezTo>
                <a:close/>
                <a:moveTo>
                  <a:pt x="882" y="994"/>
                </a:moveTo>
                <a:cubicBezTo>
                  <a:pt x="880" y="996"/>
                  <a:pt x="873" y="997"/>
                  <a:pt x="876" y="1001"/>
                </a:cubicBezTo>
                <a:cubicBezTo>
                  <a:pt x="880" y="1001"/>
                  <a:pt x="884" y="997"/>
                  <a:pt x="882" y="994"/>
                </a:cubicBezTo>
                <a:close/>
                <a:moveTo>
                  <a:pt x="327" y="1005"/>
                </a:moveTo>
                <a:cubicBezTo>
                  <a:pt x="328" y="1004"/>
                  <a:pt x="332" y="1005"/>
                  <a:pt x="331" y="1002"/>
                </a:cubicBezTo>
                <a:cubicBezTo>
                  <a:pt x="329" y="1002"/>
                  <a:pt x="325" y="1004"/>
                  <a:pt x="327" y="1005"/>
                </a:cubicBezTo>
                <a:close/>
                <a:moveTo>
                  <a:pt x="126" y="1017"/>
                </a:moveTo>
                <a:cubicBezTo>
                  <a:pt x="133" y="1015"/>
                  <a:pt x="141" y="1013"/>
                  <a:pt x="143" y="1006"/>
                </a:cubicBezTo>
                <a:cubicBezTo>
                  <a:pt x="136" y="1000"/>
                  <a:pt x="127" y="1008"/>
                  <a:pt x="126" y="1017"/>
                </a:cubicBezTo>
                <a:close/>
                <a:moveTo>
                  <a:pt x="825" y="1024"/>
                </a:moveTo>
                <a:cubicBezTo>
                  <a:pt x="837" y="1021"/>
                  <a:pt x="845" y="1013"/>
                  <a:pt x="852" y="1005"/>
                </a:cubicBezTo>
                <a:cubicBezTo>
                  <a:pt x="840" y="1006"/>
                  <a:pt x="834" y="1017"/>
                  <a:pt x="825" y="1018"/>
                </a:cubicBezTo>
                <a:cubicBezTo>
                  <a:pt x="827" y="1021"/>
                  <a:pt x="822" y="1022"/>
                  <a:pt x="825" y="1024"/>
                </a:cubicBezTo>
                <a:close/>
                <a:moveTo>
                  <a:pt x="834" y="1010"/>
                </a:moveTo>
                <a:cubicBezTo>
                  <a:pt x="836" y="1007"/>
                  <a:pt x="840" y="1009"/>
                  <a:pt x="840" y="1006"/>
                </a:cubicBezTo>
                <a:cubicBezTo>
                  <a:pt x="838" y="1004"/>
                  <a:pt x="830" y="1007"/>
                  <a:pt x="834" y="1010"/>
                </a:cubicBezTo>
                <a:close/>
                <a:moveTo>
                  <a:pt x="828" y="1006"/>
                </a:moveTo>
                <a:cubicBezTo>
                  <a:pt x="828" y="1009"/>
                  <a:pt x="824" y="1008"/>
                  <a:pt x="824" y="1011"/>
                </a:cubicBezTo>
                <a:cubicBezTo>
                  <a:pt x="827" y="1012"/>
                  <a:pt x="830" y="1012"/>
                  <a:pt x="832" y="1011"/>
                </a:cubicBezTo>
                <a:cubicBezTo>
                  <a:pt x="831" y="1009"/>
                  <a:pt x="830" y="1007"/>
                  <a:pt x="828" y="1006"/>
                </a:cubicBezTo>
                <a:close/>
                <a:moveTo>
                  <a:pt x="985" y="1009"/>
                </a:moveTo>
                <a:cubicBezTo>
                  <a:pt x="977" y="1010"/>
                  <a:pt x="972" y="1015"/>
                  <a:pt x="967" y="1019"/>
                </a:cubicBezTo>
                <a:cubicBezTo>
                  <a:pt x="976" y="1019"/>
                  <a:pt x="982" y="1015"/>
                  <a:pt x="985" y="1009"/>
                </a:cubicBezTo>
                <a:close/>
                <a:moveTo>
                  <a:pt x="1131" y="1012"/>
                </a:moveTo>
                <a:cubicBezTo>
                  <a:pt x="1133" y="1012"/>
                  <a:pt x="1135" y="1011"/>
                  <a:pt x="1136" y="1009"/>
                </a:cubicBezTo>
                <a:cubicBezTo>
                  <a:pt x="1133" y="1009"/>
                  <a:pt x="1131" y="1009"/>
                  <a:pt x="1131" y="1012"/>
                </a:cubicBezTo>
                <a:close/>
                <a:moveTo>
                  <a:pt x="816" y="1013"/>
                </a:moveTo>
                <a:cubicBezTo>
                  <a:pt x="813" y="1013"/>
                  <a:pt x="810" y="1014"/>
                  <a:pt x="808" y="1016"/>
                </a:cubicBezTo>
                <a:cubicBezTo>
                  <a:pt x="811" y="1015"/>
                  <a:pt x="815" y="1015"/>
                  <a:pt x="816" y="1013"/>
                </a:cubicBezTo>
                <a:close/>
                <a:moveTo>
                  <a:pt x="937" y="1026"/>
                </a:moveTo>
                <a:cubicBezTo>
                  <a:pt x="942" y="1026"/>
                  <a:pt x="945" y="1024"/>
                  <a:pt x="948" y="1021"/>
                </a:cubicBezTo>
                <a:cubicBezTo>
                  <a:pt x="947" y="1020"/>
                  <a:pt x="947" y="1017"/>
                  <a:pt x="946" y="1017"/>
                </a:cubicBezTo>
                <a:cubicBezTo>
                  <a:pt x="945" y="1018"/>
                  <a:pt x="942" y="1019"/>
                  <a:pt x="943" y="1016"/>
                </a:cubicBezTo>
                <a:cubicBezTo>
                  <a:pt x="938" y="1018"/>
                  <a:pt x="940" y="1022"/>
                  <a:pt x="937" y="1026"/>
                </a:cubicBezTo>
                <a:close/>
                <a:moveTo>
                  <a:pt x="239" y="1024"/>
                </a:moveTo>
                <a:cubicBezTo>
                  <a:pt x="239" y="1023"/>
                  <a:pt x="244" y="1021"/>
                  <a:pt x="241" y="1019"/>
                </a:cubicBezTo>
                <a:cubicBezTo>
                  <a:pt x="241" y="1021"/>
                  <a:pt x="235" y="1022"/>
                  <a:pt x="239" y="1024"/>
                </a:cubicBezTo>
                <a:close/>
                <a:moveTo>
                  <a:pt x="976" y="1035"/>
                </a:moveTo>
                <a:cubicBezTo>
                  <a:pt x="977" y="1036"/>
                  <a:pt x="983" y="1034"/>
                  <a:pt x="983" y="1030"/>
                </a:cubicBezTo>
                <a:cubicBezTo>
                  <a:pt x="976" y="1034"/>
                  <a:pt x="962" y="1038"/>
                  <a:pt x="956" y="1044"/>
                </a:cubicBezTo>
                <a:cubicBezTo>
                  <a:pt x="965" y="1044"/>
                  <a:pt x="970" y="1039"/>
                  <a:pt x="976" y="1035"/>
                </a:cubicBezTo>
                <a:close/>
                <a:moveTo>
                  <a:pt x="978" y="1043"/>
                </a:moveTo>
                <a:cubicBezTo>
                  <a:pt x="975" y="1043"/>
                  <a:pt x="973" y="1045"/>
                  <a:pt x="972" y="1046"/>
                </a:cubicBezTo>
                <a:cubicBezTo>
                  <a:pt x="974" y="1046"/>
                  <a:pt x="978" y="1046"/>
                  <a:pt x="978" y="1043"/>
                </a:cubicBezTo>
                <a:close/>
                <a:moveTo>
                  <a:pt x="245" y="1049"/>
                </a:moveTo>
                <a:cubicBezTo>
                  <a:pt x="243" y="1053"/>
                  <a:pt x="242" y="1059"/>
                  <a:pt x="240" y="1062"/>
                </a:cubicBezTo>
                <a:cubicBezTo>
                  <a:pt x="248" y="1060"/>
                  <a:pt x="255" y="1056"/>
                  <a:pt x="258" y="1048"/>
                </a:cubicBezTo>
                <a:cubicBezTo>
                  <a:pt x="254" y="1051"/>
                  <a:pt x="250" y="1050"/>
                  <a:pt x="245" y="1049"/>
                </a:cubicBezTo>
                <a:close/>
                <a:moveTo>
                  <a:pt x="921" y="1054"/>
                </a:moveTo>
                <a:cubicBezTo>
                  <a:pt x="923" y="1053"/>
                  <a:pt x="932" y="1052"/>
                  <a:pt x="933" y="1048"/>
                </a:cubicBezTo>
                <a:cubicBezTo>
                  <a:pt x="930" y="1050"/>
                  <a:pt x="923" y="1050"/>
                  <a:pt x="921" y="1054"/>
                </a:cubicBezTo>
                <a:close/>
                <a:moveTo>
                  <a:pt x="926" y="1062"/>
                </a:moveTo>
                <a:cubicBezTo>
                  <a:pt x="928" y="1057"/>
                  <a:pt x="934" y="1057"/>
                  <a:pt x="938" y="1054"/>
                </a:cubicBezTo>
                <a:cubicBezTo>
                  <a:pt x="931" y="1054"/>
                  <a:pt x="925" y="1057"/>
                  <a:pt x="921" y="1060"/>
                </a:cubicBezTo>
                <a:cubicBezTo>
                  <a:pt x="922" y="1061"/>
                  <a:pt x="925" y="1061"/>
                  <a:pt x="926" y="1062"/>
                </a:cubicBezTo>
                <a:close/>
                <a:moveTo>
                  <a:pt x="768" y="1057"/>
                </a:moveTo>
                <a:cubicBezTo>
                  <a:pt x="762" y="1054"/>
                  <a:pt x="760" y="1062"/>
                  <a:pt x="755" y="1060"/>
                </a:cubicBezTo>
                <a:cubicBezTo>
                  <a:pt x="755" y="1063"/>
                  <a:pt x="757" y="1063"/>
                  <a:pt x="758" y="1064"/>
                </a:cubicBezTo>
                <a:cubicBezTo>
                  <a:pt x="761" y="1060"/>
                  <a:pt x="766" y="1061"/>
                  <a:pt x="768" y="1057"/>
                </a:cubicBezTo>
                <a:close/>
                <a:moveTo>
                  <a:pt x="718" y="1059"/>
                </a:moveTo>
                <a:cubicBezTo>
                  <a:pt x="715" y="1059"/>
                  <a:pt x="713" y="1060"/>
                  <a:pt x="712" y="1062"/>
                </a:cubicBezTo>
                <a:cubicBezTo>
                  <a:pt x="713" y="1062"/>
                  <a:pt x="713" y="1063"/>
                  <a:pt x="712" y="1064"/>
                </a:cubicBezTo>
                <a:cubicBezTo>
                  <a:pt x="715" y="1063"/>
                  <a:pt x="718" y="1062"/>
                  <a:pt x="718" y="1059"/>
                </a:cubicBezTo>
                <a:close/>
                <a:moveTo>
                  <a:pt x="906" y="1070"/>
                </a:moveTo>
                <a:cubicBezTo>
                  <a:pt x="911" y="1069"/>
                  <a:pt x="915" y="1067"/>
                  <a:pt x="919" y="1064"/>
                </a:cubicBezTo>
                <a:cubicBezTo>
                  <a:pt x="919" y="1064"/>
                  <a:pt x="918" y="1063"/>
                  <a:pt x="918" y="1062"/>
                </a:cubicBezTo>
                <a:cubicBezTo>
                  <a:pt x="914" y="1065"/>
                  <a:pt x="906" y="1064"/>
                  <a:pt x="906" y="1070"/>
                </a:cubicBezTo>
                <a:close/>
                <a:moveTo>
                  <a:pt x="524" y="1069"/>
                </a:moveTo>
                <a:cubicBezTo>
                  <a:pt x="524" y="1066"/>
                  <a:pt x="526" y="1066"/>
                  <a:pt x="526" y="1063"/>
                </a:cubicBezTo>
                <a:cubicBezTo>
                  <a:pt x="523" y="1062"/>
                  <a:pt x="523" y="1065"/>
                  <a:pt x="522" y="1063"/>
                </a:cubicBezTo>
                <a:cubicBezTo>
                  <a:pt x="522" y="1069"/>
                  <a:pt x="515" y="1064"/>
                  <a:pt x="515" y="1068"/>
                </a:cubicBezTo>
                <a:cubicBezTo>
                  <a:pt x="516" y="1070"/>
                  <a:pt x="521" y="1068"/>
                  <a:pt x="524" y="1069"/>
                </a:cubicBezTo>
                <a:close/>
                <a:moveTo>
                  <a:pt x="678" y="1074"/>
                </a:moveTo>
                <a:cubicBezTo>
                  <a:pt x="691" y="1077"/>
                  <a:pt x="702" y="1069"/>
                  <a:pt x="710" y="1063"/>
                </a:cubicBezTo>
                <a:cubicBezTo>
                  <a:pt x="699" y="1065"/>
                  <a:pt x="688" y="1067"/>
                  <a:pt x="682" y="1073"/>
                </a:cubicBezTo>
                <a:cubicBezTo>
                  <a:pt x="682" y="1072"/>
                  <a:pt x="682" y="1071"/>
                  <a:pt x="681" y="1070"/>
                </a:cubicBezTo>
                <a:cubicBezTo>
                  <a:pt x="682" y="1074"/>
                  <a:pt x="677" y="1071"/>
                  <a:pt x="678" y="1074"/>
                </a:cubicBezTo>
                <a:close/>
                <a:moveTo>
                  <a:pt x="747" y="1066"/>
                </a:moveTo>
                <a:cubicBezTo>
                  <a:pt x="736" y="1067"/>
                  <a:pt x="724" y="1073"/>
                  <a:pt x="716" y="1078"/>
                </a:cubicBezTo>
                <a:cubicBezTo>
                  <a:pt x="727" y="1080"/>
                  <a:pt x="733" y="1070"/>
                  <a:pt x="744" y="1070"/>
                </a:cubicBezTo>
                <a:cubicBezTo>
                  <a:pt x="743" y="1067"/>
                  <a:pt x="746" y="1067"/>
                  <a:pt x="747" y="1066"/>
                </a:cubicBezTo>
                <a:close/>
                <a:moveTo>
                  <a:pt x="1029" y="1088"/>
                </a:moveTo>
                <a:cubicBezTo>
                  <a:pt x="1035" y="1088"/>
                  <a:pt x="1051" y="1081"/>
                  <a:pt x="1048" y="1075"/>
                </a:cubicBezTo>
                <a:cubicBezTo>
                  <a:pt x="1043" y="1080"/>
                  <a:pt x="1034" y="1083"/>
                  <a:pt x="1029" y="1088"/>
                </a:cubicBezTo>
                <a:close/>
                <a:moveTo>
                  <a:pt x="402" y="1084"/>
                </a:moveTo>
                <a:cubicBezTo>
                  <a:pt x="402" y="1086"/>
                  <a:pt x="399" y="1085"/>
                  <a:pt x="399" y="1086"/>
                </a:cubicBezTo>
                <a:cubicBezTo>
                  <a:pt x="402" y="1085"/>
                  <a:pt x="399" y="1089"/>
                  <a:pt x="402" y="1089"/>
                </a:cubicBezTo>
                <a:cubicBezTo>
                  <a:pt x="403" y="1088"/>
                  <a:pt x="405" y="1085"/>
                  <a:pt x="402" y="1084"/>
                </a:cubicBezTo>
                <a:close/>
                <a:moveTo>
                  <a:pt x="710" y="1088"/>
                </a:moveTo>
                <a:cubicBezTo>
                  <a:pt x="708" y="1090"/>
                  <a:pt x="702" y="1089"/>
                  <a:pt x="702" y="1093"/>
                </a:cubicBezTo>
                <a:cubicBezTo>
                  <a:pt x="704" y="1094"/>
                  <a:pt x="707" y="1094"/>
                  <a:pt x="711" y="1094"/>
                </a:cubicBezTo>
                <a:cubicBezTo>
                  <a:pt x="712" y="1092"/>
                  <a:pt x="713" y="1089"/>
                  <a:pt x="710" y="1088"/>
                </a:cubicBezTo>
                <a:close/>
                <a:moveTo>
                  <a:pt x="710" y="1097"/>
                </a:moveTo>
                <a:cubicBezTo>
                  <a:pt x="712" y="1098"/>
                  <a:pt x="715" y="1096"/>
                  <a:pt x="714" y="1099"/>
                </a:cubicBezTo>
                <a:cubicBezTo>
                  <a:pt x="709" y="1100"/>
                  <a:pt x="709" y="1101"/>
                  <a:pt x="709" y="1105"/>
                </a:cubicBezTo>
                <a:cubicBezTo>
                  <a:pt x="711" y="1105"/>
                  <a:pt x="713" y="1105"/>
                  <a:pt x="714" y="1107"/>
                </a:cubicBezTo>
                <a:cubicBezTo>
                  <a:pt x="711" y="1108"/>
                  <a:pt x="710" y="1107"/>
                  <a:pt x="710" y="1109"/>
                </a:cubicBezTo>
                <a:cubicBezTo>
                  <a:pt x="715" y="1109"/>
                  <a:pt x="718" y="1106"/>
                  <a:pt x="721" y="1104"/>
                </a:cubicBezTo>
                <a:cubicBezTo>
                  <a:pt x="718" y="1103"/>
                  <a:pt x="716" y="1107"/>
                  <a:pt x="714" y="1104"/>
                </a:cubicBezTo>
                <a:cubicBezTo>
                  <a:pt x="717" y="1103"/>
                  <a:pt x="722" y="1099"/>
                  <a:pt x="725" y="1101"/>
                </a:cubicBezTo>
                <a:cubicBezTo>
                  <a:pt x="725" y="1103"/>
                  <a:pt x="722" y="1102"/>
                  <a:pt x="722" y="1104"/>
                </a:cubicBezTo>
                <a:cubicBezTo>
                  <a:pt x="725" y="1106"/>
                  <a:pt x="729" y="1104"/>
                  <a:pt x="731" y="1102"/>
                </a:cubicBezTo>
                <a:cubicBezTo>
                  <a:pt x="728" y="1102"/>
                  <a:pt x="726" y="1099"/>
                  <a:pt x="728" y="1097"/>
                </a:cubicBezTo>
                <a:cubicBezTo>
                  <a:pt x="726" y="1097"/>
                  <a:pt x="724" y="1098"/>
                  <a:pt x="724" y="1096"/>
                </a:cubicBezTo>
                <a:cubicBezTo>
                  <a:pt x="724" y="1094"/>
                  <a:pt x="727" y="1095"/>
                  <a:pt x="727" y="1094"/>
                </a:cubicBezTo>
                <a:cubicBezTo>
                  <a:pt x="725" y="1092"/>
                  <a:pt x="723" y="1090"/>
                  <a:pt x="721" y="1089"/>
                </a:cubicBezTo>
                <a:cubicBezTo>
                  <a:pt x="720" y="1095"/>
                  <a:pt x="712" y="1092"/>
                  <a:pt x="710" y="1097"/>
                </a:cubicBezTo>
                <a:close/>
                <a:moveTo>
                  <a:pt x="939" y="1102"/>
                </a:moveTo>
                <a:cubicBezTo>
                  <a:pt x="932" y="1106"/>
                  <a:pt x="924" y="1109"/>
                  <a:pt x="917" y="1113"/>
                </a:cubicBezTo>
                <a:cubicBezTo>
                  <a:pt x="928" y="1113"/>
                  <a:pt x="933" y="1105"/>
                  <a:pt x="940" y="1105"/>
                </a:cubicBezTo>
                <a:cubicBezTo>
                  <a:pt x="940" y="1104"/>
                  <a:pt x="941" y="1102"/>
                  <a:pt x="939" y="1102"/>
                </a:cubicBezTo>
                <a:close/>
                <a:moveTo>
                  <a:pt x="625" y="1108"/>
                </a:moveTo>
                <a:cubicBezTo>
                  <a:pt x="629" y="1107"/>
                  <a:pt x="634" y="1107"/>
                  <a:pt x="635" y="1104"/>
                </a:cubicBezTo>
                <a:cubicBezTo>
                  <a:pt x="631" y="1105"/>
                  <a:pt x="628" y="1105"/>
                  <a:pt x="625" y="1108"/>
                </a:cubicBezTo>
                <a:close/>
                <a:moveTo>
                  <a:pt x="682" y="1117"/>
                </a:moveTo>
                <a:cubicBezTo>
                  <a:pt x="685" y="1117"/>
                  <a:pt x="695" y="1117"/>
                  <a:pt x="697" y="1113"/>
                </a:cubicBezTo>
                <a:cubicBezTo>
                  <a:pt x="693" y="1112"/>
                  <a:pt x="692" y="1113"/>
                  <a:pt x="688" y="1113"/>
                </a:cubicBezTo>
                <a:cubicBezTo>
                  <a:pt x="684" y="1110"/>
                  <a:pt x="689" y="1110"/>
                  <a:pt x="689" y="1108"/>
                </a:cubicBezTo>
                <a:cubicBezTo>
                  <a:pt x="682" y="1108"/>
                  <a:pt x="687" y="1111"/>
                  <a:pt x="682" y="1113"/>
                </a:cubicBezTo>
                <a:cubicBezTo>
                  <a:pt x="686" y="1115"/>
                  <a:pt x="683" y="1115"/>
                  <a:pt x="682" y="1117"/>
                </a:cubicBezTo>
                <a:close/>
                <a:moveTo>
                  <a:pt x="561" y="1110"/>
                </a:moveTo>
                <a:cubicBezTo>
                  <a:pt x="558" y="1112"/>
                  <a:pt x="550" y="1108"/>
                  <a:pt x="547" y="1112"/>
                </a:cubicBezTo>
                <a:cubicBezTo>
                  <a:pt x="551" y="1114"/>
                  <a:pt x="560" y="1114"/>
                  <a:pt x="561" y="1110"/>
                </a:cubicBezTo>
                <a:close/>
                <a:moveTo>
                  <a:pt x="870" y="1113"/>
                </a:moveTo>
                <a:cubicBezTo>
                  <a:pt x="867" y="1113"/>
                  <a:pt x="866" y="1115"/>
                  <a:pt x="863" y="1115"/>
                </a:cubicBezTo>
                <a:cubicBezTo>
                  <a:pt x="865" y="1119"/>
                  <a:pt x="863" y="1120"/>
                  <a:pt x="862" y="1122"/>
                </a:cubicBezTo>
                <a:cubicBezTo>
                  <a:pt x="871" y="1122"/>
                  <a:pt x="869" y="1120"/>
                  <a:pt x="870" y="1113"/>
                </a:cubicBezTo>
                <a:close/>
                <a:moveTo>
                  <a:pt x="809" y="1121"/>
                </a:moveTo>
                <a:cubicBezTo>
                  <a:pt x="806" y="1121"/>
                  <a:pt x="802" y="1120"/>
                  <a:pt x="801" y="1123"/>
                </a:cubicBezTo>
                <a:cubicBezTo>
                  <a:pt x="804" y="1123"/>
                  <a:pt x="807" y="1122"/>
                  <a:pt x="809" y="1121"/>
                </a:cubicBezTo>
                <a:close/>
                <a:moveTo>
                  <a:pt x="742" y="1145"/>
                </a:moveTo>
                <a:cubicBezTo>
                  <a:pt x="746" y="1144"/>
                  <a:pt x="748" y="1141"/>
                  <a:pt x="749" y="1137"/>
                </a:cubicBezTo>
                <a:cubicBezTo>
                  <a:pt x="745" y="1140"/>
                  <a:pt x="743" y="1140"/>
                  <a:pt x="742" y="1145"/>
                </a:cubicBezTo>
                <a:close/>
                <a:moveTo>
                  <a:pt x="571" y="1138"/>
                </a:moveTo>
                <a:cubicBezTo>
                  <a:pt x="568" y="1141"/>
                  <a:pt x="562" y="1142"/>
                  <a:pt x="559" y="1145"/>
                </a:cubicBezTo>
                <a:cubicBezTo>
                  <a:pt x="564" y="1147"/>
                  <a:pt x="569" y="1142"/>
                  <a:pt x="571" y="1138"/>
                </a:cubicBezTo>
                <a:close/>
                <a:moveTo>
                  <a:pt x="611" y="1147"/>
                </a:moveTo>
                <a:cubicBezTo>
                  <a:pt x="609" y="1143"/>
                  <a:pt x="603" y="1146"/>
                  <a:pt x="602" y="1148"/>
                </a:cubicBezTo>
                <a:cubicBezTo>
                  <a:pt x="606" y="1148"/>
                  <a:pt x="610" y="1149"/>
                  <a:pt x="611" y="1147"/>
                </a:cubicBezTo>
                <a:close/>
                <a:moveTo>
                  <a:pt x="634" y="1152"/>
                </a:moveTo>
                <a:cubicBezTo>
                  <a:pt x="638" y="1153"/>
                  <a:pt x="644" y="1149"/>
                  <a:pt x="649" y="1148"/>
                </a:cubicBezTo>
                <a:cubicBezTo>
                  <a:pt x="644" y="1148"/>
                  <a:pt x="637" y="1148"/>
                  <a:pt x="634" y="1152"/>
                </a:cubicBezTo>
                <a:close/>
                <a:moveTo>
                  <a:pt x="695" y="1156"/>
                </a:moveTo>
                <a:cubicBezTo>
                  <a:pt x="689" y="1154"/>
                  <a:pt x="686" y="1160"/>
                  <a:pt x="681" y="1161"/>
                </a:cubicBezTo>
                <a:cubicBezTo>
                  <a:pt x="681" y="1161"/>
                  <a:pt x="680" y="1159"/>
                  <a:pt x="678" y="1160"/>
                </a:cubicBezTo>
                <a:cubicBezTo>
                  <a:pt x="674" y="1160"/>
                  <a:pt x="669" y="1166"/>
                  <a:pt x="662" y="1165"/>
                </a:cubicBezTo>
                <a:cubicBezTo>
                  <a:pt x="667" y="1171"/>
                  <a:pt x="677" y="1165"/>
                  <a:pt x="686" y="1162"/>
                </a:cubicBezTo>
                <a:cubicBezTo>
                  <a:pt x="693" y="1160"/>
                  <a:pt x="701" y="1159"/>
                  <a:pt x="708" y="1157"/>
                </a:cubicBezTo>
                <a:cubicBezTo>
                  <a:pt x="706" y="1151"/>
                  <a:pt x="697" y="1151"/>
                  <a:pt x="695" y="1156"/>
                </a:cubicBezTo>
                <a:close/>
                <a:moveTo>
                  <a:pt x="557" y="1166"/>
                </a:moveTo>
                <a:cubicBezTo>
                  <a:pt x="557" y="1170"/>
                  <a:pt x="558" y="1171"/>
                  <a:pt x="559" y="1174"/>
                </a:cubicBezTo>
                <a:cubicBezTo>
                  <a:pt x="571" y="1173"/>
                  <a:pt x="577" y="1170"/>
                  <a:pt x="582" y="1160"/>
                </a:cubicBezTo>
                <a:cubicBezTo>
                  <a:pt x="572" y="1156"/>
                  <a:pt x="566" y="1165"/>
                  <a:pt x="557" y="1166"/>
                </a:cubicBezTo>
                <a:close/>
                <a:moveTo>
                  <a:pt x="605" y="1161"/>
                </a:moveTo>
                <a:cubicBezTo>
                  <a:pt x="607" y="1163"/>
                  <a:pt x="614" y="1162"/>
                  <a:pt x="615" y="1160"/>
                </a:cubicBezTo>
                <a:cubicBezTo>
                  <a:pt x="612" y="1161"/>
                  <a:pt x="605" y="1158"/>
                  <a:pt x="605" y="1161"/>
                </a:cubicBezTo>
                <a:close/>
                <a:moveTo>
                  <a:pt x="606" y="1170"/>
                </a:moveTo>
                <a:cubicBezTo>
                  <a:pt x="606" y="1168"/>
                  <a:pt x="604" y="1167"/>
                  <a:pt x="605" y="1164"/>
                </a:cubicBezTo>
                <a:cubicBezTo>
                  <a:pt x="601" y="1165"/>
                  <a:pt x="602" y="1162"/>
                  <a:pt x="599" y="1162"/>
                </a:cubicBezTo>
                <a:cubicBezTo>
                  <a:pt x="599" y="1164"/>
                  <a:pt x="599" y="1164"/>
                  <a:pt x="599" y="1164"/>
                </a:cubicBezTo>
                <a:cubicBezTo>
                  <a:pt x="598" y="1164"/>
                  <a:pt x="598" y="1164"/>
                  <a:pt x="598" y="1165"/>
                </a:cubicBezTo>
                <a:cubicBezTo>
                  <a:pt x="601" y="1165"/>
                  <a:pt x="604" y="1165"/>
                  <a:pt x="604" y="1168"/>
                </a:cubicBezTo>
                <a:cubicBezTo>
                  <a:pt x="601" y="1168"/>
                  <a:pt x="598" y="1169"/>
                  <a:pt x="595" y="1171"/>
                </a:cubicBezTo>
                <a:cubicBezTo>
                  <a:pt x="599" y="1174"/>
                  <a:pt x="602" y="1170"/>
                  <a:pt x="606" y="1170"/>
                </a:cubicBezTo>
                <a:close/>
                <a:moveTo>
                  <a:pt x="811" y="1194"/>
                </a:moveTo>
                <a:cubicBezTo>
                  <a:pt x="821" y="1191"/>
                  <a:pt x="837" y="1185"/>
                  <a:pt x="847" y="1179"/>
                </a:cubicBezTo>
                <a:cubicBezTo>
                  <a:pt x="838" y="1180"/>
                  <a:pt x="830" y="1185"/>
                  <a:pt x="822" y="1188"/>
                </a:cubicBezTo>
                <a:cubicBezTo>
                  <a:pt x="819" y="1189"/>
                  <a:pt x="811" y="1188"/>
                  <a:pt x="811" y="1194"/>
                </a:cubicBezTo>
                <a:close/>
                <a:moveTo>
                  <a:pt x="569" y="1181"/>
                </a:moveTo>
                <a:cubicBezTo>
                  <a:pt x="567" y="1182"/>
                  <a:pt x="563" y="1182"/>
                  <a:pt x="563" y="1185"/>
                </a:cubicBezTo>
                <a:cubicBezTo>
                  <a:pt x="566" y="1184"/>
                  <a:pt x="574" y="1187"/>
                  <a:pt x="577" y="1184"/>
                </a:cubicBezTo>
                <a:cubicBezTo>
                  <a:pt x="574" y="1183"/>
                  <a:pt x="568" y="1186"/>
                  <a:pt x="569" y="1181"/>
                </a:cubicBezTo>
                <a:close/>
                <a:moveTo>
                  <a:pt x="596" y="1188"/>
                </a:moveTo>
                <a:cubicBezTo>
                  <a:pt x="598" y="1188"/>
                  <a:pt x="599" y="1189"/>
                  <a:pt x="599" y="1191"/>
                </a:cubicBezTo>
                <a:cubicBezTo>
                  <a:pt x="604" y="1191"/>
                  <a:pt x="609" y="1191"/>
                  <a:pt x="612" y="1188"/>
                </a:cubicBezTo>
                <a:cubicBezTo>
                  <a:pt x="606" y="1188"/>
                  <a:pt x="602" y="1187"/>
                  <a:pt x="596" y="1188"/>
                </a:cubicBezTo>
                <a:close/>
                <a:moveTo>
                  <a:pt x="1057" y="131"/>
                </a:moveTo>
                <a:cubicBezTo>
                  <a:pt x="1067" y="127"/>
                  <a:pt x="1072" y="123"/>
                  <a:pt x="1082" y="118"/>
                </a:cubicBezTo>
                <a:cubicBezTo>
                  <a:pt x="1083" y="123"/>
                  <a:pt x="1077" y="128"/>
                  <a:pt x="1081" y="129"/>
                </a:cubicBezTo>
                <a:cubicBezTo>
                  <a:pt x="1086" y="124"/>
                  <a:pt x="1095" y="123"/>
                  <a:pt x="1102" y="116"/>
                </a:cubicBezTo>
                <a:cubicBezTo>
                  <a:pt x="1102" y="118"/>
                  <a:pt x="1103" y="117"/>
                  <a:pt x="1103" y="118"/>
                </a:cubicBezTo>
                <a:cubicBezTo>
                  <a:pt x="1104" y="130"/>
                  <a:pt x="1088" y="126"/>
                  <a:pt x="1085" y="135"/>
                </a:cubicBezTo>
                <a:cubicBezTo>
                  <a:pt x="1086" y="136"/>
                  <a:pt x="1089" y="136"/>
                  <a:pt x="1089" y="139"/>
                </a:cubicBezTo>
                <a:cubicBezTo>
                  <a:pt x="1103" y="136"/>
                  <a:pt x="1112" y="135"/>
                  <a:pt x="1125" y="131"/>
                </a:cubicBezTo>
                <a:cubicBezTo>
                  <a:pt x="1135" y="149"/>
                  <a:pt x="1100" y="141"/>
                  <a:pt x="1105" y="156"/>
                </a:cubicBezTo>
                <a:cubicBezTo>
                  <a:pt x="1108" y="158"/>
                  <a:pt x="1109" y="155"/>
                  <a:pt x="1111" y="157"/>
                </a:cubicBezTo>
                <a:cubicBezTo>
                  <a:pt x="1106" y="157"/>
                  <a:pt x="1109" y="161"/>
                  <a:pt x="1111" y="162"/>
                </a:cubicBezTo>
                <a:cubicBezTo>
                  <a:pt x="1108" y="165"/>
                  <a:pt x="1099" y="166"/>
                  <a:pt x="1100" y="169"/>
                </a:cubicBezTo>
                <a:cubicBezTo>
                  <a:pt x="1104" y="167"/>
                  <a:pt x="1110" y="164"/>
                  <a:pt x="1115" y="165"/>
                </a:cubicBezTo>
                <a:cubicBezTo>
                  <a:pt x="1115" y="161"/>
                  <a:pt x="1118" y="161"/>
                  <a:pt x="1118" y="158"/>
                </a:cubicBezTo>
                <a:cubicBezTo>
                  <a:pt x="1116" y="158"/>
                  <a:pt x="1115" y="157"/>
                  <a:pt x="1115" y="154"/>
                </a:cubicBezTo>
                <a:cubicBezTo>
                  <a:pt x="1118" y="152"/>
                  <a:pt x="1119" y="148"/>
                  <a:pt x="1123" y="146"/>
                </a:cubicBezTo>
                <a:cubicBezTo>
                  <a:pt x="1127" y="146"/>
                  <a:pt x="1129" y="150"/>
                  <a:pt x="1129" y="154"/>
                </a:cubicBezTo>
                <a:cubicBezTo>
                  <a:pt x="1143" y="157"/>
                  <a:pt x="1173" y="157"/>
                  <a:pt x="1180" y="143"/>
                </a:cubicBezTo>
                <a:cubicBezTo>
                  <a:pt x="1182" y="144"/>
                  <a:pt x="1184" y="144"/>
                  <a:pt x="1184" y="146"/>
                </a:cubicBezTo>
                <a:cubicBezTo>
                  <a:pt x="1184" y="154"/>
                  <a:pt x="1178" y="159"/>
                  <a:pt x="1185" y="163"/>
                </a:cubicBezTo>
                <a:cubicBezTo>
                  <a:pt x="1184" y="166"/>
                  <a:pt x="1181" y="166"/>
                  <a:pt x="1179" y="167"/>
                </a:cubicBezTo>
                <a:cubicBezTo>
                  <a:pt x="1189" y="181"/>
                  <a:pt x="1172" y="189"/>
                  <a:pt x="1167" y="197"/>
                </a:cubicBezTo>
                <a:cubicBezTo>
                  <a:pt x="1178" y="197"/>
                  <a:pt x="1189" y="194"/>
                  <a:pt x="1195" y="190"/>
                </a:cubicBezTo>
                <a:cubicBezTo>
                  <a:pt x="1191" y="185"/>
                  <a:pt x="1196" y="177"/>
                  <a:pt x="1201" y="176"/>
                </a:cubicBezTo>
                <a:cubicBezTo>
                  <a:pt x="1201" y="177"/>
                  <a:pt x="1202" y="178"/>
                  <a:pt x="1201" y="180"/>
                </a:cubicBezTo>
                <a:cubicBezTo>
                  <a:pt x="1205" y="178"/>
                  <a:pt x="1208" y="175"/>
                  <a:pt x="1213" y="175"/>
                </a:cubicBezTo>
                <a:cubicBezTo>
                  <a:pt x="1213" y="173"/>
                  <a:pt x="1212" y="172"/>
                  <a:pt x="1214" y="170"/>
                </a:cubicBezTo>
                <a:cubicBezTo>
                  <a:pt x="1217" y="170"/>
                  <a:pt x="1214" y="175"/>
                  <a:pt x="1216" y="174"/>
                </a:cubicBezTo>
                <a:cubicBezTo>
                  <a:pt x="1218" y="172"/>
                  <a:pt x="1221" y="172"/>
                  <a:pt x="1221" y="168"/>
                </a:cubicBezTo>
                <a:cubicBezTo>
                  <a:pt x="1216" y="171"/>
                  <a:pt x="1214" y="167"/>
                  <a:pt x="1212" y="164"/>
                </a:cubicBezTo>
                <a:cubicBezTo>
                  <a:pt x="1214" y="162"/>
                  <a:pt x="1218" y="163"/>
                  <a:pt x="1220" y="161"/>
                </a:cubicBezTo>
                <a:cubicBezTo>
                  <a:pt x="1217" y="153"/>
                  <a:pt x="1223" y="145"/>
                  <a:pt x="1223" y="138"/>
                </a:cubicBezTo>
                <a:cubicBezTo>
                  <a:pt x="1229" y="135"/>
                  <a:pt x="1233" y="128"/>
                  <a:pt x="1236" y="122"/>
                </a:cubicBezTo>
                <a:cubicBezTo>
                  <a:pt x="1228" y="125"/>
                  <a:pt x="1216" y="140"/>
                  <a:pt x="1208" y="128"/>
                </a:cubicBezTo>
                <a:cubicBezTo>
                  <a:pt x="1211" y="116"/>
                  <a:pt x="1226" y="108"/>
                  <a:pt x="1230" y="97"/>
                </a:cubicBezTo>
                <a:cubicBezTo>
                  <a:pt x="1225" y="99"/>
                  <a:pt x="1221" y="103"/>
                  <a:pt x="1214" y="102"/>
                </a:cubicBezTo>
                <a:cubicBezTo>
                  <a:pt x="1215" y="98"/>
                  <a:pt x="1211" y="94"/>
                  <a:pt x="1210" y="89"/>
                </a:cubicBezTo>
                <a:cubicBezTo>
                  <a:pt x="1211" y="84"/>
                  <a:pt x="1215" y="81"/>
                  <a:pt x="1219" y="78"/>
                </a:cubicBezTo>
                <a:cubicBezTo>
                  <a:pt x="1206" y="82"/>
                  <a:pt x="1196" y="91"/>
                  <a:pt x="1182" y="89"/>
                </a:cubicBezTo>
                <a:cubicBezTo>
                  <a:pt x="1182" y="86"/>
                  <a:pt x="1184" y="85"/>
                  <a:pt x="1186" y="85"/>
                </a:cubicBezTo>
                <a:cubicBezTo>
                  <a:pt x="1187" y="85"/>
                  <a:pt x="1187" y="88"/>
                  <a:pt x="1190" y="87"/>
                </a:cubicBezTo>
                <a:cubicBezTo>
                  <a:pt x="1192" y="86"/>
                  <a:pt x="1191" y="83"/>
                  <a:pt x="1193" y="82"/>
                </a:cubicBezTo>
                <a:cubicBezTo>
                  <a:pt x="1197" y="82"/>
                  <a:pt x="1199" y="79"/>
                  <a:pt x="1202" y="76"/>
                </a:cubicBezTo>
                <a:cubicBezTo>
                  <a:pt x="1208" y="74"/>
                  <a:pt x="1214" y="73"/>
                  <a:pt x="1213" y="65"/>
                </a:cubicBezTo>
                <a:cubicBezTo>
                  <a:pt x="1211" y="63"/>
                  <a:pt x="1211" y="66"/>
                  <a:pt x="1208" y="65"/>
                </a:cubicBezTo>
                <a:cubicBezTo>
                  <a:pt x="1209" y="63"/>
                  <a:pt x="1207" y="63"/>
                  <a:pt x="1207" y="61"/>
                </a:cubicBezTo>
                <a:cubicBezTo>
                  <a:pt x="1211" y="57"/>
                  <a:pt x="1216" y="53"/>
                  <a:pt x="1220" y="49"/>
                </a:cubicBezTo>
                <a:cubicBezTo>
                  <a:pt x="1211" y="49"/>
                  <a:pt x="1207" y="54"/>
                  <a:pt x="1197" y="53"/>
                </a:cubicBezTo>
                <a:cubicBezTo>
                  <a:pt x="1201" y="47"/>
                  <a:pt x="1207" y="43"/>
                  <a:pt x="1211" y="37"/>
                </a:cubicBezTo>
                <a:cubicBezTo>
                  <a:pt x="1204" y="37"/>
                  <a:pt x="1197" y="45"/>
                  <a:pt x="1191" y="40"/>
                </a:cubicBezTo>
                <a:cubicBezTo>
                  <a:pt x="1187" y="33"/>
                  <a:pt x="1196" y="30"/>
                  <a:pt x="1195" y="27"/>
                </a:cubicBezTo>
                <a:cubicBezTo>
                  <a:pt x="1195" y="29"/>
                  <a:pt x="1190" y="29"/>
                  <a:pt x="1191" y="27"/>
                </a:cubicBezTo>
                <a:cubicBezTo>
                  <a:pt x="1191" y="24"/>
                  <a:pt x="1191" y="24"/>
                  <a:pt x="1193" y="21"/>
                </a:cubicBezTo>
                <a:cubicBezTo>
                  <a:pt x="1188" y="22"/>
                  <a:pt x="1187" y="19"/>
                  <a:pt x="1185" y="17"/>
                </a:cubicBezTo>
                <a:cubicBezTo>
                  <a:pt x="1186" y="13"/>
                  <a:pt x="1192" y="14"/>
                  <a:pt x="1191" y="9"/>
                </a:cubicBezTo>
                <a:cubicBezTo>
                  <a:pt x="1169" y="0"/>
                  <a:pt x="1158" y="26"/>
                  <a:pt x="1138" y="26"/>
                </a:cubicBezTo>
                <a:cubicBezTo>
                  <a:pt x="1138" y="30"/>
                  <a:pt x="1137" y="33"/>
                  <a:pt x="1135" y="37"/>
                </a:cubicBezTo>
                <a:cubicBezTo>
                  <a:pt x="1139" y="37"/>
                  <a:pt x="1144" y="31"/>
                  <a:pt x="1146" y="36"/>
                </a:cubicBezTo>
                <a:cubicBezTo>
                  <a:pt x="1134" y="51"/>
                  <a:pt x="1109" y="51"/>
                  <a:pt x="1093" y="63"/>
                </a:cubicBezTo>
                <a:cubicBezTo>
                  <a:pt x="1096" y="62"/>
                  <a:pt x="1095" y="64"/>
                  <a:pt x="1094" y="65"/>
                </a:cubicBezTo>
                <a:cubicBezTo>
                  <a:pt x="1098" y="66"/>
                  <a:pt x="1101" y="68"/>
                  <a:pt x="1103" y="70"/>
                </a:cubicBezTo>
                <a:cubicBezTo>
                  <a:pt x="1104" y="74"/>
                  <a:pt x="1100" y="74"/>
                  <a:pt x="1101" y="78"/>
                </a:cubicBezTo>
                <a:cubicBezTo>
                  <a:pt x="1108" y="90"/>
                  <a:pt x="1107" y="106"/>
                  <a:pt x="1094" y="112"/>
                </a:cubicBezTo>
                <a:cubicBezTo>
                  <a:pt x="1090" y="108"/>
                  <a:pt x="1082" y="112"/>
                  <a:pt x="1079" y="109"/>
                </a:cubicBezTo>
                <a:cubicBezTo>
                  <a:pt x="1080" y="106"/>
                  <a:pt x="1082" y="105"/>
                  <a:pt x="1084" y="104"/>
                </a:cubicBezTo>
                <a:cubicBezTo>
                  <a:pt x="1085" y="106"/>
                  <a:pt x="1086" y="106"/>
                  <a:pt x="1085" y="108"/>
                </a:cubicBezTo>
                <a:cubicBezTo>
                  <a:pt x="1094" y="106"/>
                  <a:pt x="1099" y="95"/>
                  <a:pt x="1098" y="86"/>
                </a:cubicBezTo>
                <a:cubicBezTo>
                  <a:pt x="1096" y="85"/>
                  <a:pt x="1094" y="88"/>
                  <a:pt x="1093" y="86"/>
                </a:cubicBezTo>
                <a:cubicBezTo>
                  <a:pt x="1095" y="83"/>
                  <a:pt x="1094" y="83"/>
                  <a:pt x="1093" y="79"/>
                </a:cubicBezTo>
                <a:cubicBezTo>
                  <a:pt x="1083" y="79"/>
                  <a:pt x="1080" y="86"/>
                  <a:pt x="1074" y="90"/>
                </a:cubicBezTo>
                <a:cubicBezTo>
                  <a:pt x="1076" y="96"/>
                  <a:pt x="1078" y="103"/>
                  <a:pt x="1074" y="108"/>
                </a:cubicBezTo>
                <a:cubicBezTo>
                  <a:pt x="1065" y="111"/>
                  <a:pt x="1061" y="120"/>
                  <a:pt x="1055" y="127"/>
                </a:cubicBezTo>
                <a:cubicBezTo>
                  <a:pt x="1057" y="127"/>
                  <a:pt x="1055" y="131"/>
                  <a:pt x="1057" y="131"/>
                </a:cubicBezTo>
                <a:close/>
                <a:moveTo>
                  <a:pt x="1218" y="20"/>
                </a:moveTo>
                <a:cubicBezTo>
                  <a:pt x="1212" y="21"/>
                  <a:pt x="1203" y="24"/>
                  <a:pt x="1201" y="26"/>
                </a:cubicBezTo>
                <a:cubicBezTo>
                  <a:pt x="1208" y="25"/>
                  <a:pt x="1214" y="25"/>
                  <a:pt x="1218" y="20"/>
                </a:cubicBezTo>
                <a:close/>
                <a:moveTo>
                  <a:pt x="1239" y="43"/>
                </a:moveTo>
                <a:cubicBezTo>
                  <a:pt x="1239" y="44"/>
                  <a:pt x="1237" y="44"/>
                  <a:pt x="1236" y="43"/>
                </a:cubicBezTo>
                <a:cubicBezTo>
                  <a:pt x="1236" y="41"/>
                  <a:pt x="1239" y="42"/>
                  <a:pt x="1239" y="40"/>
                </a:cubicBezTo>
                <a:cubicBezTo>
                  <a:pt x="1237" y="41"/>
                  <a:pt x="1237" y="38"/>
                  <a:pt x="1236" y="37"/>
                </a:cubicBezTo>
                <a:cubicBezTo>
                  <a:pt x="1238" y="36"/>
                  <a:pt x="1238" y="33"/>
                  <a:pt x="1240" y="32"/>
                </a:cubicBezTo>
                <a:cubicBezTo>
                  <a:pt x="1237" y="32"/>
                  <a:pt x="1236" y="35"/>
                  <a:pt x="1234" y="37"/>
                </a:cubicBezTo>
                <a:cubicBezTo>
                  <a:pt x="1238" y="42"/>
                  <a:pt x="1223" y="44"/>
                  <a:pt x="1221" y="50"/>
                </a:cubicBezTo>
                <a:cubicBezTo>
                  <a:pt x="1228" y="50"/>
                  <a:pt x="1239" y="48"/>
                  <a:pt x="1239" y="43"/>
                </a:cubicBezTo>
                <a:close/>
                <a:moveTo>
                  <a:pt x="1204" y="47"/>
                </a:moveTo>
                <a:cubicBezTo>
                  <a:pt x="1210" y="48"/>
                  <a:pt x="1212" y="45"/>
                  <a:pt x="1214" y="43"/>
                </a:cubicBezTo>
                <a:cubicBezTo>
                  <a:pt x="1211" y="45"/>
                  <a:pt x="1206" y="42"/>
                  <a:pt x="1204" y="47"/>
                </a:cubicBezTo>
                <a:close/>
                <a:moveTo>
                  <a:pt x="1117" y="481"/>
                </a:moveTo>
                <a:cubicBezTo>
                  <a:pt x="1118" y="481"/>
                  <a:pt x="1118" y="481"/>
                  <a:pt x="1119" y="481"/>
                </a:cubicBezTo>
                <a:cubicBezTo>
                  <a:pt x="1118" y="481"/>
                  <a:pt x="1118" y="481"/>
                  <a:pt x="1117" y="481"/>
                </a:cubicBezTo>
                <a:close/>
                <a:moveTo>
                  <a:pt x="1284" y="478"/>
                </a:moveTo>
                <a:cubicBezTo>
                  <a:pt x="1280" y="478"/>
                  <a:pt x="1276" y="483"/>
                  <a:pt x="1274" y="481"/>
                </a:cubicBezTo>
                <a:cubicBezTo>
                  <a:pt x="1274" y="479"/>
                  <a:pt x="1277" y="479"/>
                  <a:pt x="1277" y="476"/>
                </a:cubicBezTo>
                <a:cubicBezTo>
                  <a:pt x="1263" y="476"/>
                  <a:pt x="1257" y="490"/>
                  <a:pt x="1237" y="485"/>
                </a:cubicBezTo>
                <a:cubicBezTo>
                  <a:pt x="1236" y="486"/>
                  <a:pt x="1232" y="490"/>
                  <a:pt x="1229" y="487"/>
                </a:cubicBezTo>
                <a:cubicBezTo>
                  <a:pt x="1233" y="485"/>
                  <a:pt x="1236" y="483"/>
                  <a:pt x="1239" y="480"/>
                </a:cubicBezTo>
                <a:cubicBezTo>
                  <a:pt x="1236" y="480"/>
                  <a:pt x="1232" y="485"/>
                  <a:pt x="1230" y="483"/>
                </a:cubicBezTo>
                <a:cubicBezTo>
                  <a:pt x="1233" y="480"/>
                  <a:pt x="1237" y="479"/>
                  <a:pt x="1240" y="475"/>
                </a:cubicBezTo>
                <a:cubicBezTo>
                  <a:pt x="1239" y="474"/>
                  <a:pt x="1238" y="473"/>
                  <a:pt x="1238" y="471"/>
                </a:cubicBezTo>
                <a:cubicBezTo>
                  <a:pt x="1239" y="471"/>
                  <a:pt x="1240" y="470"/>
                  <a:pt x="1242" y="469"/>
                </a:cubicBezTo>
                <a:cubicBezTo>
                  <a:pt x="1250" y="479"/>
                  <a:pt x="1256" y="465"/>
                  <a:pt x="1266" y="463"/>
                </a:cubicBezTo>
                <a:cubicBezTo>
                  <a:pt x="1266" y="467"/>
                  <a:pt x="1266" y="467"/>
                  <a:pt x="1266" y="467"/>
                </a:cubicBezTo>
                <a:cubicBezTo>
                  <a:pt x="1269" y="468"/>
                  <a:pt x="1272" y="463"/>
                  <a:pt x="1270" y="462"/>
                </a:cubicBezTo>
                <a:cubicBezTo>
                  <a:pt x="1270" y="463"/>
                  <a:pt x="1268" y="463"/>
                  <a:pt x="1267" y="462"/>
                </a:cubicBezTo>
                <a:cubicBezTo>
                  <a:pt x="1270" y="457"/>
                  <a:pt x="1282" y="456"/>
                  <a:pt x="1281" y="451"/>
                </a:cubicBezTo>
                <a:cubicBezTo>
                  <a:pt x="1277" y="456"/>
                  <a:pt x="1269" y="456"/>
                  <a:pt x="1263" y="457"/>
                </a:cubicBezTo>
                <a:cubicBezTo>
                  <a:pt x="1265" y="462"/>
                  <a:pt x="1259" y="464"/>
                  <a:pt x="1256" y="465"/>
                </a:cubicBezTo>
                <a:cubicBezTo>
                  <a:pt x="1253" y="461"/>
                  <a:pt x="1247" y="466"/>
                  <a:pt x="1244" y="465"/>
                </a:cubicBezTo>
                <a:cubicBezTo>
                  <a:pt x="1244" y="467"/>
                  <a:pt x="1243" y="468"/>
                  <a:pt x="1242" y="468"/>
                </a:cubicBezTo>
                <a:cubicBezTo>
                  <a:pt x="1230" y="469"/>
                  <a:pt x="1219" y="479"/>
                  <a:pt x="1209" y="485"/>
                </a:cubicBezTo>
                <a:cubicBezTo>
                  <a:pt x="1212" y="487"/>
                  <a:pt x="1210" y="494"/>
                  <a:pt x="1208" y="496"/>
                </a:cubicBezTo>
                <a:cubicBezTo>
                  <a:pt x="1205" y="497"/>
                  <a:pt x="1202" y="498"/>
                  <a:pt x="1200" y="499"/>
                </a:cubicBezTo>
                <a:cubicBezTo>
                  <a:pt x="1200" y="504"/>
                  <a:pt x="1204" y="505"/>
                  <a:pt x="1203" y="510"/>
                </a:cubicBezTo>
                <a:cubicBezTo>
                  <a:pt x="1199" y="511"/>
                  <a:pt x="1195" y="513"/>
                  <a:pt x="1192" y="508"/>
                </a:cubicBezTo>
                <a:cubicBezTo>
                  <a:pt x="1188" y="507"/>
                  <a:pt x="1188" y="510"/>
                  <a:pt x="1184" y="510"/>
                </a:cubicBezTo>
                <a:cubicBezTo>
                  <a:pt x="1184" y="504"/>
                  <a:pt x="1184" y="504"/>
                  <a:pt x="1184" y="504"/>
                </a:cubicBezTo>
                <a:cubicBezTo>
                  <a:pt x="1192" y="501"/>
                  <a:pt x="1199" y="497"/>
                  <a:pt x="1204" y="491"/>
                </a:cubicBezTo>
                <a:cubicBezTo>
                  <a:pt x="1200" y="491"/>
                  <a:pt x="1199" y="495"/>
                  <a:pt x="1194" y="494"/>
                </a:cubicBezTo>
                <a:cubicBezTo>
                  <a:pt x="1194" y="493"/>
                  <a:pt x="1194" y="492"/>
                  <a:pt x="1193" y="492"/>
                </a:cubicBezTo>
                <a:cubicBezTo>
                  <a:pt x="1191" y="493"/>
                  <a:pt x="1189" y="495"/>
                  <a:pt x="1186" y="495"/>
                </a:cubicBezTo>
                <a:cubicBezTo>
                  <a:pt x="1184" y="494"/>
                  <a:pt x="1185" y="491"/>
                  <a:pt x="1182" y="490"/>
                </a:cubicBezTo>
                <a:cubicBezTo>
                  <a:pt x="1181" y="492"/>
                  <a:pt x="1181" y="496"/>
                  <a:pt x="1178" y="496"/>
                </a:cubicBezTo>
                <a:cubicBezTo>
                  <a:pt x="1180" y="496"/>
                  <a:pt x="1180" y="499"/>
                  <a:pt x="1179" y="501"/>
                </a:cubicBezTo>
                <a:cubicBezTo>
                  <a:pt x="1179" y="504"/>
                  <a:pt x="1172" y="505"/>
                  <a:pt x="1173" y="508"/>
                </a:cubicBezTo>
                <a:cubicBezTo>
                  <a:pt x="1177" y="507"/>
                  <a:pt x="1179" y="501"/>
                  <a:pt x="1183" y="504"/>
                </a:cubicBezTo>
                <a:cubicBezTo>
                  <a:pt x="1179" y="506"/>
                  <a:pt x="1175" y="509"/>
                  <a:pt x="1173" y="514"/>
                </a:cubicBezTo>
                <a:cubicBezTo>
                  <a:pt x="1170" y="513"/>
                  <a:pt x="1170" y="516"/>
                  <a:pt x="1168" y="516"/>
                </a:cubicBezTo>
                <a:cubicBezTo>
                  <a:pt x="1166" y="512"/>
                  <a:pt x="1166" y="512"/>
                  <a:pt x="1167" y="508"/>
                </a:cubicBezTo>
                <a:cubicBezTo>
                  <a:pt x="1159" y="508"/>
                  <a:pt x="1160" y="498"/>
                  <a:pt x="1156" y="494"/>
                </a:cubicBezTo>
                <a:cubicBezTo>
                  <a:pt x="1152" y="493"/>
                  <a:pt x="1153" y="496"/>
                  <a:pt x="1150" y="495"/>
                </a:cubicBezTo>
                <a:cubicBezTo>
                  <a:pt x="1150" y="493"/>
                  <a:pt x="1147" y="493"/>
                  <a:pt x="1147" y="492"/>
                </a:cubicBezTo>
                <a:cubicBezTo>
                  <a:pt x="1147" y="490"/>
                  <a:pt x="1149" y="486"/>
                  <a:pt x="1147" y="485"/>
                </a:cubicBezTo>
                <a:cubicBezTo>
                  <a:pt x="1146" y="487"/>
                  <a:pt x="1141" y="485"/>
                  <a:pt x="1140" y="484"/>
                </a:cubicBezTo>
                <a:cubicBezTo>
                  <a:pt x="1140" y="481"/>
                  <a:pt x="1140" y="478"/>
                  <a:pt x="1144" y="476"/>
                </a:cubicBezTo>
                <a:cubicBezTo>
                  <a:pt x="1139" y="475"/>
                  <a:pt x="1138" y="476"/>
                  <a:pt x="1134" y="477"/>
                </a:cubicBezTo>
                <a:cubicBezTo>
                  <a:pt x="1133" y="470"/>
                  <a:pt x="1145" y="471"/>
                  <a:pt x="1145" y="467"/>
                </a:cubicBezTo>
                <a:cubicBezTo>
                  <a:pt x="1135" y="466"/>
                  <a:pt x="1132" y="477"/>
                  <a:pt x="1127" y="481"/>
                </a:cubicBezTo>
                <a:cubicBezTo>
                  <a:pt x="1127" y="477"/>
                  <a:pt x="1127" y="477"/>
                  <a:pt x="1127" y="477"/>
                </a:cubicBezTo>
                <a:cubicBezTo>
                  <a:pt x="1123" y="478"/>
                  <a:pt x="1122" y="480"/>
                  <a:pt x="1119" y="481"/>
                </a:cubicBezTo>
                <a:cubicBezTo>
                  <a:pt x="1120" y="481"/>
                  <a:pt x="1118" y="482"/>
                  <a:pt x="1118" y="483"/>
                </a:cubicBezTo>
                <a:cubicBezTo>
                  <a:pt x="1120" y="484"/>
                  <a:pt x="1121" y="479"/>
                  <a:pt x="1123" y="482"/>
                </a:cubicBezTo>
                <a:cubicBezTo>
                  <a:pt x="1122" y="483"/>
                  <a:pt x="1121" y="485"/>
                  <a:pt x="1122" y="487"/>
                </a:cubicBezTo>
                <a:cubicBezTo>
                  <a:pt x="1123" y="489"/>
                  <a:pt x="1126" y="488"/>
                  <a:pt x="1127" y="490"/>
                </a:cubicBezTo>
                <a:cubicBezTo>
                  <a:pt x="1126" y="492"/>
                  <a:pt x="1125" y="494"/>
                  <a:pt x="1122" y="494"/>
                </a:cubicBezTo>
                <a:cubicBezTo>
                  <a:pt x="1122" y="493"/>
                  <a:pt x="1123" y="492"/>
                  <a:pt x="1122" y="492"/>
                </a:cubicBezTo>
                <a:cubicBezTo>
                  <a:pt x="1121" y="496"/>
                  <a:pt x="1117" y="492"/>
                  <a:pt x="1114" y="495"/>
                </a:cubicBezTo>
                <a:cubicBezTo>
                  <a:pt x="1115" y="494"/>
                  <a:pt x="1116" y="493"/>
                  <a:pt x="1116" y="492"/>
                </a:cubicBezTo>
                <a:cubicBezTo>
                  <a:pt x="1113" y="491"/>
                  <a:pt x="1112" y="493"/>
                  <a:pt x="1108" y="493"/>
                </a:cubicBezTo>
                <a:cubicBezTo>
                  <a:pt x="1107" y="497"/>
                  <a:pt x="1110" y="498"/>
                  <a:pt x="1112" y="499"/>
                </a:cubicBezTo>
                <a:cubicBezTo>
                  <a:pt x="1106" y="505"/>
                  <a:pt x="1101" y="501"/>
                  <a:pt x="1094" y="505"/>
                </a:cubicBezTo>
                <a:cubicBezTo>
                  <a:pt x="1094" y="504"/>
                  <a:pt x="1094" y="502"/>
                  <a:pt x="1093" y="502"/>
                </a:cubicBezTo>
                <a:cubicBezTo>
                  <a:pt x="1092" y="505"/>
                  <a:pt x="1090" y="508"/>
                  <a:pt x="1086" y="508"/>
                </a:cubicBezTo>
                <a:cubicBezTo>
                  <a:pt x="1086" y="508"/>
                  <a:pt x="1085" y="507"/>
                  <a:pt x="1085" y="507"/>
                </a:cubicBezTo>
                <a:cubicBezTo>
                  <a:pt x="1089" y="500"/>
                  <a:pt x="1096" y="497"/>
                  <a:pt x="1104" y="494"/>
                </a:cubicBezTo>
                <a:cubicBezTo>
                  <a:pt x="1104" y="490"/>
                  <a:pt x="1109" y="491"/>
                  <a:pt x="1111" y="488"/>
                </a:cubicBezTo>
                <a:cubicBezTo>
                  <a:pt x="1100" y="492"/>
                  <a:pt x="1093" y="498"/>
                  <a:pt x="1083" y="499"/>
                </a:cubicBezTo>
                <a:cubicBezTo>
                  <a:pt x="1083" y="498"/>
                  <a:pt x="1082" y="496"/>
                  <a:pt x="1080" y="496"/>
                </a:cubicBezTo>
                <a:cubicBezTo>
                  <a:pt x="1080" y="500"/>
                  <a:pt x="1077" y="501"/>
                  <a:pt x="1075" y="498"/>
                </a:cubicBezTo>
                <a:cubicBezTo>
                  <a:pt x="1075" y="502"/>
                  <a:pt x="1070" y="500"/>
                  <a:pt x="1070" y="504"/>
                </a:cubicBezTo>
                <a:cubicBezTo>
                  <a:pt x="1071" y="504"/>
                  <a:pt x="1072" y="505"/>
                  <a:pt x="1072" y="506"/>
                </a:cubicBezTo>
                <a:cubicBezTo>
                  <a:pt x="1068" y="506"/>
                  <a:pt x="1068" y="510"/>
                  <a:pt x="1066" y="511"/>
                </a:cubicBezTo>
                <a:cubicBezTo>
                  <a:pt x="1054" y="509"/>
                  <a:pt x="1047" y="530"/>
                  <a:pt x="1036" y="521"/>
                </a:cubicBezTo>
                <a:cubicBezTo>
                  <a:pt x="1048" y="505"/>
                  <a:pt x="1064" y="499"/>
                  <a:pt x="1084" y="493"/>
                </a:cubicBezTo>
                <a:cubicBezTo>
                  <a:pt x="1088" y="495"/>
                  <a:pt x="1101" y="492"/>
                  <a:pt x="1103" y="487"/>
                </a:cubicBezTo>
                <a:cubicBezTo>
                  <a:pt x="1101" y="484"/>
                  <a:pt x="1097" y="487"/>
                  <a:pt x="1095" y="485"/>
                </a:cubicBezTo>
                <a:cubicBezTo>
                  <a:pt x="1098" y="482"/>
                  <a:pt x="1097" y="480"/>
                  <a:pt x="1096" y="477"/>
                </a:cubicBezTo>
                <a:cubicBezTo>
                  <a:pt x="1096" y="479"/>
                  <a:pt x="1090" y="480"/>
                  <a:pt x="1089" y="479"/>
                </a:cubicBezTo>
                <a:cubicBezTo>
                  <a:pt x="1093" y="475"/>
                  <a:pt x="1099" y="467"/>
                  <a:pt x="1101" y="463"/>
                </a:cubicBezTo>
                <a:cubicBezTo>
                  <a:pt x="1094" y="466"/>
                  <a:pt x="1087" y="474"/>
                  <a:pt x="1081" y="469"/>
                </a:cubicBezTo>
                <a:cubicBezTo>
                  <a:pt x="1082" y="477"/>
                  <a:pt x="1084" y="475"/>
                  <a:pt x="1083" y="483"/>
                </a:cubicBezTo>
                <a:cubicBezTo>
                  <a:pt x="1078" y="485"/>
                  <a:pt x="1073" y="492"/>
                  <a:pt x="1066" y="489"/>
                </a:cubicBezTo>
                <a:cubicBezTo>
                  <a:pt x="1074" y="487"/>
                  <a:pt x="1061" y="482"/>
                  <a:pt x="1067" y="480"/>
                </a:cubicBezTo>
                <a:cubicBezTo>
                  <a:pt x="1058" y="477"/>
                  <a:pt x="1056" y="487"/>
                  <a:pt x="1049" y="489"/>
                </a:cubicBezTo>
                <a:cubicBezTo>
                  <a:pt x="1044" y="477"/>
                  <a:pt x="1060" y="474"/>
                  <a:pt x="1067" y="467"/>
                </a:cubicBezTo>
                <a:cubicBezTo>
                  <a:pt x="1061" y="466"/>
                  <a:pt x="1059" y="471"/>
                  <a:pt x="1053" y="471"/>
                </a:cubicBezTo>
                <a:cubicBezTo>
                  <a:pt x="1053" y="469"/>
                  <a:pt x="1059" y="468"/>
                  <a:pt x="1057" y="467"/>
                </a:cubicBezTo>
                <a:cubicBezTo>
                  <a:pt x="1053" y="469"/>
                  <a:pt x="1047" y="472"/>
                  <a:pt x="1042" y="471"/>
                </a:cubicBezTo>
                <a:cubicBezTo>
                  <a:pt x="1040" y="468"/>
                  <a:pt x="1047" y="468"/>
                  <a:pt x="1044" y="466"/>
                </a:cubicBezTo>
                <a:cubicBezTo>
                  <a:pt x="1042" y="469"/>
                  <a:pt x="1039" y="470"/>
                  <a:pt x="1036" y="471"/>
                </a:cubicBezTo>
                <a:cubicBezTo>
                  <a:pt x="1035" y="474"/>
                  <a:pt x="1036" y="473"/>
                  <a:pt x="1036" y="477"/>
                </a:cubicBezTo>
                <a:cubicBezTo>
                  <a:pt x="1031" y="479"/>
                  <a:pt x="1028" y="483"/>
                  <a:pt x="1022" y="483"/>
                </a:cubicBezTo>
                <a:cubicBezTo>
                  <a:pt x="1012" y="476"/>
                  <a:pt x="1004" y="492"/>
                  <a:pt x="995" y="493"/>
                </a:cubicBezTo>
                <a:cubicBezTo>
                  <a:pt x="995" y="493"/>
                  <a:pt x="995" y="494"/>
                  <a:pt x="993" y="493"/>
                </a:cubicBezTo>
                <a:cubicBezTo>
                  <a:pt x="993" y="493"/>
                  <a:pt x="994" y="493"/>
                  <a:pt x="995" y="493"/>
                </a:cubicBezTo>
                <a:cubicBezTo>
                  <a:pt x="994" y="492"/>
                  <a:pt x="993" y="490"/>
                  <a:pt x="994" y="490"/>
                </a:cubicBezTo>
                <a:cubicBezTo>
                  <a:pt x="996" y="486"/>
                  <a:pt x="1004" y="483"/>
                  <a:pt x="999" y="478"/>
                </a:cubicBezTo>
                <a:cubicBezTo>
                  <a:pt x="995" y="481"/>
                  <a:pt x="990" y="480"/>
                  <a:pt x="986" y="483"/>
                </a:cubicBezTo>
                <a:cubicBezTo>
                  <a:pt x="986" y="490"/>
                  <a:pt x="982" y="493"/>
                  <a:pt x="977" y="494"/>
                </a:cubicBezTo>
                <a:cubicBezTo>
                  <a:pt x="977" y="498"/>
                  <a:pt x="980" y="498"/>
                  <a:pt x="980" y="502"/>
                </a:cubicBezTo>
                <a:cubicBezTo>
                  <a:pt x="977" y="504"/>
                  <a:pt x="971" y="509"/>
                  <a:pt x="968" y="505"/>
                </a:cubicBezTo>
                <a:cubicBezTo>
                  <a:pt x="975" y="501"/>
                  <a:pt x="976" y="488"/>
                  <a:pt x="979" y="482"/>
                </a:cubicBezTo>
                <a:cubicBezTo>
                  <a:pt x="980" y="482"/>
                  <a:pt x="981" y="483"/>
                  <a:pt x="982" y="483"/>
                </a:cubicBezTo>
                <a:cubicBezTo>
                  <a:pt x="987" y="475"/>
                  <a:pt x="1000" y="476"/>
                  <a:pt x="1005" y="467"/>
                </a:cubicBezTo>
                <a:cubicBezTo>
                  <a:pt x="1000" y="465"/>
                  <a:pt x="999" y="471"/>
                  <a:pt x="996" y="468"/>
                </a:cubicBezTo>
                <a:cubicBezTo>
                  <a:pt x="998" y="466"/>
                  <a:pt x="998" y="464"/>
                  <a:pt x="997" y="463"/>
                </a:cubicBezTo>
                <a:cubicBezTo>
                  <a:pt x="993" y="468"/>
                  <a:pt x="992" y="476"/>
                  <a:pt x="985" y="476"/>
                </a:cubicBezTo>
                <a:cubicBezTo>
                  <a:pt x="982" y="476"/>
                  <a:pt x="983" y="472"/>
                  <a:pt x="980" y="474"/>
                </a:cubicBezTo>
                <a:cubicBezTo>
                  <a:pt x="980" y="470"/>
                  <a:pt x="980" y="470"/>
                  <a:pt x="980" y="470"/>
                </a:cubicBezTo>
                <a:cubicBezTo>
                  <a:pt x="978" y="470"/>
                  <a:pt x="976" y="473"/>
                  <a:pt x="975" y="470"/>
                </a:cubicBezTo>
                <a:cubicBezTo>
                  <a:pt x="980" y="468"/>
                  <a:pt x="982" y="453"/>
                  <a:pt x="988" y="457"/>
                </a:cubicBezTo>
                <a:cubicBezTo>
                  <a:pt x="988" y="455"/>
                  <a:pt x="990" y="453"/>
                  <a:pt x="993" y="451"/>
                </a:cubicBezTo>
                <a:cubicBezTo>
                  <a:pt x="1007" y="446"/>
                  <a:pt x="1018" y="439"/>
                  <a:pt x="1033" y="433"/>
                </a:cubicBezTo>
                <a:cubicBezTo>
                  <a:pt x="1035" y="435"/>
                  <a:pt x="1033" y="435"/>
                  <a:pt x="1032" y="437"/>
                </a:cubicBezTo>
                <a:cubicBezTo>
                  <a:pt x="1043" y="428"/>
                  <a:pt x="1057" y="419"/>
                  <a:pt x="1073" y="417"/>
                </a:cubicBezTo>
                <a:cubicBezTo>
                  <a:pt x="1079" y="415"/>
                  <a:pt x="1084" y="406"/>
                  <a:pt x="1092" y="407"/>
                </a:cubicBezTo>
                <a:cubicBezTo>
                  <a:pt x="1094" y="401"/>
                  <a:pt x="1100" y="400"/>
                  <a:pt x="1106" y="398"/>
                </a:cubicBezTo>
                <a:cubicBezTo>
                  <a:pt x="1105" y="404"/>
                  <a:pt x="1099" y="401"/>
                  <a:pt x="1095" y="406"/>
                </a:cubicBezTo>
                <a:cubicBezTo>
                  <a:pt x="1097" y="407"/>
                  <a:pt x="1096" y="410"/>
                  <a:pt x="1098" y="411"/>
                </a:cubicBezTo>
                <a:cubicBezTo>
                  <a:pt x="1103" y="409"/>
                  <a:pt x="1105" y="404"/>
                  <a:pt x="1109" y="402"/>
                </a:cubicBezTo>
                <a:cubicBezTo>
                  <a:pt x="1110" y="403"/>
                  <a:pt x="1111" y="404"/>
                  <a:pt x="1110" y="405"/>
                </a:cubicBezTo>
                <a:cubicBezTo>
                  <a:pt x="1113" y="405"/>
                  <a:pt x="1114" y="404"/>
                  <a:pt x="1118" y="404"/>
                </a:cubicBezTo>
                <a:cubicBezTo>
                  <a:pt x="1117" y="397"/>
                  <a:pt x="1121" y="395"/>
                  <a:pt x="1125" y="392"/>
                </a:cubicBezTo>
                <a:cubicBezTo>
                  <a:pt x="1122" y="392"/>
                  <a:pt x="1120" y="394"/>
                  <a:pt x="1117" y="394"/>
                </a:cubicBezTo>
                <a:cubicBezTo>
                  <a:pt x="1117" y="393"/>
                  <a:pt x="1116" y="393"/>
                  <a:pt x="1116" y="392"/>
                </a:cubicBezTo>
                <a:cubicBezTo>
                  <a:pt x="1121" y="387"/>
                  <a:pt x="1128" y="383"/>
                  <a:pt x="1136" y="382"/>
                </a:cubicBezTo>
                <a:cubicBezTo>
                  <a:pt x="1134" y="384"/>
                  <a:pt x="1142" y="385"/>
                  <a:pt x="1137" y="389"/>
                </a:cubicBezTo>
                <a:cubicBezTo>
                  <a:pt x="1138" y="386"/>
                  <a:pt x="1134" y="386"/>
                  <a:pt x="1136" y="389"/>
                </a:cubicBezTo>
                <a:cubicBezTo>
                  <a:pt x="1133" y="390"/>
                  <a:pt x="1138" y="387"/>
                  <a:pt x="1137" y="390"/>
                </a:cubicBezTo>
                <a:cubicBezTo>
                  <a:pt x="1136" y="394"/>
                  <a:pt x="1131" y="397"/>
                  <a:pt x="1132" y="400"/>
                </a:cubicBezTo>
                <a:cubicBezTo>
                  <a:pt x="1132" y="397"/>
                  <a:pt x="1135" y="398"/>
                  <a:pt x="1136" y="400"/>
                </a:cubicBezTo>
                <a:cubicBezTo>
                  <a:pt x="1135" y="402"/>
                  <a:pt x="1131" y="402"/>
                  <a:pt x="1132" y="405"/>
                </a:cubicBezTo>
                <a:cubicBezTo>
                  <a:pt x="1135" y="407"/>
                  <a:pt x="1136" y="402"/>
                  <a:pt x="1136" y="404"/>
                </a:cubicBezTo>
                <a:cubicBezTo>
                  <a:pt x="1137" y="407"/>
                  <a:pt x="1134" y="407"/>
                  <a:pt x="1135" y="410"/>
                </a:cubicBezTo>
                <a:cubicBezTo>
                  <a:pt x="1138" y="411"/>
                  <a:pt x="1143" y="405"/>
                  <a:pt x="1146" y="403"/>
                </a:cubicBezTo>
                <a:cubicBezTo>
                  <a:pt x="1144" y="400"/>
                  <a:pt x="1139" y="405"/>
                  <a:pt x="1137" y="403"/>
                </a:cubicBezTo>
                <a:cubicBezTo>
                  <a:pt x="1147" y="401"/>
                  <a:pt x="1150" y="392"/>
                  <a:pt x="1158" y="387"/>
                </a:cubicBezTo>
                <a:cubicBezTo>
                  <a:pt x="1156" y="387"/>
                  <a:pt x="1154" y="387"/>
                  <a:pt x="1154" y="386"/>
                </a:cubicBezTo>
                <a:cubicBezTo>
                  <a:pt x="1160" y="382"/>
                  <a:pt x="1155" y="378"/>
                  <a:pt x="1162" y="374"/>
                </a:cubicBezTo>
                <a:cubicBezTo>
                  <a:pt x="1159" y="373"/>
                  <a:pt x="1157" y="376"/>
                  <a:pt x="1157" y="373"/>
                </a:cubicBezTo>
                <a:cubicBezTo>
                  <a:pt x="1159" y="370"/>
                  <a:pt x="1166" y="366"/>
                  <a:pt x="1165" y="364"/>
                </a:cubicBezTo>
                <a:cubicBezTo>
                  <a:pt x="1164" y="363"/>
                  <a:pt x="1155" y="366"/>
                  <a:pt x="1153" y="370"/>
                </a:cubicBezTo>
                <a:cubicBezTo>
                  <a:pt x="1152" y="370"/>
                  <a:pt x="1151" y="369"/>
                  <a:pt x="1149" y="368"/>
                </a:cubicBezTo>
                <a:cubicBezTo>
                  <a:pt x="1146" y="370"/>
                  <a:pt x="1145" y="373"/>
                  <a:pt x="1140" y="373"/>
                </a:cubicBezTo>
                <a:cubicBezTo>
                  <a:pt x="1140" y="371"/>
                  <a:pt x="1141" y="367"/>
                  <a:pt x="1139" y="366"/>
                </a:cubicBezTo>
                <a:cubicBezTo>
                  <a:pt x="1129" y="369"/>
                  <a:pt x="1120" y="381"/>
                  <a:pt x="1111" y="377"/>
                </a:cubicBezTo>
                <a:cubicBezTo>
                  <a:pt x="1104" y="387"/>
                  <a:pt x="1093" y="386"/>
                  <a:pt x="1083" y="390"/>
                </a:cubicBezTo>
                <a:cubicBezTo>
                  <a:pt x="1083" y="400"/>
                  <a:pt x="1069" y="397"/>
                  <a:pt x="1063" y="403"/>
                </a:cubicBezTo>
                <a:cubicBezTo>
                  <a:pt x="1061" y="400"/>
                  <a:pt x="1065" y="398"/>
                  <a:pt x="1061" y="397"/>
                </a:cubicBezTo>
                <a:cubicBezTo>
                  <a:pt x="1069" y="390"/>
                  <a:pt x="1076" y="376"/>
                  <a:pt x="1091" y="383"/>
                </a:cubicBezTo>
                <a:cubicBezTo>
                  <a:pt x="1093" y="381"/>
                  <a:pt x="1094" y="379"/>
                  <a:pt x="1098" y="378"/>
                </a:cubicBezTo>
                <a:cubicBezTo>
                  <a:pt x="1099" y="375"/>
                  <a:pt x="1097" y="376"/>
                  <a:pt x="1096" y="375"/>
                </a:cubicBezTo>
                <a:cubicBezTo>
                  <a:pt x="1099" y="373"/>
                  <a:pt x="1099" y="373"/>
                  <a:pt x="1098" y="370"/>
                </a:cubicBezTo>
                <a:cubicBezTo>
                  <a:pt x="1102" y="369"/>
                  <a:pt x="1104" y="366"/>
                  <a:pt x="1109" y="365"/>
                </a:cubicBezTo>
                <a:cubicBezTo>
                  <a:pt x="1112" y="365"/>
                  <a:pt x="1111" y="369"/>
                  <a:pt x="1114" y="369"/>
                </a:cubicBezTo>
                <a:cubicBezTo>
                  <a:pt x="1120" y="367"/>
                  <a:pt x="1124" y="363"/>
                  <a:pt x="1126" y="357"/>
                </a:cubicBezTo>
                <a:cubicBezTo>
                  <a:pt x="1121" y="356"/>
                  <a:pt x="1122" y="353"/>
                  <a:pt x="1122" y="350"/>
                </a:cubicBezTo>
                <a:cubicBezTo>
                  <a:pt x="1117" y="349"/>
                  <a:pt x="1117" y="344"/>
                  <a:pt x="1111" y="345"/>
                </a:cubicBezTo>
                <a:cubicBezTo>
                  <a:pt x="1111" y="342"/>
                  <a:pt x="1109" y="342"/>
                  <a:pt x="1110" y="339"/>
                </a:cubicBezTo>
                <a:cubicBezTo>
                  <a:pt x="1115" y="336"/>
                  <a:pt x="1120" y="333"/>
                  <a:pt x="1126" y="330"/>
                </a:cubicBezTo>
                <a:cubicBezTo>
                  <a:pt x="1125" y="323"/>
                  <a:pt x="1139" y="315"/>
                  <a:pt x="1144" y="318"/>
                </a:cubicBezTo>
                <a:cubicBezTo>
                  <a:pt x="1143" y="320"/>
                  <a:pt x="1139" y="320"/>
                  <a:pt x="1138" y="322"/>
                </a:cubicBezTo>
                <a:cubicBezTo>
                  <a:pt x="1147" y="322"/>
                  <a:pt x="1152" y="319"/>
                  <a:pt x="1158" y="315"/>
                </a:cubicBezTo>
                <a:cubicBezTo>
                  <a:pt x="1156" y="304"/>
                  <a:pt x="1167" y="311"/>
                  <a:pt x="1167" y="304"/>
                </a:cubicBezTo>
                <a:cubicBezTo>
                  <a:pt x="1159" y="307"/>
                  <a:pt x="1154" y="304"/>
                  <a:pt x="1147" y="308"/>
                </a:cubicBezTo>
                <a:cubicBezTo>
                  <a:pt x="1144" y="309"/>
                  <a:pt x="1142" y="315"/>
                  <a:pt x="1139" y="316"/>
                </a:cubicBezTo>
                <a:cubicBezTo>
                  <a:pt x="1139" y="316"/>
                  <a:pt x="1118" y="311"/>
                  <a:pt x="1116" y="311"/>
                </a:cubicBezTo>
                <a:cubicBezTo>
                  <a:pt x="1115" y="312"/>
                  <a:pt x="1112" y="316"/>
                  <a:pt x="1110" y="316"/>
                </a:cubicBezTo>
                <a:cubicBezTo>
                  <a:pt x="1107" y="317"/>
                  <a:pt x="1104" y="317"/>
                  <a:pt x="1102" y="321"/>
                </a:cubicBezTo>
                <a:cubicBezTo>
                  <a:pt x="1095" y="314"/>
                  <a:pt x="1088" y="326"/>
                  <a:pt x="1081" y="327"/>
                </a:cubicBezTo>
                <a:cubicBezTo>
                  <a:pt x="1076" y="326"/>
                  <a:pt x="1073" y="326"/>
                  <a:pt x="1070" y="324"/>
                </a:cubicBezTo>
                <a:cubicBezTo>
                  <a:pt x="1073" y="318"/>
                  <a:pt x="1078" y="314"/>
                  <a:pt x="1085" y="311"/>
                </a:cubicBezTo>
                <a:cubicBezTo>
                  <a:pt x="1087" y="312"/>
                  <a:pt x="1087" y="314"/>
                  <a:pt x="1089" y="315"/>
                </a:cubicBezTo>
                <a:cubicBezTo>
                  <a:pt x="1089" y="311"/>
                  <a:pt x="1089" y="312"/>
                  <a:pt x="1090" y="309"/>
                </a:cubicBezTo>
                <a:cubicBezTo>
                  <a:pt x="1098" y="307"/>
                  <a:pt x="1102" y="300"/>
                  <a:pt x="1108" y="295"/>
                </a:cubicBezTo>
                <a:cubicBezTo>
                  <a:pt x="1104" y="295"/>
                  <a:pt x="1104" y="297"/>
                  <a:pt x="1102" y="295"/>
                </a:cubicBezTo>
                <a:cubicBezTo>
                  <a:pt x="1107" y="291"/>
                  <a:pt x="1113" y="287"/>
                  <a:pt x="1121" y="285"/>
                </a:cubicBezTo>
                <a:cubicBezTo>
                  <a:pt x="1121" y="289"/>
                  <a:pt x="1124" y="288"/>
                  <a:pt x="1126" y="287"/>
                </a:cubicBezTo>
                <a:cubicBezTo>
                  <a:pt x="1126" y="286"/>
                  <a:pt x="1126" y="283"/>
                  <a:pt x="1125" y="282"/>
                </a:cubicBezTo>
                <a:cubicBezTo>
                  <a:pt x="1125" y="283"/>
                  <a:pt x="1120" y="283"/>
                  <a:pt x="1121" y="282"/>
                </a:cubicBezTo>
                <a:cubicBezTo>
                  <a:pt x="1121" y="281"/>
                  <a:pt x="1120" y="281"/>
                  <a:pt x="1120" y="280"/>
                </a:cubicBezTo>
                <a:cubicBezTo>
                  <a:pt x="1126" y="276"/>
                  <a:pt x="1130" y="273"/>
                  <a:pt x="1130" y="267"/>
                </a:cubicBezTo>
                <a:cubicBezTo>
                  <a:pt x="1126" y="267"/>
                  <a:pt x="1126" y="262"/>
                  <a:pt x="1122" y="262"/>
                </a:cubicBezTo>
                <a:cubicBezTo>
                  <a:pt x="1125" y="256"/>
                  <a:pt x="1132" y="253"/>
                  <a:pt x="1135" y="246"/>
                </a:cubicBezTo>
                <a:cubicBezTo>
                  <a:pt x="1123" y="249"/>
                  <a:pt x="1107" y="239"/>
                  <a:pt x="1098" y="249"/>
                </a:cubicBezTo>
                <a:cubicBezTo>
                  <a:pt x="1100" y="249"/>
                  <a:pt x="1099" y="253"/>
                  <a:pt x="1101" y="254"/>
                </a:cubicBezTo>
                <a:cubicBezTo>
                  <a:pt x="1096" y="256"/>
                  <a:pt x="1087" y="262"/>
                  <a:pt x="1082" y="259"/>
                </a:cubicBezTo>
                <a:cubicBezTo>
                  <a:pt x="1082" y="253"/>
                  <a:pt x="1083" y="249"/>
                  <a:pt x="1088" y="248"/>
                </a:cubicBezTo>
                <a:cubicBezTo>
                  <a:pt x="1093" y="241"/>
                  <a:pt x="1097" y="232"/>
                  <a:pt x="1099" y="224"/>
                </a:cubicBezTo>
                <a:cubicBezTo>
                  <a:pt x="1094" y="223"/>
                  <a:pt x="1092" y="222"/>
                  <a:pt x="1086" y="223"/>
                </a:cubicBezTo>
                <a:cubicBezTo>
                  <a:pt x="1085" y="221"/>
                  <a:pt x="1084" y="219"/>
                  <a:pt x="1083" y="216"/>
                </a:cubicBezTo>
                <a:cubicBezTo>
                  <a:pt x="1085" y="215"/>
                  <a:pt x="1087" y="214"/>
                  <a:pt x="1088" y="212"/>
                </a:cubicBezTo>
                <a:cubicBezTo>
                  <a:pt x="1077" y="213"/>
                  <a:pt x="1065" y="213"/>
                  <a:pt x="1061" y="223"/>
                </a:cubicBezTo>
                <a:cubicBezTo>
                  <a:pt x="1063" y="227"/>
                  <a:pt x="1066" y="228"/>
                  <a:pt x="1067" y="233"/>
                </a:cubicBezTo>
                <a:cubicBezTo>
                  <a:pt x="1062" y="235"/>
                  <a:pt x="1053" y="238"/>
                  <a:pt x="1047" y="235"/>
                </a:cubicBezTo>
                <a:cubicBezTo>
                  <a:pt x="1048" y="233"/>
                  <a:pt x="1050" y="230"/>
                  <a:pt x="1052" y="228"/>
                </a:cubicBezTo>
                <a:cubicBezTo>
                  <a:pt x="1049" y="228"/>
                  <a:pt x="1049" y="232"/>
                  <a:pt x="1046" y="233"/>
                </a:cubicBezTo>
                <a:cubicBezTo>
                  <a:pt x="1046" y="230"/>
                  <a:pt x="1043" y="230"/>
                  <a:pt x="1042" y="229"/>
                </a:cubicBezTo>
                <a:cubicBezTo>
                  <a:pt x="1047" y="219"/>
                  <a:pt x="1049" y="222"/>
                  <a:pt x="1051" y="211"/>
                </a:cubicBezTo>
                <a:cubicBezTo>
                  <a:pt x="1047" y="209"/>
                  <a:pt x="1038" y="216"/>
                  <a:pt x="1035" y="211"/>
                </a:cubicBezTo>
                <a:cubicBezTo>
                  <a:pt x="1035" y="210"/>
                  <a:pt x="1036" y="210"/>
                  <a:pt x="1037" y="208"/>
                </a:cubicBezTo>
                <a:cubicBezTo>
                  <a:pt x="1027" y="209"/>
                  <a:pt x="1025" y="218"/>
                  <a:pt x="1019" y="222"/>
                </a:cubicBezTo>
                <a:cubicBezTo>
                  <a:pt x="1014" y="227"/>
                  <a:pt x="1006" y="228"/>
                  <a:pt x="997" y="229"/>
                </a:cubicBezTo>
                <a:cubicBezTo>
                  <a:pt x="997" y="227"/>
                  <a:pt x="999" y="226"/>
                  <a:pt x="997" y="224"/>
                </a:cubicBezTo>
                <a:cubicBezTo>
                  <a:pt x="988" y="224"/>
                  <a:pt x="984" y="232"/>
                  <a:pt x="973" y="233"/>
                </a:cubicBezTo>
                <a:cubicBezTo>
                  <a:pt x="973" y="229"/>
                  <a:pt x="975" y="229"/>
                  <a:pt x="973" y="226"/>
                </a:cubicBezTo>
                <a:cubicBezTo>
                  <a:pt x="969" y="225"/>
                  <a:pt x="970" y="230"/>
                  <a:pt x="965" y="229"/>
                </a:cubicBezTo>
                <a:cubicBezTo>
                  <a:pt x="965" y="228"/>
                  <a:pt x="964" y="228"/>
                  <a:pt x="964" y="227"/>
                </a:cubicBezTo>
                <a:cubicBezTo>
                  <a:pt x="967" y="224"/>
                  <a:pt x="968" y="220"/>
                  <a:pt x="972" y="220"/>
                </a:cubicBezTo>
                <a:cubicBezTo>
                  <a:pt x="972" y="217"/>
                  <a:pt x="971" y="215"/>
                  <a:pt x="970" y="214"/>
                </a:cubicBezTo>
                <a:cubicBezTo>
                  <a:pt x="972" y="210"/>
                  <a:pt x="976" y="208"/>
                  <a:pt x="981" y="210"/>
                </a:cubicBezTo>
                <a:cubicBezTo>
                  <a:pt x="982" y="203"/>
                  <a:pt x="991" y="205"/>
                  <a:pt x="994" y="200"/>
                </a:cubicBezTo>
                <a:cubicBezTo>
                  <a:pt x="996" y="202"/>
                  <a:pt x="993" y="203"/>
                  <a:pt x="995" y="205"/>
                </a:cubicBezTo>
                <a:cubicBezTo>
                  <a:pt x="1000" y="205"/>
                  <a:pt x="1003" y="198"/>
                  <a:pt x="1007" y="202"/>
                </a:cubicBezTo>
                <a:cubicBezTo>
                  <a:pt x="1006" y="203"/>
                  <a:pt x="1007" y="206"/>
                  <a:pt x="1005" y="207"/>
                </a:cubicBezTo>
                <a:cubicBezTo>
                  <a:pt x="1008" y="208"/>
                  <a:pt x="1008" y="211"/>
                  <a:pt x="1012" y="210"/>
                </a:cubicBezTo>
                <a:cubicBezTo>
                  <a:pt x="1012" y="207"/>
                  <a:pt x="1012" y="207"/>
                  <a:pt x="1012" y="207"/>
                </a:cubicBezTo>
                <a:cubicBezTo>
                  <a:pt x="1012" y="205"/>
                  <a:pt x="1009" y="206"/>
                  <a:pt x="1009" y="205"/>
                </a:cubicBezTo>
                <a:cubicBezTo>
                  <a:pt x="1010" y="202"/>
                  <a:pt x="1011" y="203"/>
                  <a:pt x="1010" y="200"/>
                </a:cubicBezTo>
                <a:cubicBezTo>
                  <a:pt x="1022" y="195"/>
                  <a:pt x="1030" y="186"/>
                  <a:pt x="1037" y="176"/>
                </a:cubicBezTo>
                <a:cubicBezTo>
                  <a:pt x="1021" y="180"/>
                  <a:pt x="1012" y="194"/>
                  <a:pt x="998" y="197"/>
                </a:cubicBezTo>
                <a:cubicBezTo>
                  <a:pt x="1000" y="195"/>
                  <a:pt x="1002" y="194"/>
                  <a:pt x="1004" y="192"/>
                </a:cubicBezTo>
                <a:cubicBezTo>
                  <a:pt x="992" y="198"/>
                  <a:pt x="975" y="200"/>
                  <a:pt x="965" y="209"/>
                </a:cubicBezTo>
                <a:cubicBezTo>
                  <a:pt x="959" y="208"/>
                  <a:pt x="956" y="205"/>
                  <a:pt x="954" y="200"/>
                </a:cubicBezTo>
                <a:cubicBezTo>
                  <a:pt x="956" y="192"/>
                  <a:pt x="966" y="192"/>
                  <a:pt x="969" y="185"/>
                </a:cubicBezTo>
                <a:cubicBezTo>
                  <a:pt x="961" y="190"/>
                  <a:pt x="951" y="197"/>
                  <a:pt x="940" y="196"/>
                </a:cubicBezTo>
                <a:cubicBezTo>
                  <a:pt x="940" y="190"/>
                  <a:pt x="946" y="191"/>
                  <a:pt x="949" y="188"/>
                </a:cubicBezTo>
                <a:cubicBezTo>
                  <a:pt x="945" y="187"/>
                  <a:pt x="941" y="190"/>
                  <a:pt x="939" y="188"/>
                </a:cubicBezTo>
                <a:cubicBezTo>
                  <a:pt x="955" y="185"/>
                  <a:pt x="955" y="167"/>
                  <a:pt x="972" y="168"/>
                </a:cubicBezTo>
                <a:cubicBezTo>
                  <a:pt x="973" y="161"/>
                  <a:pt x="983" y="156"/>
                  <a:pt x="990" y="162"/>
                </a:cubicBezTo>
                <a:cubicBezTo>
                  <a:pt x="1000" y="158"/>
                  <a:pt x="993" y="135"/>
                  <a:pt x="1009" y="139"/>
                </a:cubicBezTo>
                <a:cubicBezTo>
                  <a:pt x="1006" y="143"/>
                  <a:pt x="1004" y="147"/>
                  <a:pt x="1002" y="152"/>
                </a:cubicBezTo>
                <a:cubicBezTo>
                  <a:pt x="1002" y="155"/>
                  <a:pt x="1007" y="157"/>
                  <a:pt x="1004" y="160"/>
                </a:cubicBezTo>
                <a:cubicBezTo>
                  <a:pt x="1010" y="160"/>
                  <a:pt x="1014" y="152"/>
                  <a:pt x="1021" y="155"/>
                </a:cubicBezTo>
                <a:cubicBezTo>
                  <a:pt x="1021" y="158"/>
                  <a:pt x="1018" y="156"/>
                  <a:pt x="1017" y="158"/>
                </a:cubicBezTo>
                <a:cubicBezTo>
                  <a:pt x="1029" y="158"/>
                  <a:pt x="1033" y="150"/>
                  <a:pt x="1038" y="143"/>
                </a:cubicBezTo>
                <a:cubicBezTo>
                  <a:pt x="1034" y="137"/>
                  <a:pt x="1039" y="133"/>
                  <a:pt x="1041" y="130"/>
                </a:cubicBezTo>
                <a:cubicBezTo>
                  <a:pt x="1034" y="132"/>
                  <a:pt x="1025" y="134"/>
                  <a:pt x="1022" y="128"/>
                </a:cubicBezTo>
                <a:cubicBezTo>
                  <a:pt x="1024" y="126"/>
                  <a:pt x="1025" y="125"/>
                  <a:pt x="1027" y="124"/>
                </a:cubicBezTo>
                <a:cubicBezTo>
                  <a:pt x="1024" y="123"/>
                  <a:pt x="1021" y="121"/>
                  <a:pt x="1016" y="122"/>
                </a:cubicBezTo>
                <a:cubicBezTo>
                  <a:pt x="1016" y="121"/>
                  <a:pt x="1017" y="120"/>
                  <a:pt x="1017" y="119"/>
                </a:cubicBezTo>
                <a:cubicBezTo>
                  <a:pt x="1014" y="118"/>
                  <a:pt x="1010" y="119"/>
                  <a:pt x="1007" y="121"/>
                </a:cubicBezTo>
                <a:cubicBezTo>
                  <a:pt x="1011" y="128"/>
                  <a:pt x="1002" y="129"/>
                  <a:pt x="997" y="131"/>
                </a:cubicBezTo>
                <a:cubicBezTo>
                  <a:pt x="997" y="128"/>
                  <a:pt x="1000" y="129"/>
                  <a:pt x="1000" y="127"/>
                </a:cubicBezTo>
                <a:cubicBezTo>
                  <a:pt x="997" y="126"/>
                  <a:pt x="993" y="128"/>
                  <a:pt x="992" y="126"/>
                </a:cubicBezTo>
                <a:cubicBezTo>
                  <a:pt x="990" y="124"/>
                  <a:pt x="993" y="121"/>
                  <a:pt x="991" y="119"/>
                </a:cubicBezTo>
                <a:cubicBezTo>
                  <a:pt x="979" y="119"/>
                  <a:pt x="971" y="128"/>
                  <a:pt x="960" y="125"/>
                </a:cubicBezTo>
                <a:cubicBezTo>
                  <a:pt x="962" y="117"/>
                  <a:pt x="978" y="122"/>
                  <a:pt x="980" y="113"/>
                </a:cubicBezTo>
                <a:cubicBezTo>
                  <a:pt x="976" y="111"/>
                  <a:pt x="976" y="112"/>
                  <a:pt x="978" y="109"/>
                </a:cubicBezTo>
                <a:cubicBezTo>
                  <a:pt x="976" y="107"/>
                  <a:pt x="967" y="113"/>
                  <a:pt x="964" y="108"/>
                </a:cubicBezTo>
                <a:cubicBezTo>
                  <a:pt x="966" y="107"/>
                  <a:pt x="973" y="102"/>
                  <a:pt x="971" y="103"/>
                </a:cubicBezTo>
                <a:cubicBezTo>
                  <a:pt x="963" y="105"/>
                  <a:pt x="956" y="107"/>
                  <a:pt x="949" y="108"/>
                </a:cubicBezTo>
                <a:cubicBezTo>
                  <a:pt x="946" y="106"/>
                  <a:pt x="944" y="104"/>
                  <a:pt x="942" y="101"/>
                </a:cubicBezTo>
                <a:cubicBezTo>
                  <a:pt x="943" y="98"/>
                  <a:pt x="946" y="97"/>
                  <a:pt x="950" y="97"/>
                </a:cubicBezTo>
                <a:cubicBezTo>
                  <a:pt x="949" y="98"/>
                  <a:pt x="948" y="98"/>
                  <a:pt x="949" y="100"/>
                </a:cubicBezTo>
                <a:cubicBezTo>
                  <a:pt x="951" y="99"/>
                  <a:pt x="954" y="99"/>
                  <a:pt x="954" y="97"/>
                </a:cubicBezTo>
                <a:cubicBezTo>
                  <a:pt x="952" y="95"/>
                  <a:pt x="949" y="93"/>
                  <a:pt x="947" y="91"/>
                </a:cubicBezTo>
                <a:cubicBezTo>
                  <a:pt x="937" y="94"/>
                  <a:pt x="931" y="100"/>
                  <a:pt x="928" y="109"/>
                </a:cubicBezTo>
                <a:cubicBezTo>
                  <a:pt x="925" y="108"/>
                  <a:pt x="923" y="106"/>
                  <a:pt x="920" y="105"/>
                </a:cubicBezTo>
                <a:cubicBezTo>
                  <a:pt x="924" y="104"/>
                  <a:pt x="923" y="98"/>
                  <a:pt x="922" y="96"/>
                </a:cubicBezTo>
                <a:cubicBezTo>
                  <a:pt x="921" y="97"/>
                  <a:pt x="922" y="100"/>
                  <a:pt x="920" y="100"/>
                </a:cubicBezTo>
                <a:cubicBezTo>
                  <a:pt x="919" y="100"/>
                  <a:pt x="917" y="100"/>
                  <a:pt x="917" y="101"/>
                </a:cubicBezTo>
                <a:cubicBezTo>
                  <a:pt x="919" y="98"/>
                  <a:pt x="914" y="97"/>
                  <a:pt x="913" y="95"/>
                </a:cubicBezTo>
                <a:cubicBezTo>
                  <a:pt x="902" y="97"/>
                  <a:pt x="897" y="105"/>
                  <a:pt x="885" y="103"/>
                </a:cubicBezTo>
                <a:cubicBezTo>
                  <a:pt x="883" y="100"/>
                  <a:pt x="889" y="98"/>
                  <a:pt x="889" y="95"/>
                </a:cubicBezTo>
                <a:cubicBezTo>
                  <a:pt x="886" y="94"/>
                  <a:pt x="885" y="89"/>
                  <a:pt x="882" y="88"/>
                </a:cubicBezTo>
                <a:cubicBezTo>
                  <a:pt x="882" y="87"/>
                  <a:pt x="888" y="86"/>
                  <a:pt x="885" y="85"/>
                </a:cubicBezTo>
                <a:cubicBezTo>
                  <a:pt x="881" y="88"/>
                  <a:pt x="880" y="82"/>
                  <a:pt x="876" y="85"/>
                </a:cubicBezTo>
                <a:cubicBezTo>
                  <a:pt x="864" y="96"/>
                  <a:pt x="859" y="114"/>
                  <a:pt x="848" y="126"/>
                </a:cubicBezTo>
                <a:cubicBezTo>
                  <a:pt x="848" y="132"/>
                  <a:pt x="848" y="132"/>
                  <a:pt x="848" y="132"/>
                </a:cubicBezTo>
                <a:cubicBezTo>
                  <a:pt x="843" y="134"/>
                  <a:pt x="831" y="140"/>
                  <a:pt x="830" y="129"/>
                </a:cubicBezTo>
                <a:cubicBezTo>
                  <a:pt x="827" y="131"/>
                  <a:pt x="824" y="128"/>
                  <a:pt x="819" y="128"/>
                </a:cubicBezTo>
                <a:cubicBezTo>
                  <a:pt x="817" y="127"/>
                  <a:pt x="820" y="124"/>
                  <a:pt x="819" y="123"/>
                </a:cubicBezTo>
                <a:cubicBezTo>
                  <a:pt x="816" y="123"/>
                  <a:pt x="815" y="125"/>
                  <a:pt x="814" y="122"/>
                </a:cubicBezTo>
                <a:cubicBezTo>
                  <a:pt x="816" y="117"/>
                  <a:pt x="813" y="115"/>
                  <a:pt x="814" y="113"/>
                </a:cubicBezTo>
                <a:cubicBezTo>
                  <a:pt x="803" y="117"/>
                  <a:pt x="788" y="117"/>
                  <a:pt x="783" y="128"/>
                </a:cubicBezTo>
                <a:cubicBezTo>
                  <a:pt x="780" y="127"/>
                  <a:pt x="776" y="129"/>
                  <a:pt x="778" y="130"/>
                </a:cubicBezTo>
                <a:cubicBezTo>
                  <a:pt x="787" y="126"/>
                  <a:pt x="797" y="127"/>
                  <a:pt x="805" y="121"/>
                </a:cubicBezTo>
                <a:cubicBezTo>
                  <a:pt x="806" y="122"/>
                  <a:pt x="809" y="123"/>
                  <a:pt x="809" y="125"/>
                </a:cubicBezTo>
                <a:cubicBezTo>
                  <a:pt x="807" y="125"/>
                  <a:pt x="806" y="127"/>
                  <a:pt x="806" y="128"/>
                </a:cubicBezTo>
                <a:cubicBezTo>
                  <a:pt x="808" y="130"/>
                  <a:pt x="811" y="127"/>
                  <a:pt x="811" y="128"/>
                </a:cubicBezTo>
                <a:cubicBezTo>
                  <a:pt x="808" y="130"/>
                  <a:pt x="807" y="133"/>
                  <a:pt x="808" y="137"/>
                </a:cubicBezTo>
                <a:cubicBezTo>
                  <a:pt x="804" y="138"/>
                  <a:pt x="798" y="138"/>
                  <a:pt x="794" y="137"/>
                </a:cubicBezTo>
                <a:cubicBezTo>
                  <a:pt x="792" y="137"/>
                  <a:pt x="794" y="141"/>
                  <a:pt x="792" y="141"/>
                </a:cubicBezTo>
                <a:cubicBezTo>
                  <a:pt x="781" y="142"/>
                  <a:pt x="775" y="147"/>
                  <a:pt x="769" y="153"/>
                </a:cubicBezTo>
                <a:cubicBezTo>
                  <a:pt x="761" y="150"/>
                  <a:pt x="756" y="155"/>
                  <a:pt x="750" y="157"/>
                </a:cubicBezTo>
                <a:cubicBezTo>
                  <a:pt x="750" y="161"/>
                  <a:pt x="753" y="161"/>
                  <a:pt x="753" y="165"/>
                </a:cubicBezTo>
                <a:cubicBezTo>
                  <a:pt x="757" y="164"/>
                  <a:pt x="759" y="160"/>
                  <a:pt x="762" y="158"/>
                </a:cubicBezTo>
                <a:cubicBezTo>
                  <a:pt x="764" y="160"/>
                  <a:pt x="768" y="160"/>
                  <a:pt x="770" y="162"/>
                </a:cubicBezTo>
                <a:cubicBezTo>
                  <a:pt x="759" y="170"/>
                  <a:pt x="749" y="184"/>
                  <a:pt x="731" y="179"/>
                </a:cubicBezTo>
                <a:cubicBezTo>
                  <a:pt x="727" y="172"/>
                  <a:pt x="723" y="166"/>
                  <a:pt x="722" y="156"/>
                </a:cubicBezTo>
                <a:cubicBezTo>
                  <a:pt x="714" y="156"/>
                  <a:pt x="714" y="142"/>
                  <a:pt x="716" y="138"/>
                </a:cubicBezTo>
                <a:cubicBezTo>
                  <a:pt x="719" y="129"/>
                  <a:pt x="741" y="128"/>
                  <a:pt x="735" y="115"/>
                </a:cubicBezTo>
                <a:cubicBezTo>
                  <a:pt x="734" y="114"/>
                  <a:pt x="731" y="115"/>
                  <a:pt x="729" y="115"/>
                </a:cubicBezTo>
                <a:cubicBezTo>
                  <a:pt x="723" y="109"/>
                  <a:pt x="723" y="96"/>
                  <a:pt x="715" y="94"/>
                </a:cubicBezTo>
                <a:cubicBezTo>
                  <a:pt x="712" y="93"/>
                  <a:pt x="709" y="98"/>
                  <a:pt x="707" y="93"/>
                </a:cubicBezTo>
                <a:cubicBezTo>
                  <a:pt x="714" y="88"/>
                  <a:pt x="716" y="77"/>
                  <a:pt x="721" y="70"/>
                </a:cubicBezTo>
                <a:cubicBezTo>
                  <a:pt x="708" y="72"/>
                  <a:pt x="691" y="71"/>
                  <a:pt x="678" y="76"/>
                </a:cubicBezTo>
                <a:cubicBezTo>
                  <a:pt x="679" y="74"/>
                  <a:pt x="682" y="74"/>
                  <a:pt x="682" y="72"/>
                </a:cubicBezTo>
                <a:cubicBezTo>
                  <a:pt x="678" y="74"/>
                  <a:pt x="676" y="74"/>
                  <a:pt x="672" y="75"/>
                </a:cubicBezTo>
                <a:cubicBezTo>
                  <a:pt x="672" y="77"/>
                  <a:pt x="672" y="79"/>
                  <a:pt x="673" y="80"/>
                </a:cubicBezTo>
                <a:cubicBezTo>
                  <a:pt x="668" y="83"/>
                  <a:pt x="661" y="91"/>
                  <a:pt x="655" y="87"/>
                </a:cubicBezTo>
                <a:cubicBezTo>
                  <a:pt x="648" y="89"/>
                  <a:pt x="648" y="97"/>
                  <a:pt x="640" y="98"/>
                </a:cubicBezTo>
                <a:cubicBezTo>
                  <a:pt x="638" y="96"/>
                  <a:pt x="641" y="96"/>
                  <a:pt x="639" y="95"/>
                </a:cubicBezTo>
                <a:cubicBezTo>
                  <a:pt x="634" y="108"/>
                  <a:pt x="620" y="113"/>
                  <a:pt x="611" y="123"/>
                </a:cubicBezTo>
                <a:cubicBezTo>
                  <a:pt x="615" y="123"/>
                  <a:pt x="609" y="127"/>
                  <a:pt x="612" y="128"/>
                </a:cubicBezTo>
                <a:cubicBezTo>
                  <a:pt x="613" y="125"/>
                  <a:pt x="616" y="127"/>
                  <a:pt x="616" y="128"/>
                </a:cubicBezTo>
                <a:cubicBezTo>
                  <a:pt x="612" y="133"/>
                  <a:pt x="604" y="133"/>
                  <a:pt x="598" y="136"/>
                </a:cubicBezTo>
                <a:cubicBezTo>
                  <a:pt x="591" y="128"/>
                  <a:pt x="572" y="131"/>
                  <a:pt x="566" y="137"/>
                </a:cubicBezTo>
                <a:cubicBezTo>
                  <a:pt x="537" y="144"/>
                  <a:pt x="518" y="160"/>
                  <a:pt x="491" y="170"/>
                </a:cubicBezTo>
                <a:cubicBezTo>
                  <a:pt x="489" y="168"/>
                  <a:pt x="486" y="167"/>
                  <a:pt x="484" y="166"/>
                </a:cubicBezTo>
                <a:cubicBezTo>
                  <a:pt x="486" y="164"/>
                  <a:pt x="486" y="158"/>
                  <a:pt x="484" y="156"/>
                </a:cubicBezTo>
                <a:cubicBezTo>
                  <a:pt x="480" y="156"/>
                  <a:pt x="480" y="159"/>
                  <a:pt x="477" y="159"/>
                </a:cubicBezTo>
                <a:cubicBezTo>
                  <a:pt x="477" y="155"/>
                  <a:pt x="480" y="153"/>
                  <a:pt x="480" y="150"/>
                </a:cubicBezTo>
                <a:cubicBezTo>
                  <a:pt x="454" y="144"/>
                  <a:pt x="433" y="163"/>
                  <a:pt x="415" y="167"/>
                </a:cubicBezTo>
                <a:cubicBezTo>
                  <a:pt x="424" y="161"/>
                  <a:pt x="430" y="153"/>
                  <a:pt x="438" y="148"/>
                </a:cubicBezTo>
                <a:cubicBezTo>
                  <a:pt x="439" y="145"/>
                  <a:pt x="437" y="146"/>
                  <a:pt x="437" y="143"/>
                </a:cubicBezTo>
                <a:cubicBezTo>
                  <a:pt x="438" y="143"/>
                  <a:pt x="440" y="142"/>
                  <a:pt x="442" y="142"/>
                </a:cubicBezTo>
                <a:cubicBezTo>
                  <a:pt x="442" y="130"/>
                  <a:pt x="459" y="133"/>
                  <a:pt x="461" y="123"/>
                </a:cubicBezTo>
                <a:cubicBezTo>
                  <a:pt x="461" y="120"/>
                  <a:pt x="456" y="121"/>
                  <a:pt x="455" y="118"/>
                </a:cubicBezTo>
                <a:cubicBezTo>
                  <a:pt x="454" y="114"/>
                  <a:pt x="456" y="112"/>
                  <a:pt x="456" y="108"/>
                </a:cubicBezTo>
                <a:cubicBezTo>
                  <a:pt x="451" y="103"/>
                  <a:pt x="446" y="105"/>
                  <a:pt x="441" y="106"/>
                </a:cubicBezTo>
                <a:cubicBezTo>
                  <a:pt x="426" y="109"/>
                  <a:pt x="417" y="110"/>
                  <a:pt x="406" y="115"/>
                </a:cubicBezTo>
                <a:cubicBezTo>
                  <a:pt x="401" y="117"/>
                  <a:pt x="397" y="121"/>
                  <a:pt x="391" y="123"/>
                </a:cubicBezTo>
                <a:cubicBezTo>
                  <a:pt x="387" y="124"/>
                  <a:pt x="383" y="124"/>
                  <a:pt x="380" y="125"/>
                </a:cubicBezTo>
                <a:cubicBezTo>
                  <a:pt x="340" y="136"/>
                  <a:pt x="304" y="163"/>
                  <a:pt x="273" y="177"/>
                </a:cubicBezTo>
                <a:cubicBezTo>
                  <a:pt x="273" y="176"/>
                  <a:pt x="273" y="175"/>
                  <a:pt x="272" y="175"/>
                </a:cubicBezTo>
                <a:cubicBezTo>
                  <a:pt x="271" y="177"/>
                  <a:pt x="271" y="178"/>
                  <a:pt x="270" y="179"/>
                </a:cubicBezTo>
                <a:cubicBezTo>
                  <a:pt x="252" y="188"/>
                  <a:pt x="234" y="197"/>
                  <a:pt x="220" y="210"/>
                </a:cubicBezTo>
                <a:cubicBezTo>
                  <a:pt x="225" y="224"/>
                  <a:pt x="199" y="227"/>
                  <a:pt x="196" y="237"/>
                </a:cubicBezTo>
                <a:cubicBezTo>
                  <a:pt x="198" y="237"/>
                  <a:pt x="201" y="236"/>
                  <a:pt x="203" y="237"/>
                </a:cubicBezTo>
                <a:cubicBezTo>
                  <a:pt x="197" y="239"/>
                  <a:pt x="194" y="243"/>
                  <a:pt x="190" y="246"/>
                </a:cubicBezTo>
                <a:cubicBezTo>
                  <a:pt x="202" y="242"/>
                  <a:pt x="216" y="236"/>
                  <a:pt x="226" y="241"/>
                </a:cubicBezTo>
                <a:cubicBezTo>
                  <a:pt x="224" y="244"/>
                  <a:pt x="219" y="244"/>
                  <a:pt x="219" y="249"/>
                </a:cubicBezTo>
                <a:cubicBezTo>
                  <a:pt x="227" y="247"/>
                  <a:pt x="229" y="247"/>
                  <a:pt x="238" y="246"/>
                </a:cubicBezTo>
                <a:cubicBezTo>
                  <a:pt x="238" y="244"/>
                  <a:pt x="237" y="242"/>
                  <a:pt x="239" y="242"/>
                </a:cubicBezTo>
                <a:cubicBezTo>
                  <a:pt x="247" y="246"/>
                  <a:pt x="251" y="236"/>
                  <a:pt x="258" y="235"/>
                </a:cubicBezTo>
                <a:cubicBezTo>
                  <a:pt x="261" y="240"/>
                  <a:pt x="269" y="242"/>
                  <a:pt x="267" y="249"/>
                </a:cubicBezTo>
                <a:cubicBezTo>
                  <a:pt x="272" y="253"/>
                  <a:pt x="282" y="242"/>
                  <a:pt x="282" y="252"/>
                </a:cubicBezTo>
                <a:cubicBezTo>
                  <a:pt x="289" y="251"/>
                  <a:pt x="293" y="255"/>
                  <a:pt x="298" y="257"/>
                </a:cubicBezTo>
                <a:cubicBezTo>
                  <a:pt x="298" y="258"/>
                  <a:pt x="297" y="259"/>
                  <a:pt x="297" y="260"/>
                </a:cubicBezTo>
                <a:cubicBezTo>
                  <a:pt x="300" y="260"/>
                  <a:pt x="308" y="256"/>
                  <a:pt x="308" y="261"/>
                </a:cubicBezTo>
                <a:cubicBezTo>
                  <a:pt x="278" y="290"/>
                  <a:pt x="235" y="307"/>
                  <a:pt x="198" y="329"/>
                </a:cubicBezTo>
                <a:cubicBezTo>
                  <a:pt x="198" y="326"/>
                  <a:pt x="195" y="328"/>
                  <a:pt x="193" y="328"/>
                </a:cubicBezTo>
                <a:cubicBezTo>
                  <a:pt x="193" y="333"/>
                  <a:pt x="193" y="333"/>
                  <a:pt x="193" y="333"/>
                </a:cubicBezTo>
                <a:cubicBezTo>
                  <a:pt x="183" y="339"/>
                  <a:pt x="172" y="344"/>
                  <a:pt x="160" y="343"/>
                </a:cubicBezTo>
                <a:cubicBezTo>
                  <a:pt x="159" y="346"/>
                  <a:pt x="160" y="345"/>
                  <a:pt x="160" y="349"/>
                </a:cubicBezTo>
                <a:cubicBezTo>
                  <a:pt x="157" y="350"/>
                  <a:pt x="155" y="353"/>
                  <a:pt x="152" y="354"/>
                </a:cubicBezTo>
                <a:cubicBezTo>
                  <a:pt x="143" y="348"/>
                  <a:pt x="138" y="361"/>
                  <a:pt x="130" y="358"/>
                </a:cubicBezTo>
                <a:cubicBezTo>
                  <a:pt x="127" y="373"/>
                  <a:pt x="112" y="371"/>
                  <a:pt x="104" y="380"/>
                </a:cubicBezTo>
                <a:cubicBezTo>
                  <a:pt x="100" y="377"/>
                  <a:pt x="95" y="382"/>
                  <a:pt x="97" y="388"/>
                </a:cubicBezTo>
                <a:cubicBezTo>
                  <a:pt x="90" y="391"/>
                  <a:pt x="86" y="391"/>
                  <a:pt x="79" y="389"/>
                </a:cubicBezTo>
                <a:cubicBezTo>
                  <a:pt x="76" y="393"/>
                  <a:pt x="72" y="396"/>
                  <a:pt x="65" y="394"/>
                </a:cubicBezTo>
                <a:cubicBezTo>
                  <a:pt x="64" y="397"/>
                  <a:pt x="61" y="400"/>
                  <a:pt x="63" y="404"/>
                </a:cubicBezTo>
                <a:cubicBezTo>
                  <a:pt x="62" y="402"/>
                  <a:pt x="64" y="401"/>
                  <a:pt x="66" y="402"/>
                </a:cubicBezTo>
                <a:cubicBezTo>
                  <a:pt x="63" y="411"/>
                  <a:pt x="51" y="417"/>
                  <a:pt x="48" y="424"/>
                </a:cubicBezTo>
                <a:cubicBezTo>
                  <a:pt x="52" y="424"/>
                  <a:pt x="57" y="420"/>
                  <a:pt x="60" y="422"/>
                </a:cubicBezTo>
                <a:cubicBezTo>
                  <a:pt x="60" y="425"/>
                  <a:pt x="56" y="424"/>
                  <a:pt x="56" y="427"/>
                </a:cubicBezTo>
                <a:cubicBezTo>
                  <a:pt x="62" y="428"/>
                  <a:pt x="74" y="422"/>
                  <a:pt x="78" y="429"/>
                </a:cubicBezTo>
                <a:cubicBezTo>
                  <a:pt x="77" y="430"/>
                  <a:pt x="76" y="432"/>
                  <a:pt x="76" y="435"/>
                </a:cubicBezTo>
                <a:cubicBezTo>
                  <a:pt x="81" y="441"/>
                  <a:pt x="92" y="436"/>
                  <a:pt x="97" y="434"/>
                </a:cubicBezTo>
                <a:cubicBezTo>
                  <a:pt x="97" y="435"/>
                  <a:pt x="97" y="435"/>
                  <a:pt x="98" y="436"/>
                </a:cubicBezTo>
                <a:cubicBezTo>
                  <a:pt x="99" y="440"/>
                  <a:pt x="96" y="440"/>
                  <a:pt x="96" y="442"/>
                </a:cubicBezTo>
                <a:cubicBezTo>
                  <a:pt x="104" y="446"/>
                  <a:pt x="118" y="444"/>
                  <a:pt x="118" y="456"/>
                </a:cubicBezTo>
                <a:cubicBezTo>
                  <a:pt x="141" y="448"/>
                  <a:pt x="161" y="432"/>
                  <a:pt x="185" y="422"/>
                </a:cubicBezTo>
                <a:cubicBezTo>
                  <a:pt x="185" y="430"/>
                  <a:pt x="181" y="436"/>
                  <a:pt x="176" y="440"/>
                </a:cubicBezTo>
                <a:cubicBezTo>
                  <a:pt x="178" y="440"/>
                  <a:pt x="181" y="439"/>
                  <a:pt x="181" y="441"/>
                </a:cubicBezTo>
                <a:cubicBezTo>
                  <a:pt x="178" y="445"/>
                  <a:pt x="175" y="449"/>
                  <a:pt x="170" y="451"/>
                </a:cubicBezTo>
                <a:cubicBezTo>
                  <a:pt x="169" y="456"/>
                  <a:pt x="164" y="461"/>
                  <a:pt x="159" y="459"/>
                </a:cubicBezTo>
                <a:cubicBezTo>
                  <a:pt x="153" y="466"/>
                  <a:pt x="156" y="482"/>
                  <a:pt x="146" y="488"/>
                </a:cubicBezTo>
                <a:cubicBezTo>
                  <a:pt x="143" y="486"/>
                  <a:pt x="143" y="491"/>
                  <a:pt x="141" y="492"/>
                </a:cubicBezTo>
                <a:cubicBezTo>
                  <a:pt x="145" y="493"/>
                  <a:pt x="153" y="487"/>
                  <a:pt x="156" y="494"/>
                </a:cubicBezTo>
                <a:cubicBezTo>
                  <a:pt x="157" y="498"/>
                  <a:pt x="152" y="496"/>
                  <a:pt x="152" y="500"/>
                </a:cubicBezTo>
                <a:cubicBezTo>
                  <a:pt x="158" y="500"/>
                  <a:pt x="166" y="497"/>
                  <a:pt x="167" y="503"/>
                </a:cubicBezTo>
                <a:cubicBezTo>
                  <a:pt x="163" y="508"/>
                  <a:pt x="154" y="509"/>
                  <a:pt x="150" y="514"/>
                </a:cubicBezTo>
                <a:cubicBezTo>
                  <a:pt x="158" y="511"/>
                  <a:pt x="180" y="494"/>
                  <a:pt x="177" y="515"/>
                </a:cubicBezTo>
                <a:cubicBezTo>
                  <a:pt x="184" y="519"/>
                  <a:pt x="191" y="507"/>
                  <a:pt x="196" y="512"/>
                </a:cubicBezTo>
                <a:cubicBezTo>
                  <a:pt x="196" y="514"/>
                  <a:pt x="194" y="513"/>
                  <a:pt x="195" y="516"/>
                </a:cubicBezTo>
                <a:cubicBezTo>
                  <a:pt x="197" y="516"/>
                  <a:pt x="198" y="518"/>
                  <a:pt x="199" y="519"/>
                </a:cubicBezTo>
                <a:cubicBezTo>
                  <a:pt x="202" y="531"/>
                  <a:pt x="200" y="545"/>
                  <a:pt x="185" y="547"/>
                </a:cubicBezTo>
                <a:cubicBezTo>
                  <a:pt x="183" y="545"/>
                  <a:pt x="180" y="544"/>
                  <a:pt x="181" y="539"/>
                </a:cubicBezTo>
                <a:cubicBezTo>
                  <a:pt x="180" y="539"/>
                  <a:pt x="176" y="540"/>
                  <a:pt x="176" y="538"/>
                </a:cubicBezTo>
                <a:cubicBezTo>
                  <a:pt x="174" y="534"/>
                  <a:pt x="179" y="533"/>
                  <a:pt x="183" y="534"/>
                </a:cubicBezTo>
                <a:cubicBezTo>
                  <a:pt x="182" y="531"/>
                  <a:pt x="183" y="530"/>
                  <a:pt x="184" y="528"/>
                </a:cubicBezTo>
                <a:cubicBezTo>
                  <a:pt x="170" y="529"/>
                  <a:pt x="162" y="535"/>
                  <a:pt x="152" y="540"/>
                </a:cubicBezTo>
                <a:cubicBezTo>
                  <a:pt x="157" y="544"/>
                  <a:pt x="155" y="556"/>
                  <a:pt x="154" y="561"/>
                </a:cubicBezTo>
                <a:cubicBezTo>
                  <a:pt x="159" y="559"/>
                  <a:pt x="166" y="561"/>
                  <a:pt x="173" y="560"/>
                </a:cubicBezTo>
                <a:cubicBezTo>
                  <a:pt x="172" y="564"/>
                  <a:pt x="168" y="564"/>
                  <a:pt x="168" y="569"/>
                </a:cubicBezTo>
                <a:cubicBezTo>
                  <a:pt x="173" y="570"/>
                  <a:pt x="183" y="570"/>
                  <a:pt x="184" y="563"/>
                </a:cubicBezTo>
                <a:cubicBezTo>
                  <a:pt x="181" y="563"/>
                  <a:pt x="175" y="566"/>
                  <a:pt x="174" y="562"/>
                </a:cubicBezTo>
                <a:cubicBezTo>
                  <a:pt x="178" y="558"/>
                  <a:pt x="181" y="560"/>
                  <a:pt x="187" y="559"/>
                </a:cubicBezTo>
                <a:cubicBezTo>
                  <a:pt x="188" y="546"/>
                  <a:pt x="202" y="543"/>
                  <a:pt x="209" y="540"/>
                </a:cubicBezTo>
                <a:cubicBezTo>
                  <a:pt x="209" y="542"/>
                  <a:pt x="207" y="542"/>
                  <a:pt x="207" y="544"/>
                </a:cubicBezTo>
                <a:cubicBezTo>
                  <a:pt x="208" y="544"/>
                  <a:pt x="209" y="544"/>
                  <a:pt x="209" y="546"/>
                </a:cubicBezTo>
                <a:cubicBezTo>
                  <a:pt x="208" y="547"/>
                  <a:pt x="207" y="549"/>
                  <a:pt x="206" y="550"/>
                </a:cubicBezTo>
                <a:cubicBezTo>
                  <a:pt x="212" y="550"/>
                  <a:pt x="215" y="547"/>
                  <a:pt x="219" y="545"/>
                </a:cubicBezTo>
                <a:cubicBezTo>
                  <a:pt x="221" y="547"/>
                  <a:pt x="223" y="545"/>
                  <a:pt x="225" y="547"/>
                </a:cubicBezTo>
                <a:cubicBezTo>
                  <a:pt x="226" y="540"/>
                  <a:pt x="228" y="536"/>
                  <a:pt x="235" y="535"/>
                </a:cubicBezTo>
                <a:cubicBezTo>
                  <a:pt x="235" y="532"/>
                  <a:pt x="238" y="530"/>
                  <a:pt x="243" y="529"/>
                </a:cubicBezTo>
                <a:cubicBezTo>
                  <a:pt x="243" y="530"/>
                  <a:pt x="242" y="531"/>
                  <a:pt x="243" y="532"/>
                </a:cubicBezTo>
                <a:cubicBezTo>
                  <a:pt x="247" y="532"/>
                  <a:pt x="257" y="528"/>
                  <a:pt x="262" y="533"/>
                </a:cubicBezTo>
                <a:cubicBezTo>
                  <a:pt x="263" y="537"/>
                  <a:pt x="261" y="539"/>
                  <a:pt x="259" y="542"/>
                </a:cubicBezTo>
                <a:cubicBezTo>
                  <a:pt x="262" y="541"/>
                  <a:pt x="262" y="545"/>
                  <a:pt x="262" y="547"/>
                </a:cubicBezTo>
                <a:cubicBezTo>
                  <a:pt x="261" y="549"/>
                  <a:pt x="260" y="552"/>
                  <a:pt x="258" y="553"/>
                </a:cubicBezTo>
                <a:cubicBezTo>
                  <a:pt x="244" y="550"/>
                  <a:pt x="243" y="562"/>
                  <a:pt x="237" y="566"/>
                </a:cubicBezTo>
                <a:cubicBezTo>
                  <a:pt x="233" y="568"/>
                  <a:pt x="230" y="568"/>
                  <a:pt x="229" y="573"/>
                </a:cubicBezTo>
                <a:cubicBezTo>
                  <a:pt x="230" y="573"/>
                  <a:pt x="232" y="572"/>
                  <a:pt x="231" y="574"/>
                </a:cubicBezTo>
                <a:cubicBezTo>
                  <a:pt x="227" y="580"/>
                  <a:pt x="221" y="583"/>
                  <a:pt x="221" y="592"/>
                </a:cubicBezTo>
                <a:cubicBezTo>
                  <a:pt x="225" y="596"/>
                  <a:pt x="220" y="604"/>
                  <a:pt x="215" y="603"/>
                </a:cubicBezTo>
                <a:cubicBezTo>
                  <a:pt x="217" y="607"/>
                  <a:pt x="215" y="608"/>
                  <a:pt x="214" y="611"/>
                </a:cubicBezTo>
                <a:cubicBezTo>
                  <a:pt x="221" y="612"/>
                  <a:pt x="227" y="616"/>
                  <a:pt x="233" y="617"/>
                </a:cubicBezTo>
                <a:cubicBezTo>
                  <a:pt x="241" y="619"/>
                  <a:pt x="252" y="615"/>
                  <a:pt x="259" y="615"/>
                </a:cubicBezTo>
                <a:cubicBezTo>
                  <a:pt x="265" y="615"/>
                  <a:pt x="273" y="622"/>
                  <a:pt x="281" y="619"/>
                </a:cubicBezTo>
                <a:cubicBezTo>
                  <a:pt x="269" y="621"/>
                  <a:pt x="263" y="628"/>
                  <a:pt x="255" y="634"/>
                </a:cubicBezTo>
                <a:cubicBezTo>
                  <a:pt x="232" y="636"/>
                  <a:pt x="212" y="624"/>
                  <a:pt x="196" y="630"/>
                </a:cubicBezTo>
                <a:cubicBezTo>
                  <a:pt x="192" y="641"/>
                  <a:pt x="209" y="638"/>
                  <a:pt x="204" y="645"/>
                </a:cubicBezTo>
                <a:cubicBezTo>
                  <a:pt x="208" y="642"/>
                  <a:pt x="217" y="644"/>
                  <a:pt x="218" y="650"/>
                </a:cubicBezTo>
                <a:cubicBezTo>
                  <a:pt x="210" y="649"/>
                  <a:pt x="209" y="655"/>
                  <a:pt x="206" y="658"/>
                </a:cubicBezTo>
                <a:cubicBezTo>
                  <a:pt x="211" y="655"/>
                  <a:pt x="218" y="655"/>
                  <a:pt x="219" y="648"/>
                </a:cubicBezTo>
                <a:cubicBezTo>
                  <a:pt x="223" y="649"/>
                  <a:pt x="221" y="651"/>
                  <a:pt x="222" y="652"/>
                </a:cubicBezTo>
                <a:cubicBezTo>
                  <a:pt x="222" y="651"/>
                  <a:pt x="224" y="651"/>
                  <a:pt x="225" y="651"/>
                </a:cubicBezTo>
                <a:cubicBezTo>
                  <a:pt x="234" y="657"/>
                  <a:pt x="249" y="651"/>
                  <a:pt x="256" y="658"/>
                </a:cubicBezTo>
                <a:cubicBezTo>
                  <a:pt x="252" y="671"/>
                  <a:pt x="237" y="674"/>
                  <a:pt x="234" y="689"/>
                </a:cubicBezTo>
                <a:cubicBezTo>
                  <a:pt x="231" y="688"/>
                  <a:pt x="231" y="690"/>
                  <a:pt x="229" y="691"/>
                </a:cubicBezTo>
                <a:cubicBezTo>
                  <a:pt x="230" y="694"/>
                  <a:pt x="231" y="697"/>
                  <a:pt x="230" y="701"/>
                </a:cubicBezTo>
                <a:cubicBezTo>
                  <a:pt x="218" y="704"/>
                  <a:pt x="215" y="717"/>
                  <a:pt x="201" y="719"/>
                </a:cubicBezTo>
                <a:cubicBezTo>
                  <a:pt x="198" y="725"/>
                  <a:pt x="196" y="728"/>
                  <a:pt x="196" y="735"/>
                </a:cubicBezTo>
                <a:cubicBezTo>
                  <a:pt x="186" y="742"/>
                  <a:pt x="177" y="752"/>
                  <a:pt x="177" y="765"/>
                </a:cubicBezTo>
                <a:cubicBezTo>
                  <a:pt x="178" y="767"/>
                  <a:pt x="183" y="764"/>
                  <a:pt x="183" y="766"/>
                </a:cubicBezTo>
                <a:cubicBezTo>
                  <a:pt x="181" y="766"/>
                  <a:pt x="182" y="768"/>
                  <a:pt x="183" y="769"/>
                </a:cubicBezTo>
                <a:cubicBezTo>
                  <a:pt x="180" y="769"/>
                  <a:pt x="179" y="770"/>
                  <a:pt x="177" y="771"/>
                </a:cubicBezTo>
                <a:cubicBezTo>
                  <a:pt x="180" y="773"/>
                  <a:pt x="184" y="772"/>
                  <a:pt x="186" y="774"/>
                </a:cubicBezTo>
                <a:cubicBezTo>
                  <a:pt x="185" y="776"/>
                  <a:pt x="180" y="776"/>
                  <a:pt x="179" y="779"/>
                </a:cubicBezTo>
                <a:cubicBezTo>
                  <a:pt x="185" y="779"/>
                  <a:pt x="190" y="779"/>
                  <a:pt x="191" y="774"/>
                </a:cubicBezTo>
                <a:cubicBezTo>
                  <a:pt x="194" y="775"/>
                  <a:pt x="195" y="776"/>
                  <a:pt x="197" y="778"/>
                </a:cubicBezTo>
                <a:cubicBezTo>
                  <a:pt x="197" y="780"/>
                  <a:pt x="195" y="781"/>
                  <a:pt x="194" y="783"/>
                </a:cubicBezTo>
                <a:cubicBezTo>
                  <a:pt x="199" y="780"/>
                  <a:pt x="205" y="777"/>
                  <a:pt x="210" y="781"/>
                </a:cubicBezTo>
                <a:cubicBezTo>
                  <a:pt x="203" y="785"/>
                  <a:pt x="199" y="793"/>
                  <a:pt x="192" y="798"/>
                </a:cubicBezTo>
                <a:cubicBezTo>
                  <a:pt x="188" y="797"/>
                  <a:pt x="187" y="800"/>
                  <a:pt x="184" y="800"/>
                </a:cubicBezTo>
                <a:cubicBezTo>
                  <a:pt x="178" y="811"/>
                  <a:pt x="164" y="813"/>
                  <a:pt x="157" y="821"/>
                </a:cubicBezTo>
                <a:cubicBezTo>
                  <a:pt x="159" y="822"/>
                  <a:pt x="161" y="819"/>
                  <a:pt x="162" y="821"/>
                </a:cubicBezTo>
                <a:cubicBezTo>
                  <a:pt x="162" y="824"/>
                  <a:pt x="161" y="825"/>
                  <a:pt x="161" y="827"/>
                </a:cubicBezTo>
                <a:cubicBezTo>
                  <a:pt x="163" y="827"/>
                  <a:pt x="165" y="828"/>
                  <a:pt x="166" y="829"/>
                </a:cubicBezTo>
                <a:cubicBezTo>
                  <a:pt x="166" y="831"/>
                  <a:pt x="165" y="834"/>
                  <a:pt x="164" y="835"/>
                </a:cubicBezTo>
                <a:cubicBezTo>
                  <a:pt x="167" y="836"/>
                  <a:pt x="167" y="834"/>
                  <a:pt x="170" y="834"/>
                </a:cubicBezTo>
                <a:cubicBezTo>
                  <a:pt x="173" y="836"/>
                  <a:pt x="168" y="839"/>
                  <a:pt x="171" y="840"/>
                </a:cubicBezTo>
                <a:cubicBezTo>
                  <a:pt x="172" y="839"/>
                  <a:pt x="174" y="837"/>
                  <a:pt x="177" y="837"/>
                </a:cubicBezTo>
                <a:cubicBezTo>
                  <a:pt x="174" y="843"/>
                  <a:pt x="166" y="842"/>
                  <a:pt x="165" y="849"/>
                </a:cubicBezTo>
                <a:cubicBezTo>
                  <a:pt x="171" y="853"/>
                  <a:pt x="177" y="848"/>
                  <a:pt x="181" y="844"/>
                </a:cubicBezTo>
                <a:cubicBezTo>
                  <a:pt x="188" y="844"/>
                  <a:pt x="190" y="839"/>
                  <a:pt x="195" y="836"/>
                </a:cubicBezTo>
                <a:cubicBezTo>
                  <a:pt x="194" y="834"/>
                  <a:pt x="192" y="829"/>
                  <a:pt x="195" y="828"/>
                </a:cubicBezTo>
                <a:cubicBezTo>
                  <a:pt x="198" y="829"/>
                  <a:pt x="198" y="828"/>
                  <a:pt x="201" y="828"/>
                </a:cubicBezTo>
                <a:cubicBezTo>
                  <a:pt x="201" y="829"/>
                  <a:pt x="201" y="831"/>
                  <a:pt x="202" y="832"/>
                </a:cubicBezTo>
                <a:cubicBezTo>
                  <a:pt x="204" y="829"/>
                  <a:pt x="209" y="829"/>
                  <a:pt x="212" y="827"/>
                </a:cubicBezTo>
                <a:cubicBezTo>
                  <a:pt x="212" y="828"/>
                  <a:pt x="214" y="828"/>
                  <a:pt x="214" y="829"/>
                </a:cubicBezTo>
                <a:cubicBezTo>
                  <a:pt x="214" y="834"/>
                  <a:pt x="214" y="834"/>
                  <a:pt x="214" y="834"/>
                </a:cubicBezTo>
                <a:cubicBezTo>
                  <a:pt x="207" y="834"/>
                  <a:pt x="206" y="841"/>
                  <a:pt x="201" y="844"/>
                </a:cubicBezTo>
                <a:cubicBezTo>
                  <a:pt x="207" y="841"/>
                  <a:pt x="209" y="842"/>
                  <a:pt x="217" y="843"/>
                </a:cubicBezTo>
                <a:cubicBezTo>
                  <a:pt x="216" y="845"/>
                  <a:pt x="214" y="845"/>
                  <a:pt x="214" y="847"/>
                </a:cubicBezTo>
                <a:cubicBezTo>
                  <a:pt x="215" y="848"/>
                  <a:pt x="217" y="848"/>
                  <a:pt x="218" y="849"/>
                </a:cubicBezTo>
                <a:cubicBezTo>
                  <a:pt x="216" y="853"/>
                  <a:pt x="213" y="860"/>
                  <a:pt x="208" y="860"/>
                </a:cubicBezTo>
                <a:cubicBezTo>
                  <a:pt x="208" y="863"/>
                  <a:pt x="211" y="862"/>
                  <a:pt x="210" y="865"/>
                </a:cubicBezTo>
                <a:cubicBezTo>
                  <a:pt x="197" y="876"/>
                  <a:pt x="185" y="889"/>
                  <a:pt x="169" y="898"/>
                </a:cubicBezTo>
                <a:cubicBezTo>
                  <a:pt x="169" y="897"/>
                  <a:pt x="168" y="897"/>
                  <a:pt x="168" y="896"/>
                </a:cubicBezTo>
                <a:cubicBezTo>
                  <a:pt x="167" y="892"/>
                  <a:pt x="173" y="890"/>
                  <a:pt x="172" y="888"/>
                </a:cubicBezTo>
                <a:cubicBezTo>
                  <a:pt x="165" y="891"/>
                  <a:pt x="162" y="898"/>
                  <a:pt x="154" y="900"/>
                </a:cubicBezTo>
                <a:cubicBezTo>
                  <a:pt x="153" y="903"/>
                  <a:pt x="156" y="906"/>
                  <a:pt x="152" y="908"/>
                </a:cubicBezTo>
                <a:cubicBezTo>
                  <a:pt x="149" y="908"/>
                  <a:pt x="147" y="908"/>
                  <a:pt x="144" y="909"/>
                </a:cubicBezTo>
                <a:cubicBezTo>
                  <a:pt x="141" y="921"/>
                  <a:pt x="124" y="923"/>
                  <a:pt x="119" y="931"/>
                </a:cubicBezTo>
                <a:cubicBezTo>
                  <a:pt x="117" y="931"/>
                  <a:pt x="107" y="936"/>
                  <a:pt x="108" y="939"/>
                </a:cubicBezTo>
                <a:cubicBezTo>
                  <a:pt x="114" y="935"/>
                  <a:pt x="117" y="932"/>
                  <a:pt x="125" y="930"/>
                </a:cubicBezTo>
                <a:cubicBezTo>
                  <a:pt x="124" y="930"/>
                  <a:pt x="123" y="929"/>
                  <a:pt x="123" y="927"/>
                </a:cubicBezTo>
                <a:cubicBezTo>
                  <a:pt x="139" y="919"/>
                  <a:pt x="157" y="910"/>
                  <a:pt x="170" y="901"/>
                </a:cubicBezTo>
                <a:cubicBezTo>
                  <a:pt x="170" y="903"/>
                  <a:pt x="170" y="904"/>
                  <a:pt x="172" y="903"/>
                </a:cubicBezTo>
                <a:cubicBezTo>
                  <a:pt x="174" y="897"/>
                  <a:pt x="179" y="894"/>
                  <a:pt x="185" y="892"/>
                </a:cubicBezTo>
                <a:cubicBezTo>
                  <a:pt x="187" y="891"/>
                  <a:pt x="184" y="888"/>
                  <a:pt x="187" y="887"/>
                </a:cubicBezTo>
                <a:cubicBezTo>
                  <a:pt x="189" y="890"/>
                  <a:pt x="192" y="886"/>
                  <a:pt x="193" y="888"/>
                </a:cubicBezTo>
                <a:cubicBezTo>
                  <a:pt x="193" y="892"/>
                  <a:pt x="190" y="895"/>
                  <a:pt x="187" y="893"/>
                </a:cubicBezTo>
                <a:cubicBezTo>
                  <a:pt x="183" y="898"/>
                  <a:pt x="180" y="903"/>
                  <a:pt x="176" y="908"/>
                </a:cubicBezTo>
                <a:cubicBezTo>
                  <a:pt x="178" y="908"/>
                  <a:pt x="181" y="905"/>
                  <a:pt x="182" y="907"/>
                </a:cubicBezTo>
                <a:cubicBezTo>
                  <a:pt x="183" y="919"/>
                  <a:pt x="166" y="918"/>
                  <a:pt x="164" y="925"/>
                </a:cubicBezTo>
                <a:cubicBezTo>
                  <a:pt x="175" y="921"/>
                  <a:pt x="188" y="915"/>
                  <a:pt x="199" y="914"/>
                </a:cubicBezTo>
                <a:cubicBezTo>
                  <a:pt x="200" y="912"/>
                  <a:pt x="201" y="911"/>
                  <a:pt x="204" y="911"/>
                </a:cubicBezTo>
                <a:cubicBezTo>
                  <a:pt x="204" y="914"/>
                  <a:pt x="201" y="914"/>
                  <a:pt x="199" y="915"/>
                </a:cubicBezTo>
                <a:cubicBezTo>
                  <a:pt x="202" y="915"/>
                  <a:pt x="203" y="916"/>
                  <a:pt x="203" y="918"/>
                </a:cubicBezTo>
                <a:cubicBezTo>
                  <a:pt x="196" y="933"/>
                  <a:pt x="176" y="935"/>
                  <a:pt x="165" y="947"/>
                </a:cubicBezTo>
                <a:cubicBezTo>
                  <a:pt x="170" y="948"/>
                  <a:pt x="172" y="945"/>
                  <a:pt x="174" y="943"/>
                </a:cubicBezTo>
                <a:cubicBezTo>
                  <a:pt x="185" y="944"/>
                  <a:pt x="191" y="934"/>
                  <a:pt x="199" y="929"/>
                </a:cubicBezTo>
                <a:cubicBezTo>
                  <a:pt x="209" y="924"/>
                  <a:pt x="222" y="921"/>
                  <a:pt x="231" y="915"/>
                </a:cubicBezTo>
                <a:cubicBezTo>
                  <a:pt x="232" y="917"/>
                  <a:pt x="234" y="917"/>
                  <a:pt x="236" y="917"/>
                </a:cubicBezTo>
                <a:cubicBezTo>
                  <a:pt x="238" y="916"/>
                  <a:pt x="239" y="915"/>
                  <a:pt x="242" y="915"/>
                </a:cubicBezTo>
                <a:cubicBezTo>
                  <a:pt x="242" y="918"/>
                  <a:pt x="238" y="918"/>
                  <a:pt x="238" y="920"/>
                </a:cubicBezTo>
                <a:cubicBezTo>
                  <a:pt x="240" y="923"/>
                  <a:pt x="245" y="920"/>
                  <a:pt x="247" y="921"/>
                </a:cubicBezTo>
                <a:cubicBezTo>
                  <a:pt x="241" y="923"/>
                  <a:pt x="242" y="927"/>
                  <a:pt x="238" y="930"/>
                </a:cubicBezTo>
                <a:cubicBezTo>
                  <a:pt x="237" y="928"/>
                  <a:pt x="234" y="928"/>
                  <a:pt x="232" y="927"/>
                </a:cubicBezTo>
                <a:cubicBezTo>
                  <a:pt x="231" y="930"/>
                  <a:pt x="228" y="931"/>
                  <a:pt x="225" y="932"/>
                </a:cubicBezTo>
                <a:cubicBezTo>
                  <a:pt x="225" y="934"/>
                  <a:pt x="224" y="938"/>
                  <a:pt x="226" y="939"/>
                </a:cubicBezTo>
                <a:cubicBezTo>
                  <a:pt x="233" y="932"/>
                  <a:pt x="239" y="930"/>
                  <a:pt x="251" y="929"/>
                </a:cubicBezTo>
                <a:cubicBezTo>
                  <a:pt x="250" y="932"/>
                  <a:pt x="252" y="933"/>
                  <a:pt x="251" y="936"/>
                </a:cubicBezTo>
                <a:cubicBezTo>
                  <a:pt x="251" y="936"/>
                  <a:pt x="250" y="937"/>
                  <a:pt x="250" y="937"/>
                </a:cubicBezTo>
                <a:cubicBezTo>
                  <a:pt x="247" y="936"/>
                  <a:pt x="243" y="936"/>
                  <a:pt x="240" y="936"/>
                </a:cubicBezTo>
                <a:cubicBezTo>
                  <a:pt x="234" y="943"/>
                  <a:pt x="227" y="949"/>
                  <a:pt x="221" y="956"/>
                </a:cubicBezTo>
                <a:cubicBezTo>
                  <a:pt x="214" y="957"/>
                  <a:pt x="211" y="962"/>
                  <a:pt x="207" y="966"/>
                </a:cubicBezTo>
                <a:cubicBezTo>
                  <a:pt x="206" y="966"/>
                  <a:pt x="202" y="967"/>
                  <a:pt x="205" y="967"/>
                </a:cubicBezTo>
                <a:cubicBezTo>
                  <a:pt x="212" y="968"/>
                  <a:pt x="212" y="961"/>
                  <a:pt x="220" y="964"/>
                </a:cubicBezTo>
                <a:cubicBezTo>
                  <a:pt x="221" y="958"/>
                  <a:pt x="229" y="960"/>
                  <a:pt x="231" y="956"/>
                </a:cubicBezTo>
                <a:cubicBezTo>
                  <a:pt x="234" y="958"/>
                  <a:pt x="233" y="959"/>
                  <a:pt x="234" y="961"/>
                </a:cubicBezTo>
                <a:cubicBezTo>
                  <a:pt x="234" y="958"/>
                  <a:pt x="238" y="963"/>
                  <a:pt x="237" y="959"/>
                </a:cubicBezTo>
                <a:cubicBezTo>
                  <a:pt x="236" y="958"/>
                  <a:pt x="233" y="960"/>
                  <a:pt x="234" y="955"/>
                </a:cubicBezTo>
                <a:cubicBezTo>
                  <a:pt x="236" y="954"/>
                  <a:pt x="238" y="950"/>
                  <a:pt x="240" y="952"/>
                </a:cubicBezTo>
                <a:cubicBezTo>
                  <a:pt x="241" y="956"/>
                  <a:pt x="235" y="954"/>
                  <a:pt x="238" y="957"/>
                </a:cubicBezTo>
                <a:cubicBezTo>
                  <a:pt x="240" y="956"/>
                  <a:pt x="243" y="956"/>
                  <a:pt x="246" y="955"/>
                </a:cubicBezTo>
                <a:cubicBezTo>
                  <a:pt x="242" y="950"/>
                  <a:pt x="251" y="954"/>
                  <a:pt x="252" y="952"/>
                </a:cubicBezTo>
                <a:cubicBezTo>
                  <a:pt x="248" y="950"/>
                  <a:pt x="253" y="948"/>
                  <a:pt x="253" y="946"/>
                </a:cubicBezTo>
                <a:cubicBezTo>
                  <a:pt x="249" y="944"/>
                  <a:pt x="250" y="949"/>
                  <a:pt x="248" y="947"/>
                </a:cubicBezTo>
                <a:cubicBezTo>
                  <a:pt x="248" y="946"/>
                  <a:pt x="249" y="945"/>
                  <a:pt x="251" y="944"/>
                </a:cubicBezTo>
                <a:cubicBezTo>
                  <a:pt x="258" y="946"/>
                  <a:pt x="261" y="934"/>
                  <a:pt x="266" y="936"/>
                </a:cubicBezTo>
                <a:cubicBezTo>
                  <a:pt x="263" y="938"/>
                  <a:pt x="265" y="939"/>
                  <a:pt x="264" y="942"/>
                </a:cubicBezTo>
                <a:cubicBezTo>
                  <a:pt x="261" y="940"/>
                  <a:pt x="260" y="947"/>
                  <a:pt x="256" y="948"/>
                </a:cubicBezTo>
                <a:cubicBezTo>
                  <a:pt x="258" y="949"/>
                  <a:pt x="257" y="955"/>
                  <a:pt x="254" y="957"/>
                </a:cubicBezTo>
                <a:cubicBezTo>
                  <a:pt x="262" y="956"/>
                  <a:pt x="271" y="953"/>
                  <a:pt x="272" y="963"/>
                </a:cubicBezTo>
                <a:cubicBezTo>
                  <a:pt x="269" y="966"/>
                  <a:pt x="259" y="967"/>
                  <a:pt x="262" y="972"/>
                </a:cubicBezTo>
                <a:cubicBezTo>
                  <a:pt x="266" y="967"/>
                  <a:pt x="273" y="964"/>
                  <a:pt x="278" y="960"/>
                </a:cubicBezTo>
                <a:cubicBezTo>
                  <a:pt x="277" y="959"/>
                  <a:pt x="273" y="961"/>
                  <a:pt x="273" y="959"/>
                </a:cubicBezTo>
                <a:cubicBezTo>
                  <a:pt x="276" y="959"/>
                  <a:pt x="278" y="957"/>
                  <a:pt x="276" y="955"/>
                </a:cubicBezTo>
                <a:cubicBezTo>
                  <a:pt x="276" y="953"/>
                  <a:pt x="272" y="955"/>
                  <a:pt x="272" y="952"/>
                </a:cubicBezTo>
                <a:cubicBezTo>
                  <a:pt x="277" y="948"/>
                  <a:pt x="283" y="945"/>
                  <a:pt x="289" y="941"/>
                </a:cubicBezTo>
                <a:cubicBezTo>
                  <a:pt x="292" y="944"/>
                  <a:pt x="286" y="947"/>
                  <a:pt x="290" y="949"/>
                </a:cubicBezTo>
                <a:cubicBezTo>
                  <a:pt x="287" y="953"/>
                  <a:pt x="283" y="956"/>
                  <a:pt x="280" y="960"/>
                </a:cubicBezTo>
                <a:cubicBezTo>
                  <a:pt x="283" y="959"/>
                  <a:pt x="281" y="963"/>
                  <a:pt x="282" y="965"/>
                </a:cubicBezTo>
                <a:cubicBezTo>
                  <a:pt x="275" y="968"/>
                  <a:pt x="273" y="977"/>
                  <a:pt x="263" y="978"/>
                </a:cubicBezTo>
                <a:cubicBezTo>
                  <a:pt x="266" y="983"/>
                  <a:pt x="257" y="979"/>
                  <a:pt x="257" y="983"/>
                </a:cubicBezTo>
                <a:cubicBezTo>
                  <a:pt x="271" y="983"/>
                  <a:pt x="278" y="967"/>
                  <a:pt x="296" y="968"/>
                </a:cubicBezTo>
                <a:cubicBezTo>
                  <a:pt x="298" y="973"/>
                  <a:pt x="297" y="975"/>
                  <a:pt x="300" y="978"/>
                </a:cubicBezTo>
                <a:cubicBezTo>
                  <a:pt x="297" y="992"/>
                  <a:pt x="280" y="991"/>
                  <a:pt x="273" y="1001"/>
                </a:cubicBezTo>
                <a:cubicBezTo>
                  <a:pt x="276" y="1001"/>
                  <a:pt x="278" y="998"/>
                  <a:pt x="279" y="1002"/>
                </a:cubicBezTo>
                <a:cubicBezTo>
                  <a:pt x="279" y="1006"/>
                  <a:pt x="275" y="1007"/>
                  <a:pt x="274" y="1011"/>
                </a:cubicBezTo>
                <a:cubicBezTo>
                  <a:pt x="277" y="1011"/>
                  <a:pt x="280" y="1010"/>
                  <a:pt x="280" y="1013"/>
                </a:cubicBezTo>
                <a:cubicBezTo>
                  <a:pt x="278" y="1017"/>
                  <a:pt x="269" y="1020"/>
                  <a:pt x="265" y="1015"/>
                </a:cubicBezTo>
                <a:cubicBezTo>
                  <a:pt x="256" y="1023"/>
                  <a:pt x="242" y="1026"/>
                  <a:pt x="234" y="1036"/>
                </a:cubicBezTo>
                <a:cubicBezTo>
                  <a:pt x="240" y="1036"/>
                  <a:pt x="237" y="1041"/>
                  <a:pt x="240" y="1043"/>
                </a:cubicBezTo>
                <a:cubicBezTo>
                  <a:pt x="243" y="1041"/>
                  <a:pt x="246" y="1040"/>
                  <a:pt x="251" y="1039"/>
                </a:cubicBezTo>
                <a:cubicBezTo>
                  <a:pt x="251" y="1042"/>
                  <a:pt x="247" y="1041"/>
                  <a:pt x="248" y="1044"/>
                </a:cubicBezTo>
                <a:cubicBezTo>
                  <a:pt x="258" y="1041"/>
                  <a:pt x="273" y="1045"/>
                  <a:pt x="280" y="1034"/>
                </a:cubicBezTo>
                <a:cubicBezTo>
                  <a:pt x="277" y="1034"/>
                  <a:pt x="276" y="1034"/>
                  <a:pt x="276" y="1031"/>
                </a:cubicBezTo>
                <a:cubicBezTo>
                  <a:pt x="278" y="1023"/>
                  <a:pt x="285" y="1020"/>
                  <a:pt x="290" y="1015"/>
                </a:cubicBezTo>
                <a:cubicBezTo>
                  <a:pt x="296" y="1015"/>
                  <a:pt x="304" y="1015"/>
                  <a:pt x="311" y="1015"/>
                </a:cubicBezTo>
                <a:cubicBezTo>
                  <a:pt x="314" y="1006"/>
                  <a:pt x="323" y="1003"/>
                  <a:pt x="327" y="995"/>
                </a:cubicBezTo>
                <a:cubicBezTo>
                  <a:pt x="326" y="991"/>
                  <a:pt x="327" y="989"/>
                  <a:pt x="328" y="986"/>
                </a:cubicBezTo>
                <a:cubicBezTo>
                  <a:pt x="326" y="985"/>
                  <a:pt x="326" y="982"/>
                  <a:pt x="325" y="980"/>
                </a:cubicBezTo>
                <a:cubicBezTo>
                  <a:pt x="328" y="973"/>
                  <a:pt x="341" y="971"/>
                  <a:pt x="338" y="985"/>
                </a:cubicBezTo>
                <a:cubicBezTo>
                  <a:pt x="342" y="986"/>
                  <a:pt x="345" y="990"/>
                  <a:pt x="349" y="992"/>
                </a:cubicBezTo>
                <a:cubicBezTo>
                  <a:pt x="350" y="996"/>
                  <a:pt x="347" y="996"/>
                  <a:pt x="347" y="999"/>
                </a:cubicBezTo>
                <a:cubicBezTo>
                  <a:pt x="349" y="999"/>
                  <a:pt x="351" y="1003"/>
                  <a:pt x="349" y="1005"/>
                </a:cubicBezTo>
                <a:cubicBezTo>
                  <a:pt x="356" y="1006"/>
                  <a:pt x="363" y="1007"/>
                  <a:pt x="364" y="1011"/>
                </a:cubicBezTo>
                <a:cubicBezTo>
                  <a:pt x="369" y="1008"/>
                  <a:pt x="375" y="1011"/>
                  <a:pt x="378" y="1015"/>
                </a:cubicBezTo>
                <a:cubicBezTo>
                  <a:pt x="378" y="1017"/>
                  <a:pt x="375" y="1016"/>
                  <a:pt x="376" y="1018"/>
                </a:cubicBezTo>
                <a:cubicBezTo>
                  <a:pt x="379" y="1019"/>
                  <a:pt x="380" y="1016"/>
                  <a:pt x="381" y="1019"/>
                </a:cubicBezTo>
                <a:cubicBezTo>
                  <a:pt x="381" y="1021"/>
                  <a:pt x="378" y="1020"/>
                  <a:pt x="378" y="1022"/>
                </a:cubicBezTo>
                <a:cubicBezTo>
                  <a:pt x="382" y="1022"/>
                  <a:pt x="383" y="1020"/>
                  <a:pt x="387" y="1020"/>
                </a:cubicBezTo>
                <a:cubicBezTo>
                  <a:pt x="389" y="1023"/>
                  <a:pt x="388" y="1024"/>
                  <a:pt x="390" y="1027"/>
                </a:cubicBezTo>
                <a:cubicBezTo>
                  <a:pt x="394" y="1025"/>
                  <a:pt x="396" y="1030"/>
                  <a:pt x="398" y="1033"/>
                </a:cubicBezTo>
                <a:cubicBezTo>
                  <a:pt x="385" y="1041"/>
                  <a:pt x="383" y="1053"/>
                  <a:pt x="378" y="1067"/>
                </a:cubicBezTo>
                <a:cubicBezTo>
                  <a:pt x="387" y="1070"/>
                  <a:pt x="401" y="1068"/>
                  <a:pt x="402" y="1080"/>
                </a:cubicBezTo>
                <a:cubicBezTo>
                  <a:pt x="407" y="1084"/>
                  <a:pt x="411" y="1089"/>
                  <a:pt x="417" y="1092"/>
                </a:cubicBezTo>
                <a:cubicBezTo>
                  <a:pt x="415" y="1096"/>
                  <a:pt x="418" y="1100"/>
                  <a:pt x="416" y="1103"/>
                </a:cubicBezTo>
                <a:cubicBezTo>
                  <a:pt x="420" y="1104"/>
                  <a:pt x="424" y="1105"/>
                  <a:pt x="428" y="1106"/>
                </a:cubicBezTo>
                <a:cubicBezTo>
                  <a:pt x="433" y="1104"/>
                  <a:pt x="435" y="1099"/>
                  <a:pt x="440" y="1096"/>
                </a:cubicBezTo>
                <a:cubicBezTo>
                  <a:pt x="451" y="1082"/>
                  <a:pt x="471" y="1076"/>
                  <a:pt x="486" y="1066"/>
                </a:cubicBezTo>
                <a:cubicBezTo>
                  <a:pt x="493" y="1070"/>
                  <a:pt x="499" y="1058"/>
                  <a:pt x="504" y="1054"/>
                </a:cubicBezTo>
                <a:cubicBezTo>
                  <a:pt x="507" y="1054"/>
                  <a:pt x="508" y="1057"/>
                  <a:pt x="512" y="1056"/>
                </a:cubicBezTo>
                <a:cubicBezTo>
                  <a:pt x="512" y="1049"/>
                  <a:pt x="522" y="1050"/>
                  <a:pt x="524" y="1051"/>
                </a:cubicBezTo>
                <a:cubicBezTo>
                  <a:pt x="520" y="1049"/>
                  <a:pt x="527" y="1043"/>
                  <a:pt x="530" y="1042"/>
                </a:cubicBezTo>
                <a:cubicBezTo>
                  <a:pt x="530" y="1048"/>
                  <a:pt x="540" y="1051"/>
                  <a:pt x="541" y="1059"/>
                </a:cubicBezTo>
                <a:cubicBezTo>
                  <a:pt x="538" y="1058"/>
                  <a:pt x="537" y="1062"/>
                  <a:pt x="533" y="1059"/>
                </a:cubicBezTo>
                <a:cubicBezTo>
                  <a:pt x="532" y="1065"/>
                  <a:pt x="533" y="1067"/>
                  <a:pt x="533" y="1073"/>
                </a:cubicBezTo>
                <a:cubicBezTo>
                  <a:pt x="537" y="1073"/>
                  <a:pt x="537" y="1078"/>
                  <a:pt x="541" y="1078"/>
                </a:cubicBezTo>
                <a:cubicBezTo>
                  <a:pt x="542" y="1074"/>
                  <a:pt x="540" y="1072"/>
                  <a:pt x="545" y="1072"/>
                </a:cubicBezTo>
                <a:cubicBezTo>
                  <a:pt x="545" y="1075"/>
                  <a:pt x="540" y="1077"/>
                  <a:pt x="545" y="1077"/>
                </a:cubicBezTo>
                <a:cubicBezTo>
                  <a:pt x="547" y="1078"/>
                  <a:pt x="544" y="1073"/>
                  <a:pt x="546" y="1073"/>
                </a:cubicBezTo>
                <a:cubicBezTo>
                  <a:pt x="549" y="1074"/>
                  <a:pt x="553" y="1074"/>
                  <a:pt x="553" y="1078"/>
                </a:cubicBezTo>
                <a:cubicBezTo>
                  <a:pt x="551" y="1078"/>
                  <a:pt x="551" y="1076"/>
                  <a:pt x="548" y="1077"/>
                </a:cubicBezTo>
                <a:cubicBezTo>
                  <a:pt x="548" y="1081"/>
                  <a:pt x="548" y="1085"/>
                  <a:pt x="545" y="1085"/>
                </a:cubicBezTo>
                <a:cubicBezTo>
                  <a:pt x="546" y="1080"/>
                  <a:pt x="541" y="1086"/>
                  <a:pt x="541" y="1082"/>
                </a:cubicBezTo>
                <a:cubicBezTo>
                  <a:pt x="542" y="1080"/>
                  <a:pt x="544" y="1079"/>
                  <a:pt x="541" y="1078"/>
                </a:cubicBezTo>
                <a:cubicBezTo>
                  <a:pt x="539" y="1079"/>
                  <a:pt x="541" y="1082"/>
                  <a:pt x="538" y="1082"/>
                </a:cubicBezTo>
                <a:cubicBezTo>
                  <a:pt x="541" y="1079"/>
                  <a:pt x="533" y="1082"/>
                  <a:pt x="532" y="1078"/>
                </a:cubicBezTo>
                <a:cubicBezTo>
                  <a:pt x="531" y="1080"/>
                  <a:pt x="530" y="1082"/>
                  <a:pt x="529" y="1085"/>
                </a:cubicBezTo>
                <a:cubicBezTo>
                  <a:pt x="533" y="1085"/>
                  <a:pt x="536" y="1088"/>
                  <a:pt x="533" y="1090"/>
                </a:cubicBezTo>
                <a:cubicBezTo>
                  <a:pt x="534" y="1091"/>
                  <a:pt x="538" y="1089"/>
                  <a:pt x="538" y="1091"/>
                </a:cubicBezTo>
                <a:cubicBezTo>
                  <a:pt x="529" y="1095"/>
                  <a:pt x="513" y="1093"/>
                  <a:pt x="508" y="1101"/>
                </a:cubicBezTo>
                <a:cubicBezTo>
                  <a:pt x="518" y="1101"/>
                  <a:pt x="530" y="1093"/>
                  <a:pt x="539" y="1097"/>
                </a:cubicBezTo>
                <a:cubicBezTo>
                  <a:pt x="538" y="1103"/>
                  <a:pt x="532" y="1097"/>
                  <a:pt x="531" y="1101"/>
                </a:cubicBezTo>
                <a:cubicBezTo>
                  <a:pt x="533" y="1104"/>
                  <a:pt x="541" y="1101"/>
                  <a:pt x="541" y="1106"/>
                </a:cubicBezTo>
                <a:cubicBezTo>
                  <a:pt x="541" y="1108"/>
                  <a:pt x="537" y="1107"/>
                  <a:pt x="537" y="1110"/>
                </a:cubicBezTo>
                <a:cubicBezTo>
                  <a:pt x="544" y="1109"/>
                  <a:pt x="552" y="1104"/>
                  <a:pt x="552" y="1098"/>
                </a:cubicBezTo>
                <a:cubicBezTo>
                  <a:pt x="570" y="1092"/>
                  <a:pt x="580" y="1083"/>
                  <a:pt x="601" y="1083"/>
                </a:cubicBezTo>
                <a:cubicBezTo>
                  <a:pt x="608" y="1079"/>
                  <a:pt x="621" y="1083"/>
                  <a:pt x="627" y="1088"/>
                </a:cubicBezTo>
                <a:cubicBezTo>
                  <a:pt x="639" y="1088"/>
                  <a:pt x="638" y="1074"/>
                  <a:pt x="651" y="1074"/>
                </a:cubicBezTo>
                <a:cubicBezTo>
                  <a:pt x="652" y="1077"/>
                  <a:pt x="650" y="1077"/>
                  <a:pt x="650" y="1079"/>
                </a:cubicBezTo>
                <a:cubicBezTo>
                  <a:pt x="665" y="1076"/>
                  <a:pt x="677" y="1070"/>
                  <a:pt x="688" y="1064"/>
                </a:cubicBezTo>
                <a:cubicBezTo>
                  <a:pt x="694" y="1064"/>
                  <a:pt x="699" y="1063"/>
                  <a:pt x="701" y="1059"/>
                </a:cubicBezTo>
                <a:cubicBezTo>
                  <a:pt x="693" y="1057"/>
                  <a:pt x="682" y="1067"/>
                  <a:pt x="672" y="1060"/>
                </a:cubicBezTo>
                <a:cubicBezTo>
                  <a:pt x="683" y="1053"/>
                  <a:pt x="695" y="1048"/>
                  <a:pt x="710" y="1044"/>
                </a:cubicBezTo>
                <a:cubicBezTo>
                  <a:pt x="712" y="1042"/>
                  <a:pt x="712" y="1039"/>
                  <a:pt x="714" y="1038"/>
                </a:cubicBezTo>
                <a:cubicBezTo>
                  <a:pt x="722" y="1040"/>
                  <a:pt x="729" y="1035"/>
                  <a:pt x="735" y="1031"/>
                </a:cubicBezTo>
                <a:cubicBezTo>
                  <a:pt x="736" y="1035"/>
                  <a:pt x="733" y="1036"/>
                  <a:pt x="735" y="1038"/>
                </a:cubicBezTo>
                <a:cubicBezTo>
                  <a:pt x="737" y="1040"/>
                  <a:pt x="739" y="1038"/>
                  <a:pt x="742" y="1038"/>
                </a:cubicBezTo>
                <a:cubicBezTo>
                  <a:pt x="742" y="1040"/>
                  <a:pt x="740" y="1040"/>
                  <a:pt x="742" y="1041"/>
                </a:cubicBezTo>
                <a:cubicBezTo>
                  <a:pt x="755" y="1034"/>
                  <a:pt x="772" y="1031"/>
                  <a:pt x="783" y="1021"/>
                </a:cubicBezTo>
                <a:cubicBezTo>
                  <a:pt x="788" y="1020"/>
                  <a:pt x="793" y="1023"/>
                  <a:pt x="797" y="1020"/>
                </a:cubicBezTo>
                <a:cubicBezTo>
                  <a:pt x="796" y="1024"/>
                  <a:pt x="800" y="1023"/>
                  <a:pt x="800" y="1025"/>
                </a:cubicBezTo>
                <a:cubicBezTo>
                  <a:pt x="793" y="1032"/>
                  <a:pt x="780" y="1028"/>
                  <a:pt x="777" y="1040"/>
                </a:cubicBezTo>
                <a:cubicBezTo>
                  <a:pt x="753" y="1052"/>
                  <a:pt x="724" y="1060"/>
                  <a:pt x="702" y="1074"/>
                </a:cubicBezTo>
                <a:cubicBezTo>
                  <a:pt x="700" y="1074"/>
                  <a:pt x="700" y="1073"/>
                  <a:pt x="699" y="1073"/>
                </a:cubicBezTo>
                <a:cubicBezTo>
                  <a:pt x="680" y="1080"/>
                  <a:pt x="661" y="1085"/>
                  <a:pt x="645" y="1094"/>
                </a:cubicBezTo>
                <a:cubicBezTo>
                  <a:pt x="656" y="1092"/>
                  <a:pt x="665" y="1087"/>
                  <a:pt x="673" y="1087"/>
                </a:cubicBezTo>
                <a:cubicBezTo>
                  <a:pt x="671" y="1094"/>
                  <a:pt x="663" y="1097"/>
                  <a:pt x="657" y="1095"/>
                </a:cubicBezTo>
                <a:cubicBezTo>
                  <a:pt x="657" y="1096"/>
                  <a:pt x="659" y="1096"/>
                  <a:pt x="659" y="1097"/>
                </a:cubicBezTo>
                <a:cubicBezTo>
                  <a:pt x="653" y="1100"/>
                  <a:pt x="646" y="1101"/>
                  <a:pt x="641" y="1104"/>
                </a:cubicBezTo>
                <a:cubicBezTo>
                  <a:pt x="659" y="1107"/>
                  <a:pt x="666" y="1090"/>
                  <a:pt x="680" y="1097"/>
                </a:cubicBezTo>
                <a:cubicBezTo>
                  <a:pt x="680" y="1098"/>
                  <a:pt x="678" y="1101"/>
                  <a:pt x="680" y="1101"/>
                </a:cubicBezTo>
                <a:cubicBezTo>
                  <a:pt x="681" y="1099"/>
                  <a:pt x="684" y="1101"/>
                  <a:pt x="686" y="1101"/>
                </a:cubicBezTo>
                <a:cubicBezTo>
                  <a:pt x="687" y="1099"/>
                  <a:pt x="688" y="1097"/>
                  <a:pt x="688" y="1094"/>
                </a:cubicBezTo>
                <a:cubicBezTo>
                  <a:pt x="694" y="1094"/>
                  <a:pt x="695" y="1086"/>
                  <a:pt x="701" y="1088"/>
                </a:cubicBezTo>
                <a:cubicBezTo>
                  <a:pt x="701" y="1087"/>
                  <a:pt x="701" y="1086"/>
                  <a:pt x="702" y="1086"/>
                </a:cubicBezTo>
                <a:cubicBezTo>
                  <a:pt x="702" y="1086"/>
                  <a:pt x="701" y="1086"/>
                  <a:pt x="701" y="1086"/>
                </a:cubicBezTo>
                <a:cubicBezTo>
                  <a:pt x="699" y="1086"/>
                  <a:pt x="698" y="1085"/>
                  <a:pt x="698" y="1083"/>
                </a:cubicBezTo>
                <a:cubicBezTo>
                  <a:pt x="701" y="1079"/>
                  <a:pt x="706" y="1077"/>
                  <a:pt x="709" y="1072"/>
                </a:cubicBezTo>
                <a:cubicBezTo>
                  <a:pt x="736" y="1068"/>
                  <a:pt x="755" y="1051"/>
                  <a:pt x="781" y="1048"/>
                </a:cubicBezTo>
                <a:cubicBezTo>
                  <a:pt x="779" y="1054"/>
                  <a:pt x="778" y="1059"/>
                  <a:pt x="779" y="1063"/>
                </a:cubicBezTo>
                <a:cubicBezTo>
                  <a:pt x="783" y="1064"/>
                  <a:pt x="785" y="1063"/>
                  <a:pt x="788" y="1062"/>
                </a:cubicBezTo>
                <a:cubicBezTo>
                  <a:pt x="792" y="1053"/>
                  <a:pt x="802" y="1054"/>
                  <a:pt x="808" y="1050"/>
                </a:cubicBezTo>
                <a:cubicBezTo>
                  <a:pt x="806" y="1040"/>
                  <a:pt x="812" y="1048"/>
                  <a:pt x="819" y="1045"/>
                </a:cubicBezTo>
                <a:cubicBezTo>
                  <a:pt x="817" y="1036"/>
                  <a:pt x="806" y="1046"/>
                  <a:pt x="802" y="1043"/>
                </a:cubicBezTo>
                <a:cubicBezTo>
                  <a:pt x="803" y="1040"/>
                  <a:pt x="805" y="1037"/>
                  <a:pt x="802" y="1036"/>
                </a:cubicBezTo>
                <a:cubicBezTo>
                  <a:pt x="807" y="1034"/>
                  <a:pt x="811" y="1031"/>
                  <a:pt x="814" y="1027"/>
                </a:cubicBezTo>
                <a:cubicBezTo>
                  <a:pt x="813" y="1026"/>
                  <a:pt x="812" y="1026"/>
                  <a:pt x="812" y="1024"/>
                </a:cubicBezTo>
                <a:cubicBezTo>
                  <a:pt x="808" y="1025"/>
                  <a:pt x="804" y="1026"/>
                  <a:pt x="802" y="1029"/>
                </a:cubicBezTo>
                <a:cubicBezTo>
                  <a:pt x="802" y="1022"/>
                  <a:pt x="798" y="1020"/>
                  <a:pt x="797" y="1015"/>
                </a:cubicBezTo>
                <a:cubicBezTo>
                  <a:pt x="807" y="1013"/>
                  <a:pt x="818" y="1011"/>
                  <a:pt x="821" y="1002"/>
                </a:cubicBezTo>
                <a:cubicBezTo>
                  <a:pt x="815" y="1004"/>
                  <a:pt x="810" y="1007"/>
                  <a:pt x="804" y="1010"/>
                </a:cubicBezTo>
                <a:cubicBezTo>
                  <a:pt x="803" y="1010"/>
                  <a:pt x="802" y="1009"/>
                  <a:pt x="800" y="1008"/>
                </a:cubicBezTo>
                <a:cubicBezTo>
                  <a:pt x="782" y="1016"/>
                  <a:pt x="765" y="1024"/>
                  <a:pt x="748" y="1032"/>
                </a:cubicBezTo>
                <a:cubicBezTo>
                  <a:pt x="746" y="1032"/>
                  <a:pt x="745" y="1031"/>
                  <a:pt x="742" y="1030"/>
                </a:cubicBezTo>
                <a:cubicBezTo>
                  <a:pt x="743" y="1034"/>
                  <a:pt x="740" y="1035"/>
                  <a:pt x="736" y="1035"/>
                </a:cubicBezTo>
                <a:cubicBezTo>
                  <a:pt x="736" y="1031"/>
                  <a:pt x="736" y="1031"/>
                  <a:pt x="736" y="1031"/>
                </a:cubicBezTo>
                <a:cubicBezTo>
                  <a:pt x="744" y="1030"/>
                  <a:pt x="749" y="1025"/>
                  <a:pt x="756" y="1022"/>
                </a:cubicBezTo>
                <a:cubicBezTo>
                  <a:pt x="754" y="1022"/>
                  <a:pt x="757" y="1021"/>
                  <a:pt x="756" y="1018"/>
                </a:cubicBezTo>
                <a:cubicBezTo>
                  <a:pt x="752" y="1020"/>
                  <a:pt x="745" y="1022"/>
                  <a:pt x="745" y="1025"/>
                </a:cubicBezTo>
                <a:cubicBezTo>
                  <a:pt x="743" y="1019"/>
                  <a:pt x="738" y="1027"/>
                  <a:pt x="735" y="1022"/>
                </a:cubicBezTo>
                <a:cubicBezTo>
                  <a:pt x="744" y="1019"/>
                  <a:pt x="752" y="1013"/>
                  <a:pt x="762" y="1010"/>
                </a:cubicBezTo>
                <a:cubicBezTo>
                  <a:pt x="763" y="1016"/>
                  <a:pt x="773" y="1011"/>
                  <a:pt x="775" y="1015"/>
                </a:cubicBezTo>
                <a:cubicBezTo>
                  <a:pt x="780" y="1012"/>
                  <a:pt x="780" y="1006"/>
                  <a:pt x="786" y="1005"/>
                </a:cubicBezTo>
                <a:cubicBezTo>
                  <a:pt x="787" y="1007"/>
                  <a:pt x="782" y="1009"/>
                  <a:pt x="785" y="1010"/>
                </a:cubicBezTo>
                <a:cubicBezTo>
                  <a:pt x="789" y="1005"/>
                  <a:pt x="793" y="1000"/>
                  <a:pt x="801" y="999"/>
                </a:cubicBezTo>
                <a:cubicBezTo>
                  <a:pt x="800" y="1005"/>
                  <a:pt x="809" y="1000"/>
                  <a:pt x="804" y="1005"/>
                </a:cubicBezTo>
                <a:cubicBezTo>
                  <a:pt x="812" y="1004"/>
                  <a:pt x="819" y="1002"/>
                  <a:pt x="820" y="998"/>
                </a:cubicBezTo>
                <a:cubicBezTo>
                  <a:pt x="817" y="999"/>
                  <a:pt x="814" y="1000"/>
                  <a:pt x="811" y="1002"/>
                </a:cubicBezTo>
                <a:cubicBezTo>
                  <a:pt x="811" y="999"/>
                  <a:pt x="811" y="995"/>
                  <a:pt x="812" y="993"/>
                </a:cubicBezTo>
                <a:cubicBezTo>
                  <a:pt x="821" y="995"/>
                  <a:pt x="837" y="988"/>
                  <a:pt x="841" y="979"/>
                </a:cubicBezTo>
                <a:cubicBezTo>
                  <a:pt x="843" y="979"/>
                  <a:pt x="844" y="978"/>
                  <a:pt x="846" y="978"/>
                </a:cubicBezTo>
                <a:cubicBezTo>
                  <a:pt x="844" y="973"/>
                  <a:pt x="852" y="974"/>
                  <a:pt x="859" y="974"/>
                </a:cubicBezTo>
                <a:cubicBezTo>
                  <a:pt x="859" y="969"/>
                  <a:pt x="865" y="967"/>
                  <a:pt x="868" y="968"/>
                </a:cubicBezTo>
                <a:cubicBezTo>
                  <a:pt x="868" y="972"/>
                  <a:pt x="865" y="967"/>
                  <a:pt x="865" y="971"/>
                </a:cubicBezTo>
                <a:cubicBezTo>
                  <a:pt x="872" y="971"/>
                  <a:pt x="886" y="969"/>
                  <a:pt x="886" y="961"/>
                </a:cubicBezTo>
                <a:cubicBezTo>
                  <a:pt x="889" y="960"/>
                  <a:pt x="889" y="963"/>
                  <a:pt x="889" y="965"/>
                </a:cubicBezTo>
                <a:cubicBezTo>
                  <a:pt x="895" y="963"/>
                  <a:pt x="897" y="957"/>
                  <a:pt x="905" y="956"/>
                </a:cubicBezTo>
                <a:cubicBezTo>
                  <a:pt x="906" y="954"/>
                  <a:pt x="902" y="953"/>
                  <a:pt x="905" y="952"/>
                </a:cubicBezTo>
                <a:cubicBezTo>
                  <a:pt x="907" y="950"/>
                  <a:pt x="909" y="954"/>
                  <a:pt x="911" y="954"/>
                </a:cubicBezTo>
                <a:cubicBezTo>
                  <a:pt x="910" y="955"/>
                  <a:pt x="906" y="956"/>
                  <a:pt x="909" y="957"/>
                </a:cubicBezTo>
                <a:cubicBezTo>
                  <a:pt x="909" y="956"/>
                  <a:pt x="911" y="956"/>
                  <a:pt x="912" y="956"/>
                </a:cubicBezTo>
                <a:cubicBezTo>
                  <a:pt x="912" y="952"/>
                  <a:pt x="912" y="948"/>
                  <a:pt x="915" y="947"/>
                </a:cubicBezTo>
                <a:cubicBezTo>
                  <a:pt x="918" y="946"/>
                  <a:pt x="918" y="948"/>
                  <a:pt x="919" y="950"/>
                </a:cubicBezTo>
                <a:cubicBezTo>
                  <a:pt x="919" y="952"/>
                  <a:pt x="917" y="951"/>
                  <a:pt x="917" y="953"/>
                </a:cubicBezTo>
                <a:cubicBezTo>
                  <a:pt x="923" y="956"/>
                  <a:pt x="925" y="949"/>
                  <a:pt x="928" y="946"/>
                </a:cubicBezTo>
                <a:cubicBezTo>
                  <a:pt x="935" y="945"/>
                  <a:pt x="939" y="939"/>
                  <a:pt x="944" y="935"/>
                </a:cubicBezTo>
                <a:cubicBezTo>
                  <a:pt x="949" y="936"/>
                  <a:pt x="952" y="933"/>
                  <a:pt x="957" y="937"/>
                </a:cubicBezTo>
                <a:cubicBezTo>
                  <a:pt x="958" y="934"/>
                  <a:pt x="955" y="934"/>
                  <a:pt x="956" y="931"/>
                </a:cubicBezTo>
                <a:cubicBezTo>
                  <a:pt x="960" y="930"/>
                  <a:pt x="961" y="927"/>
                  <a:pt x="965" y="926"/>
                </a:cubicBezTo>
                <a:cubicBezTo>
                  <a:pt x="968" y="925"/>
                  <a:pt x="969" y="931"/>
                  <a:pt x="972" y="927"/>
                </a:cubicBezTo>
                <a:cubicBezTo>
                  <a:pt x="967" y="917"/>
                  <a:pt x="982" y="912"/>
                  <a:pt x="983" y="902"/>
                </a:cubicBezTo>
                <a:cubicBezTo>
                  <a:pt x="987" y="901"/>
                  <a:pt x="988" y="905"/>
                  <a:pt x="990" y="906"/>
                </a:cubicBezTo>
                <a:cubicBezTo>
                  <a:pt x="990" y="907"/>
                  <a:pt x="988" y="908"/>
                  <a:pt x="988" y="909"/>
                </a:cubicBezTo>
                <a:cubicBezTo>
                  <a:pt x="992" y="911"/>
                  <a:pt x="996" y="911"/>
                  <a:pt x="1000" y="909"/>
                </a:cubicBezTo>
                <a:cubicBezTo>
                  <a:pt x="1000" y="911"/>
                  <a:pt x="997" y="910"/>
                  <a:pt x="996" y="912"/>
                </a:cubicBezTo>
                <a:cubicBezTo>
                  <a:pt x="998" y="912"/>
                  <a:pt x="1000" y="912"/>
                  <a:pt x="1001" y="913"/>
                </a:cubicBezTo>
                <a:cubicBezTo>
                  <a:pt x="1001" y="917"/>
                  <a:pt x="997" y="918"/>
                  <a:pt x="999" y="920"/>
                </a:cubicBezTo>
                <a:cubicBezTo>
                  <a:pt x="1005" y="919"/>
                  <a:pt x="1009" y="915"/>
                  <a:pt x="1008" y="910"/>
                </a:cubicBezTo>
                <a:cubicBezTo>
                  <a:pt x="1004" y="911"/>
                  <a:pt x="1001" y="910"/>
                  <a:pt x="1000" y="906"/>
                </a:cubicBezTo>
                <a:cubicBezTo>
                  <a:pt x="1004" y="905"/>
                  <a:pt x="1004" y="900"/>
                  <a:pt x="1010" y="900"/>
                </a:cubicBezTo>
                <a:cubicBezTo>
                  <a:pt x="1009" y="897"/>
                  <a:pt x="1012" y="897"/>
                  <a:pt x="1012" y="894"/>
                </a:cubicBezTo>
                <a:cubicBezTo>
                  <a:pt x="1009" y="892"/>
                  <a:pt x="1010" y="888"/>
                  <a:pt x="1010" y="884"/>
                </a:cubicBezTo>
                <a:cubicBezTo>
                  <a:pt x="1019" y="883"/>
                  <a:pt x="1022" y="866"/>
                  <a:pt x="1034" y="868"/>
                </a:cubicBezTo>
                <a:cubicBezTo>
                  <a:pt x="1035" y="874"/>
                  <a:pt x="1029" y="874"/>
                  <a:pt x="1027" y="877"/>
                </a:cubicBezTo>
                <a:cubicBezTo>
                  <a:pt x="1027" y="881"/>
                  <a:pt x="1031" y="881"/>
                  <a:pt x="1030" y="885"/>
                </a:cubicBezTo>
                <a:cubicBezTo>
                  <a:pt x="1029" y="885"/>
                  <a:pt x="1026" y="884"/>
                  <a:pt x="1027" y="887"/>
                </a:cubicBezTo>
                <a:cubicBezTo>
                  <a:pt x="1031" y="887"/>
                  <a:pt x="1028" y="890"/>
                  <a:pt x="1031" y="893"/>
                </a:cubicBezTo>
                <a:cubicBezTo>
                  <a:pt x="1028" y="892"/>
                  <a:pt x="1027" y="894"/>
                  <a:pt x="1027" y="896"/>
                </a:cubicBezTo>
                <a:cubicBezTo>
                  <a:pt x="1032" y="895"/>
                  <a:pt x="1034" y="900"/>
                  <a:pt x="1034" y="901"/>
                </a:cubicBezTo>
                <a:cubicBezTo>
                  <a:pt x="1034" y="899"/>
                  <a:pt x="1037" y="899"/>
                  <a:pt x="1039" y="899"/>
                </a:cubicBezTo>
                <a:cubicBezTo>
                  <a:pt x="1040" y="902"/>
                  <a:pt x="1037" y="904"/>
                  <a:pt x="1039" y="906"/>
                </a:cubicBezTo>
                <a:cubicBezTo>
                  <a:pt x="1040" y="904"/>
                  <a:pt x="1040" y="902"/>
                  <a:pt x="1041" y="901"/>
                </a:cubicBezTo>
                <a:cubicBezTo>
                  <a:pt x="1041" y="903"/>
                  <a:pt x="1044" y="902"/>
                  <a:pt x="1044" y="903"/>
                </a:cubicBezTo>
                <a:cubicBezTo>
                  <a:pt x="1042" y="908"/>
                  <a:pt x="1042" y="904"/>
                  <a:pt x="1041" y="909"/>
                </a:cubicBezTo>
                <a:cubicBezTo>
                  <a:pt x="1044" y="909"/>
                  <a:pt x="1047" y="912"/>
                  <a:pt x="1050" y="910"/>
                </a:cubicBezTo>
                <a:cubicBezTo>
                  <a:pt x="1049" y="909"/>
                  <a:pt x="1049" y="908"/>
                  <a:pt x="1048" y="906"/>
                </a:cubicBezTo>
                <a:cubicBezTo>
                  <a:pt x="1051" y="903"/>
                  <a:pt x="1052" y="903"/>
                  <a:pt x="1056" y="905"/>
                </a:cubicBezTo>
                <a:cubicBezTo>
                  <a:pt x="1056" y="903"/>
                  <a:pt x="1054" y="902"/>
                  <a:pt x="1055" y="900"/>
                </a:cubicBezTo>
                <a:cubicBezTo>
                  <a:pt x="1050" y="897"/>
                  <a:pt x="1049" y="903"/>
                  <a:pt x="1046" y="904"/>
                </a:cubicBezTo>
                <a:cubicBezTo>
                  <a:pt x="1045" y="900"/>
                  <a:pt x="1044" y="897"/>
                  <a:pt x="1044" y="894"/>
                </a:cubicBezTo>
                <a:cubicBezTo>
                  <a:pt x="1044" y="896"/>
                  <a:pt x="1040" y="895"/>
                  <a:pt x="1040" y="893"/>
                </a:cubicBezTo>
                <a:cubicBezTo>
                  <a:pt x="1046" y="891"/>
                  <a:pt x="1047" y="887"/>
                  <a:pt x="1047" y="881"/>
                </a:cubicBezTo>
                <a:cubicBezTo>
                  <a:pt x="1041" y="883"/>
                  <a:pt x="1042" y="892"/>
                  <a:pt x="1035" y="893"/>
                </a:cubicBezTo>
                <a:cubicBezTo>
                  <a:pt x="1033" y="887"/>
                  <a:pt x="1030" y="884"/>
                  <a:pt x="1034" y="880"/>
                </a:cubicBezTo>
                <a:cubicBezTo>
                  <a:pt x="1035" y="880"/>
                  <a:pt x="1036" y="880"/>
                  <a:pt x="1037" y="879"/>
                </a:cubicBezTo>
                <a:cubicBezTo>
                  <a:pt x="1037" y="881"/>
                  <a:pt x="1037" y="883"/>
                  <a:pt x="1038" y="884"/>
                </a:cubicBezTo>
                <a:cubicBezTo>
                  <a:pt x="1039" y="881"/>
                  <a:pt x="1039" y="879"/>
                  <a:pt x="1038" y="876"/>
                </a:cubicBezTo>
                <a:cubicBezTo>
                  <a:pt x="1041" y="879"/>
                  <a:pt x="1042" y="872"/>
                  <a:pt x="1047" y="873"/>
                </a:cubicBezTo>
                <a:cubicBezTo>
                  <a:pt x="1047" y="871"/>
                  <a:pt x="1046" y="871"/>
                  <a:pt x="1046" y="869"/>
                </a:cubicBezTo>
                <a:cubicBezTo>
                  <a:pt x="1055" y="861"/>
                  <a:pt x="1064" y="856"/>
                  <a:pt x="1076" y="855"/>
                </a:cubicBezTo>
                <a:cubicBezTo>
                  <a:pt x="1072" y="852"/>
                  <a:pt x="1078" y="849"/>
                  <a:pt x="1077" y="848"/>
                </a:cubicBezTo>
                <a:cubicBezTo>
                  <a:pt x="1076" y="851"/>
                  <a:pt x="1071" y="846"/>
                  <a:pt x="1071" y="848"/>
                </a:cubicBezTo>
                <a:cubicBezTo>
                  <a:pt x="1074" y="851"/>
                  <a:pt x="1067" y="856"/>
                  <a:pt x="1065" y="855"/>
                </a:cubicBezTo>
                <a:cubicBezTo>
                  <a:pt x="1066" y="849"/>
                  <a:pt x="1073" y="845"/>
                  <a:pt x="1072" y="841"/>
                </a:cubicBezTo>
                <a:cubicBezTo>
                  <a:pt x="1071" y="840"/>
                  <a:pt x="1067" y="842"/>
                  <a:pt x="1066" y="838"/>
                </a:cubicBezTo>
                <a:cubicBezTo>
                  <a:pt x="1065" y="840"/>
                  <a:pt x="1065" y="842"/>
                  <a:pt x="1062" y="842"/>
                </a:cubicBezTo>
                <a:cubicBezTo>
                  <a:pt x="1062" y="839"/>
                  <a:pt x="1060" y="838"/>
                  <a:pt x="1059" y="835"/>
                </a:cubicBezTo>
                <a:cubicBezTo>
                  <a:pt x="1064" y="833"/>
                  <a:pt x="1074" y="826"/>
                  <a:pt x="1077" y="832"/>
                </a:cubicBezTo>
                <a:cubicBezTo>
                  <a:pt x="1077" y="834"/>
                  <a:pt x="1073" y="837"/>
                  <a:pt x="1076" y="839"/>
                </a:cubicBezTo>
                <a:cubicBezTo>
                  <a:pt x="1076" y="838"/>
                  <a:pt x="1077" y="837"/>
                  <a:pt x="1078" y="836"/>
                </a:cubicBezTo>
                <a:cubicBezTo>
                  <a:pt x="1081" y="838"/>
                  <a:pt x="1076" y="840"/>
                  <a:pt x="1078" y="841"/>
                </a:cubicBezTo>
                <a:cubicBezTo>
                  <a:pt x="1081" y="839"/>
                  <a:pt x="1081" y="833"/>
                  <a:pt x="1085" y="832"/>
                </a:cubicBezTo>
                <a:cubicBezTo>
                  <a:pt x="1083" y="827"/>
                  <a:pt x="1086" y="824"/>
                  <a:pt x="1091" y="824"/>
                </a:cubicBezTo>
                <a:cubicBezTo>
                  <a:pt x="1091" y="825"/>
                  <a:pt x="1091" y="825"/>
                  <a:pt x="1092" y="826"/>
                </a:cubicBezTo>
                <a:cubicBezTo>
                  <a:pt x="1092" y="829"/>
                  <a:pt x="1089" y="828"/>
                  <a:pt x="1090" y="831"/>
                </a:cubicBezTo>
                <a:cubicBezTo>
                  <a:pt x="1092" y="832"/>
                  <a:pt x="1092" y="830"/>
                  <a:pt x="1093" y="833"/>
                </a:cubicBezTo>
                <a:cubicBezTo>
                  <a:pt x="1097" y="831"/>
                  <a:pt x="1092" y="828"/>
                  <a:pt x="1096" y="827"/>
                </a:cubicBezTo>
                <a:cubicBezTo>
                  <a:pt x="1097" y="830"/>
                  <a:pt x="1101" y="832"/>
                  <a:pt x="1103" y="835"/>
                </a:cubicBezTo>
                <a:cubicBezTo>
                  <a:pt x="1106" y="830"/>
                  <a:pt x="1118" y="829"/>
                  <a:pt x="1116" y="823"/>
                </a:cubicBezTo>
                <a:cubicBezTo>
                  <a:pt x="1113" y="826"/>
                  <a:pt x="1111" y="819"/>
                  <a:pt x="1108" y="818"/>
                </a:cubicBezTo>
                <a:cubicBezTo>
                  <a:pt x="1111" y="815"/>
                  <a:pt x="1112" y="820"/>
                  <a:pt x="1114" y="821"/>
                </a:cubicBezTo>
                <a:cubicBezTo>
                  <a:pt x="1116" y="816"/>
                  <a:pt x="1119" y="811"/>
                  <a:pt x="1126" y="809"/>
                </a:cubicBezTo>
                <a:cubicBezTo>
                  <a:pt x="1128" y="815"/>
                  <a:pt x="1129" y="817"/>
                  <a:pt x="1133" y="816"/>
                </a:cubicBezTo>
                <a:cubicBezTo>
                  <a:pt x="1132" y="818"/>
                  <a:pt x="1128" y="820"/>
                  <a:pt x="1130" y="822"/>
                </a:cubicBezTo>
                <a:cubicBezTo>
                  <a:pt x="1134" y="820"/>
                  <a:pt x="1137" y="818"/>
                  <a:pt x="1142" y="820"/>
                </a:cubicBezTo>
                <a:cubicBezTo>
                  <a:pt x="1142" y="821"/>
                  <a:pt x="1140" y="822"/>
                  <a:pt x="1140" y="824"/>
                </a:cubicBezTo>
                <a:cubicBezTo>
                  <a:pt x="1144" y="824"/>
                  <a:pt x="1145" y="821"/>
                  <a:pt x="1148" y="821"/>
                </a:cubicBezTo>
                <a:cubicBezTo>
                  <a:pt x="1149" y="825"/>
                  <a:pt x="1145" y="824"/>
                  <a:pt x="1146" y="828"/>
                </a:cubicBezTo>
                <a:cubicBezTo>
                  <a:pt x="1147" y="831"/>
                  <a:pt x="1150" y="831"/>
                  <a:pt x="1150" y="835"/>
                </a:cubicBezTo>
                <a:cubicBezTo>
                  <a:pt x="1146" y="835"/>
                  <a:pt x="1148" y="837"/>
                  <a:pt x="1147" y="840"/>
                </a:cubicBezTo>
                <a:cubicBezTo>
                  <a:pt x="1145" y="836"/>
                  <a:pt x="1143" y="843"/>
                  <a:pt x="1140" y="840"/>
                </a:cubicBezTo>
                <a:cubicBezTo>
                  <a:pt x="1140" y="844"/>
                  <a:pt x="1139" y="847"/>
                  <a:pt x="1136" y="848"/>
                </a:cubicBezTo>
                <a:cubicBezTo>
                  <a:pt x="1137" y="843"/>
                  <a:pt x="1132" y="849"/>
                  <a:pt x="1135" y="847"/>
                </a:cubicBezTo>
                <a:cubicBezTo>
                  <a:pt x="1138" y="851"/>
                  <a:pt x="1128" y="850"/>
                  <a:pt x="1127" y="850"/>
                </a:cubicBezTo>
                <a:cubicBezTo>
                  <a:pt x="1128" y="853"/>
                  <a:pt x="1133" y="853"/>
                  <a:pt x="1134" y="853"/>
                </a:cubicBezTo>
                <a:cubicBezTo>
                  <a:pt x="1136" y="859"/>
                  <a:pt x="1129" y="859"/>
                  <a:pt x="1130" y="860"/>
                </a:cubicBezTo>
                <a:cubicBezTo>
                  <a:pt x="1133" y="860"/>
                  <a:pt x="1134" y="859"/>
                  <a:pt x="1135" y="858"/>
                </a:cubicBezTo>
                <a:cubicBezTo>
                  <a:pt x="1135" y="859"/>
                  <a:pt x="1137" y="863"/>
                  <a:pt x="1137" y="860"/>
                </a:cubicBezTo>
                <a:cubicBezTo>
                  <a:pt x="1140" y="856"/>
                  <a:pt x="1147" y="849"/>
                  <a:pt x="1154" y="846"/>
                </a:cubicBezTo>
                <a:cubicBezTo>
                  <a:pt x="1154" y="851"/>
                  <a:pt x="1154" y="851"/>
                  <a:pt x="1154" y="851"/>
                </a:cubicBezTo>
                <a:cubicBezTo>
                  <a:pt x="1150" y="851"/>
                  <a:pt x="1151" y="855"/>
                  <a:pt x="1148" y="856"/>
                </a:cubicBezTo>
                <a:cubicBezTo>
                  <a:pt x="1149" y="859"/>
                  <a:pt x="1152" y="859"/>
                  <a:pt x="1151" y="864"/>
                </a:cubicBezTo>
                <a:cubicBezTo>
                  <a:pt x="1149" y="864"/>
                  <a:pt x="1149" y="866"/>
                  <a:pt x="1147" y="865"/>
                </a:cubicBezTo>
                <a:cubicBezTo>
                  <a:pt x="1147" y="863"/>
                  <a:pt x="1146" y="862"/>
                  <a:pt x="1145" y="861"/>
                </a:cubicBezTo>
                <a:cubicBezTo>
                  <a:pt x="1143" y="866"/>
                  <a:pt x="1145" y="867"/>
                  <a:pt x="1145" y="872"/>
                </a:cubicBezTo>
                <a:cubicBezTo>
                  <a:pt x="1139" y="876"/>
                  <a:pt x="1131" y="878"/>
                  <a:pt x="1127" y="885"/>
                </a:cubicBezTo>
                <a:cubicBezTo>
                  <a:pt x="1129" y="885"/>
                  <a:pt x="1133" y="884"/>
                  <a:pt x="1134" y="888"/>
                </a:cubicBezTo>
                <a:cubicBezTo>
                  <a:pt x="1132" y="891"/>
                  <a:pt x="1128" y="892"/>
                  <a:pt x="1130" y="896"/>
                </a:cubicBezTo>
                <a:cubicBezTo>
                  <a:pt x="1135" y="892"/>
                  <a:pt x="1143" y="891"/>
                  <a:pt x="1139" y="881"/>
                </a:cubicBezTo>
                <a:cubicBezTo>
                  <a:pt x="1142" y="876"/>
                  <a:pt x="1151" y="870"/>
                  <a:pt x="1155" y="875"/>
                </a:cubicBezTo>
                <a:cubicBezTo>
                  <a:pt x="1153" y="877"/>
                  <a:pt x="1149" y="877"/>
                  <a:pt x="1149" y="881"/>
                </a:cubicBezTo>
                <a:cubicBezTo>
                  <a:pt x="1153" y="881"/>
                  <a:pt x="1155" y="878"/>
                  <a:pt x="1158" y="880"/>
                </a:cubicBezTo>
                <a:cubicBezTo>
                  <a:pt x="1161" y="874"/>
                  <a:pt x="1169" y="873"/>
                  <a:pt x="1172" y="868"/>
                </a:cubicBezTo>
                <a:cubicBezTo>
                  <a:pt x="1175" y="869"/>
                  <a:pt x="1176" y="867"/>
                  <a:pt x="1178" y="867"/>
                </a:cubicBezTo>
                <a:cubicBezTo>
                  <a:pt x="1177" y="862"/>
                  <a:pt x="1182" y="863"/>
                  <a:pt x="1185" y="862"/>
                </a:cubicBezTo>
                <a:cubicBezTo>
                  <a:pt x="1185" y="864"/>
                  <a:pt x="1185" y="865"/>
                  <a:pt x="1186" y="866"/>
                </a:cubicBezTo>
                <a:cubicBezTo>
                  <a:pt x="1192" y="864"/>
                  <a:pt x="1192" y="856"/>
                  <a:pt x="1199" y="854"/>
                </a:cubicBezTo>
                <a:cubicBezTo>
                  <a:pt x="1201" y="855"/>
                  <a:pt x="1198" y="857"/>
                  <a:pt x="1200" y="858"/>
                </a:cubicBezTo>
                <a:cubicBezTo>
                  <a:pt x="1200" y="856"/>
                  <a:pt x="1201" y="856"/>
                  <a:pt x="1203" y="856"/>
                </a:cubicBezTo>
                <a:cubicBezTo>
                  <a:pt x="1204" y="859"/>
                  <a:pt x="1203" y="860"/>
                  <a:pt x="1202" y="862"/>
                </a:cubicBezTo>
                <a:cubicBezTo>
                  <a:pt x="1203" y="864"/>
                  <a:pt x="1208" y="862"/>
                  <a:pt x="1209" y="864"/>
                </a:cubicBezTo>
                <a:cubicBezTo>
                  <a:pt x="1204" y="874"/>
                  <a:pt x="1195" y="881"/>
                  <a:pt x="1190" y="890"/>
                </a:cubicBezTo>
                <a:cubicBezTo>
                  <a:pt x="1198" y="890"/>
                  <a:pt x="1205" y="877"/>
                  <a:pt x="1211" y="884"/>
                </a:cubicBezTo>
                <a:cubicBezTo>
                  <a:pt x="1211" y="880"/>
                  <a:pt x="1214" y="882"/>
                  <a:pt x="1215" y="881"/>
                </a:cubicBezTo>
                <a:cubicBezTo>
                  <a:pt x="1221" y="876"/>
                  <a:pt x="1223" y="865"/>
                  <a:pt x="1234" y="865"/>
                </a:cubicBezTo>
                <a:cubicBezTo>
                  <a:pt x="1234" y="868"/>
                  <a:pt x="1234" y="868"/>
                  <a:pt x="1234" y="868"/>
                </a:cubicBezTo>
                <a:cubicBezTo>
                  <a:pt x="1238" y="867"/>
                  <a:pt x="1242" y="860"/>
                  <a:pt x="1240" y="857"/>
                </a:cubicBezTo>
                <a:cubicBezTo>
                  <a:pt x="1230" y="856"/>
                  <a:pt x="1225" y="861"/>
                  <a:pt x="1218" y="865"/>
                </a:cubicBezTo>
                <a:cubicBezTo>
                  <a:pt x="1216" y="865"/>
                  <a:pt x="1217" y="862"/>
                  <a:pt x="1215" y="862"/>
                </a:cubicBezTo>
                <a:cubicBezTo>
                  <a:pt x="1214" y="865"/>
                  <a:pt x="1212" y="864"/>
                  <a:pt x="1210" y="863"/>
                </a:cubicBezTo>
                <a:cubicBezTo>
                  <a:pt x="1212" y="856"/>
                  <a:pt x="1224" y="854"/>
                  <a:pt x="1225" y="848"/>
                </a:cubicBezTo>
                <a:cubicBezTo>
                  <a:pt x="1220" y="851"/>
                  <a:pt x="1211" y="853"/>
                  <a:pt x="1204" y="857"/>
                </a:cubicBezTo>
                <a:cubicBezTo>
                  <a:pt x="1204" y="851"/>
                  <a:pt x="1209" y="850"/>
                  <a:pt x="1210" y="846"/>
                </a:cubicBezTo>
                <a:cubicBezTo>
                  <a:pt x="1207" y="845"/>
                  <a:pt x="1206" y="847"/>
                  <a:pt x="1204" y="847"/>
                </a:cubicBezTo>
                <a:cubicBezTo>
                  <a:pt x="1208" y="841"/>
                  <a:pt x="1215" y="842"/>
                  <a:pt x="1220" y="836"/>
                </a:cubicBezTo>
                <a:cubicBezTo>
                  <a:pt x="1217" y="833"/>
                  <a:pt x="1223" y="831"/>
                  <a:pt x="1224" y="829"/>
                </a:cubicBezTo>
                <a:cubicBezTo>
                  <a:pt x="1225" y="826"/>
                  <a:pt x="1223" y="825"/>
                  <a:pt x="1223" y="823"/>
                </a:cubicBezTo>
                <a:cubicBezTo>
                  <a:pt x="1225" y="822"/>
                  <a:pt x="1228" y="820"/>
                  <a:pt x="1231" y="819"/>
                </a:cubicBezTo>
                <a:cubicBezTo>
                  <a:pt x="1231" y="816"/>
                  <a:pt x="1230" y="812"/>
                  <a:pt x="1233" y="812"/>
                </a:cubicBezTo>
                <a:cubicBezTo>
                  <a:pt x="1235" y="812"/>
                  <a:pt x="1235" y="814"/>
                  <a:pt x="1238" y="813"/>
                </a:cubicBezTo>
                <a:cubicBezTo>
                  <a:pt x="1238" y="809"/>
                  <a:pt x="1245" y="808"/>
                  <a:pt x="1244" y="806"/>
                </a:cubicBezTo>
                <a:cubicBezTo>
                  <a:pt x="1241" y="808"/>
                  <a:pt x="1236" y="805"/>
                  <a:pt x="1240" y="803"/>
                </a:cubicBezTo>
                <a:cubicBezTo>
                  <a:pt x="1232" y="805"/>
                  <a:pt x="1232" y="816"/>
                  <a:pt x="1221" y="815"/>
                </a:cubicBezTo>
                <a:cubicBezTo>
                  <a:pt x="1221" y="814"/>
                  <a:pt x="1222" y="814"/>
                  <a:pt x="1222" y="812"/>
                </a:cubicBezTo>
                <a:cubicBezTo>
                  <a:pt x="1217" y="815"/>
                  <a:pt x="1211" y="816"/>
                  <a:pt x="1206" y="816"/>
                </a:cubicBezTo>
                <a:cubicBezTo>
                  <a:pt x="1205" y="819"/>
                  <a:pt x="1207" y="819"/>
                  <a:pt x="1208" y="821"/>
                </a:cubicBezTo>
                <a:cubicBezTo>
                  <a:pt x="1204" y="820"/>
                  <a:pt x="1204" y="824"/>
                  <a:pt x="1201" y="824"/>
                </a:cubicBezTo>
                <a:cubicBezTo>
                  <a:pt x="1201" y="827"/>
                  <a:pt x="1201" y="830"/>
                  <a:pt x="1200" y="831"/>
                </a:cubicBezTo>
                <a:cubicBezTo>
                  <a:pt x="1201" y="831"/>
                  <a:pt x="1202" y="829"/>
                  <a:pt x="1202" y="831"/>
                </a:cubicBezTo>
                <a:cubicBezTo>
                  <a:pt x="1202" y="832"/>
                  <a:pt x="1201" y="833"/>
                  <a:pt x="1201" y="834"/>
                </a:cubicBezTo>
                <a:cubicBezTo>
                  <a:pt x="1202" y="836"/>
                  <a:pt x="1205" y="836"/>
                  <a:pt x="1204" y="839"/>
                </a:cubicBezTo>
                <a:cubicBezTo>
                  <a:pt x="1189" y="842"/>
                  <a:pt x="1183" y="854"/>
                  <a:pt x="1172" y="860"/>
                </a:cubicBezTo>
                <a:cubicBezTo>
                  <a:pt x="1169" y="858"/>
                  <a:pt x="1170" y="856"/>
                  <a:pt x="1167" y="855"/>
                </a:cubicBezTo>
                <a:cubicBezTo>
                  <a:pt x="1167" y="853"/>
                  <a:pt x="1168" y="851"/>
                  <a:pt x="1170" y="851"/>
                </a:cubicBezTo>
                <a:cubicBezTo>
                  <a:pt x="1173" y="850"/>
                  <a:pt x="1173" y="853"/>
                  <a:pt x="1175" y="853"/>
                </a:cubicBezTo>
                <a:cubicBezTo>
                  <a:pt x="1177" y="850"/>
                  <a:pt x="1185" y="848"/>
                  <a:pt x="1182" y="844"/>
                </a:cubicBezTo>
                <a:cubicBezTo>
                  <a:pt x="1182" y="846"/>
                  <a:pt x="1178" y="849"/>
                  <a:pt x="1177" y="848"/>
                </a:cubicBezTo>
                <a:cubicBezTo>
                  <a:pt x="1180" y="843"/>
                  <a:pt x="1185" y="835"/>
                  <a:pt x="1191" y="836"/>
                </a:cubicBezTo>
                <a:cubicBezTo>
                  <a:pt x="1187" y="838"/>
                  <a:pt x="1185" y="840"/>
                  <a:pt x="1184" y="845"/>
                </a:cubicBezTo>
                <a:cubicBezTo>
                  <a:pt x="1190" y="844"/>
                  <a:pt x="1192" y="841"/>
                  <a:pt x="1196" y="838"/>
                </a:cubicBezTo>
                <a:cubicBezTo>
                  <a:pt x="1193" y="837"/>
                  <a:pt x="1192" y="839"/>
                  <a:pt x="1191" y="837"/>
                </a:cubicBezTo>
                <a:cubicBezTo>
                  <a:pt x="1193" y="837"/>
                  <a:pt x="1191" y="833"/>
                  <a:pt x="1191" y="832"/>
                </a:cubicBezTo>
                <a:cubicBezTo>
                  <a:pt x="1183" y="831"/>
                  <a:pt x="1181" y="840"/>
                  <a:pt x="1175" y="835"/>
                </a:cubicBezTo>
                <a:cubicBezTo>
                  <a:pt x="1172" y="844"/>
                  <a:pt x="1163" y="841"/>
                  <a:pt x="1159" y="846"/>
                </a:cubicBezTo>
                <a:cubicBezTo>
                  <a:pt x="1158" y="844"/>
                  <a:pt x="1157" y="842"/>
                  <a:pt x="1155" y="841"/>
                </a:cubicBezTo>
                <a:cubicBezTo>
                  <a:pt x="1157" y="841"/>
                  <a:pt x="1157" y="840"/>
                  <a:pt x="1158" y="839"/>
                </a:cubicBezTo>
                <a:cubicBezTo>
                  <a:pt x="1159" y="839"/>
                  <a:pt x="1159" y="842"/>
                  <a:pt x="1161" y="841"/>
                </a:cubicBezTo>
                <a:cubicBezTo>
                  <a:pt x="1161" y="837"/>
                  <a:pt x="1164" y="837"/>
                  <a:pt x="1167" y="835"/>
                </a:cubicBezTo>
                <a:cubicBezTo>
                  <a:pt x="1166" y="832"/>
                  <a:pt x="1168" y="832"/>
                  <a:pt x="1167" y="829"/>
                </a:cubicBezTo>
                <a:cubicBezTo>
                  <a:pt x="1169" y="826"/>
                  <a:pt x="1173" y="826"/>
                  <a:pt x="1175" y="823"/>
                </a:cubicBezTo>
                <a:cubicBezTo>
                  <a:pt x="1171" y="823"/>
                  <a:pt x="1166" y="831"/>
                  <a:pt x="1158" y="830"/>
                </a:cubicBezTo>
                <a:cubicBezTo>
                  <a:pt x="1160" y="824"/>
                  <a:pt x="1158" y="828"/>
                  <a:pt x="1156" y="826"/>
                </a:cubicBezTo>
                <a:cubicBezTo>
                  <a:pt x="1157" y="824"/>
                  <a:pt x="1156" y="824"/>
                  <a:pt x="1157" y="821"/>
                </a:cubicBezTo>
                <a:cubicBezTo>
                  <a:pt x="1154" y="822"/>
                  <a:pt x="1152" y="822"/>
                  <a:pt x="1152" y="820"/>
                </a:cubicBezTo>
                <a:cubicBezTo>
                  <a:pt x="1154" y="819"/>
                  <a:pt x="1154" y="817"/>
                  <a:pt x="1154" y="815"/>
                </a:cubicBezTo>
                <a:cubicBezTo>
                  <a:pt x="1151" y="816"/>
                  <a:pt x="1148" y="818"/>
                  <a:pt x="1145" y="820"/>
                </a:cubicBezTo>
                <a:cubicBezTo>
                  <a:pt x="1142" y="817"/>
                  <a:pt x="1137" y="816"/>
                  <a:pt x="1141" y="812"/>
                </a:cubicBezTo>
                <a:cubicBezTo>
                  <a:pt x="1143" y="812"/>
                  <a:pt x="1142" y="815"/>
                  <a:pt x="1144" y="815"/>
                </a:cubicBezTo>
                <a:cubicBezTo>
                  <a:pt x="1144" y="812"/>
                  <a:pt x="1145" y="810"/>
                  <a:pt x="1147" y="809"/>
                </a:cubicBezTo>
                <a:cubicBezTo>
                  <a:pt x="1149" y="809"/>
                  <a:pt x="1148" y="812"/>
                  <a:pt x="1151" y="811"/>
                </a:cubicBezTo>
                <a:cubicBezTo>
                  <a:pt x="1152" y="805"/>
                  <a:pt x="1159" y="806"/>
                  <a:pt x="1164" y="805"/>
                </a:cubicBezTo>
                <a:cubicBezTo>
                  <a:pt x="1157" y="799"/>
                  <a:pt x="1167" y="796"/>
                  <a:pt x="1170" y="792"/>
                </a:cubicBezTo>
                <a:cubicBezTo>
                  <a:pt x="1168" y="792"/>
                  <a:pt x="1168" y="790"/>
                  <a:pt x="1168" y="788"/>
                </a:cubicBezTo>
                <a:cubicBezTo>
                  <a:pt x="1173" y="786"/>
                  <a:pt x="1171" y="785"/>
                  <a:pt x="1171" y="781"/>
                </a:cubicBezTo>
                <a:cubicBezTo>
                  <a:pt x="1174" y="781"/>
                  <a:pt x="1174" y="779"/>
                  <a:pt x="1176" y="779"/>
                </a:cubicBezTo>
                <a:cubicBezTo>
                  <a:pt x="1177" y="780"/>
                  <a:pt x="1177" y="783"/>
                  <a:pt x="1179" y="783"/>
                </a:cubicBezTo>
                <a:cubicBezTo>
                  <a:pt x="1178" y="785"/>
                  <a:pt x="1176" y="786"/>
                  <a:pt x="1176" y="788"/>
                </a:cubicBezTo>
                <a:cubicBezTo>
                  <a:pt x="1179" y="788"/>
                  <a:pt x="1179" y="790"/>
                  <a:pt x="1181" y="793"/>
                </a:cubicBezTo>
                <a:cubicBezTo>
                  <a:pt x="1193" y="792"/>
                  <a:pt x="1199" y="782"/>
                  <a:pt x="1208" y="776"/>
                </a:cubicBezTo>
                <a:cubicBezTo>
                  <a:pt x="1214" y="772"/>
                  <a:pt x="1225" y="772"/>
                  <a:pt x="1227" y="764"/>
                </a:cubicBezTo>
                <a:cubicBezTo>
                  <a:pt x="1224" y="767"/>
                  <a:pt x="1217" y="768"/>
                  <a:pt x="1213" y="769"/>
                </a:cubicBezTo>
                <a:cubicBezTo>
                  <a:pt x="1214" y="767"/>
                  <a:pt x="1217" y="767"/>
                  <a:pt x="1218" y="766"/>
                </a:cubicBezTo>
                <a:cubicBezTo>
                  <a:pt x="1217" y="763"/>
                  <a:pt x="1218" y="763"/>
                  <a:pt x="1217" y="761"/>
                </a:cubicBezTo>
                <a:cubicBezTo>
                  <a:pt x="1221" y="759"/>
                  <a:pt x="1224" y="757"/>
                  <a:pt x="1225" y="754"/>
                </a:cubicBezTo>
                <a:cubicBezTo>
                  <a:pt x="1218" y="753"/>
                  <a:pt x="1220" y="764"/>
                  <a:pt x="1212" y="760"/>
                </a:cubicBezTo>
                <a:cubicBezTo>
                  <a:pt x="1212" y="761"/>
                  <a:pt x="1211" y="763"/>
                  <a:pt x="1210" y="764"/>
                </a:cubicBezTo>
                <a:cubicBezTo>
                  <a:pt x="1214" y="771"/>
                  <a:pt x="1209" y="776"/>
                  <a:pt x="1200" y="772"/>
                </a:cubicBezTo>
                <a:cubicBezTo>
                  <a:pt x="1203" y="769"/>
                  <a:pt x="1199" y="769"/>
                  <a:pt x="1197" y="767"/>
                </a:cubicBezTo>
                <a:cubicBezTo>
                  <a:pt x="1201" y="765"/>
                  <a:pt x="1202" y="758"/>
                  <a:pt x="1208" y="761"/>
                </a:cubicBezTo>
                <a:cubicBezTo>
                  <a:pt x="1211" y="760"/>
                  <a:pt x="1209" y="754"/>
                  <a:pt x="1211" y="753"/>
                </a:cubicBezTo>
                <a:cubicBezTo>
                  <a:pt x="1215" y="752"/>
                  <a:pt x="1215" y="756"/>
                  <a:pt x="1219" y="756"/>
                </a:cubicBezTo>
                <a:cubicBezTo>
                  <a:pt x="1220" y="752"/>
                  <a:pt x="1220" y="751"/>
                  <a:pt x="1221" y="747"/>
                </a:cubicBezTo>
                <a:cubicBezTo>
                  <a:pt x="1211" y="750"/>
                  <a:pt x="1202" y="755"/>
                  <a:pt x="1193" y="759"/>
                </a:cubicBezTo>
                <a:cubicBezTo>
                  <a:pt x="1196" y="756"/>
                  <a:pt x="1198" y="752"/>
                  <a:pt x="1204" y="752"/>
                </a:cubicBezTo>
                <a:cubicBezTo>
                  <a:pt x="1210" y="742"/>
                  <a:pt x="1224" y="739"/>
                  <a:pt x="1232" y="731"/>
                </a:cubicBezTo>
                <a:cubicBezTo>
                  <a:pt x="1220" y="735"/>
                  <a:pt x="1209" y="743"/>
                  <a:pt x="1197" y="748"/>
                </a:cubicBezTo>
                <a:cubicBezTo>
                  <a:pt x="1197" y="746"/>
                  <a:pt x="1194" y="747"/>
                  <a:pt x="1194" y="745"/>
                </a:cubicBezTo>
                <a:cubicBezTo>
                  <a:pt x="1195" y="744"/>
                  <a:pt x="1195" y="742"/>
                  <a:pt x="1196" y="741"/>
                </a:cubicBezTo>
                <a:cubicBezTo>
                  <a:pt x="1191" y="741"/>
                  <a:pt x="1190" y="746"/>
                  <a:pt x="1185" y="743"/>
                </a:cubicBezTo>
                <a:cubicBezTo>
                  <a:pt x="1187" y="738"/>
                  <a:pt x="1181" y="741"/>
                  <a:pt x="1180" y="740"/>
                </a:cubicBezTo>
                <a:cubicBezTo>
                  <a:pt x="1181" y="735"/>
                  <a:pt x="1187" y="737"/>
                  <a:pt x="1187" y="731"/>
                </a:cubicBezTo>
                <a:cubicBezTo>
                  <a:pt x="1184" y="732"/>
                  <a:pt x="1181" y="734"/>
                  <a:pt x="1179" y="732"/>
                </a:cubicBezTo>
                <a:cubicBezTo>
                  <a:pt x="1180" y="731"/>
                  <a:pt x="1180" y="729"/>
                  <a:pt x="1181" y="728"/>
                </a:cubicBezTo>
                <a:cubicBezTo>
                  <a:pt x="1179" y="728"/>
                  <a:pt x="1178" y="727"/>
                  <a:pt x="1178" y="726"/>
                </a:cubicBezTo>
                <a:cubicBezTo>
                  <a:pt x="1180" y="723"/>
                  <a:pt x="1181" y="718"/>
                  <a:pt x="1182" y="714"/>
                </a:cubicBezTo>
                <a:cubicBezTo>
                  <a:pt x="1179" y="714"/>
                  <a:pt x="1177" y="716"/>
                  <a:pt x="1177" y="712"/>
                </a:cubicBezTo>
                <a:cubicBezTo>
                  <a:pt x="1180" y="709"/>
                  <a:pt x="1182" y="706"/>
                  <a:pt x="1183" y="702"/>
                </a:cubicBezTo>
                <a:cubicBezTo>
                  <a:pt x="1178" y="704"/>
                  <a:pt x="1170" y="708"/>
                  <a:pt x="1174" y="714"/>
                </a:cubicBezTo>
                <a:cubicBezTo>
                  <a:pt x="1172" y="716"/>
                  <a:pt x="1171" y="713"/>
                  <a:pt x="1169" y="715"/>
                </a:cubicBezTo>
                <a:cubicBezTo>
                  <a:pt x="1171" y="719"/>
                  <a:pt x="1169" y="727"/>
                  <a:pt x="1169" y="731"/>
                </a:cubicBezTo>
                <a:cubicBezTo>
                  <a:pt x="1172" y="730"/>
                  <a:pt x="1175" y="729"/>
                  <a:pt x="1179" y="729"/>
                </a:cubicBezTo>
                <a:cubicBezTo>
                  <a:pt x="1177" y="738"/>
                  <a:pt x="1168" y="743"/>
                  <a:pt x="1160" y="743"/>
                </a:cubicBezTo>
                <a:cubicBezTo>
                  <a:pt x="1159" y="749"/>
                  <a:pt x="1147" y="754"/>
                  <a:pt x="1147" y="747"/>
                </a:cubicBezTo>
                <a:cubicBezTo>
                  <a:pt x="1147" y="748"/>
                  <a:pt x="1144" y="750"/>
                  <a:pt x="1144" y="748"/>
                </a:cubicBezTo>
                <a:cubicBezTo>
                  <a:pt x="1151" y="738"/>
                  <a:pt x="1144" y="748"/>
                  <a:pt x="1139" y="744"/>
                </a:cubicBezTo>
                <a:cubicBezTo>
                  <a:pt x="1139" y="744"/>
                  <a:pt x="1138" y="739"/>
                  <a:pt x="1138" y="738"/>
                </a:cubicBezTo>
                <a:cubicBezTo>
                  <a:pt x="1139" y="737"/>
                  <a:pt x="1143" y="739"/>
                  <a:pt x="1142" y="736"/>
                </a:cubicBezTo>
                <a:cubicBezTo>
                  <a:pt x="1138" y="735"/>
                  <a:pt x="1138" y="738"/>
                  <a:pt x="1136" y="738"/>
                </a:cubicBezTo>
                <a:cubicBezTo>
                  <a:pt x="1136" y="733"/>
                  <a:pt x="1135" y="731"/>
                  <a:pt x="1133" y="731"/>
                </a:cubicBezTo>
                <a:cubicBezTo>
                  <a:pt x="1133" y="719"/>
                  <a:pt x="1153" y="722"/>
                  <a:pt x="1152" y="711"/>
                </a:cubicBezTo>
                <a:cubicBezTo>
                  <a:pt x="1143" y="717"/>
                  <a:pt x="1134" y="723"/>
                  <a:pt x="1124" y="727"/>
                </a:cubicBezTo>
                <a:cubicBezTo>
                  <a:pt x="1123" y="725"/>
                  <a:pt x="1122" y="725"/>
                  <a:pt x="1122" y="724"/>
                </a:cubicBezTo>
                <a:cubicBezTo>
                  <a:pt x="1125" y="718"/>
                  <a:pt x="1134" y="716"/>
                  <a:pt x="1140" y="713"/>
                </a:cubicBezTo>
                <a:cubicBezTo>
                  <a:pt x="1138" y="705"/>
                  <a:pt x="1143" y="704"/>
                  <a:pt x="1147" y="704"/>
                </a:cubicBezTo>
                <a:cubicBezTo>
                  <a:pt x="1149" y="700"/>
                  <a:pt x="1145" y="701"/>
                  <a:pt x="1146" y="698"/>
                </a:cubicBezTo>
                <a:cubicBezTo>
                  <a:pt x="1150" y="691"/>
                  <a:pt x="1156" y="684"/>
                  <a:pt x="1161" y="681"/>
                </a:cubicBezTo>
                <a:cubicBezTo>
                  <a:pt x="1159" y="678"/>
                  <a:pt x="1161" y="673"/>
                  <a:pt x="1156" y="672"/>
                </a:cubicBezTo>
                <a:cubicBezTo>
                  <a:pt x="1156" y="668"/>
                  <a:pt x="1158" y="666"/>
                  <a:pt x="1162" y="666"/>
                </a:cubicBezTo>
                <a:cubicBezTo>
                  <a:pt x="1162" y="656"/>
                  <a:pt x="1183" y="664"/>
                  <a:pt x="1176" y="652"/>
                </a:cubicBezTo>
                <a:cubicBezTo>
                  <a:pt x="1169" y="655"/>
                  <a:pt x="1164" y="660"/>
                  <a:pt x="1159" y="664"/>
                </a:cubicBezTo>
                <a:cubicBezTo>
                  <a:pt x="1156" y="664"/>
                  <a:pt x="1157" y="660"/>
                  <a:pt x="1155" y="658"/>
                </a:cubicBezTo>
                <a:cubicBezTo>
                  <a:pt x="1152" y="662"/>
                  <a:pt x="1155" y="664"/>
                  <a:pt x="1156" y="667"/>
                </a:cubicBezTo>
                <a:cubicBezTo>
                  <a:pt x="1150" y="672"/>
                  <a:pt x="1147" y="665"/>
                  <a:pt x="1145" y="661"/>
                </a:cubicBezTo>
                <a:cubicBezTo>
                  <a:pt x="1145" y="660"/>
                  <a:pt x="1149" y="657"/>
                  <a:pt x="1147" y="656"/>
                </a:cubicBezTo>
                <a:cubicBezTo>
                  <a:pt x="1146" y="659"/>
                  <a:pt x="1144" y="661"/>
                  <a:pt x="1142" y="662"/>
                </a:cubicBezTo>
                <a:cubicBezTo>
                  <a:pt x="1141" y="659"/>
                  <a:pt x="1144" y="660"/>
                  <a:pt x="1144" y="657"/>
                </a:cubicBezTo>
                <a:cubicBezTo>
                  <a:pt x="1140" y="658"/>
                  <a:pt x="1139" y="662"/>
                  <a:pt x="1136" y="664"/>
                </a:cubicBezTo>
                <a:cubicBezTo>
                  <a:pt x="1138" y="667"/>
                  <a:pt x="1140" y="660"/>
                  <a:pt x="1141" y="663"/>
                </a:cubicBezTo>
                <a:cubicBezTo>
                  <a:pt x="1138" y="669"/>
                  <a:pt x="1130" y="671"/>
                  <a:pt x="1128" y="678"/>
                </a:cubicBezTo>
                <a:cubicBezTo>
                  <a:pt x="1131" y="678"/>
                  <a:pt x="1131" y="676"/>
                  <a:pt x="1135" y="676"/>
                </a:cubicBezTo>
                <a:cubicBezTo>
                  <a:pt x="1135" y="677"/>
                  <a:pt x="1136" y="677"/>
                  <a:pt x="1136" y="678"/>
                </a:cubicBezTo>
                <a:cubicBezTo>
                  <a:pt x="1133" y="680"/>
                  <a:pt x="1132" y="682"/>
                  <a:pt x="1129" y="680"/>
                </a:cubicBezTo>
                <a:cubicBezTo>
                  <a:pt x="1127" y="685"/>
                  <a:pt x="1118" y="690"/>
                  <a:pt x="1112" y="690"/>
                </a:cubicBezTo>
                <a:cubicBezTo>
                  <a:pt x="1114" y="687"/>
                  <a:pt x="1116" y="684"/>
                  <a:pt x="1118" y="681"/>
                </a:cubicBezTo>
                <a:cubicBezTo>
                  <a:pt x="1116" y="677"/>
                  <a:pt x="1114" y="673"/>
                  <a:pt x="1115" y="670"/>
                </a:cubicBezTo>
                <a:cubicBezTo>
                  <a:pt x="1114" y="676"/>
                  <a:pt x="1110" y="669"/>
                  <a:pt x="1108" y="673"/>
                </a:cubicBezTo>
                <a:cubicBezTo>
                  <a:pt x="1107" y="676"/>
                  <a:pt x="1109" y="676"/>
                  <a:pt x="1110" y="678"/>
                </a:cubicBezTo>
                <a:cubicBezTo>
                  <a:pt x="1106" y="679"/>
                  <a:pt x="1106" y="681"/>
                  <a:pt x="1107" y="686"/>
                </a:cubicBezTo>
                <a:cubicBezTo>
                  <a:pt x="1100" y="689"/>
                  <a:pt x="1098" y="686"/>
                  <a:pt x="1092" y="688"/>
                </a:cubicBezTo>
                <a:cubicBezTo>
                  <a:pt x="1104" y="698"/>
                  <a:pt x="1091" y="712"/>
                  <a:pt x="1080" y="715"/>
                </a:cubicBezTo>
                <a:cubicBezTo>
                  <a:pt x="1081" y="712"/>
                  <a:pt x="1077" y="714"/>
                  <a:pt x="1078" y="711"/>
                </a:cubicBezTo>
                <a:cubicBezTo>
                  <a:pt x="1080" y="710"/>
                  <a:pt x="1082" y="709"/>
                  <a:pt x="1083" y="712"/>
                </a:cubicBezTo>
                <a:cubicBezTo>
                  <a:pt x="1084" y="708"/>
                  <a:pt x="1088" y="708"/>
                  <a:pt x="1088" y="704"/>
                </a:cubicBezTo>
                <a:cubicBezTo>
                  <a:pt x="1079" y="699"/>
                  <a:pt x="1075" y="720"/>
                  <a:pt x="1067" y="710"/>
                </a:cubicBezTo>
                <a:cubicBezTo>
                  <a:pt x="1069" y="707"/>
                  <a:pt x="1072" y="703"/>
                  <a:pt x="1072" y="698"/>
                </a:cubicBezTo>
                <a:cubicBezTo>
                  <a:pt x="1068" y="699"/>
                  <a:pt x="1068" y="705"/>
                  <a:pt x="1063" y="705"/>
                </a:cubicBezTo>
                <a:cubicBezTo>
                  <a:pt x="1062" y="702"/>
                  <a:pt x="1066" y="704"/>
                  <a:pt x="1065" y="701"/>
                </a:cubicBezTo>
                <a:cubicBezTo>
                  <a:pt x="1060" y="705"/>
                  <a:pt x="1057" y="703"/>
                  <a:pt x="1051" y="704"/>
                </a:cubicBezTo>
                <a:cubicBezTo>
                  <a:pt x="1053" y="701"/>
                  <a:pt x="1055" y="699"/>
                  <a:pt x="1057" y="697"/>
                </a:cubicBezTo>
                <a:cubicBezTo>
                  <a:pt x="1055" y="694"/>
                  <a:pt x="1053" y="699"/>
                  <a:pt x="1052" y="697"/>
                </a:cubicBezTo>
                <a:cubicBezTo>
                  <a:pt x="1054" y="693"/>
                  <a:pt x="1053" y="688"/>
                  <a:pt x="1059" y="688"/>
                </a:cubicBezTo>
                <a:cubicBezTo>
                  <a:pt x="1061" y="689"/>
                  <a:pt x="1060" y="693"/>
                  <a:pt x="1063" y="692"/>
                </a:cubicBezTo>
                <a:cubicBezTo>
                  <a:pt x="1066" y="689"/>
                  <a:pt x="1068" y="687"/>
                  <a:pt x="1072" y="688"/>
                </a:cubicBezTo>
                <a:cubicBezTo>
                  <a:pt x="1072" y="682"/>
                  <a:pt x="1078" y="682"/>
                  <a:pt x="1079" y="678"/>
                </a:cubicBezTo>
                <a:cubicBezTo>
                  <a:pt x="1076" y="677"/>
                  <a:pt x="1077" y="680"/>
                  <a:pt x="1074" y="679"/>
                </a:cubicBezTo>
                <a:cubicBezTo>
                  <a:pt x="1074" y="677"/>
                  <a:pt x="1072" y="675"/>
                  <a:pt x="1071" y="673"/>
                </a:cubicBezTo>
                <a:cubicBezTo>
                  <a:pt x="1076" y="670"/>
                  <a:pt x="1076" y="665"/>
                  <a:pt x="1083" y="663"/>
                </a:cubicBezTo>
                <a:cubicBezTo>
                  <a:pt x="1083" y="668"/>
                  <a:pt x="1083" y="674"/>
                  <a:pt x="1087" y="676"/>
                </a:cubicBezTo>
                <a:cubicBezTo>
                  <a:pt x="1087" y="673"/>
                  <a:pt x="1091" y="675"/>
                  <a:pt x="1092" y="676"/>
                </a:cubicBezTo>
                <a:cubicBezTo>
                  <a:pt x="1093" y="673"/>
                  <a:pt x="1095" y="670"/>
                  <a:pt x="1096" y="667"/>
                </a:cubicBezTo>
                <a:cubicBezTo>
                  <a:pt x="1103" y="667"/>
                  <a:pt x="1105" y="663"/>
                  <a:pt x="1107" y="661"/>
                </a:cubicBezTo>
                <a:cubicBezTo>
                  <a:pt x="1102" y="659"/>
                  <a:pt x="1109" y="658"/>
                  <a:pt x="1110" y="653"/>
                </a:cubicBezTo>
                <a:cubicBezTo>
                  <a:pt x="1108" y="652"/>
                  <a:pt x="1106" y="655"/>
                  <a:pt x="1105" y="651"/>
                </a:cubicBezTo>
                <a:cubicBezTo>
                  <a:pt x="1106" y="647"/>
                  <a:pt x="1109" y="645"/>
                  <a:pt x="1114" y="644"/>
                </a:cubicBezTo>
                <a:cubicBezTo>
                  <a:pt x="1115" y="643"/>
                  <a:pt x="1112" y="640"/>
                  <a:pt x="1114" y="638"/>
                </a:cubicBezTo>
                <a:cubicBezTo>
                  <a:pt x="1117" y="640"/>
                  <a:pt x="1125" y="639"/>
                  <a:pt x="1122" y="645"/>
                </a:cubicBezTo>
                <a:cubicBezTo>
                  <a:pt x="1131" y="641"/>
                  <a:pt x="1137" y="634"/>
                  <a:pt x="1145" y="629"/>
                </a:cubicBezTo>
                <a:cubicBezTo>
                  <a:pt x="1144" y="625"/>
                  <a:pt x="1144" y="624"/>
                  <a:pt x="1145" y="620"/>
                </a:cubicBezTo>
                <a:cubicBezTo>
                  <a:pt x="1141" y="620"/>
                  <a:pt x="1140" y="624"/>
                  <a:pt x="1136" y="624"/>
                </a:cubicBezTo>
                <a:cubicBezTo>
                  <a:pt x="1135" y="622"/>
                  <a:pt x="1134" y="622"/>
                  <a:pt x="1135" y="621"/>
                </a:cubicBezTo>
                <a:cubicBezTo>
                  <a:pt x="1135" y="618"/>
                  <a:pt x="1142" y="618"/>
                  <a:pt x="1139" y="615"/>
                </a:cubicBezTo>
                <a:cubicBezTo>
                  <a:pt x="1139" y="619"/>
                  <a:pt x="1133" y="616"/>
                  <a:pt x="1132" y="615"/>
                </a:cubicBezTo>
                <a:cubicBezTo>
                  <a:pt x="1130" y="612"/>
                  <a:pt x="1135" y="610"/>
                  <a:pt x="1134" y="604"/>
                </a:cubicBezTo>
                <a:cubicBezTo>
                  <a:pt x="1136" y="602"/>
                  <a:pt x="1137" y="605"/>
                  <a:pt x="1138" y="603"/>
                </a:cubicBezTo>
                <a:cubicBezTo>
                  <a:pt x="1140" y="599"/>
                  <a:pt x="1142" y="591"/>
                  <a:pt x="1148" y="594"/>
                </a:cubicBezTo>
                <a:cubicBezTo>
                  <a:pt x="1150" y="589"/>
                  <a:pt x="1157" y="584"/>
                  <a:pt x="1162" y="583"/>
                </a:cubicBezTo>
                <a:cubicBezTo>
                  <a:pt x="1172" y="580"/>
                  <a:pt x="1182" y="571"/>
                  <a:pt x="1183" y="576"/>
                </a:cubicBezTo>
                <a:cubicBezTo>
                  <a:pt x="1187" y="569"/>
                  <a:pt x="1196" y="567"/>
                  <a:pt x="1201" y="560"/>
                </a:cubicBezTo>
                <a:cubicBezTo>
                  <a:pt x="1194" y="559"/>
                  <a:pt x="1196" y="565"/>
                  <a:pt x="1190" y="564"/>
                </a:cubicBezTo>
                <a:cubicBezTo>
                  <a:pt x="1188" y="560"/>
                  <a:pt x="1192" y="561"/>
                  <a:pt x="1191" y="559"/>
                </a:cubicBezTo>
                <a:cubicBezTo>
                  <a:pt x="1189" y="560"/>
                  <a:pt x="1186" y="557"/>
                  <a:pt x="1183" y="554"/>
                </a:cubicBezTo>
                <a:cubicBezTo>
                  <a:pt x="1184" y="551"/>
                  <a:pt x="1188" y="551"/>
                  <a:pt x="1188" y="547"/>
                </a:cubicBezTo>
                <a:cubicBezTo>
                  <a:pt x="1185" y="547"/>
                  <a:pt x="1185" y="550"/>
                  <a:pt x="1181" y="550"/>
                </a:cubicBezTo>
                <a:cubicBezTo>
                  <a:pt x="1182" y="546"/>
                  <a:pt x="1177" y="549"/>
                  <a:pt x="1176" y="547"/>
                </a:cubicBezTo>
                <a:cubicBezTo>
                  <a:pt x="1176" y="542"/>
                  <a:pt x="1179" y="538"/>
                  <a:pt x="1175" y="534"/>
                </a:cubicBezTo>
                <a:cubicBezTo>
                  <a:pt x="1176" y="527"/>
                  <a:pt x="1192" y="533"/>
                  <a:pt x="1191" y="535"/>
                </a:cubicBezTo>
                <a:cubicBezTo>
                  <a:pt x="1200" y="534"/>
                  <a:pt x="1201" y="524"/>
                  <a:pt x="1210" y="521"/>
                </a:cubicBezTo>
                <a:cubicBezTo>
                  <a:pt x="1211" y="525"/>
                  <a:pt x="1213" y="521"/>
                  <a:pt x="1215" y="521"/>
                </a:cubicBezTo>
                <a:cubicBezTo>
                  <a:pt x="1214" y="514"/>
                  <a:pt x="1226" y="510"/>
                  <a:pt x="1233" y="511"/>
                </a:cubicBezTo>
                <a:cubicBezTo>
                  <a:pt x="1233" y="508"/>
                  <a:pt x="1234" y="507"/>
                  <a:pt x="1237" y="508"/>
                </a:cubicBezTo>
                <a:cubicBezTo>
                  <a:pt x="1244" y="502"/>
                  <a:pt x="1253" y="494"/>
                  <a:pt x="1264" y="495"/>
                </a:cubicBezTo>
                <a:cubicBezTo>
                  <a:pt x="1266" y="494"/>
                  <a:pt x="1266" y="491"/>
                  <a:pt x="1270" y="492"/>
                </a:cubicBezTo>
                <a:cubicBezTo>
                  <a:pt x="1270" y="482"/>
                  <a:pt x="1282" y="485"/>
                  <a:pt x="1284" y="478"/>
                </a:cubicBezTo>
                <a:close/>
                <a:moveTo>
                  <a:pt x="1047" y="497"/>
                </a:moveTo>
                <a:cubicBezTo>
                  <a:pt x="1049" y="495"/>
                  <a:pt x="1050" y="498"/>
                  <a:pt x="1053" y="497"/>
                </a:cubicBezTo>
                <a:cubicBezTo>
                  <a:pt x="1053" y="500"/>
                  <a:pt x="1051" y="500"/>
                  <a:pt x="1048" y="501"/>
                </a:cubicBezTo>
                <a:cubicBezTo>
                  <a:pt x="1048" y="499"/>
                  <a:pt x="1046" y="500"/>
                  <a:pt x="1047" y="497"/>
                </a:cubicBezTo>
                <a:close/>
                <a:moveTo>
                  <a:pt x="1147" y="374"/>
                </a:moveTo>
                <a:cubicBezTo>
                  <a:pt x="1147" y="376"/>
                  <a:pt x="1146" y="378"/>
                  <a:pt x="1143" y="377"/>
                </a:cubicBezTo>
                <a:cubicBezTo>
                  <a:pt x="1143" y="375"/>
                  <a:pt x="1144" y="373"/>
                  <a:pt x="1147" y="374"/>
                </a:cubicBezTo>
                <a:close/>
                <a:moveTo>
                  <a:pt x="1067" y="324"/>
                </a:moveTo>
                <a:cubicBezTo>
                  <a:pt x="1070" y="326"/>
                  <a:pt x="1066" y="329"/>
                  <a:pt x="1064" y="328"/>
                </a:cubicBezTo>
                <a:cubicBezTo>
                  <a:pt x="1063" y="325"/>
                  <a:pt x="1066" y="326"/>
                  <a:pt x="1067" y="324"/>
                </a:cubicBezTo>
                <a:close/>
                <a:moveTo>
                  <a:pt x="1061" y="238"/>
                </a:moveTo>
                <a:cubicBezTo>
                  <a:pt x="1065" y="239"/>
                  <a:pt x="1062" y="244"/>
                  <a:pt x="1059" y="241"/>
                </a:cubicBezTo>
                <a:cubicBezTo>
                  <a:pt x="1060" y="240"/>
                  <a:pt x="1061" y="239"/>
                  <a:pt x="1061" y="238"/>
                </a:cubicBezTo>
                <a:close/>
                <a:moveTo>
                  <a:pt x="1054" y="394"/>
                </a:moveTo>
                <a:cubicBezTo>
                  <a:pt x="1054" y="398"/>
                  <a:pt x="1048" y="399"/>
                  <a:pt x="1048" y="395"/>
                </a:cubicBezTo>
                <a:cubicBezTo>
                  <a:pt x="1051" y="396"/>
                  <a:pt x="1051" y="394"/>
                  <a:pt x="1054" y="394"/>
                </a:cubicBezTo>
                <a:close/>
                <a:moveTo>
                  <a:pt x="1029" y="341"/>
                </a:moveTo>
                <a:cubicBezTo>
                  <a:pt x="1026" y="347"/>
                  <a:pt x="1019" y="344"/>
                  <a:pt x="1013" y="347"/>
                </a:cubicBezTo>
                <a:cubicBezTo>
                  <a:pt x="1014" y="341"/>
                  <a:pt x="1023" y="337"/>
                  <a:pt x="1029" y="341"/>
                </a:cubicBezTo>
                <a:close/>
                <a:moveTo>
                  <a:pt x="205" y="236"/>
                </a:moveTo>
                <a:cubicBezTo>
                  <a:pt x="204" y="235"/>
                  <a:pt x="209" y="232"/>
                  <a:pt x="212" y="231"/>
                </a:cubicBezTo>
                <a:cubicBezTo>
                  <a:pt x="211" y="234"/>
                  <a:pt x="207" y="234"/>
                  <a:pt x="205" y="236"/>
                </a:cubicBezTo>
                <a:close/>
                <a:moveTo>
                  <a:pt x="155" y="482"/>
                </a:moveTo>
                <a:cubicBezTo>
                  <a:pt x="154" y="473"/>
                  <a:pt x="158" y="470"/>
                  <a:pt x="159" y="462"/>
                </a:cubicBezTo>
                <a:cubicBezTo>
                  <a:pt x="162" y="460"/>
                  <a:pt x="162" y="463"/>
                  <a:pt x="166" y="463"/>
                </a:cubicBezTo>
                <a:cubicBezTo>
                  <a:pt x="165" y="471"/>
                  <a:pt x="161" y="478"/>
                  <a:pt x="155" y="482"/>
                </a:cubicBezTo>
                <a:close/>
                <a:moveTo>
                  <a:pt x="230" y="515"/>
                </a:moveTo>
                <a:cubicBezTo>
                  <a:pt x="227" y="515"/>
                  <a:pt x="227" y="512"/>
                  <a:pt x="224" y="511"/>
                </a:cubicBezTo>
                <a:cubicBezTo>
                  <a:pt x="221" y="498"/>
                  <a:pt x="230" y="496"/>
                  <a:pt x="241" y="494"/>
                </a:cubicBezTo>
                <a:cubicBezTo>
                  <a:pt x="242" y="502"/>
                  <a:pt x="238" y="513"/>
                  <a:pt x="230" y="515"/>
                </a:cubicBezTo>
                <a:close/>
                <a:moveTo>
                  <a:pt x="241" y="525"/>
                </a:moveTo>
                <a:cubicBezTo>
                  <a:pt x="241" y="523"/>
                  <a:pt x="243" y="522"/>
                  <a:pt x="245" y="522"/>
                </a:cubicBezTo>
                <a:cubicBezTo>
                  <a:pt x="245" y="525"/>
                  <a:pt x="244" y="525"/>
                  <a:pt x="241" y="525"/>
                </a:cubicBezTo>
                <a:close/>
                <a:moveTo>
                  <a:pt x="247" y="520"/>
                </a:moveTo>
                <a:cubicBezTo>
                  <a:pt x="247" y="518"/>
                  <a:pt x="246" y="518"/>
                  <a:pt x="246" y="516"/>
                </a:cubicBezTo>
                <a:cubicBezTo>
                  <a:pt x="249" y="517"/>
                  <a:pt x="249" y="515"/>
                  <a:pt x="251" y="515"/>
                </a:cubicBezTo>
                <a:cubicBezTo>
                  <a:pt x="252" y="518"/>
                  <a:pt x="249" y="519"/>
                  <a:pt x="247" y="520"/>
                </a:cubicBezTo>
                <a:close/>
                <a:moveTo>
                  <a:pt x="190" y="767"/>
                </a:moveTo>
                <a:cubicBezTo>
                  <a:pt x="190" y="763"/>
                  <a:pt x="193" y="763"/>
                  <a:pt x="196" y="762"/>
                </a:cubicBezTo>
                <a:cubicBezTo>
                  <a:pt x="196" y="766"/>
                  <a:pt x="193" y="766"/>
                  <a:pt x="190" y="767"/>
                </a:cubicBezTo>
                <a:close/>
                <a:moveTo>
                  <a:pt x="171" y="813"/>
                </a:moveTo>
                <a:cubicBezTo>
                  <a:pt x="173" y="813"/>
                  <a:pt x="171" y="817"/>
                  <a:pt x="171" y="818"/>
                </a:cubicBezTo>
                <a:cubicBezTo>
                  <a:pt x="169" y="818"/>
                  <a:pt x="169" y="817"/>
                  <a:pt x="168" y="817"/>
                </a:cubicBezTo>
                <a:cubicBezTo>
                  <a:pt x="168" y="815"/>
                  <a:pt x="170" y="814"/>
                  <a:pt x="171" y="813"/>
                </a:cubicBezTo>
                <a:close/>
                <a:moveTo>
                  <a:pt x="169" y="827"/>
                </a:moveTo>
                <a:cubicBezTo>
                  <a:pt x="168" y="825"/>
                  <a:pt x="170" y="824"/>
                  <a:pt x="168" y="821"/>
                </a:cubicBezTo>
                <a:cubicBezTo>
                  <a:pt x="173" y="817"/>
                  <a:pt x="180" y="812"/>
                  <a:pt x="188" y="815"/>
                </a:cubicBezTo>
                <a:cubicBezTo>
                  <a:pt x="181" y="818"/>
                  <a:pt x="174" y="821"/>
                  <a:pt x="169" y="827"/>
                </a:cubicBezTo>
                <a:close/>
                <a:moveTo>
                  <a:pt x="196" y="826"/>
                </a:moveTo>
                <a:cubicBezTo>
                  <a:pt x="195" y="824"/>
                  <a:pt x="192" y="825"/>
                  <a:pt x="193" y="821"/>
                </a:cubicBezTo>
                <a:cubicBezTo>
                  <a:pt x="191" y="821"/>
                  <a:pt x="191" y="821"/>
                  <a:pt x="191" y="821"/>
                </a:cubicBezTo>
                <a:cubicBezTo>
                  <a:pt x="195" y="814"/>
                  <a:pt x="196" y="826"/>
                  <a:pt x="200" y="822"/>
                </a:cubicBezTo>
                <a:cubicBezTo>
                  <a:pt x="199" y="824"/>
                  <a:pt x="198" y="826"/>
                  <a:pt x="196" y="826"/>
                </a:cubicBezTo>
                <a:close/>
                <a:moveTo>
                  <a:pt x="242" y="829"/>
                </a:moveTo>
                <a:cubicBezTo>
                  <a:pt x="241" y="836"/>
                  <a:pt x="235" y="844"/>
                  <a:pt x="229" y="841"/>
                </a:cubicBezTo>
                <a:cubicBezTo>
                  <a:pt x="236" y="840"/>
                  <a:pt x="236" y="831"/>
                  <a:pt x="242" y="829"/>
                </a:cubicBezTo>
                <a:close/>
                <a:moveTo>
                  <a:pt x="192" y="885"/>
                </a:moveTo>
                <a:cubicBezTo>
                  <a:pt x="190" y="883"/>
                  <a:pt x="195" y="880"/>
                  <a:pt x="197" y="879"/>
                </a:cubicBezTo>
                <a:cubicBezTo>
                  <a:pt x="196" y="882"/>
                  <a:pt x="194" y="883"/>
                  <a:pt x="192" y="885"/>
                </a:cubicBezTo>
                <a:close/>
                <a:moveTo>
                  <a:pt x="191" y="900"/>
                </a:moveTo>
                <a:cubicBezTo>
                  <a:pt x="191" y="897"/>
                  <a:pt x="195" y="898"/>
                  <a:pt x="197" y="897"/>
                </a:cubicBezTo>
                <a:cubicBezTo>
                  <a:pt x="197" y="900"/>
                  <a:pt x="194" y="900"/>
                  <a:pt x="191" y="900"/>
                </a:cubicBezTo>
                <a:close/>
                <a:moveTo>
                  <a:pt x="197" y="887"/>
                </a:moveTo>
                <a:cubicBezTo>
                  <a:pt x="196" y="887"/>
                  <a:pt x="197" y="886"/>
                  <a:pt x="196" y="886"/>
                </a:cubicBezTo>
                <a:cubicBezTo>
                  <a:pt x="200" y="883"/>
                  <a:pt x="203" y="881"/>
                  <a:pt x="208" y="878"/>
                </a:cubicBezTo>
                <a:cubicBezTo>
                  <a:pt x="206" y="883"/>
                  <a:pt x="201" y="884"/>
                  <a:pt x="197" y="887"/>
                </a:cubicBezTo>
                <a:close/>
                <a:moveTo>
                  <a:pt x="209" y="913"/>
                </a:moveTo>
                <a:cubicBezTo>
                  <a:pt x="209" y="911"/>
                  <a:pt x="212" y="910"/>
                  <a:pt x="214" y="910"/>
                </a:cubicBezTo>
                <a:cubicBezTo>
                  <a:pt x="214" y="912"/>
                  <a:pt x="212" y="914"/>
                  <a:pt x="209" y="913"/>
                </a:cubicBezTo>
                <a:close/>
                <a:moveTo>
                  <a:pt x="201" y="899"/>
                </a:moveTo>
                <a:cubicBezTo>
                  <a:pt x="200" y="898"/>
                  <a:pt x="200" y="896"/>
                  <a:pt x="199" y="896"/>
                </a:cubicBezTo>
                <a:cubicBezTo>
                  <a:pt x="201" y="891"/>
                  <a:pt x="206" y="889"/>
                  <a:pt x="210" y="887"/>
                </a:cubicBezTo>
                <a:cubicBezTo>
                  <a:pt x="204" y="887"/>
                  <a:pt x="216" y="881"/>
                  <a:pt x="219" y="883"/>
                </a:cubicBezTo>
                <a:cubicBezTo>
                  <a:pt x="213" y="888"/>
                  <a:pt x="211" y="897"/>
                  <a:pt x="201" y="899"/>
                </a:cubicBezTo>
                <a:close/>
                <a:moveTo>
                  <a:pt x="215" y="874"/>
                </a:moveTo>
                <a:cubicBezTo>
                  <a:pt x="215" y="877"/>
                  <a:pt x="214" y="878"/>
                  <a:pt x="211" y="878"/>
                </a:cubicBezTo>
                <a:cubicBezTo>
                  <a:pt x="209" y="876"/>
                  <a:pt x="212" y="873"/>
                  <a:pt x="215" y="874"/>
                </a:cubicBezTo>
                <a:close/>
                <a:moveTo>
                  <a:pt x="201" y="876"/>
                </a:moveTo>
                <a:cubicBezTo>
                  <a:pt x="207" y="872"/>
                  <a:pt x="210" y="864"/>
                  <a:pt x="219" y="862"/>
                </a:cubicBezTo>
                <a:cubicBezTo>
                  <a:pt x="216" y="869"/>
                  <a:pt x="208" y="872"/>
                  <a:pt x="201" y="876"/>
                </a:cubicBezTo>
                <a:close/>
                <a:moveTo>
                  <a:pt x="223" y="831"/>
                </a:moveTo>
                <a:cubicBezTo>
                  <a:pt x="227" y="828"/>
                  <a:pt x="234" y="825"/>
                  <a:pt x="239" y="827"/>
                </a:cubicBezTo>
                <a:cubicBezTo>
                  <a:pt x="240" y="831"/>
                  <a:pt x="230" y="833"/>
                  <a:pt x="226" y="834"/>
                </a:cubicBezTo>
                <a:cubicBezTo>
                  <a:pt x="226" y="832"/>
                  <a:pt x="222" y="834"/>
                  <a:pt x="223" y="831"/>
                </a:cubicBezTo>
                <a:close/>
                <a:moveTo>
                  <a:pt x="238" y="852"/>
                </a:moveTo>
                <a:cubicBezTo>
                  <a:pt x="235" y="853"/>
                  <a:pt x="231" y="856"/>
                  <a:pt x="228" y="853"/>
                </a:cubicBezTo>
                <a:cubicBezTo>
                  <a:pt x="232" y="848"/>
                  <a:pt x="234" y="842"/>
                  <a:pt x="244" y="843"/>
                </a:cubicBezTo>
                <a:cubicBezTo>
                  <a:pt x="242" y="846"/>
                  <a:pt x="237" y="847"/>
                  <a:pt x="238" y="852"/>
                </a:cubicBezTo>
                <a:close/>
                <a:moveTo>
                  <a:pt x="243" y="950"/>
                </a:moveTo>
                <a:cubicBezTo>
                  <a:pt x="244" y="948"/>
                  <a:pt x="245" y="948"/>
                  <a:pt x="245" y="947"/>
                </a:cubicBezTo>
                <a:cubicBezTo>
                  <a:pt x="247" y="947"/>
                  <a:pt x="247" y="949"/>
                  <a:pt x="248" y="951"/>
                </a:cubicBezTo>
                <a:cubicBezTo>
                  <a:pt x="245" y="951"/>
                  <a:pt x="245" y="949"/>
                  <a:pt x="243" y="950"/>
                </a:cubicBezTo>
                <a:close/>
                <a:moveTo>
                  <a:pt x="270" y="942"/>
                </a:moveTo>
                <a:cubicBezTo>
                  <a:pt x="270" y="941"/>
                  <a:pt x="269" y="940"/>
                  <a:pt x="268" y="939"/>
                </a:cubicBezTo>
                <a:cubicBezTo>
                  <a:pt x="269" y="939"/>
                  <a:pt x="272" y="939"/>
                  <a:pt x="274" y="939"/>
                </a:cubicBezTo>
                <a:cubicBezTo>
                  <a:pt x="275" y="942"/>
                  <a:pt x="272" y="941"/>
                  <a:pt x="270" y="942"/>
                </a:cubicBezTo>
                <a:close/>
                <a:moveTo>
                  <a:pt x="286" y="932"/>
                </a:moveTo>
                <a:cubicBezTo>
                  <a:pt x="285" y="935"/>
                  <a:pt x="283" y="932"/>
                  <a:pt x="283" y="929"/>
                </a:cubicBezTo>
                <a:cubicBezTo>
                  <a:pt x="285" y="929"/>
                  <a:pt x="285" y="930"/>
                  <a:pt x="287" y="930"/>
                </a:cubicBezTo>
                <a:cubicBezTo>
                  <a:pt x="287" y="931"/>
                  <a:pt x="285" y="932"/>
                  <a:pt x="286" y="932"/>
                </a:cubicBezTo>
                <a:close/>
                <a:moveTo>
                  <a:pt x="259" y="1031"/>
                </a:moveTo>
                <a:cubicBezTo>
                  <a:pt x="258" y="1031"/>
                  <a:pt x="258" y="1029"/>
                  <a:pt x="257" y="1029"/>
                </a:cubicBezTo>
                <a:cubicBezTo>
                  <a:pt x="258" y="1027"/>
                  <a:pt x="260" y="1025"/>
                  <a:pt x="262" y="1025"/>
                </a:cubicBezTo>
                <a:cubicBezTo>
                  <a:pt x="264" y="1028"/>
                  <a:pt x="263" y="1031"/>
                  <a:pt x="259" y="1031"/>
                </a:cubicBezTo>
                <a:close/>
                <a:moveTo>
                  <a:pt x="328" y="904"/>
                </a:moveTo>
                <a:cubicBezTo>
                  <a:pt x="327" y="906"/>
                  <a:pt x="323" y="906"/>
                  <a:pt x="322" y="908"/>
                </a:cubicBezTo>
                <a:cubicBezTo>
                  <a:pt x="320" y="908"/>
                  <a:pt x="321" y="905"/>
                  <a:pt x="319" y="905"/>
                </a:cubicBezTo>
                <a:cubicBezTo>
                  <a:pt x="321" y="904"/>
                  <a:pt x="326" y="902"/>
                  <a:pt x="328" y="904"/>
                </a:cubicBezTo>
                <a:close/>
                <a:moveTo>
                  <a:pt x="296" y="923"/>
                </a:moveTo>
                <a:cubicBezTo>
                  <a:pt x="293" y="923"/>
                  <a:pt x="296" y="925"/>
                  <a:pt x="294" y="927"/>
                </a:cubicBezTo>
                <a:cubicBezTo>
                  <a:pt x="291" y="927"/>
                  <a:pt x="291" y="927"/>
                  <a:pt x="289" y="926"/>
                </a:cubicBezTo>
                <a:cubicBezTo>
                  <a:pt x="289" y="922"/>
                  <a:pt x="294" y="920"/>
                  <a:pt x="297" y="923"/>
                </a:cubicBezTo>
                <a:cubicBezTo>
                  <a:pt x="297" y="924"/>
                  <a:pt x="296" y="923"/>
                  <a:pt x="296" y="923"/>
                </a:cubicBezTo>
                <a:close/>
                <a:moveTo>
                  <a:pt x="305" y="921"/>
                </a:moveTo>
                <a:cubicBezTo>
                  <a:pt x="301" y="921"/>
                  <a:pt x="301" y="921"/>
                  <a:pt x="301" y="921"/>
                </a:cubicBezTo>
                <a:cubicBezTo>
                  <a:pt x="302" y="915"/>
                  <a:pt x="297" y="917"/>
                  <a:pt x="296" y="913"/>
                </a:cubicBezTo>
                <a:cubicBezTo>
                  <a:pt x="298" y="914"/>
                  <a:pt x="301" y="915"/>
                  <a:pt x="301" y="912"/>
                </a:cubicBezTo>
                <a:cubicBezTo>
                  <a:pt x="302" y="911"/>
                  <a:pt x="302" y="912"/>
                  <a:pt x="302" y="913"/>
                </a:cubicBezTo>
                <a:cubicBezTo>
                  <a:pt x="302" y="915"/>
                  <a:pt x="307" y="912"/>
                  <a:pt x="308" y="914"/>
                </a:cubicBezTo>
                <a:cubicBezTo>
                  <a:pt x="308" y="918"/>
                  <a:pt x="306" y="918"/>
                  <a:pt x="305" y="921"/>
                </a:cubicBezTo>
                <a:close/>
                <a:moveTo>
                  <a:pt x="309" y="908"/>
                </a:moveTo>
                <a:cubicBezTo>
                  <a:pt x="308" y="908"/>
                  <a:pt x="308" y="909"/>
                  <a:pt x="308" y="910"/>
                </a:cubicBezTo>
                <a:cubicBezTo>
                  <a:pt x="307" y="909"/>
                  <a:pt x="308" y="908"/>
                  <a:pt x="308" y="907"/>
                </a:cubicBezTo>
                <a:cubicBezTo>
                  <a:pt x="312" y="907"/>
                  <a:pt x="314" y="910"/>
                  <a:pt x="316" y="913"/>
                </a:cubicBezTo>
                <a:cubicBezTo>
                  <a:pt x="315" y="914"/>
                  <a:pt x="313" y="912"/>
                  <a:pt x="312" y="915"/>
                </a:cubicBezTo>
                <a:cubicBezTo>
                  <a:pt x="312" y="912"/>
                  <a:pt x="309" y="912"/>
                  <a:pt x="309" y="908"/>
                </a:cubicBezTo>
                <a:close/>
                <a:moveTo>
                  <a:pt x="317" y="967"/>
                </a:moveTo>
                <a:cubicBezTo>
                  <a:pt x="315" y="967"/>
                  <a:pt x="318" y="964"/>
                  <a:pt x="317" y="963"/>
                </a:cubicBezTo>
                <a:cubicBezTo>
                  <a:pt x="317" y="961"/>
                  <a:pt x="314" y="964"/>
                  <a:pt x="313" y="962"/>
                </a:cubicBezTo>
                <a:cubicBezTo>
                  <a:pt x="311" y="951"/>
                  <a:pt x="326" y="950"/>
                  <a:pt x="325" y="959"/>
                </a:cubicBezTo>
                <a:cubicBezTo>
                  <a:pt x="329" y="959"/>
                  <a:pt x="329" y="959"/>
                  <a:pt x="329" y="959"/>
                </a:cubicBezTo>
                <a:cubicBezTo>
                  <a:pt x="330" y="961"/>
                  <a:pt x="327" y="962"/>
                  <a:pt x="330" y="962"/>
                </a:cubicBezTo>
                <a:cubicBezTo>
                  <a:pt x="327" y="965"/>
                  <a:pt x="322" y="967"/>
                  <a:pt x="317" y="967"/>
                </a:cubicBezTo>
                <a:close/>
                <a:moveTo>
                  <a:pt x="478" y="165"/>
                </a:moveTo>
                <a:cubicBezTo>
                  <a:pt x="476" y="165"/>
                  <a:pt x="474" y="165"/>
                  <a:pt x="473" y="164"/>
                </a:cubicBezTo>
                <a:cubicBezTo>
                  <a:pt x="473" y="159"/>
                  <a:pt x="479" y="159"/>
                  <a:pt x="478" y="165"/>
                </a:cubicBezTo>
                <a:close/>
                <a:moveTo>
                  <a:pt x="470" y="1060"/>
                </a:moveTo>
                <a:cubicBezTo>
                  <a:pt x="482" y="1051"/>
                  <a:pt x="496" y="1045"/>
                  <a:pt x="508" y="1036"/>
                </a:cubicBezTo>
                <a:cubicBezTo>
                  <a:pt x="509" y="1036"/>
                  <a:pt x="510" y="1037"/>
                  <a:pt x="511" y="1037"/>
                </a:cubicBezTo>
                <a:cubicBezTo>
                  <a:pt x="500" y="1048"/>
                  <a:pt x="486" y="1053"/>
                  <a:pt x="470" y="1060"/>
                </a:cubicBezTo>
                <a:close/>
                <a:moveTo>
                  <a:pt x="513" y="981"/>
                </a:moveTo>
                <a:cubicBezTo>
                  <a:pt x="513" y="978"/>
                  <a:pt x="513" y="978"/>
                  <a:pt x="513" y="978"/>
                </a:cubicBezTo>
                <a:cubicBezTo>
                  <a:pt x="515" y="977"/>
                  <a:pt x="518" y="978"/>
                  <a:pt x="519" y="979"/>
                </a:cubicBezTo>
                <a:cubicBezTo>
                  <a:pt x="519" y="984"/>
                  <a:pt x="516" y="981"/>
                  <a:pt x="513" y="981"/>
                </a:cubicBezTo>
                <a:close/>
                <a:moveTo>
                  <a:pt x="539" y="208"/>
                </a:moveTo>
                <a:cubicBezTo>
                  <a:pt x="547" y="189"/>
                  <a:pt x="577" y="181"/>
                  <a:pt x="594" y="167"/>
                </a:cubicBezTo>
                <a:cubicBezTo>
                  <a:pt x="602" y="161"/>
                  <a:pt x="606" y="151"/>
                  <a:pt x="618" y="156"/>
                </a:cubicBezTo>
                <a:cubicBezTo>
                  <a:pt x="618" y="159"/>
                  <a:pt x="619" y="161"/>
                  <a:pt x="622" y="162"/>
                </a:cubicBezTo>
                <a:cubicBezTo>
                  <a:pt x="610" y="176"/>
                  <a:pt x="599" y="190"/>
                  <a:pt x="583" y="198"/>
                </a:cubicBezTo>
                <a:cubicBezTo>
                  <a:pt x="569" y="203"/>
                  <a:pt x="553" y="206"/>
                  <a:pt x="539" y="208"/>
                </a:cubicBezTo>
                <a:close/>
                <a:moveTo>
                  <a:pt x="557" y="1047"/>
                </a:moveTo>
                <a:cubicBezTo>
                  <a:pt x="556" y="1044"/>
                  <a:pt x="563" y="1041"/>
                  <a:pt x="563" y="1046"/>
                </a:cubicBezTo>
                <a:cubicBezTo>
                  <a:pt x="561" y="1047"/>
                  <a:pt x="558" y="1049"/>
                  <a:pt x="557" y="1047"/>
                </a:cubicBezTo>
                <a:close/>
                <a:moveTo>
                  <a:pt x="666" y="996"/>
                </a:moveTo>
                <a:cubicBezTo>
                  <a:pt x="667" y="998"/>
                  <a:pt x="668" y="999"/>
                  <a:pt x="666" y="1001"/>
                </a:cubicBezTo>
                <a:cubicBezTo>
                  <a:pt x="653" y="1002"/>
                  <a:pt x="645" y="1000"/>
                  <a:pt x="637" y="1009"/>
                </a:cubicBezTo>
                <a:cubicBezTo>
                  <a:pt x="638" y="1005"/>
                  <a:pt x="634" y="1007"/>
                  <a:pt x="634" y="1005"/>
                </a:cubicBezTo>
                <a:cubicBezTo>
                  <a:pt x="629" y="1007"/>
                  <a:pt x="624" y="1009"/>
                  <a:pt x="617" y="1010"/>
                </a:cubicBezTo>
                <a:cubicBezTo>
                  <a:pt x="620" y="1014"/>
                  <a:pt x="617" y="1012"/>
                  <a:pt x="615" y="1016"/>
                </a:cubicBezTo>
                <a:cubicBezTo>
                  <a:pt x="618" y="1016"/>
                  <a:pt x="618" y="1014"/>
                  <a:pt x="621" y="1015"/>
                </a:cubicBezTo>
                <a:cubicBezTo>
                  <a:pt x="621" y="1017"/>
                  <a:pt x="618" y="1016"/>
                  <a:pt x="618" y="1017"/>
                </a:cubicBezTo>
                <a:cubicBezTo>
                  <a:pt x="623" y="1020"/>
                  <a:pt x="634" y="1014"/>
                  <a:pt x="642" y="1013"/>
                </a:cubicBezTo>
                <a:cubicBezTo>
                  <a:pt x="642" y="1015"/>
                  <a:pt x="641" y="1015"/>
                  <a:pt x="641" y="1017"/>
                </a:cubicBezTo>
                <a:cubicBezTo>
                  <a:pt x="634" y="1014"/>
                  <a:pt x="625" y="1022"/>
                  <a:pt x="617" y="1025"/>
                </a:cubicBezTo>
                <a:cubicBezTo>
                  <a:pt x="605" y="1019"/>
                  <a:pt x="593" y="1032"/>
                  <a:pt x="582" y="1029"/>
                </a:cubicBezTo>
                <a:cubicBezTo>
                  <a:pt x="582" y="1030"/>
                  <a:pt x="584" y="1029"/>
                  <a:pt x="586" y="1030"/>
                </a:cubicBezTo>
                <a:cubicBezTo>
                  <a:pt x="583" y="1036"/>
                  <a:pt x="570" y="1033"/>
                  <a:pt x="568" y="1038"/>
                </a:cubicBezTo>
                <a:cubicBezTo>
                  <a:pt x="567" y="1033"/>
                  <a:pt x="570" y="1031"/>
                  <a:pt x="573" y="1029"/>
                </a:cubicBezTo>
                <a:cubicBezTo>
                  <a:pt x="572" y="1027"/>
                  <a:pt x="570" y="1027"/>
                  <a:pt x="568" y="1027"/>
                </a:cubicBezTo>
                <a:cubicBezTo>
                  <a:pt x="572" y="1022"/>
                  <a:pt x="579" y="1022"/>
                  <a:pt x="589" y="1023"/>
                </a:cubicBezTo>
                <a:cubicBezTo>
                  <a:pt x="593" y="1018"/>
                  <a:pt x="606" y="1018"/>
                  <a:pt x="611" y="1017"/>
                </a:cubicBezTo>
                <a:cubicBezTo>
                  <a:pt x="610" y="1016"/>
                  <a:pt x="609" y="1015"/>
                  <a:pt x="610" y="1013"/>
                </a:cubicBezTo>
                <a:cubicBezTo>
                  <a:pt x="599" y="1016"/>
                  <a:pt x="590" y="1019"/>
                  <a:pt x="580" y="1020"/>
                </a:cubicBezTo>
                <a:cubicBezTo>
                  <a:pt x="591" y="1013"/>
                  <a:pt x="603" y="1008"/>
                  <a:pt x="621" y="1007"/>
                </a:cubicBezTo>
                <a:cubicBezTo>
                  <a:pt x="620" y="1006"/>
                  <a:pt x="619" y="1006"/>
                  <a:pt x="619" y="1005"/>
                </a:cubicBezTo>
                <a:cubicBezTo>
                  <a:pt x="615" y="1004"/>
                  <a:pt x="614" y="1007"/>
                  <a:pt x="611" y="1007"/>
                </a:cubicBezTo>
                <a:cubicBezTo>
                  <a:pt x="627" y="999"/>
                  <a:pt x="642" y="992"/>
                  <a:pt x="657" y="984"/>
                </a:cubicBezTo>
                <a:cubicBezTo>
                  <a:pt x="667" y="989"/>
                  <a:pt x="678" y="977"/>
                  <a:pt x="687" y="978"/>
                </a:cubicBezTo>
                <a:cubicBezTo>
                  <a:pt x="688" y="973"/>
                  <a:pt x="691" y="970"/>
                  <a:pt x="698" y="970"/>
                </a:cubicBezTo>
                <a:cubicBezTo>
                  <a:pt x="696" y="975"/>
                  <a:pt x="698" y="978"/>
                  <a:pt x="694" y="979"/>
                </a:cubicBezTo>
                <a:cubicBezTo>
                  <a:pt x="698" y="983"/>
                  <a:pt x="706" y="976"/>
                  <a:pt x="713" y="977"/>
                </a:cubicBezTo>
                <a:cubicBezTo>
                  <a:pt x="698" y="988"/>
                  <a:pt x="679" y="991"/>
                  <a:pt x="666" y="996"/>
                </a:cubicBezTo>
                <a:close/>
                <a:moveTo>
                  <a:pt x="683" y="1085"/>
                </a:moveTo>
                <a:cubicBezTo>
                  <a:pt x="682" y="1084"/>
                  <a:pt x="687" y="1080"/>
                  <a:pt x="691" y="1082"/>
                </a:cubicBezTo>
                <a:cubicBezTo>
                  <a:pt x="690" y="1087"/>
                  <a:pt x="685" y="1085"/>
                  <a:pt x="683" y="1085"/>
                </a:cubicBezTo>
                <a:close/>
                <a:moveTo>
                  <a:pt x="725" y="940"/>
                </a:moveTo>
                <a:cubicBezTo>
                  <a:pt x="728" y="940"/>
                  <a:pt x="729" y="939"/>
                  <a:pt x="732" y="940"/>
                </a:cubicBezTo>
                <a:cubicBezTo>
                  <a:pt x="732" y="944"/>
                  <a:pt x="732" y="944"/>
                  <a:pt x="732" y="944"/>
                </a:cubicBezTo>
                <a:cubicBezTo>
                  <a:pt x="730" y="947"/>
                  <a:pt x="726" y="942"/>
                  <a:pt x="726" y="947"/>
                </a:cubicBezTo>
                <a:cubicBezTo>
                  <a:pt x="724" y="947"/>
                  <a:pt x="726" y="942"/>
                  <a:pt x="725" y="940"/>
                </a:cubicBezTo>
                <a:close/>
                <a:moveTo>
                  <a:pt x="736" y="947"/>
                </a:moveTo>
                <a:cubicBezTo>
                  <a:pt x="737" y="952"/>
                  <a:pt x="730" y="950"/>
                  <a:pt x="727" y="952"/>
                </a:cubicBezTo>
                <a:cubicBezTo>
                  <a:pt x="728" y="949"/>
                  <a:pt x="731" y="947"/>
                  <a:pt x="736" y="947"/>
                </a:cubicBezTo>
                <a:close/>
                <a:moveTo>
                  <a:pt x="727" y="1030"/>
                </a:moveTo>
                <a:cubicBezTo>
                  <a:pt x="724" y="1027"/>
                  <a:pt x="724" y="1032"/>
                  <a:pt x="720" y="1031"/>
                </a:cubicBezTo>
                <a:cubicBezTo>
                  <a:pt x="722" y="1029"/>
                  <a:pt x="724" y="1027"/>
                  <a:pt x="728" y="1027"/>
                </a:cubicBezTo>
                <a:cubicBezTo>
                  <a:pt x="727" y="1028"/>
                  <a:pt x="727" y="1028"/>
                  <a:pt x="727" y="1030"/>
                </a:cubicBezTo>
                <a:close/>
                <a:moveTo>
                  <a:pt x="759" y="955"/>
                </a:moveTo>
                <a:cubicBezTo>
                  <a:pt x="756" y="955"/>
                  <a:pt x="756" y="957"/>
                  <a:pt x="754" y="955"/>
                </a:cubicBezTo>
                <a:cubicBezTo>
                  <a:pt x="753" y="957"/>
                  <a:pt x="755" y="957"/>
                  <a:pt x="754" y="960"/>
                </a:cubicBezTo>
                <a:cubicBezTo>
                  <a:pt x="747" y="960"/>
                  <a:pt x="739" y="965"/>
                  <a:pt x="737" y="960"/>
                </a:cubicBezTo>
                <a:cubicBezTo>
                  <a:pt x="734" y="961"/>
                  <a:pt x="737" y="962"/>
                  <a:pt x="736" y="965"/>
                </a:cubicBezTo>
                <a:cubicBezTo>
                  <a:pt x="730" y="971"/>
                  <a:pt x="724" y="967"/>
                  <a:pt x="719" y="965"/>
                </a:cubicBezTo>
                <a:cubicBezTo>
                  <a:pt x="720" y="961"/>
                  <a:pt x="727" y="962"/>
                  <a:pt x="726" y="956"/>
                </a:cubicBezTo>
                <a:cubicBezTo>
                  <a:pt x="729" y="956"/>
                  <a:pt x="731" y="954"/>
                  <a:pt x="734" y="953"/>
                </a:cubicBezTo>
                <a:cubicBezTo>
                  <a:pt x="732" y="957"/>
                  <a:pt x="736" y="955"/>
                  <a:pt x="736" y="958"/>
                </a:cubicBezTo>
                <a:cubicBezTo>
                  <a:pt x="743" y="954"/>
                  <a:pt x="749" y="950"/>
                  <a:pt x="761" y="951"/>
                </a:cubicBezTo>
                <a:cubicBezTo>
                  <a:pt x="760" y="952"/>
                  <a:pt x="758" y="952"/>
                  <a:pt x="759" y="955"/>
                </a:cubicBezTo>
                <a:close/>
                <a:moveTo>
                  <a:pt x="764" y="952"/>
                </a:moveTo>
                <a:cubicBezTo>
                  <a:pt x="765" y="950"/>
                  <a:pt x="765" y="947"/>
                  <a:pt x="769" y="948"/>
                </a:cubicBezTo>
                <a:cubicBezTo>
                  <a:pt x="769" y="951"/>
                  <a:pt x="767" y="952"/>
                  <a:pt x="764" y="952"/>
                </a:cubicBezTo>
                <a:close/>
                <a:moveTo>
                  <a:pt x="770" y="948"/>
                </a:moveTo>
                <a:cubicBezTo>
                  <a:pt x="770" y="942"/>
                  <a:pt x="779" y="947"/>
                  <a:pt x="778" y="943"/>
                </a:cubicBezTo>
                <a:cubicBezTo>
                  <a:pt x="782" y="945"/>
                  <a:pt x="774" y="948"/>
                  <a:pt x="770" y="948"/>
                </a:cubicBezTo>
                <a:close/>
                <a:moveTo>
                  <a:pt x="792" y="158"/>
                </a:moveTo>
                <a:cubicBezTo>
                  <a:pt x="787" y="161"/>
                  <a:pt x="782" y="156"/>
                  <a:pt x="777" y="158"/>
                </a:cubicBezTo>
                <a:cubicBezTo>
                  <a:pt x="781" y="157"/>
                  <a:pt x="784" y="147"/>
                  <a:pt x="792" y="147"/>
                </a:cubicBezTo>
                <a:cubicBezTo>
                  <a:pt x="795" y="149"/>
                  <a:pt x="793" y="155"/>
                  <a:pt x="792" y="158"/>
                </a:cubicBezTo>
                <a:close/>
                <a:moveTo>
                  <a:pt x="807" y="821"/>
                </a:moveTo>
                <a:cubicBezTo>
                  <a:pt x="803" y="821"/>
                  <a:pt x="802" y="820"/>
                  <a:pt x="800" y="819"/>
                </a:cubicBezTo>
                <a:cubicBezTo>
                  <a:pt x="800" y="818"/>
                  <a:pt x="801" y="818"/>
                  <a:pt x="801" y="819"/>
                </a:cubicBezTo>
                <a:cubicBezTo>
                  <a:pt x="804" y="819"/>
                  <a:pt x="803" y="816"/>
                  <a:pt x="806" y="816"/>
                </a:cubicBezTo>
                <a:cubicBezTo>
                  <a:pt x="806" y="813"/>
                  <a:pt x="805" y="813"/>
                  <a:pt x="805" y="810"/>
                </a:cubicBezTo>
                <a:cubicBezTo>
                  <a:pt x="808" y="809"/>
                  <a:pt x="811" y="808"/>
                  <a:pt x="809" y="804"/>
                </a:cubicBezTo>
                <a:cubicBezTo>
                  <a:pt x="812" y="802"/>
                  <a:pt x="815" y="802"/>
                  <a:pt x="817" y="800"/>
                </a:cubicBezTo>
                <a:cubicBezTo>
                  <a:pt x="816" y="799"/>
                  <a:pt x="815" y="798"/>
                  <a:pt x="816" y="795"/>
                </a:cubicBezTo>
                <a:cubicBezTo>
                  <a:pt x="818" y="795"/>
                  <a:pt x="819" y="796"/>
                  <a:pt x="819" y="798"/>
                </a:cubicBezTo>
                <a:cubicBezTo>
                  <a:pt x="820" y="798"/>
                  <a:pt x="820" y="796"/>
                  <a:pt x="822" y="796"/>
                </a:cubicBezTo>
                <a:cubicBezTo>
                  <a:pt x="821" y="794"/>
                  <a:pt x="820" y="792"/>
                  <a:pt x="821" y="789"/>
                </a:cubicBezTo>
                <a:cubicBezTo>
                  <a:pt x="827" y="789"/>
                  <a:pt x="828" y="788"/>
                  <a:pt x="831" y="791"/>
                </a:cubicBezTo>
                <a:cubicBezTo>
                  <a:pt x="830" y="795"/>
                  <a:pt x="827" y="797"/>
                  <a:pt x="825" y="800"/>
                </a:cubicBezTo>
                <a:cubicBezTo>
                  <a:pt x="825" y="802"/>
                  <a:pt x="828" y="801"/>
                  <a:pt x="827" y="804"/>
                </a:cubicBezTo>
                <a:cubicBezTo>
                  <a:pt x="830" y="803"/>
                  <a:pt x="830" y="798"/>
                  <a:pt x="834" y="798"/>
                </a:cubicBezTo>
                <a:cubicBezTo>
                  <a:pt x="828" y="809"/>
                  <a:pt x="815" y="812"/>
                  <a:pt x="807" y="821"/>
                </a:cubicBezTo>
                <a:close/>
                <a:moveTo>
                  <a:pt x="833" y="931"/>
                </a:moveTo>
                <a:cubicBezTo>
                  <a:pt x="834" y="930"/>
                  <a:pt x="836" y="929"/>
                  <a:pt x="836" y="927"/>
                </a:cubicBezTo>
                <a:cubicBezTo>
                  <a:pt x="837" y="927"/>
                  <a:pt x="838" y="928"/>
                  <a:pt x="839" y="928"/>
                </a:cubicBezTo>
                <a:cubicBezTo>
                  <a:pt x="839" y="931"/>
                  <a:pt x="835" y="933"/>
                  <a:pt x="833" y="931"/>
                </a:cubicBezTo>
                <a:close/>
                <a:moveTo>
                  <a:pt x="825" y="917"/>
                </a:moveTo>
                <a:cubicBezTo>
                  <a:pt x="827" y="913"/>
                  <a:pt x="831" y="911"/>
                  <a:pt x="839" y="912"/>
                </a:cubicBezTo>
                <a:cubicBezTo>
                  <a:pt x="837" y="918"/>
                  <a:pt x="830" y="918"/>
                  <a:pt x="825" y="917"/>
                </a:cubicBezTo>
                <a:close/>
                <a:moveTo>
                  <a:pt x="842" y="927"/>
                </a:moveTo>
                <a:cubicBezTo>
                  <a:pt x="842" y="925"/>
                  <a:pt x="843" y="924"/>
                  <a:pt x="843" y="923"/>
                </a:cubicBezTo>
                <a:cubicBezTo>
                  <a:pt x="847" y="923"/>
                  <a:pt x="846" y="928"/>
                  <a:pt x="842" y="927"/>
                </a:cubicBezTo>
                <a:close/>
                <a:moveTo>
                  <a:pt x="1212" y="837"/>
                </a:moveTo>
                <a:cubicBezTo>
                  <a:pt x="1209" y="840"/>
                  <a:pt x="1207" y="844"/>
                  <a:pt x="1202" y="844"/>
                </a:cubicBezTo>
                <a:cubicBezTo>
                  <a:pt x="1206" y="842"/>
                  <a:pt x="1207" y="838"/>
                  <a:pt x="1212" y="837"/>
                </a:cubicBezTo>
                <a:close/>
                <a:moveTo>
                  <a:pt x="1168" y="859"/>
                </a:moveTo>
                <a:cubicBezTo>
                  <a:pt x="1168" y="863"/>
                  <a:pt x="1163" y="862"/>
                  <a:pt x="1160" y="863"/>
                </a:cubicBezTo>
                <a:cubicBezTo>
                  <a:pt x="1162" y="861"/>
                  <a:pt x="1164" y="859"/>
                  <a:pt x="1168" y="859"/>
                </a:cubicBezTo>
                <a:close/>
                <a:moveTo>
                  <a:pt x="1156" y="828"/>
                </a:moveTo>
                <a:cubicBezTo>
                  <a:pt x="1158" y="828"/>
                  <a:pt x="1158" y="831"/>
                  <a:pt x="1157" y="833"/>
                </a:cubicBezTo>
                <a:cubicBezTo>
                  <a:pt x="1154" y="833"/>
                  <a:pt x="1154" y="829"/>
                  <a:pt x="1156" y="828"/>
                </a:cubicBezTo>
                <a:close/>
                <a:moveTo>
                  <a:pt x="1189" y="759"/>
                </a:moveTo>
                <a:cubicBezTo>
                  <a:pt x="1192" y="759"/>
                  <a:pt x="1192" y="759"/>
                  <a:pt x="1192" y="759"/>
                </a:cubicBezTo>
                <a:cubicBezTo>
                  <a:pt x="1193" y="764"/>
                  <a:pt x="1187" y="764"/>
                  <a:pt x="1189" y="759"/>
                </a:cubicBezTo>
                <a:close/>
                <a:moveTo>
                  <a:pt x="1193" y="775"/>
                </a:moveTo>
                <a:cubicBezTo>
                  <a:pt x="1193" y="776"/>
                  <a:pt x="1192" y="777"/>
                  <a:pt x="1192" y="779"/>
                </a:cubicBezTo>
                <a:cubicBezTo>
                  <a:pt x="1189" y="778"/>
                  <a:pt x="1189" y="781"/>
                  <a:pt x="1187" y="779"/>
                </a:cubicBezTo>
                <a:cubicBezTo>
                  <a:pt x="1186" y="775"/>
                  <a:pt x="1191" y="776"/>
                  <a:pt x="1193" y="775"/>
                </a:cubicBezTo>
                <a:close/>
                <a:moveTo>
                  <a:pt x="1155" y="784"/>
                </a:moveTo>
                <a:cubicBezTo>
                  <a:pt x="1153" y="780"/>
                  <a:pt x="1156" y="773"/>
                  <a:pt x="1162" y="773"/>
                </a:cubicBezTo>
                <a:cubicBezTo>
                  <a:pt x="1159" y="777"/>
                  <a:pt x="1159" y="783"/>
                  <a:pt x="1155" y="784"/>
                </a:cubicBezTo>
                <a:close/>
                <a:moveTo>
                  <a:pt x="1165" y="754"/>
                </a:moveTo>
                <a:cubicBezTo>
                  <a:pt x="1167" y="752"/>
                  <a:pt x="1171" y="750"/>
                  <a:pt x="1175" y="750"/>
                </a:cubicBezTo>
                <a:cubicBezTo>
                  <a:pt x="1175" y="751"/>
                  <a:pt x="1175" y="753"/>
                  <a:pt x="1176" y="753"/>
                </a:cubicBezTo>
                <a:cubicBezTo>
                  <a:pt x="1172" y="757"/>
                  <a:pt x="1167" y="760"/>
                  <a:pt x="1161" y="762"/>
                </a:cubicBezTo>
                <a:cubicBezTo>
                  <a:pt x="1161" y="764"/>
                  <a:pt x="1162" y="764"/>
                  <a:pt x="1162" y="766"/>
                </a:cubicBezTo>
                <a:cubicBezTo>
                  <a:pt x="1158" y="768"/>
                  <a:pt x="1154" y="772"/>
                  <a:pt x="1147" y="772"/>
                </a:cubicBezTo>
                <a:cubicBezTo>
                  <a:pt x="1146" y="767"/>
                  <a:pt x="1146" y="765"/>
                  <a:pt x="1145" y="761"/>
                </a:cubicBezTo>
                <a:cubicBezTo>
                  <a:pt x="1148" y="756"/>
                  <a:pt x="1160" y="741"/>
                  <a:pt x="1165" y="754"/>
                </a:cubicBezTo>
                <a:close/>
                <a:moveTo>
                  <a:pt x="1145" y="668"/>
                </a:moveTo>
                <a:cubicBezTo>
                  <a:pt x="1145" y="669"/>
                  <a:pt x="1144" y="676"/>
                  <a:pt x="1140" y="677"/>
                </a:cubicBezTo>
                <a:cubicBezTo>
                  <a:pt x="1141" y="674"/>
                  <a:pt x="1139" y="672"/>
                  <a:pt x="1139" y="670"/>
                </a:cubicBezTo>
                <a:cubicBezTo>
                  <a:pt x="1141" y="668"/>
                  <a:pt x="1143" y="670"/>
                  <a:pt x="1145" y="668"/>
                </a:cubicBezTo>
                <a:close/>
                <a:moveTo>
                  <a:pt x="1036" y="490"/>
                </a:moveTo>
                <a:cubicBezTo>
                  <a:pt x="1038" y="489"/>
                  <a:pt x="1037" y="493"/>
                  <a:pt x="1040" y="492"/>
                </a:cubicBezTo>
                <a:cubicBezTo>
                  <a:pt x="1040" y="495"/>
                  <a:pt x="1038" y="495"/>
                  <a:pt x="1035" y="495"/>
                </a:cubicBezTo>
                <a:cubicBezTo>
                  <a:pt x="1035" y="493"/>
                  <a:pt x="1035" y="491"/>
                  <a:pt x="1036" y="490"/>
                </a:cubicBezTo>
                <a:close/>
                <a:moveTo>
                  <a:pt x="1022" y="489"/>
                </a:moveTo>
                <a:cubicBezTo>
                  <a:pt x="1026" y="489"/>
                  <a:pt x="1027" y="493"/>
                  <a:pt x="1031" y="493"/>
                </a:cubicBezTo>
                <a:cubicBezTo>
                  <a:pt x="1028" y="497"/>
                  <a:pt x="1032" y="497"/>
                  <a:pt x="1029" y="501"/>
                </a:cubicBezTo>
                <a:cubicBezTo>
                  <a:pt x="1026" y="501"/>
                  <a:pt x="1022" y="502"/>
                  <a:pt x="1022" y="499"/>
                </a:cubicBezTo>
                <a:cubicBezTo>
                  <a:pt x="1022" y="501"/>
                  <a:pt x="1018" y="504"/>
                  <a:pt x="1015" y="505"/>
                </a:cubicBezTo>
                <a:cubicBezTo>
                  <a:pt x="1015" y="503"/>
                  <a:pt x="1017" y="501"/>
                  <a:pt x="1014" y="500"/>
                </a:cubicBezTo>
                <a:cubicBezTo>
                  <a:pt x="1015" y="495"/>
                  <a:pt x="1021" y="495"/>
                  <a:pt x="1022" y="489"/>
                </a:cubicBezTo>
                <a:close/>
                <a:moveTo>
                  <a:pt x="1019" y="562"/>
                </a:moveTo>
                <a:cubicBezTo>
                  <a:pt x="1020" y="566"/>
                  <a:pt x="1011" y="565"/>
                  <a:pt x="1014" y="567"/>
                </a:cubicBezTo>
                <a:cubicBezTo>
                  <a:pt x="1013" y="568"/>
                  <a:pt x="1010" y="568"/>
                  <a:pt x="1008" y="569"/>
                </a:cubicBezTo>
                <a:cubicBezTo>
                  <a:pt x="1010" y="564"/>
                  <a:pt x="1016" y="565"/>
                  <a:pt x="1019" y="562"/>
                </a:cubicBezTo>
                <a:close/>
                <a:moveTo>
                  <a:pt x="1011" y="730"/>
                </a:moveTo>
                <a:cubicBezTo>
                  <a:pt x="1017" y="732"/>
                  <a:pt x="1019" y="728"/>
                  <a:pt x="1023" y="728"/>
                </a:cubicBezTo>
                <a:cubicBezTo>
                  <a:pt x="1023" y="733"/>
                  <a:pt x="1023" y="733"/>
                  <a:pt x="1023" y="733"/>
                </a:cubicBezTo>
                <a:cubicBezTo>
                  <a:pt x="1019" y="736"/>
                  <a:pt x="1016" y="738"/>
                  <a:pt x="1012" y="740"/>
                </a:cubicBezTo>
                <a:cubicBezTo>
                  <a:pt x="1010" y="739"/>
                  <a:pt x="1012" y="739"/>
                  <a:pt x="1014" y="739"/>
                </a:cubicBezTo>
                <a:cubicBezTo>
                  <a:pt x="1011" y="736"/>
                  <a:pt x="1011" y="735"/>
                  <a:pt x="1011" y="730"/>
                </a:cubicBezTo>
                <a:close/>
                <a:moveTo>
                  <a:pt x="997" y="716"/>
                </a:moveTo>
                <a:cubicBezTo>
                  <a:pt x="1001" y="716"/>
                  <a:pt x="1002" y="713"/>
                  <a:pt x="1005" y="714"/>
                </a:cubicBezTo>
                <a:cubicBezTo>
                  <a:pt x="1005" y="719"/>
                  <a:pt x="1010" y="718"/>
                  <a:pt x="1013" y="720"/>
                </a:cubicBezTo>
                <a:cubicBezTo>
                  <a:pt x="1013" y="724"/>
                  <a:pt x="1010" y="723"/>
                  <a:pt x="1008" y="725"/>
                </a:cubicBezTo>
                <a:cubicBezTo>
                  <a:pt x="1007" y="725"/>
                  <a:pt x="1006" y="723"/>
                  <a:pt x="1006" y="721"/>
                </a:cubicBezTo>
                <a:cubicBezTo>
                  <a:pt x="1003" y="723"/>
                  <a:pt x="1002" y="726"/>
                  <a:pt x="998" y="727"/>
                </a:cubicBezTo>
                <a:cubicBezTo>
                  <a:pt x="998" y="724"/>
                  <a:pt x="1003" y="723"/>
                  <a:pt x="1001" y="720"/>
                </a:cubicBezTo>
                <a:cubicBezTo>
                  <a:pt x="1000" y="720"/>
                  <a:pt x="1000" y="722"/>
                  <a:pt x="1000" y="723"/>
                </a:cubicBezTo>
                <a:cubicBezTo>
                  <a:pt x="995" y="722"/>
                  <a:pt x="997" y="720"/>
                  <a:pt x="997" y="716"/>
                </a:cubicBezTo>
                <a:close/>
                <a:moveTo>
                  <a:pt x="1000" y="751"/>
                </a:moveTo>
                <a:cubicBezTo>
                  <a:pt x="998" y="750"/>
                  <a:pt x="998" y="747"/>
                  <a:pt x="996" y="745"/>
                </a:cubicBezTo>
                <a:cubicBezTo>
                  <a:pt x="999" y="743"/>
                  <a:pt x="1003" y="748"/>
                  <a:pt x="1000" y="751"/>
                </a:cubicBezTo>
                <a:close/>
                <a:moveTo>
                  <a:pt x="997" y="800"/>
                </a:moveTo>
                <a:cubicBezTo>
                  <a:pt x="997" y="802"/>
                  <a:pt x="997" y="802"/>
                  <a:pt x="997" y="802"/>
                </a:cubicBezTo>
                <a:cubicBezTo>
                  <a:pt x="995" y="802"/>
                  <a:pt x="995" y="804"/>
                  <a:pt x="994" y="802"/>
                </a:cubicBezTo>
                <a:cubicBezTo>
                  <a:pt x="994" y="800"/>
                  <a:pt x="994" y="800"/>
                  <a:pt x="994" y="800"/>
                </a:cubicBezTo>
                <a:cubicBezTo>
                  <a:pt x="995" y="799"/>
                  <a:pt x="995" y="800"/>
                  <a:pt x="997" y="800"/>
                </a:cubicBezTo>
                <a:close/>
                <a:moveTo>
                  <a:pt x="994" y="743"/>
                </a:moveTo>
                <a:cubicBezTo>
                  <a:pt x="994" y="747"/>
                  <a:pt x="990" y="747"/>
                  <a:pt x="987" y="748"/>
                </a:cubicBezTo>
                <a:cubicBezTo>
                  <a:pt x="988" y="743"/>
                  <a:pt x="991" y="744"/>
                  <a:pt x="994" y="743"/>
                </a:cubicBezTo>
                <a:close/>
                <a:moveTo>
                  <a:pt x="991" y="494"/>
                </a:moveTo>
                <a:cubicBezTo>
                  <a:pt x="989" y="496"/>
                  <a:pt x="989" y="499"/>
                  <a:pt x="985" y="498"/>
                </a:cubicBezTo>
                <a:cubicBezTo>
                  <a:pt x="987" y="496"/>
                  <a:pt x="987" y="494"/>
                  <a:pt x="991" y="494"/>
                </a:cubicBezTo>
                <a:close/>
                <a:moveTo>
                  <a:pt x="990" y="534"/>
                </a:moveTo>
                <a:cubicBezTo>
                  <a:pt x="989" y="538"/>
                  <a:pt x="986" y="539"/>
                  <a:pt x="983" y="540"/>
                </a:cubicBezTo>
                <a:cubicBezTo>
                  <a:pt x="983" y="539"/>
                  <a:pt x="982" y="538"/>
                  <a:pt x="981" y="538"/>
                </a:cubicBezTo>
                <a:cubicBezTo>
                  <a:pt x="982" y="536"/>
                  <a:pt x="987" y="533"/>
                  <a:pt x="990" y="534"/>
                </a:cubicBezTo>
                <a:close/>
                <a:moveTo>
                  <a:pt x="971" y="775"/>
                </a:moveTo>
                <a:cubicBezTo>
                  <a:pt x="970" y="778"/>
                  <a:pt x="968" y="777"/>
                  <a:pt x="966" y="777"/>
                </a:cubicBezTo>
                <a:cubicBezTo>
                  <a:pt x="966" y="775"/>
                  <a:pt x="968" y="775"/>
                  <a:pt x="971" y="775"/>
                </a:cubicBezTo>
                <a:close/>
                <a:moveTo>
                  <a:pt x="969" y="724"/>
                </a:moveTo>
                <a:cubicBezTo>
                  <a:pt x="967" y="727"/>
                  <a:pt x="963" y="731"/>
                  <a:pt x="965" y="735"/>
                </a:cubicBezTo>
                <a:cubicBezTo>
                  <a:pt x="963" y="735"/>
                  <a:pt x="960" y="741"/>
                  <a:pt x="955" y="741"/>
                </a:cubicBezTo>
                <a:cubicBezTo>
                  <a:pt x="955" y="739"/>
                  <a:pt x="956" y="735"/>
                  <a:pt x="960" y="733"/>
                </a:cubicBezTo>
                <a:cubicBezTo>
                  <a:pt x="960" y="731"/>
                  <a:pt x="958" y="731"/>
                  <a:pt x="956" y="730"/>
                </a:cubicBezTo>
                <a:cubicBezTo>
                  <a:pt x="957" y="723"/>
                  <a:pt x="964" y="724"/>
                  <a:pt x="969" y="724"/>
                </a:cubicBezTo>
                <a:close/>
                <a:moveTo>
                  <a:pt x="961" y="751"/>
                </a:moveTo>
                <a:cubicBezTo>
                  <a:pt x="959" y="751"/>
                  <a:pt x="959" y="749"/>
                  <a:pt x="956" y="750"/>
                </a:cubicBezTo>
                <a:cubicBezTo>
                  <a:pt x="957" y="747"/>
                  <a:pt x="961" y="746"/>
                  <a:pt x="964" y="745"/>
                </a:cubicBezTo>
                <a:cubicBezTo>
                  <a:pt x="965" y="749"/>
                  <a:pt x="962" y="749"/>
                  <a:pt x="961" y="751"/>
                </a:cubicBezTo>
                <a:close/>
                <a:moveTo>
                  <a:pt x="932" y="784"/>
                </a:moveTo>
                <a:cubicBezTo>
                  <a:pt x="933" y="782"/>
                  <a:pt x="934" y="776"/>
                  <a:pt x="931" y="775"/>
                </a:cubicBezTo>
                <a:cubicBezTo>
                  <a:pt x="933" y="773"/>
                  <a:pt x="934" y="771"/>
                  <a:pt x="938" y="770"/>
                </a:cubicBezTo>
                <a:cubicBezTo>
                  <a:pt x="938" y="773"/>
                  <a:pt x="937" y="774"/>
                  <a:pt x="936" y="774"/>
                </a:cubicBezTo>
                <a:cubicBezTo>
                  <a:pt x="938" y="777"/>
                  <a:pt x="943" y="778"/>
                  <a:pt x="944" y="782"/>
                </a:cubicBezTo>
                <a:cubicBezTo>
                  <a:pt x="946" y="780"/>
                  <a:pt x="950" y="777"/>
                  <a:pt x="953" y="780"/>
                </a:cubicBezTo>
                <a:cubicBezTo>
                  <a:pt x="952" y="788"/>
                  <a:pt x="943" y="787"/>
                  <a:pt x="939" y="791"/>
                </a:cubicBezTo>
                <a:cubicBezTo>
                  <a:pt x="936" y="791"/>
                  <a:pt x="934" y="790"/>
                  <a:pt x="933" y="789"/>
                </a:cubicBezTo>
                <a:cubicBezTo>
                  <a:pt x="933" y="786"/>
                  <a:pt x="938" y="787"/>
                  <a:pt x="938" y="784"/>
                </a:cubicBezTo>
                <a:cubicBezTo>
                  <a:pt x="937" y="782"/>
                  <a:pt x="935" y="786"/>
                  <a:pt x="932" y="784"/>
                </a:cubicBezTo>
                <a:close/>
                <a:moveTo>
                  <a:pt x="932" y="742"/>
                </a:moveTo>
                <a:cubicBezTo>
                  <a:pt x="936" y="741"/>
                  <a:pt x="934" y="747"/>
                  <a:pt x="933" y="747"/>
                </a:cubicBezTo>
                <a:cubicBezTo>
                  <a:pt x="931" y="747"/>
                  <a:pt x="933" y="743"/>
                  <a:pt x="932" y="742"/>
                </a:cubicBezTo>
                <a:close/>
                <a:moveTo>
                  <a:pt x="950" y="519"/>
                </a:moveTo>
                <a:cubicBezTo>
                  <a:pt x="948" y="519"/>
                  <a:pt x="948" y="519"/>
                  <a:pt x="948" y="519"/>
                </a:cubicBezTo>
                <a:cubicBezTo>
                  <a:pt x="948" y="519"/>
                  <a:pt x="948" y="520"/>
                  <a:pt x="949" y="520"/>
                </a:cubicBezTo>
                <a:cubicBezTo>
                  <a:pt x="948" y="522"/>
                  <a:pt x="945" y="518"/>
                  <a:pt x="945" y="517"/>
                </a:cubicBezTo>
                <a:cubicBezTo>
                  <a:pt x="946" y="515"/>
                  <a:pt x="951" y="515"/>
                  <a:pt x="950" y="519"/>
                </a:cubicBezTo>
                <a:close/>
                <a:moveTo>
                  <a:pt x="952" y="550"/>
                </a:moveTo>
                <a:cubicBezTo>
                  <a:pt x="954" y="553"/>
                  <a:pt x="946" y="553"/>
                  <a:pt x="948" y="550"/>
                </a:cubicBezTo>
                <a:cubicBezTo>
                  <a:pt x="948" y="550"/>
                  <a:pt x="952" y="548"/>
                  <a:pt x="952" y="550"/>
                </a:cubicBezTo>
                <a:close/>
                <a:moveTo>
                  <a:pt x="949" y="732"/>
                </a:moveTo>
                <a:cubicBezTo>
                  <a:pt x="949" y="731"/>
                  <a:pt x="950" y="730"/>
                  <a:pt x="950" y="729"/>
                </a:cubicBezTo>
                <a:cubicBezTo>
                  <a:pt x="953" y="728"/>
                  <a:pt x="953" y="730"/>
                  <a:pt x="953" y="732"/>
                </a:cubicBezTo>
                <a:lnTo>
                  <a:pt x="949" y="732"/>
                </a:lnTo>
                <a:close/>
                <a:moveTo>
                  <a:pt x="949" y="709"/>
                </a:moveTo>
                <a:cubicBezTo>
                  <a:pt x="949" y="707"/>
                  <a:pt x="948" y="706"/>
                  <a:pt x="948" y="707"/>
                </a:cubicBezTo>
                <a:cubicBezTo>
                  <a:pt x="946" y="703"/>
                  <a:pt x="957" y="702"/>
                  <a:pt x="960" y="704"/>
                </a:cubicBezTo>
                <a:cubicBezTo>
                  <a:pt x="957" y="707"/>
                  <a:pt x="954" y="709"/>
                  <a:pt x="949" y="709"/>
                </a:cubicBezTo>
                <a:close/>
                <a:moveTo>
                  <a:pt x="946" y="472"/>
                </a:moveTo>
                <a:cubicBezTo>
                  <a:pt x="951" y="469"/>
                  <a:pt x="956" y="466"/>
                  <a:pt x="961" y="464"/>
                </a:cubicBezTo>
                <a:cubicBezTo>
                  <a:pt x="962" y="466"/>
                  <a:pt x="964" y="469"/>
                  <a:pt x="966" y="469"/>
                </a:cubicBezTo>
                <a:cubicBezTo>
                  <a:pt x="966" y="472"/>
                  <a:pt x="963" y="473"/>
                  <a:pt x="961" y="475"/>
                </a:cubicBezTo>
                <a:cubicBezTo>
                  <a:pt x="962" y="477"/>
                  <a:pt x="967" y="473"/>
                  <a:pt x="966" y="478"/>
                </a:cubicBezTo>
                <a:cubicBezTo>
                  <a:pt x="970" y="477"/>
                  <a:pt x="969" y="476"/>
                  <a:pt x="972" y="476"/>
                </a:cubicBezTo>
                <a:cubicBezTo>
                  <a:pt x="972" y="477"/>
                  <a:pt x="973" y="478"/>
                  <a:pt x="973" y="478"/>
                </a:cubicBezTo>
                <a:cubicBezTo>
                  <a:pt x="970" y="481"/>
                  <a:pt x="965" y="483"/>
                  <a:pt x="964" y="489"/>
                </a:cubicBezTo>
                <a:cubicBezTo>
                  <a:pt x="955" y="488"/>
                  <a:pt x="958" y="500"/>
                  <a:pt x="951" y="502"/>
                </a:cubicBezTo>
                <a:cubicBezTo>
                  <a:pt x="952" y="503"/>
                  <a:pt x="952" y="504"/>
                  <a:pt x="952" y="506"/>
                </a:cubicBezTo>
                <a:cubicBezTo>
                  <a:pt x="958" y="504"/>
                  <a:pt x="964" y="497"/>
                  <a:pt x="970" y="498"/>
                </a:cubicBezTo>
                <a:cubicBezTo>
                  <a:pt x="970" y="505"/>
                  <a:pt x="965" y="501"/>
                  <a:pt x="965" y="507"/>
                </a:cubicBezTo>
                <a:cubicBezTo>
                  <a:pt x="964" y="506"/>
                  <a:pt x="965" y="505"/>
                  <a:pt x="963" y="505"/>
                </a:cubicBezTo>
                <a:cubicBezTo>
                  <a:pt x="959" y="507"/>
                  <a:pt x="963" y="516"/>
                  <a:pt x="955" y="516"/>
                </a:cubicBezTo>
                <a:cubicBezTo>
                  <a:pt x="955" y="510"/>
                  <a:pt x="954" y="514"/>
                  <a:pt x="952" y="509"/>
                </a:cubicBezTo>
                <a:cubicBezTo>
                  <a:pt x="950" y="509"/>
                  <a:pt x="951" y="512"/>
                  <a:pt x="949" y="511"/>
                </a:cubicBezTo>
                <a:cubicBezTo>
                  <a:pt x="948" y="507"/>
                  <a:pt x="953" y="506"/>
                  <a:pt x="950" y="504"/>
                </a:cubicBezTo>
                <a:cubicBezTo>
                  <a:pt x="948" y="503"/>
                  <a:pt x="937" y="502"/>
                  <a:pt x="941" y="494"/>
                </a:cubicBezTo>
                <a:cubicBezTo>
                  <a:pt x="943" y="493"/>
                  <a:pt x="944" y="496"/>
                  <a:pt x="946" y="494"/>
                </a:cubicBezTo>
                <a:cubicBezTo>
                  <a:pt x="946" y="492"/>
                  <a:pt x="944" y="492"/>
                  <a:pt x="941" y="492"/>
                </a:cubicBezTo>
                <a:cubicBezTo>
                  <a:pt x="943" y="488"/>
                  <a:pt x="944" y="485"/>
                  <a:pt x="939" y="484"/>
                </a:cubicBezTo>
                <a:cubicBezTo>
                  <a:pt x="940" y="478"/>
                  <a:pt x="945" y="478"/>
                  <a:pt x="946" y="472"/>
                </a:cubicBezTo>
                <a:close/>
                <a:moveTo>
                  <a:pt x="933" y="152"/>
                </a:moveTo>
                <a:cubicBezTo>
                  <a:pt x="941" y="148"/>
                  <a:pt x="947" y="142"/>
                  <a:pt x="959" y="145"/>
                </a:cubicBezTo>
                <a:cubicBezTo>
                  <a:pt x="958" y="148"/>
                  <a:pt x="960" y="149"/>
                  <a:pt x="960" y="151"/>
                </a:cubicBezTo>
                <a:cubicBezTo>
                  <a:pt x="951" y="156"/>
                  <a:pt x="940" y="153"/>
                  <a:pt x="932" y="159"/>
                </a:cubicBezTo>
                <a:cubicBezTo>
                  <a:pt x="933" y="155"/>
                  <a:pt x="936" y="156"/>
                  <a:pt x="933" y="152"/>
                </a:cubicBezTo>
                <a:close/>
                <a:moveTo>
                  <a:pt x="938" y="189"/>
                </a:moveTo>
                <a:cubicBezTo>
                  <a:pt x="929" y="190"/>
                  <a:pt x="924" y="197"/>
                  <a:pt x="915" y="200"/>
                </a:cubicBezTo>
                <a:cubicBezTo>
                  <a:pt x="920" y="194"/>
                  <a:pt x="928" y="187"/>
                  <a:pt x="938" y="189"/>
                </a:cubicBezTo>
                <a:close/>
                <a:moveTo>
                  <a:pt x="911" y="762"/>
                </a:moveTo>
                <a:cubicBezTo>
                  <a:pt x="911" y="755"/>
                  <a:pt x="917" y="760"/>
                  <a:pt x="917" y="753"/>
                </a:cubicBezTo>
                <a:cubicBezTo>
                  <a:pt x="920" y="756"/>
                  <a:pt x="922" y="749"/>
                  <a:pt x="927" y="753"/>
                </a:cubicBezTo>
                <a:cubicBezTo>
                  <a:pt x="926" y="759"/>
                  <a:pt x="920" y="763"/>
                  <a:pt x="914" y="761"/>
                </a:cubicBezTo>
                <a:cubicBezTo>
                  <a:pt x="917" y="763"/>
                  <a:pt x="913" y="765"/>
                  <a:pt x="911" y="762"/>
                </a:cubicBezTo>
                <a:close/>
                <a:moveTo>
                  <a:pt x="928" y="765"/>
                </a:moveTo>
                <a:cubicBezTo>
                  <a:pt x="924" y="765"/>
                  <a:pt x="924" y="765"/>
                  <a:pt x="924" y="765"/>
                </a:cubicBezTo>
                <a:cubicBezTo>
                  <a:pt x="923" y="762"/>
                  <a:pt x="926" y="763"/>
                  <a:pt x="927" y="761"/>
                </a:cubicBezTo>
                <a:cubicBezTo>
                  <a:pt x="928" y="761"/>
                  <a:pt x="927" y="763"/>
                  <a:pt x="928" y="765"/>
                </a:cubicBezTo>
                <a:close/>
                <a:moveTo>
                  <a:pt x="931" y="791"/>
                </a:moveTo>
                <a:cubicBezTo>
                  <a:pt x="930" y="795"/>
                  <a:pt x="926" y="796"/>
                  <a:pt x="921" y="796"/>
                </a:cubicBezTo>
                <a:cubicBezTo>
                  <a:pt x="922" y="792"/>
                  <a:pt x="927" y="792"/>
                  <a:pt x="931" y="791"/>
                </a:cubicBezTo>
                <a:close/>
                <a:moveTo>
                  <a:pt x="915" y="730"/>
                </a:moveTo>
                <a:cubicBezTo>
                  <a:pt x="916" y="733"/>
                  <a:pt x="913" y="733"/>
                  <a:pt x="913" y="735"/>
                </a:cubicBezTo>
                <a:cubicBezTo>
                  <a:pt x="912" y="734"/>
                  <a:pt x="911" y="733"/>
                  <a:pt x="911" y="731"/>
                </a:cubicBezTo>
                <a:cubicBezTo>
                  <a:pt x="912" y="731"/>
                  <a:pt x="913" y="730"/>
                  <a:pt x="915" y="730"/>
                </a:cubicBezTo>
                <a:close/>
                <a:moveTo>
                  <a:pt x="908" y="746"/>
                </a:moveTo>
                <a:cubicBezTo>
                  <a:pt x="909" y="743"/>
                  <a:pt x="912" y="743"/>
                  <a:pt x="912" y="740"/>
                </a:cubicBezTo>
                <a:cubicBezTo>
                  <a:pt x="913" y="740"/>
                  <a:pt x="915" y="740"/>
                  <a:pt x="915" y="739"/>
                </a:cubicBezTo>
                <a:cubicBezTo>
                  <a:pt x="917" y="741"/>
                  <a:pt x="912" y="743"/>
                  <a:pt x="911" y="744"/>
                </a:cubicBezTo>
                <a:cubicBezTo>
                  <a:pt x="913" y="748"/>
                  <a:pt x="913" y="749"/>
                  <a:pt x="911" y="753"/>
                </a:cubicBezTo>
                <a:cubicBezTo>
                  <a:pt x="908" y="753"/>
                  <a:pt x="906" y="753"/>
                  <a:pt x="906" y="755"/>
                </a:cubicBezTo>
                <a:cubicBezTo>
                  <a:pt x="904" y="753"/>
                  <a:pt x="902" y="750"/>
                  <a:pt x="899" y="749"/>
                </a:cubicBezTo>
                <a:cubicBezTo>
                  <a:pt x="899" y="745"/>
                  <a:pt x="905" y="744"/>
                  <a:pt x="908" y="746"/>
                </a:cubicBezTo>
                <a:close/>
                <a:moveTo>
                  <a:pt x="898" y="860"/>
                </a:moveTo>
                <a:cubicBezTo>
                  <a:pt x="902" y="860"/>
                  <a:pt x="902" y="865"/>
                  <a:pt x="898" y="865"/>
                </a:cubicBezTo>
                <a:cubicBezTo>
                  <a:pt x="899" y="862"/>
                  <a:pt x="899" y="863"/>
                  <a:pt x="898" y="860"/>
                </a:cubicBezTo>
                <a:close/>
                <a:moveTo>
                  <a:pt x="900" y="872"/>
                </a:moveTo>
                <a:cubicBezTo>
                  <a:pt x="901" y="872"/>
                  <a:pt x="901" y="875"/>
                  <a:pt x="902" y="876"/>
                </a:cubicBezTo>
                <a:cubicBezTo>
                  <a:pt x="899" y="879"/>
                  <a:pt x="896" y="883"/>
                  <a:pt x="892" y="884"/>
                </a:cubicBezTo>
                <a:cubicBezTo>
                  <a:pt x="892" y="883"/>
                  <a:pt x="891" y="883"/>
                  <a:pt x="890" y="883"/>
                </a:cubicBezTo>
                <a:cubicBezTo>
                  <a:pt x="892" y="879"/>
                  <a:pt x="894" y="877"/>
                  <a:pt x="895" y="874"/>
                </a:cubicBezTo>
                <a:cubicBezTo>
                  <a:pt x="898" y="874"/>
                  <a:pt x="900" y="874"/>
                  <a:pt x="900" y="872"/>
                </a:cubicBezTo>
                <a:close/>
                <a:moveTo>
                  <a:pt x="901" y="841"/>
                </a:moveTo>
                <a:cubicBezTo>
                  <a:pt x="901" y="840"/>
                  <a:pt x="902" y="839"/>
                  <a:pt x="902" y="838"/>
                </a:cubicBezTo>
                <a:cubicBezTo>
                  <a:pt x="906" y="838"/>
                  <a:pt x="906" y="838"/>
                  <a:pt x="906" y="838"/>
                </a:cubicBezTo>
                <a:cubicBezTo>
                  <a:pt x="906" y="841"/>
                  <a:pt x="904" y="841"/>
                  <a:pt x="901" y="841"/>
                </a:cubicBezTo>
                <a:close/>
                <a:moveTo>
                  <a:pt x="898" y="109"/>
                </a:moveTo>
                <a:cubicBezTo>
                  <a:pt x="894" y="111"/>
                  <a:pt x="889" y="112"/>
                  <a:pt x="885" y="114"/>
                </a:cubicBezTo>
                <a:cubicBezTo>
                  <a:pt x="886" y="109"/>
                  <a:pt x="893" y="107"/>
                  <a:pt x="898" y="109"/>
                </a:cubicBezTo>
                <a:close/>
                <a:moveTo>
                  <a:pt x="895" y="782"/>
                </a:moveTo>
                <a:cubicBezTo>
                  <a:pt x="893" y="782"/>
                  <a:pt x="893" y="780"/>
                  <a:pt x="893" y="778"/>
                </a:cubicBezTo>
                <a:cubicBezTo>
                  <a:pt x="894" y="778"/>
                  <a:pt x="896" y="778"/>
                  <a:pt x="896" y="777"/>
                </a:cubicBezTo>
                <a:cubicBezTo>
                  <a:pt x="899" y="778"/>
                  <a:pt x="895" y="779"/>
                  <a:pt x="895" y="782"/>
                </a:cubicBezTo>
                <a:close/>
                <a:moveTo>
                  <a:pt x="892" y="784"/>
                </a:moveTo>
                <a:cubicBezTo>
                  <a:pt x="892" y="787"/>
                  <a:pt x="891" y="788"/>
                  <a:pt x="889" y="788"/>
                </a:cubicBezTo>
                <a:cubicBezTo>
                  <a:pt x="887" y="786"/>
                  <a:pt x="889" y="784"/>
                  <a:pt x="892" y="784"/>
                </a:cubicBezTo>
                <a:close/>
                <a:moveTo>
                  <a:pt x="885" y="784"/>
                </a:moveTo>
                <a:cubicBezTo>
                  <a:pt x="885" y="781"/>
                  <a:pt x="888" y="781"/>
                  <a:pt x="890" y="781"/>
                </a:cubicBezTo>
                <a:cubicBezTo>
                  <a:pt x="889" y="783"/>
                  <a:pt x="888" y="784"/>
                  <a:pt x="885" y="784"/>
                </a:cubicBezTo>
                <a:close/>
                <a:moveTo>
                  <a:pt x="880" y="901"/>
                </a:moveTo>
                <a:cubicBezTo>
                  <a:pt x="878" y="902"/>
                  <a:pt x="877" y="900"/>
                  <a:pt x="875" y="900"/>
                </a:cubicBezTo>
                <a:cubicBezTo>
                  <a:pt x="876" y="902"/>
                  <a:pt x="878" y="903"/>
                  <a:pt x="877" y="907"/>
                </a:cubicBezTo>
                <a:cubicBezTo>
                  <a:pt x="872" y="910"/>
                  <a:pt x="867" y="917"/>
                  <a:pt x="861" y="915"/>
                </a:cubicBezTo>
                <a:cubicBezTo>
                  <a:pt x="861" y="913"/>
                  <a:pt x="863" y="912"/>
                  <a:pt x="865" y="912"/>
                </a:cubicBezTo>
                <a:cubicBezTo>
                  <a:pt x="865" y="911"/>
                  <a:pt x="864" y="909"/>
                  <a:pt x="864" y="908"/>
                </a:cubicBezTo>
                <a:cubicBezTo>
                  <a:pt x="863" y="908"/>
                  <a:pt x="861" y="908"/>
                  <a:pt x="861" y="910"/>
                </a:cubicBezTo>
                <a:cubicBezTo>
                  <a:pt x="858" y="910"/>
                  <a:pt x="861" y="904"/>
                  <a:pt x="859" y="904"/>
                </a:cubicBezTo>
                <a:cubicBezTo>
                  <a:pt x="861" y="903"/>
                  <a:pt x="863" y="902"/>
                  <a:pt x="864" y="900"/>
                </a:cubicBezTo>
                <a:cubicBezTo>
                  <a:pt x="864" y="899"/>
                  <a:pt x="862" y="899"/>
                  <a:pt x="861" y="898"/>
                </a:cubicBezTo>
                <a:cubicBezTo>
                  <a:pt x="861" y="895"/>
                  <a:pt x="864" y="895"/>
                  <a:pt x="868" y="895"/>
                </a:cubicBezTo>
                <a:cubicBezTo>
                  <a:pt x="868" y="897"/>
                  <a:pt x="868" y="899"/>
                  <a:pt x="870" y="900"/>
                </a:cubicBezTo>
                <a:cubicBezTo>
                  <a:pt x="873" y="895"/>
                  <a:pt x="877" y="898"/>
                  <a:pt x="880" y="893"/>
                </a:cubicBezTo>
                <a:cubicBezTo>
                  <a:pt x="884" y="894"/>
                  <a:pt x="879" y="898"/>
                  <a:pt x="880" y="901"/>
                </a:cubicBezTo>
                <a:close/>
                <a:moveTo>
                  <a:pt x="865" y="868"/>
                </a:moveTo>
                <a:cubicBezTo>
                  <a:pt x="867" y="866"/>
                  <a:pt x="868" y="863"/>
                  <a:pt x="873" y="863"/>
                </a:cubicBezTo>
                <a:cubicBezTo>
                  <a:pt x="872" y="866"/>
                  <a:pt x="869" y="870"/>
                  <a:pt x="865" y="868"/>
                </a:cubicBezTo>
                <a:close/>
                <a:moveTo>
                  <a:pt x="869" y="789"/>
                </a:moveTo>
                <a:cubicBezTo>
                  <a:pt x="867" y="787"/>
                  <a:pt x="869" y="785"/>
                  <a:pt x="870" y="782"/>
                </a:cubicBezTo>
                <a:cubicBezTo>
                  <a:pt x="867" y="782"/>
                  <a:pt x="867" y="785"/>
                  <a:pt x="864" y="784"/>
                </a:cubicBezTo>
                <a:cubicBezTo>
                  <a:pt x="863" y="782"/>
                  <a:pt x="859" y="780"/>
                  <a:pt x="862" y="776"/>
                </a:cubicBezTo>
                <a:cubicBezTo>
                  <a:pt x="865" y="776"/>
                  <a:pt x="865" y="780"/>
                  <a:pt x="868" y="781"/>
                </a:cubicBezTo>
                <a:cubicBezTo>
                  <a:pt x="872" y="779"/>
                  <a:pt x="866" y="776"/>
                  <a:pt x="867" y="771"/>
                </a:cubicBezTo>
                <a:cubicBezTo>
                  <a:pt x="870" y="763"/>
                  <a:pt x="885" y="754"/>
                  <a:pt x="890" y="767"/>
                </a:cubicBezTo>
                <a:cubicBezTo>
                  <a:pt x="890" y="769"/>
                  <a:pt x="884" y="770"/>
                  <a:pt x="888" y="771"/>
                </a:cubicBezTo>
                <a:cubicBezTo>
                  <a:pt x="882" y="777"/>
                  <a:pt x="877" y="784"/>
                  <a:pt x="869" y="789"/>
                </a:cubicBezTo>
                <a:close/>
                <a:moveTo>
                  <a:pt x="885" y="860"/>
                </a:moveTo>
                <a:cubicBezTo>
                  <a:pt x="890" y="859"/>
                  <a:pt x="884" y="855"/>
                  <a:pt x="886" y="853"/>
                </a:cubicBezTo>
                <a:cubicBezTo>
                  <a:pt x="890" y="853"/>
                  <a:pt x="887" y="854"/>
                  <a:pt x="887" y="856"/>
                </a:cubicBezTo>
                <a:cubicBezTo>
                  <a:pt x="889" y="854"/>
                  <a:pt x="891" y="852"/>
                  <a:pt x="894" y="852"/>
                </a:cubicBezTo>
                <a:cubicBezTo>
                  <a:pt x="893" y="849"/>
                  <a:pt x="895" y="848"/>
                  <a:pt x="895" y="844"/>
                </a:cubicBezTo>
                <a:cubicBezTo>
                  <a:pt x="897" y="845"/>
                  <a:pt x="897" y="842"/>
                  <a:pt x="899" y="843"/>
                </a:cubicBezTo>
                <a:cubicBezTo>
                  <a:pt x="898" y="847"/>
                  <a:pt x="899" y="848"/>
                  <a:pt x="899" y="853"/>
                </a:cubicBezTo>
                <a:cubicBezTo>
                  <a:pt x="897" y="858"/>
                  <a:pt x="889" y="857"/>
                  <a:pt x="888" y="863"/>
                </a:cubicBezTo>
                <a:cubicBezTo>
                  <a:pt x="886" y="863"/>
                  <a:pt x="887" y="860"/>
                  <a:pt x="885" y="860"/>
                </a:cubicBezTo>
                <a:close/>
                <a:moveTo>
                  <a:pt x="975" y="902"/>
                </a:moveTo>
                <a:cubicBezTo>
                  <a:pt x="975" y="894"/>
                  <a:pt x="985" y="896"/>
                  <a:pt x="986" y="888"/>
                </a:cubicBezTo>
                <a:cubicBezTo>
                  <a:pt x="989" y="888"/>
                  <a:pt x="989" y="890"/>
                  <a:pt x="991" y="890"/>
                </a:cubicBezTo>
                <a:cubicBezTo>
                  <a:pt x="988" y="897"/>
                  <a:pt x="983" y="901"/>
                  <a:pt x="975" y="902"/>
                </a:cubicBezTo>
                <a:close/>
                <a:moveTo>
                  <a:pt x="1022" y="871"/>
                </a:moveTo>
                <a:cubicBezTo>
                  <a:pt x="1020" y="870"/>
                  <a:pt x="1019" y="868"/>
                  <a:pt x="1018" y="865"/>
                </a:cubicBezTo>
                <a:cubicBezTo>
                  <a:pt x="1022" y="866"/>
                  <a:pt x="1020" y="862"/>
                  <a:pt x="1024" y="863"/>
                </a:cubicBezTo>
                <a:cubicBezTo>
                  <a:pt x="1024" y="867"/>
                  <a:pt x="1023" y="869"/>
                  <a:pt x="1022" y="871"/>
                </a:cubicBezTo>
                <a:close/>
                <a:moveTo>
                  <a:pt x="1038" y="828"/>
                </a:moveTo>
                <a:cubicBezTo>
                  <a:pt x="1039" y="828"/>
                  <a:pt x="1039" y="829"/>
                  <a:pt x="1040" y="829"/>
                </a:cubicBezTo>
                <a:cubicBezTo>
                  <a:pt x="1041" y="831"/>
                  <a:pt x="1038" y="831"/>
                  <a:pt x="1038" y="833"/>
                </a:cubicBezTo>
                <a:cubicBezTo>
                  <a:pt x="1036" y="833"/>
                  <a:pt x="1038" y="829"/>
                  <a:pt x="1038" y="828"/>
                </a:cubicBezTo>
                <a:close/>
                <a:moveTo>
                  <a:pt x="1034" y="826"/>
                </a:moveTo>
                <a:cubicBezTo>
                  <a:pt x="1034" y="821"/>
                  <a:pt x="1040" y="818"/>
                  <a:pt x="1044" y="821"/>
                </a:cubicBezTo>
                <a:cubicBezTo>
                  <a:pt x="1042" y="824"/>
                  <a:pt x="1040" y="827"/>
                  <a:pt x="1034" y="826"/>
                </a:cubicBezTo>
                <a:close/>
                <a:moveTo>
                  <a:pt x="1042" y="862"/>
                </a:moveTo>
                <a:cubicBezTo>
                  <a:pt x="1044" y="858"/>
                  <a:pt x="1044" y="857"/>
                  <a:pt x="1047" y="853"/>
                </a:cubicBezTo>
                <a:cubicBezTo>
                  <a:pt x="1048" y="855"/>
                  <a:pt x="1048" y="859"/>
                  <a:pt x="1049" y="864"/>
                </a:cubicBezTo>
                <a:cubicBezTo>
                  <a:pt x="1046" y="864"/>
                  <a:pt x="1046" y="862"/>
                  <a:pt x="1042" y="862"/>
                </a:cubicBezTo>
                <a:close/>
                <a:moveTo>
                  <a:pt x="1057" y="850"/>
                </a:moveTo>
                <a:cubicBezTo>
                  <a:pt x="1053" y="848"/>
                  <a:pt x="1059" y="848"/>
                  <a:pt x="1059" y="846"/>
                </a:cubicBezTo>
                <a:cubicBezTo>
                  <a:pt x="1063" y="846"/>
                  <a:pt x="1058" y="850"/>
                  <a:pt x="1057" y="850"/>
                </a:cubicBezTo>
                <a:close/>
                <a:moveTo>
                  <a:pt x="1041" y="795"/>
                </a:moveTo>
                <a:cubicBezTo>
                  <a:pt x="1040" y="797"/>
                  <a:pt x="1040" y="801"/>
                  <a:pt x="1038" y="803"/>
                </a:cubicBezTo>
                <a:cubicBezTo>
                  <a:pt x="1028" y="803"/>
                  <a:pt x="1024" y="810"/>
                  <a:pt x="1015" y="811"/>
                </a:cubicBezTo>
                <a:cubicBezTo>
                  <a:pt x="1017" y="808"/>
                  <a:pt x="1016" y="808"/>
                  <a:pt x="1016" y="804"/>
                </a:cubicBezTo>
                <a:cubicBezTo>
                  <a:pt x="1011" y="805"/>
                  <a:pt x="1015" y="809"/>
                  <a:pt x="1013" y="812"/>
                </a:cubicBezTo>
                <a:cubicBezTo>
                  <a:pt x="1010" y="812"/>
                  <a:pt x="1008" y="809"/>
                  <a:pt x="1010" y="808"/>
                </a:cubicBezTo>
                <a:cubicBezTo>
                  <a:pt x="1006" y="808"/>
                  <a:pt x="1006" y="811"/>
                  <a:pt x="1002" y="811"/>
                </a:cubicBezTo>
                <a:cubicBezTo>
                  <a:pt x="1004" y="817"/>
                  <a:pt x="997" y="818"/>
                  <a:pt x="995" y="822"/>
                </a:cubicBezTo>
                <a:cubicBezTo>
                  <a:pt x="997" y="823"/>
                  <a:pt x="998" y="825"/>
                  <a:pt x="996" y="827"/>
                </a:cubicBezTo>
                <a:cubicBezTo>
                  <a:pt x="1000" y="828"/>
                  <a:pt x="1001" y="829"/>
                  <a:pt x="1004" y="833"/>
                </a:cubicBezTo>
                <a:cubicBezTo>
                  <a:pt x="1009" y="828"/>
                  <a:pt x="1014" y="825"/>
                  <a:pt x="1016" y="818"/>
                </a:cubicBezTo>
                <a:cubicBezTo>
                  <a:pt x="1029" y="815"/>
                  <a:pt x="1036" y="806"/>
                  <a:pt x="1047" y="802"/>
                </a:cubicBezTo>
                <a:cubicBezTo>
                  <a:pt x="1052" y="803"/>
                  <a:pt x="1051" y="812"/>
                  <a:pt x="1058" y="812"/>
                </a:cubicBezTo>
                <a:cubicBezTo>
                  <a:pt x="1054" y="815"/>
                  <a:pt x="1054" y="821"/>
                  <a:pt x="1049" y="822"/>
                </a:cubicBezTo>
                <a:cubicBezTo>
                  <a:pt x="1050" y="819"/>
                  <a:pt x="1047" y="820"/>
                  <a:pt x="1047" y="821"/>
                </a:cubicBezTo>
                <a:cubicBezTo>
                  <a:pt x="1044" y="821"/>
                  <a:pt x="1045" y="818"/>
                  <a:pt x="1044" y="817"/>
                </a:cubicBezTo>
                <a:cubicBezTo>
                  <a:pt x="1037" y="818"/>
                  <a:pt x="1031" y="820"/>
                  <a:pt x="1027" y="824"/>
                </a:cubicBezTo>
                <a:cubicBezTo>
                  <a:pt x="1029" y="825"/>
                  <a:pt x="1031" y="827"/>
                  <a:pt x="1033" y="827"/>
                </a:cubicBezTo>
                <a:cubicBezTo>
                  <a:pt x="1031" y="830"/>
                  <a:pt x="1033" y="831"/>
                  <a:pt x="1033" y="834"/>
                </a:cubicBezTo>
                <a:cubicBezTo>
                  <a:pt x="1037" y="834"/>
                  <a:pt x="1037" y="834"/>
                  <a:pt x="1040" y="835"/>
                </a:cubicBezTo>
                <a:cubicBezTo>
                  <a:pt x="1041" y="836"/>
                  <a:pt x="1041" y="835"/>
                  <a:pt x="1041" y="835"/>
                </a:cubicBezTo>
                <a:cubicBezTo>
                  <a:pt x="1040" y="838"/>
                  <a:pt x="1035" y="842"/>
                  <a:pt x="1031" y="842"/>
                </a:cubicBezTo>
                <a:cubicBezTo>
                  <a:pt x="1029" y="839"/>
                  <a:pt x="1030" y="838"/>
                  <a:pt x="1028" y="834"/>
                </a:cubicBezTo>
                <a:cubicBezTo>
                  <a:pt x="1024" y="834"/>
                  <a:pt x="1027" y="839"/>
                  <a:pt x="1026" y="840"/>
                </a:cubicBezTo>
                <a:cubicBezTo>
                  <a:pt x="1026" y="842"/>
                  <a:pt x="1028" y="842"/>
                  <a:pt x="1030" y="842"/>
                </a:cubicBezTo>
                <a:cubicBezTo>
                  <a:pt x="1029" y="845"/>
                  <a:pt x="1026" y="847"/>
                  <a:pt x="1026" y="850"/>
                </a:cubicBezTo>
                <a:cubicBezTo>
                  <a:pt x="1023" y="849"/>
                  <a:pt x="1020" y="849"/>
                  <a:pt x="1019" y="847"/>
                </a:cubicBezTo>
                <a:cubicBezTo>
                  <a:pt x="1017" y="848"/>
                  <a:pt x="1019" y="853"/>
                  <a:pt x="1018" y="856"/>
                </a:cubicBezTo>
                <a:cubicBezTo>
                  <a:pt x="1021" y="855"/>
                  <a:pt x="1021" y="851"/>
                  <a:pt x="1027" y="852"/>
                </a:cubicBezTo>
                <a:cubicBezTo>
                  <a:pt x="1023" y="855"/>
                  <a:pt x="1022" y="860"/>
                  <a:pt x="1021" y="863"/>
                </a:cubicBezTo>
                <a:cubicBezTo>
                  <a:pt x="1010" y="862"/>
                  <a:pt x="1020" y="881"/>
                  <a:pt x="1008" y="884"/>
                </a:cubicBezTo>
                <a:cubicBezTo>
                  <a:pt x="1007" y="879"/>
                  <a:pt x="1004" y="872"/>
                  <a:pt x="1012" y="873"/>
                </a:cubicBezTo>
                <a:cubicBezTo>
                  <a:pt x="1012" y="870"/>
                  <a:pt x="1012" y="869"/>
                  <a:pt x="1013" y="868"/>
                </a:cubicBezTo>
                <a:cubicBezTo>
                  <a:pt x="1010" y="867"/>
                  <a:pt x="1011" y="871"/>
                  <a:pt x="1007" y="870"/>
                </a:cubicBezTo>
                <a:cubicBezTo>
                  <a:pt x="1006" y="868"/>
                  <a:pt x="1004" y="866"/>
                  <a:pt x="1005" y="862"/>
                </a:cubicBezTo>
                <a:cubicBezTo>
                  <a:pt x="1007" y="862"/>
                  <a:pt x="1008" y="864"/>
                  <a:pt x="1011" y="863"/>
                </a:cubicBezTo>
                <a:cubicBezTo>
                  <a:pt x="1013" y="862"/>
                  <a:pt x="1012" y="860"/>
                  <a:pt x="1015" y="860"/>
                </a:cubicBezTo>
                <a:cubicBezTo>
                  <a:pt x="1015" y="857"/>
                  <a:pt x="1011" y="857"/>
                  <a:pt x="1014" y="855"/>
                </a:cubicBezTo>
                <a:cubicBezTo>
                  <a:pt x="1005" y="851"/>
                  <a:pt x="999" y="865"/>
                  <a:pt x="990" y="867"/>
                </a:cubicBezTo>
                <a:cubicBezTo>
                  <a:pt x="989" y="866"/>
                  <a:pt x="989" y="865"/>
                  <a:pt x="989" y="862"/>
                </a:cubicBezTo>
                <a:cubicBezTo>
                  <a:pt x="986" y="863"/>
                  <a:pt x="986" y="867"/>
                  <a:pt x="982" y="866"/>
                </a:cubicBezTo>
                <a:cubicBezTo>
                  <a:pt x="982" y="863"/>
                  <a:pt x="980" y="864"/>
                  <a:pt x="981" y="861"/>
                </a:cubicBezTo>
                <a:cubicBezTo>
                  <a:pt x="980" y="858"/>
                  <a:pt x="983" y="860"/>
                  <a:pt x="983" y="858"/>
                </a:cubicBezTo>
                <a:cubicBezTo>
                  <a:pt x="979" y="858"/>
                  <a:pt x="974" y="864"/>
                  <a:pt x="968" y="866"/>
                </a:cubicBezTo>
                <a:cubicBezTo>
                  <a:pt x="968" y="862"/>
                  <a:pt x="968" y="862"/>
                  <a:pt x="968" y="862"/>
                </a:cubicBezTo>
                <a:cubicBezTo>
                  <a:pt x="964" y="861"/>
                  <a:pt x="965" y="866"/>
                  <a:pt x="961" y="865"/>
                </a:cubicBezTo>
                <a:cubicBezTo>
                  <a:pt x="961" y="864"/>
                  <a:pt x="961" y="863"/>
                  <a:pt x="960" y="862"/>
                </a:cubicBezTo>
                <a:cubicBezTo>
                  <a:pt x="958" y="863"/>
                  <a:pt x="958" y="864"/>
                  <a:pt x="958" y="866"/>
                </a:cubicBezTo>
                <a:cubicBezTo>
                  <a:pt x="957" y="862"/>
                  <a:pt x="951" y="866"/>
                  <a:pt x="953" y="861"/>
                </a:cubicBezTo>
                <a:cubicBezTo>
                  <a:pt x="950" y="861"/>
                  <a:pt x="952" y="867"/>
                  <a:pt x="948" y="865"/>
                </a:cubicBezTo>
                <a:cubicBezTo>
                  <a:pt x="950" y="867"/>
                  <a:pt x="951" y="870"/>
                  <a:pt x="950" y="875"/>
                </a:cubicBezTo>
                <a:cubicBezTo>
                  <a:pt x="949" y="878"/>
                  <a:pt x="943" y="877"/>
                  <a:pt x="944" y="882"/>
                </a:cubicBezTo>
                <a:cubicBezTo>
                  <a:pt x="940" y="882"/>
                  <a:pt x="939" y="883"/>
                  <a:pt x="935" y="882"/>
                </a:cubicBezTo>
                <a:cubicBezTo>
                  <a:pt x="936" y="878"/>
                  <a:pt x="938" y="874"/>
                  <a:pt x="940" y="871"/>
                </a:cubicBezTo>
                <a:cubicBezTo>
                  <a:pt x="943" y="871"/>
                  <a:pt x="942" y="869"/>
                  <a:pt x="944" y="871"/>
                </a:cubicBezTo>
                <a:cubicBezTo>
                  <a:pt x="946" y="870"/>
                  <a:pt x="947" y="866"/>
                  <a:pt x="946" y="865"/>
                </a:cubicBezTo>
                <a:cubicBezTo>
                  <a:pt x="936" y="864"/>
                  <a:pt x="934" y="872"/>
                  <a:pt x="929" y="879"/>
                </a:cubicBezTo>
                <a:cubicBezTo>
                  <a:pt x="927" y="878"/>
                  <a:pt x="927" y="876"/>
                  <a:pt x="927" y="874"/>
                </a:cubicBezTo>
                <a:cubicBezTo>
                  <a:pt x="917" y="877"/>
                  <a:pt x="924" y="885"/>
                  <a:pt x="919" y="891"/>
                </a:cubicBezTo>
                <a:cubicBezTo>
                  <a:pt x="915" y="892"/>
                  <a:pt x="916" y="891"/>
                  <a:pt x="912" y="890"/>
                </a:cubicBezTo>
                <a:cubicBezTo>
                  <a:pt x="909" y="896"/>
                  <a:pt x="908" y="903"/>
                  <a:pt x="902" y="905"/>
                </a:cubicBezTo>
                <a:cubicBezTo>
                  <a:pt x="896" y="903"/>
                  <a:pt x="890" y="905"/>
                  <a:pt x="887" y="899"/>
                </a:cubicBezTo>
                <a:cubicBezTo>
                  <a:pt x="889" y="884"/>
                  <a:pt x="908" y="887"/>
                  <a:pt x="914" y="876"/>
                </a:cubicBezTo>
                <a:cubicBezTo>
                  <a:pt x="917" y="876"/>
                  <a:pt x="914" y="878"/>
                  <a:pt x="916" y="879"/>
                </a:cubicBezTo>
                <a:cubicBezTo>
                  <a:pt x="923" y="869"/>
                  <a:pt x="939" y="868"/>
                  <a:pt x="942" y="854"/>
                </a:cubicBezTo>
                <a:cubicBezTo>
                  <a:pt x="952" y="854"/>
                  <a:pt x="952" y="854"/>
                  <a:pt x="952" y="854"/>
                </a:cubicBezTo>
                <a:cubicBezTo>
                  <a:pt x="954" y="851"/>
                  <a:pt x="955" y="848"/>
                  <a:pt x="957" y="846"/>
                </a:cubicBezTo>
                <a:cubicBezTo>
                  <a:pt x="959" y="845"/>
                  <a:pt x="958" y="847"/>
                  <a:pt x="960" y="848"/>
                </a:cubicBezTo>
                <a:cubicBezTo>
                  <a:pt x="962" y="847"/>
                  <a:pt x="960" y="843"/>
                  <a:pt x="961" y="843"/>
                </a:cubicBezTo>
                <a:cubicBezTo>
                  <a:pt x="966" y="845"/>
                  <a:pt x="969" y="839"/>
                  <a:pt x="971" y="835"/>
                </a:cubicBezTo>
                <a:cubicBezTo>
                  <a:pt x="970" y="832"/>
                  <a:pt x="970" y="838"/>
                  <a:pt x="968" y="836"/>
                </a:cubicBezTo>
                <a:cubicBezTo>
                  <a:pt x="969" y="834"/>
                  <a:pt x="968" y="833"/>
                  <a:pt x="968" y="832"/>
                </a:cubicBezTo>
                <a:cubicBezTo>
                  <a:pt x="966" y="835"/>
                  <a:pt x="956" y="846"/>
                  <a:pt x="950" y="844"/>
                </a:cubicBezTo>
                <a:cubicBezTo>
                  <a:pt x="950" y="843"/>
                  <a:pt x="952" y="841"/>
                  <a:pt x="951" y="841"/>
                </a:cubicBezTo>
                <a:cubicBezTo>
                  <a:pt x="948" y="842"/>
                  <a:pt x="948" y="846"/>
                  <a:pt x="945" y="848"/>
                </a:cubicBezTo>
                <a:cubicBezTo>
                  <a:pt x="942" y="848"/>
                  <a:pt x="941" y="847"/>
                  <a:pt x="940" y="845"/>
                </a:cubicBezTo>
                <a:cubicBezTo>
                  <a:pt x="937" y="846"/>
                  <a:pt x="938" y="852"/>
                  <a:pt x="932" y="852"/>
                </a:cubicBezTo>
                <a:cubicBezTo>
                  <a:pt x="937" y="850"/>
                  <a:pt x="933" y="844"/>
                  <a:pt x="932" y="840"/>
                </a:cubicBezTo>
                <a:cubicBezTo>
                  <a:pt x="929" y="842"/>
                  <a:pt x="928" y="846"/>
                  <a:pt x="923" y="846"/>
                </a:cubicBezTo>
                <a:cubicBezTo>
                  <a:pt x="922" y="844"/>
                  <a:pt x="922" y="842"/>
                  <a:pt x="922" y="839"/>
                </a:cubicBezTo>
                <a:cubicBezTo>
                  <a:pt x="917" y="839"/>
                  <a:pt x="917" y="844"/>
                  <a:pt x="916" y="848"/>
                </a:cubicBezTo>
                <a:cubicBezTo>
                  <a:pt x="914" y="848"/>
                  <a:pt x="913" y="847"/>
                  <a:pt x="912" y="847"/>
                </a:cubicBezTo>
                <a:cubicBezTo>
                  <a:pt x="910" y="847"/>
                  <a:pt x="911" y="850"/>
                  <a:pt x="909" y="849"/>
                </a:cubicBezTo>
                <a:cubicBezTo>
                  <a:pt x="910" y="851"/>
                  <a:pt x="913" y="848"/>
                  <a:pt x="916" y="850"/>
                </a:cubicBezTo>
                <a:cubicBezTo>
                  <a:pt x="915" y="853"/>
                  <a:pt x="914" y="856"/>
                  <a:pt x="910" y="856"/>
                </a:cubicBezTo>
                <a:cubicBezTo>
                  <a:pt x="912" y="860"/>
                  <a:pt x="912" y="861"/>
                  <a:pt x="909" y="863"/>
                </a:cubicBezTo>
                <a:cubicBezTo>
                  <a:pt x="906" y="863"/>
                  <a:pt x="908" y="858"/>
                  <a:pt x="907" y="855"/>
                </a:cubicBezTo>
                <a:cubicBezTo>
                  <a:pt x="906" y="855"/>
                  <a:pt x="905" y="856"/>
                  <a:pt x="905" y="857"/>
                </a:cubicBezTo>
                <a:cubicBezTo>
                  <a:pt x="903" y="853"/>
                  <a:pt x="908" y="852"/>
                  <a:pt x="906" y="847"/>
                </a:cubicBezTo>
                <a:cubicBezTo>
                  <a:pt x="911" y="845"/>
                  <a:pt x="912" y="840"/>
                  <a:pt x="917" y="838"/>
                </a:cubicBezTo>
                <a:cubicBezTo>
                  <a:pt x="919" y="839"/>
                  <a:pt x="915" y="840"/>
                  <a:pt x="916" y="841"/>
                </a:cubicBezTo>
                <a:cubicBezTo>
                  <a:pt x="917" y="842"/>
                  <a:pt x="921" y="837"/>
                  <a:pt x="922" y="834"/>
                </a:cubicBezTo>
                <a:cubicBezTo>
                  <a:pt x="922" y="833"/>
                  <a:pt x="920" y="834"/>
                  <a:pt x="919" y="834"/>
                </a:cubicBezTo>
                <a:cubicBezTo>
                  <a:pt x="926" y="827"/>
                  <a:pt x="934" y="822"/>
                  <a:pt x="943" y="819"/>
                </a:cubicBezTo>
                <a:cubicBezTo>
                  <a:pt x="942" y="822"/>
                  <a:pt x="946" y="820"/>
                  <a:pt x="945" y="823"/>
                </a:cubicBezTo>
                <a:cubicBezTo>
                  <a:pt x="948" y="822"/>
                  <a:pt x="945" y="817"/>
                  <a:pt x="949" y="815"/>
                </a:cubicBezTo>
                <a:cubicBezTo>
                  <a:pt x="960" y="820"/>
                  <a:pt x="946" y="829"/>
                  <a:pt x="942" y="834"/>
                </a:cubicBezTo>
                <a:cubicBezTo>
                  <a:pt x="946" y="836"/>
                  <a:pt x="947" y="837"/>
                  <a:pt x="947" y="842"/>
                </a:cubicBezTo>
                <a:cubicBezTo>
                  <a:pt x="949" y="840"/>
                  <a:pt x="948" y="839"/>
                  <a:pt x="948" y="835"/>
                </a:cubicBezTo>
                <a:cubicBezTo>
                  <a:pt x="953" y="833"/>
                  <a:pt x="954" y="826"/>
                  <a:pt x="959" y="823"/>
                </a:cubicBezTo>
                <a:cubicBezTo>
                  <a:pt x="957" y="822"/>
                  <a:pt x="955" y="820"/>
                  <a:pt x="955" y="817"/>
                </a:cubicBezTo>
                <a:cubicBezTo>
                  <a:pt x="960" y="817"/>
                  <a:pt x="969" y="816"/>
                  <a:pt x="967" y="808"/>
                </a:cubicBezTo>
                <a:cubicBezTo>
                  <a:pt x="969" y="807"/>
                  <a:pt x="971" y="807"/>
                  <a:pt x="972" y="805"/>
                </a:cubicBezTo>
                <a:cubicBezTo>
                  <a:pt x="974" y="806"/>
                  <a:pt x="970" y="807"/>
                  <a:pt x="971" y="808"/>
                </a:cubicBezTo>
                <a:cubicBezTo>
                  <a:pt x="973" y="807"/>
                  <a:pt x="975" y="810"/>
                  <a:pt x="974" y="806"/>
                </a:cubicBezTo>
                <a:cubicBezTo>
                  <a:pt x="977" y="808"/>
                  <a:pt x="978" y="805"/>
                  <a:pt x="981" y="805"/>
                </a:cubicBezTo>
                <a:cubicBezTo>
                  <a:pt x="982" y="807"/>
                  <a:pt x="978" y="811"/>
                  <a:pt x="977" y="814"/>
                </a:cubicBezTo>
                <a:cubicBezTo>
                  <a:pt x="976" y="814"/>
                  <a:pt x="976" y="812"/>
                  <a:pt x="975" y="812"/>
                </a:cubicBezTo>
                <a:cubicBezTo>
                  <a:pt x="976" y="815"/>
                  <a:pt x="969" y="822"/>
                  <a:pt x="975" y="823"/>
                </a:cubicBezTo>
                <a:cubicBezTo>
                  <a:pt x="975" y="826"/>
                  <a:pt x="974" y="827"/>
                  <a:pt x="973" y="830"/>
                </a:cubicBezTo>
                <a:cubicBezTo>
                  <a:pt x="974" y="831"/>
                  <a:pt x="978" y="829"/>
                  <a:pt x="980" y="829"/>
                </a:cubicBezTo>
                <a:cubicBezTo>
                  <a:pt x="979" y="826"/>
                  <a:pt x="979" y="825"/>
                  <a:pt x="976" y="826"/>
                </a:cubicBezTo>
                <a:cubicBezTo>
                  <a:pt x="976" y="823"/>
                  <a:pt x="978" y="821"/>
                  <a:pt x="977" y="818"/>
                </a:cubicBezTo>
                <a:cubicBezTo>
                  <a:pt x="980" y="817"/>
                  <a:pt x="980" y="818"/>
                  <a:pt x="983" y="819"/>
                </a:cubicBezTo>
                <a:cubicBezTo>
                  <a:pt x="986" y="818"/>
                  <a:pt x="988" y="809"/>
                  <a:pt x="993" y="814"/>
                </a:cubicBezTo>
                <a:cubicBezTo>
                  <a:pt x="998" y="810"/>
                  <a:pt x="997" y="801"/>
                  <a:pt x="1005" y="799"/>
                </a:cubicBezTo>
                <a:cubicBezTo>
                  <a:pt x="1004" y="797"/>
                  <a:pt x="1003" y="795"/>
                  <a:pt x="1004" y="792"/>
                </a:cubicBezTo>
                <a:cubicBezTo>
                  <a:pt x="1006" y="791"/>
                  <a:pt x="1007" y="789"/>
                  <a:pt x="1010" y="790"/>
                </a:cubicBezTo>
                <a:cubicBezTo>
                  <a:pt x="1010" y="793"/>
                  <a:pt x="1010" y="793"/>
                  <a:pt x="1010" y="793"/>
                </a:cubicBezTo>
                <a:cubicBezTo>
                  <a:pt x="1014" y="792"/>
                  <a:pt x="1015" y="788"/>
                  <a:pt x="1016" y="784"/>
                </a:cubicBezTo>
                <a:cubicBezTo>
                  <a:pt x="1022" y="786"/>
                  <a:pt x="1021" y="779"/>
                  <a:pt x="1025" y="777"/>
                </a:cubicBezTo>
                <a:cubicBezTo>
                  <a:pt x="1026" y="778"/>
                  <a:pt x="1028" y="778"/>
                  <a:pt x="1030" y="778"/>
                </a:cubicBezTo>
                <a:cubicBezTo>
                  <a:pt x="1030" y="782"/>
                  <a:pt x="1029" y="781"/>
                  <a:pt x="1030" y="785"/>
                </a:cubicBezTo>
                <a:cubicBezTo>
                  <a:pt x="1028" y="786"/>
                  <a:pt x="1028" y="784"/>
                  <a:pt x="1026" y="784"/>
                </a:cubicBezTo>
                <a:cubicBezTo>
                  <a:pt x="1032" y="792"/>
                  <a:pt x="1025" y="800"/>
                  <a:pt x="1017" y="802"/>
                </a:cubicBezTo>
                <a:cubicBezTo>
                  <a:pt x="1018" y="803"/>
                  <a:pt x="1020" y="804"/>
                  <a:pt x="1019" y="807"/>
                </a:cubicBezTo>
                <a:cubicBezTo>
                  <a:pt x="1023" y="807"/>
                  <a:pt x="1023" y="807"/>
                  <a:pt x="1023" y="807"/>
                </a:cubicBezTo>
                <a:cubicBezTo>
                  <a:pt x="1026" y="806"/>
                  <a:pt x="1021" y="805"/>
                  <a:pt x="1022" y="803"/>
                </a:cubicBezTo>
                <a:cubicBezTo>
                  <a:pt x="1025" y="801"/>
                  <a:pt x="1029" y="802"/>
                  <a:pt x="1032" y="800"/>
                </a:cubicBezTo>
                <a:cubicBezTo>
                  <a:pt x="1032" y="798"/>
                  <a:pt x="1030" y="796"/>
                  <a:pt x="1034" y="796"/>
                </a:cubicBezTo>
                <a:cubicBezTo>
                  <a:pt x="1031" y="794"/>
                  <a:pt x="1032" y="789"/>
                  <a:pt x="1031" y="785"/>
                </a:cubicBezTo>
                <a:cubicBezTo>
                  <a:pt x="1040" y="778"/>
                  <a:pt x="1050" y="771"/>
                  <a:pt x="1060" y="766"/>
                </a:cubicBezTo>
                <a:cubicBezTo>
                  <a:pt x="1060" y="768"/>
                  <a:pt x="1062" y="768"/>
                  <a:pt x="1061" y="770"/>
                </a:cubicBezTo>
                <a:cubicBezTo>
                  <a:pt x="1056" y="771"/>
                  <a:pt x="1055" y="778"/>
                  <a:pt x="1051" y="781"/>
                </a:cubicBezTo>
                <a:cubicBezTo>
                  <a:pt x="1053" y="785"/>
                  <a:pt x="1060" y="777"/>
                  <a:pt x="1063" y="780"/>
                </a:cubicBezTo>
                <a:cubicBezTo>
                  <a:pt x="1063" y="781"/>
                  <a:pt x="1062" y="781"/>
                  <a:pt x="1063" y="782"/>
                </a:cubicBezTo>
                <a:cubicBezTo>
                  <a:pt x="1054" y="786"/>
                  <a:pt x="1053" y="801"/>
                  <a:pt x="1041" y="795"/>
                </a:cubicBezTo>
                <a:close/>
                <a:moveTo>
                  <a:pt x="929" y="862"/>
                </a:moveTo>
                <a:cubicBezTo>
                  <a:pt x="930" y="866"/>
                  <a:pt x="928" y="867"/>
                  <a:pt x="924" y="867"/>
                </a:cubicBezTo>
                <a:cubicBezTo>
                  <a:pt x="921" y="863"/>
                  <a:pt x="923" y="859"/>
                  <a:pt x="928" y="858"/>
                </a:cubicBezTo>
                <a:cubicBezTo>
                  <a:pt x="930" y="861"/>
                  <a:pt x="924" y="863"/>
                  <a:pt x="929" y="862"/>
                </a:cubicBezTo>
                <a:close/>
                <a:moveTo>
                  <a:pt x="1047" y="751"/>
                </a:moveTo>
                <a:cubicBezTo>
                  <a:pt x="1044" y="757"/>
                  <a:pt x="1034" y="753"/>
                  <a:pt x="1038" y="744"/>
                </a:cubicBezTo>
                <a:cubicBezTo>
                  <a:pt x="1039" y="743"/>
                  <a:pt x="1042" y="746"/>
                  <a:pt x="1043" y="743"/>
                </a:cubicBezTo>
                <a:cubicBezTo>
                  <a:pt x="1045" y="743"/>
                  <a:pt x="1043" y="746"/>
                  <a:pt x="1042" y="746"/>
                </a:cubicBezTo>
                <a:cubicBezTo>
                  <a:pt x="1045" y="745"/>
                  <a:pt x="1044" y="749"/>
                  <a:pt x="1047" y="751"/>
                </a:cubicBezTo>
                <a:close/>
                <a:moveTo>
                  <a:pt x="1038" y="768"/>
                </a:moveTo>
                <a:cubicBezTo>
                  <a:pt x="1038" y="767"/>
                  <a:pt x="1041" y="762"/>
                  <a:pt x="1045" y="763"/>
                </a:cubicBezTo>
                <a:cubicBezTo>
                  <a:pt x="1045" y="766"/>
                  <a:pt x="1043" y="769"/>
                  <a:pt x="1038" y="769"/>
                </a:cubicBezTo>
                <a:cubicBezTo>
                  <a:pt x="1037" y="769"/>
                  <a:pt x="1038" y="768"/>
                  <a:pt x="1039" y="769"/>
                </a:cubicBezTo>
                <a:cubicBezTo>
                  <a:pt x="1040" y="767"/>
                  <a:pt x="1038" y="767"/>
                  <a:pt x="1038" y="768"/>
                </a:cubicBezTo>
                <a:close/>
                <a:moveTo>
                  <a:pt x="1040" y="718"/>
                </a:moveTo>
                <a:cubicBezTo>
                  <a:pt x="1037" y="718"/>
                  <a:pt x="1037" y="716"/>
                  <a:pt x="1034" y="717"/>
                </a:cubicBezTo>
                <a:cubicBezTo>
                  <a:pt x="1037" y="713"/>
                  <a:pt x="1043" y="711"/>
                  <a:pt x="1045" y="704"/>
                </a:cubicBezTo>
                <a:cubicBezTo>
                  <a:pt x="1048" y="704"/>
                  <a:pt x="1046" y="709"/>
                  <a:pt x="1050" y="707"/>
                </a:cubicBezTo>
                <a:cubicBezTo>
                  <a:pt x="1049" y="713"/>
                  <a:pt x="1042" y="713"/>
                  <a:pt x="1040" y="718"/>
                </a:cubicBezTo>
                <a:close/>
                <a:moveTo>
                  <a:pt x="1042" y="720"/>
                </a:moveTo>
                <a:cubicBezTo>
                  <a:pt x="1041" y="724"/>
                  <a:pt x="1042" y="723"/>
                  <a:pt x="1041" y="726"/>
                </a:cubicBezTo>
                <a:cubicBezTo>
                  <a:pt x="1037" y="725"/>
                  <a:pt x="1036" y="730"/>
                  <a:pt x="1033" y="728"/>
                </a:cubicBezTo>
                <a:cubicBezTo>
                  <a:pt x="1036" y="725"/>
                  <a:pt x="1036" y="720"/>
                  <a:pt x="1042" y="720"/>
                </a:cubicBezTo>
                <a:close/>
                <a:moveTo>
                  <a:pt x="1051" y="760"/>
                </a:moveTo>
                <a:cubicBezTo>
                  <a:pt x="1050" y="757"/>
                  <a:pt x="1053" y="757"/>
                  <a:pt x="1054" y="755"/>
                </a:cubicBezTo>
                <a:cubicBezTo>
                  <a:pt x="1058" y="758"/>
                  <a:pt x="1062" y="748"/>
                  <a:pt x="1070" y="750"/>
                </a:cubicBezTo>
                <a:cubicBezTo>
                  <a:pt x="1064" y="756"/>
                  <a:pt x="1059" y="759"/>
                  <a:pt x="1051" y="760"/>
                </a:cubicBezTo>
                <a:close/>
                <a:moveTo>
                  <a:pt x="1065" y="765"/>
                </a:moveTo>
                <a:cubicBezTo>
                  <a:pt x="1065" y="766"/>
                  <a:pt x="1064" y="767"/>
                  <a:pt x="1064" y="769"/>
                </a:cubicBezTo>
                <a:cubicBezTo>
                  <a:pt x="1061" y="769"/>
                  <a:pt x="1061" y="765"/>
                  <a:pt x="1062" y="764"/>
                </a:cubicBezTo>
                <a:cubicBezTo>
                  <a:pt x="1064" y="764"/>
                  <a:pt x="1064" y="765"/>
                  <a:pt x="1065" y="765"/>
                </a:cubicBezTo>
                <a:close/>
                <a:moveTo>
                  <a:pt x="1066" y="831"/>
                </a:moveTo>
                <a:cubicBezTo>
                  <a:pt x="1065" y="830"/>
                  <a:pt x="1064" y="830"/>
                  <a:pt x="1063" y="830"/>
                </a:cubicBezTo>
                <a:cubicBezTo>
                  <a:pt x="1064" y="828"/>
                  <a:pt x="1065" y="827"/>
                  <a:pt x="1067" y="827"/>
                </a:cubicBezTo>
                <a:cubicBezTo>
                  <a:pt x="1067" y="829"/>
                  <a:pt x="1066" y="830"/>
                  <a:pt x="1066" y="831"/>
                </a:cubicBezTo>
                <a:close/>
                <a:moveTo>
                  <a:pt x="1064" y="777"/>
                </a:moveTo>
                <a:cubicBezTo>
                  <a:pt x="1064" y="773"/>
                  <a:pt x="1064" y="773"/>
                  <a:pt x="1064" y="773"/>
                </a:cubicBezTo>
                <a:cubicBezTo>
                  <a:pt x="1066" y="773"/>
                  <a:pt x="1068" y="774"/>
                  <a:pt x="1068" y="776"/>
                </a:cubicBezTo>
                <a:cubicBezTo>
                  <a:pt x="1067" y="777"/>
                  <a:pt x="1066" y="777"/>
                  <a:pt x="1064" y="777"/>
                </a:cubicBezTo>
                <a:close/>
                <a:moveTo>
                  <a:pt x="1111" y="821"/>
                </a:moveTo>
                <a:cubicBezTo>
                  <a:pt x="1111" y="824"/>
                  <a:pt x="1107" y="823"/>
                  <a:pt x="1107" y="827"/>
                </a:cubicBezTo>
                <a:cubicBezTo>
                  <a:pt x="1105" y="827"/>
                  <a:pt x="1105" y="824"/>
                  <a:pt x="1102" y="825"/>
                </a:cubicBezTo>
                <a:cubicBezTo>
                  <a:pt x="1105" y="824"/>
                  <a:pt x="1106" y="821"/>
                  <a:pt x="1111" y="821"/>
                </a:cubicBezTo>
                <a:close/>
                <a:moveTo>
                  <a:pt x="1120" y="787"/>
                </a:moveTo>
                <a:cubicBezTo>
                  <a:pt x="1120" y="784"/>
                  <a:pt x="1123" y="784"/>
                  <a:pt x="1125" y="784"/>
                </a:cubicBezTo>
                <a:cubicBezTo>
                  <a:pt x="1125" y="786"/>
                  <a:pt x="1123" y="787"/>
                  <a:pt x="1120" y="787"/>
                </a:cubicBezTo>
                <a:close/>
                <a:moveTo>
                  <a:pt x="1125" y="761"/>
                </a:moveTo>
                <a:cubicBezTo>
                  <a:pt x="1124" y="764"/>
                  <a:pt x="1125" y="767"/>
                  <a:pt x="1121" y="767"/>
                </a:cubicBezTo>
                <a:cubicBezTo>
                  <a:pt x="1119" y="764"/>
                  <a:pt x="1122" y="761"/>
                  <a:pt x="1125" y="761"/>
                </a:cubicBezTo>
                <a:close/>
                <a:moveTo>
                  <a:pt x="1122" y="773"/>
                </a:moveTo>
                <a:cubicBezTo>
                  <a:pt x="1123" y="771"/>
                  <a:pt x="1120" y="771"/>
                  <a:pt x="1121" y="769"/>
                </a:cubicBezTo>
                <a:cubicBezTo>
                  <a:pt x="1126" y="769"/>
                  <a:pt x="1131" y="763"/>
                  <a:pt x="1131" y="771"/>
                </a:cubicBezTo>
                <a:cubicBezTo>
                  <a:pt x="1128" y="771"/>
                  <a:pt x="1127" y="772"/>
                  <a:pt x="1122" y="773"/>
                </a:cubicBezTo>
                <a:close/>
                <a:moveTo>
                  <a:pt x="1135" y="808"/>
                </a:moveTo>
                <a:cubicBezTo>
                  <a:pt x="1135" y="810"/>
                  <a:pt x="1134" y="811"/>
                  <a:pt x="1132" y="810"/>
                </a:cubicBezTo>
                <a:cubicBezTo>
                  <a:pt x="1132" y="811"/>
                  <a:pt x="1133" y="812"/>
                  <a:pt x="1133" y="813"/>
                </a:cubicBezTo>
                <a:cubicBezTo>
                  <a:pt x="1130" y="813"/>
                  <a:pt x="1130" y="813"/>
                  <a:pt x="1130" y="813"/>
                </a:cubicBezTo>
                <a:cubicBezTo>
                  <a:pt x="1130" y="812"/>
                  <a:pt x="1130" y="810"/>
                  <a:pt x="1129" y="810"/>
                </a:cubicBezTo>
                <a:cubicBezTo>
                  <a:pt x="1129" y="809"/>
                  <a:pt x="1130" y="810"/>
                  <a:pt x="1130" y="810"/>
                </a:cubicBezTo>
                <a:cubicBezTo>
                  <a:pt x="1131" y="810"/>
                  <a:pt x="1131" y="809"/>
                  <a:pt x="1131" y="808"/>
                </a:cubicBezTo>
                <a:lnTo>
                  <a:pt x="1135" y="808"/>
                </a:lnTo>
                <a:close/>
                <a:moveTo>
                  <a:pt x="1128" y="750"/>
                </a:moveTo>
                <a:cubicBezTo>
                  <a:pt x="1131" y="749"/>
                  <a:pt x="1131" y="754"/>
                  <a:pt x="1131" y="750"/>
                </a:cubicBezTo>
                <a:cubicBezTo>
                  <a:pt x="1132" y="750"/>
                  <a:pt x="1132" y="752"/>
                  <a:pt x="1132" y="753"/>
                </a:cubicBezTo>
                <a:cubicBezTo>
                  <a:pt x="1131" y="753"/>
                  <a:pt x="1130" y="753"/>
                  <a:pt x="1130" y="754"/>
                </a:cubicBezTo>
                <a:cubicBezTo>
                  <a:pt x="1129" y="754"/>
                  <a:pt x="1129" y="753"/>
                  <a:pt x="1129" y="752"/>
                </a:cubicBezTo>
                <a:cubicBezTo>
                  <a:pt x="1128" y="752"/>
                  <a:pt x="1128" y="752"/>
                  <a:pt x="1128" y="753"/>
                </a:cubicBezTo>
                <a:cubicBezTo>
                  <a:pt x="1127" y="753"/>
                  <a:pt x="1127" y="752"/>
                  <a:pt x="1127" y="751"/>
                </a:cubicBezTo>
                <a:cubicBezTo>
                  <a:pt x="1128" y="751"/>
                  <a:pt x="1128" y="751"/>
                  <a:pt x="1128" y="750"/>
                </a:cubicBezTo>
                <a:close/>
                <a:moveTo>
                  <a:pt x="1126" y="756"/>
                </a:moveTo>
                <a:cubicBezTo>
                  <a:pt x="1125" y="759"/>
                  <a:pt x="1122" y="761"/>
                  <a:pt x="1118" y="762"/>
                </a:cubicBezTo>
                <a:cubicBezTo>
                  <a:pt x="1120" y="758"/>
                  <a:pt x="1115" y="759"/>
                  <a:pt x="1115" y="755"/>
                </a:cubicBezTo>
                <a:cubicBezTo>
                  <a:pt x="1117" y="755"/>
                  <a:pt x="1119" y="755"/>
                  <a:pt x="1119" y="754"/>
                </a:cubicBezTo>
                <a:cubicBezTo>
                  <a:pt x="1122" y="754"/>
                  <a:pt x="1121" y="758"/>
                  <a:pt x="1126" y="756"/>
                </a:cubicBezTo>
                <a:close/>
                <a:moveTo>
                  <a:pt x="1121" y="731"/>
                </a:moveTo>
                <a:cubicBezTo>
                  <a:pt x="1120" y="733"/>
                  <a:pt x="1120" y="734"/>
                  <a:pt x="1119" y="735"/>
                </a:cubicBezTo>
                <a:cubicBezTo>
                  <a:pt x="1116" y="735"/>
                  <a:pt x="1117" y="730"/>
                  <a:pt x="1121" y="731"/>
                </a:cubicBezTo>
                <a:close/>
                <a:moveTo>
                  <a:pt x="1103" y="692"/>
                </a:moveTo>
                <a:cubicBezTo>
                  <a:pt x="1104" y="693"/>
                  <a:pt x="1104" y="694"/>
                  <a:pt x="1105" y="694"/>
                </a:cubicBezTo>
                <a:cubicBezTo>
                  <a:pt x="1105" y="697"/>
                  <a:pt x="1103" y="699"/>
                  <a:pt x="1100" y="700"/>
                </a:cubicBezTo>
                <a:cubicBezTo>
                  <a:pt x="1098" y="698"/>
                  <a:pt x="1101" y="694"/>
                  <a:pt x="1103" y="692"/>
                </a:cubicBezTo>
                <a:close/>
                <a:moveTo>
                  <a:pt x="1091" y="752"/>
                </a:moveTo>
                <a:cubicBezTo>
                  <a:pt x="1093" y="751"/>
                  <a:pt x="1093" y="752"/>
                  <a:pt x="1094" y="753"/>
                </a:cubicBezTo>
                <a:cubicBezTo>
                  <a:pt x="1100" y="744"/>
                  <a:pt x="1113" y="742"/>
                  <a:pt x="1122" y="736"/>
                </a:cubicBezTo>
                <a:cubicBezTo>
                  <a:pt x="1121" y="739"/>
                  <a:pt x="1120" y="741"/>
                  <a:pt x="1119" y="743"/>
                </a:cubicBezTo>
                <a:cubicBezTo>
                  <a:pt x="1116" y="744"/>
                  <a:pt x="1117" y="742"/>
                  <a:pt x="1114" y="743"/>
                </a:cubicBezTo>
                <a:cubicBezTo>
                  <a:pt x="1114" y="745"/>
                  <a:pt x="1115" y="746"/>
                  <a:pt x="1116" y="746"/>
                </a:cubicBezTo>
                <a:cubicBezTo>
                  <a:pt x="1120" y="747"/>
                  <a:pt x="1119" y="742"/>
                  <a:pt x="1123" y="743"/>
                </a:cubicBezTo>
                <a:cubicBezTo>
                  <a:pt x="1122" y="750"/>
                  <a:pt x="1119" y="753"/>
                  <a:pt x="1113" y="754"/>
                </a:cubicBezTo>
                <a:cubicBezTo>
                  <a:pt x="1112" y="755"/>
                  <a:pt x="1111" y="756"/>
                  <a:pt x="1110" y="757"/>
                </a:cubicBezTo>
                <a:cubicBezTo>
                  <a:pt x="1110" y="759"/>
                  <a:pt x="1111" y="757"/>
                  <a:pt x="1113" y="757"/>
                </a:cubicBezTo>
                <a:cubicBezTo>
                  <a:pt x="1111" y="761"/>
                  <a:pt x="1112" y="765"/>
                  <a:pt x="1115" y="766"/>
                </a:cubicBezTo>
                <a:cubicBezTo>
                  <a:pt x="1116" y="769"/>
                  <a:pt x="1114" y="770"/>
                  <a:pt x="1113" y="772"/>
                </a:cubicBezTo>
                <a:cubicBezTo>
                  <a:pt x="1110" y="771"/>
                  <a:pt x="1108" y="767"/>
                  <a:pt x="1111" y="765"/>
                </a:cubicBezTo>
                <a:cubicBezTo>
                  <a:pt x="1105" y="767"/>
                  <a:pt x="1102" y="772"/>
                  <a:pt x="1096" y="773"/>
                </a:cubicBezTo>
                <a:cubicBezTo>
                  <a:pt x="1095" y="773"/>
                  <a:pt x="1096" y="772"/>
                  <a:pt x="1096" y="771"/>
                </a:cubicBezTo>
                <a:cubicBezTo>
                  <a:pt x="1091" y="773"/>
                  <a:pt x="1088" y="775"/>
                  <a:pt x="1084" y="778"/>
                </a:cubicBezTo>
                <a:cubicBezTo>
                  <a:pt x="1081" y="776"/>
                  <a:pt x="1086" y="774"/>
                  <a:pt x="1087" y="773"/>
                </a:cubicBezTo>
                <a:cubicBezTo>
                  <a:pt x="1083" y="769"/>
                  <a:pt x="1090" y="765"/>
                  <a:pt x="1086" y="759"/>
                </a:cubicBezTo>
                <a:cubicBezTo>
                  <a:pt x="1086" y="758"/>
                  <a:pt x="1082" y="761"/>
                  <a:pt x="1082" y="756"/>
                </a:cubicBezTo>
                <a:cubicBezTo>
                  <a:pt x="1086" y="758"/>
                  <a:pt x="1091" y="757"/>
                  <a:pt x="1091" y="752"/>
                </a:cubicBezTo>
                <a:close/>
                <a:moveTo>
                  <a:pt x="1083" y="748"/>
                </a:moveTo>
                <a:cubicBezTo>
                  <a:pt x="1081" y="750"/>
                  <a:pt x="1078" y="748"/>
                  <a:pt x="1076" y="749"/>
                </a:cubicBezTo>
                <a:cubicBezTo>
                  <a:pt x="1076" y="747"/>
                  <a:pt x="1083" y="743"/>
                  <a:pt x="1083" y="748"/>
                </a:cubicBezTo>
                <a:close/>
                <a:moveTo>
                  <a:pt x="1076" y="807"/>
                </a:moveTo>
                <a:cubicBezTo>
                  <a:pt x="1076" y="803"/>
                  <a:pt x="1072" y="803"/>
                  <a:pt x="1073" y="798"/>
                </a:cubicBezTo>
                <a:cubicBezTo>
                  <a:pt x="1074" y="796"/>
                  <a:pt x="1079" y="795"/>
                  <a:pt x="1081" y="797"/>
                </a:cubicBezTo>
                <a:cubicBezTo>
                  <a:pt x="1084" y="797"/>
                  <a:pt x="1080" y="795"/>
                  <a:pt x="1081" y="793"/>
                </a:cubicBezTo>
                <a:cubicBezTo>
                  <a:pt x="1086" y="793"/>
                  <a:pt x="1087" y="790"/>
                  <a:pt x="1091" y="789"/>
                </a:cubicBezTo>
                <a:cubicBezTo>
                  <a:pt x="1092" y="786"/>
                  <a:pt x="1088" y="788"/>
                  <a:pt x="1089" y="785"/>
                </a:cubicBezTo>
                <a:cubicBezTo>
                  <a:pt x="1090" y="783"/>
                  <a:pt x="1093" y="782"/>
                  <a:pt x="1096" y="782"/>
                </a:cubicBezTo>
                <a:cubicBezTo>
                  <a:pt x="1095" y="779"/>
                  <a:pt x="1095" y="777"/>
                  <a:pt x="1096" y="774"/>
                </a:cubicBezTo>
                <a:cubicBezTo>
                  <a:pt x="1099" y="774"/>
                  <a:pt x="1099" y="774"/>
                  <a:pt x="1099" y="774"/>
                </a:cubicBezTo>
                <a:cubicBezTo>
                  <a:pt x="1099" y="777"/>
                  <a:pt x="1101" y="779"/>
                  <a:pt x="1099" y="781"/>
                </a:cubicBezTo>
                <a:cubicBezTo>
                  <a:pt x="1103" y="781"/>
                  <a:pt x="1103" y="777"/>
                  <a:pt x="1103" y="774"/>
                </a:cubicBezTo>
                <a:cubicBezTo>
                  <a:pt x="1108" y="776"/>
                  <a:pt x="1106" y="775"/>
                  <a:pt x="1112" y="774"/>
                </a:cubicBezTo>
                <a:cubicBezTo>
                  <a:pt x="1112" y="777"/>
                  <a:pt x="1114" y="779"/>
                  <a:pt x="1113" y="782"/>
                </a:cubicBezTo>
                <a:cubicBezTo>
                  <a:pt x="1103" y="786"/>
                  <a:pt x="1102" y="797"/>
                  <a:pt x="1092" y="800"/>
                </a:cubicBezTo>
                <a:cubicBezTo>
                  <a:pt x="1090" y="800"/>
                  <a:pt x="1090" y="798"/>
                  <a:pt x="1088" y="797"/>
                </a:cubicBezTo>
                <a:cubicBezTo>
                  <a:pt x="1084" y="805"/>
                  <a:pt x="1081" y="815"/>
                  <a:pt x="1070" y="816"/>
                </a:cubicBezTo>
                <a:cubicBezTo>
                  <a:pt x="1071" y="812"/>
                  <a:pt x="1076" y="812"/>
                  <a:pt x="1076" y="807"/>
                </a:cubicBezTo>
                <a:close/>
                <a:moveTo>
                  <a:pt x="1066" y="712"/>
                </a:moveTo>
                <a:cubicBezTo>
                  <a:pt x="1069" y="714"/>
                  <a:pt x="1066" y="717"/>
                  <a:pt x="1069" y="719"/>
                </a:cubicBezTo>
                <a:cubicBezTo>
                  <a:pt x="1067" y="723"/>
                  <a:pt x="1063" y="724"/>
                  <a:pt x="1059" y="724"/>
                </a:cubicBezTo>
                <a:cubicBezTo>
                  <a:pt x="1060" y="720"/>
                  <a:pt x="1057" y="720"/>
                  <a:pt x="1055" y="719"/>
                </a:cubicBezTo>
                <a:cubicBezTo>
                  <a:pt x="1056" y="715"/>
                  <a:pt x="1060" y="712"/>
                  <a:pt x="1066" y="712"/>
                </a:cubicBezTo>
                <a:close/>
                <a:moveTo>
                  <a:pt x="1054" y="736"/>
                </a:moveTo>
                <a:cubicBezTo>
                  <a:pt x="1054" y="737"/>
                  <a:pt x="1056" y="740"/>
                  <a:pt x="1054" y="740"/>
                </a:cubicBezTo>
                <a:cubicBezTo>
                  <a:pt x="1054" y="742"/>
                  <a:pt x="1056" y="739"/>
                  <a:pt x="1059" y="740"/>
                </a:cubicBezTo>
                <a:cubicBezTo>
                  <a:pt x="1059" y="737"/>
                  <a:pt x="1057" y="737"/>
                  <a:pt x="1057" y="734"/>
                </a:cubicBezTo>
                <a:cubicBezTo>
                  <a:pt x="1059" y="732"/>
                  <a:pt x="1063" y="731"/>
                  <a:pt x="1063" y="726"/>
                </a:cubicBezTo>
                <a:cubicBezTo>
                  <a:pt x="1067" y="726"/>
                  <a:pt x="1067" y="725"/>
                  <a:pt x="1070" y="726"/>
                </a:cubicBezTo>
                <a:cubicBezTo>
                  <a:pt x="1070" y="731"/>
                  <a:pt x="1068" y="731"/>
                  <a:pt x="1068" y="734"/>
                </a:cubicBezTo>
                <a:cubicBezTo>
                  <a:pt x="1066" y="734"/>
                  <a:pt x="1065" y="733"/>
                  <a:pt x="1062" y="733"/>
                </a:cubicBezTo>
                <a:cubicBezTo>
                  <a:pt x="1062" y="736"/>
                  <a:pt x="1063" y="737"/>
                  <a:pt x="1065" y="737"/>
                </a:cubicBezTo>
                <a:cubicBezTo>
                  <a:pt x="1065" y="740"/>
                  <a:pt x="1063" y="740"/>
                  <a:pt x="1062" y="742"/>
                </a:cubicBezTo>
                <a:cubicBezTo>
                  <a:pt x="1061" y="741"/>
                  <a:pt x="1061" y="740"/>
                  <a:pt x="1061" y="739"/>
                </a:cubicBezTo>
                <a:cubicBezTo>
                  <a:pt x="1058" y="740"/>
                  <a:pt x="1059" y="742"/>
                  <a:pt x="1059" y="745"/>
                </a:cubicBezTo>
                <a:cubicBezTo>
                  <a:pt x="1056" y="747"/>
                  <a:pt x="1056" y="753"/>
                  <a:pt x="1050" y="750"/>
                </a:cubicBezTo>
                <a:cubicBezTo>
                  <a:pt x="1051" y="749"/>
                  <a:pt x="1052" y="748"/>
                  <a:pt x="1052" y="746"/>
                </a:cubicBezTo>
                <a:cubicBezTo>
                  <a:pt x="1050" y="744"/>
                  <a:pt x="1049" y="747"/>
                  <a:pt x="1047" y="747"/>
                </a:cubicBezTo>
                <a:cubicBezTo>
                  <a:pt x="1042" y="742"/>
                  <a:pt x="1049" y="737"/>
                  <a:pt x="1054" y="736"/>
                </a:cubicBezTo>
                <a:close/>
                <a:moveTo>
                  <a:pt x="1050" y="704"/>
                </a:moveTo>
                <a:cubicBezTo>
                  <a:pt x="1047" y="705"/>
                  <a:pt x="1047" y="703"/>
                  <a:pt x="1044" y="704"/>
                </a:cubicBezTo>
                <a:cubicBezTo>
                  <a:pt x="1043" y="700"/>
                  <a:pt x="1047" y="701"/>
                  <a:pt x="1047" y="698"/>
                </a:cubicBezTo>
                <a:cubicBezTo>
                  <a:pt x="1039" y="702"/>
                  <a:pt x="1040" y="714"/>
                  <a:pt x="1031" y="716"/>
                </a:cubicBezTo>
                <a:cubicBezTo>
                  <a:pt x="1028" y="714"/>
                  <a:pt x="1033" y="711"/>
                  <a:pt x="1030" y="710"/>
                </a:cubicBezTo>
                <a:cubicBezTo>
                  <a:pt x="1022" y="710"/>
                  <a:pt x="1024" y="721"/>
                  <a:pt x="1016" y="721"/>
                </a:cubicBezTo>
                <a:cubicBezTo>
                  <a:pt x="1015" y="717"/>
                  <a:pt x="1020" y="715"/>
                  <a:pt x="1015" y="717"/>
                </a:cubicBezTo>
                <a:cubicBezTo>
                  <a:pt x="1014" y="711"/>
                  <a:pt x="1018" y="712"/>
                  <a:pt x="1020" y="710"/>
                </a:cubicBezTo>
                <a:cubicBezTo>
                  <a:pt x="1019" y="707"/>
                  <a:pt x="1018" y="711"/>
                  <a:pt x="1016" y="710"/>
                </a:cubicBezTo>
                <a:cubicBezTo>
                  <a:pt x="1017" y="705"/>
                  <a:pt x="1024" y="704"/>
                  <a:pt x="1019" y="697"/>
                </a:cubicBezTo>
                <a:cubicBezTo>
                  <a:pt x="1021" y="697"/>
                  <a:pt x="1023" y="697"/>
                  <a:pt x="1023" y="696"/>
                </a:cubicBezTo>
                <a:cubicBezTo>
                  <a:pt x="1026" y="697"/>
                  <a:pt x="1023" y="699"/>
                  <a:pt x="1023" y="701"/>
                </a:cubicBezTo>
                <a:cubicBezTo>
                  <a:pt x="1026" y="703"/>
                  <a:pt x="1026" y="700"/>
                  <a:pt x="1030" y="700"/>
                </a:cubicBezTo>
                <a:cubicBezTo>
                  <a:pt x="1038" y="705"/>
                  <a:pt x="1043" y="693"/>
                  <a:pt x="1051" y="692"/>
                </a:cubicBezTo>
                <a:cubicBezTo>
                  <a:pt x="1048" y="697"/>
                  <a:pt x="1053" y="699"/>
                  <a:pt x="1050" y="704"/>
                </a:cubicBezTo>
                <a:close/>
                <a:moveTo>
                  <a:pt x="1067" y="678"/>
                </a:moveTo>
                <a:cubicBezTo>
                  <a:pt x="1065" y="679"/>
                  <a:pt x="1065" y="678"/>
                  <a:pt x="1064" y="678"/>
                </a:cubicBezTo>
                <a:cubicBezTo>
                  <a:pt x="1064" y="675"/>
                  <a:pt x="1065" y="674"/>
                  <a:pt x="1068" y="675"/>
                </a:cubicBezTo>
                <a:cubicBezTo>
                  <a:pt x="1068" y="677"/>
                  <a:pt x="1067" y="677"/>
                  <a:pt x="1067" y="678"/>
                </a:cubicBezTo>
                <a:close/>
                <a:moveTo>
                  <a:pt x="1067" y="520"/>
                </a:moveTo>
                <a:cubicBezTo>
                  <a:pt x="1068" y="518"/>
                  <a:pt x="1069" y="516"/>
                  <a:pt x="1072" y="517"/>
                </a:cubicBezTo>
                <a:cubicBezTo>
                  <a:pt x="1072" y="519"/>
                  <a:pt x="1068" y="521"/>
                  <a:pt x="1067" y="520"/>
                </a:cubicBezTo>
                <a:close/>
                <a:moveTo>
                  <a:pt x="1100" y="574"/>
                </a:moveTo>
                <a:cubicBezTo>
                  <a:pt x="1100" y="577"/>
                  <a:pt x="1098" y="578"/>
                  <a:pt x="1095" y="578"/>
                </a:cubicBezTo>
                <a:cubicBezTo>
                  <a:pt x="1096" y="577"/>
                  <a:pt x="1097" y="574"/>
                  <a:pt x="1100" y="574"/>
                </a:cubicBezTo>
                <a:close/>
                <a:moveTo>
                  <a:pt x="1098" y="659"/>
                </a:moveTo>
                <a:cubicBezTo>
                  <a:pt x="1098" y="656"/>
                  <a:pt x="1098" y="654"/>
                  <a:pt x="1099" y="652"/>
                </a:cubicBezTo>
                <a:cubicBezTo>
                  <a:pt x="1102" y="652"/>
                  <a:pt x="1102" y="654"/>
                  <a:pt x="1104" y="653"/>
                </a:cubicBezTo>
                <a:cubicBezTo>
                  <a:pt x="1104" y="657"/>
                  <a:pt x="1101" y="658"/>
                  <a:pt x="1098" y="659"/>
                </a:cubicBezTo>
                <a:close/>
                <a:moveTo>
                  <a:pt x="1090" y="597"/>
                </a:moveTo>
                <a:cubicBezTo>
                  <a:pt x="1090" y="588"/>
                  <a:pt x="1099" y="584"/>
                  <a:pt x="1106" y="585"/>
                </a:cubicBezTo>
                <a:cubicBezTo>
                  <a:pt x="1103" y="591"/>
                  <a:pt x="1097" y="595"/>
                  <a:pt x="1090" y="597"/>
                </a:cubicBezTo>
                <a:close/>
                <a:moveTo>
                  <a:pt x="1125" y="506"/>
                </a:moveTo>
                <a:cubicBezTo>
                  <a:pt x="1125" y="509"/>
                  <a:pt x="1124" y="513"/>
                  <a:pt x="1120" y="513"/>
                </a:cubicBezTo>
                <a:cubicBezTo>
                  <a:pt x="1119" y="508"/>
                  <a:pt x="1121" y="505"/>
                  <a:pt x="1125" y="506"/>
                </a:cubicBezTo>
                <a:close/>
                <a:moveTo>
                  <a:pt x="1127" y="527"/>
                </a:moveTo>
                <a:cubicBezTo>
                  <a:pt x="1127" y="534"/>
                  <a:pt x="1121" y="535"/>
                  <a:pt x="1117" y="538"/>
                </a:cubicBezTo>
                <a:cubicBezTo>
                  <a:pt x="1116" y="536"/>
                  <a:pt x="1115" y="534"/>
                  <a:pt x="1115" y="531"/>
                </a:cubicBezTo>
                <a:cubicBezTo>
                  <a:pt x="1122" y="532"/>
                  <a:pt x="1122" y="524"/>
                  <a:pt x="1127" y="527"/>
                </a:cubicBezTo>
                <a:close/>
                <a:moveTo>
                  <a:pt x="1151" y="586"/>
                </a:moveTo>
                <a:cubicBezTo>
                  <a:pt x="1148" y="585"/>
                  <a:pt x="1151" y="579"/>
                  <a:pt x="1155" y="580"/>
                </a:cubicBezTo>
                <a:cubicBezTo>
                  <a:pt x="1155" y="583"/>
                  <a:pt x="1152" y="584"/>
                  <a:pt x="1151" y="586"/>
                </a:cubicBezTo>
                <a:close/>
                <a:moveTo>
                  <a:pt x="1151" y="561"/>
                </a:moveTo>
                <a:cubicBezTo>
                  <a:pt x="1151" y="579"/>
                  <a:pt x="1132" y="583"/>
                  <a:pt x="1119" y="585"/>
                </a:cubicBezTo>
                <a:cubicBezTo>
                  <a:pt x="1119" y="582"/>
                  <a:pt x="1117" y="580"/>
                  <a:pt x="1119" y="578"/>
                </a:cubicBezTo>
                <a:cubicBezTo>
                  <a:pt x="1116" y="578"/>
                  <a:pt x="1114" y="583"/>
                  <a:pt x="1111" y="580"/>
                </a:cubicBezTo>
                <a:cubicBezTo>
                  <a:pt x="1115" y="576"/>
                  <a:pt x="1120" y="574"/>
                  <a:pt x="1121" y="567"/>
                </a:cubicBezTo>
                <a:cubicBezTo>
                  <a:pt x="1126" y="568"/>
                  <a:pt x="1125" y="563"/>
                  <a:pt x="1129" y="562"/>
                </a:cubicBezTo>
                <a:cubicBezTo>
                  <a:pt x="1132" y="561"/>
                  <a:pt x="1130" y="565"/>
                  <a:pt x="1133" y="565"/>
                </a:cubicBezTo>
                <a:cubicBezTo>
                  <a:pt x="1139" y="558"/>
                  <a:pt x="1149" y="551"/>
                  <a:pt x="1157" y="556"/>
                </a:cubicBezTo>
                <a:cubicBezTo>
                  <a:pt x="1155" y="557"/>
                  <a:pt x="1154" y="561"/>
                  <a:pt x="1151" y="561"/>
                </a:cubicBezTo>
                <a:close/>
                <a:moveTo>
                  <a:pt x="1158" y="556"/>
                </a:moveTo>
                <a:cubicBezTo>
                  <a:pt x="1157" y="551"/>
                  <a:pt x="1163" y="553"/>
                  <a:pt x="1161" y="547"/>
                </a:cubicBezTo>
                <a:cubicBezTo>
                  <a:pt x="1165" y="547"/>
                  <a:pt x="1165" y="547"/>
                  <a:pt x="1165" y="547"/>
                </a:cubicBezTo>
                <a:cubicBezTo>
                  <a:pt x="1165" y="552"/>
                  <a:pt x="1161" y="554"/>
                  <a:pt x="1158" y="556"/>
                </a:cubicBezTo>
                <a:close/>
                <a:moveTo>
                  <a:pt x="1179" y="548"/>
                </a:moveTo>
                <a:cubicBezTo>
                  <a:pt x="1178" y="551"/>
                  <a:pt x="1177" y="552"/>
                  <a:pt x="1175" y="552"/>
                </a:cubicBezTo>
                <a:cubicBezTo>
                  <a:pt x="1175" y="550"/>
                  <a:pt x="1176" y="548"/>
                  <a:pt x="1179" y="548"/>
                </a:cubicBezTo>
                <a:close/>
                <a:moveTo>
                  <a:pt x="1177" y="514"/>
                </a:moveTo>
                <a:cubicBezTo>
                  <a:pt x="1176" y="512"/>
                  <a:pt x="1177" y="510"/>
                  <a:pt x="1178" y="509"/>
                </a:cubicBezTo>
                <a:cubicBezTo>
                  <a:pt x="1180" y="509"/>
                  <a:pt x="1180" y="511"/>
                  <a:pt x="1182" y="510"/>
                </a:cubicBezTo>
                <a:cubicBezTo>
                  <a:pt x="1182" y="513"/>
                  <a:pt x="1180" y="514"/>
                  <a:pt x="1177" y="514"/>
                </a:cubicBezTo>
                <a:close/>
                <a:moveTo>
                  <a:pt x="1112" y="747"/>
                </a:moveTo>
                <a:cubicBezTo>
                  <a:pt x="1108" y="748"/>
                  <a:pt x="1111" y="752"/>
                  <a:pt x="1113" y="754"/>
                </a:cubicBezTo>
                <a:cubicBezTo>
                  <a:pt x="1113" y="752"/>
                  <a:pt x="1114" y="752"/>
                  <a:pt x="1114" y="750"/>
                </a:cubicBezTo>
                <a:cubicBezTo>
                  <a:pt x="1113" y="749"/>
                  <a:pt x="1112" y="749"/>
                  <a:pt x="1112" y="747"/>
                </a:cubicBezTo>
                <a:close/>
                <a:moveTo>
                  <a:pt x="700" y="1082"/>
                </a:moveTo>
                <a:cubicBezTo>
                  <a:pt x="699" y="1085"/>
                  <a:pt x="702" y="1084"/>
                  <a:pt x="702" y="1085"/>
                </a:cubicBezTo>
                <a:cubicBezTo>
                  <a:pt x="704" y="1082"/>
                  <a:pt x="712" y="1083"/>
                  <a:pt x="715" y="1081"/>
                </a:cubicBezTo>
                <a:cubicBezTo>
                  <a:pt x="710" y="1075"/>
                  <a:pt x="707" y="1081"/>
                  <a:pt x="700" y="1082"/>
                </a:cubicBezTo>
                <a:close/>
                <a:moveTo>
                  <a:pt x="927" y="95"/>
                </a:moveTo>
                <a:cubicBezTo>
                  <a:pt x="937" y="94"/>
                  <a:pt x="932" y="90"/>
                  <a:pt x="927" y="95"/>
                </a:cubicBezTo>
                <a:close/>
                <a:moveTo>
                  <a:pt x="1147" y="166"/>
                </a:moveTo>
                <a:cubicBezTo>
                  <a:pt x="1143" y="165"/>
                  <a:pt x="1136" y="171"/>
                  <a:pt x="1141" y="174"/>
                </a:cubicBezTo>
                <a:cubicBezTo>
                  <a:pt x="1143" y="172"/>
                  <a:pt x="1142" y="167"/>
                  <a:pt x="1147" y="167"/>
                </a:cubicBezTo>
                <a:cubicBezTo>
                  <a:pt x="1147" y="167"/>
                  <a:pt x="1148" y="166"/>
                  <a:pt x="1147" y="166"/>
                </a:cubicBezTo>
                <a:close/>
                <a:moveTo>
                  <a:pt x="959" y="188"/>
                </a:moveTo>
                <a:cubicBezTo>
                  <a:pt x="961" y="182"/>
                  <a:pt x="971" y="177"/>
                  <a:pt x="976" y="181"/>
                </a:cubicBezTo>
                <a:cubicBezTo>
                  <a:pt x="981" y="176"/>
                  <a:pt x="993" y="173"/>
                  <a:pt x="994" y="167"/>
                </a:cubicBezTo>
                <a:cubicBezTo>
                  <a:pt x="979" y="168"/>
                  <a:pt x="971" y="179"/>
                  <a:pt x="957" y="183"/>
                </a:cubicBezTo>
                <a:cubicBezTo>
                  <a:pt x="957" y="185"/>
                  <a:pt x="957" y="187"/>
                  <a:pt x="959" y="188"/>
                </a:cubicBezTo>
                <a:close/>
                <a:moveTo>
                  <a:pt x="1152" y="259"/>
                </a:moveTo>
                <a:cubicBezTo>
                  <a:pt x="1152" y="256"/>
                  <a:pt x="1155" y="255"/>
                  <a:pt x="1157" y="253"/>
                </a:cubicBezTo>
                <a:cubicBezTo>
                  <a:pt x="1154" y="251"/>
                  <a:pt x="1151" y="249"/>
                  <a:pt x="1147" y="249"/>
                </a:cubicBezTo>
                <a:cubicBezTo>
                  <a:pt x="1148" y="254"/>
                  <a:pt x="1151" y="256"/>
                  <a:pt x="1153" y="255"/>
                </a:cubicBezTo>
                <a:cubicBezTo>
                  <a:pt x="1152" y="257"/>
                  <a:pt x="1148" y="258"/>
                  <a:pt x="1152" y="259"/>
                </a:cubicBezTo>
                <a:close/>
                <a:moveTo>
                  <a:pt x="1192" y="338"/>
                </a:moveTo>
                <a:cubicBezTo>
                  <a:pt x="1197" y="336"/>
                  <a:pt x="1200" y="334"/>
                  <a:pt x="1203" y="331"/>
                </a:cubicBezTo>
                <a:cubicBezTo>
                  <a:pt x="1200" y="333"/>
                  <a:pt x="1191" y="334"/>
                  <a:pt x="1192" y="338"/>
                </a:cubicBezTo>
                <a:close/>
                <a:moveTo>
                  <a:pt x="1219" y="382"/>
                </a:moveTo>
                <a:cubicBezTo>
                  <a:pt x="1223" y="382"/>
                  <a:pt x="1228" y="384"/>
                  <a:pt x="1231" y="378"/>
                </a:cubicBezTo>
                <a:cubicBezTo>
                  <a:pt x="1228" y="377"/>
                  <a:pt x="1226" y="381"/>
                  <a:pt x="1225" y="378"/>
                </a:cubicBezTo>
                <a:cubicBezTo>
                  <a:pt x="1228" y="377"/>
                  <a:pt x="1230" y="375"/>
                  <a:pt x="1232" y="374"/>
                </a:cubicBezTo>
                <a:cubicBezTo>
                  <a:pt x="1229" y="375"/>
                  <a:pt x="1226" y="375"/>
                  <a:pt x="1223" y="373"/>
                </a:cubicBezTo>
                <a:cubicBezTo>
                  <a:pt x="1223" y="377"/>
                  <a:pt x="1219" y="378"/>
                  <a:pt x="1219" y="382"/>
                </a:cubicBezTo>
                <a:close/>
                <a:moveTo>
                  <a:pt x="1162" y="385"/>
                </a:moveTo>
                <a:cubicBezTo>
                  <a:pt x="1170" y="385"/>
                  <a:pt x="1172" y="376"/>
                  <a:pt x="1179" y="378"/>
                </a:cubicBezTo>
                <a:cubicBezTo>
                  <a:pt x="1175" y="373"/>
                  <a:pt x="1166" y="382"/>
                  <a:pt x="1162" y="385"/>
                </a:cubicBezTo>
                <a:close/>
                <a:moveTo>
                  <a:pt x="1215" y="381"/>
                </a:moveTo>
                <a:cubicBezTo>
                  <a:pt x="1213" y="381"/>
                  <a:pt x="1202" y="379"/>
                  <a:pt x="1201" y="387"/>
                </a:cubicBezTo>
                <a:cubicBezTo>
                  <a:pt x="1204" y="387"/>
                  <a:pt x="1207" y="387"/>
                  <a:pt x="1208" y="390"/>
                </a:cubicBezTo>
                <a:cubicBezTo>
                  <a:pt x="1204" y="391"/>
                  <a:pt x="1203" y="394"/>
                  <a:pt x="1199" y="394"/>
                </a:cubicBezTo>
                <a:cubicBezTo>
                  <a:pt x="1201" y="396"/>
                  <a:pt x="1205" y="392"/>
                  <a:pt x="1208" y="390"/>
                </a:cubicBezTo>
                <a:cubicBezTo>
                  <a:pt x="1211" y="390"/>
                  <a:pt x="1213" y="390"/>
                  <a:pt x="1213" y="388"/>
                </a:cubicBezTo>
                <a:cubicBezTo>
                  <a:pt x="1212" y="387"/>
                  <a:pt x="1209" y="389"/>
                  <a:pt x="1209" y="387"/>
                </a:cubicBezTo>
                <a:cubicBezTo>
                  <a:pt x="1209" y="383"/>
                  <a:pt x="1214" y="384"/>
                  <a:pt x="1215" y="381"/>
                </a:cubicBezTo>
                <a:close/>
                <a:moveTo>
                  <a:pt x="1267" y="409"/>
                </a:moveTo>
                <a:cubicBezTo>
                  <a:pt x="1269" y="403"/>
                  <a:pt x="1274" y="398"/>
                  <a:pt x="1282" y="398"/>
                </a:cubicBezTo>
                <a:cubicBezTo>
                  <a:pt x="1285" y="394"/>
                  <a:pt x="1291" y="392"/>
                  <a:pt x="1287" y="393"/>
                </a:cubicBezTo>
                <a:cubicBezTo>
                  <a:pt x="1282" y="394"/>
                  <a:pt x="1262" y="406"/>
                  <a:pt x="1255" y="404"/>
                </a:cubicBezTo>
                <a:cubicBezTo>
                  <a:pt x="1255" y="405"/>
                  <a:pt x="1258" y="405"/>
                  <a:pt x="1257" y="407"/>
                </a:cubicBezTo>
                <a:cubicBezTo>
                  <a:pt x="1253" y="407"/>
                  <a:pt x="1253" y="410"/>
                  <a:pt x="1251" y="412"/>
                </a:cubicBezTo>
                <a:cubicBezTo>
                  <a:pt x="1256" y="414"/>
                  <a:pt x="1259" y="407"/>
                  <a:pt x="1267" y="409"/>
                </a:cubicBezTo>
                <a:close/>
                <a:moveTo>
                  <a:pt x="1230" y="407"/>
                </a:moveTo>
                <a:cubicBezTo>
                  <a:pt x="1229" y="408"/>
                  <a:pt x="1226" y="408"/>
                  <a:pt x="1226" y="406"/>
                </a:cubicBezTo>
                <a:cubicBezTo>
                  <a:pt x="1226" y="404"/>
                  <a:pt x="1230" y="405"/>
                  <a:pt x="1230" y="403"/>
                </a:cubicBezTo>
                <a:cubicBezTo>
                  <a:pt x="1229" y="403"/>
                  <a:pt x="1229" y="401"/>
                  <a:pt x="1229" y="400"/>
                </a:cubicBezTo>
                <a:cubicBezTo>
                  <a:pt x="1226" y="401"/>
                  <a:pt x="1224" y="401"/>
                  <a:pt x="1223" y="399"/>
                </a:cubicBezTo>
                <a:cubicBezTo>
                  <a:pt x="1220" y="402"/>
                  <a:pt x="1210" y="404"/>
                  <a:pt x="1218" y="404"/>
                </a:cubicBezTo>
                <a:cubicBezTo>
                  <a:pt x="1216" y="405"/>
                  <a:pt x="1214" y="405"/>
                  <a:pt x="1214" y="408"/>
                </a:cubicBezTo>
                <a:cubicBezTo>
                  <a:pt x="1216" y="408"/>
                  <a:pt x="1217" y="407"/>
                  <a:pt x="1217" y="408"/>
                </a:cubicBezTo>
                <a:cubicBezTo>
                  <a:pt x="1217" y="411"/>
                  <a:pt x="1214" y="412"/>
                  <a:pt x="1214" y="415"/>
                </a:cubicBezTo>
                <a:cubicBezTo>
                  <a:pt x="1219" y="416"/>
                  <a:pt x="1229" y="415"/>
                  <a:pt x="1230" y="407"/>
                </a:cubicBezTo>
                <a:close/>
                <a:moveTo>
                  <a:pt x="1230" y="406"/>
                </a:moveTo>
                <a:cubicBezTo>
                  <a:pt x="1230" y="406"/>
                  <a:pt x="1230" y="407"/>
                  <a:pt x="1230" y="407"/>
                </a:cubicBezTo>
                <a:cubicBezTo>
                  <a:pt x="1230" y="407"/>
                  <a:pt x="1230" y="406"/>
                  <a:pt x="1230" y="406"/>
                </a:cubicBezTo>
                <a:close/>
                <a:moveTo>
                  <a:pt x="1245" y="418"/>
                </a:moveTo>
                <a:cubicBezTo>
                  <a:pt x="1244" y="416"/>
                  <a:pt x="1245" y="414"/>
                  <a:pt x="1246" y="414"/>
                </a:cubicBezTo>
                <a:cubicBezTo>
                  <a:pt x="1249" y="415"/>
                  <a:pt x="1250" y="410"/>
                  <a:pt x="1248" y="413"/>
                </a:cubicBezTo>
                <a:cubicBezTo>
                  <a:pt x="1243" y="414"/>
                  <a:pt x="1239" y="417"/>
                  <a:pt x="1234" y="419"/>
                </a:cubicBezTo>
                <a:cubicBezTo>
                  <a:pt x="1238" y="422"/>
                  <a:pt x="1241" y="415"/>
                  <a:pt x="1245" y="418"/>
                </a:cubicBezTo>
                <a:close/>
                <a:moveTo>
                  <a:pt x="1167" y="425"/>
                </a:moveTo>
                <a:cubicBezTo>
                  <a:pt x="1171" y="423"/>
                  <a:pt x="1175" y="421"/>
                  <a:pt x="1178" y="418"/>
                </a:cubicBezTo>
                <a:cubicBezTo>
                  <a:pt x="1174" y="420"/>
                  <a:pt x="1169" y="421"/>
                  <a:pt x="1167" y="425"/>
                </a:cubicBezTo>
                <a:close/>
                <a:moveTo>
                  <a:pt x="1136" y="429"/>
                </a:moveTo>
                <a:cubicBezTo>
                  <a:pt x="1130" y="428"/>
                  <a:pt x="1127" y="435"/>
                  <a:pt x="1123" y="432"/>
                </a:cubicBezTo>
                <a:cubicBezTo>
                  <a:pt x="1123" y="429"/>
                  <a:pt x="1128" y="430"/>
                  <a:pt x="1128" y="427"/>
                </a:cubicBezTo>
                <a:cubicBezTo>
                  <a:pt x="1123" y="425"/>
                  <a:pt x="1110" y="427"/>
                  <a:pt x="1108" y="434"/>
                </a:cubicBezTo>
                <a:cubicBezTo>
                  <a:pt x="1111" y="435"/>
                  <a:pt x="1116" y="438"/>
                  <a:pt x="1114" y="441"/>
                </a:cubicBezTo>
                <a:cubicBezTo>
                  <a:pt x="1117" y="442"/>
                  <a:pt x="1120" y="438"/>
                  <a:pt x="1121" y="440"/>
                </a:cubicBezTo>
                <a:cubicBezTo>
                  <a:pt x="1120" y="441"/>
                  <a:pt x="1119" y="442"/>
                  <a:pt x="1118" y="443"/>
                </a:cubicBezTo>
                <a:cubicBezTo>
                  <a:pt x="1114" y="440"/>
                  <a:pt x="1108" y="449"/>
                  <a:pt x="1104" y="452"/>
                </a:cubicBezTo>
                <a:cubicBezTo>
                  <a:pt x="1107" y="452"/>
                  <a:pt x="1110" y="451"/>
                  <a:pt x="1109" y="455"/>
                </a:cubicBezTo>
                <a:cubicBezTo>
                  <a:pt x="1106" y="455"/>
                  <a:pt x="1105" y="452"/>
                  <a:pt x="1103" y="455"/>
                </a:cubicBezTo>
                <a:cubicBezTo>
                  <a:pt x="1103" y="458"/>
                  <a:pt x="1103" y="460"/>
                  <a:pt x="1105" y="462"/>
                </a:cubicBezTo>
                <a:cubicBezTo>
                  <a:pt x="1110" y="457"/>
                  <a:pt x="1118" y="457"/>
                  <a:pt x="1120" y="450"/>
                </a:cubicBezTo>
                <a:cubicBezTo>
                  <a:pt x="1123" y="450"/>
                  <a:pt x="1127" y="446"/>
                  <a:pt x="1124" y="445"/>
                </a:cubicBezTo>
                <a:cubicBezTo>
                  <a:pt x="1122" y="447"/>
                  <a:pt x="1120" y="449"/>
                  <a:pt x="1117" y="450"/>
                </a:cubicBezTo>
                <a:cubicBezTo>
                  <a:pt x="1117" y="449"/>
                  <a:pt x="1116" y="449"/>
                  <a:pt x="1116" y="448"/>
                </a:cubicBezTo>
                <a:cubicBezTo>
                  <a:pt x="1117" y="447"/>
                  <a:pt x="1117" y="446"/>
                  <a:pt x="1118" y="445"/>
                </a:cubicBezTo>
                <a:cubicBezTo>
                  <a:pt x="1119" y="448"/>
                  <a:pt x="1121" y="444"/>
                  <a:pt x="1124" y="445"/>
                </a:cubicBezTo>
                <a:cubicBezTo>
                  <a:pt x="1124" y="442"/>
                  <a:pt x="1124" y="442"/>
                  <a:pt x="1126" y="439"/>
                </a:cubicBezTo>
                <a:cubicBezTo>
                  <a:pt x="1124" y="437"/>
                  <a:pt x="1122" y="439"/>
                  <a:pt x="1122" y="438"/>
                </a:cubicBezTo>
                <a:cubicBezTo>
                  <a:pt x="1125" y="433"/>
                  <a:pt x="1132" y="433"/>
                  <a:pt x="1136" y="429"/>
                </a:cubicBezTo>
                <a:close/>
                <a:moveTo>
                  <a:pt x="1094" y="442"/>
                </a:moveTo>
                <a:cubicBezTo>
                  <a:pt x="1090" y="444"/>
                  <a:pt x="1079" y="444"/>
                  <a:pt x="1080" y="448"/>
                </a:cubicBezTo>
                <a:cubicBezTo>
                  <a:pt x="1085" y="447"/>
                  <a:pt x="1095" y="442"/>
                  <a:pt x="1094" y="442"/>
                </a:cubicBezTo>
                <a:close/>
                <a:moveTo>
                  <a:pt x="1002" y="455"/>
                </a:moveTo>
                <a:cubicBezTo>
                  <a:pt x="999" y="456"/>
                  <a:pt x="995" y="456"/>
                  <a:pt x="995" y="460"/>
                </a:cubicBezTo>
                <a:cubicBezTo>
                  <a:pt x="999" y="460"/>
                  <a:pt x="999" y="456"/>
                  <a:pt x="1002" y="455"/>
                </a:cubicBezTo>
                <a:close/>
                <a:moveTo>
                  <a:pt x="1126" y="464"/>
                </a:moveTo>
                <a:cubicBezTo>
                  <a:pt x="1127" y="462"/>
                  <a:pt x="1129" y="462"/>
                  <a:pt x="1131" y="462"/>
                </a:cubicBezTo>
                <a:cubicBezTo>
                  <a:pt x="1131" y="457"/>
                  <a:pt x="1126" y="460"/>
                  <a:pt x="1125" y="462"/>
                </a:cubicBezTo>
                <a:cubicBezTo>
                  <a:pt x="1127" y="462"/>
                  <a:pt x="1125" y="464"/>
                  <a:pt x="1126" y="464"/>
                </a:cubicBezTo>
                <a:close/>
                <a:moveTo>
                  <a:pt x="1234" y="521"/>
                </a:moveTo>
                <a:cubicBezTo>
                  <a:pt x="1230" y="525"/>
                  <a:pt x="1219" y="527"/>
                  <a:pt x="1218" y="531"/>
                </a:cubicBezTo>
                <a:cubicBezTo>
                  <a:pt x="1216" y="534"/>
                  <a:pt x="1197" y="535"/>
                  <a:pt x="1192" y="546"/>
                </a:cubicBezTo>
                <a:cubicBezTo>
                  <a:pt x="1199" y="545"/>
                  <a:pt x="1205" y="540"/>
                  <a:pt x="1212" y="536"/>
                </a:cubicBezTo>
                <a:cubicBezTo>
                  <a:pt x="1220" y="532"/>
                  <a:pt x="1232" y="529"/>
                  <a:pt x="1234" y="521"/>
                </a:cubicBezTo>
                <a:close/>
                <a:moveTo>
                  <a:pt x="162" y="592"/>
                </a:moveTo>
                <a:cubicBezTo>
                  <a:pt x="153" y="594"/>
                  <a:pt x="146" y="599"/>
                  <a:pt x="141" y="605"/>
                </a:cubicBezTo>
                <a:cubicBezTo>
                  <a:pt x="144" y="605"/>
                  <a:pt x="145" y="604"/>
                  <a:pt x="147" y="607"/>
                </a:cubicBezTo>
                <a:cubicBezTo>
                  <a:pt x="147" y="609"/>
                  <a:pt x="143" y="611"/>
                  <a:pt x="145" y="612"/>
                </a:cubicBezTo>
                <a:cubicBezTo>
                  <a:pt x="146" y="609"/>
                  <a:pt x="150" y="609"/>
                  <a:pt x="152" y="608"/>
                </a:cubicBezTo>
                <a:cubicBezTo>
                  <a:pt x="152" y="605"/>
                  <a:pt x="150" y="603"/>
                  <a:pt x="151" y="599"/>
                </a:cubicBezTo>
                <a:cubicBezTo>
                  <a:pt x="152" y="599"/>
                  <a:pt x="152" y="598"/>
                  <a:pt x="153" y="598"/>
                </a:cubicBezTo>
                <a:cubicBezTo>
                  <a:pt x="157" y="600"/>
                  <a:pt x="162" y="596"/>
                  <a:pt x="162" y="592"/>
                </a:cubicBezTo>
                <a:close/>
                <a:moveTo>
                  <a:pt x="202" y="660"/>
                </a:moveTo>
                <a:cubicBezTo>
                  <a:pt x="200" y="659"/>
                  <a:pt x="200" y="657"/>
                  <a:pt x="197" y="658"/>
                </a:cubicBezTo>
                <a:cubicBezTo>
                  <a:pt x="197" y="659"/>
                  <a:pt x="195" y="663"/>
                  <a:pt x="196" y="663"/>
                </a:cubicBezTo>
                <a:cubicBezTo>
                  <a:pt x="196" y="659"/>
                  <a:pt x="201" y="662"/>
                  <a:pt x="202" y="660"/>
                </a:cubicBezTo>
                <a:close/>
                <a:moveTo>
                  <a:pt x="1186" y="672"/>
                </a:moveTo>
                <a:cubicBezTo>
                  <a:pt x="1184" y="675"/>
                  <a:pt x="1182" y="676"/>
                  <a:pt x="1178" y="677"/>
                </a:cubicBezTo>
                <a:cubicBezTo>
                  <a:pt x="1178" y="676"/>
                  <a:pt x="1177" y="675"/>
                  <a:pt x="1177" y="675"/>
                </a:cubicBezTo>
                <a:cubicBezTo>
                  <a:pt x="1178" y="672"/>
                  <a:pt x="1178" y="670"/>
                  <a:pt x="1178" y="666"/>
                </a:cubicBezTo>
                <a:cubicBezTo>
                  <a:pt x="1172" y="668"/>
                  <a:pt x="1168" y="672"/>
                  <a:pt x="1164" y="676"/>
                </a:cubicBezTo>
                <a:cubicBezTo>
                  <a:pt x="1165" y="679"/>
                  <a:pt x="1171" y="677"/>
                  <a:pt x="1173" y="678"/>
                </a:cubicBezTo>
                <a:cubicBezTo>
                  <a:pt x="1173" y="683"/>
                  <a:pt x="1173" y="683"/>
                  <a:pt x="1173" y="683"/>
                </a:cubicBezTo>
                <a:cubicBezTo>
                  <a:pt x="1179" y="681"/>
                  <a:pt x="1186" y="676"/>
                  <a:pt x="1186" y="672"/>
                </a:cubicBezTo>
                <a:close/>
                <a:moveTo>
                  <a:pt x="1169" y="675"/>
                </a:moveTo>
                <a:cubicBezTo>
                  <a:pt x="1169" y="671"/>
                  <a:pt x="1173" y="671"/>
                  <a:pt x="1176" y="670"/>
                </a:cubicBezTo>
                <a:cubicBezTo>
                  <a:pt x="1176" y="673"/>
                  <a:pt x="1175" y="673"/>
                  <a:pt x="1175" y="676"/>
                </a:cubicBezTo>
                <a:cubicBezTo>
                  <a:pt x="1173" y="676"/>
                  <a:pt x="1171" y="676"/>
                  <a:pt x="1169" y="675"/>
                </a:cubicBezTo>
                <a:close/>
                <a:moveTo>
                  <a:pt x="1045" y="783"/>
                </a:moveTo>
                <a:cubicBezTo>
                  <a:pt x="1045" y="786"/>
                  <a:pt x="1040" y="792"/>
                  <a:pt x="1038" y="787"/>
                </a:cubicBezTo>
                <a:cubicBezTo>
                  <a:pt x="1035" y="787"/>
                  <a:pt x="1035" y="790"/>
                  <a:pt x="1034" y="792"/>
                </a:cubicBezTo>
                <a:cubicBezTo>
                  <a:pt x="1037" y="790"/>
                  <a:pt x="1034" y="795"/>
                  <a:pt x="1037" y="795"/>
                </a:cubicBezTo>
                <a:cubicBezTo>
                  <a:pt x="1037" y="792"/>
                  <a:pt x="1040" y="793"/>
                  <a:pt x="1042" y="793"/>
                </a:cubicBezTo>
                <a:cubicBezTo>
                  <a:pt x="1040" y="788"/>
                  <a:pt x="1043" y="786"/>
                  <a:pt x="1048" y="786"/>
                </a:cubicBezTo>
                <a:cubicBezTo>
                  <a:pt x="1048" y="785"/>
                  <a:pt x="1049" y="784"/>
                  <a:pt x="1049" y="783"/>
                </a:cubicBezTo>
                <a:cubicBezTo>
                  <a:pt x="1047" y="784"/>
                  <a:pt x="1048" y="784"/>
                  <a:pt x="1045" y="783"/>
                </a:cubicBezTo>
                <a:close/>
                <a:moveTo>
                  <a:pt x="1192" y="801"/>
                </a:moveTo>
                <a:cubicBezTo>
                  <a:pt x="1193" y="799"/>
                  <a:pt x="1191" y="795"/>
                  <a:pt x="1196" y="794"/>
                </a:cubicBezTo>
                <a:cubicBezTo>
                  <a:pt x="1194" y="792"/>
                  <a:pt x="1191" y="795"/>
                  <a:pt x="1190" y="796"/>
                </a:cubicBezTo>
                <a:cubicBezTo>
                  <a:pt x="1191" y="797"/>
                  <a:pt x="1189" y="798"/>
                  <a:pt x="1190" y="799"/>
                </a:cubicBezTo>
                <a:cubicBezTo>
                  <a:pt x="1191" y="800"/>
                  <a:pt x="1192" y="800"/>
                  <a:pt x="1192" y="801"/>
                </a:cubicBezTo>
                <a:close/>
                <a:moveTo>
                  <a:pt x="1191" y="802"/>
                </a:moveTo>
                <a:cubicBezTo>
                  <a:pt x="1192" y="802"/>
                  <a:pt x="1192" y="801"/>
                  <a:pt x="1192" y="801"/>
                </a:cubicBezTo>
                <a:cubicBezTo>
                  <a:pt x="1192" y="801"/>
                  <a:pt x="1191" y="801"/>
                  <a:pt x="1191" y="802"/>
                </a:cubicBezTo>
                <a:close/>
                <a:moveTo>
                  <a:pt x="1192" y="801"/>
                </a:move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ubicBezTo>
                  <a:pt x="1192" y="801"/>
                  <a:pt x="1192" y="801"/>
                  <a:pt x="1192" y="801"/>
                </a:cubicBezTo>
                <a:close/>
                <a:moveTo>
                  <a:pt x="1117" y="848"/>
                </a:moveTo>
                <a:cubicBezTo>
                  <a:pt x="1117" y="847"/>
                  <a:pt x="1117" y="846"/>
                  <a:pt x="1118" y="846"/>
                </a:cubicBezTo>
                <a:cubicBezTo>
                  <a:pt x="1117" y="846"/>
                  <a:pt x="1117" y="846"/>
                  <a:pt x="1117" y="846"/>
                </a:cubicBezTo>
                <a:lnTo>
                  <a:pt x="1117" y="848"/>
                </a:lnTo>
                <a:close/>
                <a:moveTo>
                  <a:pt x="1138" y="833"/>
                </a:moveTo>
                <a:cubicBezTo>
                  <a:pt x="1136" y="833"/>
                  <a:pt x="1136" y="831"/>
                  <a:pt x="1136" y="831"/>
                </a:cubicBezTo>
                <a:cubicBezTo>
                  <a:pt x="1133" y="838"/>
                  <a:pt x="1121" y="840"/>
                  <a:pt x="1118" y="846"/>
                </a:cubicBezTo>
                <a:cubicBezTo>
                  <a:pt x="1124" y="846"/>
                  <a:pt x="1124" y="846"/>
                  <a:pt x="1124" y="846"/>
                </a:cubicBezTo>
                <a:cubicBezTo>
                  <a:pt x="1127" y="843"/>
                  <a:pt x="1131" y="834"/>
                  <a:pt x="1136" y="838"/>
                </a:cubicBezTo>
                <a:cubicBezTo>
                  <a:pt x="1135" y="835"/>
                  <a:pt x="1139" y="836"/>
                  <a:pt x="1138" y="833"/>
                </a:cubicBezTo>
                <a:close/>
                <a:moveTo>
                  <a:pt x="117" y="847"/>
                </a:moveTo>
                <a:cubicBezTo>
                  <a:pt x="113" y="845"/>
                  <a:pt x="109" y="848"/>
                  <a:pt x="108" y="851"/>
                </a:cubicBezTo>
                <a:cubicBezTo>
                  <a:pt x="113" y="849"/>
                  <a:pt x="117" y="847"/>
                  <a:pt x="121" y="846"/>
                </a:cubicBezTo>
                <a:cubicBezTo>
                  <a:pt x="130" y="844"/>
                  <a:pt x="129" y="845"/>
                  <a:pt x="134" y="836"/>
                </a:cubicBezTo>
                <a:cubicBezTo>
                  <a:pt x="134" y="836"/>
                  <a:pt x="136" y="837"/>
                  <a:pt x="136" y="835"/>
                </a:cubicBezTo>
                <a:cubicBezTo>
                  <a:pt x="133" y="837"/>
                  <a:pt x="134" y="833"/>
                  <a:pt x="131" y="834"/>
                </a:cubicBezTo>
                <a:cubicBezTo>
                  <a:pt x="126" y="837"/>
                  <a:pt x="121" y="841"/>
                  <a:pt x="117" y="847"/>
                </a:cubicBezTo>
                <a:close/>
                <a:moveTo>
                  <a:pt x="167" y="840"/>
                </a:moveTo>
                <a:cubicBezTo>
                  <a:pt x="167" y="844"/>
                  <a:pt x="160" y="841"/>
                  <a:pt x="160" y="845"/>
                </a:cubicBezTo>
                <a:cubicBezTo>
                  <a:pt x="163" y="845"/>
                  <a:pt x="163" y="843"/>
                  <a:pt x="165" y="845"/>
                </a:cubicBezTo>
                <a:cubicBezTo>
                  <a:pt x="164" y="842"/>
                  <a:pt x="170" y="842"/>
                  <a:pt x="167" y="840"/>
                </a:cubicBezTo>
                <a:close/>
                <a:moveTo>
                  <a:pt x="149" y="845"/>
                </a:moveTo>
                <a:cubicBezTo>
                  <a:pt x="142" y="845"/>
                  <a:pt x="132" y="851"/>
                  <a:pt x="129" y="858"/>
                </a:cubicBezTo>
                <a:cubicBezTo>
                  <a:pt x="126" y="858"/>
                  <a:pt x="125" y="857"/>
                  <a:pt x="123" y="857"/>
                </a:cubicBezTo>
                <a:cubicBezTo>
                  <a:pt x="114" y="866"/>
                  <a:pt x="103" y="873"/>
                  <a:pt x="93" y="882"/>
                </a:cubicBezTo>
                <a:cubicBezTo>
                  <a:pt x="105" y="872"/>
                  <a:pt x="122" y="871"/>
                  <a:pt x="133" y="860"/>
                </a:cubicBezTo>
                <a:cubicBezTo>
                  <a:pt x="132" y="860"/>
                  <a:pt x="130" y="860"/>
                  <a:pt x="130" y="858"/>
                </a:cubicBezTo>
                <a:cubicBezTo>
                  <a:pt x="135" y="852"/>
                  <a:pt x="145" y="851"/>
                  <a:pt x="149" y="845"/>
                </a:cubicBezTo>
                <a:close/>
                <a:moveTo>
                  <a:pt x="1051" y="939"/>
                </a:moveTo>
                <a:cubicBezTo>
                  <a:pt x="1054" y="938"/>
                  <a:pt x="1056" y="936"/>
                  <a:pt x="1058" y="934"/>
                </a:cubicBezTo>
                <a:cubicBezTo>
                  <a:pt x="1062" y="934"/>
                  <a:pt x="1062" y="937"/>
                  <a:pt x="1062" y="939"/>
                </a:cubicBezTo>
                <a:cubicBezTo>
                  <a:pt x="1063" y="936"/>
                  <a:pt x="1066" y="938"/>
                  <a:pt x="1068" y="939"/>
                </a:cubicBezTo>
                <a:cubicBezTo>
                  <a:pt x="1068" y="936"/>
                  <a:pt x="1070" y="935"/>
                  <a:pt x="1070" y="932"/>
                </a:cubicBezTo>
                <a:cubicBezTo>
                  <a:pt x="1066" y="927"/>
                  <a:pt x="1075" y="910"/>
                  <a:pt x="1082" y="916"/>
                </a:cubicBezTo>
                <a:cubicBezTo>
                  <a:pt x="1082" y="922"/>
                  <a:pt x="1072" y="926"/>
                  <a:pt x="1076" y="930"/>
                </a:cubicBezTo>
                <a:cubicBezTo>
                  <a:pt x="1081" y="925"/>
                  <a:pt x="1097" y="922"/>
                  <a:pt x="1097" y="913"/>
                </a:cubicBezTo>
                <a:cubicBezTo>
                  <a:pt x="1095" y="914"/>
                  <a:pt x="1097" y="910"/>
                  <a:pt x="1094" y="910"/>
                </a:cubicBezTo>
                <a:cubicBezTo>
                  <a:pt x="1096" y="907"/>
                  <a:pt x="1093" y="906"/>
                  <a:pt x="1097" y="905"/>
                </a:cubicBezTo>
                <a:cubicBezTo>
                  <a:pt x="1097" y="903"/>
                  <a:pt x="1095" y="902"/>
                  <a:pt x="1096" y="900"/>
                </a:cubicBezTo>
                <a:cubicBezTo>
                  <a:pt x="1093" y="901"/>
                  <a:pt x="1094" y="897"/>
                  <a:pt x="1092" y="897"/>
                </a:cubicBezTo>
                <a:cubicBezTo>
                  <a:pt x="1091" y="902"/>
                  <a:pt x="1088" y="905"/>
                  <a:pt x="1084" y="910"/>
                </a:cubicBezTo>
                <a:cubicBezTo>
                  <a:pt x="1082" y="907"/>
                  <a:pt x="1081" y="912"/>
                  <a:pt x="1078" y="912"/>
                </a:cubicBezTo>
                <a:cubicBezTo>
                  <a:pt x="1078" y="909"/>
                  <a:pt x="1078" y="908"/>
                  <a:pt x="1077" y="907"/>
                </a:cubicBezTo>
                <a:cubicBezTo>
                  <a:pt x="1094" y="892"/>
                  <a:pt x="1113" y="879"/>
                  <a:pt x="1135" y="870"/>
                </a:cubicBezTo>
                <a:cubicBezTo>
                  <a:pt x="1133" y="867"/>
                  <a:pt x="1137" y="866"/>
                  <a:pt x="1135" y="865"/>
                </a:cubicBezTo>
                <a:cubicBezTo>
                  <a:pt x="1135" y="867"/>
                  <a:pt x="1130" y="867"/>
                  <a:pt x="1132" y="864"/>
                </a:cubicBezTo>
                <a:cubicBezTo>
                  <a:pt x="1129" y="865"/>
                  <a:pt x="1125" y="870"/>
                  <a:pt x="1121" y="867"/>
                </a:cubicBezTo>
                <a:cubicBezTo>
                  <a:pt x="1120" y="864"/>
                  <a:pt x="1122" y="865"/>
                  <a:pt x="1123" y="863"/>
                </a:cubicBezTo>
                <a:cubicBezTo>
                  <a:pt x="1119" y="863"/>
                  <a:pt x="1115" y="868"/>
                  <a:pt x="1114" y="861"/>
                </a:cubicBezTo>
                <a:cubicBezTo>
                  <a:pt x="1116" y="862"/>
                  <a:pt x="1115" y="864"/>
                  <a:pt x="1118" y="863"/>
                </a:cubicBezTo>
                <a:cubicBezTo>
                  <a:pt x="1118" y="862"/>
                  <a:pt x="1117" y="861"/>
                  <a:pt x="1117" y="860"/>
                </a:cubicBezTo>
                <a:cubicBezTo>
                  <a:pt x="1115" y="859"/>
                  <a:pt x="1113" y="859"/>
                  <a:pt x="1112" y="860"/>
                </a:cubicBezTo>
                <a:cubicBezTo>
                  <a:pt x="1111" y="858"/>
                  <a:pt x="1109" y="857"/>
                  <a:pt x="1109" y="855"/>
                </a:cubicBezTo>
                <a:cubicBezTo>
                  <a:pt x="1111" y="853"/>
                  <a:pt x="1111" y="849"/>
                  <a:pt x="1114" y="848"/>
                </a:cubicBezTo>
                <a:cubicBezTo>
                  <a:pt x="1107" y="845"/>
                  <a:pt x="1101" y="858"/>
                  <a:pt x="1096" y="851"/>
                </a:cubicBezTo>
                <a:cubicBezTo>
                  <a:pt x="1095" y="854"/>
                  <a:pt x="1098" y="854"/>
                  <a:pt x="1097" y="857"/>
                </a:cubicBezTo>
                <a:cubicBezTo>
                  <a:pt x="1093" y="860"/>
                  <a:pt x="1086" y="858"/>
                  <a:pt x="1084" y="866"/>
                </a:cubicBezTo>
                <a:cubicBezTo>
                  <a:pt x="1088" y="864"/>
                  <a:pt x="1087" y="868"/>
                  <a:pt x="1087" y="872"/>
                </a:cubicBezTo>
                <a:cubicBezTo>
                  <a:pt x="1092" y="870"/>
                  <a:pt x="1091" y="872"/>
                  <a:pt x="1092" y="874"/>
                </a:cubicBezTo>
                <a:cubicBezTo>
                  <a:pt x="1093" y="871"/>
                  <a:pt x="1095" y="874"/>
                  <a:pt x="1095" y="876"/>
                </a:cubicBezTo>
                <a:cubicBezTo>
                  <a:pt x="1092" y="880"/>
                  <a:pt x="1089" y="883"/>
                  <a:pt x="1084" y="883"/>
                </a:cubicBezTo>
                <a:cubicBezTo>
                  <a:pt x="1085" y="879"/>
                  <a:pt x="1084" y="876"/>
                  <a:pt x="1081" y="874"/>
                </a:cubicBezTo>
                <a:cubicBezTo>
                  <a:pt x="1081" y="876"/>
                  <a:pt x="1079" y="875"/>
                  <a:pt x="1079" y="876"/>
                </a:cubicBezTo>
                <a:cubicBezTo>
                  <a:pt x="1082" y="882"/>
                  <a:pt x="1075" y="894"/>
                  <a:pt x="1067" y="894"/>
                </a:cubicBezTo>
                <a:cubicBezTo>
                  <a:pt x="1067" y="891"/>
                  <a:pt x="1066" y="889"/>
                  <a:pt x="1065" y="887"/>
                </a:cubicBezTo>
                <a:cubicBezTo>
                  <a:pt x="1063" y="891"/>
                  <a:pt x="1067" y="891"/>
                  <a:pt x="1066" y="896"/>
                </a:cubicBezTo>
                <a:cubicBezTo>
                  <a:pt x="1063" y="898"/>
                  <a:pt x="1058" y="898"/>
                  <a:pt x="1058" y="902"/>
                </a:cubicBezTo>
                <a:cubicBezTo>
                  <a:pt x="1058" y="904"/>
                  <a:pt x="1061" y="902"/>
                  <a:pt x="1061" y="904"/>
                </a:cubicBezTo>
                <a:cubicBezTo>
                  <a:pt x="1058" y="906"/>
                  <a:pt x="1058" y="910"/>
                  <a:pt x="1056" y="913"/>
                </a:cubicBezTo>
                <a:cubicBezTo>
                  <a:pt x="1061" y="913"/>
                  <a:pt x="1063" y="917"/>
                  <a:pt x="1064" y="921"/>
                </a:cubicBezTo>
                <a:cubicBezTo>
                  <a:pt x="1059" y="928"/>
                  <a:pt x="1049" y="929"/>
                  <a:pt x="1051" y="939"/>
                </a:cubicBezTo>
                <a:close/>
                <a:moveTo>
                  <a:pt x="1103" y="880"/>
                </a:moveTo>
                <a:cubicBezTo>
                  <a:pt x="1103" y="876"/>
                  <a:pt x="1106" y="876"/>
                  <a:pt x="1108" y="874"/>
                </a:cubicBezTo>
                <a:cubicBezTo>
                  <a:pt x="1111" y="877"/>
                  <a:pt x="1106" y="880"/>
                  <a:pt x="1103" y="880"/>
                </a:cubicBezTo>
                <a:close/>
                <a:moveTo>
                  <a:pt x="1092" y="868"/>
                </a:moveTo>
                <a:cubicBezTo>
                  <a:pt x="1092" y="865"/>
                  <a:pt x="1090" y="866"/>
                  <a:pt x="1091" y="863"/>
                </a:cubicBezTo>
                <a:cubicBezTo>
                  <a:pt x="1093" y="866"/>
                  <a:pt x="1096" y="861"/>
                  <a:pt x="1096" y="865"/>
                </a:cubicBezTo>
                <a:cubicBezTo>
                  <a:pt x="1099" y="865"/>
                  <a:pt x="1100" y="863"/>
                  <a:pt x="1101" y="860"/>
                </a:cubicBezTo>
                <a:cubicBezTo>
                  <a:pt x="1100" y="861"/>
                  <a:pt x="1099" y="862"/>
                  <a:pt x="1098" y="863"/>
                </a:cubicBezTo>
                <a:cubicBezTo>
                  <a:pt x="1095" y="862"/>
                  <a:pt x="1102" y="856"/>
                  <a:pt x="1102" y="860"/>
                </a:cubicBezTo>
                <a:cubicBezTo>
                  <a:pt x="1104" y="858"/>
                  <a:pt x="1103" y="856"/>
                  <a:pt x="1107" y="854"/>
                </a:cubicBezTo>
                <a:cubicBezTo>
                  <a:pt x="1110" y="857"/>
                  <a:pt x="1105" y="858"/>
                  <a:pt x="1103" y="860"/>
                </a:cubicBezTo>
                <a:cubicBezTo>
                  <a:pt x="1104" y="863"/>
                  <a:pt x="1108" y="860"/>
                  <a:pt x="1111" y="860"/>
                </a:cubicBezTo>
                <a:cubicBezTo>
                  <a:pt x="1110" y="863"/>
                  <a:pt x="1112" y="864"/>
                  <a:pt x="1112" y="867"/>
                </a:cubicBezTo>
                <a:cubicBezTo>
                  <a:pt x="1105" y="872"/>
                  <a:pt x="1103" y="871"/>
                  <a:pt x="1098" y="874"/>
                </a:cubicBezTo>
                <a:cubicBezTo>
                  <a:pt x="1100" y="869"/>
                  <a:pt x="1096" y="869"/>
                  <a:pt x="1092" y="868"/>
                </a:cubicBezTo>
                <a:close/>
                <a:moveTo>
                  <a:pt x="1102" y="878"/>
                </a:moveTo>
                <a:cubicBezTo>
                  <a:pt x="1102" y="881"/>
                  <a:pt x="1100" y="882"/>
                  <a:pt x="1099" y="884"/>
                </a:cubicBezTo>
                <a:cubicBezTo>
                  <a:pt x="1095" y="883"/>
                  <a:pt x="1096" y="883"/>
                  <a:pt x="1092" y="884"/>
                </a:cubicBezTo>
                <a:cubicBezTo>
                  <a:pt x="1094" y="889"/>
                  <a:pt x="1088" y="892"/>
                  <a:pt x="1083" y="893"/>
                </a:cubicBezTo>
                <a:cubicBezTo>
                  <a:pt x="1084" y="883"/>
                  <a:pt x="1093" y="880"/>
                  <a:pt x="1102" y="878"/>
                </a:cubicBezTo>
                <a:close/>
                <a:moveTo>
                  <a:pt x="1070" y="897"/>
                </a:moveTo>
                <a:cubicBezTo>
                  <a:pt x="1070" y="900"/>
                  <a:pt x="1069" y="902"/>
                  <a:pt x="1066" y="902"/>
                </a:cubicBezTo>
                <a:cubicBezTo>
                  <a:pt x="1065" y="898"/>
                  <a:pt x="1068" y="897"/>
                  <a:pt x="1070" y="897"/>
                </a:cubicBezTo>
                <a:close/>
                <a:moveTo>
                  <a:pt x="178" y="865"/>
                </a:moveTo>
                <a:cubicBezTo>
                  <a:pt x="183" y="865"/>
                  <a:pt x="185" y="864"/>
                  <a:pt x="190" y="862"/>
                </a:cubicBezTo>
                <a:cubicBezTo>
                  <a:pt x="188" y="859"/>
                  <a:pt x="184" y="855"/>
                  <a:pt x="179" y="858"/>
                </a:cubicBezTo>
                <a:cubicBezTo>
                  <a:pt x="180" y="861"/>
                  <a:pt x="177" y="867"/>
                  <a:pt x="178" y="865"/>
                </a:cubicBezTo>
                <a:close/>
                <a:moveTo>
                  <a:pt x="1114" y="952"/>
                </a:moveTo>
                <a:cubicBezTo>
                  <a:pt x="1115" y="948"/>
                  <a:pt x="1119" y="947"/>
                  <a:pt x="1118" y="941"/>
                </a:cubicBezTo>
                <a:cubicBezTo>
                  <a:pt x="1121" y="942"/>
                  <a:pt x="1120" y="940"/>
                  <a:pt x="1122" y="939"/>
                </a:cubicBezTo>
                <a:cubicBezTo>
                  <a:pt x="1127" y="942"/>
                  <a:pt x="1129" y="936"/>
                  <a:pt x="1133" y="934"/>
                </a:cubicBezTo>
                <a:cubicBezTo>
                  <a:pt x="1130" y="928"/>
                  <a:pt x="1146" y="928"/>
                  <a:pt x="1142" y="921"/>
                </a:cubicBezTo>
                <a:cubicBezTo>
                  <a:pt x="1136" y="923"/>
                  <a:pt x="1134" y="928"/>
                  <a:pt x="1129" y="926"/>
                </a:cubicBezTo>
                <a:cubicBezTo>
                  <a:pt x="1127" y="933"/>
                  <a:pt x="1121" y="935"/>
                  <a:pt x="1115" y="938"/>
                </a:cubicBezTo>
                <a:cubicBezTo>
                  <a:pt x="1115" y="937"/>
                  <a:pt x="1115" y="937"/>
                  <a:pt x="1114" y="936"/>
                </a:cubicBezTo>
                <a:cubicBezTo>
                  <a:pt x="1117" y="933"/>
                  <a:pt x="1116" y="929"/>
                  <a:pt x="1115" y="925"/>
                </a:cubicBezTo>
                <a:cubicBezTo>
                  <a:pt x="1114" y="924"/>
                  <a:pt x="1111" y="926"/>
                  <a:pt x="1111" y="924"/>
                </a:cubicBezTo>
                <a:cubicBezTo>
                  <a:pt x="1114" y="919"/>
                  <a:pt x="1107" y="921"/>
                  <a:pt x="1108" y="916"/>
                </a:cubicBezTo>
                <a:cubicBezTo>
                  <a:pt x="1110" y="919"/>
                  <a:pt x="1113" y="916"/>
                  <a:pt x="1114" y="913"/>
                </a:cubicBezTo>
                <a:cubicBezTo>
                  <a:pt x="1109" y="914"/>
                  <a:pt x="1104" y="917"/>
                  <a:pt x="1104" y="922"/>
                </a:cubicBezTo>
                <a:cubicBezTo>
                  <a:pt x="1110" y="919"/>
                  <a:pt x="1106" y="927"/>
                  <a:pt x="1110" y="926"/>
                </a:cubicBezTo>
                <a:cubicBezTo>
                  <a:pt x="1107" y="930"/>
                  <a:pt x="1107" y="933"/>
                  <a:pt x="1105" y="939"/>
                </a:cubicBezTo>
                <a:cubicBezTo>
                  <a:pt x="1107" y="940"/>
                  <a:pt x="1108" y="938"/>
                  <a:pt x="1108" y="939"/>
                </a:cubicBezTo>
                <a:cubicBezTo>
                  <a:pt x="1105" y="942"/>
                  <a:pt x="1109" y="950"/>
                  <a:pt x="1111" y="950"/>
                </a:cubicBezTo>
                <a:cubicBezTo>
                  <a:pt x="1111" y="952"/>
                  <a:pt x="1111" y="952"/>
                  <a:pt x="1111" y="952"/>
                </a:cubicBezTo>
                <a:cubicBezTo>
                  <a:pt x="1105" y="949"/>
                  <a:pt x="1107" y="954"/>
                  <a:pt x="1103" y="955"/>
                </a:cubicBezTo>
                <a:cubicBezTo>
                  <a:pt x="1103" y="953"/>
                  <a:pt x="1104" y="950"/>
                  <a:pt x="1102" y="950"/>
                </a:cubicBezTo>
                <a:cubicBezTo>
                  <a:pt x="1100" y="952"/>
                  <a:pt x="1096" y="952"/>
                  <a:pt x="1095" y="956"/>
                </a:cubicBezTo>
                <a:cubicBezTo>
                  <a:pt x="1099" y="956"/>
                  <a:pt x="1099" y="953"/>
                  <a:pt x="1103" y="953"/>
                </a:cubicBezTo>
                <a:cubicBezTo>
                  <a:pt x="1103" y="956"/>
                  <a:pt x="1101" y="956"/>
                  <a:pt x="1102" y="958"/>
                </a:cubicBezTo>
                <a:cubicBezTo>
                  <a:pt x="1103" y="960"/>
                  <a:pt x="1103" y="958"/>
                  <a:pt x="1106" y="958"/>
                </a:cubicBezTo>
                <a:cubicBezTo>
                  <a:pt x="1106" y="953"/>
                  <a:pt x="1111" y="952"/>
                  <a:pt x="1114" y="952"/>
                </a:cubicBezTo>
                <a:close/>
                <a:moveTo>
                  <a:pt x="1019" y="927"/>
                </a:moveTo>
                <a:cubicBezTo>
                  <a:pt x="1022" y="924"/>
                  <a:pt x="1025" y="921"/>
                  <a:pt x="1031" y="921"/>
                </a:cubicBezTo>
                <a:cubicBezTo>
                  <a:pt x="1032" y="917"/>
                  <a:pt x="1029" y="919"/>
                  <a:pt x="1029" y="916"/>
                </a:cubicBezTo>
                <a:cubicBezTo>
                  <a:pt x="1025" y="918"/>
                  <a:pt x="1019" y="924"/>
                  <a:pt x="1019" y="927"/>
                </a:cubicBezTo>
                <a:close/>
                <a:moveTo>
                  <a:pt x="157" y="919"/>
                </a:moveTo>
                <a:cubicBezTo>
                  <a:pt x="149" y="918"/>
                  <a:pt x="147" y="925"/>
                  <a:pt x="143" y="928"/>
                </a:cubicBezTo>
                <a:cubicBezTo>
                  <a:pt x="149" y="926"/>
                  <a:pt x="154" y="924"/>
                  <a:pt x="157" y="919"/>
                </a:cubicBezTo>
                <a:close/>
                <a:moveTo>
                  <a:pt x="986" y="921"/>
                </a:moveTo>
                <a:cubicBezTo>
                  <a:pt x="985" y="923"/>
                  <a:pt x="982" y="919"/>
                  <a:pt x="982" y="923"/>
                </a:cubicBezTo>
                <a:cubicBezTo>
                  <a:pt x="984" y="922"/>
                  <a:pt x="984" y="924"/>
                  <a:pt x="986" y="924"/>
                </a:cubicBezTo>
                <a:cubicBezTo>
                  <a:pt x="986" y="922"/>
                  <a:pt x="988" y="921"/>
                  <a:pt x="986" y="921"/>
                </a:cubicBezTo>
                <a:close/>
                <a:moveTo>
                  <a:pt x="786" y="1120"/>
                </a:moveTo>
                <a:cubicBezTo>
                  <a:pt x="787" y="1118"/>
                  <a:pt x="785" y="1117"/>
                  <a:pt x="786" y="1117"/>
                </a:cubicBezTo>
                <a:cubicBezTo>
                  <a:pt x="796" y="1115"/>
                  <a:pt x="807" y="1109"/>
                  <a:pt x="817" y="1109"/>
                </a:cubicBezTo>
                <a:cubicBezTo>
                  <a:pt x="821" y="1103"/>
                  <a:pt x="831" y="1106"/>
                  <a:pt x="834" y="1098"/>
                </a:cubicBezTo>
                <a:cubicBezTo>
                  <a:pt x="835" y="1096"/>
                  <a:pt x="831" y="1094"/>
                  <a:pt x="833" y="1090"/>
                </a:cubicBezTo>
                <a:cubicBezTo>
                  <a:pt x="839" y="1086"/>
                  <a:pt x="848" y="1084"/>
                  <a:pt x="853" y="1083"/>
                </a:cubicBezTo>
                <a:cubicBezTo>
                  <a:pt x="852" y="1085"/>
                  <a:pt x="852" y="1087"/>
                  <a:pt x="852" y="1089"/>
                </a:cubicBezTo>
                <a:cubicBezTo>
                  <a:pt x="856" y="1089"/>
                  <a:pt x="858" y="1090"/>
                  <a:pt x="859" y="1092"/>
                </a:cubicBezTo>
                <a:cubicBezTo>
                  <a:pt x="854" y="1096"/>
                  <a:pt x="847" y="1099"/>
                  <a:pt x="842" y="1104"/>
                </a:cubicBezTo>
                <a:cubicBezTo>
                  <a:pt x="836" y="1100"/>
                  <a:pt x="826" y="1109"/>
                  <a:pt x="822" y="1114"/>
                </a:cubicBezTo>
                <a:cubicBezTo>
                  <a:pt x="835" y="1111"/>
                  <a:pt x="846" y="1106"/>
                  <a:pt x="858" y="1102"/>
                </a:cubicBezTo>
                <a:cubicBezTo>
                  <a:pt x="857" y="1094"/>
                  <a:pt x="862" y="1089"/>
                  <a:pt x="867" y="1084"/>
                </a:cubicBezTo>
                <a:cubicBezTo>
                  <a:pt x="865" y="1084"/>
                  <a:pt x="862" y="1087"/>
                  <a:pt x="861" y="1084"/>
                </a:cubicBezTo>
                <a:cubicBezTo>
                  <a:pt x="870" y="1074"/>
                  <a:pt x="889" y="1072"/>
                  <a:pt x="900" y="1063"/>
                </a:cubicBezTo>
                <a:cubicBezTo>
                  <a:pt x="898" y="1061"/>
                  <a:pt x="893" y="1064"/>
                  <a:pt x="891" y="1061"/>
                </a:cubicBezTo>
                <a:cubicBezTo>
                  <a:pt x="895" y="1052"/>
                  <a:pt x="908" y="1051"/>
                  <a:pt x="917" y="1046"/>
                </a:cubicBezTo>
                <a:cubicBezTo>
                  <a:pt x="915" y="1044"/>
                  <a:pt x="916" y="1042"/>
                  <a:pt x="917" y="1040"/>
                </a:cubicBezTo>
                <a:cubicBezTo>
                  <a:pt x="912" y="1041"/>
                  <a:pt x="908" y="1044"/>
                  <a:pt x="903" y="1045"/>
                </a:cubicBezTo>
                <a:cubicBezTo>
                  <a:pt x="906" y="1038"/>
                  <a:pt x="917" y="1038"/>
                  <a:pt x="922" y="1032"/>
                </a:cubicBezTo>
                <a:cubicBezTo>
                  <a:pt x="919" y="1032"/>
                  <a:pt x="923" y="1029"/>
                  <a:pt x="922" y="1028"/>
                </a:cubicBezTo>
                <a:cubicBezTo>
                  <a:pt x="916" y="1028"/>
                  <a:pt x="918" y="1036"/>
                  <a:pt x="911" y="1036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04" y="1034"/>
                  <a:pt x="903" y="1042"/>
                  <a:pt x="895" y="1044"/>
                </a:cubicBezTo>
                <a:cubicBezTo>
                  <a:pt x="896" y="1041"/>
                  <a:pt x="897" y="1040"/>
                  <a:pt x="895" y="1038"/>
                </a:cubicBezTo>
                <a:cubicBezTo>
                  <a:pt x="891" y="1039"/>
                  <a:pt x="888" y="1042"/>
                  <a:pt x="885" y="1045"/>
                </a:cubicBezTo>
                <a:cubicBezTo>
                  <a:pt x="882" y="1041"/>
                  <a:pt x="878" y="1047"/>
                  <a:pt x="875" y="1044"/>
                </a:cubicBezTo>
                <a:cubicBezTo>
                  <a:pt x="888" y="1031"/>
                  <a:pt x="913" y="1030"/>
                  <a:pt x="924" y="1015"/>
                </a:cubicBezTo>
                <a:cubicBezTo>
                  <a:pt x="915" y="1018"/>
                  <a:pt x="909" y="1024"/>
                  <a:pt x="900" y="1028"/>
                </a:cubicBezTo>
                <a:cubicBezTo>
                  <a:pt x="900" y="1026"/>
                  <a:pt x="897" y="1027"/>
                  <a:pt x="897" y="1025"/>
                </a:cubicBezTo>
                <a:cubicBezTo>
                  <a:pt x="917" y="1012"/>
                  <a:pt x="940" y="1004"/>
                  <a:pt x="958" y="990"/>
                </a:cubicBezTo>
                <a:cubicBezTo>
                  <a:pt x="956" y="989"/>
                  <a:pt x="954" y="990"/>
                  <a:pt x="954" y="989"/>
                </a:cubicBezTo>
                <a:cubicBezTo>
                  <a:pt x="954" y="982"/>
                  <a:pt x="958" y="980"/>
                  <a:pt x="963" y="979"/>
                </a:cubicBezTo>
                <a:cubicBezTo>
                  <a:pt x="962" y="981"/>
                  <a:pt x="962" y="982"/>
                  <a:pt x="963" y="983"/>
                </a:cubicBezTo>
                <a:cubicBezTo>
                  <a:pt x="976" y="982"/>
                  <a:pt x="994" y="976"/>
                  <a:pt x="995" y="969"/>
                </a:cubicBezTo>
                <a:cubicBezTo>
                  <a:pt x="1005" y="970"/>
                  <a:pt x="1010" y="961"/>
                  <a:pt x="1017" y="960"/>
                </a:cubicBezTo>
                <a:cubicBezTo>
                  <a:pt x="1017" y="963"/>
                  <a:pt x="1019" y="963"/>
                  <a:pt x="1020" y="964"/>
                </a:cubicBezTo>
                <a:cubicBezTo>
                  <a:pt x="1021" y="963"/>
                  <a:pt x="1021" y="962"/>
                  <a:pt x="1022" y="961"/>
                </a:cubicBezTo>
                <a:cubicBezTo>
                  <a:pt x="1028" y="962"/>
                  <a:pt x="1039" y="953"/>
                  <a:pt x="1043" y="946"/>
                </a:cubicBezTo>
                <a:cubicBezTo>
                  <a:pt x="1041" y="946"/>
                  <a:pt x="1040" y="945"/>
                  <a:pt x="1040" y="943"/>
                </a:cubicBezTo>
                <a:cubicBezTo>
                  <a:pt x="1043" y="942"/>
                  <a:pt x="1044" y="944"/>
                  <a:pt x="1048" y="942"/>
                </a:cubicBezTo>
                <a:cubicBezTo>
                  <a:pt x="1048" y="940"/>
                  <a:pt x="1050" y="938"/>
                  <a:pt x="1047" y="938"/>
                </a:cubicBezTo>
                <a:cubicBezTo>
                  <a:pt x="1048" y="940"/>
                  <a:pt x="1043" y="942"/>
                  <a:pt x="1042" y="939"/>
                </a:cubicBezTo>
                <a:cubicBezTo>
                  <a:pt x="1041" y="936"/>
                  <a:pt x="1047" y="939"/>
                  <a:pt x="1047" y="935"/>
                </a:cubicBezTo>
                <a:cubicBezTo>
                  <a:pt x="1041" y="932"/>
                  <a:pt x="1035" y="943"/>
                  <a:pt x="1028" y="944"/>
                </a:cubicBezTo>
                <a:cubicBezTo>
                  <a:pt x="1026" y="935"/>
                  <a:pt x="1036" y="930"/>
                  <a:pt x="1040" y="923"/>
                </a:cubicBezTo>
                <a:cubicBezTo>
                  <a:pt x="1031" y="925"/>
                  <a:pt x="1016" y="930"/>
                  <a:pt x="1021" y="940"/>
                </a:cubicBezTo>
                <a:cubicBezTo>
                  <a:pt x="1015" y="941"/>
                  <a:pt x="1013" y="946"/>
                  <a:pt x="1008" y="948"/>
                </a:cubicBezTo>
                <a:cubicBezTo>
                  <a:pt x="1007" y="946"/>
                  <a:pt x="1010" y="943"/>
                  <a:pt x="1005" y="943"/>
                </a:cubicBezTo>
                <a:cubicBezTo>
                  <a:pt x="1006" y="950"/>
                  <a:pt x="1003" y="951"/>
                  <a:pt x="999" y="952"/>
                </a:cubicBezTo>
                <a:cubicBezTo>
                  <a:pt x="998" y="949"/>
                  <a:pt x="1000" y="949"/>
                  <a:pt x="1001" y="947"/>
                </a:cubicBezTo>
                <a:cubicBezTo>
                  <a:pt x="993" y="949"/>
                  <a:pt x="994" y="956"/>
                  <a:pt x="985" y="954"/>
                </a:cubicBezTo>
                <a:cubicBezTo>
                  <a:pt x="979" y="959"/>
                  <a:pt x="974" y="965"/>
                  <a:pt x="968" y="969"/>
                </a:cubicBezTo>
                <a:cubicBezTo>
                  <a:pt x="967" y="968"/>
                  <a:pt x="967" y="967"/>
                  <a:pt x="967" y="965"/>
                </a:cubicBezTo>
                <a:cubicBezTo>
                  <a:pt x="962" y="967"/>
                  <a:pt x="955" y="973"/>
                  <a:pt x="949" y="971"/>
                </a:cubicBezTo>
                <a:cubicBezTo>
                  <a:pt x="952" y="967"/>
                  <a:pt x="956" y="963"/>
                  <a:pt x="961" y="960"/>
                </a:cubicBezTo>
                <a:cubicBezTo>
                  <a:pt x="959" y="957"/>
                  <a:pt x="958" y="955"/>
                  <a:pt x="956" y="953"/>
                </a:cubicBezTo>
                <a:cubicBezTo>
                  <a:pt x="959" y="954"/>
                  <a:pt x="958" y="951"/>
                  <a:pt x="961" y="952"/>
                </a:cubicBezTo>
                <a:cubicBezTo>
                  <a:pt x="960" y="953"/>
                  <a:pt x="959" y="953"/>
                  <a:pt x="960" y="955"/>
                </a:cubicBezTo>
                <a:cubicBezTo>
                  <a:pt x="977" y="960"/>
                  <a:pt x="979" y="944"/>
                  <a:pt x="991" y="940"/>
                </a:cubicBezTo>
                <a:cubicBezTo>
                  <a:pt x="991" y="937"/>
                  <a:pt x="988" y="936"/>
                  <a:pt x="989" y="931"/>
                </a:cubicBezTo>
                <a:cubicBezTo>
                  <a:pt x="986" y="932"/>
                  <a:pt x="985" y="934"/>
                  <a:pt x="985" y="938"/>
                </a:cubicBezTo>
                <a:cubicBezTo>
                  <a:pt x="990" y="941"/>
                  <a:pt x="980" y="946"/>
                  <a:pt x="977" y="944"/>
                </a:cubicBezTo>
                <a:cubicBezTo>
                  <a:pt x="977" y="942"/>
                  <a:pt x="980" y="943"/>
                  <a:pt x="980" y="941"/>
                </a:cubicBezTo>
                <a:cubicBezTo>
                  <a:pt x="978" y="941"/>
                  <a:pt x="975" y="942"/>
                  <a:pt x="975" y="940"/>
                </a:cubicBezTo>
                <a:cubicBezTo>
                  <a:pt x="976" y="939"/>
                  <a:pt x="977" y="938"/>
                  <a:pt x="980" y="939"/>
                </a:cubicBezTo>
                <a:cubicBezTo>
                  <a:pt x="979" y="935"/>
                  <a:pt x="978" y="934"/>
                  <a:pt x="979" y="930"/>
                </a:cubicBezTo>
                <a:cubicBezTo>
                  <a:pt x="975" y="931"/>
                  <a:pt x="973" y="933"/>
                  <a:pt x="971" y="930"/>
                </a:cubicBezTo>
                <a:cubicBezTo>
                  <a:pt x="962" y="942"/>
                  <a:pt x="947" y="948"/>
                  <a:pt x="935" y="956"/>
                </a:cubicBezTo>
                <a:cubicBezTo>
                  <a:pt x="933" y="956"/>
                  <a:pt x="931" y="955"/>
                  <a:pt x="928" y="955"/>
                </a:cubicBezTo>
                <a:cubicBezTo>
                  <a:pt x="926" y="957"/>
                  <a:pt x="924" y="958"/>
                  <a:pt x="924" y="962"/>
                </a:cubicBezTo>
                <a:cubicBezTo>
                  <a:pt x="926" y="962"/>
                  <a:pt x="928" y="962"/>
                  <a:pt x="928" y="964"/>
                </a:cubicBezTo>
                <a:cubicBezTo>
                  <a:pt x="921" y="972"/>
                  <a:pt x="911" y="979"/>
                  <a:pt x="897" y="972"/>
                </a:cubicBezTo>
                <a:cubicBezTo>
                  <a:pt x="896" y="975"/>
                  <a:pt x="891" y="976"/>
                  <a:pt x="889" y="978"/>
                </a:cubicBezTo>
                <a:cubicBezTo>
                  <a:pt x="893" y="979"/>
                  <a:pt x="894" y="978"/>
                  <a:pt x="897" y="978"/>
                </a:cubicBezTo>
                <a:cubicBezTo>
                  <a:pt x="894" y="983"/>
                  <a:pt x="900" y="979"/>
                  <a:pt x="901" y="983"/>
                </a:cubicBezTo>
                <a:cubicBezTo>
                  <a:pt x="897" y="984"/>
                  <a:pt x="892" y="988"/>
                  <a:pt x="894" y="991"/>
                </a:cubicBezTo>
                <a:cubicBezTo>
                  <a:pt x="895" y="987"/>
                  <a:pt x="899" y="991"/>
                  <a:pt x="900" y="988"/>
                </a:cubicBezTo>
                <a:cubicBezTo>
                  <a:pt x="900" y="989"/>
                  <a:pt x="902" y="989"/>
                  <a:pt x="902" y="991"/>
                </a:cubicBezTo>
                <a:cubicBezTo>
                  <a:pt x="899" y="993"/>
                  <a:pt x="900" y="993"/>
                  <a:pt x="901" y="996"/>
                </a:cubicBezTo>
                <a:cubicBezTo>
                  <a:pt x="895" y="998"/>
                  <a:pt x="894" y="1005"/>
                  <a:pt x="890" y="1009"/>
                </a:cubicBezTo>
                <a:cubicBezTo>
                  <a:pt x="887" y="1010"/>
                  <a:pt x="887" y="1008"/>
                  <a:pt x="885" y="1008"/>
                </a:cubicBezTo>
                <a:cubicBezTo>
                  <a:pt x="879" y="1011"/>
                  <a:pt x="877" y="1015"/>
                  <a:pt x="873" y="1017"/>
                </a:cubicBezTo>
                <a:cubicBezTo>
                  <a:pt x="865" y="1023"/>
                  <a:pt x="855" y="1022"/>
                  <a:pt x="850" y="1030"/>
                </a:cubicBezTo>
                <a:cubicBezTo>
                  <a:pt x="858" y="1032"/>
                  <a:pt x="859" y="1028"/>
                  <a:pt x="864" y="1024"/>
                </a:cubicBezTo>
                <a:cubicBezTo>
                  <a:pt x="873" y="1018"/>
                  <a:pt x="888" y="1014"/>
                  <a:pt x="895" y="1011"/>
                </a:cubicBezTo>
                <a:cubicBezTo>
                  <a:pt x="892" y="1017"/>
                  <a:pt x="886" y="1020"/>
                  <a:pt x="880" y="1024"/>
                </a:cubicBezTo>
                <a:cubicBezTo>
                  <a:pt x="879" y="1023"/>
                  <a:pt x="880" y="1020"/>
                  <a:pt x="878" y="1020"/>
                </a:cubicBezTo>
                <a:cubicBezTo>
                  <a:pt x="872" y="1029"/>
                  <a:pt x="860" y="1033"/>
                  <a:pt x="849" y="1039"/>
                </a:cubicBezTo>
                <a:cubicBezTo>
                  <a:pt x="838" y="1044"/>
                  <a:pt x="822" y="1053"/>
                  <a:pt x="813" y="1052"/>
                </a:cubicBezTo>
                <a:cubicBezTo>
                  <a:pt x="813" y="1053"/>
                  <a:pt x="813" y="1055"/>
                  <a:pt x="812" y="1056"/>
                </a:cubicBezTo>
                <a:cubicBezTo>
                  <a:pt x="804" y="1054"/>
                  <a:pt x="800" y="1059"/>
                  <a:pt x="792" y="1061"/>
                </a:cubicBezTo>
                <a:cubicBezTo>
                  <a:pt x="792" y="1064"/>
                  <a:pt x="794" y="1064"/>
                  <a:pt x="795" y="1066"/>
                </a:cubicBezTo>
                <a:cubicBezTo>
                  <a:pt x="792" y="1066"/>
                  <a:pt x="790" y="1069"/>
                  <a:pt x="791" y="1070"/>
                </a:cubicBezTo>
                <a:cubicBezTo>
                  <a:pt x="803" y="1066"/>
                  <a:pt x="820" y="1061"/>
                  <a:pt x="836" y="1053"/>
                </a:cubicBezTo>
                <a:cubicBezTo>
                  <a:pt x="838" y="1044"/>
                  <a:pt x="849" y="1046"/>
                  <a:pt x="855" y="1043"/>
                </a:cubicBezTo>
                <a:cubicBezTo>
                  <a:pt x="856" y="1045"/>
                  <a:pt x="853" y="1044"/>
                  <a:pt x="853" y="1047"/>
                </a:cubicBezTo>
                <a:cubicBezTo>
                  <a:pt x="856" y="1047"/>
                  <a:pt x="858" y="1049"/>
                  <a:pt x="856" y="1051"/>
                </a:cubicBezTo>
                <a:cubicBezTo>
                  <a:pt x="863" y="1052"/>
                  <a:pt x="870" y="1040"/>
                  <a:pt x="874" y="1047"/>
                </a:cubicBezTo>
                <a:cubicBezTo>
                  <a:pt x="867" y="1048"/>
                  <a:pt x="858" y="1052"/>
                  <a:pt x="853" y="1058"/>
                </a:cubicBezTo>
                <a:cubicBezTo>
                  <a:pt x="857" y="1057"/>
                  <a:pt x="860" y="1058"/>
                  <a:pt x="861" y="1061"/>
                </a:cubicBezTo>
                <a:cubicBezTo>
                  <a:pt x="859" y="1061"/>
                  <a:pt x="859" y="1063"/>
                  <a:pt x="858" y="1063"/>
                </a:cubicBezTo>
                <a:cubicBezTo>
                  <a:pt x="854" y="1058"/>
                  <a:pt x="847" y="1064"/>
                  <a:pt x="844" y="1063"/>
                </a:cubicBezTo>
                <a:cubicBezTo>
                  <a:pt x="843" y="1059"/>
                  <a:pt x="849" y="1063"/>
                  <a:pt x="849" y="1059"/>
                </a:cubicBezTo>
                <a:cubicBezTo>
                  <a:pt x="846" y="1056"/>
                  <a:pt x="845" y="1061"/>
                  <a:pt x="841" y="1060"/>
                </a:cubicBezTo>
                <a:cubicBezTo>
                  <a:pt x="842" y="1058"/>
                  <a:pt x="842" y="1056"/>
                  <a:pt x="840" y="1056"/>
                </a:cubicBezTo>
                <a:cubicBezTo>
                  <a:pt x="830" y="1061"/>
                  <a:pt x="823" y="1069"/>
                  <a:pt x="811" y="1070"/>
                </a:cubicBezTo>
                <a:cubicBezTo>
                  <a:pt x="811" y="1071"/>
                  <a:pt x="812" y="1072"/>
                  <a:pt x="812" y="1073"/>
                </a:cubicBezTo>
                <a:cubicBezTo>
                  <a:pt x="810" y="1074"/>
                  <a:pt x="808" y="1076"/>
                  <a:pt x="805" y="1076"/>
                </a:cubicBezTo>
                <a:cubicBezTo>
                  <a:pt x="805" y="1075"/>
                  <a:pt x="806" y="1074"/>
                  <a:pt x="807" y="1073"/>
                </a:cubicBezTo>
                <a:cubicBezTo>
                  <a:pt x="803" y="1073"/>
                  <a:pt x="799" y="1074"/>
                  <a:pt x="797" y="1077"/>
                </a:cubicBezTo>
                <a:cubicBezTo>
                  <a:pt x="800" y="1078"/>
                  <a:pt x="802" y="1074"/>
                  <a:pt x="804" y="1077"/>
                </a:cubicBezTo>
                <a:cubicBezTo>
                  <a:pt x="798" y="1079"/>
                  <a:pt x="787" y="1088"/>
                  <a:pt x="782" y="1082"/>
                </a:cubicBezTo>
                <a:cubicBezTo>
                  <a:pt x="777" y="1083"/>
                  <a:pt x="772" y="1085"/>
                  <a:pt x="768" y="1088"/>
                </a:cubicBezTo>
                <a:cubicBezTo>
                  <a:pt x="771" y="1088"/>
                  <a:pt x="773" y="1088"/>
                  <a:pt x="774" y="1090"/>
                </a:cubicBezTo>
                <a:cubicBezTo>
                  <a:pt x="767" y="1091"/>
                  <a:pt x="761" y="1092"/>
                  <a:pt x="758" y="1096"/>
                </a:cubicBezTo>
                <a:cubicBezTo>
                  <a:pt x="757" y="1095"/>
                  <a:pt x="755" y="1094"/>
                  <a:pt x="753" y="1095"/>
                </a:cubicBezTo>
                <a:cubicBezTo>
                  <a:pt x="751" y="1098"/>
                  <a:pt x="747" y="1098"/>
                  <a:pt x="746" y="1101"/>
                </a:cubicBezTo>
                <a:cubicBezTo>
                  <a:pt x="749" y="1100"/>
                  <a:pt x="747" y="1104"/>
                  <a:pt x="749" y="1104"/>
                </a:cubicBezTo>
                <a:cubicBezTo>
                  <a:pt x="749" y="1103"/>
                  <a:pt x="751" y="1103"/>
                  <a:pt x="752" y="1102"/>
                </a:cubicBezTo>
                <a:cubicBezTo>
                  <a:pt x="751" y="1105"/>
                  <a:pt x="755" y="1104"/>
                  <a:pt x="754" y="1108"/>
                </a:cubicBezTo>
                <a:cubicBezTo>
                  <a:pt x="750" y="1106"/>
                  <a:pt x="752" y="1112"/>
                  <a:pt x="750" y="1112"/>
                </a:cubicBezTo>
                <a:cubicBezTo>
                  <a:pt x="745" y="1115"/>
                  <a:pt x="743" y="1109"/>
                  <a:pt x="738" y="1109"/>
                </a:cubicBezTo>
                <a:cubicBezTo>
                  <a:pt x="737" y="1113"/>
                  <a:pt x="732" y="1117"/>
                  <a:pt x="728" y="1115"/>
                </a:cubicBezTo>
                <a:cubicBezTo>
                  <a:pt x="728" y="1114"/>
                  <a:pt x="730" y="1114"/>
                  <a:pt x="730" y="1112"/>
                </a:cubicBezTo>
                <a:cubicBezTo>
                  <a:pt x="711" y="1113"/>
                  <a:pt x="700" y="1127"/>
                  <a:pt x="684" y="1122"/>
                </a:cubicBezTo>
                <a:cubicBezTo>
                  <a:pt x="681" y="1133"/>
                  <a:pt x="662" y="1127"/>
                  <a:pt x="657" y="1136"/>
                </a:cubicBezTo>
                <a:cubicBezTo>
                  <a:pt x="660" y="1138"/>
                  <a:pt x="664" y="1137"/>
                  <a:pt x="666" y="1138"/>
                </a:cubicBezTo>
                <a:cubicBezTo>
                  <a:pt x="666" y="1141"/>
                  <a:pt x="663" y="1140"/>
                  <a:pt x="664" y="1144"/>
                </a:cubicBezTo>
                <a:cubicBezTo>
                  <a:pt x="667" y="1145"/>
                  <a:pt x="665" y="1141"/>
                  <a:pt x="667" y="1140"/>
                </a:cubicBezTo>
                <a:cubicBezTo>
                  <a:pt x="683" y="1140"/>
                  <a:pt x="694" y="1136"/>
                  <a:pt x="706" y="1133"/>
                </a:cubicBezTo>
                <a:cubicBezTo>
                  <a:pt x="714" y="1130"/>
                  <a:pt x="726" y="1131"/>
                  <a:pt x="727" y="1122"/>
                </a:cubicBezTo>
                <a:cubicBezTo>
                  <a:pt x="726" y="1122"/>
                  <a:pt x="724" y="1123"/>
                  <a:pt x="724" y="1122"/>
                </a:cubicBezTo>
                <a:cubicBezTo>
                  <a:pt x="727" y="1120"/>
                  <a:pt x="731" y="1119"/>
                  <a:pt x="736" y="1120"/>
                </a:cubicBezTo>
                <a:cubicBezTo>
                  <a:pt x="736" y="1122"/>
                  <a:pt x="736" y="1122"/>
                  <a:pt x="736" y="1122"/>
                </a:cubicBezTo>
                <a:cubicBezTo>
                  <a:pt x="752" y="1118"/>
                  <a:pt x="767" y="1111"/>
                  <a:pt x="783" y="1109"/>
                </a:cubicBezTo>
                <a:cubicBezTo>
                  <a:pt x="775" y="1110"/>
                  <a:pt x="774" y="1116"/>
                  <a:pt x="768" y="1118"/>
                </a:cubicBezTo>
                <a:cubicBezTo>
                  <a:pt x="761" y="1120"/>
                  <a:pt x="760" y="1128"/>
                  <a:pt x="753" y="1125"/>
                </a:cubicBezTo>
                <a:cubicBezTo>
                  <a:pt x="747" y="1132"/>
                  <a:pt x="733" y="1131"/>
                  <a:pt x="728" y="1139"/>
                </a:cubicBezTo>
                <a:cubicBezTo>
                  <a:pt x="725" y="1136"/>
                  <a:pt x="722" y="1138"/>
                  <a:pt x="719" y="1139"/>
                </a:cubicBezTo>
                <a:cubicBezTo>
                  <a:pt x="717" y="1141"/>
                  <a:pt x="719" y="1141"/>
                  <a:pt x="720" y="1143"/>
                </a:cubicBezTo>
                <a:cubicBezTo>
                  <a:pt x="717" y="1143"/>
                  <a:pt x="715" y="1144"/>
                  <a:pt x="715" y="1147"/>
                </a:cubicBezTo>
                <a:cubicBezTo>
                  <a:pt x="731" y="1148"/>
                  <a:pt x="734" y="1136"/>
                  <a:pt x="749" y="1136"/>
                </a:cubicBezTo>
                <a:cubicBezTo>
                  <a:pt x="751" y="1135"/>
                  <a:pt x="749" y="1135"/>
                  <a:pt x="751" y="1134"/>
                </a:cubicBezTo>
                <a:cubicBezTo>
                  <a:pt x="752" y="1135"/>
                  <a:pt x="752" y="1133"/>
                  <a:pt x="755" y="1134"/>
                </a:cubicBezTo>
                <a:cubicBezTo>
                  <a:pt x="755" y="1135"/>
                  <a:pt x="755" y="1136"/>
                  <a:pt x="754" y="1136"/>
                </a:cubicBezTo>
                <a:cubicBezTo>
                  <a:pt x="769" y="1135"/>
                  <a:pt x="774" y="1124"/>
                  <a:pt x="786" y="1120"/>
                </a:cubicBezTo>
                <a:close/>
                <a:moveTo>
                  <a:pt x="1029" y="945"/>
                </a:moveTo>
                <a:cubicBezTo>
                  <a:pt x="1032" y="946"/>
                  <a:pt x="1032" y="943"/>
                  <a:pt x="1035" y="944"/>
                </a:cubicBezTo>
                <a:cubicBezTo>
                  <a:pt x="1034" y="946"/>
                  <a:pt x="1036" y="946"/>
                  <a:pt x="1036" y="945"/>
                </a:cubicBezTo>
                <a:cubicBezTo>
                  <a:pt x="1037" y="944"/>
                  <a:pt x="1034" y="954"/>
                  <a:pt x="1030" y="954"/>
                </a:cubicBezTo>
                <a:cubicBezTo>
                  <a:pt x="1030" y="951"/>
                  <a:pt x="1029" y="949"/>
                  <a:pt x="1029" y="945"/>
                </a:cubicBezTo>
                <a:close/>
                <a:moveTo>
                  <a:pt x="971" y="944"/>
                </a:moveTo>
                <a:cubicBezTo>
                  <a:pt x="969" y="946"/>
                  <a:pt x="967" y="952"/>
                  <a:pt x="963" y="950"/>
                </a:cubicBezTo>
                <a:cubicBezTo>
                  <a:pt x="966" y="948"/>
                  <a:pt x="967" y="945"/>
                  <a:pt x="971" y="944"/>
                </a:cubicBezTo>
                <a:close/>
                <a:moveTo>
                  <a:pt x="930" y="993"/>
                </a:moveTo>
                <a:cubicBezTo>
                  <a:pt x="932" y="991"/>
                  <a:pt x="928" y="991"/>
                  <a:pt x="930" y="988"/>
                </a:cubicBezTo>
                <a:cubicBezTo>
                  <a:pt x="938" y="987"/>
                  <a:pt x="942" y="984"/>
                  <a:pt x="949" y="983"/>
                </a:cubicBezTo>
                <a:cubicBezTo>
                  <a:pt x="944" y="988"/>
                  <a:pt x="939" y="993"/>
                  <a:pt x="930" y="993"/>
                </a:cubicBezTo>
                <a:close/>
                <a:moveTo>
                  <a:pt x="945" y="957"/>
                </a:moveTo>
                <a:cubicBezTo>
                  <a:pt x="949" y="959"/>
                  <a:pt x="945" y="964"/>
                  <a:pt x="941" y="964"/>
                </a:cubicBezTo>
                <a:cubicBezTo>
                  <a:pt x="944" y="961"/>
                  <a:pt x="944" y="961"/>
                  <a:pt x="945" y="957"/>
                </a:cubicBezTo>
                <a:close/>
                <a:moveTo>
                  <a:pt x="925" y="971"/>
                </a:moveTo>
                <a:cubicBezTo>
                  <a:pt x="926" y="971"/>
                  <a:pt x="926" y="973"/>
                  <a:pt x="926" y="974"/>
                </a:cubicBezTo>
                <a:cubicBezTo>
                  <a:pt x="926" y="973"/>
                  <a:pt x="927" y="973"/>
                  <a:pt x="928" y="973"/>
                </a:cubicBezTo>
                <a:cubicBezTo>
                  <a:pt x="926" y="966"/>
                  <a:pt x="937" y="965"/>
                  <a:pt x="939" y="962"/>
                </a:cubicBezTo>
                <a:cubicBezTo>
                  <a:pt x="942" y="963"/>
                  <a:pt x="935" y="969"/>
                  <a:pt x="932" y="969"/>
                </a:cubicBezTo>
                <a:cubicBezTo>
                  <a:pt x="934" y="972"/>
                  <a:pt x="936" y="966"/>
                  <a:pt x="938" y="969"/>
                </a:cubicBezTo>
                <a:cubicBezTo>
                  <a:pt x="937" y="971"/>
                  <a:pt x="936" y="973"/>
                  <a:pt x="934" y="975"/>
                </a:cubicBezTo>
                <a:cubicBezTo>
                  <a:pt x="931" y="971"/>
                  <a:pt x="929" y="975"/>
                  <a:pt x="925" y="976"/>
                </a:cubicBezTo>
                <a:cubicBezTo>
                  <a:pt x="925" y="973"/>
                  <a:pt x="923" y="973"/>
                  <a:pt x="925" y="971"/>
                </a:cubicBezTo>
                <a:close/>
                <a:moveTo>
                  <a:pt x="913" y="1004"/>
                </a:moveTo>
                <a:cubicBezTo>
                  <a:pt x="911" y="999"/>
                  <a:pt x="918" y="996"/>
                  <a:pt x="924" y="996"/>
                </a:cubicBezTo>
                <a:cubicBezTo>
                  <a:pt x="922" y="1001"/>
                  <a:pt x="916" y="1000"/>
                  <a:pt x="913" y="1004"/>
                </a:cubicBezTo>
                <a:close/>
                <a:moveTo>
                  <a:pt x="918" y="976"/>
                </a:moveTo>
                <a:cubicBezTo>
                  <a:pt x="922" y="981"/>
                  <a:pt x="911" y="983"/>
                  <a:pt x="906" y="987"/>
                </a:cubicBezTo>
                <a:cubicBezTo>
                  <a:pt x="908" y="979"/>
                  <a:pt x="916" y="981"/>
                  <a:pt x="918" y="976"/>
                </a:cubicBezTo>
                <a:close/>
                <a:moveTo>
                  <a:pt x="914" y="986"/>
                </a:moveTo>
                <a:cubicBezTo>
                  <a:pt x="918" y="989"/>
                  <a:pt x="909" y="993"/>
                  <a:pt x="904" y="992"/>
                </a:cubicBezTo>
                <a:cubicBezTo>
                  <a:pt x="906" y="989"/>
                  <a:pt x="911" y="989"/>
                  <a:pt x="914" y="986"/>
                </a:cubicBezTo>
                <a:close/>
                <a:moveTo>
                  <a:pt x="885" y="1027"/>
                </a:moveTo>
                <a:cubicBezTo>
                  <a:pt x="888" y="1030"/>
                  <a:pt x="891" y="1028"/>
                  <a:pt x="895" y="1027"/>
                </a:cubicBezTo>
                <a:cubicBezTo>
                  <a:pt x="893" y="1033"/>
                  <a:pt x="887" y="1035"/>
                  <a:pt x="881" y="1036"/>
                </a:cubicBezTo>
                <a:cubicBezTo>
                  <a:pt x="882" y="1032"/>
                  <a:pt x="886" y="1032"/>
                  <a:pt x="885" y="1027"/>
                </a:cubicBezTo>
                <a:close/>
                <a:moveTo>
                  <a:pt x="865" y="1045"/>
                </a:moveTo>
                <a:cubicBezTo>
                  <a:pt x="864" y="1048"/>
                  <a:pt x="867" y="1040"/>
                  <a:pt x="870" y="1041"/>
                </a:cubicBezTo>
                <a:cubicBezTo>
                  <a:pt x="871" y="1045"/>
                  <a:pt x="867" y="1044"/>
                  <a:pt x="865" y="1045"/>
                </a:cubicBezTo>
                <a:close/>
                <a:moveTo>
                  <a:pt x="837" y="1067"/>
                </a:moveTo>
                <a:cubicBezTo>
                  <a:pt x="837" y="1070"/>
                  <a:pt x="834" y="1071"/>
                  <a:pt x="831" y="1071"/>
                </a:cubicBezTo>
                <a:cubicBezTo>
                  <a:pt x="830" y="1069"/>
                  <a:pt x="832" y="1066"/>
                  <a:pt x="837" y="1067"/>
                </a:cubicBezTo>
                <a:close/>
                <a:moveTo>
                  <a:pt x="821" y="1093"/>
                </a:moveTo>
                <a:cubicBezTo>
                  <a:pt x="822" y="1092"/>
                  <a:pt x="825" y="1092"/>
                  <a:pt x="827" y="1092"/>
                </a:cubicBezTo>
                <a:cubicBezTo>
                  <a:pt x="826" y="1094"/>
                  <a:pt x="825" y="1095"/>
                  <a:pt x="823" y="1096"/>
                </a:cubicBezTo>
                <a:cubicBezTo>
                  <a:pt x="821" y="1096"/>
                  <a:pt x="821" y="1095"/>
                  <a:pt x="821" y="1093"/>
                </a:cubicBezTo>
                <a:close/>
                <a:moveTo>
                  <a:pt x="785" y="1113"/>
                </a:moveTo>
                <a:cubicBezTo>
                  <a:pt x="786" y="1110"/>
                  <a:pt x="794" y="1108"/>
                  <a:pt x="798" y="1109"/>
                </a:cubicBezTo>
                <a:cubicBezTo>
                  <a:pt x="795" y="1111"/>
                  <a:pt x="790" y="1112"/>
                  <a:pt x="785" y="1113"/>
                </a:cubicBezTo>
                <a:close/>
                <a:moveTo>
                  <a:pt x="815" y="1075"/>
                </a:moveTo>
                <a:cubicBezTo>
                  <a:pt x="815" y="1079"/>
                  <a:pt x="815" y="1079"/>
                  <a:pt x="815" y="1079"/>
                </a:cubicBezTo>
                <a:cubicBezTo>
                  <a:pt x="810" y="1081"/>
                  <a:pt x="806" y="1077"/>
                  <a:pt x="805" y="1082"/>
                </a:cubicBezTo>
                <a:cubicBezTo>
                  <a:pt x="802" y="1077"/>
                  <a:pt x="810" y="1075"/>
                  <a:pt x="815" y="1075"/>
                </a:cubicBezTo>
                <a:close/>
                <a:moveTo>
                  <a:pt x="800" y="1089"/>
                </a:moveTo>
                <a:cubicBezTo>
                  <a:pt x="800" y="1080"/>
                  <a:pt x="809" y="1084"/>
                  <a:pt x="814" y="1083"/>
                </a:cubicBezTo>
                <a:cubicBezTo>
                  <a:pt x="810" y="1092"/>
                  <a:pt x="790" y="1102"/>
                  <a:pt x="784" y="1094"/>
                </a:cubicBezTo>
                <a:cubicBezTo>
                  <a:pt x="786" y="1089"/>
                  <a:pt x="795" y="1091"/>
                  <a:pt x="800" y="1089"/>
                </a:cubicBezTo>
                <a:close/>
                <a:moveTo>
                  <a:pt x="40" y="932"/>
                </a:moveTo>
                <a:cubicBezTo>
                  <a:pt x="40" y="932"/>
                  <a:pt x="40" y="932"/>
                  <a:pt x="41" y="932"/>
                </a:cubicBezTo>
                <a:cubicBezTo>
                  <a:pt x="42" y="932"/>
                  <a:pt x="41" y="935"/>
                  <a:pt x="43" y="935"/>
                </a:cubicBezTo>
                <a:cubicBezTo>
                  <a:pt x="44" y="930"/>
                  <a:pt x="51" y="930"/>
                  <a:pt x="51" y="925"/>
                </a:cubicBezTo>
                <a:cubicBezTo>
                  <a:pt x="48" y="928"/>
                  <a:pt x="41" y="930"/>
                  <a:pt x="40" y="932"/>
                </a:cubicBezTo>
                <a:close/>
                <a:moveTo>
                  <a:pt x="227" y="928"/>
                </a:moveTo>
                <a:cubicBezTo>
                  <a:pt x="228" y="926"/>
                  <a:pt x="229" y="927"/>
                  <a:pt x="231" y="927"/>
                </a:cubicBezTo>
                <a:cubicBezTo>
                  <a:pt x="231" y="925"/>
                  <a:pt x="231" y="925"/>
                  <a:pt x="231" y="925"/>
                </a:cubicBezTo>
                <a:cubicBezTo>
                  <a:pt x="229" y="924"/>
                  <a:pt x="229" y="926"/>
                  <a:pt x="227" y="926"/>
                </a:cubicBezTo>
                <a:cubicBezTo>
                  <a:pt x="227" y="927"/>
                  <a:pt x="225" y="928"/>
                  <a:pt x="227" y="928"/>
                </a:cubicBezTo>
                <a:close/>
                <a:moveTo>
                  <a:pt x="1158" y="939"/>
                </a:moveTo>
                <a:cubicBezTo>
                  <a:pt x="1155" y="941"/>
                  <a:pt x="1154" y="938"/>
                  <a:pt x="1152" y="938"/>
                </a:cubicBezTo>
                <a:cubicBezTo>
                  <a:pt x="1155" y="941"/>
                  <a:pt x="1150" y="945"/>
                  <a:pt x="1153" y="947"/>
                </a:cubicBezTo>
                <a:cubicBezTo>
                  <a:pt x="1162" y="947"/>
                  <a:pt x="1170" y="939"/>
                  <a:pt x="1176" y="933"/>
                </a:cubicBezTo>
                <a:cubicBezTo>
                  <a:pt x="1172" y="932"/>
                  <a:pt x="1168" y="933"/>
                  <a:pt x="1168" y="929"/>
                </a:cubicBezTo>
                <a:cubicBezTo>
                  <a:pt x="1166" y="927"/>
                  <a:pt x="1172" y="927"/>
                  <a:pt x="1169" y="926"/>
                </a:cubicBezTo>
                <a:cubicBezTo>
                  <a:pt x="1162" y="927"/>
                  <a:pt x="1162" y="935"/>
                  <a:pt x="1158" y="939"/>
                </a:cubicBezTo>
                <a:close/>
                <a:moveTo>
                  <a:pt x="214" y="934"/>
                </a:moveTo>
                <a:cubicBezTo>
                  <a:pt x="212" y="935"/>
                  <a:pt x="205" y="937"/>
                  <a:pt x="207" y="939"/>
                </a:cubicBezTo>
                <a:cubicBezTo>
                  <a:pt x="209" y="938"/>
                  <a:pt x="216" y="936"/>
                  <a:pt x="214" y="934"/>
                </a:cubicBezTo>
                <a:close/>
                <a:moveTo>
                  <a:pt x="130" y="938"/>
                </a:moveTo>
                <a:cubicBezTo>
                  <a:pt x="133" y="938"/>
                  <a:pt x="134" y="936"/>
                  <a:pt x="134" y="934"/>
                </a:cubicBezTo>
                <a:cubicBezTo>
                  <a:pt x="123" y="930"/>
                  <a:pt x="117" y="944"/>
                  <a:pt x="109" y="949"/>
                </a:cubicBezTo>
                <a:cubicBezTo>
                  <a:pt x="114" y="946"/>
                  <a:pt x="119" y="944"/>
                  <a:pt x="125" y="942"/>
                </a:cubicBezTo>
                <a:cubicBezTo>
                  <a:pt x="125" y="944"/>
                  <a:pt x="125" y="946"/>
                  <a:pt x="126" y="946"/>
                </a:cubicBezTo>
                <a:cubicBezTo>
                  <a:pt x="129" y="946"/>
                  <a:pt x="134" y="941"/>
                  <a:pt x="130" y="938"/>
                </a:cubicBezTo>
                <a:close/>
                <a:moveTo>
                  <a:pt x="1092" y="954"/>
                </a:moveTo>
                <a:cubicBezTo>
                  <a:pt x="1089" y="958"/>
                  <a:pt x="1088" y="956"/>
                  <a:pt x="1086" y="958"/>
                </a:cubicBezTo>
                <a:cubicBezTo>
                  <a:pt x="1090" y="958"/>
                  <a:pt x="1085" y="962"/>
                  <a:pt x="1089" y="962"/>
                </a:cubicBezTo>
                <a:cubicBezTo>
                  <a:pt x="1091" y="959"/>
                  <a:pt x="1091" y="957"/>
                  <a:pt x="1092" y="954"/>
                </a:cubicBezTo>
                <a:close/>
                <a:moveTo>
                  <a:pt x="972" y="962"/>
                </a:moveTo>
                <a:cubicBezTo>
                  <a:pt x="972" y="959"/>
                  <a:pt x="974" y="963"/>
                  <a:pt x="975" y="961"/>
                </a:cubicBezTo>
                <a:cubicBezTo>
                  <a:pt x="975" y="958"/>
                  <a:pt x="975" y="958"/>
                  <a:pt x="975" y="958"/>
                </a:cubicBezTo>
                <a:cubicBezTo>
                  <a:pt x="973" y="958"/>
                  <a:pt x="970" y="961"/>
                  <a:pt x="972" y="962"/>
                </a:cubicBezTo>
                <a:close/>
                <a:moveTo>
                  <a:pt x="1072" y="960"/>
                </a:moveTo>
                <a:cubicBezTo>
                  <a:pt x="1076" y="961"/>
                  <a:pt x="1077" y="966"/>
                  <a:pt x="1076" y="959"/>
                </a:cubicBezTo>
                <a:cubicBezTo>
                  <a:pt x="1076" y="959"/>
                  <a:pt x="1077" y="958"/>
                  <a:pt x="1076" y="958"/>
                </a:cubicBezTo>
                <a:cubicBezTo>
                  <a:pt x="1077" y="961"/>
                  <a:pt x="1072" y="957"/>
                  <a:pt x="1072" y="960"/>
                </a:cubicBezTo>
                <a:close/>
                <a:moveTo>
                  <a:pt x="1114" y="963"/>
                </a:moveTo>
                <a:cubicBezTo>
                  <a:pt x="1112" y="961"/>
                  <a:pt x="1108" y="963"/>
                  <a:pt x="1107" y="963"/>
                </a:cubicBezTo>
                <a:cubicBezTo>
                  <a:pt x="1108" y="963"/>
                  <a:pt x="1108" y="964"/>
                  <a:pt x="1107" y="965"/>
                </a:cubicBezTo>
                <a:cubicBezTo>
                  <a:pt x="1110" y="962"/>
                  <a:pt x="1113" y="966"/>
                  <a:pt x="1114" y="963"/>
                </a:cubicBezTo>
                <a:close/>
                <a:moveTo>
                  <a:pt x="26" y="975"/>
                </a:moveTo>
                <a:cubicBezTo>
                  <a:pt x="28" y="971"/>
                  <a:pt x="29" y="976"/>
                  <a:pt x="34" y="975"/>
                </a:cubicBezTo>
                <a:cubicBezTo>
                  <a:pt x="37" y="971"/>
                  <a:pt x="36" y="968"/>
                  <a:pt x="38" y="964"/>
                </a:cubicBezTo>
                <a:cubicBezTo>
                  <a:pt x="32" y="965"/>
                  <a:pt x="27" y="972"/>
                  <a:pt x="26" y="975"/>
                </a:cubicBezTo>
                <a:close/>
                <a:moveTo>
                  <a:pt x="1040" y="979"/>
                </a:moveTo>
                <a:cubicBezTo>
                  <a:pt x="1039" y="979"/>
                  <a:pt x="1038" y="978"/>
                  <a:pt x="1038" y="978"/>
                </a:cubicBezTo>
                <a:cubicBezTo>
                  <a:pt x="1028" y="984"/>
                  <a:pt x="1017" y="989"/>
                  <a:pt x="1009" y="997"/>
                </a:cubicBezTo>
                <a:cubicBezTo>
                  <a:pt x="1000" y="995"/>
                  <a:pt x="992" y="1002"/>
                  <a:pt x="987" y="1007"/>
                </a:cubicBezTo>
                <a:cubicBezTo>
                  <a:pt x="989" y="1007"/>
                  <a:pt x="989" y="1008"/>
                  <a:pt x="988" y="1009"/>
                </a:cubicBezTo>
                <a:cubicBezTo>
                  <a:pt x="1000" y="1009"/>
                  <a:pt x="1004" y="997"/>
                  <a:pt x="1014" y="998"/>
                </a:cubicBezTo>
                <a:cubicBezTo>
                  <a:pt x="1018" y="994"/>
                  <a:pt x="1024" y="991"/>
                  <a:pt x="1027" y="986"/>
                </a:cubicBezTo>
                <a:cubicBezTo>
                  <a:pt x="1033" y="986"/>
                  <a:pt x="1033" y="986"/>
                  <a:pt x="1033" y="986"/>
                </a:cubicBezTo>
                <a:cubicBezTo>
                  <a:pt x="1031" y="978"/>
                  <a:pt x="1039" y="983"/>
                  <a:pt x="1040" y="979"/>
                </a:cubicBezTo>
                <a:close/>
                <a:moveTo>
                  <a:pt x="928" y="1013"/>
                </a:moveTo>
                <a:cubicBezTo>
                  <a:pt x="930" y="1010"/>
                  <a:pt x="933" y="1014"/>
                  <a:pt x="935" y="1014"/>
                </a:cubicBezTo>
                <a:cubicBezTo>
                  <a:pt x="938" y="1007"/>
                  <a:pt x="947" y="1006"/>
                  <a:pt x="950" y="999"/>
                </a:cubicBezTo>
                <a:cubicBezTo>
                  <a:pt x="942" y="1003"/>
                  <a:pt x="932" y="1008"/>
                  <a:pt x="928" y="1013"/>
                </a:cubicBezTo>
                <a:close/>
                <a:moveTo>
                  <a:pt x="233" y="1024"/>
                </a:moveTo>
                <a:cubicBezTo>
                  <a:pt x="231" y="1027"/>
                  <a:pt x="227" y="1027"/>
                  <a:pt x="225" y="1030"/>
                </a:cubicBezTo>
                <a:cubicBezTo>
                  <a:pt x="229" y="1030"/>
                  <a:pt x="234" y="1026"/>
                  <a:pt x="233" y="1024"/>
                </a:cubicBezTo>
                <a:close/>
                <a:moveTo>
                  <a:pt x="89" y="1041"/>
                </a:moveTo>
                <a:cubicBezTo>
                  <a:pt x="86" y="1044"/>
                  <a:pt x="85" y="1040"/>
                  <a:pt x="84" y="1040"/>
                </a:cubicBezTo>
                <a:cubicBezTo>
                  <a:pt x="76" y="1046"/>
                  <a:pt x="66" y="1047"/>
                  <a:pt x="58" y="1055"/>
                </a:cubicBezTo>
                <a:cubicBezTo>
                  <a:pt x="59" y="1056"/>
                  <a:pt x="61" y="1056"/>
                  <a:pt x="63" y="1057"/>
                </a:cubicBezTo>
                <a:cubicBezTo>
                  <a:pt x="66" y="1047"/>
                  <a:pt x="79" y="1051"/>
                  <a:pt x="84" y="1044"/>
                </a:cubicBezTo>
                <a:cubicBezTo>
                  <a:pt x="86" y="1044"/>
                  <a:pt x="87" y="1045"/>
                  <a:pt x="88" y="1045"/>
                </a:cubicBezTo>
                <a:cubicBezTo>
                  <a:pt x="87" y="1042"/>
                  <a:pt x="92" y="1042"/>
                  <a:pt x="89" y="1041"/>
                </a:cubicBezTo>
                <a:close/>
                <a:moveTo>
                  <a:pt x="224" y="1053"/>
                </a:moveTo>
                <a:cubicBezTo>
                  <a:pt x="225" y="1048"/>
                  <a:pt x="222" y="1048"/>
                  <a:pt x="221" y="1045"/>
                </a:cubicBezTo>
                <a:cubicBezTo>
                  <a:pt x="222" y="1043"/>
                  <a:pt x="225" y="1043"/>
                  <a:pt x="224" y="1040"/>
                </a:cubicBezTo>
                <a:cubicBezTo>
                  <a:pt x="218" y="1039"/>
                  <a:pt x="223" y="1047"/>
                  <a:pt x="215" y="1045"/>
                </a:cubicBezTo>
                <a:cubicBezTo>
                  <a:pt x="214" y="1051"/>
                  <a:pt x="206" y="1050"/>
                  <a:pt x="205" y="1056"/>
                </a:cubicBezTo>
                <a:cubicBezTo>
                  <a:pt x="206" y="1056"/>
                  <a:pt x="209" y="1056"/>
                  <a:pt x="210" y="1057"/>
                </a:cubicBezTo>
                <a:cubicBezTo>
                  <a:pt x="218" y="1074"/>
                  <a:pt x="194" y="1065"/>
                  <a:pt x="192" y="1077"/>
                </a:cubicBezTo>
                <a:cubicBezTo>
                  <a:pt x="195" y="1078"/>
                  <a:pt x="192" y="1074"/>
                  <a:pt x="195" y="1074"/>
                </a:cubicBezTo>
                <a:cubicBezTo>
                  <a:pt x="195" y="1077"/>
                  <a:pt x="199" y="1076"/>
                  <a:pt x="200" y="1079"/>
                </a:cubicBezTo>
                <a:cubicBezTo>
                  <a:pt x="196" y="1087"/>
                  <a:pt x="206" y="1075"/>
                  <a:pt x="208" y="1073"/>
                </a:cubicBezTo>
                <a:cubicBezTo>
                  <a:pt x="210" y="1074"/>
                  <a:pt x="210" y="1074"/>
                  <a:pt x="210" y="1076"/>
                </a:cubicBezTo>
                <a:cubicBezTo>
                  <a:pt x="209" y="1080"/>
                  <a:pt x="205" y="1081"/>
                  <a:pt x="207" y="1084"/>
                </a:cubicBezTo>
                <a:cubicBezTo>
                  <a:pt x="209" y="1081"/>
                  <a:pt x="214" y="1082"/>
                  <a:pt x="213" y="1077"/>
                </a:cubicBezTo>
                <a:cubicBezTo>
                  <a:pt x="217" y="1077"/>
                  <a:pt x="220" y="1077"/>
                  <a:pt x="220" y="1073"/>
                </a:cubicBezTo>
                <a:cubicBezTo>
                  <a:pt x="220" y="1071"/>
                  <a:pt x="216" y="1073"/>
                  <a:pt x="217" y="1070"/>
                </a:cubicBezTo>
                <a:cubicBezTo>
                  <a:pt x="220" y="1059"/>
                  <a:pt x="230" y="1064"/>
                  <a:pt x="237" y="1062"/>
                </a:cubicBezTo>
                <a:cubicBezTo>
                  <a:pt x="235" y="1059"/>
                  <a:pt x="233" y="1057"/>
                  <a:pt x="232" y="1052"/>
                </a:cubicBezTo>
                <a:cubicBezTo>
                  <a:pt x="230" y="1053"/>
                  <a:pt x="227" y="1053"/>
                  <a:pt x="224" y="1053"/>
                </a:cubicBezTo>
                <a:close/>
                <a:moveTo>
                  <a:pt x="949" y="1049"/>
                </a:moveTo>
                <a:cubicBezTo>
                  <a:pt x="947" y="1051"/>
                  <a:pt x="940" y="1048"/>
                  <a:pt x="940" y="1053"/>
                </a:cubicBezTo>
                <a:cubicBezTo>
                  <a:pt x="943" y="1052"/>
                  <a:pt x="951" y="1049"/>
                  <a:pt x="949" y="1049"/>
                </a:cubicBezTo>
                <a:close/>
                <a:moveTo>
                  <a:pt x="103" y="1058"/>
                </a:moveTo>
                <a:cubicBezTo>
                  <a:pt x="104" y="1062"/>
                  <a:pt x="99" y="1060"/>
                  <a:pt x="99" y="1063"/>
                </a:cubicBezTo>
                <a:cubicBezTo>
                  <a:pt x="103" y="1063"/>
                  <a:pt x="103" y="1063"/>
                  <a:pt x="103" y="1063"/>
                </a:cubicBezTo>
                <a:cubicBezTo>
                  <a:pt x="101" y="1060"/>
                  <a:pt x="107" y="1059"/>
                  <a:pt x="103" y="1058"/>
                </a:cubicBezTo>
                <a:close/>
                <a:moveTo>
                  <a:pt x="1003" y="1090"/>
                </a:moveTo>
                <a:cubicBezTo>
                  <a:pt x="1009" y="1089"/>
                  <a:pt x="1011" y="1085"/>
                  <a:pt x="1018" y="1085"/>
                </a:cubicBezTo>
                <a:cubicBezTo>
                  <a:pt x="1017" y="1090"/>
                  <a:pt x="1011" y="1088"/>
                  <a:pt x="1009" y="1092"/>
                </a:cubicBezTo>
                <a:cubicBezTo>
                  <a:pt x="1021" y="1091"/>
                  <a:pt x="1020" y="1078"/>
                  <a:pt x="1034" y="1079"/>
                </a:cubicBezTo>
                <a:cubicBezTo>
                  <a:pt x="1036" y="1077"/>
                  <a:pt x="1033" y="1077"/>
                  <a:pt x="1035" y="1076"/>
                </a:cubicBezTo>
                <a:cubicBezTo>
                  <a:pt x="1045" y="1073"/>
                  <a:pt x="1060" y="1066"/>
                  <a:pt x="1059" y="1060"/>
                </a:cubicBezTo>
                <a:cubicBezTo>
                  <a:pt x="1042" y="1070"/>
                  <a:pt x="1018" y="1077"/>
                  <a:pt x="1003" y="1090"/>
                </a:cubicBezTo>
                <a:close/>
                <a:moveTo>
                  <a:pt x="938" y="1063"/>
                </a:moveTo>
                <a:cubicBezTo>
                  <a:pt x="933" y="1062"/>
                  <a:pt x="925" y="1068"/>
                  <a:pt x="924" y="1070"/>
                </a:cubicBezTo>
                <a:cubicBezTo>
                  <a:pt x="927" y="1066"/>
                  <a:pt x="935" y="1067"/>
                  <a:pt x="938" y="1063"/>
                </a:cubicBezTo>
                <a:close/>
                <a:moveTo>
                  <a:pt x="912" y="1070"/>
                </a:moveTo>
                <a:cubicBezTo>
                  <a:pt x="907" y="1075"/>
                  <a:pt x="901" y="1075"/>
                  <a:pt x="895" y="1070"/>
                </a:cubicBezTo>
                <a:cubicBezTo>
                  <a:pt x="888" y="1078"/>
                  <a:pt x="875" y="1077"/>
                  <a:pt x="870" y="1086"/>
                </a:cubicBezTo>
                <a:cubicBezTo>
                  <a:pt x="871" y="1089"/>
                  <a:pt x="872" y="1088"/>
                  <a:pt x="871" y="1092"/>
                </a:cubicBezTo>
                <a:cubicBezTo>
                  <a:pt x="880" y="1093"/>
                  <a:pt x="881" y="1087"/>
                  <a:pt x="886" y="1084"/>
                </a:cubicBezTo>
                <a:cubicBezTo>
                  <a:pt x="883" y="1084"/>
                  <a:pt x="880" y="1087"/>
                  <a:pt x="878" y="1085"/>
                </a:cubicBezTo>
                <a:cubicBezTo>
                  <a:pt x="885" y="1085"/>
                  <a:pt x="885" y="1078"/>
                  <a:pt x="893" y="1079"/>
                </a:cubicBezTo>
                <a:cubicBezTo>
                  <a:pt x="893" y="1081"/>
                  <a:pt x="892" y="1081"/>
                  <a:pt x="892" y="1083"/>
                </a:cubicBezTo>
                <a:cubicBezTo>
                  <a:pt x="901" y="1081"/>
                  <a:pt x="911" y="1078"/>
                  <a:pt x="917" y="1072"/>
                </a:cubicBezTo>
                <a:cubicBezTo>
                  <a:pt x="914" y="1072"/>
                  <a:pt x="909" y="1073"/>
                  <a:pt x="912" y="1070"/>
                </a:cubicBezTo>
                <a:close/>
                <a:moveTo>
                  <a:pt x="720" y="1088"/>
                </a:moveTo>
                <a:cubicBezTo>
                  <a:pt x="720" y="1088"/>
                  <a:pt x="726" y="1085"/>
                  <a:pt x="725" y="1084"/>
                </a:cubicBezTo>
                <a:cubicBezTo>
                  <a:pt x="723" y="1085"/>
                  <a:pt x="717" y="1086"/>
                  <a:pt x="720" y="1088"/>
                </a:cubicBezTo>
                <a:close/>
                <a:moveTo>
                  <a:pt x="960" y="1100"/>
                </a:moveTo>
                <a:cubicBezTo>
                  <a:pt x="964" y="1100"/>
                  <a:pt x="967" y="1098"/>
                  <a:pt x="971" y="1096"/>
                </a:cubicBezTo>
                <a:cubicBezTo>
                  <a:pt x="971" y="1094"/>
                  <a:pt x="969" y="1094"/>
                  <a:pt x="971" y="1092"/>
                </a:cubicBezTo>
                <a:cubicBezTo>
                  <a:pt x="968" y="1094"/>
                  <a:pt x="966" y="1090"/>
                  <a:pt x="966" y="1094"/>
                </a:cubicBezTo>
                <a:cubicBezTo>
                  <a:pt x="965" y="1096"/>
                  <a:pt x="970" y="1093"/>
                  <a:pt x="970" y="1096"/>
                </a:cubicBezTo>
                <a:cubicBezTo>
                  <a:pt x="966" y="1097"/>
                  <a:pt x="963" y="1098"/>
                  <a:pt x="960" y="1100"/>
                </a:cubicBezTo>
                <a:close/>
                <a:moveTo>
                  <a:pt x="915" y="1103"/>
                </a:moveTo>
                <a:cubicBezTo>
                  <a:pt x="922" y="1100"/>
                  <a:pt x="929" y="1098"/>
                  <a:pt x="935" y="1094"/>
                </a:cubicBezTo>
                <a:cubicBezTo>
                  <a:pt x="927" y="1095"/>
                  <a:pt x="918" y="1100"/>
                  <a:pt x="915" y="1103"/>
                </a:cubicBezTo>
                <a:close/>
                <a:moveTo>
                  <a:pt x="903" y="1095"/>
                </a:moveTo>
                <a:cubicBezTo>
                  <a:pt x="900" y="1094"/>
                  <a:pt x="899" y="1096"/>
                  <a:pt x="897" y="1095"/>
                </a:cubicBezTo>
                <a:cubicBezTo>
                  <a:pt x="897" y="1099"/>
                  <a:pt x="891" y="1096"/>
                  <a:pt x="893" y="1099"/>
                </a:cubicBezTo>
                <a:cubicBezTo>
                  <a:pt x="895" y="1097"/>
                  <a:pt x="901" y="1098"/>
                  <a:pt x="903" y="1095"/>
                </a:cubicBezTo>
                <a:close/>
                <a:moveTo>
                  <a:pt x="974" y="1099"/>
                </a:moveTo>
                <a:cubicBezTo>
                  <a:pt x="970" y="1100"/>
                  <a:pt x="967" y="1102"/>
                  <a:pt x="964" y="1104"/>
                </a:cubicBezTo>
                <a:cubicBezTo>
                  <a:pt x="969" y="1104"/>
                  <a:pt x="972" y="1101"/>
                  <a:pt x="974" y="1099"/>
                </a:cubicBezTo>
                <a:close/>
                <a:moveTo>
                  <a:pt x="878" y="1116"/>
                </a:moveTo>
                <a:cubicBezTo>
                  <a:pt x="887" y="1110"/>
                  <a:pt x="906" y="1109"/>
                  <a:pt x="911" y="1103"/>
                </a:cubicBezTo>
                <a:cubicBezTo>
                  <a:pt x="910" y="1104"/>
                  <a:pt x="903" y="1105"/>
                  <a:pt x="903" y="1104"/>
                </a:cubicBezTo>
                <a:cubicBezTo>
                  <a:pt x="904" y="1103"/>
                  <a:pt x="907" y="1101"/>
                  <a:pt x="904" y="1100"/>
                </a:cubicBezTo>
                <a:cubicBezTo>
                  <a:pt x="893" y="1105"/>
                  <a:pt x="883" y="1108"/>
                  <a:pt x="873" y="1113"/>
                </a:cubicBezTo>
                <a:cubicBezTo>
                  <a:pt x="876" y="1113"/>
                  <a:pt x="875" y="1116"/>
                  <a:pt x="878" y="1116"/>
                </a:cubicBezTo>
                <a:close/>
                <a:moveTo>
                  <a:pt x="812" y="1117"/>
                </a:moveTo>
                <a:cubicBezTo>
                  <a:pt x="814" y="1114"/>
                  <a:pt x="820" y="1121"/>
                  <a:pt x="820" y="1116"/>
                </a:cubicBezTo>
                <a:cubicBezTo>
                  <a:pt x="819" y="1114"/>
                  <a:pt x="810" y="1115"/>
                  <a:pt x="812" y="1117"/>
                </a:cubicBezTo>
                <a:close/>
                <a:moveTo>
                  <a:pt x="925" y="1142"/>
                </a:moveTo>
                <a:cubicBezTo>
                  <a:pt x="920" y="1144"/>
                  <a:pt x="916" y="1147"/>
                  <a:pt x="911" y="1149"/>
                </a:cubicBezTo>
                <a:cubicBezTo>
                  <a:pt x="917" y="1148"/>
                  <a:pt x="921" y="1146"/>
                  <a:pt x="925" y="1142"/>
                </a:cubicBezTo>
                <a:close/>
                <a:moveTo>
                  <a:pt x="713" y="1155"/>
                </a:moveTo>
                <a:cubicBezTo>
                  <a:pt x="717" y="1153"/>
                  <a:pt x="721" y="1152"/>
                  <a:pt x="724" y="1149"/>
                </a:cubicBezTo>
                <a:cubicBezTo>
                  <a:pt x="721" y="1151"/>
                  <a:pt x="712" y="1152"/>
                  <a:pt x="713" y="1155"/>
                </a:cubicBezTo>
                <a:close/>
                <a:moveTo>
                  <a:pt x="872" y="1168"/>
                </a:moveTo>
                <a:cubicBezTo>
                  <a:pt x="880" y="1167"/>
                  <a:pt x="885" y="1163"/>
                  <a:pt x="890" y="1159"/>
                </a:cubicBezTo>
                <a:cubicBezTo>
                  <a:pt x="897" y="1157"/>
                  <a:pt x="908" y="1154"/>
                  <a:pt x="909" y="1149"/>
                </a:cubicBezTo>
                <a:cubicBezTo>
                  <a:pt x="902" y="1152"/>
                  <a:pt x="893" y="1157"/>
                  <a:pt x="885" y="1158"/>
                </a:cubicBezTo>
                <a:cubicBezTo>
                  <a:pt x="886" y="1163"/>
                  <a:pt x="874" y="1163"/>
                  <a:pt x="872" y="1168"/>
                </a:cubicBezTo>
                <a:close/>
                <a:moveTo>
                  <a:pt x="1138" y="208"/>
                </a:moveTo>
                <a:cubicBezTo>
                  <a:pt x="1129" y="210"/>
                  <a:pt x="1123" y="214"/>
                  <a:pt x="1123" y="223"/>
                </a:cubicBezTo>
                <a:cubicBezTo>
                  <a:pt x="1124" y="224"/>
                  <a:pt x="1126" y="226"/>
                  <a:pt x="1129" y="225"/>
                </a:cubicBezTo>
                <a:cubicBezTo>
                  <a:pt x="1131" y="223"/>
                  <a:pt x="1128" y="220"/>
                  <a:pt x="1132" y="219"/>
                </a:cubicBezTo>
                <a:cubicBezTo>
                  <a:pt x="1132" y="221"/>
                  <a:pt x="1132" y="221"/>
                  <a:pt x="1132" y="221"/>
                </a:cubicBezTo>
                <a:cubicBezTo>
                  <a:pt x="1136" y="219"/>
                  <a:pt x="1139" y="213"/>
                  <a:pt x="1138" y="208"/>
                </a:cubicBezTo>
                <a:close/>
                <a:moveTo>
                  <a:pt x="1097" y="931"/>
                </a:moveTo>
                <a:cubicBezTo>
                  <a:pt x="1098" y="929"/>
                  <a:pt x="1096" y="925"/>
                  <a:pt x="1099" y="923"/>
                </a:cubicBezTo>
                <a:cubicBezTo>
                  <a:pt x="1097" y="922"/>
                  <a:pt x="1096" y="921"/>
                  <a:pt x="1095" y="920"/>
                </a:cubicBezTo>
                <a:cubicBezTo>
                  <a:pt x="1093" y="926"/>
                  <a:pt x="1082" y="928"/>
                  <a:pt x="1085" y="936"/>
                </a:cubicBezTo>
                <a:cubicBezTo>
                  <a:pt x="1087" y="931"/>
                  <a:pt x="1091" y="928"/>
                  <a:pt x="1097" y="931"/>
                </a:cubicBezTo>
                <a:close/>
                <a:moveTo>
                  <a:pt x="1152" y="971"/>
                </a:moveTo>
                <a:cubicBezTo>
                  <a:pt x="1156" y="976"/>
                  <a:pt x="1150" y="978"/>
                  <a:pt x="1151" y="981"/>
                </a:cubicBezTo>
                <a:cubicBezTo>
                  <a:pt x="1154" y="978"/>
                  <a:pt x="1161" y="979"/>
                  <a:pt x="1160" y="972"/>
                </a:cubicBezTo>
                <a:cubicBezTo>
                  <a:pt x="1157" y="971"/>
                  <a:pt x="1154" y="971"/>
                  <a:pt x="1152" y="971"/>
                </a:cubicBezTo>
                <a:close/>
                <a:moveTo>
                  <a:pt x="1069" y="974"/>
                </a:moveTo>
                <a:cubicBezTo>
                  <a:pt x="1067" y="975"/>
                  <a:pt x="1066" y="977"/>
                  <a:pt x="1065" y="979"/>
                </a:cubicBezTo>
                <a:cubicBezTo>
                  <a:pt x="1064" y="978"/>
                  <a:pt x="1063" y="977"/>
                  <a:pt x="1060" y="977"/>
                </a:cubicBezTo>
                <a:cubicBezTo>
                  <a:pt x="1062" y="985"/>
                  <a:pt x="1073" y="982"/>
                  <a:pt x="1077" y="977"/>
                </a:cubicBezTo>
                <a:cubicBezTo>
                  <a:pt x="1073" y="979"/>
                  <a:pt x="1073" y="974"/>
                  <a:pt x="1069" y="974"/>
                </a:cubicBezTo>
                <a:close/>
                <a:moveTo>
                  <a:pt x="1015" y="1019"/>
                </a:moveTo>
                <a:cubicBezTo>
                  <a:pt x="1015" y="1021"/>
                  <a:pt x="1010" y="1023"/>
                  <a:pt x="1013" y="1024"/>
                </a:cubicBezTo>
                <a:cubicBezTo>
                  <a:pt x="1014" y="1021"/>
                  <a:pt x="1019" y="1022"/>
                  <a:pt x="1021" y="1020"/>
                </a:cubicBezTo>
                <a:cubicBezTo>
                  <a:pt x="1022" y="1016"/>
                  <a:pt x="1015" y="1018"/>
                  <a:pt x="1016" y="1014"/>
                </a:cubicBezTo>
                <a:cubicBezTo>
                  <a:pt x="1023" y="1013"/>
                  <a:pt x="1021" y="1005"/>
                  <a:pt x="1027" y="1005"/>
                </a:cubicBezTo>
                <a:cubicBezTo>
                  <a:pt x="1028" y="1001"/>
                  <a:pt x="1026" y="1000"/>
                  <a:pt x="1024" y="999"/>
                </a:cubicBezTo>
                <a:cubicBezTo>
                  <a:pt x="1020" y="1003"/>
                  <a:pt x="1016" y="1007"/>
                  <a:pt x="1012" y="1012"/>
                </a:cubicBezTo>
                <a:cubicBezTo>
                  <a:pt x="1010" y="1012"/>
                  <a:pt x="1011" y="1008"/>
                  <a:pt x="1009" y="1008"/>
                </a:cubicBezTo>
                <a:cubicBezTo>
                  <a:pt x="1004" y="1017"/>
                  <a:pt x="990" y="1020"/>
                  <a:pt x="984" y="1030"/>
                </a:cubicBezTo>
                <a:cubicBezTo>
                  <a:pt x="988" y="1032"/>
                  <a:pt x="987" y="1027"/>
                  <a:pt x="989" y="1027"/>
                </a:cubicBezTo>
                <a:cubicBezTo>
                  <a:pt x="998" y="1028"/>
                  <a:pt x="1005" y="1014"/>
                  <a:pt x="1015" y="1019"/>
                </a:cubicBezTo>
                <a:close/>
                <a:moveTo>
                  <a:pt x="910" y="1114"/>
                </a:moveTo>
                <a:cubicBezTo>
                  <a:pt x="897" y="1124"/>
                  <a:pt x="876" y="1122"/>
                  <a:pt x="863" y="1132"/>
                </a:cubicBezTo>
                <a:cubicBezTo>
                  <a:pt x="857" y="1129"/>
                  <a:pt x="843" y="1133"/>
                  <a:pt x="841" y="1139"/>
                </a:cubicBezTo>
                <a:cubicBezTo>
                  <a:pt x="839" y="1138"/>
                  <a:pt x="836" y="1137"/>
                  <a:pt x="836" y="1134"/>
                </a:cubicBezTo>
                <a:cubicBezTo>
                  <a:pt x="838" y="1129"/>
                  <a:pt x="849" y="1134"/>
                  <a:pt x="848" y="1126"/>
                </a:cubicBezTo>
                <a:cubicBezTo>
                  <a:pt x="841" y="1128"/>
                  <a:pt x="829" y="1131"/>
                  <a:pt x="831" y="1137"/>
                </a:cubicBezTo>
                <a:cubicBezTo>
                  <a:pt x="829" y="1137"/>
                  <a:pt x="829" y="1139"/>
                  <a:pt x="827" y="1138"/>
                </a:cubicBezTo>
                <a:cubicBezTo>
                  <a:pt x="827" y="1142"/>
                  <a:pt x="831" y="1141"/>
                  <a:pt x="830" y="1145"/>
                </a:cubicBezTo>
                <a:cubicBezTo>
                  <a:pt x="828" y="1146"/>
                  <a:pt x="825" y="1147"/>
                  <a:pt x="822" y="1148"/>
                </a:cubicBezTo>
                <a:cubicBezTo>
                  <a:pt x="821" y="1152"/>
                  <a:pt x="827" y="1149"/>
                  <a:pt x="828" y="1151"/>
                </a:cubicBezTo>
                <a:cubicBezTo>
                  <a:pt x="824" y="1157"/>
                  <a:pt x="822" y="1166"/>
                  <a:pt x="813" y="1168"/>
                </a:cubicBezTo>
                <a:cubicBezTo>
                  <a:pt x="815" y="1171"/>
                  <a:pt x="819" y="1167"/>
                  <a:pt x="819" y="1169"/>
                </a:cubicBezTo>
                <a:cubicBezTo>
                  <a:pt x="814" y="1172"/>
                  <a:pt x="807" y="1182"/>
                  <a:pt x="798" y="1176"/>
                </a:cubicBezTo>
                <a:cubicBezTo>
                  <a:pt x="800" y="1170"/>
                  <a:pt x="804" y="1165"/>
                  <a:pt x="810" y="1162"/>
                </a:cubicBezTo>
                <a:cubicBezTo>
                  <a:pt x="807" y="1160"/>
                  <a:pt x="811" y="1156"/>
                  <a:pt x="809" y="1153"/>
                </a:cubicBezTo>
                <a:cubicBezTo>
                  <a:pt x="802" y="1152"/>
                  <a:pt x="790" y="1156"/>
                  <a:pt x="784" y="1161"/>
                </a:cubicBezTo>
                <a:cubicBezTo>
                  <a:pt x="770" y="1155"/>
                  <a:pt x="771" y="1176"/>
                  <a:pt x="773" y="1184"/>
                </a:cubicBezTo>
                <a:cubicBezTo>
                  <a:pt x="778" y="1178"/>
                  <a:pt x="783" y="1191"/>
                  <a:pt x="788" y="1194"/>
                </a:cubicBezTo>
                <a:cubicBezTo>
                  <a:pt x="797" y="1185"/>
                  <a:pt x="809" y="1181"/>
                  <a:pt x="821" y="1176"/>
                </a:cubicBezTo>
                <a:cubicBezTo>
                  <a:pt x="823" y="1167"/>
                  <a:pt x="835" y="1169"/>
                  <a:pt x="835" y="1159"/>
                </a:cubicBezTo>
                <a:cubicBezTo>
                  <a:pt x="846" y="1154"/>
                  <a:pt x="857" y="1150"/>
                  <a:pt x="866" y="1143"/>
                </a:cubicBezTo>
                <a:cubicBezTo>
                  <a:pt x="866" y="1141"/>
                  <a:pt x="861" y="1143"/>
                  <a:pt x="862" y="1139"/>
                </a:cubicBezTo>
                <a:cubicBezTo>
                  <a:pt x="869" y="1135"/>
                  <a:pt x="879" y="1137"/>
                  <a:pt x="886" y="1135"/>
                </a:cubicBezTo>
                <a:cubicBezTo>
                  <a:pt x="899" y="1126"/>
                  <a:pt x="914" y="1127"/>
                  <a:pt x="930" y="1121"/>
                </a:cubicBezTo>
                <a:cubicBezTo>
                  <a:pt x="930" y="1118"/>
                  <a:pt x="932" y="1118"/>
                  <a:pt x="932" y="1116"/>
                </a:cubicBezTo>
                <a:cubicBezTo>
                  <a:pt x="925" y="1119"/>
                  <a:pt x="920" y="1120"/>
                  <a:pt x="910" y="1122"/>
                </a:cubicBezTo>
                <a:cubicBezTo>
                  <a:pt x="911" y="1120"/>
                  <a:pt x="913" y="1115"/>
                  <a:pt x="910" y="1114"/>
                </a:cubicBezTo>
                <a:close/>
                <a:moveTo>
                  <a:pt x="856" y="1146"/>
                </a:moveTo>
                <a:cubicBezTo>
                  <a:pt x="851" y="1147"/>
                  <a:pt x="846" y="1149"/>
                  <a:pt x="840" y="1148"/>
                </a:cubicBezTo>
                <a:cubicBezTo>
                  <a:pt x="845" y="1146"/>
                  <a:pt x="851" y="1140"/>
                  <a:pt x="857" y="1141"/>
                </a:cubicBezTo>
                <a:cubicBezTo>
                  <a:pt x="857" y="1143"/>
                  <a:pt x="855" y="1143"/>
                  <a:pt x="856" y="1146"/>
                </a:cubicBezTo>
                <a:close/>
                <a:moveTo>
                  <a:pt x="645" y="1128"/>
                </a:moveTo>
                <a:cubicBezTo>
                  <a:pt x="633" y="1130"/>
                  <a:pt x="623" y="1134"/>
                  <a:pt x="613" y="1138"/>
                </a:cubicBezTo>
                <a:cubicBezTo>
                  <a:pt x="617" y="1140"/>
                  <a:pt x="619" y="1140"/>
                  <a:pt x="616" y="1143"/>
                </a:cubicBezTo>
                <a:cubicBezTo>
                  <a:pt x="616" y="1144"/>
                  <a:pt x="618" y="1144"/>
                  <a:pt x="618" y="1146"/>
                </a:cubicBezTo>
                <a:cubicBezTo>
                  <a:pt x="627" y="1143"/>
                  <a:pt x="633" y="1139"/>
                  <a:pt x="641" y="1136"/>
                </a:cubicBezTo>
                <a:cubicBezTo>
                  <a:pt x="641" y="1133"/>
                  <a:pt x="642" y="1130"/>
                  <a:pt x="645" y="1128"/>
                </a:cubicBezTo>
                <a:close/>
                <a:moveTo>
                  <a:pt x="619" y="1141"/>
                </a:moveTo>
                <a:cubicBezTo>
                  <a:pt x="619" y="1137"/>
                  <a:pt x="625" y="1139"/>
                  <a:pt x="627" y="1137"/>
                </a:cubicBezTo>
                <a:cubicBezTo>
                  <a:pt x="626" y="1141"/>
                  <a:pt x="622" y="1140"/>
                  <a:pt x="619" y="1141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0" y="291379"/>
            <a:ext cx="5043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i="1" dirty="0" smtClean="0">
                <a:solidFill>
                  <a:srgbClr val="FF0000"/>
                </a:solidFill>
              </a:rPr>
              <a:t>WARMLY</a:t>
            </a:r>
          </a:p>
          <a:p>
            <a:pPr algn="ctr">
              <a:lnSpc>
                <a:spcPct val="150000"/>
              </a:lnSpc>
            </a:pPr>
            <a:r>
              <a:rPr lang="en-US" altLang="zh-CN" sz="4400" b="1" i="1" dirty="0" smtClean="0">
                <a:solidFill>
                  <a:srgbClr val="FF0000"/>
                </a:solidFill>
              </a:rPr>
              <a:t>Welcome to Beijing, China!</a:t>
            </a:r>
            <a:endParaRPr lang="zh-CN" altLang="en-US" sz="4400" b="1" i="1" dirty="0">
              <a:solidFill>
                <a:srgbClr val="FF0000"/>
              </a:solidFill>
            </a:endParaRPr>
          </a:p>
        </p:txBody>
      </p:sp>
      <p:sp>
        <p:nvSpPr>
          <p:cNvPr id="4" name="任意多边形: 形状 32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01484" y="3654000"/>
            <a:ext cx="3406975" cy="3204000"/>
          </a:xfrm>
          <a:custGeom>
            <a:avLst/>
            <a:gdLst>
              <a:gd name="connsiteX0" fmla="*/ 2571849 w 5400983"/>
              <a:gd name="connsiteY0" fmla="*/ 4341855 h 4497671"/>
              <a:gd name="connsiteX1" fmla="*/ 2599675 w 5400983"/>
              <a:gd name="connsiteY1" fmla="*/ 4350401 h 4497671"/>
              <a:gd name="connsiteX2" fmla="*/ 2539070 w 5400983"/>
              <a:gd name="connsiteY2" fmla="*/ 4352602 h 4497671"/>
              <a:gd name="connsiteX3" fmla="*/ 2539417 w 5400983"/>
              <a:gd name="connsiteY3" fmla="*/ 4352602 h 4497671"/>
              <a:gd name="connsiteX4" fmla="*/ 2571849 w 5400983"/>
              <a:gd name="connsiteY4" fmla="*/ 4341855 h 4497671"/>
              <a:gd name="connsiteX5" fmla="*/ 2755043 w 5400983"/>
              <a:gd name="connsiteY5" fmla="*/ 4316583 h 4497671"/>
              <a:gd name="connsiteX6" fmla="*/ 2770831 w 5400983"/>
              <a:gd name="connsiteY6" fmla="*/ 4319345 h 4497671"/>
              <a:gd name="connsiteX7" fmla="*/ 2771179 w 5400983"/>
              <a:gd name="connsiteY7" fmla="*/ 4319345 h 4497671"/>
              <a:gd name="connsiteX8" fmla="*/ 2706286 w 5400983"/>
              <a:gd name="connsiteY8" fmla="*/ 4332439 h 4497671"/>
              <a:gd name="connsiteX9" fmla="*/ 2755043 w 5400983"/>
              <a:gd name="connsiteY9" fmla="*/ 4316583 h 4497671"/>
              <a:gd name="connsiteX10" fmla="*/ 2908498 w 5400983"/>
              <a:gd name="connsiteY10" fmla="*/ 4291736 h 4497671"/>
              <a:gd name="connsiteX11" fmla="*/ 2979417 w 5400983"/>
              <a:gd name="connsiteY11" fmla="*/ 4294198 h 4497671"/>
              <a:gd name="connsiteX12" fmla="*/ 2979765 w 5400983"/>
              <a:gd name="connsiteY12" fmla="*/ 4294198 h 4497671"/>
              <a:gd name="connsiteX13" fmla="*/ 2854613 w 5400983"/>
              <a:gd name="connsiteY13" fmla="*/ 4309263 h 4497671"/>
              <a:gd name="connsiteX14" fmla="*/ 2908498 w 5400983"/>
              <a:gd name="connsiteY14" fmla="*/ 4291736 h 4497671"/>
              <a:gd name="connsiteX15" fmla="*/ 3404005 w 5400983"/>
              <a:gd name="connsiteY15" fmla="*/ 4206940 h 4497671"/>
              <a:gd name="connsiteX16" fmla="*/ 3171664 w 5400983"/>
              <a:gd name="connsiteY16" fmla="*/ 4235099 h 4497671"/>
              <a:gd name="connsiteX17" fmla="*/ 3200750 w 5400983"/>
              <a:gd name="connsiteY17" fmla="*/ 4226408 h 4497671"/>
              <a:gd name="connsiteX18" fmla="*/ 3024495 w 5400983"/>
              <a:gd name="connsiteY18" fmla="*/ 4268241 h 4497671"/>
              <a:gd name="connsiteX19" fmla="*/ 3333086 w 5400983"/>
              <a:gd name="connsiteY19" fmla="*/ 4220614 h 4497671"/>
              <a:gd name="connsiteX20" fmla="*/ 3380829 w 5400983"/>
              <a:gd name="connsiteY20" fmla="*/ 4214936 h 4497671"/>
              <a:gd name="connsiteX21" fmla="*/ 3404005 w 5400983"/>
              <a:gd name="connsiteY21" fmla="*/ 4206940 h 4497671"/>
              <a:gd name="connsiteX22" fmla="*/ 3307824 w 5400983"/>
              <a:gd name="connsiteY22" fmla="*/ 4202884 h 4497671"/>
              <a:gd name="connsiteX23" fmla="*/ 3236673 w 5400983"/>
              <a:gd name="connsiteY23" fmla="*/ 4222120 h 4497671"/>
              <a:gd name="connsiteX24" fmla="*/ 3237600 w 5400983"/>
              <a:gd name="connsiteY24" fmla="*/ 4221657 h 4497671"/>
              <a:gd name="connsiteX25" fmla="*/ 3307824 w 5400983"/>
              <a:gd name="connsiteY25" fmla="*/ 4202884 h 4497671"/>
              <a:gd name="connsiteX26" fmla="*/ 3476559 w 5400983"/>
              <a:gd name="connsiteY26" fmla="*/ 4173024 h 4497671"/>
              <a:gd name="connsiteX27" fmla="*/ 3444216 w 5400983"/>
              <a:gd name="connsiteY27" fmla="*/ 4181214 h 4497671"/>
              <a:gd name="connsiteX28" fmla="*/ 3508993 w 5400983"/>
              <a:gd name="connsiteY28" fmla="*/ 4173798 h 4497671"/>
              <a:gd name="connsiteX29" fmla="*/ 3509921 w 5400983"/>
              <a:gd name="connsiteY29" fmla="*/ 4173335 h 4497671"/>
              <a:gd name="connsiteX30" fmla="*/ 3476559 w 5400983"/>
              <a:gd name="connsiteY30" fmla="*/ 4173024 h 4497671"/>
              <a:gd name="connsiteX31" fmla="*/ 3997895 w 5400983"/>
              <a:gd name="connsiteY31" fmla="*/ 4114583 h 4497671"/>
              <a:gd name="connsiteX32" fmla="*/ 3933002 w 5400983"/>
              <a:gd name="connsiteY32" fmla="*/ 4127677 h 4497671"/>
              <a:gd name="connsiteX33" fmla="*/ 3997895 w 5400983"/>
              <a:gd name="connsiteY33" fmla="*/ 4114583 h 4497671"/>
              <a:gd name="connsiteX34" fmla="*/ 5288027 w 5400983"/>
              <a:gd name="connsiteY34" fmla="*/ 3830747 h 4497671"/>
              <a:gd name="connsiteX35" fmla="*/ 5298307 w 5400983"/>
              <a:gd name="connsiteY35" fmla="*/ 3834674 h 4497671"/>
              <a:gd name="connsiteX36" fmla="*/ 5292750 w 5400983"/>
              <a:gd name="connsiteY36" fmla="*/ 3875984 h 4497671"/>
              <a:gd name="connsiteX37" fmla="*/ 5290387 w 5400983"/>
              <a:gd name="connsiteY37" fmla="*/ 3846749 h 4497671"/>
              <a:gd name="connsiteX38" fmla="*/ 5287535 w 5400983"/>
              <a:gd name="connsiteY38" fmla="*/ 3830559 h 4497671"/>
              <a:gd name="connsiteX39" fmla="*/ 5287999 w 5400983"/>
              <a:gd name="connsiteY39" fmla="*/ 3830559 h 4497671"/>
              <a:gd name="connsiteX40" fmla="*/ 5288027 w 5400983"/>
              <a:gd name="connsiteY40" fmla="*/ 3830747 h 4497671"/>
              <a:gd name="connsiteX41" fmla="*/ 5313377 w 5400983"/>
              <a:gd name="connsiteY41" fmla="*/ 3622552 h 4497671"/>
              <a:gd name="connsiteX42" fmla="*/ 5312450 w 5400983"/>
              <a:gd name="connsiteY42" fmla="*/ 3623016 h 4497671"/>
              <a:gd name="connsiteX43" fmla="*/ 5312703 w 5400983"/>
              <a:gd name="connsiteY43" fmla="*/ 3623524 h 4497671"/>
              <a:gd name="connsiteX44" fmla="*/ 5306743 w 5400983"/>
              <a:gd name="connsiteY44" fmla="*/ 3632112 h 4497671"/>
              <a:gd name="connsiteX45" fmla="*/ 5303759 w 5400983"/>
              <a:gd name="connsiteY45" fmla="*/ 3644106 h 4497671"/>
              <a:gd name="connsiteX46" fmla="*/ 5316853 w 5400983"/>
              <a:gd name="connsiteY46" fmla="*/ 3652797 h 4497671"/>
              <a:gd name="connsiteX47" fmla="*/ 5316674 w 5400983"/>
              <a:gd name="connsiteY47" fmla="*/ 3631499 h 4497671"/>
              <a:gd name="connsiteX48" fmla="*/ 5312703 w 5400983"/>
              <a:gd name="connsiteY48" fmla="*/ 3623524 h 4497671"/>
              <a:gd name="connsiteX49" fmla="*/ 5315811 w 5400983"/>
              <a:gd name="connsiteY49" fmla="*/ 3591380 h 4497671"/>
              <a:gd name="connsiteX50" fmla="*/ 5287419 w 5400983"/>
              <a:gd name="connsiteY50" fmla="*/ 3615483 h 4497671"/>
              <a:gd name="connsiteX51" fmla="*/ 5288347 w 5400983"/>
              <a:gd name="connsiteY51" fmla="*/ 3615367 h 4497671"/>
              <a:gd name="connsiteX52" fmla="*/ 5315811 w 5400983"/>
              <a:gd name="connsiteY52" fmla="*/ 3591380 h 4497671"/>
              <a:gd name="connsiteX53" fmla="*/ 5279627 w 5400983"/>
              <a:gd name="connsiteY53" fmla="*/ 3577880 h 4497671"/>
              <a:gd name="connsiteX54" fmla="*/ 5260419 w 5400983"/>
              <a:gd name="connsiteY54" fmla="*/ 3582805 h 4497671"/>
              <a:gd name="connsiteX55" fmla="*/ 5266561 w 5400983"/>
              <a:gd name="connsiteY55" fmla="*/ 3592307 h 4497671"/>
              <a:gd name="connsiteX56" fmla="*/ 5267488 w 5400983"/>
              <a:gd name="connsiteY56" fmla="*/ 3592191 h 4497671"/>
              <a:gd name="connsiteX57" fmla="*/ 5297269 w 5400983"/>
              <a:gd name="connsiteY57" fmla="*/ 3588599 h 4497671"/>
              <a:gd name="connsiteX58" fmla="*/ 5279627 w 5400983"/>
              <a:gd name="connsiteY58" fmla="*/ 3577880 h 4497671"/>
              <a:gd name="connsiteX59" fmla="*/ 5116843 w 5400983"/>
              <a:gd name="connsiteY59" fmla="*/ 3027040 h 4497671"/>
              <a:gd name="connsiteX60" fmla="*/ 5116495 w 5400983"/>
              <a:gd name="connsiteY60" fmla="*/ 3027503 h 4497671"/>
              <a:gd name="connsiteX61" fmla="*/ 5116143 w 5400983"/>
              <a:gd name="connsiteY61" fmla="*/ 3027234 h 4497671"/>
              <a:gd name="connsiteX62" fmla="*/ 5117866 w 5400983"/>
              <a:gd name="connsiteY62" fmla="*/ 3016934 h 4497671"/>
              <a:gd name="connsiteX63" fmla="*/ 5110121 w 5400983"/>
              <a:gd name="connsiteY63" fmla="*/ 3022636 h 4497671"/>
              <a:gd name="connsiteX64" fmla="*/ 5116143 w 5400983"/>
              <a:gd name="connsiteY64" fmla="*/ 3027234 h 4497671"/>
              <a:gd name="connsiteX65" fmla="*/ 5109397 w 5400983"/>
              <a:gd name="connsiteY65" fmla="*/ 3029111 h 4497671"/>
              <a:gd name="connsiteX66" fmla="*/ 5105255 w 5400983"/>
              <a:gd name="connsiteY66" fmla="*/ 3033529 h 4497671"/>
              <a:gd name="connsiteX67" fmla="*/ 5141641 w 5400983"/>
              <a:gd name="connsiteY67" fmla="*/ 3034224 h 4497671"/>
              <a:gd name="connsiteX68" fmla="*/ 5117866 w 5400983"/>
              <a:gd name="connsiteY68" fmla="*/ 3016934 h 4497671"/>
              <a:gd name="connsiteX69" fmla="*/ 5062379 w 5400983"/>
              <a:gd name="connsiteY69" fmla="*/ 2977442 h 4497671"/>
              <a:gd name="connsiteX70" fmla="*/ 5062379 w 5400983"/>
              <a:gd name="connsiteY70" fmla="*/ 2978138 h 4497671"/>
              <a:gd name="connsiteX71" fmla="*/ 5064432 w 5400983"/>
              <a:gd name="connsiteY71" fmla="*/ 2978137 h 4497671"/>
              <a:gd name="connsiteX72" fmla="*/ 5111498 w 5400983"/>
              <a:gd name="connsiteY72" fmla="*/ 2994071 h 4497671"/>
              <a:gd name="connsiteX73" fmla="*/ 5162616 w 5400983"/>
              <a:gd name="connsiteY73" fmla="*/ 3006181 h 4497671"/>
              <a:gd name="connsiteX74" fmla="*/ 5085504 w 5400983"/>
              <a:gd name="connsiteY74" fmla="*/ 2978136 h 4497671"/>
              <a:gd name="connsiteX75" fmla="*/ 5064432 w 5400983"/>
              <a:gd name="connsiteY75" fmla="*/ 2978137 h 4497671"/>
              <a:gd name="connsiteX76" fmla="*/ 5056817 w 5400983"/>
              <a:gd name="connsiteY76" fmla="*/ 2881145 h 4497671"/>
              <a:gd name="connsiteX77" fmla="*/ 5057280 w 5400983"/>
              <a:gd name="connsiteY77" fmla="*/ 2881145 h 4497671"/>
              <a:gd name="connsiteX78" fmla="*/ 5056854 w 5400983"/>
              <a:gd name="connsiteY78" fmla="*/ 2881242 h 4497671"/>
              <a:gd name="connsiteX79" fmla="*/ 5098765 w 5400983"/>
              <a:gd name="connsiteY79" fmla="*/ 2845571 h 4497671"/>
              <a:gd name="connsiteX80" fmla="*/ 5098997 w 5400983"/>
              <a:gd name="connsiteY80" fmla="*/ 2845571 h 4497671"/>
              <a:gd name="connsiteX81" fmla="*/ 5106413 w 5400983"/>
              <a:gd name="connsiteY81" fmla="*/ 2890649 h 4497671"/>
              <a:gd name="connsiteX82" fmla="*/ 5098765 w 5400983"/>
              <a:gd name="connsiteY82" fmla="*/ 2845571 h 4497671"/>
              <a:gd name="connsiteX83" fmla="*/ 5110121 w 5400983"/>
              <a:gd name="connsiteY83" fmla="*/ 2637449 h 4497671"/>
              <a:gd name="connsiteX84" fmla="*/ 5102357 w 5400983"/>
              <a:gd name="connsiteY84" fmla="*/ 2659350 h 4497671"/>
              <a:gd name="connsiteX85" fmla="*/ 5115105 w 5400983"/>
              <a:gd name="connsiteY85" fmla="*/ 2667578 h 4497671"/>
              <a:gd name="connsiteX86" fmla="*/ 5110353 w 5400983"/>
              <a:gd name="connsiteY86" fmla="*/ 2637797 h 4497671"/>
              <a:gd name="connsiteX87" fmla="*/ 5110701 w 5400983"/>
              <a:gd name="connsiteY87" fmla="*/ 2606393 h 4497671"/>
              <a:gd name="connsiteX88" fmla="*/ 5091639 w 5400983"/>
              <a:gd name="connsiteY88" fmla="*/ 2614345 h 4497671"/>
              <a:gd name="connsiteX89" fmla="*/ 5087440 w 5400983"/>
              <a:gd name="connsiteY89" fmla="*/ 2630417 h 4497671"/>
              <a:gd name="connsiteX90" fmla="*/ 5086250 w 5400983"/>
              <a:gd name="connsiteY90" fmla="*/ 2631075 h 4497671"/>
              <a:gd name="connsiteX91" fmla="*/ 5087177 w 5400983"/>
              <a:gd name="connsiteY91" fmla="*/ 2631423 h 4497671"/>
              <a:gd name="connsiteX92" fmla="*/ 5087440 w 5400983"/>
              <a:gd name="connsiteY92" fmla="*/ 2630417 h 4497671"/>
              <a:gd name="connsiteX93" fmla="*/ 5103299 w 5400983"/>
              <a:gd name="connsiteY93" fmla="*/ 2621646 h 4497671"/>
              <a:gd name="connsiteX94" fmla="*/ 5110701 w 5400983"/>
              <a:gd name="connsiteY94" fmla="*/ 2606393 h 4497671"/>
              <a:gd name="connsiteX95" fmla="*/ 5076125 w 5400983"/>
              <a:gd name="connsiteY95" fmla="*/ 2594138 h 4497671"/>
              <a:gd name="connsiteX96" fmla="*/ 5058439 w 5400983"/>
              <a:gd name="connsiteY96" fmla="*/ 2599556 h 4497671"/>
              <a:gd name="connsiteX97" fmla="*/ 5065786 w 5400983"/>
              <a:gd name="connsiteY97" fmla="*/ 2608684 h 4497671"/>
              <a:gd name="connsiteX98" fmla="*/ 5065623 w 5400983"/>
              <a:gd name="connsiteY98" fmla="*/ 2608710 h 4497671"/>
              <a:gd name="connsiteX99" fmla="*/ 5066087 w 5400983"/>
              <a:gd name="connsiteY99" fmla="*/ 2609058 h 4497671"/>
              <a:gd name="connsiteX100" fmla="*/ 5065786 w 5400983"/>
              <a:gd name="connsiteY100" fmla="*/ 2608684 h 4497671"/>
              <a:gd name="connsiteX101" fmla="*/ 5093203 w 5400983"/>
              <a:gd name="connsiteY101" fmla="*/ 2604191 h 4497671"/>
              <a:gd name="connsiteX102" fmla="*/ 5076125 w 5400983"/>
              <a:gd name="connsiteY102" fmla="*/ 2594138 h 4497671"/>
              <a:gd name="connsiteX103" fmla="*/ 4895163 w 5400983"/>
              <a:gd name="connsiteY103" fmla="*/ 2049816 h 4497671"/>
              <a:gd name="connsiteX104" fmla="*/ 4895626 w 5400983"/>
              <a:gd name="connsiteY104" fmla="*/ 2050164 h 4497671"/>
              <a:gd name="connsiteX105" fmla="*/ 4895100 w 5400983"/>
              <a:gd name="connsiteY105" fmla="*/ 2049837 h 4497671"/>
              <a:gd name="connsiteX106" fmla="*/ 4895709 w 5400983"/>
              <a:gd name="connsiteY106" fmla="*/ 2040064 h 4497671"/>
              <a:gd name="connsiteX107" fmla="*/ 4888905 w 5400983"/>
              <a:gd name="connsiteY107" fmla="*/ 2045992 h 4497671"/>
              <a:gd name="connsiteX108" fmla="*/ 4895100 w 5400983"/>
              <a:gd name="connsiteY108" fmla="*/ 2049837 h 4497671"/>
              <a:gd name="connsiteX109" fmla="*/ 4888340 w 5400983"/>
              <a:gd name="connsiteY109" fmla="*/ 2052105 h 4497671"/>
              <a:gd name="connsiteX110" fmla="*/ 4885081 w 5400983"/>
              <a:gd name="connsiteY110" fmla="*/ 2056653 h 4497671"/>
              <a:gd name="connsiteX111" fmla="*/ 4918686 w 5400983"/>
              <a:gd name="connsiteY111" fmla="*/ 2056653 h 4497671"/>
              <a:gd name="connsiteX112" fmla="*/ 4895709 w 5400983"/>
              <a:gd name="connsiteY112" fmla="*/ 2040064 h 4497671"/>
              <a:gd name="connsiteX113" fmla="*/ 4864251 w 5400983"/>
              <a:gd name="connsiteY113" fmla="*/ 2001776 h 4497671"/>
              <a:gd name="connsiteX114" fmla="*/ 4842900 w 5400983"/>
              <a:gd name="connsiteY114" fmla="*/ 2002189 h 4497671"/>
              <a:gd name="connsiteX115" fmla="*/ 4936995 w 5400983"/>
              <a:gd name="connsiteY115" fmla="*/ 2027915 h 4497671"/>
              <a:gd name="connsiteX116" fmla="*/ 4864251 w 5400983"/>
              <a:gd name="connsiteY116" fmla="*/ 2001776 h 4497671"/>
              <a:gd name="connsiteX117" fmla="*/ 4632798 w 5400983"/>
              <a:gd name="connsiteY117" fmla="*/ 1973413 h 4497671"/>
              <a:gd name="connsiteX118" fmla="*/ 4613490 w 5400983"/>
              <a:gd name="connsiteY118" fmla="*/ 1977938 h 4497671"/>
              <a:gd name="connsiteX119" fmla="*/ 4630141 w 5400983"/>
              <a:gd name="connsiteY119" fmla="*/ 1980403 h 4497671"/>
              <a:gd name="connsiteX120" fmla="*/ 4634473 w 5400983"/>
              <a:gd name="connsiteY120" fmla="*/ 1975362 h 4497671"/>
              <a:gd name="connsiteX121" fmla="*/ 4755294 w 5400983"/>
              <a:gd name="connsiteY121" fmla="*/ 1913424 h 4497671"/>
              <a:gd name="connsiteX122" fmla="*/ 4701873 w 5400983"/>
              <a:gd name="connsiteY122" fmla="*/ 1926982 h 4497671"/>
              <a:gd name="connsiteX123" fmla="*/ 4701409 w 5400983"/>
              <a:gd name="connsiteY123" fmla="*/ 1926982 h 4497671"/>
              <a:gd name="connsiteX124" fmla="*/ 4755294 w 5400983"/>
              <a:gd name="connsiteY124" fmla="*/ 1913424 h 4497671"/>
              <a:gd name="connsiteX125" fmla="*/ 4832521 w 5400983"/>
              <a:gd name="connsiteY125" fmla="*/ 1906124 h 4497671"/>
              <a:gd name="connsiteX126" fmla="*/ 4836920 w 5400983"/>
              <a:gd name="connsiteY126" fmla="*/ 1916321 h 4497671"/>
              <a:gd name="connsiteX127" fmla="*/ 4780324 w 5400983"/>
              <a:gd name="connsiteY127" fmla="*/ 1929879 h 4497671"/>
              <a:gd name="connsiteX128" fmla="*/ 4806977 w 5400983"/>
              <a:gd name="connsiteY128" fmla="*/ 1913294 h 4497671"/>
              <a:gd name="connsiteX129" fmla="*/ 4832471 w 5400983"/>
              <a:gd name="connsiteY129" fmla="*/ 1906008 h 4497671"/>
              <a:gd name="connsiteX130" fmla="*/ 4832934 w 5400983"/>
              <a:gd name="connsiteY130" fmla="*/ 1906008 h 4497671"/>
              <a:gd name="connsiteX131" fmla="*/ 4832521 w 5400983"/>
              <a:gd name="connsiteY131" fmla="*/ 1906124 h 4497671"/>
              <a:gd name="connsiteX132" fmla="*/ 4675104 w 5400983"/>
              <a:gd name="connsiteY132" fmla="*/ 1895462 h 4497671"/>
              <a:gd name="connsiteX133" fmla="*/ 4663516 w 5400983"/>
              <a:gd name="connsiteY133" fmla="*/ 1915625 h 4497671"/>
              <a:gd name="connsiteX134" fmla="*/ 4674061 w 5400983"/>
              <a:gd name="connsiteY134" fmla="*/ 1925938 h 4497671"/>
              <a:gd name="connsiteX135" fmla="*/ 4675104 w 5400983"/>
              <a:gd name="connsiteY135" fmla="*/ 1895462 h 4497671"/>
              <a:gd name="connsiteX136" fmla="*/ 4681245 w 5400983"/>
              <a:gd name="connsiteY136" fmla="*/ 1865101 h 4497671"/>
              <a:gd name="connsiteX137" fmla="*/ 4653782 w 5400983"/>
              <a:gd name="connsiteY137" fmla="*/ 1884917 h 4497671"/>
              <a:gd name="connsiteX138" fmla="*/ 4681245 w 5400983"/>
              <a:gd name="connsiteY138" fmla="*/ 1865101 h 4497671"/>
              <a:gd name="connsiteX139" fmla="*/ 4638902 w 5400983"/>
              <a:gd name="connsiteY139" fmla="*/ 1845805 h 4497671"/>
              <a:gd name="connsiteX140" fmla="*/ 4632923 w 5400983"/>
              <a:gd name="connsiteY140" fmla="*/ 1848993 h 4497671"/>
              <a:gd name="connsiteX141" fmla="*/ 4638138 w 5400983"/>
              <a:gd name="connsiteY141" fmla="*/ 1859191 h 4497671"/>
              <a:gd name="connsiteX142" fmla="*/ 4665139 w 5400983"/>
              <a:gd name="connsiteY142" fmla="*/ 1859770 h 4497671"/>
              <a:gd name="connsiteX143" fmla="*/ 4650682 w 5400983"/>
              <a:gd name="connsiteY143" fmla="*/ 1846690 h 4497671"/>
              <a:gd name="connsiteX144" fmla="*/ 4638902 w 5400983"/>
              <a:gd name="connsiteY144" fmla="*/ 1845805 h 4497671"/>
              <a:gd name="connsiteX145" fmla="*/ 745738 w 5400983"/>
              <a:gd name="connsiteY145" fmla="*/ 1509741 h 4497671"/>
              <a:gd name="connsiteX146" fmla="*/ 644645 w 5400983"/>
              <a:gd name="connsiteY146" fmla="*/ 1512474 h 4497671"/>
              <a:gd name="connsiteX147" fmla="*/ 609880 w 5400983"/>
              <a:gd name="connsiteY147" fmla="*/ 1530204 h 4497671"/>
              <a:gd name="connsiteX148" fmla="*/ 611051 w 5400983"/>
              <a:gd name="connsiteY148" fmla="*/ 1531900 h 4497671"/>
              <a:gd name="connsiteX149" fmla="*/ 699748 w 5400983"/>
              <a:gd name="connsiteY149" fmla="*/ 1520833 h 4497671"/>
              <a:gd name="connsiteX150" fmla="*/ 4572636 w 5400983"/>
              <a:gd name="connsiteY150" fmla="*/ 1269002 h 4497671"/>
              <a:gd name="connsiteX151" fmla="*/ 4564669 w 5400983"/>
              <a:gd name="connsiteY151" fmla="*/ 1273644 h 4497671"/>
              <a:gd name="connsiteX152" fmla="*/ 4570463 w 5400983"/>
              <a:gd name="connsiteY152" fmla="*/ 1278859 h 4497671"/>
              <a:gd name="connsiteX153" fmla="*/ 4558875 w 5400983"/>
              <a:gd name="connsiteY153" fmla="*/ 1283726 h 4497671"/>
              <a:gd name="connsiteX154" fmla="*/ 4592713 w 5400983"/>
              <a:gd name="connsiteY154" fmla="*/ 1289404 h 4497671"/>
              <a:gd name="connsiteX155" fmla="*/ 4572636 w 5400983"/>
              <a:gd name="connsiteY155" fmla="*/ 1269002 h 4497671"/>
              <a:gd name="connsiteX156" fmla="*/ 4525617 w 5400983"/>
              <a:gd name="connsiteY156" fmla="*/ 1222193 h 4497671"/>
              <a:gd name="connsiteX157" fmla="*/ 4615773 w 5400983"/>
              <a:gd name="connsiteY157" fmla="*/ 1264374 h 4497671"/>
              <a:gd name="connsiteX158" fmla="*/ 4525733 w 5400983"/>
              <a:gd name="connsiteY158" fmla="*/ 1222193 h 4497671"/>
              <a:gd name="connsiteX159" fmla="*/ 4377897 w 5400983"/>
              <a:gd name="connsiteY159" fmla="*/ 1168177 h 4497671"/>
              <a:gd name="connsiteX160" fmla="*/ 4349542 w 5400983"/>
              <a:gd name="connsiteY160" fmla="*/ 1172198 h 4497671"/>
              <a:gd name="connsiteX161" fmla="*/ 4328505 w 5400983"/>
              <a:gd name="connsiteY161" fmla="*/ 1177342 h 4497671"/>
              <a:gd name="connsiteX162" fmla="*/ 4338512 w 5400983"/>
              <a:gd name="connsiteY162" fmla="*/ 1178530 h 4497671"/>
              <a:gd name="connsiteX163" fmla="*/ 4411208 w 5400983"/>
              <a:gd name="connsiteY163" fmla="*/ 1169367 h 4497671"/>
              <a:gd name="connsiteX164" fmla="*/ 4404904 w 5400983"/>
              <a:gd name="connsiteY164" fmla="*/ 1169088 h 4497671"/>
              <a:gd name="connsiteX165" fmla="*/ 4377897 w 5400983"/>
              <a:gd name="connsiteY165" fmla="*/ 1168177 h 4497671"/>
              <a:gd name="connsiteX166" fmla="*/ 4809063 w 5400983"/>
              <a:gd name="connsiteY166" fmla="*/ 1032958 h 4497671"/>
              <a:gd name="connsiteX167" fmla="*/ 4813003 w 5400983"/>
              <a:gd name="connsiteY167" fmla="*/ 1078499 h 4497671"/>
              <a:gd name="connsiteX168" fmla="*/ 4809063 w 5400983"/>
              <a:gd name="connsiteY168" fmla="*/ 1032958 h 4497671"/>
              <a:gd name="connsiteX169" fmla="*/ 4838265 w 5400983"/>
              <a:gd name="connsiteY169" fmla="*/ 826342 h 4497671"/>
              <a:gd name="connsiteX170" fmla="*/ 4828183 w 5400983"/>
              <a:gd name="connsiteY170" fmla="*/ 847664 h 4497671"/>
              <a:gd name="connsiteX171" fmla="*/ 4841046 w 5400983"/>
              <a:gd name="connsiteY171" fmla="*/ 856703 h 4497671"/>
              <a:gd name="connsiteX172" fmla="*/ 4838265 w 5400983"/>
              <a:gd name="connsiteY172" fmla="*/ 826342 h 4497671"/>
              <a:gd name="connsiteX173" fmla="*/ 4841625 w 5400983"/>
              <a:gd name="connsiteY173" fmla="*/ 795170 h 4497671"/>
              <a:gd name="connsiteX174" fmla="*/ 4813582 w 5400983"/>
              <a:gd name="connsiteY174" fmla="*/ 818346 h 4497671"/>
              <a:gd name="connsiteX175" fmla="*/ 4841625 w 5400983"/>
              <a:gd name="connsiteY175" fmla="*/ 795170 h 4497671"/>
              <a:gd name="connsiteX176" fmla="*/ 4805890 w 5400983"/>
              <a:gd name="connsiteY176" fmla="*/ 780627 h 4497671"/>
              <a:gd name="connsiteX177" fmla="*/ 4786581 w 5400983"/>
              <a:gd name="connsiteY177" fmla="*/ 784973 h 4497671"/>
              <a:gd name="connsiteX178" fmla="*/ 4793419 w 5400983"/>
              <a:gd name="connsiteY178" fmla="*/ 794591 h 4497671"/>
              <a:gd name="connsiteX179" fmla="*/ 4823200 w 5400983"/>
              <a:gd name="connsiteY179" fmla="*/ 791926 h 4497671"/>
              <a:gd name="connsiteX180" fmla="*/ 4805890 w 5400983"/>
              <a:gd name="connsiteY180" fmla="*/ 780627 h 4497671"/>
              <a:gd name="connsiteX181" fmla="*/ 918770 w 5400983"/>
              <a:gd name="connsiteY181" fmla="*/ 429137 h 4497671"/>
              <a:gd name="connsiteX182" fmla="*/ 814347 w 5400983"/>
              <a:gd name="connsiteY182" fmla="*/ 448413 h 4497671"/>
              <a:gd name="connsiteX183" fmla="*/ 788006 w 5400983"/>
              <a:gd name="connsiteY183" fmla="*/ 448031 h 4497671"/>
              <a:gd name="connsiteX184" fmla="*/ 785210 w 5400983"/>
              <a:gd name="connsiteY184" fmla="*/ 447759 h 4497671"/>
              <a:gd name="connsiteX185" fmla="*/ 785210 w 5400983"/>
              <a:gd name="connsiteY185" fmla="*/ 447991 h 4497671"/>
              <a:gd name="connsiteX186" fmla="*/ 788006 w 5400983"/>
              <a:gd name="connsiteY186" fmla="*/ 448031 h 4497671"/>
              <a:gd name="connsiteX187" fmla="*/ 819366 w 5400983"/>
              <a:gd name="connsiteY187" fmla="*/ 451085 h 4497671"/>
              <a:gd name="connsiteX188" fmla="*/ 957293 w 5400983"/>
              <a:gd name="connsiteY188" fmla="*/ 430145 h 4497671"/>
              <a:gd name="connsiteX189" fmla="*/ 918770 w 5400983"/>
              <a:gd name="connsiteY189" fmla="*/ 429137 h 4497671"/>
              <a:gd name="connsiteX190" fmla="*/ 666687 w 5400983"/>
              <a:gd name="connsiteY190" fmla="*/ 420808 h 4497671"/>
              <a:gd name="connsiteX191" fmla="*/ 666783 w 5400983"/>
              <a:gd name="connsiteY191" fmla="*/ 420947 h 4497671"/>
              <a:gd name="connsiteX192" fmla="*/ 640011 w 5400983"/>
              <a:gd name="connsiteY192" fmla="*/ 422844 h 4497671"/>
              <a:gd name="connsiteX193" fmla="*/ 666687 w 5400983"/>
              <a:gd name="connsiteY193" fmla="*/ 420808 h 4497671"/>
              <a:gd name="connsiteX194" fmla="*/ 1731654 w 5400983"/>
              <a:gd name="connsiteY194" fmla="*/ 356199 h 4497671"/>
              <a:gd name="connsiteX195" fmla="*/ 1688387 w 5400983"/>
              <a:gd name="connsiteY195" fmla="*/ 368496 h 4497671"/>
              <a:gd name="connsiteX196" fmla="*/ 1777268 w 5400983"/>
              <a:gd name="connsiteY196" fmla="*/ 356329 h 4497671"/>
              <a:gd name="connsiteX197" fmla="*/ 1731654 w 5400983"/>
              <a:gd name="connsiteY197" fmla="*/ 356199 h 4497671"/>
              <a:gd name="connsiteX198" fmla="*/ 1919569 w 5400983"/>
              <a:gd name="connsiteY198" fmla="*/ 339642 h 4497671"/>
              <a:gd name="connsiteX199" fmla="*/ 1855024 w 5400983"/>
              <a:gd name="connsiteY199" fmla="*/ 355054 h 4497671"/>
              <a:gd name="connsiteX200" fmla="*/ 1919569 w 5400983"/>
              <a:gd name="connsiteY200" fmla="*/ 339642 h 4497671"/>
              <a:gd name="connsiteX201" fmla="*/ 1433144 w 5400983"/>
              <a:gd name="connsiteY201" fmla="*/ 317219 h 4497671"/>
              <a:gd name="connsiteX202" fmla="*/ 1386285 w 5400983"/>
              <a:gd name="connsiteY202" fmla="*/ 331298 h 4497671"/>
              <a:gd name="connsiteX203" fmla="*/ 1386980 w 5400983"/>
              <a:gd name="connsiteY203" fmla="*/ 331183 h 4497671"/>
              <a:gd name="connsiteX204" fmla="*/ 1487565 w 5400983"/>
              <a:gd name="connsiteY204" fmla="*/ 318088 h 4497671"/>
              <a:gd name="connsiteX205" fmla="*/ 1433144 w 5400983"/>
              <a:gd name="connsiteY205" fmla="*/ 317219 h 4497671"/>
              <a:gd name="connsiteX206" fmla="*/ 1599042 w 5400983"/>
              <a:gd name="connsiteY206" fmla="*/ 289002 h 4497671"/>
              <a:gd name="connsiteX207" fmla="*/ 1522909 w 5400983"/>
              <a:gd name="connsiteY207" fmla="*/ 310324 h 4497671"/>
              <a:gd name="connsiteX208" fmla="*/ 1612948 w 5400983"/>
              <a:gd name="connsiteY208" fmla="*/ 313337 h 4497671"/>
              <a:gd name="connsiteX209" fmla="*/ 1037020 w 5400983"/>
              <a:gd name="connsiteY209" fmla="*/ 368149 h 4497671"/>
              <a:gd name="connsiteX210" fmla="*/ 680569 w 5400983"/>
              <a:gd name="connsiteY210" fmla="*/ 394454 h 4497671"/>
              <a:gd name="connsiteX211" fmla="*/ 757051 w 5400983"/>
              <a:gd name="connsiteY211" fmla="*/ 378694 h 4497671"/>
              <a:gd name="connsiteX212" fmla="*/ 555418 w 5400983"/>
              <a:gd name="connsiteY212" fmla="*/ 398278 h 4497671"/>
              <a:gd name="connsiteX213" fmla="*/ 616256 w 5400983"/>
              <a:gd name="connsiteY213" fmla="*/ 414269 h 4497671"/>
              <a:gd name="connsiteX214" fmla="*/ 413580 w 5400983"/>
              <a:gd name="connsiteY214" fmla="*/ 418325 h 4497671"/>
              <a:gd name="connsiteX215" fmla="*/ 1226137 w 5400983"/>
              <a:gd name="connsiteY215" fmla="*/ 338483 h 4497671"/>
              <a:gd name="connsiteX216" fmla="*/ 1219618 w 5400983"/>
              <a:gd name="connsiteY216" fmla="*/ 343282 h 4497671"/>
              <a:gd name="connsiteX217" fmla="*/ 1208639 w 5400983"/>
              <a:gd name="connsiteY217" fmla="*/ 344973 h 4497671"/>
              <a:gd name="connsiteX218" fmla="*/ 1207944 w 5400983"/>
              <a:gd name="connsiteY218" fmla="*/ 345088 h 4497671"/>
              <a:gd name="connsiteX219" fmla="*/ 1219170 w 5400983"/>
              <a:gd name="connsiteY219" fmla="*/ 343611 h 4497671"/>
              <a:gd name="connsiteX220" fmla="*/ 1219618 w 5400983"/>
              <a:gd name="connsiteY220" fmla="*/ 343282 h 4497671"/>
              <a:gd name="connsiteX221" fmla="*/ 1282660 w 5400983"/>
              <a:gd name="connsiteY221" fmla="*/ 333571 h 4497671"/>
              <a:gd name="connsiteX222" fmla="*/ 1599042 w 5400983"/>
              <a:gd name="connsiteY222" fmla="*/ 289002 h 4497671"/>
              <a:gd name="connsiteX223" fmla="*/ 1833340 w 5400983"/>
              <a:gd name="connsiteY223" fmla="*/ 286062 h 4497671"/>
              <a:gd name="connsiteX224" fmla="*/ 1873449 w 5400983"/>
              <a:gd name="connsiteY224" fmla="*/ 287264 h 4497671"/>
              <a:gd name="connsiteX225" fmla="*/ 1796967 w 5400983"/>
              <a:gd name="connsiteY225" fmla="*/ 303719 h 4497671"/>
              <a:gd name="connsiteX226" fmla="*/ 1833340 w 5400983"/>
              <a:gd name="connsiteY226" fmla="*/ 286062 h 4497671"/>
              <a:gd name="connsiteX227" fmla="*/ 1746211 w 5400983"/>
              <a:gd name="connsiteY227" fmla="*/ 266753 h 4497671"/>
              <a:gd name="connsiteX228" fmla="*/ 1693949 w 5400983"/>
              <a:gd name="connsiteY228" fmla="*/ 286221 h 4497671"/>
              <a:gd name="connsiteX229" fmla="*/ 1713649 w 5400983"/>
              <a:gd name="connsiteY229" fmla="*/ 310440 h 4497671"/>
              <a:gd name="connsiteX230" fmla="*/ 1713765 w 5400983"/>
              <a:gd name="connsiteY230" fmla="*/ 310324 h 4497671"/>
              <a:gd name="connsiteX231" fmla="*/ 1647944 w 5400983"/>
              <a:gd name="connsiteY231" fmla="*/ 310324 h 4497671"/>
              <a:gd name="connsiteX232" fmla="*/ 1677262 w 5400983"/>
              <a:gd name="connsiteY232" fmla="*/ 302792 h 4497671"/>
              <a:gd name="connsiteX233" fmla="*/ 1610746 w 5400983"/>
              <a:gd name="connsiteY233" fmla="*/ 292826 h 4497671"/>
              <a:gd name="connsiteX234" fmla="*/ 1746211 w 5400983"/>
              <a:gd name="connsiteY234" fmla="*/ 266753 h 4497671"/>
              <a:gd name="connsiteX235" fmla="*/ 2714905 w 5400983"/>
              <a:gd name="connsiteY235" fmla="*/ 247533 h 4497671"/>
              <a:gd name="connsiteX236" fmla="*/ 2697484 w 5400983"/>
              <a:gd name="connsiteY236" fmla="*/ 259791 h 4497671"/>
              <a:gd name="connsiteX237" fmla="*/ 2609177 w 5400983"/>
              <a:gd name="connsiteY237" fmla="*/ 271736 h 4497671"/>
              <a:gd name="connsiteX238" fmla="*/ 2684708 w 5400983"/>
              <a:gd name="connsiteY238" fmla="*/ 254397 h 4497671"/>
              <a:gd name="connsiteX239" fmla="*/ 2715093 w 5400983"/>
              <a:gd name="connsiteY239" fmla="*/ 247401 h 4497671"/>
              <a:gd name="connsiteX240" fmla="*/ 2714977 w 5400983"/>
              <a:gd name="connsiteY240" fmla="*/ 247517 h 4497671"/>
              <a:gd name="connsiteX241" fmla="*/ 2714905 w 5400983"/>
              <a:gd name="connsiteY241" fmla="*/ 247533 h 4497671"/>
              <a:gd name="connsiteX242" fmla="*/ 3193102 w 5400983"/>
              <a:gd name="connsiteY242" fmla="*/ 226658 h 4497671"/>
              <a:gd name="connsiteX243" fmla="*/ 3110595 w 5400983"/>
              <a:gd name="connsiteY243" fmla="*/ 244040 h 4497671"/>
              <a:gd name="connsiteX244" fmla="*/ 3193102 w 5400983"/>
              <a:gd name="connsiteY244" fmla="*/ 226658 h 4497671"/>
              <a:gd name="connsiteX245" fmla="*/ 2814403 w 5400983"/>
              <a:gd name="connsiteY245" fmla="*/ 218662 h 4497671"/>
              <a:gd name="connsiteX246" fmla="*/ 2827613 w 5400983"/>
              <a:gd name="connsiteY246" fmla="*/ 232684 h 4497671"/>
              <a:gd name="connsiteX247" fmla="*/ 2757041 w 5400983"/>
              <a:gd name="connsiteY247" fmla="*/ 249023 h 4497671"/>
              <a:gd name="connsiteX248" fmla="*/ 2768629 w 5400983"/>
              <a:gd name="connsiteY248" fmla="*/ 237435 h 4497671"/>
              <a:gd name="connsiteX249" fmla="*/ 2750436 w 5400983"/>
              <a:gd name="connsiteY249" fmla="*/ 233959 h 4497671"/>
              <a:gd name="connsiteX250" fmla="*/ 2814403 w 5400983"/>
              <a:gd name="connsiteY250" fmla="*/ 218662 h 4497671"/>
              <a:gd name="connsiteX251" fmla="*/ 4660342 w 5400983"/>
              <a:gd name="connsiteY251" fmla="*/ 215008 h 4497671"/>
              <a:gd name="connsiteX252" fmla="*/ 4652507 w 5400983"/>
              <a:gd name="connsiteY252" fmla="*/ 220516 h 4497671"/>
              <a:gd name="connsiteX253" fmla="*/ 4658997 w 5400983"/>
              <a:gd name="connsiteY253" fmla="*/ 225036 h 4497671"/>
              <a:gd name="connsiteX254" fmla="*/ 4647409 w 5400983"/>
              <a:gd name="connsiteY254" fmla="*/ 231177 h 4497671"/>
              <a:gd name="connsiteX255" fmla="*/ 4683563 w 5400983"/>
              <a:gd name="connsiteY255" fmla="*/ 233031 h 4497671"/>
              <a:gd name="connsiteX256" fmla="*/ 4660342 w 5400983"/>
              <a:gd name="connsiteY256" fmla="*/ 215008 h 4497671"/>
              <a:gd name="connsiteX257" fmla="*/ 3343674 w 5400983"/>
              <a:gd name="connsiteY257" fmla="*/ 205653 h 4497671"/>
              <a:gd name="connsiteX258" fmla="*/ 3276536 w 5400983"/>
              <a:gd name="connsiteY258" fmla="*/ 219358 h 4497671"/>
              <a:gd name="connsiteX259" fmla="*/ 3365533 w 5400983"/>
              <a:gd name="connsiteY259" fmla="*/ 206379 h 4497671"/>
              <a:gd name="connsiteX260" fmla="*/ 3343674 w 5400983"/>
              <a:gd name="connsiteY260" fmla="*/ 205653 h 4497671"/>
              <a:gd name="connsiteX261" fmla="*/ 4606387 w 5400983"/>
              <a:gd name="connsiteY261" fmla="*/ 173816 h 4497671"/>
              <a:gd name="connsiteX262" fmla="*/ 4705465 w 5400983"/>
              <a:gd name="connsiteY262" fmla="*/ 205800 h 4497671"/>
              <a:gd name="connsiteX263" fmla="*/ 4606387 w 5400983"/>
              <a:gd name="connsiteY263" fmla="*/ 173816 h 4497671"/>
              <a:gd name="connsiteX264" fmla="*/ 3140376 w 5400983"/>
              <a:gd name="connsiteY264" fmla="*/ 165009 h 4497671"/>
              <a:gd name="connsiteX265" fmla="*/ 3272712 w 5400983"/>
              <a:gd name="connsiteY265" fmla="*/ 168718 h 4497671"/>
              <a:gd name="connsiteX266" fmla="*/ 3219523 w 5400983"/>
              <a:gd name="connsiteY266" fmla="*/ 178452 h 4497671"/>
              <a:gd name="connsiteX267" fmla="*/ 3130178 w 5400983"/>
              <a:gd name="connsiteY267" fmla="*/ 186216 h 4497671"/>
              <a:gd name="connsiteX268" fmla="*/ 3140376 w 5400983"/>
              <a:gd name="connsiteY268" fmla="*/ 165009 h 4497671"/>
              <a:gd name="connsiteX269" fmla="*/ 4091759 w 5400983"/>
              <a:gd name="connsiteY269" fmla="*/ 137314 h 4497671"/>
              <a:gd name="connsiteX270" fmla="*/ 3962320 w 5400983"/>
              <a:gd name="connsiteY270" fmla="*/ 169297 h 4497671"/>
              <a:gd name="connsiteX271" fmla="*/ 3896731 w 5400983"/>
              <a:gd name="connsiteY271" fmla="*/ 175091 h 4497671"/>
              <a:gd name="connsiteX272" fmla="*/ 4005543 w 5400983"/>
              <a:gd name="connsiteY272" fmla="*/ 175670 h 4497671"/>
              <a:gd name="connsiteX273" fmla="*/ 4040308 w 5400983"/>
              <a:gd name="connsiteY273" fmla="*/ 167443 h 4497671"/>
              <a:gd name="connsiteX274" fmla="*/ 4015509 w 5400983"/>
              <a:gd name="connsiteY274" fmla="*/ 159447 h 4497671"/>
              <a:gd name="connsiteX275" fmla="*/ 4091759 w 5400983"/>
              <a:gd name="connsiteY275" fmla="*/ 137314 h 4497671"/>
              <a:gd name="connsiteX276" fmla="*/ 3363563 w 5400983"/>
              <a:gd name="connsiteY276" fmla="*/ 115065 h 4497671"/>
              <a:gd name="connsiteX277" fmla="*/ 3269583 w 5400983"/>
              <a:gd name="connsiteY277" fmla="*/ 138241 h 4497671"/>
              <a:gd name="connsiteX278" fmla="*/ 2517631 w 5400983"/>
              <a:gd name="connsiteY278" fmla="*/ 254122 h 4497671"/>
              <a:gd name="connsiteX279" fmla="*/ 3363563 w 5400983"/>
              <a:gd name="connsiteY279" fmla="*/ 115065 h 4497671"/>
              <a:gd name="connsiteX280" fmla="*/ 4077737 w 5400983"/>
              <a:gd name="connsiteY280" fmla="*/ 108112 h 4497671"/>
              <a:gd name="connsiteX281" fmla="*/ 4060703 w 5400983"/>
              <a:gd name="connsiteY281" fmla="*/ 119700 h 4497671"/>
              <a:gd name="connsiteX282" fmla="*/ 4024896 w 5400983"/>
              <a:gd name="connsiteY282" fmla="*/ 122945 h 4497671"/>
              <a:gd name="connsiteX283" fmla="*/ 4077737 w 5400983"/>
              <a:gd name="connsiteY283" fmla="*/ 108112 h 4497671"/>
              <a:gd name="connsiteX284" fmla="*/ 3649093 w 5400983"/>
              <a:gd name="connsiteY284" fmla="*/ 84704 h 4497671"/>
              <a:gd name="connsiteX285" fmla="*/ 3494972 w 5400983"/>
              <a:gd name="connsiteY285" fmla="*/ 108460 h 4497671"/>
              <a:gd name="connsiteX286" fmla="*/ 3613286 w 5400983"/>
              <a:gd name="connsiteY286" fmla="*/ 87833 h 4497671"/>
              <a:gd name="connsiteX287" fmla="*/ 4519939 w 5400983"/>
              <a:gd name="connsiteY287" fmla="*/ 79257 h 4497671"/>
              <a:gd name="connsiteX288" fmla="*/ 4460725 w 5400983"/>
              <a:gd name="connsiteY288" fmla="*/ 89571 h 4497671"/>
              <a:gd name="connsiteX289" fmla="*/ 4519939 w 5400983"/>
              <a:gd name="connsiteY289" fmla="*/ 79257 h 4497671"/>
              <a:gd name="connsiteX290" fmla="*/ 4603953 w 5400983"/>
              <a:gd name="connsiteY290" fmla="*/ 76940 h 4497671"/>
              <a:gd name="connsiteX291" fmla="*/ 4546013 w 5400983"/>
              <a:gd name="connsiteY291" fmla="*/ 97335 h 4497671"/>
              <a:gd name="connsiteX292" fmla="*/ 4603953 w 5400983"/>
              <a:gd name="connsiteY292" fmla="*/ 76940 h 4497671"/>
              <a:gd name="connsiteX293" fmla="*/ 4341474 w 5400983"/>
              <a:gd name="connsiteY293" fmla="*/ 28090 h 4497671"/>
              <a:gd name="connsiteX294" fmla="*/ 4371149 w 5400983"/>
              <a:gd name="connsiteY294" fmla="*/ 31398 h 4497671"/>
              <a:gd name="connsiteX295" fmla="*/ 4302199 w 5400983"/>
              <a:gd name="connsiteY295" fmla="*/ 68017 h 4497671"/>
              <a:gd name="connsiteX296" fmla="*/ 4405797 w 5400983"/>
              <a:gd name="connsiteY296" fmla="*/ 84356 h 4497671"/>
              <a:gd name="connsiteX297" fmla="*/ 4222241 w 5400983"/>
              <a:gd name="connsiteY297" fmla="*/ 115876 h 4497671"/>
              <a:gd name="connsiteX298" fmla="*/ 4235104 w 5400983"/>
              <a:gd name="connsiteY298" fmla="*/ 124799 h 4497671"/>
              <a:gd name="connsiteX299" fmla="*/ 4210769 w 5400983"/>
              <a:gd name="connsiteY299" fmla="*/ 122017 h 4497671"/>
              <a:gd name="connsiteX300" fmla="*/ 4201035 w 5400983"/>
              <a:gd name="connsiteY300" fmla="*/ 148323 h 4497671"/>
              <a:gd name="connsiteX301" fmla="*/ 4497457 w 5400983"/>
              <a:gd name="connsiteY301" fmla="*/ 101970 h 4497671"/>
              <a:gd name="connsiteX302" fmla="*/ 4432797 w 5400983"/>
              <a:gd name="connsiteY302" fmla="*/ 117962 h 4497671"/>
              <a:gd name="connsiteX303" fmla="*/ 4451105 w 5400983"/>
              <a:gd name="connsiteY303" fmla="*/ 121322 h 4497671"/>
              <a:gd name="connsiteX304" fmla="*/ 4302893 w 5400983"/>
              <a:gd name="connsiteY304" fmla="*/ 144498 h 4497671"/>
              <a:gd name="connsiteX305" fmla="*/ 4505685 w 5400983"/>
              <a:gd name="connsiteY305" fmla="*/ 126653 h 4497671"/>
              <a:gd name="connsiteX306" fmla="*/ 4487376 w 5400983"/>
              <a:gd name="connsiteY306" fmla="*/ 123176 h 4497671"/>
              <a:gd name="connsiteX307" fmla="*/ 4577763 w 5400983"/>
              <a:gd name="connsiteY307" fmla="*/ 125378 h 4497671"/>
              <a:gd name="connsiteX308" fmla="*/ 4524111 w 5400983"/>
              <a:gd name="connsiteY308" fmla="*/ 130129 h 4497671"/>
              <a:gd name="connsiteX309" fmla="*/ 4566755 w 5400983"/>
              <a:gd name="connsiteY309" fmla="*/ 136618 h 4497671"/>
              <a:gd name="connsiteX310" fmla="*/ 4664442 w 5400983"/>
              <a:gd name="connsiteY310" fmla="*/ 153421 h 4497671"/>
              <a:gd name="connsiteX311" fmla="*/ 4639180 w 5400983"/>
              <a:gd name="connsiteY311" fmla="*/ 140327 h 4497671"/>
              <a:gd name="connsiteX312" fmla="*/ 4585875 w 5400983"/>
              <a:gd name="connsiteY312" fmla="*/ 150176 h 4497671"/>
              <a:gd name="connsiteX313" fmla="*/ 4602909 w 5400983"/>
              <a:gd name="connsiteY313" fmla="*/ 138588 h 4497671"/>
              <a:gd name="connsiteX314" fmla="*/ 4590510 w 5400983"/>
              <a:gd name="connsiteY314" fmla="*/ 134649 h 4497671"/>
              <a:gd name="connsiteX315" fmla="*/ 4692833 w 5400983"/>
              <a:gd name="connsiteY315" fmla="*/ 135691 h 4497671"/>
              <a:gd name="connsiteX316" fmla="*/ 4677189 w 5400983"/>
              <a:gd name="connsiteY316" fmla="*/ 162576 h 4497671"/>
              <a:gd name="connsiteX317" fmla="*/ 4775572 w 5400983"/>
              <a:gd name="connsiteY317" fmla="*/ 255976 h 4497671"/>
              <a:gd name="connsiteX318" fmla="*/ 4681129 w 5400983"/>
              <a:gd name="connsiteY318" fmla="*/ 208117 h 4497671"/>
              <a:gd name="connsiteX319" fmla="*/ 4740229 w 5400983"/>
              <a:gd name="connsiteY319" fmla="*/ 264088 h 4497671"/>
              <a:gd name="connsiteX320" fmla="*/ 4729219 w 5400983"/>
              <a:gd name="connsiteY320" fmla="*/ 275676 h 4497671"/>
              <a:gd name="connsiteX321" fmla="*/ 4698975 w 5400983"/>
              <a:gd name="connsiteY321" fmla="*/ 273242 h 4497671"/>
              <a:gd name="connsiteX322" fmla="*/ 4673365 w 5400983"/>
              <a:gd name="connsiteY322" fmla="*/ 255049 h 4497671"/>
              <a:gd name="connsiteX323" fmla="*/ 4718211 w 5400983"/>
              <a:gd name="connsiteY323" fmla="*/ 286800 h 4497671"/>
              <a:gd name="connsiteX324" fmla="*/ 4709404 w 5400983"/>
              <a:gd name="connsiteY324" fmla="*/ 323303 h 4497671"/>
              <a:gd name="connsiteX325" fmla="*/ 4663979 w 5400983"/>
              <a:gd name="connsiteY325" fmla="*/ 286453 h 4497671"/>
              <a:gd name="connsiteX326" fmla="*/ 4679623 w 5400983"/>
              <a:gd name="connsiteY326" fmla="*/ 325968 h 4497671"/>
              <a:gd name="connsiteX327" fmla="*/ 4709404 w 5400983"/>
              <a:gd name="connsiteY327" fmla="*/ 323303 h 4497671"/>
              <a:gd name="connsiteX328" fmla="*/ 4750079 w 5400983"/>
              <a:gd name="connsiteY328" fmla="*/ 375797 h 4497671"/>
              <a:gd name="connsiteX329" fmla="*/ 4758769 w 5400983"/>
              <a:gd name="connsiteY329" fmla="*/ 405694 h 4497671"/>
              <a:gd name="connsiteX330" fmla="*/ 4736173 w 5400983"/>
              <a:gd name="connsiteY330" fmla="*/ 422960 h 4497671"/>
              <a:gd name="connsiteX331" fmla="*/ 4783336 w 5400983"/>
              <a:gd name="connsiteY331" fmla="*/ 479974 h 4497671"/>
              <a:gd name="connsiteX332" fmla="*/ 4760160 w 5400983"/>
              <a:gd name="connsiteY332" fmla="*/ 491562 h 4497671"/>
              <a:gd name="connsiteX333" fmla="*/ 4782177 w 5400983"/>
              <a:gd name="connsiteY333" fmla="*/ 535597 h 4497671"/>
              <a:gd name="connsiteX334" fmla="*/ 4741271 w 5400983"/>
              <a:gd name="connsiteY334" fmla="*/ 549387 h 4497671"/>
              <a:gd name="connsiteX335" fmla="*/ 4779281 w 5400983"/>
              <a:gd name="connsiteY335" fmla="*/ 571520 h 4497671"/>
              <a:gd name="connsiteX336" fmla="*/ 4794809 w 5400983"/>
              <a:gd name="connsiteY336" fmla="*/ 610920 h 4497671"/>
              <a:gd name="connsiteX337" fmla="*/ 4842551 w 5400983"/>
              <a:gd name="connsiteY337" fmla="*/ 606748 h 4497671"/>
              <a:gd name="connsiteX338" fmla="*/ 4807787 w 5400983"/>
              <a:gd name="connsiteY338" fmla="*/ 619958 h 4497671"/>
              <a:gd name="connsiteX339" fmla="*/ 4845449 w 5400983"/>
              <a:gd name="connsiteY339" fmla="*/ 637109 h 4497671"/>
              <a:gd name="connsiteX340" fmla="*/ 4817405 w 5400983"/>
              <a:gd name="connsiteY340" fmla="*/ 660285 h 4497671"/>
              <a:gd name="connsiteX341" fmla="*/ 4911964 w 5400983"/>
              <a:gd name="connsiteY341" fmla="*/ 779411 h 4497671"/>
              <a:gd name="connsiteX342" fmla="*/ 4926680 w 5400983"/>
              <a:gd name="connsiteY342" fmla="*/ 808728 h 4497671"/>
              <a:gd name="connsiteX343" fmla="*/ 4884963 w 5400983"/>
              <a:gd name="connsiteY343" fmla="*/ 812437 h 4497671"/>
              <a:gd name="connsiteX344" fmla="*/ 4910573 w 5400983"/>
              <a:gd name="connsiteY344" fmla="*/ 830514 h 4497671"/>
              <a:gd name="connsiteX345" fmla="*/ 4880327 w 5400983"/>
              <a:gd name="connsiteY345" fmla="*/ 828197 h 4497671"/>
              <a:gd name="connsiteX346" fmla="*/ 4859123 w 5400983"/>
              <a:gd name="connsiteY346" fmla="*/ 860527 h 4497671"/>
              <a:gd name="connsiteX347" fmla="*/ 4766417 w 5400983"/>
              <a:gd name="connsiteY347" fmla="*/ 904446 h 4497671"/>
              <a:gd name="connsiteX348" fmla="*/ 4797589 w 5400983"/>
              <a:gd name="connsiteY348" fmla="*/ 916961 h 4497671"/>
              <a:gd name="connsiteX349" fmla="*/ 4802275 w 5400983"/>
              <a:gd name="connsiteY349" fmla="*/ 914183 h 4497671"/>
              <a:gd name="connsiteX350" fmla="*/ 4801776 w 5400983"/>
              <a:gd name="connsiteY350" fmla="*/ 908758 h 4497671"/>
              <a:gd name="connsiteX351" fmla="*/ 4796663 w 5400983"/>
              <a:gd name="connsiteY351" fmla="*/ 906880 h 4497671"/>
              <a:gd name="connsiteX352" fmla="*/ 4823663 w 5400983"/>
              <a:gd name="connsiteY352" fmla="*/ 940137 h 4497671"/>
              <a:gd name="connsiteX353" fmla="*/ 4866306 w 5400983"/>
              <a:gd name="connsiteY353" fmla="*/ 946627 h 4497671"/>
              <a:gd name="connsiteX354" fmla="*/ 4830499 w 5400983"/>
              <a:gd name="connsiteY354" fmla="*/ 949756 h 4497671"/>
              <a:gd name="connsiteX355" fmla="*/ 4814855 w 5400983"/>
              <a:gd name="connsiteY355" fmla="*/ 976640 h 4497671"/>
              <a:gd name="connsiteX356" fmla="*/ 4823546 w 5400983"/>
              <a:gd name="connsiteY356" fmla="*/ 1006537 h 4497671"/>
              <a:gd name="connsiteX357" fmla="*/ 4848229 w 5400983"/>
              <a:gd name="connsiteY357" fmla="*/ 1014533 h 4497671"/>
              <a:gd name="connsiteX358" fmla="*/ 4752859 w 5400983"/>
              <a:gd name="connsiteY358" fmla="*/ 1022876 h 4497671"/>
              <a:gd name="connsiteX359" fmla="*/ 4747760 w 5400983"/>
              <a:gd name="connsiteY359" fmla="*/ 1033538 h 4497671"/>
              <a:gd name="connsiteX360" fmla="*/ 4755871 w 5400983"/>
              <a:gd name="connsiteY360" fmla="*/ 1058336 h 4497671"/>
              <a:gd name="connsiteX361" fmla="*/ 4732695 w 5400983"/>
              <a:gd name="connsiteY361" fmla="*/ 1070619 h 4497671"/>
              <a:gd name="connsiteX362" fmla="*/ 4758653 w 5400983"/>
              <a:gd name="connsiteY362" fmla="*/ 1093796 h 4497671"/>
              <a:gd name="connsiteX363" fmla="*/ 4655635 w 5400983"/>
              <a:gd name="connsiteY363" fmla="*/ 1082208 h 4497671"/>
              <a:gd name="connsiteX364" fmla="*/ 4672089 w 5400983"/>
              <a:gd name="connsiteY364" fmla="*/ 1065521 h 4497671"/>
              <a:gd name="connsiteX365" fmla="*/ 4548568 w 5400983"/>
              <a:gd name="connsiteY365" fmla="*/ 1130916 h 4497671"/>
              <a:gd name="connsiteX366" fmla="*/ 4534483 w 5400983"/>
              <a:gd name="connsiteY366" fmla="*/ 1135390 h 4497671"/>
              <a:gd name="connsiteX367" fmla="*/ 4534667 w 5400983"/>
              <a:gd name="connsiteY367" fmla="*/ 1136182 h 4497671"/>
              <a:gd name="connsiteX368" fmla="*/ 4521804 w 5400983"/>
              <a:gd name="connsiteY368" fmla="*/ 1139418 h 4497671"/>
              <a:gd name="connsiteX369" fmla="*/ 4499079 w 5400983"/>
              <a:gd name="connsiteY369" fmla="*/ 1146637 h 4497671"/>
              <a:gd name="connsiteX370" fmla="*/ 4495003 w 5400983"/>
              <a:gd name="connsiteY370" fmla="*/ 1139891 h 4497671"/>
              <a:gd name="connsiteX371" fmla="*/ 4476907 w 5400983"/>
              <a:gd name="connsiteY371" fmla="*/ 1139707 h 4497671"/>
              <a:gd name="connsiteX372" fmla="*/ 4473600 w 5400983"/>
              <a:gd name="connsiteY372" fmla="*/ 1140365 h 4497671"/>
              <a:gd name="connsiteX373" fmla="*/ 4460065 w 5400983"/>
              <a:gd name="connsiteY373" fmla="*/ 1150127 h 4497671"/>
              <a:gd name="connsiteX374" fmla="*/ 4460782 w 5400983"/>
              <a:gd name="connsiteY374" fmla="*/ 1150173 h 4497671"/>
              <a:gd name="connsiteX375" fmla="*/ 4503485 w 5400983"/>
              <a:gd name="connsiteY375" fmla="*/ 1171669 h 4497671"/>
              <a:gd name="connsiteX376" fmla="*/ 4452265 w 5400983"/>
              <a:gd name="connsiteY376" fmla="*/ 1171669 h 4497671"/>
              <a:gd name="connsiteX377" fmla="*/ 4492011 w 5400983"/>
              <a:gd name="connsiteY377" fmla="*/ 1181867 h 4497671"/>
              <a:gd name="connsiteX378" fmla="*/ 4582746 w 5400983"/>
              <a:gd name="connsiteY378" fmla="*/ 1208867 h 4497671"/>
              <a:gd name="connsiteX379" fmla="*/ 4560265 w 5400983"/>
              <a:gd name="connsiteY379" fmla="*/ 1193223 h 4497671"/>
              <a:gd name="connsiteX380" fmla="*/ 4508929 w 5400983"/>
              <a:gd name="connsiteY380" fmla="*/ 1197395 h 4497671"/>
              <a:gd name="connsiteX381" fmla="*/ 4526080 w 5400983"/>
              <a:gd name="connsiteY381" fmla="*/ 1187545 h 4497671"/>
              <a:gd name="connsiteX382" fmla="*/ 4514492 w 5400983"/>
              <a:gd name="connsiteY382" fmla="*/ 1182330 h 4497671"/>
              <a:gd name="connsiteX383" fmla="*/ 4611253 w 5400983"/>
              <a:gd name="connsiteY383" fmla="*/ 1193918 h 4497671"/>
              <a:gd name="connsiteX384" fmla="*/ 4593755 w 5400983"/>
              <a:gd name="connsiteY384" fmla="*/ 1218948 h 4497671"/>
              <a:gd name="connsiteX385" fmla="*/ 4676725 w 5400983"/>
              <a:gd name="connsiteY385" fmla="*/ 1322083 h 4497671"/>
              <a:gd name="connsiteX386" fmla="*/ 4593059 w 5400983"/>
              <a:gd name="connsiteY386" fmla="*/ 1264142 h 4497671"/>
              <a:gd name="connsiteX387" fmla="*/ 4642773 w 5400983"/>
              <a:gd name="connsiteY387" fmla="*/ 1326138 h 4497671"/>
              <a:gd name="connsiteX388" fmla="*/ 4631185 w 5400983"/>
              <a:gd name="connsiteY388" fmla="*/ 1336104 h 4497671"/>
              <a:gd name="connsiteX389" fmla="*/ 4603026 w 5400983"/>
              <a:gd name="connsiteY389" fmla="*/ 1330542 h 4497671"/>
              <a:gd name="connsiteX390" fmla="*/ 4580893 w 5400983"/>
              <a:gd name="connsiteY390" fmla="*/ 1309799 h 4497671"/>
              <a:gd name="connsiteX391" fmla="*/ 4619713 w 5400983"/>
              <a:gd name="connsiteY391" fmla="*/ 1346070 h 4497671"/>
              <a:gd name="connsiteX392" fmla="*/ 4611007 w 5400983"/>
              <a:gd name="connsiteY392" fmla="*/ 1363017 h 4497671"/>
              <a:gd name="connsiteX393" fmla="*/ 4608143 w 5400983"/>
              <a:gd name="connsiteY393" fmla="*/ 1380721 h 4497671"/>
              <a:gd name="connsiteX394" fmla="*/ 4608125 w 5400983"/>
              <a:gd name="connsiteY394" fmla="*/ 1380255 h 4497671"/>
              <a:gd name="connsiteX395" fmla="*/ 4607929 w 5400983"/>
              <a:gd name="connsiteY395" fmla="*/ 1380695 h 4497671"/>
              <a:gd name="connsiteX396" fmla="*/ 4596226 w 5400983"/>
              <a:gd name="connsiteY396" fmla="*/ 1372398 h 4497671"/>
              <a:gd name="connsiteX397" fmla="*/ 4569305 w 5400983"/>
              <a:gd name="connsiteY397" fmla="*/ 1339465 h 4497671"/>
              <a:gd name="connsiteX398" fmla="*/ 4580081 w 5400983"/>
              <a:gd name="connsiteY398" fmla="*/ 1380255 h 4497671"/>
              <a:gd name="connsiteX399" fmla="*/ 4604623 w 5400983"/>
              <a:gd name="connsiteY399" fmla="*/ 1388109 h 4497671"/>
              <a:gd name="connsiteX400" fmla="*/ 4607929 w 5400983"/>
              <a:gd name="connsiteY400" fmla="*/ 1380695 h 4497671"/>
              <a:gd name="connsiteX401" fmla="*/ 4608125 w 5400983"/>
              <a:gd name="connsiteY401" fmla="*/ 1380834 h 4497671"/>
              <a:gd name="connsiteX402" fmla="*/ 4608143 w 5400983"/>
              <a:gd name="connsiteY402" fmla="*/ 1380721 h 4497671"/>
              <a:gd name="connsiteX403" fmla="*/ 4609370 w 5400983"/>
              <a:gd name="connsiteY403" fmla="*/ 1411992 h 4497671"/>
              <a:gd name="connsiteX404" fmla="*/ 4640687 w 5400983"/>
              <a:gd name="connsiteY404" fmla="*/ 1436689 h 4497671"/>
              <a:gd name="connsiteX405" fmla="*/ 4645671 w 5400983"/>
              <a:gd name="connsiteY405" fmla="*/ 1467281 h 4497671"/>
              <a:gd name="connsiteX406" fmla="*/ 4623073 w 5400983"/>
              <a:gd name="connsiteY406" fmla="*/ 1482114 h 4497671"/>
              <a:gd name="connsiteX407" fmla="*/ 4660734 w 5400983"/>
              <a:gd name="connsiteY407" fmla="*/ 1543763 h 4497671"/>
              <a:gd name="connsiteX408" fmla="*/ 4638369 w 5400983"/>
              <a:gd name="connsiteY408" fmla="*/ 1553497 h 4497671"/>
              <a:gd name="connsiteX409" fmla="*/ 4654129 w 5400983"/>
              <a:gd name="connsiteY409" fmla="*/ 1599849 h 4497671"/>
              <a:gd name="connsiteX410" fmla="*/ 4615193 w 5400983"/>
              <a:gd name="connsiteY410" fmla="*/ 1609352 h 4497671"/>
              <a:gd name="connsiteX411" fmla="*/ 4647872 w 5400983"/>
              <a:gd name="connsiteY411" fmla="*/ 1635309 h 4497671"/>
              <a:gd name="connsiteX412" fmla="*/ 4657953 w 5400983"/>
              <a:gd name="connsiteY412" fmla="*/ 1676099 h 4497671"/>
              <a:gd name="connsiteX413" fmla="*/ 4701756 w 5400983"/>
              <a:gd name="connsiteY413" fmla="*/ 1676910 h 4497671"/>
              <a:gd name="connsiteX414" fmla="*/ 4668615 w 5400983"/>
              <a:gd name="connsiteY414" fmla="*/ 1686528 h 4497671"/>
              <a:gd name="connsiteX415" fmla="*/ 4701061 w 5400983"/>
              <a:gd name="connsiteY415" fmla="*/ 1707387 h 4497671"/>
              <a:gd name="connsiteX416" fmla="*/ 4673250 w 5400983"/>
              <a:gd name="connsiteY416" fmla="*/ 1727203 h 4497671"/>
              <a:gd name="connsiteX417" fmla="*/ 4715456 w 5400983"/>
              <a:gd name="connsiteY417" fmla="*/ 1835032 h 4497671"/>
              <a:gd name="connsiteX418" fmla="*/ 4732362 w 5400983"/>
              <a:gd name="connsiteY418" fmla="*/ 1846407 h 4497671"/>
              <a:gd name="connsiteX419" fmla="*/ 4745560 w 5400983"/>
              <a:gd name="connsiteY419" fmla="*/ 1848183 h 4497671"/>
              <a:gd name="connsiteX420" fmla="*/ 4741867 w 5400983"/>
              <a:gd name="connsiteY420" fmla="*/ 1852803 h 4497671"/>
              <a:gd name="connsiteX421" fmla="*/ 4746023 w 5400983"/>
              <a:gd name="connsiteY421" fmla="*/ 1855599 h 4497671"/>
              <a:gd name="connsiteX422" fmla="*/ 4755988 w 5400983"/>
              <a:gd name="connsiteY422" fmla="*/ 1886191 h 4497671"/>
              <a:gd name="connsiteX423" fmla="*/ 4718211 w 5400983"/>
              <a:gd name="connsiteY423" fmla="*/ 1885496 h 4497671"/>
              <a:gd name="connsiteX424" fmla="*/ 4723947 w 5400983"/>
              <a:gd name="connsiteY424" fmla="*/ 1900641 h 4497671"/>
              <a:gd name="connsiteX425" fmla="*/ 4739185 w 5400983"/>
              <a:gd name="connsiteY425" fmla="*/ 1906123 h 4497671"/>
              <a:gd name="connsiteX426" fmla="*/ 4712417 w 5400983"/>
              <a:gd name="connsiteY426" fmla="*/ 1900676 h 4497671"/>
              <a:gd name="connsiteX427" fmla="*/ 4690167 w 5400983"/>
              <a:gd name="connsiteY427" fmla="*/ 1930690 h 4497671"/>
              <a:gd name="connsiteX428" fmla="*/ 4618287 w 5400983"/>
              <a:gd name="connsiteY428" fmla="*/ 1945551 h 4497671"/>
              <a:gd name="connsiteX429" fmla="*/ 4603927 w 5400983"/>
              <a:gd name="connsiteY429" fmla="*/ 1964337 h 4497671"/>
              <a:gd name="connsiteX430" fmla="*/ 4607459 w 5400983"/>
              <a:gd name="connsiteY430" fmla="*/ 1963136 h 4497671"/>
              <a:gd name="connsiteX431" fmla="*/ 4735826 w 5400983"/>
              <a:gd name="connsiteY431" fmla="*/ 1936947 h 4497671"/>
              <a:gd name="connsiteX432" fmla="*/ 4677306 w 5400983"/>
              <a:gd name="connsiteY432" fmla="*/ 1956531 h 4497671"/>
              <a:gd name="connsiteX433" fmla="*/ 4694456 w 5400983"/>
              <a:gd name="connsiteY433" fmla="*/ 1958964 h 4497671"/>
              <a:gd name="connsiteX434" fmla="*/ 4639897 w 5400983"/>
              <a:gd name="connsiteY434" fmla="*/ 1971749 h 4497671"/>
              <a:gd name="connsiteX435" fmla="*/ 4648842 w 5400983"/>
              <a:gd name="connsiteY435" fmla="*/ 1980200 h 4497671"/>
              <a:gd name="connsiteX436" fmla="*/ 4652119 w 5400983"/>
              <a:gd name="connsiteY436" fmla="*/ 1987561 h 4497671"/>
              <a:gd name="connsiteX437" fmla="*/ 4654004 w 5400983"/>
              <a:gd name="connsiteY437" fmla="*/ 1987500 h 4497671"/>
              <a:gd name="connsiteX438" fmla="*/ 4744865 w 5400983"/>
              <a:gd name="connsiteY438" fmla="*/ 1961166 h 4497671"/>
              <a:gd name="connsiteX439" fmla="*/ 4727598 w 5400983"/>
              <a:gd name="connsiteY439" fmla="*/ 1958850 h 4497671"/>
              <a:gd name="connsiteX440" fmla="*/ 4811265 w 5400983"/>
              <a:gd name="connsiteY440" fmla="*/ 1955720 h 4497671"/>
              <a:gd name="connsiteX441" fmla="*/ 4762015 w 5400983"/>
              <a:gd name="connsiteY441" fmla="*/ 1963600 h 4497671"/>
              <a:gd name="connsiteX442" fmla="*/ 4801878 w 5400983"/>
              <a:gd name="connsiteY442" fmla="*/ 1967656 h 4497671"/>
              <a:gd name="connsiteX443" fmla="*/ 4893424 w 5400983"/>
              <a:gd name="connsiteY443" fmla="*/ 1978317 h 4497671"/>
              <a:gd name="connsiteX444" fmla="*/ 4869089 w 5400983"/>
              <a:gd name="connsiteY444" fmla="*/ 1966729 h 4497671"/>
              <a:gd name="connsiteX445" fmla="*/ 4820767 w 5400983"/>
              <a:gd name="connsiteY445" fmla="*/ 1979823 h 4497671"/>
              <a:gd name="connsiteX446" fmla="*/ 4835483 w 5400983"/>
              <a:gd name="connsiteY446" fmla="*/ 1967076 h 4497671"/>
              <a:gd name="connsiteX447" fmla="*/ 4823895 w 5400983"/>
              <a:gd name="connsiteY447" fmla="*/ 1963947 h 4497671"/>
              <a:gd name="connsiteX448" fmla="*/ 4918455 w 5400983"/>
              <a:gd name="connsiteY448" fmla="*/ 1958733 h 4497671"/>
              <a:gd name="connsiteX449" fmla="*/ 4906055 w 5400983"/>
              <a:gd name="connsiteY449" fmla="*/ 1986428 h 4497671"/>
              <a:gd name="connsiteX450" fmla="*/ 5004554 w 5400983"/>
              <a:gd name="connsiteY450" fmla="*/ 2073223 h 4497671"/>
              <a:gd name="connsiteX451" fmla="*/ 4913355 w 5400983"/>
              <a:gd name="connsiteY451" fmla="*/ 2031506 h 4497671"/>
              <a:gd name="connsiteX452" fmla="*/ 4972570 w 5400983"/>
              <a:gd name="connsiteY452" fmla="*/ 2083652 h 4497671"/>
              <a:gd name="connsiteX453" fmla="*/ 4963301 w 5400983"/>
              <a:gd name="connsiteY453" fmla="*/ 2095241 h 4497671"/>
              <a:gd name="connsiteX454" fmla="*/ 4935025 w 5400983"/>
              <a:gd name="connsiteY454" fmla="*/ 2095241 h 4497671"/>
              <a:gd name="connsiteX455" fmla="*/ 4909879 w 5400983"/>
              <a:gd name="connsiteY455" fmla="*/ 2078670 h 4497671"/>
              <a:gd name="connsiteX456" fmla="*/ 4953913 w 5400983"/>
              <a:gd name="connsiteY456" fmla="*/ 2107525 h 4497671"/>
              <a:gd name="connsiteX457" fmla="*/ 4948699 w 5400983"/>
              <a:gd name="connsiteY457" fmla="*/ 2144374 h 4497671"/>
              <a:gd name="connsiteX458" fmla="*/ 4903737 w 5400983"/>
              <a:gd name="connsiteY458" fmla="*/ 2110537 h 4497671"/>
              <a:gd name="connsiteX459" fmla="*/ 4921351 w 5400983"/>
              <a:gd name="connsiteY459" fmla="*/ 2148894 h 4497671"/>
              <a:gd name="connsiteX460" fmla="*/ 4948699 w 5400983"/>
              <a:gd name="connsiteY460" fmla="*/ 2144374 h 4497671"/>
              <a:gd name="connsiteX461" fmla="*/ 4990647 w 5400983"/>
              <a:gd name="connsiteY461" fmla="*/ 2194087 h 4497671"/>
              <a:gd name="connsiteX462" fmla="*/ 5001077 w 5400983"/>
              <a:gd name="connsiteY462" fmla="*/ 2223289 h 4497671"/>
              <a:gd name="connsiteX463" fmla="*/ 4981609 w 5400983"/>
              <a:gd name="connsiteY463" fmla="*/ 2241946 h 4497671"/>
              <a:gd name="connsiteX464" fmla="*/ 5029931 w 5400983"/>
              <a:gd name="connsiteY464" fmla="*/ 2295831 h 4497671"/>
              <a:gd name="connsiteX465" fmla="*/ 5009536 w 5400983"/>
              <a:gd name="connsiteY465" fmla="*/ 2309505 h 4497671"/>
              <a:gd name="connsiteX466" fmla="*/ 5033523 w 5400983"/>
              <a:gd name="connsiteY466" fmla="*/ 2351801 h 4497671"/>
              <a:gd name="connsiteX467" fmla="*/ 4996557 w 5400983"/>
              <a:gd name="connsiteY467" fmla="*/ 2368140 h 4497671"/>
              <a:gd name="connsiteX468" fmla="*/ 5033755 w 5400983"/>
              <a:gd name="connsiteY468" fmla="*/ 2387840 h 4497671"/>
              <a:gd name="connsiteX469" fmla="*/ 5051368 w 5400983"/>
              <a:gd name="connsiteY469" fmla="*/ 2426081 h 4497671"/>
              <a:gd name="connsiteX470" fmla="*/ 5095403 w 5400983"/>
              <a:gd name="connsiteY470" fmla="*/ 2418896 h 4497671"/>
              <a:gd name="connsiteX471" fmla="*/ 5063999 w 5400983"/>
              <a:gd name="connsiteY471" fmla="*/ 2434309 h 4497671"/>
              <a:gd name="connsiteX472" fmla="*/ 5100387 w 5400983"/>
              <a:gd name="connsiteY472" fmla="*/ 2449025 h 4497671"/>
              <a:gd name="connsiteX473" fmla="*/ 5076167 w 5400983"/>
              <a:gd name="connsiteY473" fmla="*/ 2473592 h 4497671"/>
              <a:gd name="connsiteX474" fmla="*/ 5174203 w 5400983"/>
              <a:gd name="connsiteY474" fmla="*/ 2586229 h 4497671"/>
              <a:gd name="connsiteX475" fmla="*/ 5191470 w 5400983"/>
              <a:gd name="connsiteY475" fmla="*/ 2614273 h 4497671"/>
              <a:gd name="connsiteX476" fmla="*/ 5152766 w 5400983"/>
              <a:gd name="connsiteY476" fmla="*/ 2620530 h 4497671"/>
              <a:gd name="connsiteX477" fmla="*/ 5161713 w 5400983"/>
              <a:gd name="connsiteY477" fmla="*/ 2634512 h 4497671"/>
              <a:gd name="connsiteX478" fmla="*/ 5178144 w 5400983"/>
              <a:gd name="connsiteY478" fmla="*/ 2636869 h 4497671"/>
              <a:gd name="connsiteX479" fmla="*/ 5149637 w 5400983"/>
              <a:gd name="connsiteY479" fmla="*/ 2636869 h 4497671"/>
              <a:gd name="connsiteX480" fmla="*/ 5132487 w 5400983"/>
              <a:gd name="connsiteY480" fmla="*/ 2670475 h 4497671"/>
              <a:gd name="connsiteX481" fmla="*/ 5049631 w 5400983"/>
              <a:gd name="connsiteY481" fmla="*/ 2720188 h 4497671"/>
              <a:gd name="connsiteX482" fmla="*/ 5079761 w 5400983"/>
              <a:gd name="connsiteY482" fmla="*/ 2730617 h 4497671"/>
              <a:gd name="connsiteX483" fmla="*/ 5083277 w 5400983"/>
              <a:gd name="connsiteY483" fmla="*/ 2724930 h 4497671"/>
              <a:gd name="connsiteX484" fmla="*/ 5078139 w 5400983"/>
              <a:gd name="connsiteY484" fmla="*/ 2720651 h 4497671"/>
              <a:gd name="connsiteX485" fmla="*/ 5106066 w 5400983"/>
              <a:gd name="connsiteY485" fmla="*/ 2752055 h 4497671"/>
              <a:gd name="connsiteX486" fmla="*/ 5146508 w 5400983"/>
              <a:gd name="connsiteY486" fmla="*/ 2755763 h 4497671"/>
              <a:gd name="connsiteX487" fmla="*/ 5113251 w 5400983"/>
              <a:gd name="connsiteY487" fmla="*/ 2761210 h 4497671"/>
              <a:gd name="connsiteX488" fmla="*/ 5100735 w 5400983"/>
              <a:gd name="connsiteY488" fmla="*/ 2788905 h 4497671"/>
              <a:gd name="connsiteX489" fmla="*/ 5111281 w 5400983"/>
              <a:gd name="connsiteY489" fmla="*/ 2818107 h 4497671"/>
              <a:gd name="connsiteX490" fmla="*/ 5135152 w 5400983"/>
              <a:gd name="connsiteY490" fmla="*/ 2824481 h 4497671"/>
              <a:gd name="connsiteX491" fmla="*/ 5046155 w 5400983"/>
              <a:gd name="connsiteY491" fmla="*/ 2839082 h 4497671"/>
              <a:gd name="connsiteX492" fmla="*/ 5042331 w 5400983"/>
              <a:gd name="connsiteY492" fmla="*/ 2849975 h 4497671"/>
              <a:gd name="connsiteX493" fmla="*/ 5051949 w 5400983"/>
              <a:gd name="connsiteY493" fmla="*/ 2874194 h 4497671"/>
              <a:gd name="connsiteX494" fmla="*/ 5033184 w 5400983"/>
              <a:gd name="connsiteY494" fmla="*/ 2886634 h 4497671"/>
              <a:gd name="connsiteX495" fmla="*/ 5056854 w 5400983"/>
              <a:gd name="connsiteY495" fmla="*/ 2881242 h 4497671"/>
              <a:gd name="connsiteX496" fmla="*/ 5060865 w 5400983"/>
              <a:gd name="connsiteY496" fmla="*/ 2891631 h 4497671"/>
              <a:gd name="connsiteX497" fmla="*/ 5048693 w 5400983"/>
              <a:gd name="connsiteY497" fmla="*/ 2896390 h 4497671"/>
              <a:gd name="connsiteX498" fmla="*/ 5054397 w 5400983"/>
              <a:gd name="connsiteY498" fmla="*/ 2899845 h 4497671"/>
              <a:gd name="connsiteX499" fmla="*/ 5057627 w 5400983"/>
              <a:gd name="connsiteY499" fmla="*/ 2909306 h 4497671"/>
              <a:gd name="connsiteX500" fmla="*/ 5009610 w 5400983"/>
              <a:gd name="connsiteY500" fmla="*/ 2905989 h 4497671"/>
              <a:gd name="connsiteX501" fmla="*/ 5000338 w 5400983"/>
              <a:gd name="connsiteY501" fmla="*/ 2903361 h 4497671"/>
              <a:gd name="connsiteX502" fmla="*/ 4998876 w 5400983"/>
              <a:gd name="connsiteY502" fmla="*/ 2903510 h 4497671"/>
              <a:gd name="connsiteX503" fmla="*/ 4999567 w 5400983"/>
              <a:gd name="connsiteY503" fmla="*/ 2903143 h 4497671"/>
              <a:gd name="connsiteX504" fmla="*/ 4988941 w 5400983"/>
              <a:gd name="connsiteY504" fmla="*/ 2900131 h 4497671"/>
              <a:gd name="connsiteX505" fmla="*/ 4959940 w 5400983"/>
              <a:gd name="connsiteY505" fmla="*/ 2904671 h 4497671"/>
              <a:gd name="connsiteX506" fmla="*/ 4974077 w 5400983"/>
              <a:gd name="connsiteY506" fmla="*/ 2886941 h 4497671"/>
              <a:gd name="connsiteX507" fmla="*/ 4963763 w 5400983"/>
              <a:gd name="connsiteY507" fmla="*/ 2892277 h 4497671"/>
              <a:gd name="connsiteX508" fmla="*/ 4963155 w 5400983"/>
              <a:gd name="connsiteY508" fmla="*/ 2892694 h 4497671"/>
              <a:gd name="connsiteX509" fmla="*/ 4962877 w 5400983"/>
              <a:gd name="connsiteY509" fmla="*/ 2892736 h 4497671"/>
              <a:gd name="connsiteX510" fmla="*/ 4932441 w 5400983"/>
              <a:gd name="connsiteY510" fmla="*/ 2908484 h 4497671"/>
              <a:gd name="connsiteX511" fmla="*/ 4929647 w 5400983"/>
              <a:gd name="connsiteY511" fmla="*/ 2910628 h 4497671"/>
              <a:gd name="connsiteX512" fmla="*/ 4951597 w 5400983"/>
              <a:gd name="connsiteY512" fmla="*/ 2909189 h 4497671"/>
              <a:gd name="connsiteX513" fmla="*/ 4926987 w 5400983"/>
              <a:gd name="connsiteY513" fmla="*/ 2920966 h 4497671"/>
              <a:gd name="connsiteX514" fmla="*/ 4913365 w 5400983"/>
              <a:gd name="connsiteY514" fmla="*/ 2923121 h 4497671"/>
              <a:gd name="connsiteX515" fmla="*/ 4904049 w 5400983"/>
              <a:gd name="connsiteY515" fmla="*/ 2930270 h 4497671"/>
              <a:gd name="connsiteX516" fmla="*/ 4905593 w 5400983"/>
              <a:gd name="connsiteY516" fmla="*/ 2930164 h 4497671"/>
              <a:gd name="connsiteX517" fmla="*/ 4903724 w 5400983"/>
              <a:gd name="connsiteY517" fmla="*/ 2930519 h 4497671"/>
              <a:gd name="connsiteX518" fmla="*/ 4898334 w 5400983"/>
              <a:gd name="connsiteY518" fmla="*/ 2934655 h 4497671"/>
              <a:gd name="connsiteX519" fmla="*/ 4868786 w 5400983"/>
              <a:gd name="connsiteY519" fmla="*/ 2955771 h 4497671"/>
              <a:gd name="connsiteX520" fmla="*/ 4960520 w 5400983"/>
              <a:gd name="connsiteY520" fmla="*/ 2933756 h 4497671"/>
              <a:gd name="connsiteX521" fmla="*/ 4942095 w 5400983"/>
              <a:gd name="connsiteY521" fmla="*/ 2930859 h 4497671"/>
              <a:gd name="connsiteX522" fmla="*/ 5032830 w 5400983"/>
              <a:gd name="connsiteY522" fmla="*/ 2930048 h 4497671"/>
              <a:gd name="connsiteX523" fmla="*/ 4979061 w 5400983"/>
              <a:gd name="connsiteY523" fmla="*/ 2936653 h 4497671"/>
              <a:gd name="connsiteX524" fmla="*/ 5022052 w 5400983"/>
              <a:gd name="connsiteY524" fmla="*/ 2941752 h 4497671"/>
              <a:gd name="connsiteX525" fmla="*/ 5120551 w 5400983"/>
              <a:gd name="connsiteY525" fmla="*/ 2955310 h 4497671"/>
              <a:gd name="connsiteX526" fmla="*/ 5094942 w 5400983"/>
              <a:gd name="connsiteY526" fmla="*/ 2943027 h 4497671"/>
              <a:gd name="connsiteX527" fmla="*/ 5041753 w 5400983"/>
              <a:gd name="connsiteY527" fmla="*/ 2954615 h 4497671"/>
              <a:gd name="connsiteX528" fmla="*/ 5058439 w 5400983"/>
              <a:gd name="connsiteY528" fmla="*/ 2942331 h 4497671"/>
              <a:gd name="connsiteX529" fmla="*/ 5045925 w 5400983"/>
              <a:gd name="connsiteY529" fmla="*/ 2938855 h 4497671"/>
              <a:gd name="connsiteX530" fmla="*/ 5148711 w 5400983"/>
              <a:gd name="connsiteY530" fmla="*/ 2936537 h 4497671"/>
              <a:gd name="connsiteX531" fmla="*/ 5133647 w 5400983"/>
              <a:gd name="connsiteY531" fmla="*/ 2964001 h 4497671"/>
              <a:gd name="connsiteX532" fmla="*/ 5234927 w 5400983"/>
              <a:gd name="connsiteY532" fmla="*/ 3054041 h 4497671"/>
              <a:gd name="connsiteX533" fmla="*/ 5138861 w 5400983"/>
              <a:gd name="connsiteY533" fmla="*/ 3009311 h 4497671"/>
              <a:gd name="connsiteX534" fmla="*/ 5199699 w 5400983"/>
              <a:gd name="connsiteY534" fmla="*/ 3063427 h 4497671"/>
              <a:gd name="connsiteX535" fmla="*/ 5188921 w 5400983"/>
              <a:gd name="connsiteY535" fmla="*/ 3075015 h 4497671"/>
              <a:gd name="connsiteX536" fmla="*/ 5158445 w 5400983"/>
              <a:gd name="connsiteY536" fmla="*/ 3073625 h 4497671"/>
              <a:gd name="connsiteX537" fmla="*/ 5132256 w 5400983"/>
              <a:gd name="connsiteY537" fmla="*/ 3056243 h 4497671"/>
              <a:gd name="connsiteX538" fmla="*/ 5178609 w 5400983"/>
              <a:gd name="connsiteY538" fmla="*/ 3086487 h 4497671"/>
              <a:gd name="connsiteX539" fmla="*/ 5170729 w 5400983"/>
              <a:gd name="connsiteY539" fmla="*/ 3123338 h 4497671"/>
              <a:gd name="connsiteX540" fmla="*/ 5124376 w 5400983"/>
              <a:gd name="connsiteY540" fmla="*/ 3087994 h 4497671"/>
              <a:gd name="connsiteX541" fmla="*/ 5140947 w 5400983"/>
              <a:gd name="connsiteY541" fmla="*/ 3126930 h 4497671"/>
              <a:gd name="connsiteX542" fmla="*/ 5170843 w 5400983"/>
              <a:gd name="connsiteY542" fmla="*/ 3123338 h 4497671"/>
              <a:gd name="connsiteX543" fmla="*/ 5213025 w 5400983"/>
              <a:gd name="connsiteY543" fmla="*/ 3174441 h 4497671"/>
              <a:gd name="connsiteX544" fmla="*/ 5222527 w 5400983"/>
              <a:gd name="connsiteY544" fmla="*/ 3203991 h 4497671"/>
              <a:gd name="connsiteX545" fmla="*/ 5200394 w 5400983"/>
              <a:gd name="connsiteY545" fmla="*/ 3222068 h 4497671"/>
              <a:gd name="connsiteX546" fmla="*/ 5249180 w 5400983"/>
              <a:gd name="connsiteY546" fmla="*/ 3277575 h 4497671"/>
              <a:gd name="connsiteX547" fmla="*/ 5226003 w 5400983"/>
              <a:gd name="connsiteY547" fmla="*/ 3290554 h 4497671"/>
              <a:gd name="connsiteX548" fmla="*/ 5249180 w 5400983"/>
              <a:gd name="connsiteY548" fmla="*/ 3333778 h 4497671"/>
              <a:gd name="connsiteX549" fmla="*/ 5208505 w 5400983"/>
              <a:gd name="connsiteY549" fmla="*/ 3348958 h 4497671"/>
              <a:gd name="connsiteX550" fmla="*/ 5247325 w 5400983"/>
              <a:gd name="connsiteY550" fmla="*/ 3369817 h 4497671"/>
              <a:gd name="connsiteX551" fmla="*/ 5263781 w 5400983"/>
              <a:gd name="connsiteY551" fmla="*/ 3408753 h 4497671"/>
              <a:gd name="connsiteX552" fmla="*/ 5311524 w 5400983"/>
              <a:gd name="connsiteY552" fmla="*/ 3402958 h 4497671"/>
              <a:gd name="connsiteX553" fmla="*/ 5276759 w 5400983"/>
              <a:gd name="connsiteY553" fmla="*/ 3417328 h 4497671"/>
              <a:gd name="connsiteX554" fmla="*/ 5314999 w 5400983"/>
              <a:gd name="connsiteY554" fmla="*/ 3433203 h 4497671"/>
              <a:gd name="connsiteX555" fmla="*/ 5287419 w 5400983"/>
              <a:gd name="connsiteY555" fmla="*/ 3457075 h 4497671"/>
              <a:gd name="connsiteX556" fmla="*/ 5385455 w 5400983"/>
              <a:gd name="connsiteY556" fmla="*/ 3572956 h 4497671"/>
              <a:gd name="connsiteX557" fmla="*/ 5400983 w 5400983"/>
              <a:gd name="connsiteY557" fmla="*/ 3601809 h 4497671"/>
              <a:gd name="connsiteX558" fmla="*/ 5359150 w 5400983"/>
              <a:gd name="connsiteY558" fmla="*/ 3606909 h 4497671"/>
              <a:gd name="connsiteX559" fmla="*/ 5385340 w 5400983"/>
              <a:gd name="connsiteY559" fmla="*/ 3624059 h 4497671"/>
              <a:gd name="connsiteX560" fmla="*/ 5354979 w 5400983"/>
              <a:gd name="connsiteY560" fmla="*/ 3622669 h 4497671"/>
              <a:gd name="connsiteX561" fmla="*/ 5334583 w 5400983"/>
              <a:gd name="connsiteY561" fmla="*/ 3655811 h 4497671"/>
              <a:gd name="connsiteX562" fmla="*/ 5243269 w 5400983"/>
              <a:gd name="connsiteY562" fmla="*/ 3702742 h 4497671"/>
              <a:gd name="connsiteX563" fmla="*/ 5274789 w 5400983"/>
              <a:gd name="connsiteY563" fmla="*/ 3714330 h 4497671"/>
              <a:gd name="connsiteX564" fmla="*/ 5279317 w 5400983"/>
              <a:gd name="connsiteY564" fmla="*/ 3711413 h 4497671"/>
              <a:gd name="connsiteX565" fmla="*/ 5278702 w 5400983"/>
              <a:gd name="connsiteY565" fmla="*/ 3706062 h 4497671"/>
              <a:gd name="connsiteX566" fmla="*/ 5273630 w 5400983"/>
              <a:gd name="connsiteY566" fmla="*/ 3704248 h 4497671"/>
              <a:gd name="connsiteX567" fmla="*/ 5301557 w 5400983"/>
              <a:gd name="connsiteY567" fmla="*/ 3736695 h 4497671"/>
              <a:gd name="connsiteX568" fmla="*/ 5344434 w 5400983"/>
              <a:gd name="connsiteY568" fmla="*/ 3741794 h 4497671"/>
              <a:gd name="connsiteX569" fmla="*/ 5308743 w 5400983"/>
              <a:gd name="connsiteY569" fmla="*/ 3746081 h 4497671"/>
              <a:gd name="connsiteX570" fmla="*/ 5293794 w 5400983"/>
              <a:gd name="connsiteY570" fmla="*/ 3773429 h 4497671"/>
              <a:gd name="connsiteX571" fmla="*/ 5303181 w 5400983"/>
              <a:gd name="connsiteY571" fmla="*/ 3803095 h 4497671"/>
              <a:gd name="connsiteX572" fmla="*/ 5328211 w 5400983"/>
              <a:gd name="connsiteY572" fmla="*/ 3810279 h 4497671"/>
              <a:gd name="connsiteX573" fmla="*/ 5232725 w 5400983"/>
              <a:gd name="connsiteY573" fmla="*/ 3821867 h 4497671"/>
              <a:gd name="connsiteX574" fmla="*/ 5228089 w 5400983"/>
              <a:gd name="connsiteY574" fmla="*/ 3832760 h 4497671"/>
              <a:gd name="connsiteX575" fmla="*/ 5236897 w 5400983"/>
              <a:gd name="connsiteY575" fmla="*/ 3857211 h 4497671"/>
              <a:gd name="connsiteX576" fmla="*/ 5213721 w 5400983"/>
              <a:gd name="connsiteY576" fmla="*/ 3870190 h 4497671"/>
              <a:gd name="connsiteX577" fmla="*/ 5240489 w 5400983"/>
              <a:gd name="connsiteY577" fmla="*/ 3892555 h 4497671"/>
              <a:gd name="connsiteX578" fmla="*/ 5136891 w 5400983"/>
              <a:gd name="connsiteY578" fmla="*/ 3884559 h 4497671"/>
              <a:gd name="connsiteX579" fmla="*/ 5152999 w 5400983"/>
              <a:gd name="connsiteY579" fmla="*/ 3867293 h 4497671"/>
              <a:gd name="connsiteX580" fmla="*/ 4981843 w 5400983"/>
              <a:gd name="connsiteY580" fmla="*/ 3954551 h 4497671"/>
              <a:gd name="connsiteX581" fmla="*/ 4936533 w 5400983"/>
              <a:gd name="connsiteY581" fmla="*/ 3980624 h 4497671"/>
              <a:gd name="connsiteX582" fmla="*/ 4781600 w 5400983"/>
              <a:gd name="connsiteY582" fmla="*/ 3999281 h 4497671"/>
              <a:gd name="connsiteX583" fmla="*/ 4843481 w 5400983"/>
              <a:gd name="connsiteY583" fmla="*/ 4012259 h 4497671"/>
              <a:gd name="connsiteX584" fmla="*/ 4732003 w 5400983"/>
              <a:gd name="connsiteY584" fmla="*/ 4041113 h 4497671"/>
              <a:gd name="connsiteX585" fmla="*/ 4712999 w 5400983"/>
              <a:gd name="connsiteY585" fmla="*/ 4033118 h 4497671"/>
              <a:gd name="connsiteX586" fmla="*/ 4725513 w 5400983"/>
              <a:gd name="connsiteY586" fmla="*/ 4036710 h 4497671"/>
              <a:gd name="connsiteX587" fmla="*/ 4254109 w 5400983"/>
              <a:gd name="connsiteY587" fmla="*/ 4088740 h 4497671"/>
              <a:gd name="connsiteX588" fmla="*/ 4258397 w 5400983"/>
              <a:gd name="connsiteY588" fmla="*/ 4072865 h 4497671"/>
              <a:gd name="connsiteX589" fmla="*/ 4235221 w 5400983"/>
              <a:gd name="connsiteY589" fmla="*/ 4085728 h 4497671"/>
              <a:gd name="connsiteX590" fmla="*/ 4147615 w 5400983"/>
              <a:gd name="connsiteY590" fmla="*/ 4111685 h 4497671"/>
              <a:gd name="connsiteX591" fmla="*/ 4132782 w 5400983"/>
              <a:gd name="connsiteY591" fmla="*/ 4087929 h 4497671"/>
              <a:gd name="connsiteX592" fmla="*/ 4050507 w 5400983"/>
              <a:gd name="connsiteY592" fmla="*/ 4108093 h 4497671"/>
              <a:gd name="connsiteX593" fmla="*/ 4085271 w 5400983"/>
              <a:gd name="connsiteY593" fmla="*/ 4093723 h 4497671"/>
              <a:gd name="connsiteX594" fmla="*/ 4025708 w 5400983"/>
              <a:gd name="connsiteY594" fmla="*/ 4100908 h 4497671"/>
              <a:gd name="connsiteX595" fmla="*/ 4044133 w 5400983"/>
              <a:gd name="connsiteY595" fmla="*/ 4103805 h 4497671"/>
              <a:gd name="connsiteX596" fmla="*/ 4009369 w 5400983"/>
              <a:gd name="connsiteY596" fmla="*/ 4113191 h 4497671"/>
              <a:gd name="connsiteX597" fmla="*/ 4014120 w 5400983"/>
              <a:gd name="connsiteY597" fmla="*/ 4102414 h 4497671"/>
              <a:gd name="connsiteX598" fmla="*/ 3865792 w 5400983"/>
              <a:gd name="connsiteY598" fmla="*/ 4125591 h 4497671"/>
              <a:gd name="connsiteX599" fmla="*/ 3867530 w 5400983"/>
              <a:gd name="connsiteY599" fmla="*/ 4140771 h 4497671"/>
              <a:gd name="connsiteX600" fmla="*/ 3807967 w 5400983"/>
              <a:gd name="connsiteY600" fmla="*/ 4147956 h 4497671"/>
              <a:gd name="connsiteX601" fmla="*/ 3854320 w 5400983"/>
              <a:gd name="connsiteY601" fmla="*/ 4132080 h 4497671"/>
              <a:gd name="connsiteX602" fmla="*/ 3717233 w 5400983"/>
              <a:gd name="connsiteY602" fmla="*/ 4148651 h 4497671"/>
              <a:gd name="connsiteX603" fmla="*/ 3772160 w 5400983"/>
              <a:gd name="connsiteY603" fmla="*/ 4152243 h 4497671"/>
              <a:gd name="connsiteX604" fmla="*/ 3665434 w 5400983"/>
              <a:gd name="connsiteY604" fmla="*/ 4170321 h 4497671"/>
              <a:gd name="connsiteX605" fmla="*/ 3628468 w 5400983"/>
              <a:gd name="connsiteY605" fmla="*/ 4164527 h 4497671"/>
              <a:gd name="connsiteX606" fmla="*/ 3624296 w 5400983"/>
              <a:gd name="connsiteY606" fmla="*/ 4180402 h 4497671"/>
              <a:gd name="connsiteX607" fmla="*/ 3499840 w 5400983"/>
              <a:gd name="connsiteY607" fmla="*/ 4200566 h 4497671"/>
              <a:gd name="connsiteX608" fmla="*/ 3540282 w 5400983"/>
              <a:gd name="connsiteY608" fmla="*/ 4185385 h 4497671"/>
              <a:gd name="connsiteX609" fmla="*/ 3439582 w 5400983"/>
              <a:gd name="connsiteY609" fmla="*/ 4202767 h 4497671"/>
              <a:gd name="connsiteX610" fmla="*/ 3489063 w 5400983"/>
              <a:gd name="connsiteY610" fmla="*/ 4212038 h 4497671"/>
              <a:gd name="connsiteX611" fmla="*/ 3454299 w 5400983"/>
              <a:gd name="connsiteY611" fmla="*/ 4226523 h 4497671"/>
              <a:gd name="connsiteX612" fmla="*/ 3458470 w 5400983"/>
              <a:gd name="connsiteY612" fmla="*/ 4210647 h 4497671"/>
              <a:gd name="connsiteX613" fmla="*/ 3002710 w 5400983"/>
              <a:gd name="connsiteY613" fmla="*/ 4291764 h 4497671"/>
              <a:gd name="connsiteX614" fmla="*/ 3014298 w 5400983"/>
              <a:gd name="connsiteY614" fmla="*/ 4285275 h 4497671"/>
              <a:gd name="connsiteX615" fmla="*/ 2472091 w 5400983"/>
              <a:gd name="connsiteY615" fmla="*/ 4350863 h 4497671"/>
              <a:gd name="connsiteX616" fmla="*/ 2503031 w 5400983"/>
              <a:gd name="connsiteY616" fmla="*/ 4357122 h 4497671"/>
              <a:gd name="connsiteX617" fmla="*/ 2389119 w 5400983"/>
              <a:gd name="connsiteY617" fmla="*/ 4365813 h 4497671"/>
              <a:gd name="connsiteX618" fmla="*/ 2385064 w 5400983"/>
              <a:gd name="connsiteY618" fmla="*/ 4381689 h 4497671"/>
              <a:gd name="connsiteX619" fmla="*/ 2301629 w 5400983"/>
              <a:gd name="connsiteY619" fmla="*/ 4391770 h 4497671"/>
              <a:gd name="connsiteX620" fmla="*/ 2330252 w 5400983"/>
              <a:gd name="connsiteY620" fmla="*/ 4378096 h 4497671"/>
              <a:gd name="connsiteX621" fmla="*/ 1643773 w 5400983"/>
              <a:gd name="connsiteY621" fmla="*/ 4450870 h 4497671"/>
              <a:gd name="connsiteX622" fmla="*/ 1656288 w 5400983"/>
              <a:gd name="connsiteY622" fmla="*/ 4454462 h 4497671"/>
              <a:gd name="connsiteX623" fmla="*/ 1143514 w 5400983"/>
              <a:gd name="connsiteY623" fmla="*/ 4465355 h 4497671"/>
              <a:gd name="connsiteX624" fmla="*/ 1109677 w 5400983"/>
              <a:gd name="connsiteY624" fmla="*/ 4484823 h 4497671"/>
              <a:gd name="connsiteX625" fmla="*/ 1116978 w 5400983"/>
              <a:gd name="connsiteY625" fmla="*/ 4494209 h 4497671"/>
              <a:gd name="connsiteX626" fmla="*/ 1067960 w 5400983"/>
              <a:gd name="connsiteY626" fmla="*/ 4489806 h 4497671"/>
              <a:gd name="connsiteX627" fmla="*/ 1124973 w 5400983"/>
              <a:gd name="connsiteY627" fmla="*/ 4462458 h 4497671"/>
              <a:gd name="connsiteX628" fmla="*/ 854391 w 5400983"/>
              <a:gd name="connsiteY628" fmla="*/ 4474741 h 4497671"/>
              <a:gd name="connsiteX629" fmla="*/ 786833 w 5400983"/>
              <a:gd name="connsiteY629" fmla="*/ 4467556 h 4497671"/>
              <a:gd name="connsiteX630" fmla="*/ 844773 w 5400983"/>
              <a:gd name="connsiteY630" fmla="*/ 4445191 h 4497671"/>
              <a:gd name="connsiteX631" fmla="*/ 719622 w 5400983"/>
              <a:gd name="connsiteY631" fmla="*/ 4460372 h 4497671"/>
              <a:gd name="connsiteX632" fmla="*/ 718926 w 5400983"/>
              <a:gd name="connsiteY632" fmla="*/ 4455389 h 4497671"/>
              <a:gd name="connsiteX633" fmla="*/ 706411 w 5400983"/>
              <a:gd name="connsiteY633" fmla="*/ 4451797 h 4497671"/>
              <a:gd name="connsiteX634" fmla="*/ 735613 w 5400983"/>
              <a:gd name="connsiteY634" fmla="*/ 4443106 h 4497671"/>
              <a:gd name="connsiteX635" fmla="*/ 705136 w 5400983"/>
              <a:gd name="connsiteY635" fmla="*/ 4441715 h 4497671"/>
              <a:gd name="connsiteX636" fmla="*/ 660986 w 5400983"/>
              <a:gd name="connsiteY636" fmla="*/ 4426535 h 4497671"/>
              <a:gd name="connsiteX637" fmla="*/ 680222 w 5400983"/>
              <a:gd name="connsiteY637" fmla="*/ 4388410 h 4497671"/>
              <a:gd name="connsiteX638" fmla="*/ 717536 w 5400983"/>
              <a:gd name="connsiteY638" fmla="*/ 4348083 h 4497671"/>
              <a:gd name="connsiteX639" fmla="*/ 686016 w 5400983"/>
              <a:gd name="connsiteY639" fmla="*/ 4290143 h 4497671"/>
              <a:gd name="connsiteX640" fmla="*/ 609187 w 5400983"/>
              <a:gd name="connsiteY640" fmla="*/ 4304512 h 4497671"/>
              <a:gd name="connsiteX641" fmla="*/ 637114 w 5400983"/>
              <a:gd name="connsiteY641" fmla="*/ 4285855 h 4497671"/>
              <a:gd name="connsiteX642" fmla="*/ 606174 w 5400983"/>
              <a:gd name="connsiteY642" fmla="*/ 4233245 h 4497671"/>
              <a:gd name="connsiteX643" fmla="*/ 593079 w 5400983"/>
              <a:gd name="connsiteY643" fmla="*/ 4224670 h 4497671"/>
              <a:gd name="connsiteX644" fmla="*/ 577088 w 5400983"/>
              <a:gd name="connsiteY644" fmla="*/ 4241936 h 4497671"/>
              <a:gd name="connsiteX645" fmla="*/ 620891 w 5400983"/>
              <a:gd name="connsiteY645" fmla="*/ 4205897 h 4497671"/>
              <a:gd name="connsiteX646" fmla="*/ 564689 w 5400983"/>
              <a:gd name="connsiteY646" fmla="*/ 4192223 h 4497671"/>
              <a:gd name="connsiteX647" fmla="*/ 599453 w 5400983"/>
              <a:gd name="connsiteY647" fmla="*/ 4182953 h 4497671"/>
              <a:gd name="connsiteX648" fmla="*/ 550551 w 5400983"/>
              <a:gd name="connsiteY648" fmla="*/ 4178549 h 4497671"/>
              <a:gd name="connsiteX649" fmla="*/ 591573 w 5400983"/>
              <a:gd name="connsiteY649" fmla="*/ 4168468 h 4497671"/>
              <a:gd name="connsiteX650" fmla="*/ 588444 w 5400983"/>
              <a:gd name="connsiteY650" fmla="*/ 4143321 h 4497671"/>
              <a:gd name="connsiteX651" fmla="*/ 604436 w 5400983"/>
              <a:gd name="connsiteY651" fmla="*/ 4126055 h 4497671"/>
              <a:gd name="connsiteX652" fmla="*/ 584620 w 5400983"/>
              <a:gd name="connsiteY652" fmla="*/ 4112961 h 4497671"/>
              <a:gd name="connsiteX653" fmla="*/ 607796 w 5400983"/>
              <a:gd name="connsiteY653" fmla="*/ 4105081 h 4497671"/>
              <a:gd name="connsiteX654" fmla="*/ 549856 w 5400983"/>
              <a:gd name="connsiteY654" fmla="*/ 4081326 h 4497671"/>
              <a:gd name="connsiteX655" fmla="*/ 596904 w 5400983"/>
              <a:gd name="connsiteY655" fmla="*/ 4070549 h 4497671"/>
              <a:gd name="connsiteX656" fmla="*/ 611041 w 5400983"/>
              <a:gd name="connsiteY656" fmla="*/ 4038218 h 4497671"/>
              <a:gd name="connsiteX657" fmla="*/ 592500 w 5400983"/>
              <a:gd name="connsiteY657" fmla="*/ 4035321 h 4497671"/>
              <a:gd name="connsiteX658" fmla="*/ 607796 w 5400983"/>
              <a:gd name="connsiteY658" fmla="*/ 4012956 h 4497671"/>
              <a:gd name="connsiteX659" fmla="*/ 599916 w 5400983"/>
              <a:gd name="connsiteY659" fmla="*/ 3998587 h 4497671"/>
              <a:gd name="connsiteX660" fmla="*/ 538268 w 5400983"/>
              <a:gd name="connsiteY660" fmla="*/ 3990707 h 4497671"/>
              <a:gd name="connsiteX661" fmla="*/ 616487 w 5400983"/>
              <a:gd name="connsiteY661" fmla="*/ 3986303 h 4497671"/>
              <a:gd name="connsiteX662" fmla="*/ 633985 w 5400983"/>
              <a:gd name="connsiteY662" fmla="*/ 3932998 h 4497671"/>
              <a:gd name="connsiteX663" fmla="*/ 568976 w 5400983"/>
              <a:gd name="connsiteY663" fmla="*/ 3946093 h 4497671"/>
              <a:gd name="connsiteX664" fmla="*/ 572221 w 5400983"/>
              <a:gd name="connsiteY664" fmla="*/ 3971239 h 4497671"/>
              <a:gd name="connsiteX665" fmla="*/ 568397 w 5400983"/>
              <a:gd name="connsiteY665" fmla="*/ 3940994 h 4497671"/>
              <a:gd name="connsiteX666" fmla="*/ 537225 w 5400983"/>
              <a:gd name="connsiteY666" fmla="*/ 3934505 h 4497671"/>
              <a:gd name="connsiteX667" fmla="*/ 571989 w 5400983"/>
              <a:gd name="connsiteY667" fmla="*/ 3822911 h 4497671"/>
              <a:gd name="connsiteX668" fmla="*/ 523551 w 5400983"/>
              <a:gd name="connsiteY668" fmla="*/ 3823722 h 4497671"/>
              <a:gd name="connsiteX669" fmla="*/ 570714 w 5400983"/>
              <a:gd name="connsiteY669" fmla="*/ 3812830 h 4497671"/>
              <a:gd name="connsiteX670" fmla="*/ 506516 w 5400983"/>
              <a:gd name="connsiteY670" fmla="*/ 3784786 h 4497671"/>
              <a:gd name="connsiteX671" fmla="*/ 535139 w 5400983"/>
              <a:gd name="connsiteY671" fmla="*/ 3771112 h 4497671"/>
              <a:gd name="connsiteX672" fmla="*/ 454022 w 5400983"/>
              <a:gd name="connsiteY672" fmla="*/ 3755237 h 4497671"/>
              <a:gd name="connsiteX673" fmla="*/ 556461 w 5400983"/>
              <a:gd name="connsiteY673" fmla="*/ 3702047 h 4497671"/>
              <a:gd name="connsiteX674" fmla="*/ 562371 w 5400983"/>
              <a:gd name="connsiteY674" fmla="*/ 3701236 h 4497671"/>
              <a:gd name="connsiteX675" fmla="*/ 598410 w 5400983"/>
              <a:gd name="connsiteY675" fmla="*/ 3650828 h 4497671"/>
              <a:gd name="connsiteX676" fmla="*/ 649629 w 5400983"/>
              <a:gd name="connsiteY676" fmla="*/ 3522083 h 4497671"/>
              <a:gd name="connsiteX677" fmla="*/ 579521 w 5400983"/>
              <a:gd name="connsiteY677" fmla="*/ 3494735 h 4497671"/>
              <a:gd name="connsiteX678" fmla="*/ 784051 w 5400983"/>
              <a:gd name="connsiteY678" fmla="*/ 3434130 h 4497671"/>
              <a:gd name="connsiteX679" fmla="*/ 802627 w 5400983"/>
              <a:gd name="connsiteY679" fmla="*/ 3433009 h 4497671"/>
              <a:gd name="connsiteX680" fmla="*/ 810001 w 5400983"/>
              <a:gd name="connsiteY680" fmla="*/ 3423751 h 4497671"/>
              <a:gd name="connsiteX681" fmla="*/ 760528 w 5400983"/>
              <a:gd name="connsiteY681" fmla="*/ 3417444 h 4497671"/>
              <a:gd name="connsiteX682" fmla="*/ 779996 w 5400983"/>
              <a:gd name="connsiteY682" fmla="*/ 3380130 h 4497671"/>
              <a:gd name="connsiteX683" fmla="*/ 816266 w 5400983"/>
              <a:gd name="connsiteY683" fmla="*/ 3341426 h 4497671"/>
              <a:gd name="connsiteX684" fmla="*/ 788803 w 5400983"/>
              <a:gd name="connsiteY684" fmla="*/ 3282559 h 4497671"/>
              <a:gd name="connsiteX685" fmla="*/ 716377 w 5400983"/>
              <a:gd name="connsiteY685" fmla="*/ 3294147 h 4497671"/>
              <a:gd name="connsiteX686" fmla="*/ 743145 w 5400983"/>
              <a:gd name="connsiteY686" fmla="*/ 3276649 h 4497671"/>
              <a:gd name="connsiteX687" fmla="*/ 716145 w 5400983"/>
              <a:gd name="connsiteY687" fmla="*/ 3222764 h 4497671"/>
              <a:gd name="connsiteX688" fmla="*/ 704557 w 5400983"/>
              <a:gd name="connsiteY688" fmla="*/ 3213609 h 4497671"/>
              <a:gd name="connsiteX689" fmla="*/ 688913 w 5400983"/>
              <a:gd name="connsiteY689" fmla="*/ 3230296 h 4497671"/>
              <a:gd name="connsiteX690" fmla="*/ 731210 w 5400983"/>
              <a:gd name="connsiteY690" fmla="*/ 3195532 h 4497671"/>
              <a:gd name="connsiteX691" fmla="*/ 679179 w 5400983"/>
              <a:gd name="connsiteY691" fmla="*/ 3179540 h 4497671"/>
              <a:gd name="connsiteX692" fmla="*/ 712321 w 5400983"/>
              <a:gd name="connsiteY692" fmla="*/ 3171776 h 4497671"/>
              <a:gd name="connsiteX693" fmla="*/ 666780 w 5400983"/>
              <a:gd name="connsiteY693" fmla="*/ 3165287 h 4497671"/>
              <a:gd name="connsiteX694" fmla="*/ 705484 w 5400983"/>
              <a:gd name="connsiteY694" fmla="*/ 3156944 h 4497671"/>
              <a:gd name="connsiteX695" fmla="*/ 703398 w 5400983"/>
              <a:gd name="connsiteY695" fmla="*/ 3131682 h 4497671"/>
              <a:gd name="connsiteX696" fmla="*/ 718926 w 5400983"/>
              <a:gd name="connsiteY696" fmla="*/ 3115111 h 4497671"/>
              <a:gd name="connsiteX697" fmla="*/ 700965 w 5400983"/>
              <a:gd name="connsiteY697" fmla="*/ 3101321 h 4497671"/>
              <a:gd name="connsiteX698" fmla="*/ 722866 w 5400983"/>
              <a:gd name="connsiteY698" fmla="*/ 3094368 h 4497671"/>
              <a:gd name="connsiteX699" fmla="*/ 670140 w 5400983"/>
              <a:gd name="connsiteY699" fmla="*/ 3068178 h 4497671"/>
              <a:gd name="connsiteX700" fmla="*/ 714291 w 5400983"/>
              <a:gd name="connsiteY700" fmla="*/ 3059487 h 4497671"/>
              <a:gd name="connsiteX701" fmla="*/ 728544 w 5400983"/>
              <a:gd name="connsiteY701" fmla="*/ 3027619 h 4497671"/>
              <a:gd name="connsiteX702" fmla="*/ 711394 w 5400983"/>
              <a:gd name="connsiteY702" fmla="*/ 3024028 h 4497671"/>
              <a:gd name="connsiteX703" fmla="*/ 726459 w 5400983"/>
              <a:gd name="connsiteY703" fmla="*/ 3002358 h 4497671"/>
              <a:gd name="connsiteX704" fmla="*/ 719622 w 5400983"/>
              <a:gd name="connsiteY704" fmla="*/ 2987641 h 4497671"/>
              <a:gd name="connsiteX705" fmla="*/ 662608 w 5400983"/>
              <a:gd name="connsiteY705" fmla="*/ 2977096 h 4497671"/>
              <a:gd name="connsiteX706" fmla="*/ 735497 w 5400983"/>
              <a:gd name="connsiteY706" fmla="*/ 2976053 h 4497671"/>
              <a:gd name="connsiteX707" fmla="*/ 753459 w 5400983"/>
              <a:gd name="connsiteY707" fmla="*/ 2923559 h 4497671"/>
              <a:gd name="connsiteX708" fmla="*/ 692737 w 5400983"/>
              <a:gd name="connsiteY708" fmla="*/ 2933757 h 4497671"/>
              <a:gd name="connsiteX709" fmla="*/ 694823 w 5400983"/>
              <a:gd name="connsiteY709" fmla="*/ 2959019 h 4497671"/>
              <a:gd name="connsiteX710" fmla="*/ 692274 w 5400983"/>
              <a:gd name="connsiteY710" fmla="*/ 2928774 h 4497671"/>
              <a:gd name="connsiteX711" fmla="*/ 663651 w 5400983"/>
              <a:gd name="connsiteY711" fmla="*/ 2920894 h 4497671"/>
              <a:gd name="connsiteX712" fmla="*/ 699342 w 5400983"/>
              <a:gd name="connsiteY712" fmla="*/ 2810923 h 4497671"/>
              <a:gd name="connsiteX713" fmla="*/ 654496 w 5400983"/>
              <a:gd name="connsiteY713" fmla="*/ 2809532 h 4497671"/>
              <a:gd name="connsiteX714" fmla="*/ 698531 w 5400983"/>
              <a:gd name="connsiteY714" fmla="*/ 2800725 h 4497671"/>
              <a:gd name="connsiteX715" fmla="*/ 640591 w 5400983"/>
              <a:gd name="connsiteY715" fmla="*/ 2770017 h 4497671"/>
              <a:gd name="connsiteX716" fmla="*/ 667475 w 5400983"/>
              <a:gd name="connsiteY716" fmla="*/ 2757502 h 4497671"/>
              <a:gd name="connsiteX717" fmla="*/ 593311 w 5400983"/>
              <a:gd name="connsiteY717" fmla="*/ 2738265 h 4497671"/>
              <a:gd name="connsiteX718" fmla="*/ 689840 w 5400983"/>
              <a:gd name="connsiteY718" fmla="*/ 2689479 h 4497671"/>
              <a:gd name="connsiteX719" fmla="*/ 695287 w 5400983"/>
              <a:gd name="connsiteY719" fmla="*/ 2689479 h 4497671"/>
              <a:gd name="connsiteX720" fmla="*/ 730051 w 5400983"/>
              <a:gd name="connsiteY720" fmla="*/ 2640578 h 4497671"/>
              <a:gd name="connsiteX721" fmla="*/ 728704 w 5400983"/>
              <a:gd name="connsiteY721" fmla="*/ 2567500 h 4497671"/>
              <a:gd name="connsiteX722" fmla="*/ 736651 w 5400983"/>
              <a:gd name="connsiteY722" fmla="*/ 2558548 h 4497671"/>
              <a:gd name="connsiteX723" fmla="*/ 709295 w 5400983"/>
              <a:gd name="connsiteY723" fmla="*/ 2562168 h 4497671"/>
              <a:gd name="connsiteX724" fmla="*/ 648934 w 5400983"/>
              <a:gd name="connsiteY724" fmla="*/ 2577769 h 4497671"/>
              <a:gd name="connsiteX725" fmla="*/ 587054 w 5400983"/>
              <a:gd name="connsiteY725" fmla="*/ 2571975 h 4497671"/>
              <a:gd name="connsiteX726" fmla="*/ 638852 w 5400983"/>
              <a:gd name="connsiteY726" fmla="*/ 2548799 h 4497671"/>
              <a:gd name="connsiteX727" fmla="*/ 525173 w 5400983"/>
              <a:gd name="connsiteY727" fmla="*/ 2566529 h 4497671"/>
              <a:gd name="connsiteX728" fmla="*/ 524362 w 5400983"/>
              <a:gd name="connsiteY728" fmla="*/ 2561546 h 4497671"/>
              <a:gd name="connsiteX729" fmla="*/ 512774 w 5400983"/>
              <a:gd name="connsiteY729" fmla="*/ 2558301 h 4497671"/>
              <a:gd name="connsiteX730" fmla="*/ 539079 w 5400983"/>
              <a:gd name="connsiteY730" fmla="*/ 2549031 h 4497671"/>
              <a:gd name="connsiteX731" fmla="*/ 511152 w 5400983"/>
              <a:gd name="connsiteY731" fmla="*/ 2548219 h 4497671"/>
              <a:gd name="connsiteX732" fmla="*/ 470246 w 5400983"/>
              <a:gd name="connsiteY732" fmla="*/ 2534082 h 4497671"/>
              <a:gd name="connsiteX733" fmla="*/ 486353 w 5400983"/>
              <a:gd name="connsiteY733" fmla="*/ 2495494 h 4497671"/>
              <a:gd name="connsiteX734" fmla="*/ 518800 w 5400983"/>
              <a:gd name="connsiteY734" fmla="*/ 2454588 h 4497671"/>
              <a:gd name="connsiteX735" fmla="*/ 487744 w 5400983"/>
              <a:gd name="connsiteY735" fmla="*/ 2397690 h 4497671"/>
              <a:gd name="connsiteX736" fmla="*/ 418215 w 5400983"/>
              <a:gd name="connsiteY736" fmla="*/ 2413682 h 4497671"/>
              <a:gd name="connsiteX737" fmla="*/ 442898 w 5400983"/>
              <a:gd name="connsiteY737" fmla="*/ 2394329 h 4497671"/>
              <a:gd name="connsiteX738" fmla="*/ 412653 w 5400983"/>
              <a:gd name="connsiteY738" fmla="*/ 2342531 h 4497671"/>
              <a:gd name="connsiteX739" fmla="*/ 400253 w 5400983"/>
              <a:gd name="connsiteY739" fmla="*/ 2334187 h 4497671"/>
              <a:gd name="connsiteX740" fmla="*/ 386348 w 5400983"/>
              <a:gd name="connsiteY740" fmla="*/ 2351917 h 4497671"/>
              <a:gd name="connsiteX741" fmla="*/ 424936 w 5400983"/>
              <a:gd name="connsiteY741" fmla="*/ 2314835 h 4497671"/>
              <a:gd name="connsiteX742" fmla="*/ 373021 w 5400983"/>
              <a:gd name="connsiteY742" fmla="*/ 2302436 h 4497671"/>
              <a:gd name="connsiteX743" fmla="*/ 404773 w 5400983"/>
              <a:gd name="connsiteY743" fmla="*/ 2292354 h 4497671"/>
              <a:gd name="connsiteX744" fmla="*/ 359927 w 5400983"/>
              <a:gd name="connsiteY744" fmla="*/ 2289109 h 4497671"/>
              <a:gd name="connsiteX745" fmla="*/ 397009 w 5400983"/>
              <a:gd name="connsiteY745" fmla="*/ 2278101 h 4497671"/>
              <a:gd name="connsiteX746" fmla="*/ 393069 w 5400983"/>
              <a:gd name="connsiteY746" fmla="*/ 2253071 h 4497671"/>
              <a:gd name="connsiteX747" fmla="*/ 406974 w 5400983"/>
              <a:gd name="connsiteY747" fmla="*/ 2235457 h 4497671"/>
              <a:gd name="connsiteX748" fmla="*/ 388318 w 5400983"/>
              <a:gd name="connsiteY748" fmla="*/ 2222941 h 4497671"/>
              <a:gd name="connsiteX749" fmla="*/ 409292 w 5400983"/>
              <a:gd name="connsiteY749" fmla="*/ 2214482 h 4497671"/>
              <a:gd name="connsiteX750" fmla="*/ 355755 w 5400983"/>
              <a:gd name="connsiteY750" fmla="*/ 2192001 h 4497671"/>
              <a:gd name="connsiteX751" fmla="*/ 398399 w 5400983"/>
              <a:gd name="connsiteY751" fmla="*/ 2180413 h 4497671"/>
              <a:gd name="connsiteX752" fmla="*/ 409987 w 5400983"/>
              <a:gd name="connsiteY752" fmla="*/ 2147735 h 4497671"/>
              <a:gd name="connsiteX753" fmla="*/ 392953 w 5400983"/>
              <a:gd name="connsiteY753" fmla="*/ 2145301 h 4497671"/>
              <a:gd name="connsiteX754" fmla="*/ 406163 w 5400983"/>
              <a:gd name="connsiteY754" fmla="*/ 2122125 h 4497671"/>
              <a:gd name="connsiteX755" fmla="*/ 398283 w 5400983"/>
              <a:gd name="connsiteY755" fmla="*/ 2107988 h 4497671"/>
              <a:gd name="connsiteX756" fmla="*/ 341733 w 5400983"/>
              <a:gd name="connsiteY756" fmla="*/ 2101382 h 4497671"/>
              <a:gd name="connsiteX757" fmla="*/ 413000 w 5400983"/>
              <a:gd name="connsiteY757" fmla="*/ 2095356 h 4497671"/>
              <a:gd name="connsiteX758" fmla="*/ 426906 w 5400983"/>
              <a:gd name="connsiteY758" fmla="*/ 2041819 h 4497671"/>
              <a:gd name="connsiteX759" fmla="*/ 368038 w 5400983"/>
              <a:gd name="connsiteY759" fmla="*/ 2056189 h 4497671"/>
              <a:gd name="connsiteX760" fmla="*/ 371863 w 5400983"/>
              <a:gd name="connsiteY760" fmla="*/ 2081219 h 4497671"/>
              <a:gd name="connsiteX761" fmla="*/ 367227 w 5400983"/>
              <a:gd name="connsiteY761" fmla="*/ 2051090 h 4497671"/>
              <a:gd name="connsiteX762" fmla="*/ 338605 w 5400983"/>
              <a:gd name="connsiteY762" fmla="*/ 2045296 h 4497671"/>
              <a:gd name="connsiteX763" fmla="*/ 365489 w 5400983"/>
              <a:gd name="connsiteY763" fmla="*/ 1933123 h 4497671"/>
              <a:gd name="connsiteX764" fmla="*/ 321338 w 5400983"/>
              <a:gd name="connsiteY764" fmla="*/ 1934977 h 4497671"/>
              <a:gd name="connsiteX765" fmla="*/ 363867 w 5400983"/>
              <a:gd name="connsiteY765" fmla="*/ 1923389 h 4497671"/>
              <a:gd name="connsiteX766" fmla="*/ 304072 w 5400983"/>
              <a:gd name="connsiteY766" fmla="*/ 1896736 h 4497671"/>
              <a:gd name="connsiteX767" fmla="*/ 329682 w 5400983"/>
              <a:gd name="connsiteY767" fmla="*/ 1882367 h 4497671"/>
              <a:gd name="connsiteX768" fmla="*/ 255286 w 5400983"/>
              <a:gd name="connsiteY768" fmla="*/ 1868346 h 4497671"/>
              <a:gd name="connsiteX769" fmla="*/ 346600 w 5400983"/>
              <a:gd name="connsiteY769" fmla="*/ 1812954 h 4497671"/>
              <a:gd name="connsiteX770" fmla="*/ 352047 w 5400983"/>
              <a:gd name="connsiteY770" fmla="*/ 1812142 h 4497671"/>
              <a:gd name="connsiteX771" fmla="*/ 382987 w 5400983"/>
              <a:gd name="connsiteY771" fmla="*/ 1761039 h 4497671"/>
              <a:gd name="connsiteX772" fmla="*/ 423430 w 5400983"/>
              <a:gd name="connsiteY772" fmla="*/ 1631021 h 4497671"/>
              <a:gd name="connsiteX773" fmla="*/ 358189 w 5400983"/>
              <a:gd name="connsiteY773" fmla="*/ 1605180 h 4497671"/>
              <a:gd name="connsiteX774" fmla="*/ 542903 w 5400983"/>
              <a:gd name="connsiteY774" fmla="*/ 1540402 h 4497671"/>
              <a:gd name="connsiteX775" fmla="*/ 597753 w 5400983"/>
              <a:gd name="connsiteY775" fmla="*/ 1533559 h 4497671"/>
              <a:gd name="connsiteX776" fmla="*/ 596684 w 5400983"/>
              <a:gd name="connsiteY776" fmla="*/ 1532623 h 4497671"/>
              <a:gd name="connsiteX777" fmla="*/ 567815 w 5400983"/>
              <a:gd name="connsiteY777" fmla="*/ 1533216 h 4497671"/>
              <a:gd name="connsiteX778" fmla="*/ 626451 w 5400983"/>
              <a:gd name="connsiteY778" fmla="*/ 1508650 h 4497671"/>
              <a:gd name="connsiteX779" fmla="*/ 355523 w 5400983"/>
              <a:gd name="connsiteY779" fmla="*/ 1506448 h 4497671"/>
              <a:gd name="connsiteX780" fmla="*/ 288428 w 5400983"/>
              <a:gd name="connsiteY780" fmla="*/ 1495671 h 4497671"/>
              <a:gd name="connsiteX781" fmla="*/ 347527 w 5400983"/>
              <a:gd name="connsiteY781" fmla="*/ 1476435 h 4497671"/>
              <a:gd name="connsiteX782" fmla="*/ 221333 w 5400983"/>
              <a:gd name="connsiteY782" fmla="*/ 1484894 h 4497671"/>
              <a:gd name="connsiteX783" fmla="*/ 221333 w 5400983"/>
              <a:gd name="connsiteY783" fmla="*/ 1479795 h 4497671"/>
              <a:gd name="connsiteX784" fmla="*/ 209050 w 5400983"/>
              <a:gd name="connsiteY784" fmla="*/ 1475624 h 4497671"/>
              <a:gd name="connsiteX785" fmla="*/ 238715 w 5400983"/>
              <a:gd name="connsiteY785" fmla="*/ 1468555 h 4497671"/>
              <a:gd name="connsiteX786" fmla="*/ 208354 w 5400983"/>
              <a:gd name="connsiteY786" fmla="*/ 1465426 h 4497671"/>
              <a:gd name="connsiteX787" fmla="*/ 165015 w 5400983"/>
              <a:gd name="connsiteY787" fmla="*/ 1447928 h 4497671"/>
              <a:gd name="connsiteX788" fmla="*/ 186569 w 5400983"/>
              <a:gd name="connsiteY788" fmla="*/ 1410846 h 4497671"/>
              <a:gd name="connsiteX789" fmla="*/ 226316 w 5400983"/>
              <a:gd name="connsiteY789" fmla="*/ 1372605 h 4497671"/>
              <a:gd name="connsiteX790" fmla="*/ 198273 w 5400983"/>
              <a:gd name="connsiteY790" fmla="*/ 1313390 h 4497671"/>
              <a:gd name="connsiteX791" fmla="*/ 120632 w 5400983"/>
              <a:gd name="connsiteY791" fmla="*/ 1323588 h 4497671"/>
              <a:gd name="connsiteX792" fmla="*/ 149603 w 5400983"/>
              <a:gd name="connsiteY792" fmla="*/ 1306437 h 4497671"/>
              <a:gd name="connsiteX793" fmla="*/ 121907 w 5400983"/>
              <a:gd name="connsiteY793" fmla="*/ 1252205 h 4497671"/>
              <a:gd name="connsiteX794" fmla="*/ 109392 w 5400983"/>
              <a:gd name="connsiteY794" fmla="*/ 1242935 h 4497671"/>
              <a:gd name="connsiteX795" fmla="*/ 92357 w 5400983"/>
              <a:gd name="connsiteY795" fmla="*/ 1259390 h 4497671"/>
              <a:gd name="connsiteX796" fmla="*/ 138710 w 5400983"/>
              <a:gd name="connsiteY796" fmla="*/ 1225668 h 4497671"/>
              <a:gd name="connsiteX797" fmla="*/ 83550 w 5400983"/>
              <a:gd name="connsiteY797" fmla="*/ 1208981 h 4497671"/>
              <a:gd name="connsiteX798" fmla="*/ 119126 w 5400983"/>
              <a:gd name="connsiteY798" fmla="*/ 1201565 h 4497671"/>
              <a:gd name="connsiteX799" fmla="*/ 70572 w 5400983"/>
              <a:gd name="connsiteY799" fmla="*/ 1194612 h 4497671"/>
              <a:gd name="connsiteX800" fmla="*/ 112173 w 5400983"/>
              <a:gd name="connsiteY800" fmla="*/ 1186732 h 4497671"/>
              <a:gd name="connsiteX801" fmla="*/ 110435 w 5400983"/>
              <a:gd name="connsiteY801" fmla="*/ 1161470 h 4497671"/>
              <a:gd name="connsiteX802" fmla="*/ 127469 w 5400983"/>
              <a:gd name="connsiteY802" fmla="*/ 1145015 h 4497671"/>
              <a:gd name="connsiteX803" fmla="*/ 108465 w 5400983"/>
              <a:gd name="connsiteY803" fmla="*/ 1130993 h 4497671"/>
              <a:gd name="connsiteX804" fmla="*/ 131641 w 5400983"/>
              <a:gd name="connsiteY804" fmla="*/ 1124272 h 4497671"/>
              <a:gd name="connsiteX805" fmla="*/ 75786 w 5400983"/>
              <a:gd name="connsiteY805" fmla="*/ 1097388 h 4497671"/>
              <a:gd name="connsiteX806" fmla="*/ 123298 w 5400983"/>
              <a:gd name="connsiteY806" fmla="*/ 1089276 h 4497671"/>
              <a:gd name="connsiteX807" fmla="*/ 139289 w 5400983"/>
              <a:gd name="connsiteY807" fmla="*/ 1057641 h 4497671"/>
              <a:gd name="connsiteX808" fmla="*/ 120980 w 5400983"/>
              <a:gd name="connsiteY808" fmla="*/ 1053701 h 4497671"/>
              <a:gd name="connsiteX809" fmla="*/ 137551 w 5400983"/>
              <a:gd name="connsiteY809" fmla="*/ 1032263 h 4497671"/>
              <a:gd name="connsiteX810" fmla="*/ 130598 w 5400983"/>
              <a:gd name="connsiteY810" fmla="*/ 1017430 h 4497671"/>
              <a:gd name="connsiteX811" fmla="*/ 69761 w 5400983"/>
              <a:gd name="connsiteY811" fmla="*/ 1005842 h 4497671"/>
              <a:gd name="connsiteX812" fmla="*/ 147864 w 5400983"/>
              <a:gd name="connsiteY812" fmla="*/ 1005842 h 4497671"/>
              <a:gd name="connsiteX813" fmla="*/ 168375 w 5400983"/>
              <a:gd name="connsiteY813" fmla="*/ 953580 h 4497671"/>
              <a:gd name="connsiteX814" fmla="*/ 103018 w 5400983"/>
              <a:gd name="connsiteY814" fmla="*/ 962966 h 4497671"/>
              <a:gd name="connsiteX815" fmla="*/ 104641 w 5400983"/>
              <a:gd name="connsiteY815" fmla="*/ 988228 h 4497671"/>
              <a:gd name="connsiteX816" fmla="*/ 102671 w 5400983"/>
              <a:gd name="connsiteY816" fmla="*/ 957867 h 4497671"/>
              <a:gd name="connsiteX817" fmla="*/ 72194 w 5400983"/>
              <a:gd name="connsiteY817" fmla="*/ 949756 h 4497671"/>
              <a:gd name="connsiteX818" fmla="*/ 112984 w 5400983"/>
              <a:gd name="connsiteY818" fmla="*/ 840132 h 4497671"/>
              <a:gd name="connsiteX819" fmla="*/ 64894 w 5400983"/>
              <a:gd name="connsiteY819" fmla="*/ 838278 h 4497671"/>
              <a:gd name="connsiteX820" fmla="*/ 112289 w 5400983"/>
              <a:gd name="connsiteY820" fmla="*/ 829935 h 4497671"/>
              <a:gd name="connsiteX821" fmla="*/ 49945 w 5400983"/>
              <a:gd name="connsiteY821" fmla="*/ 799574 h 4497671"/>
              <a:gd name="connsiteX822" fmla="*/ 79147 w 5400983"/>
              <a:gd name="connsiteY822" fmla="*/ 787986 h 4497671"/>
              <a:gd name="connsiteX823" fmla="*/ 0 w 5400983"/>
              <a:gd name="connsiteY823" fmla="*/ 767706 h 4497671"/>
              <a:gd name="connsiteX824" fmla="*/ 104293 w 5400983"/>
              <a:gd name="connsiteY824" fmla="*/ 720079 h 4497671"/>
              <a:gd name="connsiteX825" fmla="*/ 110203 w 5400983"/>
              <a:gd name="connsiteY825" fmla="*/ 720079 h 4497671"/>
              <a:gd name="connsiteX826" fmla="*/ 148907 w 5400983"/>
              <a:gd name="connsiteY826" fmla="*/ 671641 h 4497671"/>
              <a:gd name="connsiteX827" fmla="*/ 206500 w 5400983"/>
              <a:gd name="connsiteY827" fmla="*/ 544635 h 4497671"/>
              <a:gd name="connsiteX828" fmla="*/ 138826 w 5400983"/>
              <a:gd name="connsiteY828" fmla="*/ 513579 h 4497671"/>
              <a:gd name="connsiteX829" fmla="*/ 344399 w 5400983"/>
              <a:gd name="connsiteY829" fmla="*/ 463982 h 4497671"/>
              <a:gd name="connsiteX830" fmla="*/ 670140 w 5400983"/>
              <a:gd name="connsiteY830" fmla="*/ 425857 h 4497671"/>
              <a:gd name="connsiteX831" fmla="*/ 666783 w 5400983"/>
              <a:gd name="connsiteY831" fmla="*/ 420947 h 4497671"/>
              <a:gd name="connsiteX832" fmla="*/ 793362 w 5400983"/>
              <a:gd name="connsiteY832" fmla="*/ 411974 h 4497671"/>
              <a:gd name="connsiteX833" fmla="*/ 1295434 w 5400983"/>
              <a:gd name="connsiteY833" fmla="*/ 394570 h 4497671"/>
              <a:gd name="connsiteX834" fmla="*/ 1266116 w 5400983"/>
              <a:gd name="connsiteY834" fmla="*/ 401870 h 4497671"/>
              <a:gd name="connsiteX835" fmla="*/ 1325563 w 5400983"/>
              <a:gd name="connsiteY835" fmla="*/ 397235 h 4497671"/>
              <a:gd name="connsiteX836" fmla="*/ 1574939 w 5400983"/>
              <a:gd name="connsiteY836" fmla="*/ 372668 h 4497671"/>
              <a:gd name="connsiteX837" fmla="*/ 1556282 w 5400983"/>
              <a:gd name="connsiteY837" fmla="*/ 363861 h 4497671"/>
              <a:gd name="connsiteX838" fmla="*/ 2344273 w 5400983"/>
              <a:gd name="connsiteY838" fmla="*/ 263740 h 4497671"/>
              <a:gd name="connsiteX839" fmla="*/ 2345084 w 5400983"/>
              <a:gd name="connsiteY839" fmla="*/ 273822 h 4497671"/>
              <a:gd name="connsiteX840" fmla="*/ 2493065 w 5400983"/>
              <a:gd name="connsiteY840" fmla="*/ 251225 h 4497671"/>
              <a:gd name="connsiteX841" fmla="*/ 2150404 w 5400983"/>
              <a:gd name="connsiteY841" fmla="*/ 310440 h 4497671"/>
              <a:gd name="connsiteX842" fmla="*/ 2431068 w 5400983"/>
              <a:gd name="connsiteY842" fmla="*/ 297230 h 4497671"/>
              <a:gd name="connsiteX843" fmla="*/ 2235461 w 5400983"/>
              <a:gd name="connsiteY843" fmla="*/ 323766 h 4497671"/>
              <a:gd name="connsiteX844" fmla="*/ 2545443 w 5400983"/>
              <a:gd name="connsiteY844" fmla="*/ 302792 h 4497671"/>
              <a:gd name="connsiteX845" fmla="*/ 2443815 w 5400983"/>
              <a:gd name="connsiteY845" fmla="*/ 306268 h 4497671"/>
              <a:gd name="connsiteX846" fmla="*/ 2537679 w 5400983"/>
              <a:gd name="connsiteY846" fmla="*/ 283092 h 4497671"/>
              <a:gd name="connsiteX847" fmla="*/ 3346412 w 5400983"/>
              <a:gd name="connsiteY847" fmla="*/ 198035 h 4497671"/>
              <a:gd name="connsiteX848" fmla="*/ 3399138 w 5400983"/>
              <a:gd name="connsiteY848" fmla="*/ 183203 h 4497671"/>
              <a:gd name="connsiteX849" fmla="*/ 4079128 w 5400983"/>
              <a:gd name="connsiteY849" fmla="*/ 128507 h 4497671"/>
              <a:gd name="connsiteX850" fmla="*/ 4066729 w 5400983"/>
              <a:gd name="connsiteY850" fmla="*/ 124451 h 4497671"/>
              <a:gd name="connsiteX851" fmla="*/ 4256310 w 5400983"/>
              <a:gd name="connsiteY851" fmla="*/ 92468 h 4497671"/>
              <a:gd name="connsiteX852" fmla="*/ 4201730 w 5400983"/>
              <a:gd name="connsiteY852" fmla="*/ 87021 h 4497671"/>
              <a:gd name="connsiteX853" fmla="*/ 4297101 w 5400983"/>
              <a:gd name="connsiteY853" fmla="*/ 78562 h 4497671"/>
              <a:gd name="connsiteX854" fmla="*/ 4272765 w 5400983"/>
              <a:gd name="connsiteY854" fmla="*/ 75665 h 4497671"/>
              <a:gd name="connsiteX855" fmla="*/ 4348088 w 5400983"/>
              <a:gd name="connsiteY855" fmla="*/ 43566 h 4497671"/>
              <a:gd name="connsiteX856" fmla="*/ 4335341 w 5400983"/>
              <a:gd name="connsiteY856" fmla="*/ 34527 h 4497671"/>
              <a:gd name="connsiteX857" fmla="*/ 4341474 w 5400983"/>
              <a:gd name="connsiteY857" fmla="*/ 28090 h 4497671"/>
              <a:gd name="connsiteX858" fmla="*/ 4217215 w 5400983"/>
              <a:gd name="connsiteY858" fmla="*/ 27015 h 4497671"/>
              <a:gd name="connsiteX859" fmla="*/ 4287482 w 5400983"/>
              <a:gd name="connsiteY859" fmla="*/ 33484 h 4497671"/>
              <a:gd name="connsiteX860" fmla="*/ 4203585 w 5400983"/>
              <a:gd name="connsiteY860" fmla="*/ 35802 h 4497671"/>
              <a:gd name="connsiteX861" fmla="*/ 4217215 w 5400983"/>
              <a:gd name="connsiteY861" fmla="*/ 27015 h 4497671"/>
              <a:gd name="connsiteX862" fmla="*/ 4473797 w 5400983"/>
              <a:gd name="connsiteY862" fmla="*/ 270 h 4497671"/>
              <a:gd name="connsiteX863" fmla="*/ 4514145 w 5400983"/>
              <a:gd name="connsiteY863" fmla="*/ 13437 h 4497671"/>
              <a:gd name="connsiteX864" fmla="*/ 4478801 w 5400983"/>
              <a:gd name="connsiteY864" fmla="*/ 21780 h 4497671"/>
              <a:gd name="connsiteX865" fmla="*/ 4465128 w 5400983"/>
              <a:gd name="connsiteY865" fmla="*/ 2544 h 4497671"/>
              <a:gd name="connsiteX866" fmla="*/ 4473797 w 5400983"/>
              <a:gd name="connsiteY866" fmla="*/ 270 h 449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</a:cxnLst>
            <a:rect l="l" t="t" r="r" b="b"/>
            <a:pathLst>
              <a:path w="5400983" h="4497671">
                <a:moveTo>
                  <a:pt x="2571849" y="4341855"/>
                </a:moveTo>
                <a:cubicBezTo>
                  <a:pt x="2586349" y="4339914"/>
                  <a:pt x="2600081" y="4341188"/>
                  <a:pt x="2599675" y="4350401"/>
                </a:cubicBezTo>
                <a:cubicBezTo>
                  <a:pt x="2579164" y="4339624"/>
                  <a:pt x="2555293" y="4358976"/>
                  <a:pt x="2539070" y="4352602"/>
                </a:cubicBezTo>
                <a:lnTo>
                  <a:pt x="2539417" y="4352602"/>
                </a:lnTo>
                <a:cubicBezTo>
                  <a:pt x="2542083" y="4348952"/>
                  <a:pt x="2557350" y="4343796"/>
                  <a:pt x="2571849" y="4341855"/>
                </a:cubicBezTo>
                <a:close/>
                <a:moveTo>
                  <a:pt x="2755043" y="4316583"/>
                </a:moveTo>
                <a:cubicBezTo>
                  <a:pt x="2761438" y="4316810"/>
                  <a:pt x="2767065" y="4317722"/>
                  <a:pt x="2770831" y="4319345"/>
                </a:cubicBezTo>
                <a:lnTo>
                  <a:pt x="2771179" y="4319345"/>
                </a:lnTo>
                <a:cubicBezTo>
                  <a:pt x="2762372" y="4332207"/>
                  <a:pt x="2725869" y="4326761"/>
                  <a:pt x="2706286" y="4332439"/>
                </a:cubicBezTo>
                <a:cubicBezTo>
                  <a:pt x="2709762" y="4321402"/>
                  <a:pt x="2735857" y="4315904"/>
                  <a:pt x="2755043" y="4316583"/>
                </a:cubicBezTo>
                <a:close/>
                <a:moveTo>
                  <a:pt x="2908498" y="4291736"/>
                </a:moveTo>
                <a:cubicBezTo>
                  <a:pt x="2928835" y="4291012"/>
                  <a:pt x="2952011" y="4293619"/>
                  <a:pt x="2979417" y="4294198"/>
                </a:cubicBezTo>
                <a:lnTo>
                  <a:pt x="2979765" y="4294198"/>
                </a:lnTo>
                <a:cubicBezTo>
                  <a:pt x="2968177" y="4310654"/>
                  <a:pt x="2893433" y="4300920"/>
                  <a:pt x="2854613" y="4309263"/>
                </a:cubicBezTo>
                <a:cubicBezTo>
                  <a:pt x="2870663" y="4296516"/>
                  <a:pt x="2888161" y="4292460"/>
                  <a:pt x="2908498" y="4291736"/>
                </a:cubicBezTo>
                <a:close/>
                <a:moveTo>
                  <a:pt x="3404005" y="4206940"/>
                </a:moveTo>
                <a:cubicBezTo>
                  <a:pt x="3321035" y="4208099"/>
                  <a:pt x="3230184" y="4248078"/>
                  <a:pt x="3171664" y="4235099"/>
                </a:cubicBezTo>
                <a:cubicBezTo>
                  <a:pt x="3180007" y="4231275"/>
                  <a:pt x="3203068" y="4237185"/>
                  <a:pt x="3200750" y="4226408"/>
                </a:cubicBezTo>
                <a:cubicBezTo>
                  <a:pt x="3124848" y="4242168"/>
                  <a:pt x="3069805" y="4245065"/>
                  <a:pt x="3024495" y="4268241"/>
                </a:cubicBezTo>
                <a:cubicBezTo>
                  <a:pt x="3144779" y="4251554"/>
                  <a:pt x="3232270" y="4245876"/>
                  <a:pt x="3333086" y="4220614"/>
                </a:cubicBezTo>
                <a:lnTo>
                  <a:pt x="3380829" y="4214936"/>
                </a:lnTo>
                <a:cubicBezTo>
                  <a:pt x="3392417" y="4215631"/>
                  <a:pt x="3435409" y="4206245"/>
                  <a:pt x="3404005" y="4206940"/>
                </a:cubicBezTo>
                <a:close/>
                <a:moveTo>
                  <a:pt x="3307824" y="4202884"/>
                </a:moveTo>
                <a:cubicBezTo>
                  <a:pt x="3272480" y="4198597"/>
                  <a:pt x="3252317" y="4203116"/>
                  <a:pt x="3236673" y="4222120"/>
                </a:cubicBezTo>
                <a:lnTo>
                  <a:pt x="3237600" y="4221657"/>
                </a:lnTo>
                <a:cubicBezTo>
                  <a:pt x="3252317" y="4212039"/>
                  <a:pt x="3297279" y="4224786"/>
                  <a:pt x="3307824" y="4202884"/>
                </a:cubicBezTo>
                <a:close/>
                <a:moveTo>
                  <a:pt x="3476559" y="4173024"/>
                </a:moveTo>
                <a:cubicBezTo>
                  <a:pt x="3465516" y="4174349"/>
                  <a:pt x="3454643" y="4177090"/>
                  <a:pt x="3444216" y="4181214"/>
                </a:cubicBezTo>
                <a:cubicBezTo>
                  <a:pt x="3466087" y="4184400"/>
                  <a:pt x="3488409" y="4181844"/>
                  <a:pt x="3508993" y="4173798"/>
                </a:cubicBezTo>
                <a:lnTo>
                  <a:pt x="3509921" y="4173335"/>
                </a:lnTo>
                <a:cubicBezTo>
                  <a:pt x="3498814" y="4171792"/>
                  <a:pt x="3487601" y="4171700"/>
                  <a:pt x="3476559" y="4173024"/>
                </a:cubicBezTo>
                <a:close/>
                <a:moveTo>
                  <a:pt x="3997895" y="4114583"/>
                </a:moveTo>
                <a:cubicBezTo>
                  <a:pt x="3989089" y="4127446"/>
                  <a:pt x="3952702" y="4121999"/>
                  <a:pt x="3933002" y="4127677"/>
                </a:cubicBezTo>
                <a:cubicBezTo>
                  <a:pt x="3950037" y="4111918"/>
                  <a:pt x="3970432" y="4115973"/>
                  <a:pt x="3997895" y="4114583"/>
                </a:cubicBezTo>
                <a:close/>
                <a:moveTo>
                  <a:pt x="5288027" y="3830747"/>
                </a:moveTo>
                <a:lnTo>
                  <a:pt x="5298307" y="3834674"/>
                </a:lnTo>
                <a:cubicBezTo>
                  <a:pt x="5302419" y="3843979"/>
                  <a:pt x="5290056" y="3866076"/>
                  <a:pt x="5292750" y="3875984"/>
                </a:cubicBezTo>
                <a:cubicBezTo>
                  <a:pt x="5270762" y="3871812"/>
                  <a:pt x="5286775" y="3861513"/>
                  <a:pt x="5290387" y="3846749"/>
                </a:cubicBezTo>
                <a:close/>
                <a:moveTo>
                  <a:pt x="5287535" y="3830559"/>
                </a:moveTo>
                <a:lnTo>
                  <a:pt x="5287999" y="3830559"/>
                </a:lnTo>
                <a:lnTo>
                  <a:pt x="5288027" y="3830747"/>
                </a:lnTo>
                <a:close/>
                <a:moveTo>
                  <a:pt x="5313377" y="3622552"/>
                </a:moveTo>
                <a:lnTo>
                  <a:pt x="5312450" y="3623016"/>
                </a:lnTo>
                <a:lnTo>
                  <a:pt x="5312703" y="3623524"/>
                </a:lnTo>
                <a:lnTo>
                  <a:pt x="5306743" y="3632112"/>
                </a:lnTo>
                <a:cubicBezTo>
                  <a:pt x="5303469" y="3634604"/>
                  <a:pt x="5300804" y="3637501"/>
                  <a:pt x="5303759" y="3644106"/>
                </a:cubicBezTo>
                <a:cubicBezTo>
                  <a:pt x="5311639" y="3643179"/>
                  <a:pt x="5310133" y="3652334"/>
                  <a:pt x="5316853" y="3652797"/>
                </a:cubicBezTo>
                <a:cubicBezTo>
                  <a:pt x="5331541" y="3636719"/>
                  <a:pt x="5322763" y="3637132"/>
                  <a:pt x="5316674" y="3631499"/>
                </a:cubicBezTo>
                <a:lnTo>
                  <a:pt x="5312703" y="3623524"/>
                </a:lnTo>
                <a:close/>
                <a:moveTo>
                  <a:pt x="5315811" y="3591380"/>
                </a:moveTo>
                <a:cubicBezTo>
                  <a:pt x="5295763" y="3593002"/>
                  <a:pt x="5286841" y="3601462"/>
                  <a:pt x="5287419" y="3615483"/>
                </a:cubicBezTo>
                <a:lnTo>
                  <a:pt x="5288347" y="3615367"/>
                </a:lnTo>
                <a:cubicBezTo>
                  <a:pt x="5302137" y="3610385"/>
                  <a:pt x="5315347" y="3605170"/>
                  <a:pt x="5315811" y="3591380"/>
                </a:cubicBezTo>
                <a:close/>
                <a:moveTo>
                  <a:pt x="5279627" y="3577880"/>
                </a:moveTo>
                <a:cubicBezTo>
                  <a:pt x="5270240" y="3577243"/>
                  <a:pt x="5260593" y="3579212"/>
                  <a:pt x="5260419" y="3582805"/>
                </a:cubicBezTo>
                <a:cubicBezTo>
                  <a:pt x="5264243" y="3583848"/>
                  <a:pt x="5266909" y="3586745"/>
                  <a:pt x="5266561" y="3592307"/>
                </a:cubicBezTo>
                <a:lnTo>
                  <a:pt x="5267488" y="3592191"/>
                </a:lnTo>
                <a:lnTo>
                  <a:pt x="5297269" y="3588599"/>
                </a:lnTo>
                <a:cubicBezTo>
                  <a:pt x="5298139" y="3581762"/>
                  <a:pt x="5289013" y="3578517"/>
                  <a:pt x="5279627" y="3577880"/>
                </a:cubicBezTo>
                <a:close/>
                <a:moveTo>
                  <a:pt x="5116843" y="3027040"/>
                </a:moveTo>
                <a:lnTo>
                  <a:pt x="5116495" y="3027503"/>
                </a:lnTo>
                <a:lnTo>
                  <a:pt x="5116143" y="3027234"/>
                </a:lnTo>
                <a:close/>
                <a:moveTo>
                  <a:pt x="5117866" y="3016934"/>
                </a:moveTo>
                <a:cubicBezTo>
                  <a:pt x="5115148" y="3016828"/>
                  <a:pt x="5112526" y="3018378"/>
                  <a:pt x="5110121" y="3022636"/>
                </a:cubicBezTo>
                <a:lnTo>
                  <a:pt x="5116143" y="3027234"/>
                </a:lnTo>
                <a:lnTo>
                  <a:pt x="5109397" y="3029111"/>
                </a:lnTo>
                <a:cubicBezTo>
                  <a:pt x="5107051" y="3029908"/>
                  <a:pt x="5105255" y="3031095"/>
                  <a:pt x="5105255" y="3033529"/>
                </a:cubicBezTo>
                <a:cubicBezTo>
                  <a:pt x="5124607" y="3023100"/>
                  <a:pt x="5133298" y="3051838"/>
                  <a:pt x="5141641" y="3034224"/>
                </a:cubicBezTo>
                <a:cubicBezTo>
                  <a:pt x="5135036" y="3032486"/>
                  <a:pt x="5126019" y="3017255"/>
                  <a:pt x="5117866" y="3016934"/>
                </a:cubicBezTo>
                <a:close/>
                <a:moveTo>
                  <a:pt x="5062379" y="2977442"/>
                </a:moveTo>
                <a:lnTo>
                  <a:pt x="5062379" y="2978138"/>
                </a:lnTo>
                <a:lnTo>
                  <a:pt x="5064432" y="2978137"/>
                </a:lnTo>
                <a:lnTo>
                  <a:pt x="5111498" y="2994071"/>
                </a:lnTo>
                <a:cubicBezTo>
                  <a:pt x="5126664" y="2997780"/>
                  <a:pt x="5142163" y="3000735"/>
                  <a:pt x="5162616" y="3006181"/>
                </a:cubicBezTo>
                <a:cubicBezTo>
                  <a:pt x="5153143" y="2985148"/>
                  <a:pt x="5113815" y="2979304"/>
                  <a:pt x="5085504" y="2978136"/>
                </a:cubicBezTo>
                <a:lnTo>
                  <a:pt x="5064432" y="2978137"/>
                </a:lnTo>
                <a:close/>
                <a:moveTo>
                  <a:pt x="5056817" y="2881145"/>
                </a:moveTo>
                <a:lnTo>
                  <a:pt x="5057280" y="2881145"/>
                </a:lnTo>
                <a:lnTo>
                  <a:pt x="5056854" y="2881242"/>
                </a:lnTo>
                <a:close/>
                <a:moveTo>
                  <a:pt x="5098765" y="2845571"/>
                </a:moveTo>
                <a:lnTo>
                  <a:pt x="5098997" y="2845571"/>
                </a:lnTo>
                <a:cubicBezTo>
                  <a:pt x="5122173" y="2842095"/>
                  <a:pt x="5102241" y="2877670"/>
                  <a:pt x="5106413" y="2890649"/>
                </a:cubicBezTo>
                <a:cubicBezTo>
                  <a:pt x="5078255" y="2885434"/>
                  <a:pt x="5113251" y="2868516"/>
                  <a:pt x="5098765" y="2845571"/>
                </a:cubicBezTo>
                <a:close/>
                <a:moveTo>
                  <a:pt x="5110121" y="2637449"/>
                </a:moveTo>
                <a:cubicBezTo>
                  <a:pt x="5111744" y="2647415"/>
                  <a:pt x="5096100" y="2646372"/>
                  <a:pt x="5102357" y="2659350"/>
                </a:cubicBezTo>
                <a:cubicBezTo>
                  <a:pt x="5109658" y="2658192"/>
                  <a:pt x="5108730" y="2667230"/>
                  <a:pt x="5115105" y="2667578"/>
                </a:cubicBezTo>
                <a:cubicBezTo>
                  <a:pt x="5133529" y="2645445"/>
                  <a:pt x="5113251" y="2653672"/>
                  <a:pt x="5110353" y="2637797"/>
                </a:cubicBezTo>
                <a:close/>
                <a:moveTo>
                  <a:pt x="5110701" y="2606393"/>
                </a:moveTo>
                <a:cubicBezTo>
                  <a:pt x="5101778" y="2607436"/>
                  <a:pt x="5095492" y="2610130"/>
                  <a:pt x="5091639" y="2614345"/>
                </a:cubicBezTo>
                <a:lnTo>
                  <a:pt x="5087440" y="2630417"/>
                </a:lnTo>
                <a:lnTo>
                  <a:pt x="5086250" y="2631075"/>
                </a:lnTo>
                <a:lnTo>
                  <a:pt x="5087177" y="2631423"/>
                </a:lnTo>
                <a:lnTo>
                  <a:pt x="5087440" y="2630417"/>
                </a:lnTo>
                <a:lnTo>
                  <a:pt x="5103299" y="2621646"/>
                </a:lnTo>
                <a:cubicBezTo>
                  <a:pt x="5107862" y="2617778"/>
                  <a:pt x="5110817" y="2612940"/>
                  <a:pt x="5110701" y="2606393"/>
                </a:cubicBezTo>
                <a:close/>
                <a:moveTo>
                  <a:pt x="5076125" y="2594138"/>
                </a:moveTo>
                <a:cubicBezTo>
                  <a:pt x="5067333" y="2593820"/>
                  <a:pt x="5058439" y="2596079"/>
                  <a:pt x="5058439" y="2599556"/>
                </a:cubicBezTo>
                <a:lnTo>
                  <a:pt x="5065786" y="2608684"/>
                </a:lnTo>
                <a:lnTo>
                  <a:pt x="5065623" y="2608710"/>
                </a:lnTo>
                <a:lnTo>
                  <a:pt x="5066087" y="2609058"/>
                </a:lnTo>
                <a:lnTo>
                  <a:pt x="5065786" y="2608684"/>
                </a:lnTo>
                <a:lnTo>
                  <a:pt x="5093203" y="2604191"/>
                </a:lnTo>
                <a:cubicBezTo>
                  <a:pt x="5093608" y="2597354"/>
                  <a:pt x="5084918" y="2594457"/>
                  <a:pt x="5076125" y="2594138"/>
                </a:cubicBezTo>
                <a:close/>
                <a:moveTo>
                  <a:pt x="4895163" y="2049816"/>
                </a:moveTo>
                <a:lnTo>
                  <a:pt x="4895626" y="2050164"/>
                </a:lnTo>
                <a:lnTo>
                  <a:pt x="4895100" y="2049837"/>
                </a:lnTo>
                <a:close/>
                <a:moveTo>
                  <a:pt x="4895709" y="2040064"/>
                </a:moveTo>
                <a:cubicBezTo>
                  <a:pt x="4893200" y="2040046"/>
                  <a:pt x="4890875" y="2041676"/>
                  <a:pt x="4888905" y="2045992"/>
                </a:cubicBezTo>
                <a:lnTo>
                  <a:pt x="4895100" y="2049837"/>
                </a:lnTo>
                <a:lnTo>
                  <a:pt x="4888340" y="2052105"/>
                </a:lnTo>
                <a:cubicBezTo>
                  <a:pt x="4886239" y="2052974"/>
                  <a:pt x="4884733" y="2054220"/>
                  <a:pt x="4885081" y="2056653"/>
                </a:cubicBezTo>
                <a:cubicBezTo>
                  <a:pt x="4902231" y="2045644"/>
                  <a:pt x="4911849" y="2074035"/>
                  <a:pt x="4918686" y="2056653"/>
                </a:cubicBezTo>
                <a:cubicBezTo>
                  <a:pt x="4912429" y="2055002"/>
                  <a:pt x="4903238" y="2040118"/>
                  <a:pt x="4895709" y="2040064"/>
                </a:cubicBezTo>
                <a:close/>
                <a:moveTo>
                  <a:pt x="4864251" y="2001776"/>
                </a:moveTo>
                <a:cubicBezTo>
                  <a:pt x="4855516" y="2001588"/>
                  <a:pt x="4847941" y="2001870"/>
                  <a:pt x="4842900" y="2002189"/>
                </a:cubicBezTo>
                <a:cubicBezTo>
                  <a:pt x="4879171" y="2017949"/>
                  <a:pt x="4898639" y="2018296"/>
                  <a:pt x="4936995" y="2027915"/>
                </a:cubicBezTo>
                <a:cubicBezTo>
                  <a:pt x="4927087" y="2007143"/>
                  <a:pt x="4890455" y="2002341"/>
                  <a:pt x="4864251" y="2001776"/>
                </a:cubicBezTo>
                <a:close/>
                <a:moveTo>
                  <a:pt x="4632798" y="1973413"/>
                </a:moveTo>
                <a:lnTo>
                  <a:pt x="4613490" y="1977938"/>
                </a:lnTo>
                <a:lnTo>
                  <a:pt x="4630141" y="1980403"/>
                </a:lnTo>
                <a:cubicBezTo>
                  <a:pt x="4632633" y="1980024"/>
                  <a:pt x="4634473" y="1977882"/>
                  <a:pt x="4634473" y="1975362"/>
                </a:cubicBezTo>
                <a:close/>
                <a:moveTo>
                  <a:pt x="4755294" y="1913424"/>
                </a:moveTo>
                <a:cubicBezTo>
                  <a:pt x="4749963" y="1925939"/>
                  <a:pt x="4717980" y="1921304"/>
                  <a:pt x="4701873" y="1926982"/>
                </a:cubicBezTo>
                <a:lnTo>
                  <a:pt x="4701409" y="1926982"/>
                </a:lnTo>
                <a:cubicBezTo>
                  <a:pt x="4707203" y="1914351"/>
                  <a:pt x="4739187" y="1919218"/>
                  <a:pt x="4755294" y="1913424"/>
                </a:cubicBezTo>
                <a:close/>
                <a:moveTo>
                  <a:pt x="4832521" y="1906124"/>
                </a:moveTo>
                <a:lnTo>
                  <a:pt x="4836920" y="1916321"/>
                </a:lnTo>
                <a:cubicBezTo>
                  <a:pt x="4830211" y="1924621"/>
                  <a:pt x="4795359" y="1927446"/>
                  <a:pt x="4780324" y="1929879"/>
                </a:cubicBezTo>
                <a:cubicBezTo>
                  <a:pt x="4786292" y="1923042"/>
                  <a:pt x="4796692" y="1917393"/>
                  <a:pt x="4806977" y="1913294"/>
                </a:cubicBezTo>
                <a:close/>
                <a:moveTo>
                  <a:pt x="4832471" y="1906008"/>
                </a:moveTo>
                <a:lnTo>
                  <a:pt x="4832934" y="1906008"/>
                </a:lnTo>
                <a:lnTo>
                  <a:pt x="4832521" y="1906124"/>
                </a:lnTo>
                <a:close/>
                <a:moveTo>
                  <a:pt x="4675104" y="1895462"/>
                </a:moveTo>
                <a:cubicBezTo>
                  <a:pt x="4675104" y="1905543"/>
                  <a:pt x="4660271" y="1901719"/>
                  <a:pt x="4663516" y="1915625"/>
                </a:cubicBezTo>
                <a:cubicBezTo>
                  <a:pt x="4670701" y="1915625"/>
                  <a:pt x="4668151" y="1924548"/>
                  <a:pt x="4674061" y="1925938"/>
                </a:cubicBezTo>
                <a:cubicBezTo>
                  <a:pt x="4695383" y="1907166"/>
                  <a:pt x="4674757" y="1912033"/>
                  <a:pt x="4675104" y="1895462"/>
                </a:cubicBezTo>
                <a:close/>
                <a:moveTo>
                  <a:pt x="4681245" y="1865101"/>
                </a:moveTo>
                <a:cubicBezTo>
                  <a:pt x="4663632" y="1863479"/>
                  <a:pt x="4655057" y="1870663"/>
                  <a:pt x="4653782" y="1884917"/>
                </a:cubicBezTo>
                <a:cubicBezTo>
                  <a:pt x="4666645" y="1882020"/>
                  <a:pt x="4679044" y="1878543"/>
                  <a:pt x="4681245" y="1865101"/>
                </a:cubicBezTo>
                <a:close/>
                <a:moveTo>
                  <a:pt x="4638902" y="1845805"/>
                </a:moveTo>
                <a:cubicBezTo>
                  <a:pt x="4635574" y="1846176"/>
                  <a:pt x="4633212" y="1847226"/>
                  <a:pt x="4632923" y="1848993"/>
                </a:cubicBezTo>
                <a:cubicBezTo>
                  <a:pt x="4637095" y="1850152"/>
                  <a:pt x="4639065" y="1853397"/>
                  <a:pt x="4638138" y="1859191"/>
                </a:cubicBezTo>
                <a:lnTo>
                  <a:pt x="4665139" y="1859770"/>
                </a:lnTo>
                <a:cubicBezTo>
                  <a:pt x="4666761" y="1853049"/>
                  <a:pt x="4658997" y="1848588"/>
                  <a:pt x="4650682" y="1846690"/>
                </a:cubicBezTo>
                <a:cubicBezTo>
                  <a:pt x="4646525" y="1845741"/>
                  <a:pt x="4642230" y="1845434"/>
                  <a:pt x="4638902" y="1845805"/>
                </a:cubicBezTo>
                <a:close/>
                <a:moveTo>
                  <a:pt x="745738" y="1509741"/>
                </a:moveTo>
                <a:lnTo>
                  <a:pt x="644645" y="1512474"/>
                </a:lnTo>
                <a:cubicBezTo>
                  <a:pt x="627031" y="1515139"/>
                  <a:pt x="623438" y="1534839"/>
                  <a:pt x="609880" y="1530204"/>
                </a:cubicBezTo>
                <a:lnTo>
                  <a:pt x="611051" y="1531900"/>
                </a:lnTo>
                <a:lnTo>
                  <a:pt x="699748" y="1520833"/>
                </a:lnTo>
                <a:close/>
                <a:moveTo>
                  <a:pt x="4572636" y="1269002"/>
                </a:moveTo>
                <a:cubicBezTo>
                  <a:pt x="4570101" y="1268538"/>
                  <a:pt x="4567450" y="1269733"/>
                  <a:pt x="4564669" y="1273644"/>
                </a:cubicBezTo>
                <a:cubicBezTo>
                  <a:pt x="4568261" y="1274687"/>
                  <a:pt x="4571507" y="1274687"/>
                  <a:pt x="4570463" y="1278859"/>
                </a:cubicBezTo>
                <a:cubicBezTo>
                  <a:pt x="4566060" y="1279902"/>
                  <a:pt x="4558875" y="1278859"/>
                  <a:pt x="4558875" y="1283726"/>
                </a:cubicBezTo>
                <a:cubicBezTo>
                  <a:pt x="4578111" y="1275962"/>
                  <a:pt x="4582747" y="1305743"/>
                  <a:pt x="4592713" y="1289404"/>
                </a:cubicBezTo>
                <a:cubicBezTo>
                  <a:pt x="4586803" y="1286710"/>
                  <a:pt x="4580241" y="1270392"/>
                  <a:pt x="4572636" y="1269002"/>
                </a:cubicBezTo>
                <a:close/>
                <a:moveTo>
                  <a:pt x="4525617" y="1222193"/>
                </a:moveTo>
                <a:cubicBezTo>
                  <a:pt x="4559455" y="1244211"/>
                  <a:pt x="4579039" y="1247919"/>
                  <a:pt x="4615773" y="1264374"/>
                </a:cubicBezTo>
                <a:cubicBezTo>
                  <a:pt x="4607661" y="1234824"/>
                  <a:pt x="4546360" y="1224511"/>
                  <a:pt x="4525733" y="1222193"/>
                </a:cubicBezTo>
                <a:close/>
                <a:moveTo>
                  <a:pt x="4377897" y="1168177"/>
                </a:moveTo>
                <a:cubicBezTo>
                  <a:pt x="4369901" y="1168488"/>
                  <a:pt x="4361681" y="1169622"/>
                  <a:pt x="4349542" y="1172198"/>
                </a:cubicBezTo>
                <a:lnTo>
                  <a:pt x="4328505" y="1177342"/>
                </a:lnTo>
                <a:lnTo>
                  <a:pt x="4338512" y="1178530"/>
                </a:lnTo>
                <a:lnTo>
                  <a:pt x="4411208" y="1169367"/>
                </a:lnTo>
                <a:lnTo>
                  <a:pt x="4404904" y="1169088"/>
                </a:lnTo>
                <a:cubicBezTo>
                  <a:pt x="4393664" y="1168376"/>
                  <a:pt x="4385893" y="1167865"/>
                  <a:pt x="4377897" y="1168177"/>
                </a:cubicBezTo>
                <a:close/>
                <a:moveTo>
                  <a:pt x="4809063" y="1032958"/>
                </a:moveTo>
                <a:cubicBezTo>
                  <a:pt x="4833861" y="1030988"/>
                  <a:pt x="4809758" y="1065057"/>
                  <a:pt x="4813003" y="1078499"/>
                </a:cubicBezTo>
                <a:cubicBezTo>
                  <a:pt x="4782989" y="1071315"/>
                  <a:pt x="4821462" y="1056714"/>
                  <a:pt x="4809063" y="1032958"/>
                </a:cubicBezTo>
                <a:close/>
                <a:moveTo>
                  <a:pt x="4838265" y="826342"/>
                </a:moveTo>
                <a:cubicBezTo>
                  <a:pt x="4839191" y="836308"/>
                  <a:pt x="4822621" y="834222"/>
                  <a:pt x="4828183" y="847664"/>
                </a:cubicBezTo>
                <a:cubicBezTo>
                  <a:pt x="4836063" y="846969"/>
                  <a:pt x="4834325" y="856008"/>
                  <a:pt x="4841046" y="856703"/>
                </a:cubicBezTo>
                <a:cubicBezTo>
                  <a:pt x="4862021" y="835497"/>
                  <a:pt x="4839771" y="842682"/>
                  <a:pt x="4838265" y="826342"/>
                </a:cubicBezTo>
                <a:close/>
                <a:moveTo>
                  <a:pt x="4841625" y="795170"/>
                </a:moveTo>
                <a:cubicBezTo>
                  <a:pt x="4822041" y="795865"/>
                  <a:pt x="4813466" y="803977"/>
                  <a:pt x="4813582" y="818346"/>
                </a:cubicBezTo>
                <a:cubicBezTo>
                  <a:pt x="4827488" y="813827"/>
                  <a:pt x="4840698" y="809076"/>
                  <a:pt x="4841625" y="795170"/>
                </a:cubicBezTo>
                <a:close/>
                <a:moveTo>
                  <a:pt x="4805890" y="780627"/>
                </a:moveTo>
                <a:cubicBezTo>
                  <a:pt x="4796547" y="779700"/>
                  <a:pt x="4786871" y="781380"/>
                  <a:pt x="4786581" y="784973"/>
                </a:cubicBezTo>
                <a:cubicBezTo>
                  <a:pt x="4791333" y="785668"/>
                  <a:pt x="4793883" y="788565"/>
                  <a:pt x="4793419" y="794591"/>
                </a:cubicBezTo>
                <a:lnTo>
                  <a:pt x="4823200" y="791926"/>
                </a:lnTo>
                <a:cubicBezTo>
                  <a:pt x="4824243" y="785089"/>
                  <a:pt x="4815233" y="781554"/>
                  <a:pt x="4805890" y="780627"/>
                </a:cubicBezTo>
                <a:close/>
                <a:moveTo>
                  <a:pt x="918770" y="429137"/>
                </a:moveTo>
                <a:cubicBezTo>
                  <a:pt x="885961" y="433131"/>
                  <a:pt x="842984" y="444158"/>
                  <a:pt x="814347" y="448413"/>
                </a:cubicBezTo>
                <a:lnTo>
                  <a:pt x="788006" y="448031"/>
                </a:lnTo>
                <a:lnTo>
                  <a:pt x="785210" y="447759"/>
                </a:lnTo>
                <a:lnTo>
                  <a:pt x="785210" y="447991"/>
                </a:lnTo>
                <a:lnTo>
                  <a:pt x="788006" y="448031"/>
                </a:lnTo>
                <a:lnTo>
                  <a:pt x="819366" y="451085"/>
                </a:lnTo>
                <a:cubicBezTo>
                  <a:pt x="867558" y="447397"/>
                  <a:pt x="946777" y="427103"/>
                  <a:pt x="957293" y="430145"/>
                </a:cubicBezTo>
                <a:cubicBezTo>
                  <a:pt x="949037" y="426900"/>
                  <a:pt x="935175" y="427139"/>
                  <a:pt x="918770" y="429137"/>
                </a:cubicBezTo>
                <a:close/>
                <a:moveTo>
                  <a:pt x="666687" y="420808"/>
                </a:moveTo>
                <a:lnTo>
                  <a:pt x="666783" y="420947"/>
                </a:lnTo>
                <a:lnTo>
                  <a:pt x="640011" y="422844"/>
                </a:lnTo>
                <a:cubicBezTo>
                  <a:pt x="646704" y="424496"/>
                  <a:pt x="660305" y="418847"/>
                  <a:pt x="666687" y="420808"/>
                </a:cubicBezTo>
                <a:close/>
                <a:moveTo>
                  <a:pt x="1731654" y="356199"/>
                </a:moveTo>
                <a:cubicBezTo>
                  <a:pt x="1715706" y="358994"/>
                  <a:pt x="1700149" y="363861"/>
                  <a:pt x="1688387" y="368496"/>
                </a:cubicBezTo>
                <a:cubicBezTo>
                  <a:pt x="1718545" y="370935"/>
                  <a:pt x="1748874" y="366783"/>
                  <a:pt x="1777268" y="356329"/>
                </a:cubicBezTo>
                <a:cubicBezTo>
                  <a:pt x="1763942" y="352679"/>
                  <a:pt x="1747602" y="353403"/>
                  <a:pt x="1731654" y="356199"/>
                </a:cubicBezTo>
                <a:close/>
                <a:moveTo>
                  <a:pt x="1919569" y="339642"/>
                </a:moveTo>
                <a:cubicBezTo>
                  <a:pt x="1897436" y="341380"/>
                  <a:pt x="1849577" y="349260"/>
                  <a:pt x="1855024" y="355054"/>
                </a:cubicBezTo>
                <a:cubicBezTo>
                  <a:pt x="1889788" y="348449"/>
                  <a:pt x="1903346" y="355981"/>
                  <a:pt x="1919569" y="339642"/>
                </a:cubicBezTo>
                <a:close/>
                <a:moveTo>
                  <a:pt x="1433144" y="317219"/>
                </a:moveTo>
                <a:cubicBezTo>
                  <a:pt x="1414212" y="318957"/>
                  <a:pt x="1396541" y="323187"/>
                  <a:pt x="1386285" y="331298"/>
                </a:cubicBezTo>
                <a:lnTo>
                  <a:pt x="1386980" y="331183"/>
                </a:lnTo>
                <a:cubicBezTo>
                  <a:pt x="1414444" y="339758"/>
                  <a:pt x="1460912" y="325620"/>
                  <a:pt x="1487565" y="318088"/>
                </a:cubicBezTo>
                <a:cubicBezTo>
                  <a:pt x="1472269" y="316234"/>
                  <a:pt x="1452076" y="315481"/>
                  <a:pt x="1433144" y="317219"/>
                </a:cubicBezTo>
                <a:close/>
                <a:moveTo>
                  <a:pt x="1599042" y="289002"/>
                </a:moveTo>
                <a:cubicBezTo>
                  <a:pt x="1589308" y="307427"/>
                  <a:pt x="1545737" y="301401"/>
                  <a:pt x="1522909" y="310324"/>
                </a:cubicBezTo>
                <a:cubicBezTo>
                  <a:pt x="1543999" y="329444"/>
                  <a:pt x="1582587" y="300474"/>
                  <a:pt x="1612948" y="313337"/>
                </a:cubicBezTo>
                <a:cubicBezTo>
                  <a:pt x="1412011" y="344625"/>
                  <a:pt x="1232163" y="371277"/>
                  <a:pt x="1037020" y="368149"/>
                </a:cubicBezTo>
                <a:cubicBezTo>
                  <a:pt x="964130" y="392484"/>
                  <a:pt x="808966" y="385183"/>
                  <a:pt x="680569" y="394454"/>
                </a:cubicBezTo>
                <a:cubicBezTo>
                  <a:pt x="670604" y="382054"/>
                  <a:pt x="747201" y="392484"/>
                  <a:pt x="757051" y="378694"/>
                </a:cubicBezTo>
                <a:cubicBezTo>
                  <a:pt x="686711" y="373363"/>
                  <a:pt x="629582" y="397699"/>
                  <a:pt x="555418" y="398278"/>
                </a:cubicBezTo>
                <a:cubicBezTo>
                  <a:pt x="560285" y="418673"/>
                  <a:pt x="598178" y="406737"/>
                  <a:pt x="616256" y="414269"/>
                </a:cubicBezTo>
                <a:cubicBezTo>
                  <a:pt x="550435" y="438141"/>
                  <a:pt x="471404" y="402681"/>
                  <a:pt x="413580" y="418325"/>
                </a:cubicBezTo>
                <a:cubicBezTo>
                  <a:pt x="612779" y="363282"/>
                  <a:pt x="947791" y="365483"/>
                  <a:pt x="1226137" y="338483"/>
                </a:cubicBezTo>
                <a:lnTo>
                  <a:pt x="1219618" y="343282"/>
                </a:lnTo>
                <a:lnTo>
                  <a:pt x="1208639" y="344973"/>
                </a:lnTo>
                <a:lnTo>
                  <a:pt x="1207944" y="345088"/>
                </a:lnTo>
                <a:cubicBezTo>
                  <a:pt x="1211421" y="344451"/>
                  <a:pt x="1215650" y="344335"/>
                  <a:pt x="1219170" y="343611"/>
                </a:cubicBezTo>
                <a:lnTo>
                  <a:pt x="1219618" y="343282"/>
                </a:lnTo>
                <a:lnTo>
                  <a:pt x="1282660" y="333571"/>
                </a:lnTo>
                <a:cubicBezTo>
                  <a:pt x="1373161" y="320572"/>
                  <a:pt x="1504484" y="303516"/>
                  <a:pt x="1599042" y="289002"/>
                </a:cubicBezTo>
                <a:close/>
                <a:moveTo>
                  <a:pt x="1833340" y="286062"/>
                </a:moveTo>
                <a:cubicBezTo>
                  <a:pt x="1848245" y="284656"/>
                  <a:pt x="1863773" y="286395"/>
                  <a:pt x="1873449" y="287264"/>
                </a:cubicBezTo>
                <a:cubicBezTo>
                  <a:pt x="1855024" y="297925"/>
                  <a:pt x="1819796" y="296418"/>
                  <a:pt x="1796967" y="303719"/>
                </a:cubicBezTo>
                <a:cubicBezTo>
                  <a:pt x="1804152" y="292015"/>
                  <a:pt x="1818434" y="287467"/>
                  <a:pt x="1833340" y="286062"/>
                </a:cubicBezTo>
                <a:close/>
                <a:moveTo>
                  <a:pt x="1746211" y="266753"/>
                </a:moveTo>
                <a:cubicBezTo>
                  <a:pt x="1746211" y="286105"/>
                  <a:pt x="1702524" y="273358"/>
                  <a:pt x="1693949" y="286221"/>
                </a:cubicBezTo>
                <a:cubicBezTo>
                  <a:pt x="1718632" y="302792"/>
                  <a:pt x="1737057" y="295028"/>
                  <a:pt x="1713649" y="310440"/>
                </a:cubicBezTo>
                <a:lnTo>
                  <a:pt x="1713765" y="310324"/>
                </a:lnTo>
                <a:cubicBezTo>
                  <a:pt x="1700786" y="300590"/>
                  <a:pt x="1666369" y="324114"/>
                  <a:pt x="1647944" y="310324"/>
                </a:cubicBezTo>
                <a:cubicBezTo>
                  <a:pt x="1646090" y="299316"/>
                  <a:pt x="1668919" y="306268"/>
                  <a:pt x="1677262" y="302792"/>
                </a:cubicBezTo>
                <a:cubicBezTo>
                  <a:pt x="1666253" y="285641"/>
                  <a:pt x="1634039" y="305921"/>
                  <a:pt x="1610746" y="292826"/>
                </a:cubicBezTo>
                <a:cubicBezTo>
                  <a:pt x="1650957" y="280079"/>
                  <a:pt x="1686069" y="281238"/>
                  <a:pt x="1746211" y="266753"/>
                </a:cubicBezTo>
                <a:close/>
                <a:moveTo>
                  <a:pt x="2714905" y="247533"/>
                </a:moveTo>
                <a:lnTo>
                  <a:pt x="2697484" y="259791"/>
                </a:lnTo>
                <a:cubicBezTo>
                  <a:pt x="2670949" y="265826"/>
                  <a:pt x="2623605" y="257048"/>
                  <a:pt x="2609177" y="271736"/>
                </a:cubicBezTo>
                <a:cubicBezTo>
                  <a:pt x="2605006" y="250443"/>
                  <a:pt x="2649330" y="256917"/>
                  <a:pt x="2684708" y="254397"/>
                </a:cubicBezTo>
                <a:close/>
                <a:moveTo>
                  <a:pt x="2715093" y="247401"/>
                </a:moveTo>
                <a:lnTo>
                  <a:pt x="2714977" y="247517"/>
                </a:lnTo>
                <a:lnTo>
                  <a:pt x="2714905" y="247533"/>
                </a:lnTo>
                <a:close/>
                <a:moveTo>
                  <a:pt x="3193102" y="226658"/>
                </a:moveTo>
                <a:cubicBezTo>
                  <a:pt x="3166565" y="233031"/>
                  <a:pt x="3117200" y="223414"/>
                  <a:pt x="3110595" y="244040"/>
                </a:cubicBezTo>
                <a:cubicBezTo>
                  <a:pt x="3141303" y="226542"/>
                  <a:pt x="3183020" y="248096"/>
                  <a:pt x="3193102" y="226658"/>
                </a:cubicBezTo>
                <a:close/>
                <a:moveTo>
                  <a:pt x="2814403" y="218662"/>
                </a:moveTo>
                <a:cubicBezTo>
                  <a:pt x="2810579" y="234654"/>
                  <a:pt x="2795514" y="235465"/>
                  <a:pt x="2827613" y="232684"/>
                </a:cubicBezTo>
                <a:cubicBezTo>
                  <a:pt x="2832248" y="239405"/>
                  <a:pt x="2777552" y="244272"/>
                  <a:pt x="2757041" y="249023"/>
                </a:cubicBezTo>
                <a:cubicBezTo>
                  <a:pt x="2759359" y="244272"/>
                  <a:pt x="2761561" y="239521"/>
                  <a:pt x="2768629" y="237435"/>
                </a:cubicBezTo>
                <a:cubicBezTo>
                  <a:pt x="2767239" y="231641"/>
                  <a:pt x="2757041" y="234190"/>
                  <a:pt x="2750436" y="233959"/>
                </a:cubicBezTo>
                <a:cubicBezTo>
                  <a:pt x="2761097" y="221791"/>
                  <a:pt x="2801192" y="229787"/>
                  <a:pt x="2814403" y="218662"/>
                </a:cubicBezTo>
                <a:close/>
                <a:moveTo>
                  <a:pt x="4660342" y="215008"/>
                </a:moveTo>
                <a:cubicBezTo>
                  <a:pt x="4657642" y="214831"/>
                  <a:pt x="4654999" y="216316"/>
                  <a:pt x="4652507" y="220516"/>
                </a:cubicBezTo>
                <a:cubicBezTo>
                  <a:pt x="4656331" y="220169"/>
                  <a:pt x="4659692" y="220748"/>
                  <a:pt x="4658997" y="225036"/>
                </a:cubicBezTo>
                <a:cubicBezTo>
                  <a:pt x="4654477" y="226658"/>
                  <a:pt x="4647409" y="226310"/>
                  <a:pt x="4647409" y="231177"/>
                </a:cubicBezTo>
                <a:cubicBezTo>
                  <a:pt x="4666877" y="221328"/>
                  <a:pt x="4674757" y="250414"/>
                  <a:pt x="4683563" y="233031"/>
                </a:cubicBezTo>
                <a:cubicBezTo>
                  <a:pt x="4677046" y="231032"/>
                  <a:pt x="4668441" y="215541"/>
                  <a:pt x="4660342" y="215008"/>
                </a:cubicBezTo>
                <a:close/>
                <a:moveTo>
                  <a:pt x="3343674" y="205653"/>
                </a:moveTo>
                <a:cubicBezTo>
                  <a:pt x="3317905" y="206669"/>
                  <a:pt x="3284184" y="212492"/>
                  <a:pt x="3276536" y="219358"/>
                </a:cubicBezTo>
                <a:cubicBezTo>
                  <a:pt x="3315125" y="214838"/>
                  <a:pt x="3337837" y="222834"/>
                  <a:pt x="3365533" y="206379"/>
                </a:cubicBezTo>
                <a:cubicBezTo>
                  <a:pt x="3359970" y="205510"/>
                  <a:pt x="3352264" y="205314"/>
                  <a:pt x="3343674" y="205653"/>
                </a:cubicBezTo>
                <a:close/>
                <a:moveTo>
                  <a:pt x="4606387" y="173816"/>
                </a:moveTo>
                <a:cubicBezTo>
                  <a:pt x="4644048" y="191894"/>
                  <a:pt x="4665023" y="193516"/>
                  <a:pt x="4705465" y="205800"/>
                </a:cubicBezTo>
                <a:cubicBezTo>
                  <a:pt x="4693181" y="177177"/>
                  <a:pt x="4628289" y="173816"/>
                  <a:pt x="4606387" y="173816"/>
                </a:cubicBezTo>
                <a:close/>
                <a:moveTo>
                  <a:pt x="3140376" y="165009"/>
                </a:moveTo>
                <a:cubicBezTo>
                  <a:pt x="3174561" y="179494"/>
                  <a:pt x="3209905" y="174859"/>
                  <a:pt x="3272712" y="168718"/>
                </a:cubicBezTo>
                <a:cubicBezTo>
                  <a:pt x="3294034" y="176482"/>
                  <a:pt x="3235398" y="176134"/>
                  <a:pt x="3219523" y="178452"/>
                </a:cubicBezTo>
                <a:cubicBezTo>
                  <a:pt x="3182441" y="184014"/>
                  <a:pt x="3147097" y="192821"/>
                  <a:pt x="3130178" y="186216"/>
                </a:cubicBezTo>
                <a:cubicBezTo>
                  <a:pt x="3132033" y="178452"/>
                  <a:pt x="3137363" y="172657"/>
                  <a:pt x="3140376" y="165009"/>
                </a:cubicBezTo>
                <a:close/>
                <a:moveTo>
                  <a:pt x="4091759" y="137314"/>
                </a:moveTo>
                <a:cubicBezTo>
                  <a:pt x="4022231" y="147395"/>
                  <a:pt x="3994883" y="140790"/>
                  <a:pt x="3962320" y="169297"/>
                </a:cubicBezTo>
                <a:cubicBezTo>
                  <a:pt x="3947487" y="158752"/>
                  <a:pt x="3915967" y="160258"/>
                  <a:pt x="3896731" y="175091"/>
                </a:cubicBezTo>
                <a:cubicBezTo>
                  <a:pt x="3949805" y="185404"/>
                  <a:pt x="4006007" y="151335"/>
                  <a:pt x="4005543" y="175670"/>
                </a:cubicBezTo>
                <a:cubicBezTo>
                  <a:pt x="4024085" y="177756"/>
                  <a:pt x="4026750" y="168602"/>
                  <a:pt x="4040308" y="167443"/>
                </a:cubicBezTo>
                <a:cubicBezTo>
                  <a:pt x="4126292" y="157477"/>
                  <a:pt x="4048304" y="164546"/>
                  <a:pt x="4015509" y="159447"/>
                </a:cubicBezTo>
                <a:cubicBezTo>
                  <a:pt x="4029299" y="147859"/>
                  <a:pt x="4080171" y="167674"/>
                  <a:pt x="4091759" y="137314"/>
                </a:cubicBezTo>
                <a:close/>
                <a:moveTo>
                  <a:pt x="3363563" y="115065"/>
                </a:moveTo>
                <a:cubicBezTo>
                  <a:pt x="3354987" y="133606"/>
                  <a:pt x="3306433" y="132679"/>
                  <a:pt x="3269583" y="138241"/>
                </a:cubicBezTo>
                <a:cubicBezTo>
                  <a:pt x="3017542" y="178799"/>
                  <a:pt x="2751479" y="221443"/>
                  <a:pt x="2517631" y="254122"/>
                </a:cubicBezTo>
                <a:cubicBezTo>
                  <a:pt x="2755999" y="193748"/>
                  <a:pt x="3098659" y="163271"/>
                  <a:pt x="3363563" y="115065"/>
                </a:cubicBezTo>
                <a:close/>
                <a:moveTo>
                  <a:pt x="4077737" y="108112"/>
                </a:moveTo>
                <a:cubicBezTo>
                  <a:pt x="4104622" y="114253"/>
                  <a:pt x="4033819" y="113674"/>
                  <a:pt x="4060703" y="119700"/>
                </a:cubicBezTo>
                <a:cubicBezTo>
                  <a:pt x="4056415" y="134069"/>
                  <a:pt x="4041467" y="114369"/>
                  <a:pt x="4024896" y="122945"/>
                </a:cubicBezTo>
                <a:cubicBezTo>
                  <a:pt x="4034282" y="112283"/>
                  <a:pt x="4054793" y="109386"/>
                  <a:pt x="4077737" y="108112"/>
                </a:cubicBezTo>
                <a:close/>
                <a:moveTo>
                  <a:pt x="3649093" y="84704"/>
                </a:moveTo>
                <a:cubicBezTo>
                  <a:pt x="3588024" y="102318"/>
                  <a:pt x="3532285" y="99421"/>
                  <a:pt x="3494972" y="108460"/>
                </a:cubicBezTo>
                <a:cubicBezTo>
                  <a:pt x="3485238" y="88760"/>
                  <a:pt x="3601814" y="92584"/>
                  <a:pt x="3613286" y="87833"/>
                </a:cubicBezTo>
                <a:close/>
                <a:moveTo>
                  <a:pt x="4519939" y="79257"/>
                </a:moveTo>
                <a:cubicBezTo>
                  <a:pt x="4512639" y="91541"/>
                  <a:pt x="4478570" y="84820"/>
                  <a:pt x="4460725" y="89571"/>
                </a:cubicBezTo>
                <a:cubicBezTo>
                  <a:pt x="4468025" y="77288"/>
                  <a:pt x="4502094" y="84124"/>
                  <a:pt x="4519939" y="79257"/>
                </a:cubicBezTo>
                <a:close/>
                <a:moveTo>
                  <a:pt x="4603953" y="76940"/>
                </a:moveTo>
                <a:cubicBezTo>
                  <a:pt x="4627129" y="95249"/>
                  <a:pt x="4567567" y="95365"/>
                  <a:pt x="4546013" y="97335"/>
                </a:cubicBezTo>
                <a:cubicBezTo>
                  <a:pt x="4559107" y="84356"/>
                  <a:pt x="4591901" y="77519"/>
                  <a:pt x="4603953" y="76940"/>
                </a:cubicBezTo>
                <a:close/>
                <a:moveTo>
                  <a:pt x="4341474" y="28090"/>
                </a:moveTo>
                <a:cubicBezTo>
                  <a:pt x="4349768" y="25641"/>
                  <a:pt x="4363327" y="33050"/>
                  <a:pt x="4371149" y="31398"/>
                </a:cubicBezTo>
                <a:cubicBezTo>
                  <a:pt x="4355659" y="54284"/>
                  <a:pt x="4329833" y="67999"/>
                  <a:pt x="4302199" y="68017"/>
                </a:cubicBezTo>
                <a:cubicBezTo>
                  <a:pt x="4330243" y="79605"/>
                  <a:pt x="4357590" y="92699"/>
                  <a:pt x="4405797" y="84356"/>
                </a:cubicBezTo>
                <a:cubicBezTo>
                  <a:pt x="4374045" y="112515"/>
                  <a:pt x="4303821" y="100463"/>
                  <a:pt x="4222241" y="115876"/>
                </a:cubicBezTo>
                <a:cubicBezTo>
                  <a:pt x="4224715" y="120859"/>
                  <a:pt x="4229570" y="124226"/>
                  <a:pt x="4235104" y="124799"/>
                </a:cubicBezTo>
                <a:cubicBezTo>
                  <a:pt x="4234525" y="136966"/>
                  <a:pt x="4218648" y="120511"/>
                  <a:pt x="4210769" y="122017"/>
                </a:cubicBezTo>
                <a:cubicBezTo>
                  <a:pt x="4197790" y="123871"/>
                  <a:pt x="4199181" y="135807"/>
                  <a:pt x="4201035" y="148323"/>
                </a:cubicBezTo>
                <a:cubicBezTo>
                  <a:pt x="4320161" y="145425"/>
                  <a:pt x="4398844" y="90961"/>
                  <a:pt x="4497457" y="101970"/>
                </a:cubicBezTo>
                <a:cubicBezTo>
                  <a:pt x="4483437" y="116339"/>
                  <a:pt x="4466750" y="111356"/>
                  <a:pt x="4432797" y="117962"/>
                </a:cubicBezTo>
                <a:cubicBezTo>
                  <a:pt x="4434303" y="123756"/>
                  <a:pt x="4444385" y="121206"/>
                  <a:pt x="4451105" y="121322"/>
                </a:cubicBezTo>
                <a:cubicBezTo>
                  <a:pt x="4402510" y="133544"/>
                  <a:pt x="4352900" y="141302"/>
                  <a:pt x="4302893" y="144498"/>
                </a:cubicBezTo>
                <a:cubicBezTo>
                  <a:pt x="4370962" y="154300"/>
                  <a:pt x="4440376" y="148192"/>
                  <a:pt x="4505685" y="126653"/>
                </a:cubicBezTo>
                <a:cubicBezTo>
                  <a:pt x="4504179" y="120743"/>
                  <a:pt x="4494097" y="123292"/>
                  <a:pt x="4487376" y="123176"/>
                </a:cubicBezTo>
                <a:cubicBezTo>
                  <a:pt x="4509279" y="92004"/>
                  <a:pt x="4552153" y="113790"/>
                  <a:pt x="4577763" y="125378"/>
                </a:cubicBezTo>
                <a:cubicBezTo>
                  <a:pt x="4576257" y="131867"/>
                  <a:pt x="4542999" y="124219"/>
                  <a:pt x="4524111" y="130129"/>
                </a:cubicBezTo>
                <a:cubicBezTo>
                  <a:pt x="4536973" y="139400"/>
                  <a:pt x="4547866" y="146932"/>
                  <a:pt x="4566755" y="136618"/>
                </a:cubicBezTo>
                <a:cubicBezTo>
                  <a:pt x="4548793" y="161417"/>
                  <a:pt x="4638949" y="160838"/>
                  <a:pt x="4664442" y="153421"/>
                </a:cubicBezTo>
                <a:cubicBezTo>
                  <a:pt x="4665137" y="133721"/>
                  <a:pt x="4646713" y="157709"/>
                  <a:pt x="4639180" y="140327"/>
                </a:cubicBezTo>
                <a:cubicBezTo>
                  <a:pt x="4642309" y="158288"/>
                  <a:pt x="4616004" y="144035"/>
                  <a:pt x="4585875" y="150176"/>
                </a:cubicBezTo>
                <a:cubicBezTo>
                  <a:pt x="4582167" y="139631"/>
                  <a:pt x="4593639" y="139747"/>
                  <a:pt x="4602909" y="138588"/>
                </a:cubicBezTo>
                <a:cubicBezTo>
                  <a:pt x="4602330" y="133606"/>
                  <a:pt x="4595261" y="135344"/>
                  <a:pt x="4590510" y="134649"/>
                </a:cubicBezTo>
                <a:cubicBezTo>
                  <a:pt x="4624565" y="131549"/>
                  <a:pt x="4658847" y="131898"/>
                  <a:pt x="4692833" y="135691"/>
                </a:cubicBezTo>
                <a:cubicBezTo>
                  <a:pt x="4674524" y="135691"/>
                  <a:pt x="4678695" y="148438"/>
                  <a:pt x="4677189" y="162576"/>
                </a:cubicBezTo>
                <a:cubicBezTo>
                  <a:pt x="4717979" y="185752"/>
                  <a:pt x="4769894" y="197920"/>
                  <a:pt x="4775572" y="255976"/>
                </a:cubicBezTo>
                <a:cubicBezTo>
                  <a:pt x="4747297" y="232800"/>
                  <a:pt x="4730031" y="195834"/>
                  <a:pt x="4681129" y="208117"/>
                </a:cubicBezTo>
                <a:cubicBezTo>
                  <a:pt x="4677305" y="228744"/>
                  <a:pt x="4705812" y="263856"/>
                  <a:pt x="4740229" y="264088"/>
                </a:cubicBezTo>
                <a:cubicBezTo>
                  <a:pt x="4743821" y="270693"/>
                  <a:pt x="4706971" y="262581"/>
                  <a:pt x="4729219" y="275676"/>
                </a:cubicBezTo>
                <a:cubicBezTo>
                  <a:pt x="4729219" y="285294"/>
                  <a:pt x="4706622" y="273590"/>
                  <a:pt x="4698975" y="273242"/>
                </a:cubicBezTo>
                <a:cubicBezTo>
                  <a:pt x="4719833" y="263624"/>
                  <a:pt x="4694108" y="253658"/>
                  <a:pt x="4673365" y="255049"/>
                </a:cubicBezTo>
                <a:cubicBezTo>
                  <a:pt x="4684374" y="269650"/>
                  <a:pt x="4690399" y="289234"/>
                  <a:pt x="4718211" y="286800"/>
                </a:cubicBezTo>
                <a:cubicBezTo>
                  <a:pt x="4700481" y="299200"/>
                  <a:pt x="4718907" y="309976"/>
                  <a:pt x="4709404" y="323303"/>
                </a:cubicBezTo>
                <a:cubicBezTo>
                  <a:pt x="4686228" y="319247"/>
                  <a:pt x="4687966" y="289813"/>
                  <a:pt x="4663979" y="286453"/>
                </a:cubicBezTo>
                <a:cubicBezTo>
                  <a:pt x="4646713" y="303603"/>
                  <a:pt x="4700365" y="305341"/>
                  <a:pt x="4679623" y="325968"/>
                </a:cubicBezTo>
                <a:cubicBezTo>
                  <a:pt x="4681593" y="322839"/>
                  <a:pt x="4712881" y="342076"/>
                  <a:pt x="4709404" y="323303"/>
                </a:cubicBezTo>
                <a:cubicBezTo>
                  <a:pt x="4702451" y="343698"/>
                  <a:pt x="4715314" y="369655"/>
                  <a:pt x="4750079" y="375797"/>
                </a:cubicBezTo>
                <a:cubicBezTo>
                  <a:pt x="4756567" y="391093"/>
                  <a:pt x="4741503" y="424351"/>
                  <a:pt x="4758769" y="405694"/>
                </a:cubicBezTo>
                <a:cubicBezTo>
                  <a:pt x="4776383" y="411372"/>
                  <a:pt x="4747181" y="436287"/>
                  <a:pt x="4736173" y="422960"/>
                </a:cubicBezTo>
                <a:cubicBezTo>
                  <a:pt x="4753439" y="440343"/>
                  <a:pt x="4761435" y="467227"/>
                  <a:pt x="4783336" y="479974"/>
                </a:cubicBezTo>
                <a:cubicBezTo>
                  <a:pt x="4782641" y="489013"/>
                  <a:pt x="4774065" y="492373"/>
                  <a:pt x="4760160" y="491562"/>
                </a:cubicBezTo>
                <a:cubicBezTo>
                  <a:pt x="4765027" y="521228"/>
                  <a:pt x="4766186" y="526326"/>
                  <a:pt x="4782177" y="535597"/>
                </a:cubicBezTo>
                <a:cubicBezTo>
                  <a:pt x="4763173" y="536408"/>
                  <a:pt x="4763405" y="550777"/>
                  <a:pt x="4741271" y="549387"/>
                </a:cubicBezTo>
                <a:cubicBezTo>
                  <a:pt x="4748884" y="563215"/>
                  <a:pt x="4763497" y="571723"/>
                  <a:pt x="4779281" y="571520"/>
                </a:cubicBezTo>
                <a:cubicBezTo>
                  <a:pt x="4754134" y="586121"/>
                  <a:pt x="4798169" y="597477"/>
                  <a:pt x="4794809" y="610920"/>
                </a:cubicBezTo>
                <a:cubicBezTo>
                  <a:pt x="4809672" y="603720"/>
                  <a:pt x="4826664" y="602236"/>
                  <a:pt x="4842551" y="606748"/>
                </a:cubicBezTo>
                <a:cubicBezTo>
                  <a:pt x="4854139" y="617293"/>
                  <a:pt x="4811031" y="602112"/>
                  <a:pt x="4807787" y="619958"/>
                </a:cubicBezTo>
                <a:cubicBezTo>
                  <a:pt x="4815551" y="630619"/>
                  <a:pt x="4838959" y="625173"/>
                  <a:pt x="4845449" y="637109"/>
                </a:cubicBezTo>
                <a:cubicBezTo>
                  <a:pt x="4838148" y="646147"/>
                  <a:pt x="4814507" y="643714"/>
                  <a:pt x="4817405" y="660285"/>
                </a:cubicBezTo>
                <a:cubicBezTo>
                  <a:pt x="4857963" y="695860"/>
                  <a:pt x="4847998" y="771646"/>
                  <a:pt x="4911964" y="779411"/>
                </a:cubicBezTo>
                <a:cubicBezTo>
                  <a:pt x="4915092" y="785320"/>
                  <a:pt x="4914861" y="798878"/>
                  <a:pt x="4926680" y="808728"/>
                </a:cubicBezTo>
                <a:cubicBezTo>
                  <a:pt x="4913065" y="802695"/>
                  <a:pt x="4897301" y="804096"/>
                  <a:pt x="4884963" y="812437"/>
                </a:cubicBezTo>
                <a:cubicBezTo>
                  <a:pt x="4886701" y="825299"/>
                  <a:pt x="4895277" y="831325"/>
                  <a:pt x="4910573" y="830514"/>
                </a:cubicBezTo>
                <a:cubicBezTo>
                  <a:pt x="4904547" y="846506"/>
                  <a:pt x="4887397" y="829008"/>
                  <a:pt x="4880327" y="828197"/>
                </a:cubicBezTo>
                <a:cubicBezTo>
                  <a:pt x="4860744" y="837930"/>
                  <a:pt x="4861555" y="848012"/>
                  <a:pt x="4859123" y="860527"/>
                </a:cubicBezTo>
                <a:cubicBezTo>
                  <a:pt x="4814624" y="864583"/>
                  <a:pt x="4781133" y="870145"/>
                  <a:pt x="4766417" y="904446"/>
                </a:cubicBezTo>
                <a:cubicBezTo>
                  <a:pt x="4766417" y="918815"/>
                  <a:pt x="4782409" y="917772"/>
                  <a:pt x="4797589" y="916961"/>
                </a:cubicBezTo>
                <a:cubicBezTo>
                  <a:pt x="4799557" y="917017"/>
                  <a:pt x="4801380" y="915936"/>
                  <a:pt x="4802275" y="914183"/>
                </a:cubicBezTo>
                <a:cubicBezTo>
                  <a:pt x="4803169" y="912429"/>
                  <a:pt x="4802975" y="910318"/>
                  <a:pt x="4801776" y="908758"/>
                </a:cubicBezTo>
                <a:cubicBezTo>
                  <a:pt x="4800577" y="907197"/>
                  <a:pt x="4798587" y="906466"/>
                  <a:pt x="4796663" y="906880"/>
                </a:cubicBezTo>
                <a:cubicBezTo>
                  <a:pt x="4803615" y="897377"/>
                  <a:pt x="4839191" y="926232"/>
                  <a:pt x="4823663" y="940137"/>
                </a:cubicBezTo>
                <a:cubicBezTo>
                  <a:pt x="4845215" y="934923"/>
                  <a:pt x="4847535" y="949060"/>
                  <a:pt x="4866306" y="946627"/>
                </a:cubicBezTo>
                <a:cubicBezTo>
                  <a:pt x="4867581" y="969803"/>
                  <a:pt x="4851937" y="937356"/>
                  <a:pt x="4830499" y="949756"/>
                </a:cubicBezTo>
                <a:cubicBezTo>
                  <a:pt x="4865264" y="956129"/>
                  <a:pt x="4827951" y="965168"/>
                  <a:pt x="4814855" y="976640"/>
                </a:cubicBezTo>
                <a:cubicBezTo>
                  <a:pt x="4817636" y="989155"/>
                  <a:pt x="4838727" y="991589"/>
                  <a:pt x="4823546" y="1006537"/>
                </a:cubicBezTo>
                <a:cubicBezTo>
                  <a:pt x="4831659" y="1018125"/>
                  <a:pt x="4846722" y="992052"/>
                  <a:pt x="4848229" y="1014533"/>
                </a:cubicBezTo>
                <a:cubicBezTo>
                  <a:pt x="4808945" y="1029945"/>
                  <a:pt x="4787160" y="1010709"/>
                  <a:pt x="4752859" y="1022876"/>
                </a:cubicBezTo>
                <a:cubicBezTo>
                  <a:pt x="4762129" y="1035276"/>
                  <a:pt x="4773485" y="1037130"/>
                  <a:pt x="4747760" y="1033538"/>
                </a:cubicBezTo>
                <a:cubicBezTo>
                  <a:pt x="4746137" y="1037246"/>
                  <a:pt x="4739532" y="1057525"/>
                  <a:pt x="4755871" y="1058336"/>
                </a:cubicBezTo>
                <a:cubicBezTo>
                  <a:pt x="4752627" y="1065521"/>
                  <a:pt x="4744283" y="1068881"/>
                  <a:pt x="4732695" y="1070619"/>
                </a:cubicBezTo>
                <a:cubicBezTo>
                  <a:pt x="4739532" y="1080122"/>
                  <a:pt x="4759811" y="1076298"/>
                  <a:pt x="4758653" y="1093796"/>
                </a:cubicBezTo>
                <a:cubicBezTo>
                  <a:pt x="4709173" y="1105384"/>
                  <a:pt x="4707549" y="1068418"/>
                  <a:pt x="4655635" y="1082208"/>
                </a:cubicBezTo>
                <a:cubicBezTo>
                  <a:pt x="4652737" y="1070619"/>
                  <a:pt x="4672321" y="1075139"/>
                  <a:pt x="4672089" y="1065521"/>
                </a:cubicBezTo>
                <a:cubicBezTo>
                  <a:pt x="4619509" y="1079253"/>
                  <a:pt x="4591568" y="1110519"/>
                  <a:pt x="4548568" y="1130916"/>
                </a:cubicBezTo>
                <a:lnTo>
                  <a:pt x="4534483" y="1135390"/>
                </a:lnTo>
                <a:lnTo>
                  <a:pt x="4534667" y="1136182"/>
                </a:lnTo>
                <a:lnTo>
                  <a:pt x="4521804" y="1139418"/>
                </a:lnTo>
                <a:lnTo>
                  <a:pt x="4499079" y="1146637"/>
                </a:lnTo>
                <a:lnTo>
                  <a:pt x="4495003" y="1139891"/>
                </a:lnTo>
                <a:lnTo>
                  <a:pt x="4476907" y="1139707"/>
                </a:lnTo>
                <a:lnTo>
                  <a:pt x="4473600" y="1140365"/>
                </a:lnTo>
                <a:lnTo>
                  <a:pt x="4460065" y="1150127"/>
                </a:lnTo>
                <a:lnTo>
                  <a:pt x="4460782" y="1150173"/>
                </a:lnTo>
                <a:cubicBezTo>
                  <a:pt x="4476339" y="1154548"/>
                  <a:pt x="4491897" y="1164369"/>
                  <a:pt x="4503485" y="1171669"/>
                </a:cubicBezTo>
                <a:cubicBezTo>
                  <a:pt x="4501399" y="1177811"/>
                  <a:pt x="4470690" y="1167034"/>
                  <a:pt x="4452265" y="1171669"/>
                </a:cubicBezTo>
                <a:cubicBezTo>
                  <a:pt x="4463853" y="1182098"/>
                  <a:pt x="4473123" y="1190326"/>
                  <a:pt x="4492011" y="1181867"/>
                </a:cubicBezTo>
                <a:cubicBezTo>
                  <a:pt x="4472775" y="1205043"/>
                  <a:pt x="4558064" y="1213502"/>
                  <a:pt x="4582746" y="1208867"/>
                </a:cubicBezTo>
                <a:cubicBezTo>
                  <a:pt x="4585411" y="1189283"/>
                  <a:pt x="4565711" y="1211300"/>
                  <a:pt x="4560265" y="1193223"/>
                </a:cubicBezTo>
                <a:cubicBezTo>
                  <a:pt x="4561539" y="1211416"/>
                  <a:pt x="4537668" y="1194382"/>
                  <a:pt x="4508929" y="1197395"/>
                </a:cubicBezTo>
                <a:cubicBezTo>
                  <a:pt x="4506381" y="1186502"/>
                  <a:pt x="4517157" y="1187892"/>
                  <a:pt x="4526080" y="1187545"/>
                </a:cubicBezTo>
                <a:cubicBezTo>
                  <a:pt x="4526080" y="1182562"/>
                  <a:pt x="4519127" y="1183489"/>
                  <a:pt x="4514492" y="1182330"/>
                </a:cubicBezTo>
                <a:cubicBezTo>
                  <a:pt x="4547069" y="1182694"/>
                  <a:pt x="4579511" y="1186579"/>
                  <a:pt x="4611253" y="1193918"/>
                </a:cubicBezTo>
                <a:cubicBezTo>
                  <a:pt x="4593987" y="1191369"/>
                  <a:pt x="4596537" y="1205506"/>
                  <a:pt x="4593755" y="1218948"/>
                </a:cubicBezTo>
                <a:cubicBezTo>
                  <a:pt x="4630025" y="1246181"/>
                  <a:pt x="4677073" y="1263794"/>
                  <a:pt x="4676725" y="1322083"/>
                </a:cubicBezTo>
                <a:cubicBezTo>
                  <a:pt x="4652738" y="1296009"/>
                  <a:pt x="4640224" y="1257653"/>
                  <a:pt x="4593059" y="1264142"/>
                </a:cubicBezTo>
                <a:cubicBezTo>
                  <a:pt x="4587382" y="1284305"/>
                  <a:pt x="4610673" y="1322083"/>
                  <a:pt x="4642773" y="1326138"/>
                </a:cubicBezTo>
                <a:cubicBezTo>
                  <a:pt x="4645553" y="1333091"/>
                  <a:pt x="4611832" y="1321156"/>
                  <a:pt x="4631185" y="1336104"/>
                </a:cubicBezTo>
                <a:cubicBezTo>
                  <a:pt x="4630373" y="1345722"/>
                  <a:pt x="4610211" y="1331701"/>
                  <a:pt x="4603026" y="1330542"/>
                </a:cubicBezTo>
                <a:cubicBezTo>
                  <a:pt x="4623536" y="1323125"/>
                  <a:pt x="4600477" y="1310494"/>
                  <a:pt x="4580893" y="1309799"/>
                </a:cubicBezTo>
                <a:cubicBezTo>
                  <a:pt x="4589815" y="1325443"/>
                  <a:pt x="4593524" y="1345491"/>
                  <a:pt x="4619713" y="1346070"/>
                </a:cubicBezTo>
                <a:cubicBezTo>
                  <a:pt x="4610848" y="1351285"/>
                  <a:pt x="4610442" y="1357079"/>
                  <a:pt x="4611007" y="1363017"/>
                </a:cubicBezTo>
                <a:lnTo>
                  <a:pt x="4608143" y="1380721"/>
                </a:lnTo>
                <a:lnTo>
                  <a:pt x="4608125" y="1380255"/>
                </a:lnTo>
                <a:lnTo>
                  <a:pt x="4607929" y="1380695"/>
                </a:lnTo>
                <a:lnTo>
                  <a:pt x="4596226" y="1372398"/>
                </a:lnTo>
                <a:cubicBezTo>
                  <a:pt x="4587513" y="1361192"/>
                  <a:pt x="4585905" y="1343810"/>
                  <a:pt x="4569305" y="1339465"/>
                </a:cubicBezTo>
                <a:cubicBezTo>
                  <a:pt x="4551575" y="1354645"/>
                  <a:pt x="4601519" y="1361946"/>
                  <a:pt x="4580081" y="1380255"/>
                </a:cubicBezTo>
                <a:cubicBezTo>
                  <a:pt x="4581645" y="1378082"/>
                  <a:pt x="4597420" y="1390184"/>
                  <a:pt x="4604623" y="1388109"/>
                </a:cubicBezTo>
                <a:lnTo>
                  <a:pt x="4607929" y="1380695"/>
                </a:lnTo>
                <a:lnTo>
                  <a:pt x="4608125" y="1380834"/>
                </a:lnTo>
                <a:lnTo>
                  <a:pt x="4608143" y="1380721"/>
                </a:lnTo>
                <a:lnTo>
                  <a:pt x="4609370" y="1411992"/>
                </a:lnTo>
                <a:cubicBezTo>
                  <a:pt x="4614613" y="1422407"/>
                  <a:pt x="4624869" y="1431648"/>
                  <a:pt x="4640687" y="1436689"/>
                </a:cubicBezTo>
                <a:cubicBezTo>
                  <a:pt x="4645207" y="1452565"/>
                  <a:pt x="4627825" y="1484084"/>
                  <a:pt x="4645671" y="1467281"/>
                </a:cubicBezTo>
                <a:cubicBezTo>
                  <a:pt x="4661429" y="1474814"/>
                  <a:pt x="4632111" y="1496599"/>
                  <a:pt x="4623073" y="1482114"/>
                </a:cubicBezTo>
                <a:cubicBezTo>
                  <a:pt x="4637327" y="1501235"/>
                  <a:pt x="4641961" y="1528467"/>
                  <a:pt x="4660734" y="1543763"/>
                </a:cubicBezTo>
                <a:cubicBezTo>
                  <a:pt x="4659227" y="1552686"/>
                  <a:pt x="4651000" y="1555351"/>
                  <a:pt x="4638369" y="1553497"/>
                </a:cubicBezTo>
                <a:cubicBezTo>
                  <a:pt x="4639876" y="1583510"/>
                  <a:pt x="4640339" y="1588261"/>
                  <a:pt x="4654129" y="1599849"/>
                </a:cubicBezTo>
                <a:cubicBezTo>
                  <a:pt x="4636631" y="1598691"/>
                  <a:pt x="4635356" y="1613060"/>
                  <a:pt x="4615193" y="1609352"/>
                </a:cubicBezTo>
                <a:cubicBezTo>
                  <a:pt x="4625739" y="1628356"/>
                  <a:pt x="4629795" y="1630442"/>
                  <a:pt x="4647872" y="1635309"/>
                </a:cubicBezTo>
                <a:cubicBezTo>
                  <a:pt x="4623305" y="1646897"/>
                  <a:pt x="4662357" y="1663004"/>
                  <a:pt x="4657953" y="1676099"/>
                </a:cubicBezTo>
                <a:cubicBezTo>
                  <a:pt x="4672077" y="1670512"/>
                  <a:pt x="4687849" y="1670804"/>
                  <a:pt x="4701756" y="1676910"/>
                </a:cubicBezTo>
                <a:cubicBezTo>
                  <a:pt x="4710795" y="1688498"/>
                  <a:pt x="4673597" y="1669030"/>
                  <a:pt x="4668615" y="1686528"/>
                </a:cubicBezTo>
                <a:cubicBezTo>
                  <a:pt x="4674641" y="1698116"/>
                  <a:pt x="4696542" y="1694872"/>
                  <a:pt x="4701061" y="1707387"/>
                </a:cubicBezTo>
                <a:cubicBezTo>
                  <a:pt x="4693529" y="1715730"/>
                  <a:pt x="4672322" y="1710747"/>
                  <a:pt x="4673250" y="1727203"/>
                </a:cubicBezTo>
                <a:cubicBezTo>
                  <a:pt x="4698106" y="1756839"/>
                  <a:pt x="4694803" y="1806161"/>
                  <a:pt x="4715456" y="1835032"/>
                </a:cubicBezTo>
                <a:lnTo>
                  <a:pt x="4732362" y="1846407"/>
                </a:lnTo>
                <a:lnTo>
                  <a:pt x="4745560" y="1848183"/>
                </a:lnTo>
                <a:lnTo>
                  <a:pt x="4741867" y="1852803"/>
                </a:lnTo>
                <a:lnTo>
                  <a:pt x="4746023" y="1855599"/>
                </a:lnTo>
                <a:cubicBezTo>
                  <a:pt x="4748225" y="1861740"/>
                  <a:pt x="4746023" y="1875183"/>
                  <a:pt x="4755988" y="1886191"/>
                </a:cubicBezTo>
                <a:cubicBezTo>
                  <a:pt x="4744553" y="1878794"/>
                  <a:pt x="4729911" y="1878525"/>
                  <a:pt x="4718211" y="1885496"/>
                </a:cubicBezTo>
                <a:cubicBezTo>
                  <a:pt x="4717817" y="1891140"/>
                  <a:pt x="4719913" y="1896674"/>
                  <a:pt x="4723947" y="1900641"/>
                </a:cubicBezTo>
                <a:cubicBezTo>
                  <a:pt x="4727981" y="1904608"/>
                  <a:pt x="4733549" y="1906611"/>
                  <a:pt x="4739185" y="1906123"/>
                </a:cubicBezTo>
                <a:cubicBezTo>
                  <a:pt x="4732233" y="1921420"/>
                  <a:pt x="4718791" y="1902299"/>
                  <a:pt x="4712417" y="1900676"/>
                </a:cubicBezTo>
                <a:cubicBezTo>
                  <a:pt x="4693876" y="1908325"/>
                  <a:pt x="4693644" y="1918522"/>
                  <a:pt x="4690167" y="1930690"/>
                </a:cubicBezTo>
                <a:cubicBezTo>
                  <a:pt x="4660096" y="1930168"/>
                  <a:pt x="4635501" y="1931211"/>
                  <a:pt x="4618287" y="1945551"/>
                </a:cubicBezTo>
                <a:lnTo>
                  <a:pt x="4603927" y="1964337"/>
                </a:lnTo>
                <a:lnTo>
                  <a:pt x="4607459" y="1963136"/>
                </a:lnTo>
                <a:cubicBezTo>
                  <a:pt x="4649784" y="1947840"/>
                  <a:pt x="4689879" y="1934340"/>
                  <a:pt x="4735826" y="1936947"/>
                </a:cubicBezTo>
                <a:cubicBezTo>
                  <a:pt x="4724238" y="1952128"/>
                  <a:pt x="4708129" y="1948535"/>
                  <a:pt x="4677306" y="1956531"/>
                </a:cubicBezTo>
                <a:cubicBezTo>
                  <a:pt x="4679160" y="1962325"/>
                  <a:pt x="4687967" y="1959196"/>
                  <a:pt x="4694456" y="1958964"/>
                </a:cubicBezTo>
                <a:lnTo>
                  <a:pt x="4639897" y="1971749"/>
                </a:lnTo>
                <a:lnTo>
                  <a:pt x="4648842" y="1980200"/>
                </a:lnTo>
                <a:lnTo>
                  <a:pt x="4652119" y="1987561"/>
                </a:lnTo>
                <a:lnTo>
                  <a:pt x="4654004" y="1987500"/>
                </a:lnTo>
                <a:cubicBezTo>
                  <a:pt x="4685148" y="1982556"/>
                  <a:pt x="4715678" y="1973739"/>
                  <a:pt x="4744865" y="1961166"/>
                </a:cubicBezTo>
                <a:cubicBezTo>
                  <a:pt x="4743011" y="1955488"/>
                  <a:pt x="4734203" y="1958502"/>
                  <a:pt x="4727598" y="1958850"/>
                </a:cubicBezTo>
                <a:cubicBezTo>
                  <a:pt x="4745444" y="1926519"/>
                  <a:pt x="4786698" y="1945871"/>
                  <a:pt x="4811265" y="1955720"/>
                </a:cubicBezTo>
                <a:cubicBezTo>
                  <a:pt x="4810337" y="1962441"/>
                  <a:pt x="4779049" y="1956647"/>
                  <a:pt x="4762015" y="1963600"/>
                </a:cubicBezTo>
                <a:cubicBezTo>
                  <a:pt x="4774646" y="1972175"/>
                  <a:pt x="4785191" y="1979012"/>
                  <a:pt x="4801878" y="1967656"/>
                </a:cubicBezTo>
                <a:cubicBezTo>
                  <a:pt x="4787277" y="1993381"/>
                  <a:pt x="4870479" y="1987239"/>
                  <a:pt x="4893424" y="1978317"/>
                </a:cubicBezTo>
                <a:cubicBezTo>
                  <a:pt x="4892613" y="1958617"/>
                  <a:pt x="4877433" y="1983648"/>
                  <a:pt x="4869089" y="1966729"/>
                </a:cubicBezTo>
                <a:cubicBezTo>
                  <a:pt x="4873493" y="1984458"/>
                  <a:pt x="4847767" y="1971827"/>
                  <a:pt x="4820767" y="1979823"/>
                </a:cubicBezTo>
                <a:cubicBezTo>
                  <a:pt x="4816479" y="1969511"/>
                  <a:pt x="4827025" y="1968930"/>
                  <a:pt x="4835483" y="1967076"/>
                </a:cubicBezTo>
                <a:cubicBezTo>
                  <a:pt x="4834557" y="1962209"/>
                  <a:pt x="4828183" y="1964295"/>
                  <a:pt x="4823895" y="1963947"/>
                </a:cubicBezTo>
                <a:cubicBezTo>
                  <a:pt x="4855131" y="1958772"/>
                  <a:pt x="4886839" y="1957023"/>
                  <a:pt x="4918455" y="1958733"/>
                </a:cubicBezTo>
                <a:cubicBezTo>
                  <a:pt x="4901420" y="1958733"/>
                  <a:pt x="4906867" y="1972175"/>
                  <a:pt x="4906055" y="1986428"/>
                </a:cubicBezTo>
                <a:cubicBezTo>
                  <a:pt x="4945571" y="2006823"/>
                  <a:pt x="4994125" y="2015862"/>
                  <a:pt x="5004554" y="2073223"/>
                </a:cubicBezTo>
                <a:cubicBezTo>
                  <a:pt x="4976510" y="2051902"/>
                  <a:pt x="4957507" y="2016326"/>
                  <a:pt x="4913355" y="2031506"/>
                </a:cubicBezTo>
                <a:cubicBezTo>
                  <a:pt x="4911501" y="2052249"/>
                  <a:pt x="4940703" y="2085507"/>
                  <a:pt x="4972570" y="2083652"/>
                </a:cubicBezTo>
                <a:cubicBezTo>
                  <a:pt x="4976394" y="2090026"/>
                  <a:pt x="4941629" y="2084232"/>
                  <a:pt x="4963301" y="2095241"/>
                </a:cubicBezTo>
                <a:cubicBezTo>
                  <a:pt x="4964227" y="2104859"/>
                  <a:pt x="4942209" y="2094661"/>
                  <a:pt x="4935025" y="2095241"/>
                </a:cubicBezTo>
                <a:cubicBezTo>
                  <a:pt x="4953567" y="2084348"/>
                  <a:pt x="4928999" y="2076004"/>
                  <a:pt x="4909879" y="2078670"/>
                </a:cubicBezTo>
                <a:cubicBezTo>
                  <a:pt x="4921467" y="2092575"/>
                  <a:pt x="4928419" y="2111697"/>
                  <a:pt x="4953913" y="2107525"/>
                </a:cubicBezTo>
                <a:cubicBezTo>
                  <a:pt x="4938617" y="2120967"/>
                  <a:pt x="4956463" y="2130006"/>
                  <a:pt x="4948699" y="2144374"/>
                </a:cubicBezTo>
                <a:cubicBezTo>
                  <a:pt x="4926913" y="2141825"/>
                  <a:pt x="4926217" y="2112392"/>
                  <a:pt x="4903737" y="2110537"/>
                </a:cubicBezTo>
                <a:cubicBezTo>
                  <a:pt x="4889135" y="2128614"/>
                  <a:pt x="4938501" y="2126992"/>
                  <a:pt x="4921351" y="2148894"/>
                </a:cubicBezTo>
                <a:cubicBezTo>
                  <a:pt x="4922857" y="2145649"/>
                  <a:pt x="4953449" y="2162799"/>
                  <a:pt x="4948699" y="2144374"/>
                </a:cubicBezTo>
                <a:cubicBezTo>
                  <a:pt x="4943947" y="2165117"/>
                  <a:pt x="4957969" y="2190727"/>
                  <a:pt x="4990647" y="2194087"/>
                </a:cubicBezTo>
                <a:cubicBezTo>
                  <a:pt x="4997948" y="2208920"/>
                  <a:pt x="4986591" y="2243105"/>
                  <a:pt x="5001077" y="2223289"/>
                </a:cubicBezTo>
                <a:cubicBezTo>
                  <a:pt x="5017995" y="2227924"/>
                  <a:pt x="4993081" y="2254577"/>
                  <a:pt x="4981609" y="2241946"/>
                </a:cubicBezTo>
                <a:cubicBezTo>
                  <a:pt x="4998991" y="2258285"/>
                  <a:pt x="5008608" y="2284474"/>
                  <a:pt x="5029931" y="2295831"/>
                </a:cubicBezTo>
                <a:cubicBezTo>
                  <a:pt x="5029931" y="2304869"/>
                  <a:pt x="5022399" y="2308809"/>
                  <a:pt x="5009536" y="2309505"/>
                </a:cubicBezTo>
                <a:cubicBezTo>
                  <a:pt x="5016373" y="2338707"/>
                  <a:pt x="5017879" y="2343342"/>
                  <a:pt x="5033523" y="2351801"/>
                </a:cubicBezTo>
                <a:cubicBezTo>
                  <a:pt x="5015909" y="2353887"/>
                  <a:pt x="5017300" y="2368256"/>
                  <a:pt x="4996557" y="2368140"/>
                </a:cubicBezTo>
                <a:cubicBezTo>
                  <a:pt x="5010463" y="2385059"/>
                  <a:pt x="5014867" y="2386334"/>
                  <a:pt x="5033755" y="2387840"/>
                </a:cubicBezTo>
                <a:cubicBezTo>
                  <a:pt x="5011505" y="2404064"/>
                  <a:pt x="5053339" y="2412523"/>
                  <a:pt x="5051368" y="2426081"/>
                </a:cubicBezTo>
                <a:cubicBezTo>
                  <a:pt x="5064553" y="2418049"/>
                  <a:pt x="5080349" y="2415471"/>
                  <a:pt x="5095403" y="2418896"/>
                </a:cubicBezTo>
                <a:cubicBezTo>
                  <a:pt x="5106991" y="2428630"/>
                  <a:pt x="5065737" y="2416347"/>
                  <a:pt x="5063999" y="2434309"/>
                </a:cubicBezTo>
                <a:cubicBezTo>
                  <a:pt x="5072111" y="2444390"/>
                  <a:pt x="5093434" y="2437553"/>
                  <a:pt x="5100387" y="2449025"/>
                </a:cubicBezTo>
                <a:cubicBezTo>
                  <a:pt x="5094361" y="2458528"/>
                  <a:pt x="5072111" y="2457485"/>
                  <a:pt x="5076167" y="2473592"/>
                </a:cubicBezTo>
                <a:cubicBezTo>
                  <a:pt x="5116957" y="2506387"/>
                  <a:pt x="5113713" y="2582520"/>
                  <a:pt x="5174203" y="2586229"/>
                </a:cubicBezTo>
                <a:cubicBezTo>
                  <a:pt x="5177330" y="2596960"/>
                  <a:pt x="5183295" y="2606649"/>
                  <a:pt x="5191470" y="2614273"/>
                </a:cubicBezTo>
                <a:cubicBezTo>
                  <a:pt x="5178409" y="2609003"/>
                  <a:pt x="5163501" y="2611414"/>
                  <a:pt x="5152766" y="2620530"/>
                </a:cubicBezTo>
                <a:cubicBezTo>
                  <a:pt x="5153573" y="2626270"/>
                  <a:pt x="5156840" y="2631374"/>
                  <a:pt x="5161713" y="2634512"/>
                </a:cubicBezTo>
                <a:cubicBezTo>
                  <a:pt x="5166587" y="2637649"/>
                  <a:pt x="5172584" y="2638510"/>
                  <a:pt x="5178144" y="2636869"/>
                </a:cubicBezTo>
                <a:cubicBezTo>
                  <a:pt x="5173972" y="2653209"/>
                  <a:pt x="5156474" y="2636869"/>
                  <a:pt x="5149637" y="2636869"/>
                </a:cubicBezTo>
                <a:cubicBezTo>
                  <a:pt x="5132139" y="2647878"/>
                  <a:pt x="5133761" y="2657844"/>
                  <a:pt x="5132487" y="2670475"/>
                </a:cubicBezTo>
                <a:cubicBezTo>
                  <a:pt x="5091233" y="2677312"/>
                  <a:pt x="5060293" y="2685076"/>
                  <a:pt x="5049631" y="2720188"/>
                </a:cubicBezTo>
                <a:cubicBezTo>
                  <a:pt x="5051138" y="2734441"/>
                  <a:pt x="5065623" y="2731776"/>
                  <a:pt x="5079761" y="2730617"/>
                </a:cubicBezTo>
                <a:cubicBezTo>
                  <a:pt x="5082186" y="2729862"/>
                  <a:pt x="5083685" y="2727436"/>
                  <a:pt x="5083277" y="2724930"/>
                </a:cubicBezTo>
                <a:cubicBezTo>
                  <a:pt x="5082869" y="2722423"/>
                  <a:pt x="5080678" y="2720599"/>
                  <a:pt x="5078139" y="2720651"/>
                </a:cubicBezTo>
                <a:cubicBezTo>
                  <a:pt x="5083817" y="2710686"/>
                  <a:pt x="5119508" y="2737107"/>
                  <a:pt x="5106066" y="2752055"/>
                </a:cubicBezTo>
                <a:cubicBezTo>
                  <a:pt x="5125881" y="2745450"/>
                  <a:pt x="5129242" y="2759356"/>
                  <a:pt x="5146508" y="2755763"/>
                </a:cubicBezTo>
                <a:cubicBezTo>
                  <a:pt x="5149753" y="2778940"/>
                  <a:pt x="5132371" y="2747536"/>
                  <a:pt x="5113251" y="2761210"/>
                </a:cubicBezTo>
                <a:cubicBezTo>
                  <a:pt x="5146277" y="2765266"/>
                  <a:pt x="5112091" y="2776738"/>
                  <a:pt x="5100735" y="2788905"/>
                </a:cubicBezTo>
                <a:cubicBezTo>
                  <a:pt x="5104327" y="2801189"/>
                  <a:pt x="5123911" y="2802232"/>
                  <a:pt x="5111281" y="2818107"/>
                </a:cubicBezTo>
                <a:cubicBezTo>
                  <a:pt x="5119855" y="2829696"/>
                  <a:pt x="5132371" y="2802232"/>
                  <a:pt x="5135152" y="2824481"/>
                </a:cubicBezTo>
                <a:cubicBezTo>
                  <a:pt x="5099461" y="2842442"/>
                  <a:pt x="5077211" y="2824481"/>
                  <a:pt x="5046155" y="2839082"/>
                </a:cubicBezTo>
                <a:cubicBezTo>
                  <a:pt x="5055889" y="2850670"/>
                  <a:pt x="5066782" y="2851829"/>
                  <a:pt x="5042331" y="2849975"/>
                </a:cubicBezTo>
                <a:cubicBezTo>
                  <a:pt x="5041057" y="2853799"/>
                  <a:pt x="5036421" y="2874426"/>
                  <a:pt x="5051949" y="2874194"/>
                </a:cubicBezTo>
                <a:lnTo>
                  <a:pt x="5033184" y="2886634"/>
                </a:lnTo>
                <a:lnTo>
                  <a:pt x="5056854" y="2881242"/>
                </a:lnTo>
                <a:lnTo>
                  <a:pt x="5060865" y="2891631"/>
                </a:lnTo>
                <a:lnTo>
                  <a:pt x="5048693" y="2896390"/>
                </a:lnTo>
                <a:lnTo>
                  <a:pt x="5054397" y="2899845"/>
                </a:lnTo>
                <a:cubicBezTo>
                  <a:pt x="5056309" y="2901969"/>
                  <a:pt x="5057540" y="2904931"/>
                  <a:pt x="5057627" y="2909306"/>
                </a:cubicBezTo>
                <a:cubicBezTo>
                  <a:pt x="5034857" y="2916664"/>
                  <a:pt x="5022371" y="2911160"/>
                  <a:pt x="5009610" y="2905989"/>
                </a:cubicBezTo>
                <a:lnTo>
                  <a:pt x="5000338" y="2903361"/>
                </a:lnTo>
                <a:lnTo>
                  <a:pt x="4998876" y="2903510"/>
                </a:lnTo>
                <a:lnTo>
                  <a:pt x="4999567" y="2903143"/>
                </a:lnTo>
                <a:lnTo>
                  <a:pt x="4988941" y="2900131"/>
                </a:lnTo>
                <a:cubicBezTo>
                  <a:pt x="4981103" y="2899362"/>
                  <a:pt x="4971876" y="2900325"/>
                  <a:pt x="4959940" y="2904671"/>
                </a:cubicBezTo>
                <a:cubicBezTo>
                  <a:pt x="4956347" y="2893082"/>
                  <a:pt x="4975120" y="2896559"/>
                  <a:pt x="4974077" y="2886941"/>
                </a:cubicBezTo>
                <a:lnTo>
                  <a:pt x="4963763" y="2892277"/>
                </a:lnTo>
                <a:lnTo>
                  <a:pt x="4963155" y="2892694"/>
                </a:lnTo>
                <a:lnTo>
                  <a:pt x="4962877" y="2892736"/>
                </a:lnTo>
                <a:lnTo>
                  <a:pt x="4932441" y="2908484"/>
                </a:lnTo>
                <a:lnTo>
                  <a:pt x="4929647" y="2910628"/>
                </a:lnTo>
                <a:lnTo>
                  <a:pt x="4951597" y="2909189"/>
                </a:lnTo>
                <a:cubicBezTo>
                  <a:pt x="4944760" y="2916664"/>
                  <a:pt x="4937141" y="2919271"/>
                  <a:pt x="4926987" y="2920966"/>
                </a:cubicBezTo>
                <a:lnTo>
                  <a:pt x="4913365" y="2923121"/>
                </a:lnTo>
                <a:lnTo>
                  <a:pt x="4904049" y="2930270"/>
                </a:lnTo>
                <a:lnTo>
                  <a:pt x="4905593" y="2930164"/>
                </a:lnTo>
                <a:lnTo>
                  <a:pt x="4903724" y="2930519"/>
                </a:lnTo>
                <a:lnTo>
                  <a:pt x="4898334" y="2934655"/>
                </a:lnTo>
                <a:lnTo>
                  <a:pt x="4868786" y="2955771"/>
                </a:lnTo>
                <a:lnTo>
                  <a:pt x="4960520" y="2933756"/>
                </a:lnTo>
                <a:cubicBezTo>
                  <a:pt x="4958898" y="2927962"/>
                  <a:pt x="4948932" y="2930743"/>
                  <a:pt x="4942095" y="2930859"/>
                </a:cubicBezTo>
                <a:cubicBezTo>
                  <a:pt x="4963185" y="2898992"/>
                  <a:pt x="5006757" y="2919271"/>
                  <a:pt x="5032830" y="2930048"/>
                </a:cubicBezTo>
                <a:cubicBezTo>
                  <a:pt x="5031439" y="2936653"/>
                  <a:pt x="4998065" y="2930048"/>
                  <a:pt x="4979061" y="2936653"/>
                </a:cubicBezTo>
                <a:cubicBezTo>
                  <a:pt x="4992271" y="2945576"/>
                  <a:pt x="5003396" y="2952645"/>
                  <a:pt x="5022052" y="2941752"/>
                </a:cubicBezTo>
                <a:cubicBezTo>
                  <a:pt x="5004787" y="2967130"/>
                  <a:pt x="5095173" y="2963538"/>
                  <a:pt x="5120551" y="2955310"/>
                </a:cubicBezTo>
                <a:cubicBezTo>
                  <a:pt x="5120551" y="2935494"/>
                  <a:pt x="5102938" y="2960177"/>
                  <a:pt x="5094942" y="2943027"/>
                </a:cubicBezTo>
                <a:cubicBezTo>
                  <a:pt x="5098651" y="2960872"/>
                  <a:pt x="5071766" y="2947546"/>
                  <a:pt x="5041753" y="2954615"/>
                </a:cubicBezTo>
                <a:cubicBezTo>
                  <a:pt x="5037697" y="2944185"/>
                  <a:pt x="5049169" y="2943954"/>
                  <a:pt x="5058439" y="2942331"/>
                </a:cubicBezTo>
                <a:cubicBezTo>
                  <a:pt x="5057745" y="2937464"/>
                  <a:pt x="5050675" y="2939318"/>
                  <a:pt x="5045925" y="2938855"/>
                </a:cubicBezTo>
                <a:cubicBezTo>
                  <a:pt x="5080022" y="2934633"/>
                  <a:pt x="5114457" y="2933857"/>
                  <a:pt x="5148711" y="2936537"/>
                </a:cubicBezTo>
                <a:cubicBezTo>
                  <a:pt x="5130286" y="2936537"/>
                  <a:pt x="5134805" y="2949748"/>
                  <a:pt x="5133647" y="2964001"/>
                </a:cubicBezTo>
                <a:cubicBezTo>
                  <a:pt x="5175248" y="2985671"/>
                  <a:pt x="5227163" y="2996216"/>
                  <a:pt x="5234927" y="3054041"/>
                </a:cubicBezTo>
                <a:cubicBezTo>
                  <a:pt x="5205956" y="3031676"/>
                  <a:pt x="5187531" y="2995521"/>
                  <a:pt x="5138861" y="3009311"/>
                </a:cubicBezTo>
                <a:cubicBezTo>
                  <a:pt x="5135617" y="3030053"/>
                  <a:pt x="5165166" y="3064354"/>
                  <a:pt x="5199699" y="3063427"/>
                </a:cubicBezTo>
                <a:cubicBezTo>
                  <a:pt x="5203522" y="3069916"/>
                  <a:pt x="5166208" y="3063427"/>
                  <a:pt x="5188921" y="3075015"/>
                </a:cubicBezTo>
                <a:cubicBezTo>
                  <a:pt x="5188921" y="3084633"/>
                  <a:pt x="5165745" y="3073741"/>
                  <a:pt x="5158445" y="3073625"/>
                </a:cubicBezTo>
                <a:cubicBezTo>
                  <a:pt x="5179187" y="3063311"/>
                  <a:pt x="5152999" y="3054158"/>
                  <a:pt x="5132256" y="3056243"/>
                </a:cubicBezTo>
                <a:cubicBezTo>
                  <a:pt x="5143844" y="3070497"/>
                  <a:pt x="5150217" y="3089848"/>
                  <a:pt x="5178609" y="3086487"/>
                </a:cubicBezTo>
                <a:cubicBezTo>
                  <a:pt x="5161226" y="3099466"/>
                  <a:pt x="5179882" y="3109664"/>
                  <a:pt x="5170729" y="3123338"/>
                </a:cubicBezTo>
                <a:cubicBezTo>
                  <a:pt x="5147552" y="3119977"/>
                  <a:pt x="5148363" y="3090543"/>
                  <a:pt x="5124376" y="3087994"/>
                </a:cubicBezTo>
                <a:cubicBezTo>
                  <a:pt x="5107457" y="3105608"/>
                  <a:pt x="5161342" y="3105608"/>
                  <a:pt x="5140947" y="3126930"/>
                </a:cubicBezTo>
                <a:cubicBezTo>
                  <a:pt x="5142917" y="3123685"/>
                  <a:pt x="5174899" y="3141879"/>
                  <a:pt x="5170843" y="3123338"/>
                </a:cubicBezTo>
                <a:cubicBezTo>
                  <a:pt x="5164471" y="3143849"/>
                  <a:pt x="5178028" y="3169690"/>
                  <a:pt x="5213025" y="3174441"/>
                </a:cubicBezTo>
                <a:cubicBezTo>
                  <a:pt x="5219978" y="3189506"/>
                  <a:pt x="5205725" y="3223227"/>
                  <a:pt x="5222527" y="3203991"/>
                </a:cubicBezTo>
                <a:cubicBezTo>
                  <a:pt x="5240373" y="3209090"/>
                  <a:pt x="5212098" y="3235047"/>
                  <a:pt x="5200394" y="3222068"/>
                </a:cubicBezTo>
                <a:cubicBezTo>
                  <a:pt x="5218123" y="3238987"/>
                  <a:pt x="5226931" y="3265524"/>
                  <a:pt x="5249180" y="3277575"/>
                </a:cubicBezTo>
                <a:cubicBezTo>
                  <a:pt x="5249180" y="3286614"/>
                  <a:pt x="5240257" y="3290322"/>
                  <a:pt x="5226003" y="3290554"/>
                </a:cubicBezTo>
                <a:cubicBezTo>
                  <a:pt x="5231566" y="3319988"/>
                  <a:pt x="5232839" y="3324739"/>
                  <a:pt x="5249180" y="3333778"/>
                </a:cubicBezTo>
                <a:cubicBezTo>
                  <a:pt x="5230175" y="3335168"/>
                  <a:pt x="5230755" y="3349653"/>
                  <a:pt x="5208505" y="3348958"/>
                </a:cubicBezTo>
                <a:cubicBezTo>
                  <a:pt x="5216553" y="3362596"/>
                  <a:pt x="5231511" y="3370633"/>
                  <a:pt x="5247325" y="3369817"/>
                </a:cubicBezTo>
                <a:cubicBezTo>
                  <a:pt x="5222411" y="3385229"/>
                  <a:pt x="5266793" y="3395079"/>
                  <a:pt x="5263781" y="3408753"/>
                </a:cubicBezTo>
                <a:cubicBezTo>
                  <a:pt x="5278449" y="3401041"/>
                  <a:pt x="5295437" y="3398979"/>
                  <a:pt x="5311524" y="3402958"/>
                </a:cubicBezTo>
                <a:cubicBezTo>
                  <a:pt x="5323112" y="3413156"/>
                  <a:pt x="5279887" y="3399366"/>
                  <a:pt x="5276759" y="3417328"/>
                </a:cubicBezTo>
                <a:cubicBezTo>
                  <a:pt x="5284871" y="3427757"/>
                  <a:pt x="5308163" y="3421499"/>
                  <a:pt x="5314999" y="3433203"/>
                </a:cubicBezTo>
                <a:cubicBezTo>
                  <a:pt x="5307931" y="3442590"/>
                  <a:pt x="5284059" y="3440852"/>
                  <a:pt x="5287419" y="3457075"/>
                </a:cubicBezTo>
                <a:cubicBezTo>
                  <a:pt x="5329137" y="3491144"/>
                  <a:pt x="5321025" y="3567393"/>
                  <a:pt x="5385455" y="3572956"/>
                </a:cubicBezTo>
                <a:cubicBezTo>
                  <a:pt x="5388699" y="3578750"/>
                  <a:pt x="5388931" y="3592308"/>
                  <a:pt x="5400983" y="3601809"/>
                </a:cubicBezTo>
                <a:cubicBezTo>
                  <a:pt x="5387095" y="3596159"/>
                  <a:pt x="5371273" y="3598088"/>
                  <a:pt x="5359150" y="3606909"/>
                </a:cubicBezTo>
                <a:cubicBezTo>
                  <a:pt x="5361352" y="3619656"/>
                  <a:pt x="5370159" y="3625450"/>
                  <a:pt x="5385340" y="3624059"/>
                </a:cubicBezTo>
                <a:cubicBezTo>
                  <a:pt x="5379777" y="3640283"/>
                  <a:pt x="5362164" y="3623364"/>
                  <a:pt x="5354979" y="3622669"/>
                </a:cubicBezTo>
                <a:cubicBezTo>
                  <a:pt x="5335626" y="3633098"/>
                  <a:pt x="5336670" y="3643180"/>
                  <a:pt x="5334583" y="3655811"/>
                </a:cubicBezTo>
                <a:cubicBezTo>
                  <a:pt x="5290086" y="3661257"/>
                  <a:pt x="5256711" y="3667977"/>
                  <a:pt x="5243269" y="3702742"/>
                </a:cubicBezTo>
                <a:cubicBezTo>
                  <a:pt x="5244080" y="3717111"/>
                  <a:pt x="5259608" y="3715489"/>
                  <a:pt x="5274789" y="3714330"/>
                </a:cubicBezTo>
                <a:cubicBezTo>
                  <a:pt x="5276731" y="3714300"/>
                  <a:pt x="5278486" y="3713168"/>
                  <a:pt x="5279317" y="3711413"/>
                </a:cubicBezTo>
                <a:cubicBezTo>
                  <a:pt x="5280147" y="3709658"/>
                  <a:pt x="5279909" y="3707583"/>
                  <a:pt x="5278702" y="3706062"/>
                </a:cubicBezTo>
                <a:cubicBezTo>
                  <a:pt x="5277495" y="3704541"/>
                  <a:pt x="5275527" y="3703838"/>
                  <a:pt x="5273630" y="3704248"/>
                </a:cubicBezTo>
                <a:cubicBezTo>
                  <a:pt x="5280235" y="3694514"/>
                  <a:pt x="5316737" y="3722210"/>
                  <a:pt x="5301557" y="3736695"/>
                </a:cubicBezTo>
                <a:cubicBezTo>
                  <a:pt x="5322995" y="3730785"/>
                  <a:pt x="5325661" y="3744922"/>
                  <a:pt x="5344434" y="3741794"/>
                </a:cubicBezTo>
                <a:cubicBezTo>
                  <a:pt x="5346404" y="3764970"/>
                  <a:pt x="5329832" y="3732987"/>
                  <a:pt x="5308743" y="3746081"/>
                </a:cubicBezTo>
                <a:cubicBezTo>
                  <a:pt x="5343507" y="3751296"/>
                  <a:pt x="5306541" y="3761609"/>
                  <a:pt x="5293794" y="3773429"/>
                </a:cubicBezTo>
                <a:cubicBezTo>
                  <a:pt x="5296807" y="3785944"/>
                  <a:pt x="5318013" y="3787683"/>
                  <a:pt x="5303181" y="3803095"/>
                </a:cubicBezTo>
                <a:cubicBezTo>
                  <a:pt x="5311639" y="3814683"/>
                  <a:pt x="5326357" y="3787798"/>
                  <a:pt x="5328211" y="3810279"/>
                </a:cubicBezTo>
                <a:cubicBezTo>
                  <a:pt x="5289275" y="3826966"/>
                  <a:pt x="5266909" y="3808541"/>
                  <a:pt x="5232725" y="3821867"/>
                </a:cubicBezTo>
                <a:cubicBezTo>
                  <a:pt x="5242459" y="3833456"/>
                  <a:pt x="5253931" y="3835426"/>
                  <a:pt x="5228089" y="3832760"/>
                </a:cubicBezTo>
                <a:cubicBezTo>
                  <a:pt x="5226467" y="3836468"/>
                  <a:pt x="5220441" y="3856979"/>
                  <a:pt x="5236897" y="3857211"/>
                </a:cubicBezTo>
                <a:cubicBezTo>
                  <a:pt x="5233767" y="3864512"/>
                  <a:pt x="5225309" y="3868220"/>
                  <a:pt x="5213721" y="3870190"/>
                </a:cubicBezTo>
                <a:cubicBezTo>
                  <a:pt x="5220905" y="3879576"/>
                  <a:pt x="5241068" y="3875057"/>
                  <a:pt x="5240489" y="3892555"/>
                </a:cubicBezTo>
                <a:cubicBezTo>
                  <a:pt x="5191239" y="3905765"/>
                  <a:pt x="5188574" y="3869379"/>
                  <a:pt x="5136891" y="3884559"/>
                </a:cubicBezTo>
                <a:cubicBezTo>
                  <a:pt x="5133647" y="3872971"/>
                  <a:pt x="5153462" y="3877027"/>
                  <a:pt x="5152999" y="3867293"/>
                </a:cubicBezTo>
                <a:cubicBezTo>
                  <a:pt x="5083470" y="3888035"/>
                  <a:pt x="5058324" y="3938328"/>
                  <a:pt x="4981843" y="3954551"/>
                </a:cubicBezTo>
                <a:cubicBezTo>
                  <a:pt x="4988216" y="3929289"/>
                  <a:pt x="4922279" y="3956289"/>
                  <a:pt x="4936533" y="3980624"/>
                </a:cubicBezTo>
                <a:cubicBezTo>
                  <a:pt x="4848811" y="3981436"/>
                  <a:pt x="4875811" y="3971933"/>
                  <a:pt x="4781600" y="3999281"/>
                </a:cubicBezTo>
                <a:cubicBezTo>
                  <a:pt x="4794579" y="4011681"/>
                  <a:pt x="4814047" y="4017359"/>
                  <a:pt x="4843481" y="4012259"/>
                </a:cubicBezTo>
                <a:cubicBezTo>
                  <a:pt x="4830038" y="4045864"/>
                  <a:pt x="4775343" y="4035435"/>
                  <a:pt x="4732003" y="4041113"/>
                </a:cubicBezTo>
                <a:cubicBezTo>
                  <a:pt x="4750775" y="4028366"/>
                  <a:pt x="4735479" y="4029525"/>
                  <a:pt x="4712999" y="4033118"/>
                </a:cubicBezTo>
                <a:cubicBezTo>
                  <a:pt x="4713693" y="4037985"/>
                  <a:pt x="4720763" y="4036130"/>
                  <a:pt x="4725513" y="4036710"/>
                </a:cubicBezTo>
                <a:cubicBezTo>
                  <a:pt x="4584486" y="4066955"/>
                  <a:pt x="4418777" y="4065796"/>
                  <a:pt x="4254109" y="4088740"/>
                </a:cubicBezTo>
                <a:cubicBezTo>
                  <a:pt x="4251560" y="4080745"/>
                  <a:pt x="4258745" y="4079354"/>
                  <a:pt x="4258397" y="4072865"/>
                </a:cubicBezTo>
                <a:cubicBezTo>
                  <a:pt x="4186087" y="4072169"/>
                  <a:pt x="4142516" y="4099981"/>
                  <a:pt x="4235221" y="4085728"/>
                </a:cubicBezTo>
                <a:cubicBezTo>
                  <a:pt x="4233599" y="4094187"/>
                  <a:pt x="4171371" y="4102414"/>
                  <a:pt x="4147615" y="4111685"/>
                </a:cubicBezTo>
                <a:cubicBezTo>
                  <a:pt x="4167083" y="4101951"/>
                  <a:pt x="4144254" y="4095577"/>
                  <a:pt x="4132782" y="4087929"/>
                </a:cubicBezTo>
                <a:cubicBezTo>
                  <a:pt x="4118413" y="4113655"/>
                  <a:pt x="4088747" y="4102067"/>
                  <a:pt x="4050507" y="4108093"/>
                </a:cubicBezTo>
                <a:cubicBezTo>
                  <a:pt x="4058039" y="4090363"/>
                  <a:pt x="4072871" y="4106123"/>
                  <a:pt x="4085271" y="4093723"/>
                </a:cubicBezTo>
                <a:cubicBezTo>
                  <a:pt x="4073103" y="4082946"/>
                  <a:pt x="4038339" y="4096620"/>
                  <a:pt x="4025708" y="4100908"/>
                </a:cubicBezTo>
                <a:cubicBezTo>
                  <a:pt x="4027330" y="4106702"/>
                  <a:pt x="4037296" y="4103921"/>
                  <a:pt x="4044133" y="4103805"/>
                </a:cubicBezTo>
                <a:cubicBezTo>
                  <a:pt x="4044711" y="4115393"/>
                  <a:pt x="4019103" y="4109020"/>
                  <a:pt x="4009369" y="4113191"/>
                </a:cubicBezTo>
                <a:cubicBezTo>
                  <a:pt x="4009947" y="4109020"/>
                  <a:pt x="4014699" y="4107397"/>
                  <a:pt x="4014120" y="4102414"/>
                </a:cubicBezTo>
                <a:cubicBezTo>
                  <a:pt x="3947604" y="4109136"/>
                  <a:pt x="3923385" y="4116900"/>
                  <a:pt x="3865792" y="4125591"/>
                </a:cubicBezTo>
                <a:cubicBezTo>
                  <a:pt x="3857217" y="4128835"/>
                  <a:pt x="3868805" y="4131732"/>
                  <a:pt x="3867530" y="4140771"/>
                </a:cubicBezTo>
                <a:cubicBezTo>
                  <a:pt x="3838213" y="4130342"/>
                  <a:pt x="3841109" y="4154213"/>
                  <a:pt x="3807967" y="4147956"/>
                </a:cubicBezTo>
                <a:cubicBezTo>
                  <a:pt x="3814688" y="4132543"/>
                  <a:pt x="3826509" y="4139033"/>
                  <a:pt x="3854320" y="4132080"/>
                </a:cubicBezTo>
                <a:cubicBezTo>
                  <a:pt x="3810517" y="4130458"/>
                  <a:pt x="3750027" y="4129531"/>
                  <a:pt x="3717233" y="4148651"/>
                </a:cubicBezTo>
                <a:cubicBezTo>
                  <a:pt x="3728009" y="4158037"/>
                  <a:pt x="3759181" y="4145290"/>
                  <a:pt x="3772160" y="4152243"/>
                </a:cubicBezTo>
                <a:cubicBezTo>
                  <a:pt x="3750143" y="4170552"/>
                  <a:pt x="3697533" y="4167192"/>
                  <a:pt x="3665434" y="4170321"/>
                </a:cubicBezTo>
                <a:cubicBezTo>
                  <a:pt x="3688610" y="4140076"/>
                  <a:pt x="3633219" y="4185038"/>
                  <a:pt x="3628468" y="4164527"/>
                </a:cubicBezTo>
                <a:cubicBezTo>
                  <a:pt x="3615373" y="4168930"/>
                  <a:pt x="3636695" y="4171480"/>
                  <a:pt x="3624296" y="4180402"/>
                </a:cubicBezTo>
                <a:cubicBezTo>
                  <a:pt x="3575742" y="4182488"/>
                  <a:pt x="3547583" y="4198016"/>
                  <a:pt x="3499840" y="4200566"/>
                </a:cubicBezTo>
                <a:cubicBezTo>
                  <a:pt x="3511428" y="4183879"/>
                  <a:pt x="3527304" y="4196973"/>
                  <a:pt x="3540282" y="4185385"/>
                </a:cubicBezTo>
                <a:cubicBezTo>
                  <a:pt x="3507372" y="4175188"/>
                  <a:pt x="3491612" y="4202999"/>
                  <a:pt x="3439582" y="4202767"/>
                </a:cubicBezTo>
                <a:cubicBezTo>
                  <a:pt x="3459397" y="4213660"/>
                  <a:pt x="3480835" y="4197205"/>
                  <a:pt x="3489063" y="4212038"/>
                </a:cubicBezTo>
                <a:cubicBezTo>
                  <a:pt x="3479528" y="4220786"/>
                  <a:pt x="3467224" y="4225913"/>
                  <a:pt x="3454299" y="4226523"/>
                </a:cubicBezTo>
                <a:cubicBezTo>
                  <a:pt x="3457729" y="4221988"/>
                  <a:pt x="3459228" y="4216282"/>
                  <a:pt x="3458470" y="4210647"/>
                </a:cubicBezTo>
                <a:cubicBezTo>
                  <a:pt x="3271438" y="4240196"/>
                  <a:pt x="3191017" y="4260244"/>
                  <a:pt x="3002710" y="4291764"/>
                </a:cubicBezTo>
                <a:cubicBezTo>
                  <a:pt x="3002710" y="4286781"/>
                  <a:pt x="3009547" y="4286896"/>
                  <a:pt x="3014298" y="4285275"/>
                </a:cubicBezTo>
                <a:cubicBezTo>
                  <a:pt x="2843258" y="4259549"/>
                  <a:pt x="2658196" y="4336262"/>
                  <a:pt x="2472091" y="4350863"/>
                </a:cubicBezTo>
                <a:cubicBezTo>
                  <a:pt x="2480584" y="4358248"/>
                  <a:pt x="2492335" y="4360625"/>
                  <a:pt x="2503031" y="4357122"/>
                </a:cubicBezTo>
                <a:cubicBezTo>
                  <a:pt x="2468266" y="4379603"/>
                  <a:pt x="2427128" y="4359208"/>
                  <a:pt x="2389119" y="4365813"/>
                </a:cubicBezTo>
                <a:cubicBezTo>
                  <a:pt x="2420987" y="4388989"/>
                  <a:pt x="2359686" y="4351675"/>
                  <a:pt x="2385064" y="4381689"/>
                </a:cubicBezTo>
                <a:lnTo>
                  <a:pt x="2301629" y="4391770"/>
                </a:lnTo>
                <a:cubicBezTo>
                  <a:pt x="2308031" y="4382412"/>
                  <a:pt x="2318950" y="4377196"/>
                  <a:pt x="2330252" y="4378096"/>
                </a:cubicBezTo>
                <a:cubicBezTo>
                  <a:pt x="2105790" y="4394204"/>
                  <a:pt x="1836367" y="4445887"/>
                  <a:pt x="1643773" y="4450870"/>
                </a:cubicBezTo>
                <a:cubicBezTo>
                  <a:pt x="1644468" y="4455737"/>
                  <a:pt x="1651537" y="4453882"/>
                  <a:pt x="1656288" y="4454462"/>
                </a:cubicBezTo>
                <a:cubicBezTo>
                  <a:pt x="1528819" y="4481114"/>
                  <a:pt x="1273069" y="4439397"/>
                  <a:pt x="1143514" y="4465355"/>
                </a:cubicBezTo>
                <a:cubicBezTo>
                  <a:pt x="1126248" y="4468831"/>
                  <a:pt x="1123699" y="4488531"/>
                  <a:pt x="1109677" y="4484823"/>
                </a:cubicBezTo>
                <a:cubicBezTo>
                  <a:pt x="1109677" y="4490733"/>
                  <a:pt x="1112111" y="4493630"/>
                  <a:pt x="1116978" y="4494209"/>
                </a:cubicBezTo>
                <a:cubicBezTo>
                  <a:pt x="1105389" y="4510548"/>
                  <a:pt x="1090557" y="4462226"/>
                  <a:pt x="1067960" y="4489806"/>
                </a:cubicBezTo>
                <a:cubicBezTo>
                  <a:pt x="1058921" y="4480535"/>
                  <a:pt x="1109677" y="4471033"/>
                  <a:pt x="1124973" y="4462458"/>
                </a:cubicBezTo>
                <a:cubicBezTo>
                  <a:pt x="1034984" y="4446442"/>
                  <a:pt x="942559" y="4450638"/>
                  <a:pt x="854391" y="4474741"/>
                </a:cubicBezTo>
                <a:cubicBezTo>
                  <a:pt x="885795" y="4450406"/>
                  <a:pt x="813253" y="4464775"/>
                  <a:pt x="786833" y="4467556"/>
                </a:cubicBezTo>
                <a:cubicBezTo>
                  <a:pt x="778605" y="4460372"/>
                  <a:pt x="838284" y="4458286"/>
                  <a:pt x="844773" y="4445191"/>
                </a:cubicBezTo>
                <a:cubicBezTo>
                  <a:pt x="822756" y="4431749"/>
                  <a:pt x="737699" y="4442063"/>
                  <a:pt x="719622" y="4460372"/>
                </a:cubicBezTo>
                <a:cubicBezTo>
                  <a:pt x="712785" y="4460372"/>
                  <a:pt x="715682" y="4455737"/>
                  <a:pt x="718926" y="4455389"/>
                </a:cubicBezTo>
                <a:cubicBezTo>
                  <a:pt x="718231" y="4450522"/>
                  <a:pt x="711278" y="4452260"/>
                  <a:pt x="706411" y="4451797"/>
                </a:cubicBezTo>
                <a:cubicBezTo>
                  <a:pt x="704094" y="4440904"/>
                  <a:pt x="727386" y="4446930"/>
                  <a:pt x="735613" y="4443106"/>
                </a:cubicBezTo>
                <a:cubicBezTo>
                  <a:pt x="735613" y="4431517"/>
                  <a:pt x="714175" y="4443106"/>
                  <a:pt x="705136" y="4441715"/>
                </a:cubicBezTo>
                <a:cubicBezTo>
                  <a:pt x="733296" y="4423174"/>
                  <a:pt x="687059" y="4420509"/>
                  <a:pt x="660986" y="4426535"/>
                </a:cubicBezTo>
                <a:cubicBezTo>
                  <a:pt x="654265" y="4427809"/>
                  <a:pt x="721244" y="4394783"/>
                  <a:pt x="680222" y="4388410"/>
                </a:cubicBezTo>
                <a:cubicBezTo>
                  <a:pt x="697488" y="4378096"/>
                  <a:pt x="713712" y="4367088"/>
                  <a:pt x="717536" y="4348083"/>
                </a:cubicBezTo>
                <a:cubicBezTo>
                  <a:pt x="708265" y="4327688"/>
                  <a:pt x="682771" y="4324907"/>
                  <a:pt x="686016" y="4290143"/>
                </a:cubicBezTo>
                <a:cubicBezTo>
                  <a:pt x="672110" y="4284233"/>
                  <a:pt x="638505" y="4305091"/>
                  <a:pt x="609187" y="4304512"/>
                </a:cubicBezTo>
                <a:cubicBezTo>
                  <a:pt x="613475" y="4295010"/>
                  <a:pt x="628887" y="4292924"/>
                  <a:pt x="637114" y="4285855"/>
                </a:cubicBezTo>
                <a:cubicBezTo>
                  <a:pt x="619848" y="4268705"/>
                  <a:pt x="587401" y="4258391"/>
                  <a:pt x="606174" y="4233245"/>
                </a:cubicBezTo>
                <a:cubicBezTo>
                  <a:pt x="604088" y="4227914"/>
                  <a:pt x="593891" y="4231275"/>
                  <a:pt x="593079" y="4224670"/>
                </a:cubicBezTo>
                <a:cubicBezTo>
                  <a:pt x="576508" y="4223047"/>
                  <a:pt x="582766" y="4236258"/>
                  <a:pt x="577088" y="4241936"/>
                </a:cubicBezTo>
                <a:cubicBezTo>
                  <a:pt x="562719" y="4229305"/>
                  <a:pt x="587633" y="4202768"/>
                  <a:pt x="620891" y="4205897"/>
                </a:cubicBezTo>
                <a:cubicBezTo>
                  <a:pt x="614170" y="4188283"/>
                  <a:pt x="592500" y="4187008"/>
                  <a:pt x="564689" y="4192223"/>
                </a:cubicBezTo>
                <a:cubicBezTo>
                  <a:pt x="545452" y="4186661"/>
                  <a:pt x="589951" y="4184691"/>
                  <a:pt x="599453" y="4182953"/>
                </a:cubicBezTo>
                <a:cubicBezTo>
                  <a:pt x="590067" y="4174031"/>
                  <a:pt x="562603" y="4184576"/>
                  <a:pt x="550551" y="4178549"/>
                </a:cubicBezTo>
                <a:cubicBezTo>
                  <a:pt x="551710" y="4166961"/>
                  <a:pt x="579637" y="4172987"/>
                  <a:pt x="591573" y="4168468"/>
                </a:cubicBezTo>
                <a:cubicBezTo>
                  <a:pt x="599916" y="4159776"/>
                  <a:pt x="618226" y="4139729"/>
                  <a:pt x="588444" y="4143321"/>
                </a:cubicBezTo>
                <a:cubicBezTo>
                  <a:pt x="588444" y="4133703"/>
                  <a:pt x="607680" y="4137411"/>
                  <a:pt x="604436" y="4126055"/>
                </a:cubicBezTo>
                <a:cubicBezTo>
                  <a:pt x="577436" y="4120956"/>
                  <a:pt x="620312" y="4108557"/>
                  <a:pt x="584620" y="4112961"/>
                </a:cubicBezTo>
                <a:cubicBezTo>
                  <a:pt x="585547" y="4106008"/>
                  <a:pt x="598989" y="4107051"/>
                  <a:pt x="607796" y="4105081"/>
                </a:cubicBezTo>
                <a:cubicBezTo>
                  <a:pt x="612663" y="4071243"/>
                  <a:pt x="570946" y="4087698"/>
                  <a:pt x="549856" y="4081326"/>
                </a:cubicBezTo>
                <a:cubicBezTo>
                  <a:pt x="552753" y="4069738"/>
                  <a:pt x="582998" y="4075300"/>
                  <a:pt x="596904" y="4070549"/>
                </a:cubicBezTo>
                <a:cubicBezTo>
                  <a:pt x="617994" y="4061047"/>
                  <a:pt x="593195" y="4049922"/>
                  <a:pt x="611041" y="4038218"/>
                </a:cubicBezTo>
                <a:cubicBezTo>
                  <a:pt x="606174" y="4027209"/>
                  <a:pt x="602466" y="4045402"/>
                  <a:pt x="592500" y="4035321"/>
                </a:cubicBezTo>
                <a:cubicBezTo>
                  <a:pt x="596429" y="4027130"/>
                  <a:pt x="601587" y="4019588"/>
                  <a:pt x="607796" y="4012956"/>
                </a:cubicBezTo>
                <a:cubicBezTo>
                  <a:pt x="587401" y="3998702"/>
                  <a:pt x="529229" y="4009827"/>
                  <a:pt x="599916" y="3998587"/>
                </a:cubicBezTo>
                <a:cubicBezTo>
                  <a:pt x="586590" y="3988158"/>
                  <a:pt x="557272" y="3994995"/>
                  <a:pt x="538268" y="3990707"/>
                </a:cubicBezTo>
                <a:cubicBezTo>
                  <a:pt x="553448" y="3978308"/>
                  <a:pt x="594122" y="3987462"/>
                  <a:pt x="616487" y="3986303"/>
                </a:cubicBezTo>
                <a:cubicBezTo>
                  <a:pt x="638505" y="3973209"/>
                  <a:pt x="627496" y="3960578"/>
                  <a:pt x="633985" y="3932998"/>
                </a:cubicBezTo>
                <a:cubicBezTo>
                  <a:pt x="617183" y="3922337"/>
                  <a:pt x="578710" y="3936706"/>
                  <a:pt x="568976" y="3946093"/>
                </a:cubicBezTo>
                <a:cubicBezTo>
                  <a:pt x="570019" y="3954436"/>
                  <a:pt x="571178" y="3962780"/>
                  <a:pt x="572221" y="3971239"/>
                </a:cubicBezTo>
                <a:cubicBezTo>
                  <a:pt x="556693" y="3966951"/>
                  <a:pt x="558663" y="3950612"/>
                  <a:pt x="568397" y="3940994"/>
                </a:cubicBezTo>
                <a:cubicBezTo>
                  <a:pt x="565500" y="3930796"/>
                  <a:pt x="541976" y="3942848"/>
                  <a:pt x="537225" y="3934505"/>
                </a:cubicBezTo>
                <a:cubicBezTo>
                  <a:pt x="569324" y="3949685"/>
                  <a:pt x="605942" y="3852229"/>
                  <a:pt x="571989" y="3822911"/>
                </a:cubicBezTo>
                <a:cubicBezTo>
                  <a:pt x="561676" y="3814104"/>
                  <a:pt x="535602" y="3833688"/>
                  <a:pt x="523551" y="3823722"/>
                </a:cubicBezTo>
                <a:cubicBezTo>
                  <a:pt x="518800" y="3819667"/>
                  <a:pt x="561096" y="3809817"/>
                  <a:pt x="570714" y="3812830"/>
                </a:cubicBezTo>
                <a:cubicBezTo>
                  <a:pt x="569787" y="3781426"/>
                  <a:pt x="538731" y="3782469"/>
                  <a:pt x="506516" y="3784786"/>
                </a:cubicBezTo>
                <a:cubicBezTo>
                  <a:pt x="506516" y="3773198"/>
                  <a:pt x="520190" y="3772155"/>
                  <a:pt x="535139" y="3771112"/>
                </a:cubicBezTo>
                <a:cubicBezTo>
                  <a:pt x="529808" y="3742374"/>
                  <a:pt x="481254" y="3760451"/>
                  <a:pt x="454022" y="3755237"/>
                </a:cubicBezTo>
                <a:cubicBezTo>
                  <a:pt x="491336" y="3749906"/>
                  <a:pt x="563414" y="3740752"/>
                  <a:pt x="556461" y="3702047"/>
                </a:cubicBezTo>
                <a:cubicBezTo>
                  <a:pt x="544873" y="3699846"/>
                  <a:pt x="561907" y="3693356"/>
                  <a:pt x="562371" y="3701236"/>
                </a:cubicBezTo>
                <a:cubicBezTo>
                  <a:pt x="597135" y="3691502"/>
                  <a:pt x="582303" y="3664502"/>
                  <a:pt x="598410" y="3650828"/>
                </a:cubicBezTo>
                <a:cubicBezTo>
                  <a:pt x="557504" y="3591264"/>
                  <a:pt x="613011" y="3562873"/>
                  <a:pt x="649629" y="3522083"/>
                </a:cubicBezTo>
                <a:cubicBezTo>
                  <a:pt x="634913" y="3503542"/>
                  <a:pt x="602466" y="3504238"/>
                  <a:pt x="579521" y="3494735"/>
                </a:cubicBezTo>
                <a:cubicBezTo>
                  <a:pt x="625063" y="3446992"/>
                  <a:pt x="737699" y="3487319"/>
                  <a:pt x="784051" y="3434130"/>
                </a:cubicBezTo>
                <a:lnTo>
                  <a:pt x="802627" y="3433009"/>
                </a:lnTo>
                <a:lnTo>
                  <a:pt x="810001" y="3423751"/>
                </a:lnTo>
                <a:cubicBezTo>
                  <a:pt x="808046" y="3415423"/>
                  <a:pt x="779040" y="3413793"/>
                  <a:pt x="760528" y="3417444"/>
                </a:cubicBezTo>
                <a:cubicBezTo>
                  <a:pt x="754270" y="3418370"/>
                  <a:pt x="818468" y="3388242"/>
                  <a:pt x="779996" y="3380130"/>
                </a:cubicBezTo>
                <a:cubicBezTo>
                  <a:pt x="796567" y="3370512"/>
                  <a:pt x="812095" y="3360315"/>
                  <a:pt x="816266" y="3341426"/>
                </a:cubicBezTo>
                <a:cubicBezTo>
                  <a:pt x="808271" y="3320568"/>
                  <a:pt x="784051" y="3317091"/>
                  <a:pt x="788803" y="3282559"/>
                </a:cubicBezTo>
                <a:cubicBezTo>
                  <a:pt x="775940" y="3276069"/>
                  <a:pt x="743725" y="3295421"/>
                  <a:pt x="716377" y="3294147"/>
                </a:cubicBezTo>
                <a:cubicBezTo>
                  <a:pt x="720780" y="3284876"/>
                  <a:pt x="735265" y="3283254"/>
                  <a:pt x="743145" y="3276649"/>
                </a:cubicBezTo>
                <a:cubicBezTo>
                  <a:pt x="727617" y="3258687"/>
                  <a:pt x="697720" y="3247099"/>
                  <a:pt x="716145" y="3222764"/>
                </a:cubicBezTo>
                <a:cubicBezTo>
                  <a:pt x="714407" y="3217434"/>
                  <a:pt x="704557" y="3220331"/>
                  <a:pt x="704557" y="3213609"/>
                </a:cubicBezTo>
                <a:cubicBezTo>
                  <a:pt x="689145" y="3211408"/>
                  <a:pt x="694591" y="3225198"/>
                  <a:pt x="688913" y="3230296"/>
                </a:cubicBezTo>
                <a:cubicBezTo>
                  <a:pt x="676050" y="3216970"/>
                  <a:pt x="700501" y="3191592"/>
                  <a:pt x="731210" y="3195532"/>
                </a:cubicBezTo>
                <a:cubicBezTo>
                  <a:pt x="725531" y="3177802"/>
                  <a:pt x="705368" y="3175485"/>
                  <a:pt x="679179" y="3179540"/>
                </a:cubicBezTo>
                <a:cubicBezTo>
                  <a:pt x="661449" y="3173167"/>
                  <a:pt x="703051" y="3173051"/>
                  <a:pt x="712321" y="3171776"/>
                </a:cubicBezTo>
                <a:cubicBezTo>
                  <a:pt x="703862" y="3162506"/>
                  <a:pt x="677557" y="3171776"/>
                  <a:pt x="666780" y="3165287"/>
                </a:cubicBezTo>
                <a:cubicBezTo>
                  <a:pt x="668286" y="3153699"/>
                  <a:pt x="694128" y="3160999"/>
                  <a:pt x="705484" y="3156944"/>
                </a:cubicBezTo>
                <a:cubicBezTo>
                  <a:pt x="713596" y="3148716"/>
                  <a:pt x="731326" y="3129363"/>
                  <a:pt x="703398" y="3131682"/>
                </a:cubicBezTo>
                <a:cubicBezTo>
                  <a:pt x="703398" y="3122063"/>
                  <a:pt x="721592" y="3126583"/>
                  <a:pt x="718926" y="3115111"/>
                </a:cubicBezTo>
                <a:cubicBezTo>
                  <a:pt x="694012" y="3108969"/>
                  <a:pt x="734454" y="3098308"/>
                  <a:pt x="700965" y="3101321"/>
                </a:cubicBezTo>
                <a:cubicBezTo>
                  <a:pt x="702124" y="3094368"/>
                  <a:pt x="714523" y="3095990"/>
                  <a:pt x="722866" y="3094368"/>
                </a:cubicBezTo>
                <a:cubicBezTo>
                  <a:pt x="728429" y="3060762"/>
                  <a:pt x="689029" y="3075362"/>
                  <a:pt x="670140" y="3068178"/>
                </a:cubicBezTo>
                <a:cubicBezTo>
                  <a:pt x="673269" y="3056590"/>
                  <a:pt x="701196" y="3063544"/>
                  <a:pt x="714291" y="3059487"/>
                </a:cubicBezTo>
                <a:cubicBezTo>
                  <a:pt x="734338" y="3050796"/>
                  <a:pt x="711510" y="3038629"/>
                  <a:pt x="728544" y="3027619"/>
                </a:cubicBezTo>
                <a:cubicBezTo>
                  <a:pt x="724489" y="3016031"/>
                  <a:pt x="720317" y="3034456"/>
                  <a:pt x="711394" y="3024028"/>
                </a:cubicBezTo>
                <a:cubicBezTo>
                  <a:pt x="715234" y="3016051"/>
                  <a:pt x="720319" y="3008736"/>
                  <a:pt x="726459" y="3002358"/>
                </a:cubicBezTo>
                <a:cubicBezTo>
                  <a:pt x="708033" y="2987178"/>
                  <a:pt x="653569" y="2995869"/>
                  <a:pt x="719622" y="2987641"/>
                </a:cubicBezTo>
                <a:cubicBezTo>
                  <a:pt x="708033" y="2976053"/>
                  <a:pt x="680106" y="2982195"/>
                  <a:pt x="662608" y="2977096"/>
                </a:cubicBezTo>
                <a:cubicBezTo>
                  <a:pt x="677209" y="2965508"/>
                  <a:pt x="714523" y="2976285"/>
                  <a:pt x="735497" y="2976053"/>
                </a:cubicBezTo>
                <a:cubicBezTo>
                  <a:pt x="756356" y="2963886"/>
                  <a:pt x="746506" y="2950907"/>
                  <a:pt x="753459" y="2923559"/>
                </a:cubicBezTo>
                <a:cubicBezTo>
                  <a:pt x="738163" y="2911971"/>
                  <a:pt x="702124" y="2924950"/>
                  <a:pt x="692737" y="2933757"/>
                </a:cubicBezTo>
                <a:lnTo>
                  <a:pt x="694823" y="2959019"/>
                </a:lnTo>
                <a:cubicBezTo>
                  <a:pt x="680570" y="2954268"/>
                  <a:pt x="683235" y="2937928"/>
                  <a:pt x="692274" y="2928774"/>
                </a:cubicBezTo>
                <a:cubicBezTo>
                  <a:pt x="690072" y="2918345"/>
                  <a:pt x="667707" y="2929469"/>
                  <a:pt x="663651" y="2920894"/>
                </a:cubicBezTo>
                <a:cubicBezTo>
                  <a:pt x="692853" y="2937465"/>
                  <a:pt x="730167" y="2841747"/>
                  <a:pt x="699342" y="2810923"/>
                </a:cubicBezTo>
                <a:cubicBezTo>
                  <a:pt x="690188" y="2801652"/>
                  <a:pt x="665273" y="2820077"/>
                  <a:pt x="654496" y="2809532"/>
                </a:cubicBezTo>
                <a:cubicBezTo>
                  <a:pt x="650209" y="2805361"/>
                  <a:pt x="689261" y="2797944"/>
                  <a:pt x="698531" y="2800725"/>
                </a:cubicBezTo>
                <a:cubicBezTo>
                  <a:pt x="698531" y="2769322"/>
                  <a:pt x="669909" y="2769090"/>
                  <a:pt x="640591" y="2770017"/>
                </a:cubicBezTo>
                <a:cubicBezTo>
                  <a:pt x="640591" y="2758429"/>
                  <a:pt x="653685" y="2758429"/>
                  <a:pt x="667475" y="2757502"/>
                </a:cubicBezTo>
                <a:cubicBezTo>
                  <a:pt x="663651" y="2728647"/>
                  <a:pt x="618110" y="2744639"/>
                  <a:pt x="593311" y="2738265"/>
                </a:cubicBezTo>
                <a:cubicBezTo>
                  <a:pt x="628076" y="2734441"/>
                  <a:pt x="694939" y="2728416"/>
                  <a:pt x="689840" y="2689479"/>
                </a:cubicBezTo>
                <a:cubicBezTo>
                  <a:pt x="678252" y="2686814"/>
                  <a:pt x="695055" y="2681020"/>
                  <a:pt x="695287" y="2689479"/>
                </a:cubicBezTo>
                <a:cubicBezTo>
                  <a:pt x="728197" y="2681252"/>
                  <a:pt x="714986" y="2653556"/>
                  <a:pt x="730051" y="2640578"/>
                </a:cubicBezTo>
                <a:cubicBezTo>
                  <a:pt x="711858" y="2609000"/>
                  <a:pt x="715827" y="2586751"/>
                  <a:pt x="728704" y="2567500"/>
                </a:cubicBezTo>
                <a:lnTo>
                  <a:pt x="736651" y="2558548"/>
                </a:lnTo>
                <a:lnTo>
                  <a:pt x="709295" y="2562168"/>
                </a:lnTo>
                <a:cubicBezTo>
                  <a:pt x="688933" y="2566129"/>
                  <a:pt x="668775" y="2571332"/>
                  <a:pt x="648934" y="2577769"/>
                </a:cubicBezTo>
                <a:cubicBezTo>
                  <a:pt x="676746" y="2552739"/>
                  <a:pt x="611041" y="2568614"/>
                  <a:pt x="587054" y="2571975"/>
                </a:cubicBezTo>
                <a:cubicBezTo>
                  <a:pt x="579174" y="2564906"/>
                  <a:pt x="633406" y="2561662"/>
                  <a:pt x="638852" y="2548799"/>
                </a:cubicBezTo>
                <a:cubicBezTo>
                  <a:pt x="618226" y="2535820"/>
                  <a:pt x="540933" y="2547872"/>
                  <a:pt x="525173" y="2566529"/>
                </a:cubicBezTo>
                <a:cubicBezTo>
                  <a:pt x="518916" y="2566529"/>
                  <a:pt x="521349" y="2562009"/>
                  <a:pt x="524362" y="2561546"/>
                </a:cubicBezTo>
                <a:cubicBezTo>
                  <a:pt x="523435" y="2556795"/>
                  <a:pt x="517177" y="2558649"/>
                  <a:pt x="512774" y="2558301"/>
                </a:cubicBezTo>
                <a:cubicBezTo>
                  <a:pt x="510224" y="2547524"/>
                  <a:pt x="531662" y="2552971"/>
                  <a:pt x="539079" y="2549031"/>
                </a:cubicBezTo>
                <a:cubicBezTo>
                  <a:pt x="538268" y="2538022"/>
                  <a:pt x="519495" y="2549726"/>
                  <a:pt x="511152" y="2548219"/>
                </a:cubicBezTo>
                <a:cubicBezTo>
                  <a:pt x="536182" y="2529215"/>
                  <a:pt x="493769" y="2527477"/>
                  <a:pt x="470246" y="2534082"/>
                </a:cubicBezTo>
                <a:cubicBezTo>
                  <a:pt x="464104" y="2535472"/>
                  <a:pt x="524014" y="2501056"/>
                  <a:pt x="486353" y="2495494"/>
                </a:cubicBezTo>
                <a:cubicBezTo>
                  <a:pt x="501649" y="2484948"/>
                  <a:pt x="516019" y="2473592"/>
                  <a:pt x="518800" y="2454588"/>
                </a:cubicBezTo>
                <a:cubicBezTo>
                  <a:pt x="509413" y="2434308"/>
                  <a:pt x="485542" y="2432338"/>
                  <a:pt x="487744" y="2397690"/>
                </a:cubicBezTo>
                <a:cubicBezTo>
                  <a:pt x="474765" y="2392128"/>
                  <a:pt x="444868" y="2413566"/>
                  <a:pt x="418215" y="2413682"/>
                </a:cubicBezTo>
                <a:cubicBezTo>
                  <a:pt x="421807" y="2404063"/>
                  <a:pt x="435713" y="2402093"/>
                  <a:pt x="442898" y="2394329"/>
                </a:cubicBezTo>
                <a:cubicBezTo>
                  <a:pt x="426558" y="2377643"/>
                  <a:pt x="396545" y="2368024"/>
                  <a:pt x="412653" y="2342531"/>
                </a:cubicBezTo>
                <a:cubicBezTo>
                  <a:pt x="410451" y="2337316"/>
                  <a:pt x="401065" y="2340908"/>
                  <a:pt x="400253" y="2334187"/>
                </a:cubicBezTo>
                <a:cubicBezTo>
                  <a:pt x="385073" y="2333028"/>
                  <a:pt x="391331" y="2345775"/>
                  <a:pt x="386348" y="2351917"/>
                </a:cubicBezTo>
                <a:cubicBezTo>
                  <a:pt x="372790" y="2339518"/>
                  <a:pt x="394459" y="2312517"/>
                  <a:pt x="424936" y="2314835"/>
                </a:cubicBezTo>
                <a:cubicBezTo>
                  <a:pt x="418099" y="2297569"/>
                  <a:pt x="398168" y="2296642"/>
                  <a:pt x="373021" y="2302436"/>
                </a:cubicBezTo>
                <a:cubicBezTo>
                  <a:pt x="355292" y="2297337"/>
                  <a:pt x="396198" y="2294324"/>
                  <a:pt x="404773" y="2292354"/>
                </a:cubicBezTo>
                <a:cubicBezTo>
                  <a:pt x="395850" y="2283779"/>
                  <a:pt x="371167" y="2294904"/>
                  <a:pt x="359927" y="2289109"/>
                </a:cubicBezTo>
                <a:cubicBezTo>
                  <a:pt x="359927" y="2277521"/>
                  <a:pt x="386232" y="2282852"/>
                  <a:pt x="397009" y="2278101"/>
                </a:cubicBezTo>
                <a:cubicBezTo>
                  <a:pt x="404193" y="2269294"/>
                  <a:pt x="420185" y="2248899"/>
                  <a:pt x="393069" y="2253071"/>
                </a:cubicBezTo>
                <a:cubicBezTo>
                  <a:pt x="392142" y="2243452"/>
                  <a:pt x="410451" y="2246813"/>
                  <a:pt x="406974" y="2235457"/>
                </a:cubicBezTo>
                <a:cubicBezTo>
                  <a:pt x="382176" y="2231053"/>
                  <a:pt x="420880" y="2217727"/>
                  <a:pt x="388318" y="2222941"/>
                </a:cubicBezTo>
                <a:cubicBezTo>
                  <a:pt x="389013" y="2215873"/>
                  <a:pt x="401296" y="2216684"/>
                  <a:pt x="409292" y="2214482"/>
                </a:cubicBezTo>
                <a:cubicBezTo>
                  <a:pt x="412305" y="2180645"/>
                  <a:pt x="374528" y="2197911"/>
                  <a:pt x="355755" y="2192001"/>
                </a:cubicBezTo>
                <a:cubicBezTo>
                  <a:pt x="358073" y="2180413"/>
                  <a:pt x="385884" y="2185280"/>
                  <a:pt x="398399" y="2180413"/>
                </a:cubicBezTo>
                <a:cubicBezTo>
                  <a:pt x="417288" y="2170331"/>
                  <a:pt x="394112" y="2159786"/>
                  <a:pt x="409987" y="2147735"/>
                </a:cubicBezTo>
                <a:cubicBezTo>
                  <a:pt x="405236" y="2136842"/>
                  <a:pt x="402455" y="2155151"/>
                  <a:pt x="392953" y="2145301"/>
                </a:cubicBezTo>
                <a:cubicBezTo>
                  <a:pt x="396166" y="2136955"/>
                  <a:pt x="400619" y="2129142"/>
                  <a:pt x="406163" y="2122125"/>
                </a:cubicBezTo>
                <a:cubicBezTo>
                  <a:pt x="386927" y="2108335"/>
                  <a:pt x="334317" y="2120734"/>
                  <a:pt x="398283" y="2107988"/>
                </a:cubicBezTo>
                <a:cubicBezTo>
                  <a:pt x="385768" y="2097906"/>
                  <a:pt x="359232" y="2105322"/>
                  <a:pt x="341733" y="2101382"/>
                </a:cubicBezTo>
                <a:cubicBezTo>
                  <a:pt x="355176" y="2088751"/>
                  <a:pt x="392605" y="2096979"/>
                  <a:pt x="413000" y="2095356"/>
                </a:cubicBezTo>
                <a:cubicBezTo>
                  <a:pt x="432584" y="2081798"/>
                  <a:pt x="422039" y="2069515"/>
                  <a:pt x="426906" y="2041819"/>
                </a:cubicBezTo>
                <a:cubicBezTo>
                  <a:pt x="411030" y="2031506"/>
                  <a:pt x="376498" y="2046686"/>
                  <a:pt x="368038" y="2056189"/>
                </a:cubicBezTo>
                <a:lnTo>
                  <a:pt x="371863" y="2081219"/>
                </a:lnTo>
                <a:cubicBezTo>
                  <a:pt x="357609" y="2077395"/>
                  <a:pt x="358768" y="2060940"/>
                  <a:pt x="367227" y="2051090"/>
                </a:cubicBezTo>
                <a:cubicBezTo>
                  <a:pt x="364214" y="2041008"/>
                  <a:pt x="343240" y="2053523"/>
                  <a:pt x="338605" y="2045296"/>
                </a:cubicBezTo>
                <a:cubicBezTo>
                  <a:pt x="368386" y="2059781"/>
                  <a:pt x="397936" y="1961746"/>
                  <a:pt x="365489" y="1933123"/>
                </a:cubicBezTo>
                <a:cubicBezTo>
                  <a:pt x="355755" y="1924664"/>
                  <a:pt x="332695" y="1944711"/>
                  <a:pt x="321338" y="1934977"/>
                </a:cubicBezTo>
                <a:cubicBezTo>
                  <a:pt x="316819" y="1931037"/>
                  <a:pt x="355060" y="1920376"/>
                  <a:pt x="363867" y="1923389"/>
                </a:cubicBezTo>
                <a:cubicBezTo>
                  <a:pt x="361781" y="1891985"/>
                  <a:pt x="333506" y="1893724"/>
                  <a:pt x="304072" y="1896736"/>
                </a:cubicBezTo>
                <a:cubicBezTo>
                  <a:pt x="303261" y="1885148"/>
                  <a:pt x="315660" y="1883758"/>
                  <a:pt x="329682" y="1882367"/>
                </a:cubicBezTo>
                <a:cubicBezTo>
                  <a:pt x="323772" y="1853860"/>
                  <a:pt x="280201" y="1872981"/>
                  <a:pt x="255286" y="1868346"/>
                </a:cubicBezTo>
                <a:cubicBezTo>
                  <a:pt x="289124" y="1862204"/>
                  <a:pt x="354596" y="1851426"/>
                  <a:pt x="346600" y="1812954"/>
                </a:cubicBezTo>
                <a:cubicBezTo>
                  <a:pt x="335708" y="1811100"/>
                  <a:pt x="351236" y="1804263"/>
                  <a:pt x="352047" y="1812142"/>
                </a:cubicBezTo>
                <a:cubicBezTo>
                  <a:pt x="383914" y="1801714"/>
                  <a:pt x="368850" y="1775061"/>
                  <a:pt x="382987" y="1761039"/>
                </a:cubicBezTo>
                <a:cubicBezTo>
                  <a:pt x="341965" y="1701940"/>
                  <a:pt x="391562" y="1672507"/>
                  <a:pt x="423430" y="1631021"/>
                </a:cubicBezTo>
                <a:cubicBezTo>
                  <a:pt x="409176" y="1612828"/>
                  <a:pt x="379627" y="1614219"/>
                  <a:pt x="358189" y="1605180"/>
                </a:cubicBezTo>
                <a:cubicBezTo>
                  <a:pt x="398052" y="1556510"/>
                  <a:pt x="502460" y="1594403"/>
                  <a:pt x="542903" y="1540402"/>
                </a:cubicBezTo>
                <a:lnTo>
                  <a:pt x="597753" y="1533559"/>
                </a:lnTo>
                <a:lnTo>
                  <a:pt x="596684" y="1532623"/>
                </a:lnTo>
                <a:cubicBezTo>
                  <a:pt x="589022" y="1525655"/>
                  <a:pt x="579867" y="1520006"/>
                  <a:pt x="567815" y="1533216"/>
                </a:cubicBezTo>
                <a:cubicBezTo>
                  <a:pt x="559356" y="1523482"/>
                  <a:pt x="610576" y="1516530"/>
                  <a:pt x="626451" y="1508650"/>
                </a:cubicBezTo>
                <a:cubicBezTo>
                  <a:pt x="537392" y="1488094"/>
                  <a:pt x="444905" y="1487342"/>
                  <a:pt x="355523" y="1506448"/>
                </a:cubicBezTo>
                <a:cubicBezTo>
                  <a:pt x="388549" y="1483272"/>
                  <a:pt x="314965" y="1494860"/>
                  <a:pt x="288428" y="1495671"/>
                </a:cubicBezTo>
                <a:cubicBezTo>
                  <a:pt x="280664" y="1488139"/>
                  <a:pt x="340459" y="1489182"/>
                  <a:pt x="347527" y="1476435"/>
                </a:cubicBezTo>
                <a:cubicBezTo>
                  <a:pt x="326205" y="1461950"/>
                  <a:pt x="240453" y="1467628"/>
                  <a:pt x="221333" y="1484894"/>
                </a:cubicBezTo>
                <a:cubicBezTo>
                  <a:pt x="214496" y="1484315"/>
                  <a:pt x="217741" y="1480027"/>
                  <a:pt x="221333" y="1479795"/>
                </a:cubicBezTo>
                <a:cubicBezTo>
                  <a:pt x="221333" y="1474928"/>
                  <a:pt x="213801" y="1476319"/>
                  <a:pt x="209050" y="1475624"/>
                </a:cubicBezTo>
                <a:cubicBezTo>
                  <a:pt x="207311" y="1464615"/>
                  <a:pt x="230256" y="1471915"/>
                  <a:pt x="238715" y="1468555"/>
                </a:cubicBezTo>
                <a:cubicBezTo>
                  <a:pt x="238715" y="1456967"/>
                  <a:pt x="217277" y="1467628"/>
                  <a:pt x="208354" y="1465426"/>
                </a:cubicBezTo>
                <a:cubicBezTo>
                  <a:pt x="237556" y="1448507"/>
                  <a:pt x="191436" y="1443293"/>
                  <a:pt x="165015" y="1447928"/>
                </a:cubicBezTo>
                <a:cubicBezTo>
                  <a:pt x="158178" y="1448855"/>
                  <a:pt x="227243" y="1419537"/>
                  <a:pt x="186569" y="1410846"/>
                </a:cubicBezTo>
                <a:cubicBezTo>
                  <a:pt x="204530" y="1401460"/>
                  <a:pt x="221333" y="1391494"/>
                  <a:pt x="226316" y="1372605"/>
                </a:cubicBezTo>
                <a:cubicBezTo>
                  <a:pt x="218204" y="1351747"/>
                  <a:pt x="192363" y="1347807"/>
                  <a:pt x="198273" y="1313390"/>
                </a:cubicBezTo>
                <a:cubicBezTo>
                  <a:pt x="184715" y="1306785"/>
                  <a:pt x="149834" y="1325674"/>
                  <a:pt x="120632" y="1323588"/>
                </a:cubicBezTo>
                <a:cubicBezTo>
                  <a:pt x="125499" y="1314317"/>
                  <a:pt x="141027" y="1312927"/>
                  <a:pt x="149603" y="1306437"/>
                </a:cubicBezTo>
                <a:cubicBezTo>
                  <a:pt x="133495" y="1288360"/>
                  <a:pt x="101628" y="1276308"/>
                  <a:pt x="121907" y="1252205"/>
                </a:cubicBezTo>
                <a:cubicBezTo>
                  <a:pt x="120169" y="1246759"/>
                  <a:pt x="110319" y="1249540"/>
                  <a:pt x="109392" y="1242935"/>
                </a:cubicBezTo>
                <a:cubicBezTo>
                  <a:pt x="92937" y="1240385"/>
                  <a:pt x="98499" y="1254523"/>
                  <a:pt x="92357" y="1259390"/>
                </a:cubicBezTo>
                <a:cubicBezTo>
                  <a:pt x="78915" y="1245832"/>
                  <a:pt x="105336" y="1220801"/>
                  <a:pt x="138710" y="1225668"/>
                </a:cubicBezTo>
                <a:cubicBezTo>
                  <a:pt x="133032" y="1207823"/>
                  <a:pt x="111478" y="1205273"/>
                  <a:pt x="83550" y="1208981"/>
                </a:cubicBezTo>
                <a:cubicBezTo>
                  <a:pt x="64662" y="1202376"/>
                  <a:pt x="109160" y="1202840"/>
                  <a:pt x="119126" y="1201565"/>
                </a:cubicBezTo>
                <a:cubicBezTo>
                  <a:pt x="110203" y="1192179"/>
                  <a:pt x="82276" y="1201565"/>
                  <a:pt x="70572" y="1194612"/>
                </a:cubicBezTo>
                <a:cubicBezTo>
                  <a:pt x="72426" y="1183024"/>
                  <a:pt x="99890" y="1190556"/>
                  <a:pt x="112173" y="1186732"/>
                </a:cubicBezTo>
                <a:cubicBezTo>
                  <a:pt x="120980" y="1178505"/>
                  <a:pt x="140448" y="1159500"/>
                  <a:pt x="110435" y="1161470"/>
                </a:cubicBezTo>
                <a:cubicBezTo>
                  <a:pt x="110435" y="1151736"/>
                  <a:pt x="130019" y="1156487"/>
                  <a:pt x="127469" y="1145015"/>
                </a:cubicBezTo>
                <a:cubicBezTo>
                  <a:pt x="100817" y="1138526"/>
                  <a:pt x="144388" y="1128444"/>
                  <a:pt x="108465" y="1130993"/>
                </a:cubicBezTo>
                <a:cubicBezTo>
                  <a:pt x="109855" y="1124041"/>
                  <a:pt x="123182" y="1125779"/>
                  <a:pt x="131641" y="1124272"/>
                </a:cubicBezTo>
                <a:cubicBezTo>
                  <a:pt x="138478" y="1090783"/>
                  <a:pt x="95950" y="1104920"/>
                  <a:pt x="75786" y="1097388"/>
                </a:cubicBezTo>
                <a:cubicBezTo>
                  <a:pt x="79495" y="1085800"/>
                  <a:pt x="109160" y="1093216"/>
                  <a:pt x="123298" y="1089276"/>
                </a:cubicBezTo>
                <a:cubicBezTo>
                  <a:pt x="144852" y="1080817"/>
                  <a:pt x="120748" y="1068418"/>
                  <a:pt x="139289" y="1057641"/>
                </a:cubicBezTo>
                <a:cubicBezTo>
                  <a:pt x="135118" y="1046053"/>
                  <a:pt x="130251" y="1064362"/>
                  <a:pt x="120980" y="1053701"/>
                </a:cubicBezTo>
                <a:cubicBezTo>
                  <a:pt x="125424" y="1045782"/>
                  <a:pt x="131007" y="1038559"/>
                  <a:pt x="137551" y="1032263"/>
                </a:cubicBezTo>
                <a:cubicBezTo>
                  <a:pt x="118199" y="1016851"/>
                  <a:pt x="59679" y="1024962"/>
                  <a:pt x="130598" y="1017430"/>
                </a:cubicBezTo>
                <a:cubicBezTo>
                  <a:pt x="117967" y="1005842"/>
                  <a:pt x="88417" y="1011636"/>
                  <a:pt x="69761" y="1005842"/>
                </a:cubicBezTo>
                <a:cubicBezTo>
                  <a:pt x="85636" y="994254"/>
                  <a:pt x="125499" y="1005842"/>
                  <a:pt x="147864" y="1005842"/>
                </a:cubicBezTo>
                <a:cubicBezTo>
                  <a:pt x="170461" y="994254"/>
                  <a:pt x="160264" y="980696"/>
                  <a:pt x="168375" y="953580"/>
                </a:cubicBezTo>
                <a:cubicBezTo>
                  <a:pt x="152268" y="941992"/>
                  <a:pt x="113216" y="954275"/>
                  <a:pt x="103018" y="962966"/>
                </a:cubicBezTo>
                <a:cubicBezTo>
                  <a:pt x="103598" y="971425"/>
                  <a:pt x="104061" y="979885"/>
                  <a:pt x="104641" y="988228"/>
                </a:cubicBezTo>
                <a:cubicBezTo>
                  <a:pt x="89460" y="983245"/>
                  <a:pt x="93053" y="967022"/>
                  <a:pt x="102671" y="957867"/>
                </a:cubicBezTo>
                <a:cubicBezTo>
                  <a:pt x="100469" y="947554"/>
                  <a:pt x="76366" y="957867"/>
                  <a:pt x="72194" y="949756"/>
                </a:cubicBezTo>
                <a:cubicBezTo>
                  <a:pt x="103134" y="966674"/>
                  <a:pt x="145315" y="871304"/>
                  <a:pt x="112984" y="840132"/>
                </a:cubicBezTo>
                <a:cubicBezTo>
                  <a:pt x="103366" y="830862"/>
                  <a:pt x="76250" y="848939"/>
                  <a:pt x="64894" y="838278"/>
                </a:cubicBezTo>
                <a:cubicBezTo>
                  <a:pt x="60374" y="833990"/>
                  <a:pt x="103018" y="826690"/>
                  <a:pt x="112289" y="829935"/>
                </a:cubicBezTo>
                <a:cubicBezTo>
                  <a:pt x="112868" y="799574"/>
                  <a:pt x="82044" y="798763"/>
                  <a:pt x="49945" y="799574"/>
                </a:cubicBezTo>
                <a:cubicBezTo>
                  <a:pt x="49945" y="787986"/>
                  <a:pt x="64314" y="787986"/>
                  <a:pt x="79147" y="787986"/>
                </a:cubicBezTo>
                <a:cubicBezTo>
                  <a:pt x="75671" y="759015"/>
                  <a:pt x="26421" y="774428"/>
                  <a:pt x="0" y="767706"/>
                </a:cubicBezTo>
                <a:cubicBezTo>
                  <a:pt x="37198" y="764346"/>
                  <a:pt x="109276" y="759131"/>
                  <a:pt x="104293" y="720079"/>
                </a:cubicBezTo>
                <a:cubicBezTo>
                  <a:pt x="92705" y="717414"/>
                  <a:pt x="110203" y="711852"/>
                  <a:pt x="110203" y="720079"/>
                </a:cubicBezTo>
                <a:cubicBezTo>
                  <a:pt x="145663" y="712315"/>
                  <a:pt x="132105" y="684504"/>
                  <a:pt x="148907" y="671641"/>
                </a:cubicBezTo>
                <a:cubicBezTo>
                  <a:pt x="111362" y="608602"/>
                  <a:pt x="168028" y="583340"/>
                  <a:pt x="206500" y="544635"/>
                </a:cubicBezTo>
                <a:cubicBezTo>
                  <a:pt x="193058" y="525399"/>
                  <a:pt x="160959" y="524240"/>
                  <a:pt x="138826" y="513579"/>
                </a:cubicBezTo>
                <a:cubicBezTo>
                  <a:pt x="186569" y="468502"/>
                  <a:pt x="295613" y="514854"/>
                  <a:pt x="344399" y="463982"/>
                </a:cubicBezTo>
                <a:cubicBezTo>
                  <a:pt x="448692" y="466995"/>
                  <a:pt x="586938" y="454712"/>
                  <a:pt x="670140" y="425857"/>
                </a:cubicBezTo>
                <a:lnTo>
                  <a:pt x="666783" y="420947"/>
                </a:lnTo>
                <a:lnTo>
                  <a:pt x="793362" y="411974"/>
                </a:lnTo>
                <a:cubicBezTo>
                  <a:pt x="951789" y="407020"/>
                  <a:pt x="1123873" y="415167"/>
                  <a:pt x="1295434" y="394570"/>
                </a:cubicBezTo>
                <a:cubicBezTo>
                  <a:pt x="1341207" y="391093"/>
                  <a:pt x="1266580" y="405115"/>
                  <a:pt x="1266116" y="401870"/>
                </a:cubicBezTo>
                <a:cubicBezTo>
                  <a:pt x="1268434" y="418441"/>
                  <a:pt x="1339701" y="394917"/>
                  <a:pt x="1325563" y="397235"/>
                </a:cubicBezTo>
                <a:cubicBezTo>
                  <a:pt x="1408222" y="384853"/>
                  <a:pt x="1491453" y="376654"/>
                  <a:pt x="1574939" y="372668"/>
                </a:cubicBezTo>
                <a:cubicBezTo>
                  <a:pt x="1576909" y="361080"/>
                  <a:pt x="1565785" y="363629"/>
                  <a:pt x="1556282" y="363861"/>
                </a:cubicBezTo>
                <a:cubicBezTo>
                  <a:pt x="1786770" y="324693"/>
                  <a:pt x="2147276" y="317509"/>
                  <a:pt x="2344273" y="263740"/>
                </a:cubicBezTo>
                <a:lnTo>
                  <a:pt x="2345084" y="273822"/>
                </a:lnTo>
                <a:cubicBezTo>
                  <a:pt x="2387497" y="248212"/>
                  <a:pt x="2449377" y="256208"/>
                  <a:pt x="2493065" y="251225"/>
                </a:cubicBezTo>
                <a:cubicBezTo>
                  <a:pt x="2415424" y="280427"/>
                  <a:pt x="2255045" y="285989"/>
                  <a:pt x="2150404" y="310440"/>
                </a:cubicBezTo>
                <a:cubicBezTo>
                  <a:pt x="2241139" y="313337"/>
                  <a:pt x="2360960" y="298041"/>
                  <a:pt x="2431068" y="297230"/>
                </a:cubicBezTo>
                <a:cubicBezTo>
                  <a:pt x="2366557" y="310585"/>
                  <a:pt x="2301198" y="319452"/>
                  <a:pt x="2235461" y="323766"/>
                </a:cubicBezTo>
                <a:cubicBezTo>
                  <a:pt x="2326544" y="337904"/>
                  <a:pt x="2434429" y="309281"/>
                  <a:pt x="2545443" y="302792"/>
                </a:cubicBezTo>
                <a:cubicBezTo>
                  <a:pt x="2522267" y="293058"/>
                  <a:pt x="2475914" y="306964"/>
                  <a:pt x="2443815" y="306268"/>
                </a:cubicBezTo>
                <a:cubicBezTo>
                  <a:pt x="2466991" y="276719"/>
                  <a:pt x="2508477" y="284598"/>
                  <a:pt x="2537679" y="283092"/>
                </a:cubicBezTo>
                <a:cubicBezTo>
                  <a:pt x="2814287" y="269302"/>
                  <a:pt x="3079886" y="226542"/>
                  <a:pt x="3346412" y="198035"/>
                </a:cubicBezTo>
                <a:cubicBezTo>
                  <a:pt x="3364374" y="196065"/>
                  <a:pt x="3381177" y="186447"/>
                  <a:pt x="3399138" y="183203"/>
                </a:cubicBezTo>
                <a:cubicBezTo>
                  <a:pt x="3619312" y="139631"/>
                  <a:pt x="3862662" y="148438"/>
                  <a:pt x="4079128" y="128507"/>
                </a:cubicBezTo>
                <a:cubicBezTo>
                  <a:pt x="4078549" y="123524"/>
                  <a:pt x="4071480" y="125146"/>
                  <a:pt x="4066729" y="124451"/>
                </a:cubicBezTo>
                <a:cubicBezTo>
                  <a:pt x="4122004" y="112863"/>
                  <a:pt x="4205207" y="118077"/>
                  <a:pt x="4256310" y="92468"/>
                </a:cubicBezTo>
                <a:cubicBezTo>
                  <a:pt x="4249125" y="76592"/>
                  <a:pt x="4205091" y="114949"/>
                  <a:pt x="4201730" y="87021"/>
                </a:cubicBezTo>
                <a:cubicBezTo>
                  <a:pt x="4220503" y="91773"/>
                  <a:pt x="4262104" y="77635"/>
                  <a:pt x="4297101" y="78562"/>
                </a:cubicBezTo>
                <a:cubicBezTo>
                  <a:pt x="4297101" y="57819"/>
                  <a:pt x="4284469" y="77056"/>
                  <a:pt x="4272765" y="75665"/>
                </a:cubicBezTo>
                <a:cubicBezTo>
                  <a:pt x="4293624" y="54922"/>
                  <a:pt x="4315989" y="59789"/>
                  <a:pt x="4348088" y="43566"/>
                </a:cubicBezTo>
                <a:cubicBezTo>
                  <a:pt x="4349595" y="34759"/>
                  <a:pt x="4342641" y="34411"/>
                  <a:pt x="4335341" y="34527"/>
                </a:cubicBezTo>
                <a:cubicBezTo>
                  <a:pt x="4336529" y="30819"/>
                  <a:pt x="4338709" y="28907"/>
                  <a:pt x="4341474" y="28090"/>
                </a:cubicBezTo>
                <a:close/>
                <a:moveTo>
                  <a:pt x="4217215" y="27015"/>
                </a:moveTo>
                <a:cubicBezTo>
                  <a:pt x="4236335" y="23664"/>
                  <a:pt x="4268883" y="33919"/>
                  <a:pt x="4287482" y="33484"/>
                </a:cubicBezTo>
                <a:cubicBezTo>
                  <a:pt x="4265813" y="49824"/>
                  <a:pt x="4237421" y="25604"/>
                  <a:pt x="4203585" y="35802"/>
                </a:cubicBezTo>
                <a:cubicBezTo>
                  <a:pt x="4205960" y="30761"/>
                  <a:pt x="4210842" y="28132"/>
                  <a:pt x="4217215" y="27015"/>
                </a:cubicBezTo>
                <a:close/>
                <a:moveTo>
                  <a:pt x="4473797" y="270"/>
                </a:moveTo>
                <a:cubicBezTo>
                  <a:pt x="4484574" y="2247"/>
                  <a:pt x="4500761" y="14393"/>
                  <a:pt x="4514145" y="13437"/>
                </a:cubicBezTo>
                <a:cubicBezTo>
                  <a:pt x="4510669" y="31978"/>
                  <a:pt x="4482278" y="3239"/>
                  <a:pt x="4478801" y="21780"/>
                </a:cubicBezTo>
                <a:cubicBezTo>
                  <a:pt x="4462115" y="18652"/>
                  <a:pt x="4488767" y="2081"/>
                  <a:pt x="4465128" y="2544"/>
                </a:cubicBezTo>
                <a:cubicBezTo>
                  <a:pt x="4467214" y="82"/>
                  <a:pt x="4470205" y="-389"/>
                  <a:pt x="4473797" y="27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apitalhotel.com.cn/about/img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6" y="812799"/>
            <a:ext cx="8334375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812799"/>
            <a:ext cx="36734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Capital Hotel 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2800" dirty="0" smtClean="0"/>
              <a:t>is </a:t>
            </a:r>
            <a:r>
              <a:rPr lang="zh-CN" altLang="en-US" sz="2800" dirty="0"/>
              <a:t>a five-star hotel located in the center of Beijing. It has a superior geographical location and convenient transportation. It is surrounded by a number of national scenic spots and historical </a:t>
            </a:r>
            <a:r>
              <a:rPr lang="en-US" altLang="zh-CN" sz="2800" dirty="0"/>
              <a:t>sites. </a:t>
            </a:r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3784606" y="6271554"/>
            <a:ext cx="8006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F294D"/>
                </a:solidFill>
                <a:latin typeface="Trip Geom"/>
              </a:rPr>
              <a:t>Opened:1989   Renovated:2018   Number </a:t>
            </a:r>
            <a:r>
              <a:rPr lang="en-US" altLang="zh-CN" b="1" dirty="0">
                <a:solidFill>
                  <a:srgbClr val="0F294D"/>
                </a:solidFill>
                <a:latin typeface="Trip Geom"/>
              </a:rPr>
              <a:t>of </a:t>
            </a:r>
            <a:r>
              <a:rPr lang="en-US" altLang="zh-CN" b="1" dirty="0" smtClean="0">
                <a:solidFill>
                  <a:srgbClr val="0F294D"/>
                </a:solidFill>
                <a:latin typeface="Trip Geom"/>
              </a:rPr>
              <a:t>Rooms:588</a:t>
            </a:r>
            <a:endParaRPr lang="en-US" altLang="zh-CN" b="1" i="0" dirty="0">
              <a:solidFill>
                <a:srgbClr val="0F294D"/>
              </a:solidFill>
              <a:effectLst/>
              <a:latin typeface="Trip Geo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258793"/>
            <a:ext cx="470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Location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4805" t="17276" r="5898" b="9147"/>
          <a:stretch/>
        </p:blipFill>
        <p:spPr>
          <a:xfrm>
            <a:off x="466718" y="1453279"/>
            <a:ext cx="11345814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258793"/>
            <a:ext cx="470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Landmarks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4922" t="17484" r="6133" b="9147"/>
          <a:stretch/>
        </p:blipFill>
        <p:spPr>
          <a:xfrm>
            <a:off x="329248" y="1427422"/>
            <a:ext cx="11566126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130201"/>
            <a:ext cx="625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National Center for </a:t>
            </a: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Performing Arts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外部景观－夜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17" y="1492300"/>
            <a:ext cx="10035165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130201"/>
            <a:ext cx="625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National Center for </a:t>
            </a: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Performing Arts – Opera Hall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歌剧院-观众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84" y="1732931"/>
            <a:ext cx="9429282" cy="49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130201"/>
            <a:ext cx="625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National Center for </a:t>
            </a: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Performing Arts–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Concert Hall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音乐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34" y="1492300"/>
            <a:ext cx="10106782" cy="529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3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75" y="-277791"/>
            <a:ext cx="4030691" cy="1833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75" y="130201"/>
            <a:ext cx="625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National Center for </a:t>
            </a: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Performing Arts–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Theater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1129396"/>
            <a:ext cx="121920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戏剧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91" y="1492300"/>
            <a:ext cx="9932765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北京旅游主题旅游宣传画册PPT模板设计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7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380*1657"/>
  <p:tag name="KSO_WM_DIAGRAM_GROUP_CODE" val="1554544618"/>
  <p:tag name="KSO_WM_UNIT_TYPE" val="ζ_h_d"/>
  <p:tag name="KSO_WM_UNIT_INDEX" val="1_1_1"/>
  <p:tag name="KSO_WM_UNIT_SUPPORT_UNIT_TYPE" val="[&quot;all&quot;]"/>
  <p:tag name="KSO_WM_BLIP_RECT_LEFT" val="-12"/>
  <p:tag name="KSO_WM_BLIP_RECT_RIGHT" val="-12"/>
  <p:tag name="KSO_WM_BLIP_RECT_TOP" val="0"/>
  <p:tag name="KSO_WM_BLIP_RECT_BOTTOM" val="0"/>
  <p:tag name="KSO_WM_CREATIVE_CROP_ORG_LEFT" val="288"/>
  <p:tag name="KSO_WM_CREATIVE_CROP_ORG_TOP" val="83.25"/>
  <p:tag name="KSO_WM_CREATIVE_CROP_ORG_WIDTH" val="792"/>
  <p:tag name="KSO_WM_CREATIVE_CROP_ORG_HEIGHT" val="528"/>
  <p:tag name="KSO_WM_CREATIVE_CROP_SHAPE_LEFT" val="288"/>
  <p:tag name="KSO_WM_CREATIVE_CROP_SHAPE_TOP" val="110.087"/>
  <p:tag name="KSO_WM_CREATIVE_CROP_SHAPE_WIDTH" val="384"/>
  <p:tag name="KSO_WM_CREATIVE_CROP_SHAPE_HEIGHT" val="319.776"/>
  <p:tag name="KSO_WM_CREATIVE_CROP_HEIGHT" val="528"/>
  <p:tag name="KSO_WM_CREATIVE_CROP_WIDTH" val="634.043"/>
  <p:tag name="KSO_WM_CREATIVE_CROP_VERSION" val="1"/>
  <p:tag name="KSO_WM_CREATIVE_CROP_TEMPLATE_ID" val="315108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包图主题2">
  <a:themeElements>
    <a:clrScheme name="自定义 31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4D2"/>
      </a:accent1>
      <a:accent2>
        <a:srgbClr val="0064D2"/>
      </a:accent2>
      <a:accent3>
        <a:srgbClr val="0064D2"/>
      </a:accent3>
      <a:accent4>
        <a:srgbClr val="0064D2"/>
      </a:accent4>
      <a:accent5>
        <a:srgbClr val="0064D2"/>
      </a:accent5>
      <a:accent6>
        <a:srgbClr val="0064D2"/>
      </a:accent6>
      <a:hlink>
        <a:srgbClr val="0064D2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_PPT_Template_NewLogo_June2021.pptx" id="{E3C7363B-5C74-42EB-A3EB-6EBE46FBFE7A}" vid="{5D0FC492-41C1-471F-B0FE-1346596ADD6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257</Words>
  <Application>Microsoft Office PowerPoint</Application>
  <PresentationFormat>宽屏</PresentationFormat>
  <Paragraphs>65</Paragraphs>
  <Slides>22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ＭＳ Ｐゴシック</vt:lpstr>
      <vt:lpstr>Trip Geom</vt:lpstr>
      <vt:lpstr>游ゴシック</vt:lpstr>
      <vt:lpstr>游ゴシック Light</vt:lpstr>
      <vt:lpstr>等线</vt:lpstr>
      <vt:lpstr>等线 Light</vt:lpstr>
      <vt:lpstr>宋体</vt:lpstr>
      <vt:lpstr>微软雅黑</vt:lpstr>
      <vt:lpstr>Arial</vt:lpstr>
      <vt:lpstr>Calibri</vt:lpstr>
      <vt:lpstr>Calibri Light</vt:lpstr>
      <vt:lpstr>包图主题2</vt:lpstr>
      <vt:lpstr>9_Custom Design</vt:lpstr>
      <vt:lpstr>10.1. Expected Date of the ICG/PTWS-XXXI session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北京旅游主题旅游宣传画册PPT模板设计</dc:title>
  <dc:creator/>
  <cp:lastModifiedBy/>
  <cp:revision>1</cp:revision>
  <dcterms:created xsi:type="dcterms:W3CDTF">2018-07-06T09:03:46Z</dcterms:created>
  <dcterms:modified xsi:type="dcterms:W3CDTF">2024-09-20T21:29:40Z</dcterms:modified>
</cp:coreProperties>
</file>