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84" r:id="rId3"/>
    <p:sldId id="272" r:id="rId4"/>
    <p:sldId id="285" r:id="rId5"/>
    <p:sldId id="274" r:id="rId6"/>
    <p:sldId id="275" r:id="rId7"/>
    <p:sldId id="276" r:id="rId8"/>
    <p:sldId id="281" r:id="rId9"/>
    <p:sldId id="279" r:id="rId10"/>
    <p:sldId id="282" r:id="rId11"/>
    <p:sldId id="280" r:id="rId12"/>
    <p:sldId id="261" r:id="rId13"/>
    <p:sldId id="283" r:id="rId14"/>
    <p:sldId id="258" r:id="rId15"/>
    <p:sldId id="271" r:id="rId16"/>
    <p:sldId id="259" r:id="rId17"/>
    <p:sldId id="260"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4AC"/>
    <a:srgbClr val="183254"/>
    <a:srgbClr val="FCC002"/>
    <a:srgbClr val="0B4499"/>
    <a:srgbClr val="67BB89"/>
    <a:srgbClr val="0069B4"/>
    <a:srgbClr val="E0E0E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85" autoAdjust="0"/>
    <p:restoredTop sz="91400" autoAdjust="0"/>
  </p:normalViewPr>
  <p:slideViewPr>
    <p:cSldViewPr snapToGrid="0">
      <p:cViewPr varScale="1">
        <p:scale>
          <a:sx n="142" d="100"/>
          <a:sy n="142" d="100"/>
        </p:scale>
        <p:origin x="14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Lawrence" userId="d1cf16b799db9b05" providerId="LiveId" clId="{5C8C4ABA-F883-4870-A9A9-FF964F150A15}"/>
    <pc:docChg chg="undo custSel modSld">
      <pc:chgData name="Elizabeth Lawrence" userId="d1cf16b799db9b05" providerId="LiveId" clId="{5C8C4ABA-F883-4870-A9A9-FF964F150A15}" dt="2024-10-08T14:58:37.663" v="123" actId="1076"/>
      <pc:docMkLst>
        <pc:docMk/>
      </pc:docMkLst>
      <pc:sldChg chg="addSp modSp mod">
        <pc:chgData name="Elizabeth Lawrence" userId="d1cf16b799db9b05" providerId="LiveId" clId="{5C8C4ABA-F883-4870-A9A9-FF964F150A15}" dt="2024-10-08T14:58:37.663" v="123" actId="1076"/>
        <pc:sldMkLst>
          <pc:docMk/>
          <pc:sldMk cId="0" sldId="256"/>
        </pc:sldMkLst>
        <pc:spChg chg="add mod">
          <ac:chgData name="Elizabeth Lawrence" userId="d1cf16b799db9b05" providerId="LiveId" clId="{5C8C4ABA-F883-4870-A9A9-FF964F150A15}" dt="2024-10-08T14:58:37.663" v="123" actId="1076"/>
          <ac:spMkLst>
            <pc:docMk/>
            <pc:sldMk cId="0" sldId="256"/>
            <ac:spMk id="3" creationId="{C69336FB-BE69-FAFB-045B-2E64BD6A66A4}"/>
          </ac:spMkLst>
        </pc:spChg>
        <pc:spChg chg="mod">
          <ac:chgData name="Elizabeth Lawrence" userId="d1cf16b799db9b05" providerId="LiveId" clId="{5C8C4ABA-F883-4870-A9A9-FF964F150A15}" dt="2024-10-08T14:56:54.832" v="121" actId="113"/>
          <ac:spMkLst>
            <pc:docMk/>
            <pc:sldMk cId="0" sldId="256"/>
            <ac:spMk id="32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CA"/>
        </a:p>
      </dgm:t>
    </dgm:pt>
    <dgm:pt modelId="{A058DF95-921D-44E3-BD06-3D962647094F}">
      <dgm:prSet custT="1"/>
      <dgm:spPr>
        <a:ln>
          <a:noFill/>
        </a:ln>
      </dgm:spPr>
      <dgm:t>
        <a:bodyPr/>
        <a:lstStyle/>
        <a:p>
          <a:r>
            <a:rPr lang="en-US" sz="2400" b="0" i="0" dirty="0"/>
            <a:t>Comprehensive OBIS Manual</a:t>
          </a:r>
          <a:endParaRPr lang="en-CA" sz="2400" dirty="0"/>
        </a:p>
      </dgm:t>
    </dgm:pt>
    <dgm:pt modelId="{407D0A02-BF97-4020-AF41-84990D892693}" type="parTrans" cxnId="{647CEC60-BC59-4A3E-B71F-285F5F931DB0}">
      <dgm:prSet/>
      <dgm:spPr/>
      <dgm:t>
        <a:bodyPr/>
        <a:lstStyle/>
        <a:p>
          <a:endParaRPr lang="en-CA"/>
        </a:p>
      </dgm:t>
    </dgm:pt>
    <dgm:pt modelId="{26E38148-AAA7-469E-AF27-445D5FCBFC4C}" type="sibTrans" cxnId="{647CEC60-BC59-4A3E-B71F-285F5F931DB0}">
      <dgm:prSet/>
      <dgm:spPr/>
      <dgm:t>
        <a:bodyPr/>
        <a:lstStyle/>
        <a:p>
          <a:endParaRPr lang="en-CA"/>
        </a:p>
      </dgm:t>
    </dgm:pt>
    <dgm:pt modelId="{50BBC949-7CC3-491F-A549-A21CB6799192}">
      <dgm:prSet custT="1"/>
      <dgm:spPr/>
      <dgm:t>
        <a:bodyPr/>
        <a:lstStyle/>
        <a:p>
          <a:pPr algn="ctr"/>
          <a:r>
            <a:rPr lang="en-US" sz="2400" b="1" i="0" dirty="0"/>
            <a:t>             </a:t>
          </a:r>
          <a:r>
            <a:rPr lang="en-US" sz="3600" b="1" i="0" dirty="0">
              <a:solidFill>
                <a:srgbClr val="183254"/>
              </a:solidFill>
            </a:rPr>
            <a:t>Courses</a:t>
          </a:r>
          <a:endParaRPr lang="en-CA" sz="2400" b="1" dirty="0">
            <a:solidFill>
              <a:srgbClr val="183254"/>
            </a:solidFill>
          </a:endParaRPr>
        </a:p>
      </dgm:t>
    </dgm:pt>
    <dgm:pt modelId="{107383CE-BC3F-4AC4-850C-8998FF203B88}" type="parTrans" cxnId="{C7FE009D-73AF-48B0-B096-1022434FDD2B}">
      <dgm:prSet/>
      <dgm:spPr/>
      <dgm:t>
        <a:bodyPr/>
        <a:lstStyle/>
        <a:p>
          <a:endParaRPr lang="en-CA"/>
        </a:p>
      </dgm:t>
    </dgm:pt>
    <dgm:pt modelId="{7E21FA15-65E0-44C3-9143-C7CE116303FC}" type="sibTrans" cxnId="{C7FE009D-73AF-48B0-B096-1022434FDD2B}">
      <dgm:prSet/>
      <dgm:spPr/>
      <dgm:t>
        <a:bodyPr/>
        <a:lstStyle/>
        <a:p>
          <a:endParaRPr lang="en-CA"/>
        </a:p>
      </dgm:t>
    </dgm:pt>
    <dgm:pt modelId="{8D2B73F3-3EC7-4C28-AA4E-CFB42D44076F}">
      <dgm:prSet custT="1"/>
      <dgm:spPr>
        <a:ln>
          <a:noFill/>
        </a:ln>
      </dgm:spPr>
      <dgm:t>
        <a:bodyPr/>
        <a:lstStyle/>
        <a:p>
          <a:r>
            <a:rPr lang="en-US" sz="2000" b="0" i="0" dirty="0" err="1"/>
            <a:t>PacMAN</a:t>
          </a:r>
          <a:r>
            <a:rPr lang="en-US" sz="2000" b="0" i="0" dirty="0"/>
            <a:t>: Marine Invasive Species Early Detection:</a:t>
          </a:r>
          <a:r>
            <a:rPr lang="en-US" sz="2000" b="0" i="0" dirty="0">
              <a:sym typeface="Wingdings" panose="05000000000000000000" pitchFamily="2" charset="2"/>
            </a:rPr>
            <a:t> 85 certifications </a:t>
          </a:r>
          <a:r>
            <a:rPr lang="en-US" sz="1800" b="0" i="0" dirty="0">
              <a:sym typeface="Wingdings" panose="05000000000000000000" pitchFamily="2" charset="2"/>
            </a:rPr>
            <a:t>(2022 &amp; 2024)</a:t>
          </a:r>
          <a:endParaRPr lang="en-US" sz="2000" b="0" i="0" dirty="0"/>
        </a:p>
      </dgm:t>
    </dgm:pt>
    <dgm:pt modelId="{FFCF7241-1498-4B46-AB5C-0D19611D5535}" type="parTrans" cxnId="{CEBB6605-BFB0-4711-946A-9E40E8F839DC}">
      <dgm:prSet/>
      <dgm:spPr/>
      <dgm:t>
        <a:bodyPr/>
        <a:lstStyle/>
        <a:p>
          <a:endParaRPr lang="en-CA"/>
        </a:p>
      </dgm:t>
    </dgm:pt>
    <dgm:pt modelId="{ED9A04CD-2AAF-4B41-BAFE-5E3DD1661D94}" type="sibTrans" cxnId="{CEBB6605-BFB0-4711-946A-9E40E8F839DC}">
      <dgm:prSet/>
      <dgm:spPr/>
      <dgm:t>
        <a:bodyPr/>
        <a:lstStyle/>
        <a:p>
          <a:endParaRPr lang="en-CA"/>
        </a:p>
      </dgm:t>
    </dgm:pt>
    <dgm:pt modelId="{262B623D-4EEF-417D-8046-0C9B48965BED}">
      <dgm:prSet custT="1"/>
      <dgm:spPr>
        <a:ln>
          <a:noFill/>
        </a:ln>
      </dgm:spPr>
      <dgm:t>
        <a:bodyPr/>
        <a:lstStyle/>
        <a:p>
          <a:pPr algn="ctr"/>
          <a:r>
            <a:rPr lang="en-US" sz="2000" dirty="0"/>
            <a:t>Contributing &amp; publishing datasets to OBIS:</a:t>
          </a:r>
          <a:r>
            <a:rPr lang="en-US" sz="2000" b="0" i="0" dirty="0">
              <a:sym typeface="Wingdings" panose="05000000000000000000" pitchFamily="2" charset="2"/>
            </a:rPr>
            <a:t> </a:t>
          </a:r>
          <a:r>
            <a:rPr lang="en-US" sz="2000" b="0" i="0" dirty="0"/>
            <a:t>47 certifications </a:t>
          </a:r>
          <a:br>
            <a:rPr lang="en-US" sz="2000" b="0" i="0" dirty="0"/>
          </a:br>
          <a:r>
            <a:rPr lang="en-US" sz="1800" b="0" i="0" dirty="0"/>
            <a:t>(2023-2024)</a:t>
          </a:r>
          <a:endParaRPr lang="en-CA" sz="2000" dirty="0"/>
        </a:p>
      </dgm:t>
    </dgm:pt>
    <dgm:pt modelId="{8718B95A-9282-453A-ADA6-B7B1D93201A9}" type="parTrans" cxnId="{2CC544EC-8939-486F-AA5C-F90D3349FE5B}">
      <dgm:prSet/>
      <dgm:spPr/>
      <dgm:t>
        <a:bodyPr/>
        <a:lstStyle/>
        <a:p>
          <a:endParaRPr lang="en-CA"/>
        </a:p>
      </dgm:t>
    </dgm:pt>
    <dgm:pt modelId="{A76F9F80-C97B-461F-BB4D-32568AE696E3}" type="sibTrans" cxnId="{2CC544EC-8939-486F-AA5C-F90D3349FE5B}">
      <dgm:prSet/>
      <dgm:spPr/>
      <dgm:t>
        <a:bodyPr/>
        <a:lstStyle/>
        <a:p>
          <a:endParaRPr lang="en-CA"/>
        </a:p>
      </dgm:t>
    </dgm:pt>
    <dgm:pt modelId="{41B2F5FE-F615-4DD7-B587-A0D74820BB83}">
      <dgm:prSet custT="1"/>
      <dgm:spPr/>
      <dgm:t>
        <a:bodyPr/>
        <a:lstStyle/>
        <a:p>
          <a:r>
            <a:rPr lang="en-CA" sz="3600" b="1" dirty="0">
              <a:solidFill>
                <a:srgbClr val="183254"/>
              </a:solidFill>
            </a:rPr>
            <a:t>Training Materials</a:t>
          </a:r>
        </a:p>
      </dgm:t>
    </dgm:pt>
    <dgm:pt modelId="{D634622E-4874-4562-BEC2-DB566345365D}" type="parTrans" cxnId="{6DEF91A6-ACFE-4A91-A4B6-326443072F60}">
      <dgm:prSet/>
      <dgm:spPr/>
      <dgm:t>
        <a:bodyPr/>
        <a:lstStyle/>
        <a:p>
          <a:endParaRPr lang="en-CA"/>
        </a:p>
      </dgm:t>
    </dgm:pt>
    <dgm:pt modelId="{96A0F762-7F59-4609-BFF6-22ADA2BE243E}" type="sibTrans" cxnId="{6DEF91A6-ACFE-4A91-A4B6-326443072F60}">
      <dgm:prSet/>
      <dgm:spPr/>
      <dgm:t>
        <a:bodyPr/>
        <a:lstStyle/>
        <a:p>
          <a:endParaRPr lang="en-CA"/>
        </a:p>
      </dgm:t>
    </dgm:pt>
    <dgm:pt modelId="{46D3512A-3BD1-4074-B4CE-6EE19E179DD0}">
      <dgm:prSet custT="1"/>
      <dgm:spPr>
        <a:ln>
          <a:noFill/>
        </a:ln>
      </dgm:spPr>
      <dgm:t>
        <a:bodyPr/>
        <a:lstStyle/>
        <a:p>
          <a:r>
            <a:rPr lang="en-US" sz="2400" b="0" i="0" dirty="0"/>
            <a:t>26 YouTube tutorial videos</a:t>
          </a:r>
          <a:endParaRPr lang="en-CA" sz="2400" dirty="0"/>
        </a:p>
      </dgm:t>
    </dgm:pt>
    <dgm:pt modelId="{4FEF8E45-F84E-4433-B121-19422626ED77}" type="parTrans" cxnId="{BF23C780-A5A9-4B4A-84C2-E6E69A721756}">
      <dgm:prSet/>
      <dgm:spPr/>
      <dgm:t>
        <a:bodyPr/>
        <a:lstStyle/>
        <a:p>
          <a:endParaRPr lang="en-CA"/>
        </a:p>
      </dgm:t>
    </dgm:pt>
    <dgm:pt modelId="{3F5D78BB-F094-4E0D-B987-AC7132C3BE9F}" type="sibTrans" cxnId="{BF23C780-A5A9-4B4A-84C2-E6E69A721756}">
      <dgm:prSet/>
      <dgm:spPr/>
      <dgm:t>
        <a:bodyPr/>
        <a:lstStyle/>
        <a:p>
          <a:endParaRPr lang="en-CA"/>
        </a:p>
      </dgm:t>
    </dgm:pt>
    <dgm:pt modelId="{E1AD339D-407B-45F7-A577-6C5B2CC48F82}">
      <dgm:prSet custT="1"/>
      <dgm:spPr>
        <a:ln>
          <a:noFill/>
        </a:ln>
      </dgm:spPr>
      <dgm:t>
        <a:bodyPr/>
        <a:lstStyle/>
        <a:p>
          <a:r>
            <a:rPr lang="en-US" sz="2400" b="0" i="0" dirty="0"/>
            <a:t>7 Spanish translated videos</a:t>
          </a:r>
          <a:endParaRPr lang="en-CA" sz="2000" dirty="0"/>
        </a:p>
      </dgm:t>
    </dgm:pt>
    <dgm:pt modelId="{E362CB4F-92D5-4B41-BEF9-3F9D62C642E9}" type="parTrans" cxnId="{BB6BF6F0-655B-4125-AAC4-656FAD58CF2D}">
      <dgm:prSet/>
      <dgm:spPr/>
      <dgm:t>
        <a:bodyPr/>
        <a:lstStyle/>
        <a:p>
          <a:endParaRPr lang="en-CA"/>
        </a:p>
      </dgm:t>
    </dgm:pt>
    <dgm:pt modelId="{30DF9DAA-2F02-47B3-98B9-62A16D37FBCE}" type="sibTrans" cxnId="{BB6BF6F0-655B-4125-AAC4-656FAD58CF2D}">
      <dgm:prSet/>
      <dgm:spPr/>
      <dgm:t>
        <a:bodyPr/>
        <a:lstStyle/>
        <a:p>
          <a:endParaRPr lang="en-CA"/>
        </a:p>
      </dgm:t>
    </dgm:pt>
    <dgm:pt modelId="{26789780-EAEA-46AF-845C-B5C7EBA16DF1}">
      <dgm:prSet custT="1"/>
      <dgm:spPr>
        <a:ln>
          <a:noFill/>
        </a:ln>
      </dgm:spPr>
      <dgm:t>
        <a:bodyPr/>
        <a:lstStyle/>
        <a:p>
          <a:r>
            <a:rPr lang="en-US" sz="2400" b="0" i="0" dirty="0"/>
            <a:t>Spanish OTGA course </a:t>
          </a:r>
          <a:br>
            <a:rPr lang="en-US" sz="2400" b="0" i="0" dirty="0"/>
          </a:br>
          <a:r>
            <a:rPr lang="en-US" sz="1800" b="0" i="0" dirty="0"/>
            <a:t>(Oct 2024)</a:t>
          </a:r>
          <a:endParaRPr lang="en-US" sz="2400" b="0" i="0" dirty="0"/>
        </a:p>
      </dgm:t>
    </dgm:pt>
    <dgm:pt modelId="{3CB1FCEE-D8CF-4278-9FD3-4E571E2BDB27}" type="parTrans" cxnId="{EE04522E-9027-4C17-B39C-1EB573AB9E6A}">
      <dgm:prSet/>
      <dgm:spPr/>
      <dgm:t>
        <a:bodyPr/>
        <a:lstStyle/>
        <a:p>
          <a:endParaRPr lang="en-CA"/>
        </a:p>
      </dgm:t>
    </dgm:pt>
    <dgm:pt modelId="{8B637808-5747-49D1-9F18-AB68D18B1E61}" type="sibTrans" cxnId="{EE04522E-9027-4C17-B39C-1EB573AB9E6A}">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CD6D6999-6DAB-40A5-AFB1-80A92FD09886}" type="pres">
      <dgm:prSet presAssocID="{41B2F5FE-F615-4DD7-B587-A0D74820BB83}" presName="compNode" presStyleCnt="0"/>
      <dgm:spPr/>
    </dgm:pt>
    <dgm:pt modelId="{728E8078-28B3-466E-96BF-C2C47C953D52}" type="pres">
      <dgm:prSet presAssocID="{41B2F5FE-F615-4DD7-B587-A0D74820BB83}" presName="aNode" presStyleLbl="bgShp" presStyleIdx="0" presStyleCnt="2" custLinFactNeighborX="281" custLinFactNeighborY="-275"/>
      <dgm:spPr/>
    </dgm:pt>
    <dgm:pt modelId="{42A3ED86-5529-4928-B3D0-A01D29A2677C}" type="pres">
      <dgm:prSet presAssocID="{41B2F5FE-F615-4DD7-B587-A0D74820BB83}" presName="textNode" presStyleLbl="bgShp" presStyleIdx="0" presStyleCnt="2"/>
      <dgm:spPr/>
    </dgm:pt>
    <dgm:pt modelId="{E9B220D5-7EF4-4A42-B156-9916BE1AA60D}" type="pres">
      <dgm:prSet presAssocID="{41B2F5FE-F615-4DD7-B587-A0D74820BB83}" presName="compChildNode" presStyleCnt="0"/>
      <dgm:spPr/>
    </dgm:pt>
    <dgm:pt modelId="{1D18596D-38FE-4C92-B9FF-5C620C70BEFE}" type="pres">
      <dgm:prSet presAssocID="{41B2F5FE-F615-4DD7-B587-A0D74820BB83}" presName="theInnerList" presStyleCnt="0"/>
      <dgm:spPr/>
    </dgm:pt>
    <dgm:pt modelId="{1E4E74B4-4DA5-462A-A3D6-A1D6D6F64663}" type="pres">
      <dgm:prSet presAssocID="{A058DF95-921D-44E3-BD06-3D962647094F}" presName="childNode" presStyleLbl="node1" presStyleIdx="0" presStyleCnt="6">
        <dgm:presLayoutVars>
          <dgm:bulletEnabled val="1"/>
        </dgm:presLayoutVars>
      </dgm:prSet>
      <dgm:spPr/>
    </dgm:pt>
    <dgm:pt modelId="{F1D4D832-0880-4BCB-A1CA-5908E275AAF6}" type="pres">
      <dgm:prSet presAssocID="{A058DF95-921D-44E3-BD06-3D962647094F}" presName="aSpace2" presStyleCnt="0"/>
      <dgm:spPr/>
    </dgm:pt>
    <dgm:pt modelId="{FA78D62C-52A7-4C6C-B818-36E9CF5C47E1}" type="pres">
      <dgm:prSet presAssocID="{46D3512A-3BD1-4074-B4CE-6EE19E179DD0}" presName="childNode" presStyleLbl="node1" presStyleIdx="1" presStyleCnt="6">
        <dgm:presLayoutVars>
          <dgm:bulletEnabled val="1"/>
        </dgm:presLayoutVars>
      </dgm:prSet>
      <dgm:spPr/>
    </dgm:pt>
    <dgm:pt modelId="{6F246129-23E2-4464-83AF-8C911EF19180}" type="pres">
      <dgm:prSet presAssocID="{46D3512A-3BD1-4074-B4CE-6EE19E179DD0}" presName="aSpace2" presStyleCnt="0"/>
      <dgm:spPr/>
    </dgm:pt>
    <dgm:pt modelId="{4DAB2896-C96B-4FA8-BC2B-38540EFDE3A7}" type="pres">
      <dgm:prSet presAssocID="{E1AD339D-407B-45F7-A577-6C5B2CC48F82}" presName="childNode" presStyleLbl="node1" presStyleIdx="2" presStyleCnt="6">
        <dgm:presLayoutVars>
          <dgm:bulletEnabled val="1"/>
        </dgm:presLayoutVars>
      </dgm:prSet>
      <dgm:spPr/>
    </dgm:pt>
    <dgm:pt modelId="{C18F3F2F-356B-4DB6-BDBD-A2234D94C1DC}" type="pres">
      <dgm:prSet presAssocID="{41B2F5FE-F615-4DD7-B587-A0D74820BB83}" presName="aSpace" presStyleCnt="0"/>
      <dgm:spPr/>
    </dgm:pt>
    <dgm:pt modelId="{3C9F5C8E-B7C5-411D-9B00-EC00AB797F16}" type="pres">
      <dgm:prSet presAssocID="{50BBC949-7CC3-491F-A549-A21CB6799192}" presName="compNode" presStyleCnt="0"/>
      <dgm:spPr/>
    </dgm:pt>
    <dgm:pt modelId="{41477CA4-D668-4AE6-8B33-E4B518604A8B}" type="pres">
      <dgm:prSet presAssocID="{50BBC949-7CC3-491F-A549-A21CB6799192}" presName="aNode" presStyleLbl="bgShp" presStyleIdx="1" presStyleCnt="2"/>
      <dgm:spPr/>
    </dgm:pt>
    <dgm:pt modelId="{C1E6F3DE-AF64-4007-B129-E1D29F23314E}" type="pres">
      <dgm:prSet presAssocID="{50BBC949-7CC3-491F-A549-A21CB6799192}" presName="textNode" presStyleLbl="bgShp" presStyleIdx="1" presStyleCnt="2"/>
      <dgm:spPr/>
    </dgm:pt>
    <dgm:pt modelId="{B416CDA9-9EBD-4E68-851F-454EDE6E793F}" type="pres">
      <dgm:prSet presAssocID="{50BBC949-7CC3-491F-A549-A21CB6799192}" presName="compChildNode" presStyleCnt="0"/>
      <dgm:spPr/>
    </dgm:pt>
    <dgm:pt modelId="{4A984DCF-4B8D-4ED4-930F-19CA22F24AFA}" type="pres">
      <dgm:prSet presAssocID="{50BBC949-7CC3-491F-A549-A21CB6799192}" presName="theInnerList" presStyleCnt="0"/>
      <dgm:spPr/>
    </dgm:pt>
    <dgm:pt modelId="{FD92820B-8ECC-489E-9508-C3EC619EA551}" type="pres">
      <dgm:prSet presAssocID="{262B623D-4EEF-417D-8046-0C9B48965BED}" presName="childNode" presStyleLbl="node1" presStyleIdx="3" presStyleCnt="6">
        <dgm:presLayoutVars>
          <dgm:bulletEnabled val="1"/>
        </dgm:presLayoutVars>
      </dgm:prSet>
      <dgm:spPr/>
    </dgm:pt>
    <dgm:pt modelId="{70332237-D4D9-409E-BBE0-679D9D9F32AB}" type="pres">
      <dgm:prSet presAssocID="{262B623D-4EEF-417D-8046-0C9B48965BED}" presName="aSpace2" presStyleCnt="0"/>
      <dgm:spPr/>
    </dgm:pt>
    <dgm:pt modelId="{77C85F37-1E54-478B-8DDE-F155FFFCCE49}" type="pres">
      <dgm:prSet presAssocID="{8D2B73F3-3EC7-4C28-AA4E-CFB42D44076F}" presName="childNode" presStyleLbl="node1" presStyleIdx="4" presStyleCnt="6">
        <dgm:presLayoutVars>
          <dgm:bulletEnabled val="1"/>
        </dgm:presLayoutVars>
      </dgm:prSet>
      <dgm:spPr/>
    </dgm:pt>
    <dgm:pt modelId="{71AA81C4-92F8-43BD-936F-C95C3292DE17}" type="pres">
      <dgm:prSet presAssocID="{8D2B73F3-3EC7-4C28-AA4E-CFB42D44076F}" presName="aSpace2" presStyleCnt="0"/>
      <dgm:spPr/>
    </dgm:pt>
    <dgm:pt modelId="{64ED25D0-1759-4063-A5E5-4C71B2A5E528}" type="pres">
      <dgm:prSet presAssocID="{26789780-EAEA-46AF-845C-B5C7EBA16DF1}" presName="childNode" presStyleLbl="node1" presStyleIdx="5" presStyleCnt="6">
        <dgm:presLayoutVars>
          <dgm:bulletEnabled val="1"/>
        </dgm:presLayoutVars>
      </dgm:prSet>
      <dgm:spPr/>
    </dgm:pt>
  </dgm:ptLst>
  <dgm:cxnLst>
    <dgm:cxn modelId="{CEBB6605-BFB0-4711-946A-9E40E8F839DC}" srcId="{50BBC949-7CC3-491F-A549-A21CB6799192}" destId="{8D2B73F3-3EC7-4C28-AA4E-CFB42D44076F}" srcOrd="1" destOrd="0" parTransId="{FFCF7241-1498-4B46-AB5C-0D19611D5535}" sibTransId="{ED9A04CD-2AAF-4B41-BAFE-5E3DD1661D94}"/>
    <dgm:cxn modelId="{E604330A-11D5-4568-BCD7-97502959DCAA}" type="presOf" srcId="{E1AD339D-407B-45F7-A577-6C5B2CC48F82}" destId="{4DAB2896-C96B-4FA8-BC2B-38540EFDE3A7}" srcOrd="0" destOrd="0" presId="urn:microsoft.com/office/officeart/2005/8/layout/lProcess2"/>
    <dgm:cxn modelId="{7E7FA11F-2C01-4FB8-933B-611BCADDD99D}" type="presOf" srcId="{9411FF11-D229-4F0D-89BF-B977E23334EB}" destId="{2FC828B4-EBAD-4134-BF84-95DACCF86311}" srcOrd="0" destOrd="0" presId="urn:microsoft.com/office/officeart/2005/8/layout/lProcess2"/>
    <dgm:cxn modelId="{1D122D22-716F-4318-A870-5D058F1D8F85}" type="presOf" srcId="{262B623D-4EEF-417D-8046-0C9B48965BED}" destId="{FD92820B-8ECC-489E-9508-C3EC619EA551}" srcOrd="0" destOrd="0" presId="urn:microsoft.com/office/officeart/2005/8/layout/lProcess2"/>
    <dgm:cxn modelId="{209E9922-1000-438F-B31D-0C49A5EE8B4B}" type="presOf" srcId="{50BBC949-7CC3-491F-A549-A21CB6799192}" destId="{41477CA4-D668-4AE6-8B33-E4B518604A8B}" srcOrd="0" destOrd="0" presId="urn:microsoft.com/office/officeart/2005/8/layout/lProcess2"/>
    <dgm:cxn modelId="{EE04522E-9027-4C17-B39C-1EB573AB9E6A}" srcId="{50BBC949-7CC3-491F-A549-A21CB6799192}" destId="{26789780-EAEA-46AF-845C-B5C7EBA16DF1}" srcOrd="2" destOrd="0" parTransId="{3CB1FCEE-D8CF-4278-9FD3-4E571E2BDB27}" sibTransId="{8B637808-5747-49D1-9F18-AB68D18B1E61}"/>
    <dgm:cxn modelId="{BFD19E37-220A-4494-B4EE-DD6290E6913D}" type="presOf" srcId="{26789780-EAEA-46AF-845C-B5C7EBA16DF1}" destId="{64ED25D0-1759-4063-A5E5-4C71B2A5E528}" srcOrd="0" destOrd="0" presId="urn:microsoft.com/office/officeart/2005/8/layout/lProcess2"/>
    <dgm:cxn modelId="{647CEC60-BC59-4A3E-B71F-285F5F931DB0}" srcId="{41B2F5FE-F615-4DD7-B587-A0D74820BB83}" destId="{A058DF95-921D-44E3-BD06-3D962647094F}" srcOrd="0" destOrd="0" parTransId="{407D0A02-BF97-4020-AF41-84990D892693}" sibTransId="{26E38148-AAA7-469E-AF27-445D5FCBFC4C}"/>
    <dgm:cxn modelId="{97085A4A-BB05-4886-86F0-E35001C627FE}" type="presOf" srcId="{41B2F5FE-F615-4DD7-B587-A0D74820BB83}" destId="{728E8078-28B3-466E-96BF-C2C47C953D52}" srcOrd="0" destOrd="0" presId="urn:microsoft.com/office/officeart/2005/8/layout/lProcess2"/>
    <dgm:cxn modelId="{BF23C780-A5A9-4B4A-84C2-E6E69A721756}" srcId="{41B2F5FE-F615-4DD7-B587-A0D74820BB83}" destId="{46D3512A-3BD1-4074-B4CE-6EE19E179DD0}" srcOrd="1" destOrd="0" parTransId="{4FEF8E45-F84E-4433-B121-19422626ED77}" sibTransId="{3F5D78BB-F094-4E0D-B987-AC7132C3BE9F}"/>
    <dgm:cxn modelId="{A5236681-BC0F-4EFD-AB6C-1F211AF26417}" type="presOf" srcId="{A058DF95-921D-44E3-BD06-3D962647094F}" destId="{1E4E74B4-4DA5-462A-A3D6-A1D6D6F64663}" srcOrd="0" destOrd="0" presId="urn:microsoft.com/office/officeart/2005/8/layout/lProcess2"/>
    <dgm:cxn modelId="{C7FE009D-73AF-48B0-B096-1022434FDD2B}" srcId="{9411FF11-D229-4F0D-89BF-B977E23334EB}" destId="{50BBC949-7CC3-491F-A549-A21CB6799192}" srcOrd="1" destOrd="0" parTransId="{107383CE-BC3F-4AC4-850C-8998FF203B88}" sibTransId="{7E21FA15-65E0-44C3-9143-C7CE116303FC}"/>
    <dgm:cxn modelId="{7F43B4A3-6DE5-4B97-8433-5812C7138525}" type="presOf" srcId="{46D3512A-3BD1-4074-B4CE-6EE19E179DD0}" destId="{FA78D62C-52A7-4C6C-B818-36E9CF5C47E1}" srcOrd="0" destOrd="0" presId="urn:microsoft.com/office/officeart/2005/8/layout/lProcess2"/>
    <dgm:cxn modelId="{6DEF91A6-ACFE-4A91-A4B6-326443072F60}" srcId="{9411FF11-D229-4F0D-89BF-B977E23334EB}" destId="{41B2F5FE-F615-4DD7-B587-A0D74820BB83}" srcOrd="0" destOrd="0" parTransId="{D634622E-4874-4562-BEC2-DB566345365D}" sibTransId="{96A0F762-7F59-4609-BFF6-22ADA2BE243E}"/>
    <dgm:cxn modelId="{782A3FB0-6279-4554-8F89-2C068E81F2AF}" type="presOf" srcId="{50BBC949-7CC3-491F-A549-A21CB6799192}" destId="{C1E6F3DE-AF64-4007-B129-E1D29F23314E}" srcOrd="1" destOrd="0" presId="urn:microsoft.com/office/officeart/2005/8/layout/lProcess2"/>
    <dgm:cxn modelId="{2CC544EC-8939-486F-AA5C-F90D3349FE5B}" srcId="{50BBC949-7CC3-491F-A549-A21CB6799192}" destId="{262B623D-4EEF-417D-8046-0C9B48965BED}" srcOrd="0" destOrd="0" parTransId="{8718B95A-9282-453A-ADA6-B7B1D93201A9}" sibTransId="{A76F9F80-C97B-461F-BB4D-32568AE696E3}"/>
    <dgm:cxn modelId="{35F0D6EF-E944-4C97-B7C9-1AC15505456A}" type="presOf" srcId="{41B2F5FE-F615-4DD7-B587-A0D74820BB83}" destId="{42A3ED86-5529-4928-B3D0-A01D29A2677C}" srcOrd="1" destOrd="0" presId="urn:microsoft.com/office/officeart/2005/8/layout/lProcess2"/>
    <dgm:cxn modelId="{793697F0-7FF6-4529-A864-572B2F837940}" type="presOf" srcId="{8D2B73F3-3EC7-4C28-AA4E-CFB42D44076F}" destId="{77C85F37-1E54-478B-8DDE-F155FFFCCE49}" srcOrd="0" destOrd="0" presId="urn:microsoft.com/office/officeart/2005/8/layout/lProcess2"/>
    <dgm:cxn modelId="{BB6BF6F0-655B-4125-AAC4-656FAD58CF2D}" srcId="{41B2F5FE-F615-4DD7-B587-A0D74820BB83}" destId="{E1AD339D-407B-45F7-A577-6C5B2CC48F82}" srcOrd="2" destOrd="0" parTransId="{E362CB4F-92D5-4B41-BEF9-3F9D62C642E9}" sibTransId="{30DF9DAA-2F02-47B3-98B9-62A16D37FBCE}"/>
    <dgm:cxn modelId="{D12A4131-551A-4886-A20B-A519EB6997E8}" type="presParOf" srcId="{2FC828B4-EBAD-4134-BF84-95DACCF86311}" destId="{CD6D6999-6DAB-40A5-AFB1-80A92FD09886}" srcOrd="0" destOrd="0" presId="urn:microsoft.com/office/officeart/2005/8/layout/lProcess2"/>
    <dgm:cxn modelId="{1A70B416-1E8B-4575-939B-25E09B7F74EB}" type="presParOf" srcId="{CD6D6999-6DAB-40A5-AFB1-80A92FD09886}" destId="{728E8078-28B3-466E-96BF-C2C47C953D52}" srcOrd="0" destOrd="0" presId="urn:microsoft.com/office/officeart/2005/8/layout/lProcess2"/>
    <dgm:cxn modelId="{F651D098-DEA4-4BF3-8605-E100D18CD936}" type="presParOf" srcId="{CD6D6999-6DAB-40A5-AFB1-80A92FD09886}" destId="{42A3ED86-5529-4928-B3D0-A01D29A2677C}" srcOrd="1" destOrd="0" presId="urn:microsoft.com/office/officeart/2005/8/layout/lProcess2"/>
    <dgm:cxn modelId="{77C46F31-DB5C-4B19-8858-E14825CA97A0}" type="presParOf" srcId="{CD6D6999-6DAB-40A5-AFB1-80A92FD09886}" destId="{E9B220D5-7EF4-4A42-B156-9916BE1AA60D}" srcOrd="2" destOrd="0" presId="urn:microsoft.com/office/officeart/2005/8/layout/lProcess2"/>
    <dgm:cxn modelId="{952730F2-1119-473D-A55D-2FBEB0A54F81}" type="presParOf" srcId="{E9B220D5-7EF4-4A42-B156-9916BE1AA60D}" destId="{1D18596D-38FE-4C92-B9FF-5C620C70BEFE}" srcOrd="0" destOrd="0" presId="urn:microsoft.com/office/officeart/2005/8/layout/lProcess2"/>
    <dgm:cxn modelId="{B8BC5F67-E991-4B3E-A1CF-625E5979D5E4}" type="presParOf" srcId="{1D18596D-38FE-4C92-B9FF-5C620C70BEFE}" destId="{1E4E74B4-4DA5-462A-A3D6-A1D6D6F64663}" srcOrd="0" destOrd="0" presId="urn:microsoft.com/office/officeart/2005/8/layout/lProcess2"/>
    <dgm:cxn modelId="{8354F3D5-7269-460D-B5F2-9CF556C772D4}" type="presParOf" srcId="{1D18596D-38FE-4C92-B9FF-5C620C70BEFE}" destId="{F1D4D832-0880-4BCB-A1CA-5908E275AAF6}" srcOrd="1" destOrd="0" presId="urn:microsoft.com/office/officeart/2005/8/layout/lProcess2"/>
    <dgm:cxn modelId="{15F1C93C-DD1D-42AE-BB4D-5A4C79B54E7F}" type="presParOf" srcId="{1D18596D-38FE-4C92-B9FF-5C620C70BEFE}" destId="{FA78D62C-52A7-4C6C-B818-36E9CF5C47E1}" srcOrd="2" destOrd="0" presId="urn:microsoft.com/office/officeart/2005/8/layout/lProcess2"/>
    <dgm:cxn modelId="{8FF6C062-D456-42E8-A844-553877C59F75}" type="presParOf" srcId="{1D18596D-38FE-4C92-B9FF-5C620C70BEFE}" destId="{6F246129-23E2-4464-83AF-8C911EF19180}" srcOrd="3" destOrd="0" presId="urn:microsoft.com/office/officeart/2005/8/layout/lProcess2"/>
    <dgm:cxn modelId="{D9A56019-01A8-4CEA-A74A-ABE45959F3BD}" type="presParOf" srcId="{1D18596D-38FE-4C92-B9FF-5C620C70BEFE}" destId="{4DAB2896-C96B-4FA8-BC2B-38540EFDE3A7}" srcOrd="4" destOrd="0" presId="urn:microsoft.com/office/officeart/2005/8/layout/lProcess2"/>
    <dgm:cxn modelId="{7E7C9C8E-5E44-447E-8689-9DA54FB67CCD}" type="presParOf" srcId="{2FC828B4-EBAD-4134-BF84-95DACCF86311}" destId="{C18F3F2F-356B-4DB6-BDBD-A2234D94C1DC}" srcOrd="1" destOrd="0" presId="urn:microsoft.com/office/officeart/2005/8/layout/lProcess2"/>
    <dgm:cxn modelId="{6A1A07E0-07C2-4A6F-894E-AA756AA52EAD}" type="presParOf" srcId="{2FC828B4-EBAD-4134-BF84-95DACCF86311}" destId="{3C9F5C8E-B7C5-411D-9B00-EC00AB797F16}" srcOrd="2" destOrd="0" presId="urn:microsoft.com/office/officeart/2005/8/layout/lProcess2"/>
    <dgm:cxn modelId="{B06B85EA-4A67-4EDD-952F-CFD9FDC10552}" type="presParOf" srcId="{3C9F5C8E-B7C5-411D-9B00-EC00AB797F16}" destId="{41477CA4-D668-4AE6-8B33-E4B518604A8B}" srcOrd="0" destOrd="0" presId="urn:microsoft.com/office/officeart/2005/8/layout/lProcess2"/>
    <dgm:cxn modelId="{D8B14B06-6BED-4954-AD90-1A07B98A20EA}" type="presParOf" srcId="{3C9F5C8E-B7C5-411D-9B00-EC00AB797F16}" destId="{C1E6F3DE-AF64-4007-B129-E1D29F23314E}" srcOrd="1" destOrd="0" presId="urn:microsoft.com/office/officeart/2005/8/layout/lProcess2"/>
    <dgm:cxn modelId="{6C8FFC77-AAF7-4708-A0C4-1D9367C56A59}" type="presParOf" srcId="{3C9F5C8E-B7C5-411D-9B00-EC00AB797F16}" destId="{B416CDA9-9EBD-4E68-851F-454EDE6E793F}" srcOrd="2" destOrd="0" presId="urn:microsoft.com/office/officeart/2005/8/layout/lProcess2"/>
    <dgm:cxn modelId="{6AE7E3FB-AE2D-455F-A547-5920EA4089FA}" type="presParOf" srcId="{B416CDA9-9EBD-4E68-851F-454EDE6E793F}" destId="{4A984DCF-4B8D-4ED4-930F-19CA22F24AFA}" srcOrd="0" destOrd="0" presId="urn:microsoft.com/office/officeart/2005/8/layout/lProcess2"/>
    <dgm:cxn modelId="{CBD764A8-194C-4F80-B21D-F25E16EB2B8D}" type="presParOf" srcId="{4A984DCF-4B8D-4ED4-930F-19CA22F24AFA}" destId="{FD92820B-8ECC-489E-9508-C3EC619EA551}" srcOrd="0" destOrd="0" presId="urn:microsoft.com/office/officeart/2005/8/layout/lProcess2"/>
    <dgm:cxn modelId="{D3191E8A-810D-4802-AEF9-7B70F1968300}" type="presParOf" srcId="{4A984DCF-4B8D-4ED4-930F-19CA22F24AFA}" destId="{70332237-D4D9-409E-BBE0-679D9D9F32AB}" srcOrd="1" destOrd="0" presId="urn:microsoft.com/office/officeart/2005/8/layout/lProcess2"/>
    <dgm:cxn modelId="{360E0590-6DAF-4F2E-A2EF-5A6FA78C9D75}" type="presParOf" srcId="{4A984DCF-4B8D-4ED4-930F-19CA22F24AFA}" destId="{77C85F37-1E54-478B-8DDE-F155FFFCCE49}" srcOrd="2" destOrd="0" presId="urn:microsoft.com/office/officeart/2005/8/layout/lProcess2"/>
    <dgm:cxn modelId="{F7123123-7DFF-4FF2-9CA0-C34DF716565A}" type="presParOf" srcId="{4A984DCF-4B8D-4ED4-930F-19CA22F24AFA}" destId="{71AA81C4-92F8-43BD-936F-C95C3292DE17}" srcOrd="3" destOrd="0" presId="urn:microsoft.com/office/officeart/2005/8/layout/lProcess2"/>
    <dgm:cxn modelId="{72E96447-3DE4-4AD1-AF93-4E36815366DA}" type="presParOf" srcId="{4A984DCF-4B8D-4ED4-930F-19CA22F24AFA}" destId="{64ED25D0-1759-4063-A5E5-4C71B2A5E528}"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CA"/>
        </a:p>
      </dgm:t>
    </dgm:pt>
    <dgm:pt modelId="{DDFEAD6C-3DF3-4486-974E-401EEBC1D420}">
      <dgm:prSet custT="1"/>
      <dgm:spPr/>
      <dgm:t>
        <a:bodyPr/>
        <a:lstStyle/>
        <a:p>
          <a:pPr algn="ctr"/>
          <a:r>
            <a:rPr lang="en-US" sz="2100" b="0" i="0" dirty="0"/>
            <a:t> </a:t>
          </a:r>
          <a:r>
            <a:rPr lang="en-US" sz="3600" b="1" i="0" dirty="0">
              <a:solidFill>
                <a:srgbClr val="183254"/>
              </a:solidFill>
            </a:rPr>
            <a:t>Workshops</a:t>
          </a:r>
          <a:endParaRPr lang="en-CA" sz="3600" b="1" dirty="0">
            <a:solidFill>
              <a:srgbClr val="183254"/>
            </a:solidFill>
          </a:endParaRPr>
        </a:p>
      </dgm:t>
    </dgm:pt>
    <dgm:pt modelId="{24FEA2DE-BEB1-41C2-80E0-97D01A4C5949}" type="parTrans" cxnId="{45FC0754-DE87-4BD8-8473-8D2B01365558}">
      <dgm:prSet/>
      <dgm:spPr/>
      <dgm:t>
        <a:bodyPr/>
        <a:lstStyle/>
        <a:p>
          <a:endParaRPr lang="en-CA"/>
        </a:p>
      </dgm:t>
    </dgm:pt>
    <dgm:pt modelId="{7B687324-4142-4DBE-8DE6-85BE076B5FF4}" type="sibTrans" cxnId="{45FC0754-DE87-4BD8-8473-8D2B01365558}">
      <dgm:prSet/>
      <dgm:spPr/>
      <dgm:t>
        <a:bodyPr/>
        <a:lstStyle/>
        <a:p>
          <a:endParaRPr lang="en-CA"/>
        </a:p>
      </dgm:t>
    </dgm:pt>
    <dgm:pt modelId="{9B253CE7-CDC5-4217-B6DC-A98BB4BAC05F}">
      <dgm:prSet custT="1"/>
      <dgm:spPr>
        <a:ln>
          <a:noFill/>
        </a:ln>
      </dgm:spPr>
      <dgm:t>
        <a:bodyPr anchor="ctr"/>
        <a:lstStyle/>
        <a:p>
          <a:pPr algn="ctr">
            <a:buFont typeface="Arial" panose="020B0604020202020204" pitchFamily="34" charset="0"/>
            <a:buChar char="•"/>
          </a:pPr>
          <a:r>
            <a:rPr lang="en-CA" sz="2400" b="0" dirty="0"/>
            <a:t>IOC Ocean Training internship:</a:t>
          </a:r>
          <a:endParaRPr lang="en-CA" sz="2400" dirty="0"/>
        </a:p>
      </dgm:t>
    </dgm:pt>
    <dgm:pt modelId="{FD4FA3CF-A0EF-475B-BA73-6F87935F4D69}" type="parTrans" cxnId="{24AA8E70-55A7-402C-86EF-09E14E9FC88F}">
      <dgm:prSet/>
      <dgm:spPr/>
      <dgm:t>
        <a:bodyPr/>
        <a:lstStyle/>
        <a:p>
          <a:endParaRPr lang="en-CA"/>
        </a:p>
      </dgm:t>
    </dgm:pt>
    <dgm:pt modelId="{885FF130-5442-4C3C-A9BF-E5020A49D394}" type="sibTrans" cxnId="{24AA8E70-55A7-402C-86EF-09E14E9FC88F}">
      <dgm:prSet/>
      <dgm:spPr/>
      <dgm:t>
        <a:bodyPr/>
        <a:lstStyle/>
        <a:p>
          <a:endParaRPr lang="en-CA"/>
        </a:p>
      </dgm:t>
    </dgm:pt>
    <dgm:pt modelId="{80960482-5518-47A9-90F3-83D6F387014A}">
      <dgm:prSet custT="1"/>
      <dgm:spPr/>
      <dgm:t>
        <a:bodyPr/>
        <a:lstStyle/>
        <a:p>
          <a:pPr algn="ctr">
            <a:buFont typeface="Arial" panose="020B0604020202020204" pitchFamily="34" charset="0"/>
            <a:buChar char="•"/>
          </a:pPr>
          <a:r>
            <a:rPr lang="en-CA" sz="3600" b="1" dirty="0">
              <a:solidFill>
                <a:srgbClr val="183254"/>
              </a:solidFill>
            </a:rPr>
            <a:t>Internships</a:t>
          </a:r>
        </a:p>
      </dgm:t>
    </dgm:pt>
    <dgm:pt modelId="{643CB1BB-A5A8-43CB-BD11-FB152D4FD903}" type="parTrans" cxnId="{10A866B7-263F-424D-A75F-19C1FB73AC05}">
      <dgm:prSet/>
      <dgm:spPr/>
      <dgm:t>
        <a:bodyPr/>
        <a:lstStyle/>
        <a:p>
          <a:endParaRPr lang="en-CA"/>
        </a:p>
      </dgm:t>
    </dgm:pt>
    <dgm:pt modelId="{E921A53B-E27D-4275-96AD-681FCB23374A}" type="sibTrans" cxnId="{10A866B7-263F-424D-A75F-19C1FB73AC05}">
      <dgm:prSet/>
      <dgm:spPr/>
      <dgm:t>
        <a:bodyPr/>
        <a:lstStyle/>
        <a:p>
          <a:endParaRPr lang="en-CA"/>
        </a:p>
      </dgm:t>
    </dgm:pt>
    <dgm:pt modelId="{5195C7A9-E7A4-4CD9-B322-CEA8BDF59960}">
      <dgm:prSet custT="1"/>
      <dgm:spPr>
        <a:ln>
          <a:noFill/>
        </a:ln>
      </dgm:spPr>
      <dgm:t>
        <a:bodyPr anchor="ctr"/>
        <a:lstStyle/>
        <a:p>
          <a:pPr algn="l">
            <a:buFont typeface="Arial" panose="020B0604020202020204" pitchFamily="34" charset="0"/>
            <a:buChar char="•"/>
          </a:pPr>
          <a:r>
            <a:rPr lang="en-CA" sz="2400" dirty="0"/>
            <a:t>OBIS Deep Sea</a:t>
          </a:r>
        </a:p>
      </dgm:t>
    </dgm:pt>
    <dgm:pt modelId="{1166BDEE-F44E-481D-A640-6AE57817F297}" type="parTrans" cxnId="{A77D753A-0843-4CFC-9FE8-818E4070514D}">
      <dgm:prSet/>
      <dgm:spPr/>
      <dgm:t>
        <a:bodyPr/>
        <a:lstStyle/>
        <a:p>
          <a:endParaRPr lang="en-CA"/>
        </a:p>
      </dgm:t>
    </dgm:pt>
    <dgm:pt modelId="{EF9FD8E2-8FCB-4028-8475-081D3100415E}" type="sibTrans" cxnId="{A77D753A-0843-4CFC-9FE8-818E4070514D}">
      <dgm:prSet/>
      <dgm:spPr/>
      <dgm:t>
        <a:bodyPr/>
        <a:lstStyle/>
        <a:p>
          <a:endParaRPr lang="en-CA"/>
        </a:p>
      </dgm:t>
    </dgm:pt>
    <dgm:pt modelId="{D5EF99FC-4252-4210-979B-2D13416861FF}">
      <dgm:prSet custT="1"/>
      <dgm:spPr>
        <a:ln>
          <a:noFill/>
        </a:ln>
      </dgm:spPr>
      <dgm:t>
        <a:bodyPr/>
        <a:lstStyle/>
        <a:p>
          <a:pPr algn="ctr">
            <a:buFont typeface="Arial" panose="020B0604020202020204" pitchFamily="34" charset="0"/>
            <a:buChar char="•"/>
          </a:pPr>
          <a:r>
            <a:rPr lang="en-CA" sz="2400" dirty="0"/>
            <a:t>MPA Europe: </a:t>
          </a:r>
          <a:r>
            <a:rPr lang="en-US" sz="2400" dirty="0"/>
            <a:t>Marine biology curriculum for Ostend 4th grade class</a:t>
          </a:r>
          <a:endParaRPr lang="en-CA" sz="2400" dirty="0"/>
        </a:p>
      </dgm:t>
    </dgm:pt>
    <dgm:pt modelId="{583EDE25-27A7-4174-8DE5-597B66D9EF0C}" type="parTrans" cxnId="{4A96869E-430A-4284-9C09-7F2FF7FBDA36}">
      <dgm:prSet/>
      <dgm:spPr/>
      <dgm:t>
        <a:bodyPr/>
        <a:lstStyle/>
        <a:p>
          <a:endParaRPr lang="en-CA"/>
        </a:p>
      </dgm:t>
    </dgm:pt>
    <dgm:pt modelId="{5DE531B6-E44B-430E-981B-73FD2997628E}" type="sibTrans" cxnId="{4A96869E-430A-4284-9C09-7F2FF7FBDA36}">
      <dgm:prSet/>
      <dgm:spPr/>
      <dgm:t>
        <a:bodyPr/>
        <a:lstStyle/>
        <a:p>
          <a:endParaRPr lang="en-CA"/>
        </a:p>
      </dgm:t>
    </dgm:pt>
    <dgm:pt modelId="{065B46FD-7D32-43AF-85A3-3AD66A5E78D7}">
      <dgm:prSet custT="1"/>
      <dgm:spPr/>
      <dgm:t>
        <a:bodyPr/>
        <a:lstStyle/>
        <a:p>
          <a:pPr algn="ctr">
            <a:buFont typeface="Arial" panose="020B0604020202020204" pitchFamily="34" charset="0"/>
            <a:buChar char="•"/>
          </a:pPr>
          <a:r>
            <a:rPr lang="en-CA" sz="3200" b="1" dirty="0">
              <a:solidFill>
                <a:srgbClr val="183254"/>
              </a:solidFill>
            </a:rPr>
            <a:t>School Curricula</a:t>
          </a:r>
        </a:p>
      </dgm:t>
    </dgm:pt>
    <dgm:pt modelId="{C4B05B28-B006-4039-A8BE-A5178DB47B22}" type="parTrans" cxnId="{ECD373E7-AE7E-4CC4-8C80-F7995F1FF23E}">
      <dgm:prSet/>
      <dgm:spPr/>
      <dgm:t>
        <a:bodyPr/>
        <a:lstStyle/>
        <a:p>
          <a:endParaRPr lang="en-CA"/>
        </a:p>
      </dgm:t>
    </dgm:pt>
    <dgm:pt modelId="{59B1CD38-B48B-49C5-BFA3-2EA9A162BC2B}" type="sibTrans" cxnId="{ECD373E7-AE7E-4CC4-8C80-F7995F1FF23E}">
      <dgm:prSet/>
      <dgm:spPr/>
      <dgm:t>
        <a:bodyPr/>
        <a:lstStyle/>
        <a:p>
          <a:endParaRPr lang="en-CA"/>
        </a:p>
      </dgm:t>
    </dgm:pt>
    <dgm:pt modelId="{450193E6-BC9D-4445-9283-D6086ED6EAD0}">
      <dgm:prSet custT="1"/>
      <dgm:spPr>
        <a:ln>
          <a:noFill/>
        </a:ln>
      </dgm:spPr>
      <dgm:t>
        <a:bodyPr/>
        <a:lstStyle/>
        <a:p>
          <a:pPr algn="ctr">
            <a:buFont typeface="Arial" panose="020B0604020202020204" pitchFamily="34" charset="0"/>
            <a:buChar char="•"/>
          </a:pPr>
          <a:r>
            <a:rPr lang="en-CA" sz="2000" dirty="0"/>
            <a:t>OBIS-SG-12 Nodes training </a:t>
          </a:r>
          <a:r>
            <a:rPr lang="en-CA" sz="1600" dirty="0"/>
            <a:t>(Mar 2024)</a:t>
          </a:r>
          <a:endParaRPr lang="en-CA" sz="2000" dirty="0"/>
        </a:p>
      </dgm:t>
    </dgm:pt>
    <dgm:pt modelId="{58E3B15F-A6FE-4738-BCD3-8D463A415FD5}" type="parTrans" cxnId="{2A6FC5B9-5E2E-4C65-95C4-303883C9883F}">
      <dgm:prSet/>
      <dgm:spPr/>
      <dgm:t>
        <a:bodyPr/>
        <a:lstStyle/>
        <a:p>
          <a:endParaRPr lang="en-CA"/>
        </a:p>
      </dgm:t>
    </dgm:pt>
    <dgm:pt modelId="{ADCF3B69-5555-422F-BB34-B45AED91ED98}" type="sibTrans" cxnId="{2A6FC5B9-5E2E-4C65-95C4-303883C9883F}">
      <dgm:prSet/>
      <dgm:spPr/>
      <dgm:t>
        <a:bodyPr/>
        <a:lstStyle/>
        <a:p>
          <a:endParaRPr lang="en-CA"/>
        </a:p>
      </dgm:t>
    </dgm:pt>
    <dgm:pt modelId="{71BA8251-EA96-4BA0-8F3D-B11A4E7368E7}">
      <dgm:prSet custT="1"/>
      <dgm:spPr>
        <a:ln>
          <a:noFill/>
        </a:ln>
      </dgm:spPr>
      <dgm:t>
        <a:bodyPr anchor="ctr"/>
        <a:lstStyle/>
        <a:p>
          <a:pPr algn="l">
            <a:buFont typeface="Arial" panose="020B0604020202020204" pitchFamily="34" charset="0"/>
            <a:buChar char="•"/>
          </a:pPr>
          <a:r>
            <a:rPr lang="en-CA" sz="2400" dirty="0"/>
            <a:t>OBIS Australia</a:t>
          </a:r>
        </a:p>
      </dgm:t>
    </dgm:pt>
    <dgm:pt modelId="{FC4EAB26-2FAB-4C09-BB96-9194E6E1ABA4}" type="parTrans" cxnId="{B144F1AA-BFAA-461F-A47B-D30C5334072D}">
      <dgm:prSet/>
      <dgm:spPr/>
      <dgm:t>
        <a:bodyPr/>
        <a:lstStyle/>
        <a:p>
          <a:endParaRPr lang="en-CA"/>
        </a:p>
      </dgm:t>
    </dgm:pt>
    <dgm:pt modelId="{FFCF1DBB-5585-47E4-831A-47843A3E7DC2}" type="sibTrans" cxnId="{B144F1AA-BFAA-461F-A47B-D30C5334072D}">
      <dgm:prSet/>
      <dgm:spPr/>
      <dgm:t>
        <a:bodyPr/>
        <a:lstStyle/>
        <a:p>
          <a:endParaRPr lang="en-CA"/>
        </a:p>
      </dgm:t>
    </dgm:pt>
    <dgm:pt modelId="{09F4EFC2-A8E2-4948-8B10-3EDF5FAB5EB3}">
      <dgm:prSet custT="1"/>
      <dgm:spPr>
        <a:ln>
          <a:noFill/>
        </a:ln>
      </dgm:spPr>
      <dgm:t>
        <a:bodyPr/>
        <a:lstStyle/>
        <a:p>
          <a:pPr algn="ctr">
            <a:buFont typeface="Arial" panose="020B0604020202020204" pitchFamily="34" charset="0"/>
            <a:buChar char="•"/>
          </a:pPr>
          <a:r>
            <a:rPr lang="en-US" sz="2000" dirty="0"/>
            <a:t>Marine Biological Data Mobilization workshop </a:t>
          </a:r>
          <a:br>
            <a:rPr lang="en-US" sz="2000" dirty="0"/>
          </a:br>
          <a:r>
            <a:rPr lang="en-US" sz="1600" dirty="0"/>
            <a:t>(2024 and 2025)</a:t>
          </a:r>
          <a:br>
            <a:rPr lang="en-US" sz="1600" dirty="0"/>
          </a:br>
          <a:r>
            <a:rPr lang="en-CA" sz="1100" dirty="0">
              <a:solidFill>
                <a:schemeClr val="bg1"/>
              </a:solidFill>
            </a:rPr>
            <a:t>OBIS-USA, IOOS, </a:t>
          </a:r>
          <a:r>
            <a:rPr lang="en-CA" sz="1100" dirty="0" err="1">
              <a:solidFill>
                <a:schemeClr val="bg1"/>
              </a:solidFill>
            </a:rPr>
            <a:t>Hakai</a:t>
          </a:r>
          <a:r>
            <a:rPr lang="en-CA" sz="1100" dirty="0">
              <a:solidFill>
                <a:schemeClr val="bg1"/>
              </a:solidFill>
            </a:rPr>
            <a:t>, CIOOS, MBON, OTN, Caribbean-OBIS, and OBIS-Chile</a:t>
          </a:r>
          <a:endParaRPr lang="en-CA" sz="2000" dirty="0"/>
        </a:p>
      </dgm:t>
    </dgm:pt>
    <dgm:pt modelId="{53AE3947-09E5-4689-890E-A00C6A914C52}" type="parTrans" cxnId="{BC3DD31E-6126-427E-B75C-8936F9D25936}">
      <dgm:prSet/>
      <dgm:spPr/>
      <dgm:t>
        <a:bodyPr/>
        <a:lstStyle/>
        <a:p>
          <a:endParaRPr lang="en-CA"/>
        </a:p>
      </dgm:t>
    </dgm:pt>
    <dgm:pt modelId="{A290932B-72EA-4FF3-9F59-FA31AD92B947}" type="sibTrans" cxnId="{BC3DD31E-6126-427E-B75C-8936F9D25936}">
      <dgm:prSet/>
      <dgm:spPr/>
      <dgm:t>
        <a:bodyPr/>
        <a:lstStyle/>
        <a:p>
          <a:endParaRPr lang="en-CA"/>
        </a:p>
      </dgm:t>
    </dgm:pt>
    <dgm:pt modelId="{7A52D01E-8025-41E4-97BA-3A4E34F068A5}">
      <dgm:prSet custT="1"/>
      <dgm:spPr>
        <a:ln>
          <a:noFill/>
        </a:ln>
      </dgm:spPr>
      <dgm:t>
        <a:bodyPr/>
        <a:lstStyle/>
        <a:p>
          <a:pPr algn="ctr">
            <a:buFont typeface="Arial" panose="020B0604020202020204" pitchFamily="34" charset="0"/>
            <a:buChar char="•"/>
          </a:pPr>
          <a:endParaRPr lang="en-CA" sz="2000" dirty="0"/>
        </a:p>
      </dgm:t>
    </dgm:pt>
    <dgm:pt modelId="{98355578-40D9-4C98-8501-90C4885DC511}" type="parTrans" cxnId="{08AFFE8F-F7E1-4960-89B3-76A49228A89D}">
      <dgm:prSet/>
      <dgm:spPr/>
      <dgm:t>
        <a:bodyPr/>
        <a:lstStyle/>
        <a:p>
          <a:endParaRPr lang="en-CA"/>
        </a:p>
      </dgm:t>
    </dgm:pt>
    <dgm:pt modelId="{DA67AEBA-6FB4-473E-BA6A-43444F8CCEB0}" type="sibTrans" cxnId="{08AFFE8F-F7E1-4960-89B3-76A49228A89D}">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D4DB7FA3-22F0-44C9-AD9F-9DABC25C8715}" type="pres">
      <dgm:prSet presAssocID="{DDFEAD6C-3DF3-4486-974E-401EEBC1D420}" presName="compNode" presStyleCnt="0"/>
      <dgm:spPr/>
    </dgm:pt>
    <dgm:pt modelId="{A4E0022F-631F-4685-8605-100DF345F5F3}" type="pres">
      <dgm:prSet presAssocID="{DDFEAD6C-3DF3-4486-974E-401EEBC1D420}" presName="aNode" presStyleLbl="bgShp" presStyleIdx="0" presStyleCnt="3"/>
      <dgm:spPr/>
    </dgm:pt>
    <dgm:pt modelId="{7724C9DE-519A-4E93-ADDA-FD83EEB7754F}" type="pres">
      <dgm:prSet presAssocID="{DDFEAD6C-3DF3-4486-974E-401EEBC1D420}" presName="textNode" presStyleLbl="bgShp" presStyleIdx="0" presStyleCnt="3"/>
      <dgm:spPr/>
    </dgm:pt>
    <dgm:pt modelId="{F908D42A-E3A9-45DB-A384-425E69B35632}" type="pres">
      <dgm:prSet presAssocID="{DDFEAD6C-3DF3-4486-974E-401EEBC1D420}" presName="compChildNode" presStyleCnt="0"/>
      <dgm:spPr/>
    </dgm:pt>
    <dgm:pt modelId="{7301577A-6CB6-40ED-B7D9-567708CC11ED}" type="pres">
      <dgm:prSet presAssocID="{DDFEAD6C-3DF3-4486-974E-401EEBC1D420}" presName="theInnerList" presStyleCnt="0"/>
      <dgm:spPr/>
    </dgm:pt>
    <dgm:pt modelId="{A193A42B-5981-4C62-BE74-C7291C2F2C4C}" type="pres">
      <dgm:prSet presAssocID="{450193E6-BC9D-4445-9283-D6086ED6EAD0}" presName="childNode" presStyleLbl="node1" presStyleIdx="0" presStyleCnt="5">
        <dgm:presLayoutVars>
          <dgm:bulletEnabled val="1"/>
        </dgm:presLayoutVars>
      </dgm:prSet>
      <dgm:spPr/>
    </dgm:pt>
    <dgm:pt modelId="{211D8C63-922F-4A92-9CB5-2CDED7FF069E}" type="pres">
      <dgm:prSet presAssocID="{450193E6-BC9D-4445-9283-D6086ED6EAD0}" presName="aSpace2" presStyleCnt="0"/>
      <dgm:spPr/>
    </dgm:pt>
    <dgm:pt modelId="{20E102A2-74C4-4518-9E05-CC8EE58167F0}" type="pres">
      <dgm:prSet presAssocID="{7A52D01E-8025-41E4-97BA-3A4E34F068A5}" presName="childNode" presStyleLbl="node1" presStyleIdx="1" presStyleCnt="5" custScaleX="86975">
        <dgm:presLayoutVars>
          <dgm:bulletEnabled val="1"/>
        </dgm:presLayoutVars>
      </dgm:prSet>
      <dgm:spPr/>
    </dgm:pt>
    <dgm:pt modelId="{13720DDE-B000-4154-97E1-417F6A90AD70}" type="pres">
      <dgm:prSet presAssocID="{7A52D01E-8025-41E4-97BA-3A4E34F068A5}" presName="aSpace2" presStyleCnt="0"/>
      <dgm:spPr/>
    </dgm:pt>
    <dgm:pt modelId="{BCC4E1A5-59FC-4EE7-A480-B1B49E384A83}" type="pres">
      <dgm:prSet presAssocID="{09F4EFC2-A8E2-4948-8B10-3EDF5FAB5EB3}" presName="childNode" presStyleLbl="node1" presStyleIdx="2" presStyleCnt="5" custScaleY="183756" custLinFactY="5815" custLinFactNeighborY="100000">
        <dgm:presLayoutVars>
          <dgm:bulletEnabled val="1"/>
        </dgm:presLayoutVars>
      </dgm:prSet>
      <dgm:spPr/>
    </dgm:pt>
    <dgm:pt modelId="{7943E43D-AA7E-49E4-9EF0-646BD4FFA10D}" type="pres">
      <dgm:prSet presAssocID="{DDFEAD6C-3DF3-4486-974E-401EEBC1D420}" presName="aSpace" presStyleCnt="0"/>
      <dgm:spPr/>
    </dgm:pt>
    <dgm:pt modelId="{8115EEE3-B3A6-4E32-B0D1-B56F7785DE0C}" type="pres">
      <dgm:prSet presAssocID="{80960482-5518-47A9-90F3-83D6F387014A}" presName="compNode" presStyleCnt="0"/>
      <dgm:spPr/>
    </dgm:pt>
    <dgm:pt modelId="{E373C7A7-4F8E-4076-8B22-745B71EE7025}" type="pres">
      <dgm:prSet presAssocID="{80960482-5518-47A9-90F3-83D6F387014A}" presName="aNode" presStyleLbl="bgShp" presStyleIdx="1" presStyleCnt="3"/>
      <dgm:spPr/>
    </dgm:pt>
    <dgm:pt modelId="{C7FF4C3E-0E36-4108-BA4B-0EDE66548922}" type="pres">
      <dgm:prSet presAssocID="{80960482-5518-47A9-90F3-83D6F387014A}" presName="textNode" presStyleLbl="bgShp" presStyleIdx="1" presStyleCnt="3"/>
      <dgm:spPr/>
    </dgm:pt>
    <dgm:pt modelId="{8C4CF796-8F2B-4BFF-B01A-C8A7650955ED}" type="pres">
      <dgm:prSet presAssocID="{80960482-5518-47A9-90F3-83D6F387014A}" presName="compChildNode" presStyleCnt="0"/>
      <dgm:spPr/>
    </dgm:pt>
    <dgm:pt modelId="{853BB0AD-2ABF-4EAB-ADBC-FAFE3A9425BD}" type="pres">
      <dgm:prSet presAssocID="{80960482-5518-47A9-90F3-83D6F387014A}" presName="theInnerList" presStyleCnt="0"/>
      <dgm:spPr/>
    </dgm:pt>
    <dgm:pt modelId="{66371C2E-2A3C-452F-984C-3C941B711CDD}" type="pres">
      <dgm:prSet presAssocID="{9B253CE7-CDC5-4217-B6DC-A98BB4BAC05F}" presName="childNode" presStyleLbl="node1" presStyleIdx="3" presStyleCnt="5">
        <dgm:presLayoutVars>
          <dgm:bulletEnabled val="1"/>
        </dgm:presLayoutVars>
      </dgm:prSet>
      <dgm:spPr/>
    </dgm:pt>
    <dgm:pt modelId="{6E6710D6-6DEA-4557-94A1-1BD29169D85B}" type="pres">
      <dgm:prSet presAssocID="{80960482-5518-47A9-90F3-83D6F387014A}" presName="aSpace" presStyleCnt="0"/>
      <dgm:spPr/>
    </dgm:pt>
    <dgm:pt modelId="{96D403BF-08F5-4070-80D9-D975A2FCFAF1}" type="pres">
      <dgm:prSet presAssocID="{065B46FD-7D32-43AF-85A3-3AD66A5E78D7}" presName="compNode" presStyleCnt="0"/>
      <dgm:spPr/>
    </dgm:pt>
    <dgm:pt modelId="{E5A20A8F-1818-49ED-B252-3750E40991AC}" type="pres">
      <dgm:prSet presAssocID="{065B46FD-7D32-43AF-85A3-3AD66A5E78D7}" presName="aNode" presStyleLbl="bgShp" presStyleIdx="2" presStyleCnt="3"/>
      <dgm:spPr/>
    </dgm:pt>
    <dgm:pt modelId="{4864F0B6-F331-41C2-8D6C-A1BD6B9E1DC3}" type="pres">
      <dgm:prSet presAssocID="{065B46FD-7D32-43AF-85A3-3AD66A5E78D7}" presName="textNode" presStyleLbl="bgShp" presStyleIdx="2" presStyleCnt="3"/>
      <dgm:spPr/>
    </dgm:pt>
    <dgm:pt modelId="{092A51D1-5AAE-4CCF-A8B4-E53BE605C121}" type="pres">
      <dgm:prSet presAssocID="{065B46FD-7D32-43AF-85A3-3AD66A5E78D7}" presName="compChildNode" presStyleCnt="0"/>
      <dgm:spPr/>
    </dgm:pt>
    <dgm:pt modelId="{EE84FD68-2772-40E4-BC6D-00FE080BCFCE}" type="pres">
      <dgm:prSet presAssocID="{065B46FD-7D32-43AF-85A3-3AD66A5E78D7}" presName="theInnerList" presStyleCnt="0"/>
      <dgm:spPr/>
    </dgm:pt>
    <dgm:pt modelId="{50823B0C-9FB3-4F3C-97FC-E9EF853FE48A}" type="pres">
      <dgm:prSet presAssocID="{D5EF99FC-4252-4210-979B-2D13416861FF}" presName="childNode" presStyleLbl="node1" presStyleIdx="4" presStyleCnt="5">
        <dgm:presLayoutVars>
          <dgm:bulletEnabled val="1"/>
        </dgm:presLayoutVars>
      </dgm:prSet>
      <dgm:spPr/>
    </dgm:pt>
  </dgm:ptLst>
  <dgm:cxnLst>
    <dgm:cxn modelId="{C533B310-79C6-4B50-8F5A-A6BD1F888406}" type="presOf" srcId="{D5EF99FC-4252-4210-979B-2D13416861FF}" destId="{50823B0C-9FB3-4F3C-97FC-E9EF853FE48A}" srcOrd="0" destOrd="0" presId="urn:microsoft.com/office/officeart/2005/8/layout/lProcess2"/>
    <dgm:cxn modelId="{8C537E17-B666-4B66-81B7-AA2E8EDB910E}" type="presOf" srcId="{5195C7A9-E7A4-4CD9-B322-CEA8BDF59960}" destId="{66371C2E-2A3C-452F-984C-3C941B711CDD}" srcOrd="0" destOrd="2" presId="urn:microsoft.com/office/officeart/2005/8/layout/lProcess2"/>
    <dgm:cxn modelId="{3D1DA41A-7156-439F-B65E-39F014EBD939}" type="presOf" srcId="{9B253CE7-CDC5-4217-B6DC-A98BB4BAC05F}" destId="{66371C2E-2A3C-452F-984C-3C941B711CDD}" srcOrd="0" destOrd="0" presId="urn:microsoft.com/office/officeart/2005/8/layout/lProcess2"/>
    <dgm:cxn modelId="{BC3DD31E-6126-427E-B75C-8936F9D25936}" srcId="{DDFEAD6C-3DF3-4486-974E-401EEBC1D420}" destId="{09F4EFC2-A8E2-4948-8B10-3EDF5FAB5EB3}" srcOrd="2" destOrd="0" parTransId="{53AE3947-09E5-4689-890E-A00C6A914C52}" sibTransId="{A290932B-72EA-4FF3-9F59-FA31AD92B947}"/>
    <dgm:cxn modelId="{7E7FA11F-2C01-4FB8-933B-611BCADDD99D}" type="presOf" srcId="{9411FF11-D229-4F0D-89BF-B977E23334EB}" destId="{2FC828B4-EBAD-4134-BF84-95DACCF86311}" srcOrd="0" destOrd="0" presId="urn:microsoft.com/office/officeart/2005/8/layout/lProcess2"/>
    <dgm:cxn modelId="{E0948222-75F3-4675-80C4-05B8B04253B6}" type="presOf" srcId="{7A52D01E-8025-41E4-97BA-3A4E34F068A5}" destId="{20E102A2-74C4-4518-9E05-CC8EE58167F0}" srcOrd="0" destOrd="0" presId="urn:microsoft.com/office/officeart/2005/8/layout/lProcess2"/>
    <dgm:cxn modelId="{A5620B24-2BF9-483A-82FA-4533CF3B9DD9}" type="presOf" srcId="{71BA8251-EA96-4BA0-8F3D-B11A4E7368E7}" destId="{66371C2E-2A3C-452F-984C-3C941B711CDD}" srcOrd="0" destOrd="1" presId="urn:microsoft.com/office/officeart/2005/8/layout/lProcess2"/>
    <dgm:cxn modelId="{1EFB4132-A226-4F5D-95F4-A6ADC33B8D18}" type="presOf" srcId="{DDFEAD6C-3DF3-4486-974E-401EEBC1D420}" destId="{A4E0022F-631F-4685-8605-100DF345F5F3}" srcOrd="0" destOrd="0" presId="urn:microsoft.com/office/officeart/2005/8/layout/lProcess2"/>
    <dgm:cxn modelId="{90CFD337-2E7D-46FA-9061-6C44135348B0}" type="presOf" srcId="{065B46FD-7D32-43AF-85A3-3AD66A5E78D7}" destId="{4864F0B6-F331-41C2-8D6C-A1BD6B9E1DC3}" srcOrd="1" destOrd="0" presId="urn:microsoft.com/office/officeart/2005/8/layout/lProcess2"/>
    <dgm:cxn modelId="{A77D753A-0843-4CFC-9FE8-818E4070514D}" srcId="{9B253CE7-CDC5-4217-B6DC-A98BB4BAC05F}" destId="{5195C7A9-E7A4-4CD9-B322-CEA8BDF59960}" srcOrd="1" destOrd="0" parTransId="{1166BDEE-F44E-481D-A640-6AE57817F297}" sibTransId="{EF9FD8E2-8FCB-4028-8475-081D3100415E}"/>
    <dgm:cxn modelId="{5426E641-0825-4FD1-9699-BFCB8A8A3973}" type="presOf" srcId="{80960482-5518-47A9-90F3-83D6F387014A}" destId="{E373C7A7-4F8E-4076-8B22-745B71EE7025}" srcOrd="0" destOrd="0" presId="urn:microsoft.com/office/officeart/2005/8/layout/lProcess2"/>
    <dgm:cxn modelId="{2FF96D48-C20B-43D2-8E43-F9CEB3BECDE2}" type="presOf" srcId="{DDFEAD6C-3DF3-4486-974E-401EEBC1D420}" destId="{7724C9DE-519A-4E93-ADDA-FD83EEB7754F}" srcOrd="1" destOrd="0" presId="urn:microsoft.com/office/officeart/2005/8/layout/lProcess2"/>
    <dgm:cxn modelId="{C84DF869-76F9-45EA-BC26-224FC6BFFE06}" type="presOf" srcId="{09F4EFC2-A8E2-4948-8B10-3EDF5FAB5EB3}" destId="{BCC4E1A5-59FC-4EE7-A480-B1B49E384A83}" srcOrd="0" destOrd="0" presId="urn:microsoft.com/office/officeart/2005/8/layout/lProcess2"/>
    <dgm:cxn modelId="{20A71F6B-3B82-45BA-88F3-9AD3D9C348AD}" type="presOf" srcId="{065B46FD-7D32-43AF-85A3-3AD66A5E78D7}" destId="{E5A20A8F-1818-49ED-B252-3750E40991AC}" srcOrd="0" destOrd="0" presId="urn:microsoft.com/office/officeart/2005/8/layout/lProcess2"/>
    <dgm:cxn modelId="{24AA8E70-55A7-402C-86EF-09E14E9FC88F}" srcId="{80960482-5518-47A9-90F3-83D6F387014A}" destId="{9B253CE7-CDC5-4217-B6DC-A98BB4BAC05F}" srcOrd="0" destOrd="0" parTransId="{FD4FA3CF-A0EF-475B-BA73-6F87935F4D69}" sibTransId="{885FF130-5442-4C3C-A9BF-E5020A49D394}"/>
    <dgm:cxn modelId="{45FC0754-DE87-4BD8-8473-8D2B01365558}" srcId="{9411FF11-D229-4F0D-89BF-B977E23334EB}" destId="{DDFEAD6C-3DF3-4486-974E-401EEBC1D420}" srcOrd="0" destOrd="0" parTransId="{24FEA2DE-BEB1-41C2-80E0-97D01A4C5949}" sibTransId="{7B687324-4142-4DBE-8DE6-85BE076B5FF4}"/>
    <dgm:cxn modelId="{6B920E7C-0340-49A0-9260-0234D1D92EC5}" type="presOf" srcId="{80960482-5518-47A9-90F3-83D6F387014A}" destId="{C7FF4C3E-0E36-4108-BA4B-0EDE66548922}" srcOrd="1" destOrd="0" presId="urn:microsoft.com/office/officeart/2005/8/layout/lProcess2"/>
    <dgm:cxn modelId="{08AFFE8F-F7E1-4960-89B3-76A49228A89D}" srcId="{DDFEAD6C-3DF3-4486-974E-401EEBC1D420}" destId="{7A52D01E-8025-41E4-97BA-3A4E34F068A5}" srcOrd="1" destOrd="0" parTransId="{98355578-40D9-4C98-8501-90C4885DC511}" sibTransId="{DA67AEBA-6FB4-473E-BA6A-43444F8CCEB0}"/>
    <dgm:cxn modelId="{4A96869E-430A-4284-9C09-7F2FF7FBDA36}" srcId="{065B46FD-7D32-43AF-85A3-3AD66A5E78D7}" destId="{D5EF99FC-4252-4210-979B-2D13416861FF}" srcOrd="0" destOrd="0" parTransId="{583EDE25-27A7-4174-8DE5-597B66D9EF0C}" sibTransId="{5DE531B6-E44B-430E-981B-73FD2997628E}"/>
    <dgm:cxn modelId="{B144F1AA-BFAA-461F-A47B-D30C5334072D}" srcId="{9B253CE7-CDC5-4217-B6DC-A98BB4BAC05F}" destId="{71BA8251-EA96-4BA0-8F3D-B11A4E7368E7}" srcOrd="0" destOrd="0" parTransId="{FC4EAB26-2FAB-4C09-BB96-9194E6E1ABA4}" sibTransId="{FFCF1DBB-5585-47E4-831A-47843A3E7DC2}"/>
    <dgm:cxn modelId="{10A866B7-263F-424D-A75F-19C1FB73AC05}" srcId="{9411FF11-D229-4F0D-89BF-B977E23334EB}" destId="{80960482-5518-47A9-90F3-83D6F387014A}" srcOrd="1" destOrd="0" parTransId="{643CB1BB-A5A8-43CB-BD11-FB152D4FD903}" sibTransId="{E921A53B-E27D-4275-96AD-681FCB23374A}"/>
    <dgm:cxn modelId="{2A6FC5B9-5E2E-4C65-95C4-303883C9883F}" srcId="{DDFEAD6C-3DF3-4486-974E-401EEBC1D420}" destId="{450193E6-BC9D-4445-9283-D6086ED6EAD0}" srcOrd="0" destOrd="0" parTransId="{58E3B15F-A6FE-4738-BCD3-8D463A415FD5}" sibTransId="{ADCF3B69-5555-422F-BB34-B45AED91ED98}"/>
    <dgm:cxn modelId="{CC880AD0-2358-499F-845B-BAE6A3F04073}" type="presOf" srcId="{450193E6-BC9D-4445-9283-D6086ED6EAD0}" destId="{A193A42B-5981-4C62-BE74-C7291C2F2C4C}" srcOrd="0" destOrd="0" presId="urn:microsoft.com/office/officeart/2005/8/layout/lProcess2"/>
    <dgm:cxn modelId="{ECD373E7-AE7E-4CC4-8C80-F7995F1FF23E}" srcId="{9411FF11-D229-4F0D-89BF-B977E23334EB}" destId="{065B46FD-7D32-43AF-85A3-3AD66A5E78D7}" srcOrd="2" destOrd="0" parTransId="{C4B05B28-B006-4039-A8BE-A5178DB47B22}" sibTransId="{59B1CD38-B48B-49C5-BFA3-2EA9A162BC2B}"/>
    <dgm:cxn modelId="{165673AD-0DAC-4544-8FE9-8F5FBBB4F757}" type="presParOf" srcId="{2FC828B4-EBAD-4134-BF84-95DACCF86311}" destId="{D4DB7FA3-22F0-44C9-AD9F-9DABC25C8715}" srcOrd="0" destOrd="0" presId="urn:microsoft.com/office/officeart/2005/8/layout/lProcess2"/>
    <dgm:cxn modelId="{BCC3E739-65C4-4A13-9BDD-A0982EF2D3EA}" type="presParOf" srcId="{D4DB7FA3-22F0-44C9-AD9F-9DABC25C8715}" destId="{A4E0022F-631F-4685-8605-100DF345F5F3}" srcOrd="0" destOrd="0" presId="urn:microsoft.com/office/officeart/2005/8/layout/lProcess2"/>
    <dgm:cxn modelId="{C01B3799-6D7D-46DA-A75D-DEC463402F2C}" type="presParOf" srcId="{D4DB7FA3-22F0-44C9-AD9F-9DABC25C8715}" destId="{7724C9DE-519A-4E93-ADDA-FD83EEB7754F}" srcOrd="1" destOrd="0" presId="urn:microsoft.com/office/officeart/2005/8/layout/lProcess2"/>
    <dgm:cxn modelId="{1DD2FFC3-23DC-4C5B-9A3D-1C4FDB78D188}" type="presParOf" srcId="{D4DB7FA3-22F0-44C9-AD9F-9DABC25C8715}" destId="{F908D42A-E3A9-45DB-A384-425E69B35632}" srcOrd="2" destOrd="0" presId="urn:microsoft.com/office/officeart/2005/8/layout/lProcess2"/>
    <dgm:cxn modelId="{9328615C-C589-4D10-8684-35C557C7B352}" type="presParOf" srcId="{F908D42A-E3A9-45DB-A384-425E69B35632}" destId="{7301577A-6CB6-40ED-B7D9-567708CC11ED}" srcOrd="0" destOrd="0" presId="urn:microsoft.com/office/officeart/2005/8/layout/lProcess2"/>
    <dgm:cxn modelId="{320986EE-D75A-4678-B74F-A1B64B0128FC}" type="presParOf" srcId="{7301577A-6CB6-40ED-B7D9-567708CC11ED}" destId="{A193A42B-5981-4C62-BE74-C7291C2F2C4C}" srcOrd="0" destOrd="0" presId="urn:microsoft.com/office/officeart/2005/8/layout/lProcess2"/>
    <dgm:cxn modelId="{E1F83C53-52C3-4FFB-8F58-9798463336B1}" type="presParOf" srcId="{7301577A-6CB6-40ED-B7D9-567708CC11ED}" destId="{211D8C63-922F-4A92-9CB5-2CDED7FF069E}" srcOrd="1" destOrd="0" presId="urn:microsoft.com/office/officeart/2005/8/layout/lProcess2"/>
    <dgm:cxn modelId="{D8CBE452-B1DF-48FD-84C2-883D16C87E8A}" type="presParOf" srcId="{7301577A-6CB6-40ED-B7D9-567708CC11ED}" destId="{20E102A2-74C4-4518-9E05-CC8EE58167F0}" srcOrd="2" destOrd="0" presId="urn:microsoft.com/office/officeart/2005/8/layout/lProcess2"/>
    <dgm:cxn modelId="{A584AA66-C39C-46C7-AF22-1869A1DBB2CB}" type="presParOf" srcId="{7301577A-6CB6-40ED-B7D9-567708CC11ED}" destId="{13720DDE-B000-4154-97E1-417F6A90AD70}" srcOrd="3" destOrd="0" presId="urn:microsoft.com/office/officeart/2005/8/layout/lProcess2"/>
    <dgm:cxn modelId="{E35DD99C-EB38-4B96-8FA0-982D43B3FA82}" type="presParOf" srcId="{7301577A-6CB6-40ED-B7D9-567708CC11ED}" destId="{BCC4E1A5-59FC-4EE7-A480-B1B49E384A83}" srcOrd="4" destOrd="0" presId="urn:microsoft.com/office/officeart/2005/8/layout/lProcess2"/>
    <dgm:cxn modelId="{25E88B1E-F24A-42CB-901D-307406E534CE}" type="presParOf" srcId="{2FC828B4-EBAD-4134-BF84-95DACCF86311}" destId="{7943E43D-AA7E-49E4-9EF0-646BD4FFA10D}" srcOrd="1" destOrd="0" presId="urn:microsoft.com/office/officeart/2005/8/layout/lProcess2"/>
    <dgm:cxn modelId="{577FAD7E-5957-4177-86CE-52EF1F863683}" type="presParOf" srcId="{2FC828B4-EBAD-4134-BF84-95DACCF86311}" destId="{8115EEE3-B3A6-4E32-B0D1-B56F7785DE0C}" srcOrd="2" destOrd="0" presId="urn:microsoft.com/office/officeart/2005/8/layout/lProcess2"/>
    <dgm:cxn modelId="{157D905E-0AA6-44BD-B299-0441038E1D87}" type="presParOf" srcId="{8115EEE3-B3A6-4E32-B0D1-B56F7785DE0C}" destId="{E373C7A7-4F8E-4076-8B22-745B71EE7025}" srcOrd="0" destOrd="0" presId="urn:microsoft.com/office/officeart/2005/8/layout/lProcess2"/>
    <dgm:cxn modelId="{A108B785-0159-433C-A127-53B9C10D48B1}" type="presParOf" srcId="{8115EEE3-B3A6-4E32-B0D1-B56F7785DE0C}" destId="{C7FF4C3E-0E36-4108-BA4B-0EDE66548922}" srcOrd="1" destOrd="0" presId="urn:microsoft.com/office/officeart/2005/8/layout/lProcess2"/>
    <dgm:cxn modelId="{8E291555-9649-42A8-B036-10CBA29F13BB}" type="presParOf" srcId="{8115EEE3-B3A6-4E32-B0D1-B56F7785DE0C}" destId="{8C4CF796-8F2B-4BFF-B01A-C8A7650955ED}" srcOrd="2" destOrd="0" presId="urn:microsoft.com/office/officeart/2005/8/layout/lProcess2"/>
    <dgm:cxn modelId="{821E7CD8-1BF8-40F6-83BF-F94B768DC7E9}" type="presParOf" srcId="{8C4CF796-8F2B-4BFF-B01A-C8A7650955ED}" destId="{853BB0AD-2ABF-4EAB-ADBC-FAFE3A9425BD}" srcOrd="0" destOrd="0" presId="urn:microsoft.com/office/officeart/2005/8/layout/lProcess2"/>
    <dgm:cxn modelId="{6074E153-2D6F-44E8-9A41-D41CBC2C116D}" type="presParOf" srcId="{853BB0AD-2ABF-4EAB-ADBC-FAFE3A9425BD}" destId="{66371C2E-2A3C-452F-984C-3C941B711CDD}" srcOrd="0" destOrd="0" presId="urn:microsoft.com/office/officeart/2005/8/layout/lProcess2"/>
    <dgm:cxn modelId="{2D339A1E-44BD-470F-AFFE-6DFA5900D040}" type="presParOf" srcId="{2FC828B4-EBAD-4134-BF84-95DACCF86311}" destId="{6E6710D6-6DEA-4557-94A1-1BD29169D85B}" srcOrd="3" destOrd="0" presId="urn:microsoft.com/office/officeart/2005/8/layout/lProcess2"/>
    <dgm:cxn modelId="{246A7FAF-45D5-4B09-8A76-AAB22541721F}" type="presParOf" srcId="{2FC828B4-EBAD-4134-BF84-95DACCF86311}" destId="{96D403BF-08F5-4070-80D9-D975A2FCFAF1}" srcOrd="4" destOrd="0" presId="urn:microsoft.com/office/officeart/2005/8/layout/lProcess2"/>
    <dgm:cxn modelId="{AAAB1641-8C4A-4687-B70D-690EBEB33F1D}" type="presParOf" srcId="{96D403BF-08F5-4070-80D9-D975A2FCFAF1}" destId="{E5A20A8F-1818-49ED-B252-3750E40991AC}" srcOrd="0" destOrd="0" presId="urn:microsoft.com/office/officeart/2005/8/layout/lProcess2"/>
    <dgm:cxn modelId="{28828CF8-4DE6-4AA8-BAFC-9B839BF6777E}" type="presParOf" srcId="{96D403BF-08F5-4070-80D9-D975A2FCFAF1}" destId="{4864F0B6-F331-41C2-8D6C-A1BD6B9E1DC3}" srcOrd="1" destOrd="0" presId="urn:microsoft.com/office/officeart/2005/8/layout/lProcess2"/>
    <dgm:cxn modelId="{8089C416-10D4-4E7E-AE4B-FD389C2F658A}" type="presParOf" srcId="{96D403BF-08F5-4070-80D9-D975A2FCFAF1}" destId="{092A51D1-5AAE-4CCF-A8B4-E53BE605C121}" srcOrd="2" destOrd="0" presId="urn:microsoft.com/office/officeart/2005/8/layout/lProcess2"/>
    <dgm:cxn modelId="{EA615A6D-0B30-42B3-9D80-B93F935CDCE6}" type="presParOf" srcId="{092A51D1-5AAE-4CCF-A8B4-E53BE605C121}" destId="{EE84FD68-2772-40E4-BC6D-00FE080BCFCE}" srcOrd="0" destOrd="0" presId="urn:microsoft.com/office/officeart/2005/8/layout/lProcess2"/>
    <dgm:cxn modelId="{74201137-7838-4481-A43B-6FCAEBFCAB8E}" type="presParOf" srcId="{EE84FD68-2772-40E4-BC6D-00FE080BCFCE}" destId="{50823B0C-9FB3-4F3C-97FC-E9EF853FE48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CA"/>
        </a:p>
      </dgm:t>
    </dgm:pt>
    <dgm:pt modelId="{DDFEAD6C-3DF3-4486-974E-401EEBC1D420}">
      <dgm:prSet custT="1"/>
      <dgm:spPr/>
      <dgm:t>
        <a:bodyPr/>
        <a:lstStyle/>
        <a:p>
          <a:pPr algn="ctr"/>
          <a:r>
            <a:rPr lang="en-US" sz="2100" b="0" i="0" dirty="0"/>
            <a:t> </a:t>
          </a:r>
          <a:r>
            <a:rPr lang="en-US" sz="3200" b="1" i="0" dirty="0">
              <a:solidFill>
                <a:srgbClr val="183254"/>
              </a:solidFill>
            </a:rPr>
            <a:t>Higher Education</a:t>
          </a:r>
          <a:endParaRPr lang="en-CA" sz="3600" b="1" dirty="0">
            <a:solidFill>
              <a:srgbClr val="183254"/>
            </a:solidFill>
          </a:endParaRPr>
        </a:p>
      </dgm:t>
    </dgm:pt>
    <dgm:pt modelId="{24FEA2DE-BEB1-41C2-80E0-97D01A4C5949}" type="parTrans" cxnId="{45FC0754-DE87-4BD8-8473-8D2B01365558}">
      <dgm:prSet/>
      <dgm:spPr/>
      <dgm:t>
        <a:bodyPr/>
        <a:lstStyle/>
        <a:p>
          <a:endParaRPr lang="en-CA"/>
        </a:p>
      </dgm:t>
    </dgm:pt>
    <dgm:pt modelId="{7B687324-4142-4DBE-8DE6-85BE076B5FF4}" type="sibTrans" cxnId="{45FC0754-DE87-4BD8-8473-8D2B01365558}">
      <dgm:prSet/>
      <dgm:spPr/>
      <dgm:t>
        <a:bodyPr/>
        <a:lstStyle/>
        <a:p>
          <a:endParaRPr lang="en-CA"/>
        </a:p>
      </dgm:t>
    </dgm:pt>
    <dgm:pt modelId="{4166A0E7-5CF5-4352-A4D1-15314BEF5A2A}">
      <dgm:prSet custT="1"/>
      <dgm:spPr/>
      <dgm:t>
        <a:bodyPr/>
        <a:lstStyle/>
        <a:p>
          <a:pPr algn="ctr">
            <a:buFont typeface="Arial" panose="020B0604020202020204" pitchFamily="34" charset="0"/>
            <a:buChar char="•"/>
          </a:pPr>
          <a:r>
            <a:rPr lang="en-US" sz="2400" dirty="0"/>
            <a:t>Propagules program not funded</a:t>
          </a:r>
          <a:endParaRPr lang="en-CA" sz="2400" dirty="0"/>
        </a:p>
      </dgm:t>
    </dgm:pt>
    <dgm:pt modelId="{EB62F0A9-BB18-495B-9F41-39CC0CF08FED}" type="parTrans" cxnId="{67404CB6-4402-4D55-9EB5-9BE7AC9C4941}">
      <dgm:prSet/>
      <dgm:spPr/>
      <dgm:t>
        <a:bodyPr/>
        <a:lstStyle/>
        <a:p>
          <a:endParaRPr lang="en-CA"/>
        </a:p>
      </dgm:t>
    </dgm:pt>
    <dgm:pt modelId="{A4CB9940-9CBA-4940-9657-78D5BF6B9F74}" type="sibTrans" cxnId="{67404CB6-4402-4D55-9EB5-9BE7AC9C4941}">
      <dgm:prSet/>
      <dgm:spPr/>
      <dgm:t>
        <a:bodyPr/>
        <a:lstStyle/>
        <a:p>
          <a:endParaRPr lang="en-CA"/>
        </a:p>
      </dgm:t>
    </dgm:pt>
    <dgm:pt modelId="{065B46FD-7D32-43AF-85A3-3AD66A5E78D7}">
      <dgm:prSet custT="1"/>
      <dgm:spPr/>
      <dgm:t>
        <a:bodyPr/>
        <a:lstStyle/>
        <a:p>
          <a:pPr algn="ctr">
            <a:buFont typeface="Arial" panose="020B0604020202020204" pitchFamily="34" charset="0"/>
            <a:buChar char="•"/>
          </a:pPr>
          <a:r>
            <a:rPr lang="en-CA" sz="3200" b="1" dirty="0">
              <a:solidFill>
                <a:srgbClr val="183254"/>
              </a:solidFill>
            </a:rPr>
            <a:t>In-Person Training</a:t>
          </a:r>
        </a:p>
      </dgm:t>
    </dgm:pt>
    <dgm:pt modelId="{C4B05B28-B006-4039-A8BE-A5178DB47B22}" type="parTrans" cxnId="{ECD373E7-AE7E-4CC4-8C80-F7995F1FF23E}">
      <dgm:prSet/>
      <dgm:spPr/>
      <dgm:t>
        <a:bodyPr/>
        <a:lstStyle/>
        <a:p>
          <a:endParaRPr lang="en-CA"/>
        </a:p>
      </dgm:t>
    </dgm:pt>
    <dgm:pt modelId="{59B1CD38-B48B-49C5-BFA3-2EA9A162BC2B}" type="sibTrans" cxnId="{ECD373E7-AE7E-4CC4-8C80-F7995F1FF23E}">
      <dgm:prSet/>
      <dgm:spPr/>
      <dgm:t>
        <a:bodyPr/>
        <a:lstStyle/>
        <a:p>
          <a:endParaRPr lang="en-CA"/>
        </a:p>
      </dgm:t>
    </dgm:pt>
    <dgm:pt modelId="{1DD59016-AE8E-420A-AA03-A197251875D8}">
      <dgm:prSet custT="1"/>
      <dgm:spPr/>
      <dgm:t>
        <a:bodyPr/>
        <a:lstStyle/>
        <a:p>
          <a:pPr algn="ctr">
            <a:buFont typeface="Arial" panose="020B0604020202020204" pitchFamily="34" charset="0"/>
            <a:buChar char="•"/>
          </a:pPr>
          <a:r>
            <a:rPr lang="en-CA" sz="2000" b="0" dirty="0"/>
            <a:t>GOOS </a:t>
          </a:r>
          <a:r>
            <a:rPr lang="en-CA" sz="2000" b="0" dirty="0" err="1"/>
            <a:t>BioEco</a:t>
          </a:r>
          <a:r>
            <a:rPr lang="en-CA" sz="2000" b="0" dirty="0"/>
            <a:t> Panel </a:t>
          </a:r>
          <a:r>
            <a:rPr lang="en-CA" sz="1800" b="0" dirty="0"/>
            <a:t>(Feb 2025)</a:t>
          </a:r>
          <a:endParaRPr lang="en-CA" sz="2000" b="0" dirty="0"/>
        </a:p>
      </dgm:t>
    </dgm:pt>
    <dgm:pt modelId="{BBF35DD2-BACA-416A-B1C5-FA5F18494106}" type="parTrans" cxnId="{0D9D938B-C75E-4626-B072-42DBF01D23A3}">
      <dgm:prSet/>
      <dgm:spPr/>
      <dgm:t>
        <a:bodyPr/>
        <a:lstStyle/>
        <a:p>
          <a:endParaRPr lang="en-CA"/>
        </a:p>
      </dgm:t>
    </dgm:pt>
    <dgm:pt modelId="{0F160B64-52F5-4356-9119-01B1046EA80D}" type="sibTrans" cxnId="{0D9D938B-C75E-4626-B072-42DBF01D23A3}">
      <dgm:prSet/>
      <dgm:spPr/>
      <dgm:t>
        <a:bodyPr/>
        <a:lstStyle/>
        <a:p>
          <a:endParaRPr lang="en-CA"/>
        </a:p>
      </dgm:t>
    </dgm:pt>
    <dgm:pt modelId="{E3A8B197-A10D-451E-84CF-4F209F86D068}">
      <dgm:prSet custT="1"/>
      <dgm:spPr/>
      <dgm:t>
        <a:bodyPr/>
        <a:lstStyle/>
        <a:p>
          <a:pPr algn="ctr">
            <a:buFont typeface="Arial" panose="020B0604020202020204" pitchFamily="34" charset="0"/>
            <a:buChar char="•"/>
          </a:pPr>
          <a:r>
            <a:rPr lang="en-CA" sz="3600" b="1" dirty="0">
              <a:solidFill>
                <a:srgbClr val="183254"/>
              </a:solidFill>
            </a:rPr>
            <a:t>Mentoring</a:t>
          </a:r>
          <a:endParaRPr lang="en-CA" sz="2400" b="1" dirty="0"/>
        </a:p>
      </dgm:t>
    </dgm:pt>
    <dgm:pt modelId="{198A919D-E006-43AC-952C-2143C1B1164A}" type="parTrans" cxnId="{89C645A6-5D3F-47AB-9C3A-F6B780FC6C0C}">
      <dgm:prSet/>
      <dgm:spPr/>
      <dgm:t>
        <a:bodyPr/>
        <a:lstStyle/>
        <a:p>
          <a:endParaRPr lang="en-CA"/>
        </a:p>
      </dgm:t>
    </dgm:pt>
    <dgm:pt modelId="{EC9A5E78-DCCD-44C8-920C-08D7443E1E40}" type="sibTrans" cxnId="{89C645A6-5D3F-47AB-9C3A-F6B780FC6C0C}">
      <dgm:prSet/>
      <dgm:spPr/>
      <dgm:t>
        <a:bodyPr/>
        <a:lstStyle/>
        <a:p>
          <a:endParaRPr lang="en-CA"/>
        </a:p>
      </dgm:t>
    </dgm:pt>
    <dgm:pt modelId="{08EDC231-D5B3-4807-B725-3EE50C1EDEA8}">
      <dgm:prSet custT="1"/>
      <dgm:spPr/>
      <dgm:t>
        <a:bodyPr/>
        <a:lstStyle/>
        <a:p>
          <a:pPr algn="ctr">
            <a:buFont typeface="Arial" panose="020B0604020202020204" pitchFamily="34" charset="0"/>
            <a:buChar char="•"/>
          </a:pPr>
          <a:r>
            <a:rPr lang="en-US" sz="2400" dirty="0"/>
            <a:t>Exploring other avenues</a:t>
          </a:r>
          <a:endParaRPr lang="en-CA" sz="2400" dirty="0"/>
        </a:p>
      </dgm:t>
    </dgm:pt>
    <dgm:pt modelId="{9739B4C8-7D19-44E1-B2DF-71F5669E3653}" type="parTrans" cxnId="{7055A276-D41A-4382-BDF1-5D8A68B5F13A}">
      <dgm:prSet/>
      <dgm:spPr/>
      <dgm:t>
        <a:bodyPr/>
        <a:lstStyle/>
        <a:p>
          <a:endParaRPr lang="en-CA"/>
        </a:p>
      </dgm:t>
    </dgm:pt>
    <dgm:pt modelId="{52E47E4A-2538-42F2-B652-F0543C6B089C}" type="sibTrans" cxnId="{7055A276-D41A-4382-BDF1-5D8A68B5F13A}">
      <dgm:prSet/>
      <dgm:spPr/>
      <dgm:t>
        <a:bodyPr/>
        <a:lstStyle/>
        <a:p>
          <a:endParaRPr lang="en-CA"/>
        </a:p>
      </dgm:t>
    </dgm:pt>
    <dgm:pt modelId="{5602B7AD-D1EB-471F-934D-E21FC84A8EEC}">
      <dgm:prSet custT="1"/>
      <dgm:spPr/>
      <dgm:t>
        <a:bodyPr/>
        <a:lstStyle/>
        <a:p>
          <a:pPr algn="ctr">
            <a:buFont typeface="Arial" panose="020B0604020202020204" pitchFamily="34" charset="0"/>
            <a:buChar char="•"/>
          </a:pPr>
          <a:r>
            <a:rPr lang="en-US" sz="2400" dirty="0">
              <a:solidFill>
                <a:schemeClr val="bg1"/>
              </a:solidFill>
            </a:rPr>
            <a:t>Develop data products platform</a:t>
          </a:r>
          <a:endParaRPr lang="en-CA" sz="2400" dirty="0"/>
        </a:p>
      </dgm:t>
    </dgm:pt>
    <dgm:pt modelId="{C65D3279-ACF9-4C16-A41C-25CB9E4BBEE1}" type="parTrans" cxnId="{6398BB37-E8A5-41E0-B313-4E311199603E}">
      <dgm:prSet/>
      <dgm:spPr/>
      <dgm:t>
        <a:bodyPr/>
        <a:lstStyle/>
        <a:p>
          <a:endParaRPr lang="en-CA"/>
        </a:p>
      </dgm:t>
    </dgm:pt>
    <dgm:pt modelId="{480C6909-7DD5-4477-9191-EEFB0610395E}" type="sibTrans" cxnId="{6398BB37-E8A5-41E0-B313-4E311199603E}">
      <dgm:prSet/>
      <dgm:spPr/>
      <dgm:t>
        <a:bodyPr/>
        <a:lstStyle/>
        <a:p>
          <a:endParaRPr lang="en-CA"/>
        </a:p>
      </dgm:t>
    </dgm:pt>
    <dgm:pt modelId="{1F4A0125-1202-41E6-BBBB-9321C0CA984D}">
      <dgm:prSet custT="1"/>
      <dgm:spPr/>
      <dgm:t>
        <a:bodyPr/>
        <a:lstStyle/>
        <a:p>
          <a:pPr>
            <a:buFont typeface="Arial" panose="020B0604020202020204" pitchFamily="34" charset="0"/>
            <a:buChar char="•"/>
          </a:pPr>
          <a:r>
            <a:rPr lang="en-CA" sz="2800" b="0" dirty="0"/>
            <a:t>Improve mentoring within network</a:t>
          </a:r>
          <a:endParaRPr lang="en-CA" sz="2800" dirty="0"/>
        </a:p>
      </dgm:t>
    </dgm:pt>
    <dgm:pt modelId="{3DEE6132-617B-452C-A2A5-CA48962F2653}" type="parTrans" cxnId="{3AAAF5FD-EA2A-46A3-B5E8-FAC9DDA61859}">
      <dgm:prSet/>
      <dgm:spPr/>
      <dgm:t>
        <a:bodyPr/>
        <a:lstStyle/>
        <a:p>
          <a:endParaRPr lang="en-CA"/>
        </a:p>
      </dgm:t>
    </dgm:pt>
    <dgm:pt modelId="{760F03B6-60A9-43A4-8465-81B7C4A7C293}" type="sibTrans" cxnId="{3AAAF5FD-EA2A-46A3-B5E8-FAC9DDA61859}">
      <dgm:prSet/>
      <dgm:spPr/>
      <dgm:t>
        <a:bodyPr/>
        <a:lstStyle/>
        <a:p>
          <a:endParaRPr lang="en-CA"/>
        </a:p>
      </dgm:t>
    </dgm:pt>
    <dgm:pt modelId="{CA916014-47EE-43D2-83BF-EFC41B70BF5E}">
      <dgm:prSet custT="1"/>
      <dgm:spPr/>
      <dgm:t>
        <a:bodyPr/>
        <a:lstStyle/>
        <a:p>
          <a:pPr algn="ctr">
            <a:buFont typeface="Arial" panose="020B0604020202020204" pitchFamily="34" charset="0"/>
            <a:buChar char="•"/>
          </a:pPr>
          <a:r>
            <a:rPr lang="en-CA" sz="3200" b="1" dirty="0">
              <a:solidFill>
                <a:srgbClr val="183254"/>
              </a:solidFill>
            </a:rPr>
            <a:t>Training Materials</a:t>
          </a:r>
        </a:p>
      </dgm:t>
    </dgm:pt>
    <dgm:pt modelId="{C0F1F272-EFBC-4382-B70A-35E733775B4F}" type="parTrans" cxnId="{550C6EEB-F518-4BF6-B82E-37FD469EC74E}">
      <dgm:prSet/>
      <dgm:spPr/>
      <dgm:t>
        <a:bodyPr/>
        <a:lstStyle/>
        <a:p>
          <a:endParaRPr lang="en-CA"/>
        </a:p>
      </dgm:t>
    </dgm:pt>
    <dgm:pt modelId="{E0C4E6A7-1150-4B9A-8509-526CD1A10EBC}" type="sibTrans" cxnId="{550C6EEB-F518-4BF6-B82E-37FD469EC74E}">
      <dgm:prSet/>
      <dgm:spPr/>
      <dgm:t>
        <a:bodyPr/>
        <a:lstStyle/>
        <a:p>
          <a:endParaRPr lang="en-CA"/>
        </a:p>
      </dgm:t>
    </dgm:pt>
    <dgm:pt modelId="{62196E52-E7C5-4741-8800-87216588FF90}">
      <dgm:prSet custT="1"/>
      <dgm:spPr/>
      <dgm:t>
        <a:bodyPr/>
        <a:lstStyle/>
        <a:p>
          <a:pPr algn="ctr">
            <a:buFont typeface="Arial" panose="020B0604020202020204" pitchFamily="34" charset="0"/>
            <a:buChar char="•"/>
          </a:pPr>
          <a:r>
            <a:rPr lang="en-CA" sz="2000" dirty="0"/>
            <a:t>Reusable modular training content</a:t>
          </a:r>
        </a:p>
      </dgm:t>
    </dgm:pt>
    <dgm:pt modelId="{D2C67679-703C-46AF-A341-A557A6030EAC}" type="parTrans" cxnId="{307573E1-00EF-4C07-BFF7-6B84B35A87CD}">
      <dgm:prSet/>
      <dgm:spPr/>
      <dgm:t>
        <a:bodyPr/>
        <a:lstStyle/>
        <a:p>
          <a:endParaRPr lang="en-CA"/>
        </a:p>
      </dgm:t>
    </dgm:pt>
    <dgm:pt modelId="{8F186382-8A46-4A3C-9C88-41451D5DD3C7}" type="sibTrans" cxnId="{307573E1-00EF-4C07-BFF7-6B84B35A87CD}">
      <dgm:prSet/>
      <dgm:spPr/>
      <dgm:t>
        <a:bodyPr/>
        <a:lstStyle/>
        <a:p>
          <a:endParaRPr lang="en-CA"/>
        </a:p>
      </dgm:t>
    </dgm:pt>
    <dgm:pt modelId="{041EE6D1-DD9A-4683-96E4-55DF45342AA0}">
      <dgm:prSet custT="1"/>
      <dgm:spPr/>
      <dgm:t>
        <a:bodyPr/>
        <a:lstStyle/>
        <a:p>
          <a:pPr algn="ctr">
            <a:buFont typeface="Arial" panose="020B0604020202020204" pitchFamily="34" charset="0"/>
            <a:buChar char="•"/>
          </a:pPr>
          <a:r>
            <a:rPr lang="en-CA" sz="2000" b="0" dirty="0"/>
            <a:t>Living Data conference</a:t>
          </a:r>
          <a:br>
            <a:rPr lang="en-CA" sz="2000" b="0" dirty="0"/>
          </a:br>
          <a:r>
            <a:rPr lang="en-CA" sz="1800" b="0" dirty="0"/>
            <a:t>(Oct 2025)</a:t>
          </a:r>
          <a:endParaRPr lang="en-CA" sz="2000" b="0" dirty="0"/>
        </a:p>
      </dgm:t>
    </dgm:pt>
    <dgm:pt modelId="{8B16AAFC-80A1-44D8-ABC9-EE04E6E695A5}" type="parTrans" cxnId="{88D620A2-0489-44D9-9B48-CFE6B6DF573D}">
      <dgm:prSet/>
      <dgm:spPr/>
      <dgm:t>
        <a:bodyPr/>
        <a:lstStyle/>
        <a:p>
          <a:endParaRPr lang="en-CA"/>
        </a:p>
      </dgm:t>
    </dgm:pt>
    <dgm:pt modelId="{4C5764B4-50E9-4714-A181-F242F9517BB3}" type="sibTrans" cxnId="{88D620A2-0489-44D9-9B48-CFE6B6DF573D}">
      <dgm:prSet/>
      <dgm:spPr/>
      <dgm:t>
        <a:bodyPr/>
        <a:lstStyle/>
        <a:p>
          <a:endParaRPr lang="en-CA"/>
        </a:p>
      </dgm:t>
    </dgm:pt>
    <dgm:pt modelId="{EA3295E5-CFF3-4F50-A749-10A7B5203982}">
      <dgm:prSet custT="1"/>
      <dgm:spPr/>
      <dgm:t>
        <a:bodyPr/>
        <a:lstStyle/>
        <a:p>
          <a:pPr algn="ctr"/>
          <a:r>
            <a:rPr lang="en-CA" sz="1800" dirty="0">
              <a:solidFill>
                <a:schemeClr val="bg1"/>
              </a:solidFill>
            </a:rPr>
            <a:t>UN Ocean Decade OBON eDNA workshop </a:t>
          </a:r>
          <a:r>
            <a:rPr lang="en-CA" sz="1600" dirty="0">
              <a:solidFill>
                <a:schemeClr val="bg1"/>
              </a:solidFill>
            </a:rPr>
            <a:t>(Nov 2024)</a:t>
          </a:r>
          <a:endParaRPr lang="en-CA" sz="1800" b="0" dirty="0">
            <a:solidFill>
              <a:schemeClr val="bg1"/>
            </a:solidFill>
          </a:endParaRPr>
        </a:p>
      </dgm:t>
    </dgm:pt>
    <dgm:pt modelId="{E6B50B9B-1C29-4EA6-9314-CDD57DA68DB8}" type="parTrans" cxnId="{35B57C3E-209B-409D-ABEF-8ECB6ACE0E2D}">
      <dgm:prSet/>
      <dgm:spPr/>
      <dgm:t>
        <a:bodyPr/>
        <a:lstStyle/>
        <a:p>
          <a:endParaRPr lang="en-CA"/>
        </a:p>
      </dgm:t>
    </dgm:pt>
    <dgm:pt modelId="{493CA1B6-65A8-428C-8F5B-E7A4014FB682}" type="sibTrans" cxnId="{35B57C3E-209B-409D-ABEF-8ECB6ACE0E2D}">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D4DB7FA3-22F0-44C9-AD9F-9DABC25C8715}" type="pres">
      <dgm:prSet presAssocID="{DDFEAD6C-3DF3-4486-974E-401EEBC1D420}" presName="compNode" presStyleCnt="0"/>
      <dgm:spPr/>
    </dgm:pt>
    <dgm:pt modelId="{A4E0022F-631F-4685-8605-100DF345F5F3}" type="pres">
      <dgm:prSet presAssocID="{DDFEAD6C-3DF3-4486-974E-401EEBC1D420}" presName="aNode" presStyleLbl="bgShp" presStyleIdx="0" presStyleCnt="4" custLinFactNeighborX="-2337"/>
      <dgm:spPr/>
    </dgm:pt>
    <dgm:pt modelId="{7724C9DE-519A-4E93-ADDA-FD83EEB7754F}" type="pres">
      <dgm:prSet presAssocID="{DDFEAD6C-3DF3-4486-974E-401EEBC1D420}" presName="textNode" presStyleLbl="bgShp" presStyleIdx="0" presStyleCnt="4"/>
      <dgm:spPr/>
    </dgm:pt>
    <dgm:pt modelId="{F908D42A-E3A9-45DB-A384-425E69B35632}" type="pres">
      <dgm:prSet presAssocID="{DDFEAD6C-3DF3-4486-974E-401EEBC1D420}" presName="compChildNode" presStyleCnt="0"/>
      <dgm:spPr/>
    </dgm:pt>
    <dgm:pt modelId="{7301577A-6CB6-40ED-B7D9-567708CC11ED}" type="pres">
      <dgm:prSet presAssocID="{DDFEAD6C-3DF3-4486-974E-401EEBC1D420}" presName="theInnerList" presStyleCnt="0"/>
      <dgm:spPr/>
    </dgm:pt>
    <dgm:pt modelId="{9D59B643-606B-400B-AFDA-C384016CCC2B}" type="pres">
      <dgm:prSet presAssocID="{4166A0E7-5CF5-4352-A4D1-15314BEF5A2A}" presName="childNode" presStyleLbl="node1" presStyleIdx="0" presStyleCnt="8">
        <dgm:presLayoutVars>
          <dgm:bulletEnabled val="1"/>
        </dgm:presLayoutVars>
      </dgm:prSet>
      <dgm:spPr/>
    </dgm:pt>
    <dgm:pt modelId="{CCC54FAE-4C1F-406D-966F-D19E321DA240}" type="pres">
      <dgm:prSet presAssocID="{4166A0E7-5CF5-4352-A4D1-15314BEF5A2A}" presName="aSpace2" presStyleCnt="0"/>
      <dgm:spPr/>
    </dgm:pt>
    <dgm:pt modelId="{F1D47505-167B-4F03-9F03-E18139260101}" type="pres">
      <dgm:prSet presAssocID="{08EDC231-D5B3-4807-B725-3EE50C1EDEA8}" presName="childNode" presStyleLbl="node1" presStyleIdx="1" presStyleCnt="8">
        <dgm:presLayoutVars>
          <dgm:bulletEnabled val="1"/>
        </dgm:presLayoutVars>
      </dgm:prSet>
      <dgm:spPr/>
    </dgm:pt>
    <dgm:pt modelId="{7943E43D-AA7E-49E4-9EF0-646BD4FFA10D}" type="pres">
      <dgm:prSet presAssocID="{DDFEAD6C-3DF3-4486-974E-401EEBC1D420}" presName="aSpace" presStyleCnt="0"/>
      <dgm:spPr/>
    </dgm:pt>
    <dgm:pt modelId="{3C7F5446-8364-4508-BD33-8F98DACC567A}" type="pres">
      <dgm:prSet presAssocID="{CA916014-47EE-43D2-83BF-EFC41B70BF5E}" presName="compNode" presStyleCnt="0"/>
      <dgm:spPr/>
    </dgm:pt>
    <dgm:pt modelId="{30FDDFC0-210D-4E50-823B-0A3E9AF7B21F}" type="pres">
      <dgm:prSet presAssocID="{CA916014-47EE-43D2-83BF-EFC41B70BF5E}" presName="aNode" presStyleLbl="bgShp" presStyleIdx="1" presStyleCnt="4"/>
      <dgm:spPr/>
    </dgm:pt>
    <dgm:pt modelId="{AAA4CB7A-AF09-4F03-A413-236C2F068983}" type="pres">
      <dgm:prSet presAssocID="{CA916014-47EE-43D2-83BF-EFC41B70BF5E}" presName="textNode" presStyleLbl="bgShp" presStyleIdx="1" presStyleCnt="4"/>
      <dgm:spPr/>
    </dgm:pt>
    <dgm:pt modelId="{DFA18AFE-0156-4BA2-80F6-AFF77AD34A79}" type="pres">
      <dgm:prSet presAssocID="{CA916014-47EE-43D2-83BF-EFC41B70BF5E}" presName="compChildNode" presStyleCnt="0"/>
      <dgm:spPr/>
    </dgm:pt>
    <dgm:pt modelId="{64D8496D-4E97-45F4-B503-DBF579A72CBC}" type="pres">
      <dgm:prSet presAssocID="{CA916014-47EE-43D2-83BF-EFC41B70BF5E}" presName="theInnerList" presStyleCnt="0"/>
      <dgm:spPr/>
    </dgm:pt>
    <dgm:pt modelId="{F497F9EE-0DA9-4B18-9AA8-5D83A9DEA963}" type="pres">
      <dgm:prSet presAssocID="{5602B7AD-D1EB-471F-934D-E21FC84A8EEC}" presName="childNode" presStyleLbl="node1" presStyleIdx="2" presStyleCnt="8">
        <dgm:presLayoutVars>
          <dgm:bulletEnabled val="1"/>
        </dgm:presLayoutVars>
      </dgm:prSet>
      <dgm:spPr/>
    </dgm:pt>
    <dgm:pt modelId="{44A07D0C-7036-40AE-BFC8-E0A1711DBB63}" type="pres">
      <dgm:prSet presAssocID="{5602B7AD-D1EB-471F-934D-E21FC84A8EEC}" presName="aSpace2" presStyleCnt="0"/>
      <dgm:spPr/>
    </dgm:pt>
    <dgm:pt modelId="{091FFF4E-EB06-44B1-B535-93A4DF159FD8}" type="pres">
      <dgm:prSet presAssocID="{62196E52-E7C5-4741-8800-87216588FF90}" presName="childNode" presStyleLbl="node1" presStyleIdx="3" presStyleCnt="8">
        <dgm:presLayoutVars>
          <dgm:bulletEnabled val="1"/>
        </dgm:presLayoutVars>
      </dgm:prSet>
      <dgm:spPr/>
    </dgm:pt>
    <dgm:pt modelId="{74551BD0-0545-49D5-9A5B-9E2BA483498B}" type="pres">
      <dgm:prSet presAssocID="{CA916014-47EE-43D2-83BF-EFC41B70BF5E}" presName="aSpace" presStyleCnt="0"/>
      <dgm:spPr/>
    </dgm:pt>
    <dgm:pt modelId="{96D403BF-08F5-4070-80D9-D975A2FCFAF1}" type="pres">
      <dgm:prSet presAssocID="{065B46FD-7D32-43AF-85A3-3AD66A5E78D7}" presName="compNode" presStyleCnt="0"/>
      <dgm:spPr/>
    </dgm:pt>
    <dgm:pt modelId="{E5A20A8F-1818-49ED-B252-3750E40991AC}" type="pres">
      <dgm:prSet presAssocID="{065B46FD-7D32-43AF-85A3-3AD66A5E78D7}" presName="aNode" presStyleLbl="bgShp" presStyleIdx="2" presStyleCnt="4"/>
      <dgm:spPr/>
    </dgm:pt>
    <dgm:pt modelId="{4864F0B6-F331-41C2-8D6C-A1BD6B9E1DC3}" type="pres">
      <dgm:prSet presAssocID="{065B46FD-7D32-43AF-85A3-3AD66A5E78D7}" presName="textNode" presStyleLbl="bgShp" presStyleIdx="2" presStyleCnt="4"/>
      <dgm:spPr/>
    </dgm:pt>
    <dgm:pt modelId="{092A51D1-5AAE-4CCF-A8B4-E53BE605C121}" type="pres">
      <dgm:prSet presAssocID="{065B46FD-7D32-43AF-85A3-3AD66A5E78D7}" presName="compChildNode" presStyleCnt="0"/>
      <dgm:spPr/>
    </dgm:pt>
    <dgm:pt modelId="{EE84FD68-2772-40E4-BC6D-00FE080BCFCE}" type="pres">
      <dgm:prSet presAssocID="{065B46FD-7D32-43AF-85A3-3AD66A5E78D7}" presName="theInnerList" presStyleCnt="0"/>
      <dgm:spPr/>
    </dgm:pt>
    <dgm:pt modelId="{DC933E55-D7F8-4AAD-AF5B-B276B3CA4133}" type="pres">
      <dgm:prSet presAssocID="{EA3295E5-CFF3-4F50-A749-10A7B5203982}" presName="childNode" presStyleLbl="node1" presStyleIdx="4" presStyleCnt="8">
        <dgm:presLayoutVars>
          <dgm:bulletEnabled val="1"/>
        </dgm:presLayoutVars>
      </dgm:prSet>
      <dgm:spPr/>
    </dgm:pt>
    <dgm:pt modelId="{2172C10C-80A4-4517-8BC7-EA19AF4824BA}" type="pres">
      <dgm:prSet presAssocID="{EA3295E5-CFF3-4F50-A749-10A7B5203982}" presName="aSpace2" presStyleCnt="0"/>
      <dgm:spPr/>
    </dgm:pt>
    <dgm:pt modelId="{20083140-B5FB-4259-9E29-76AC51EFDEA1}" type="pres">
      <dgm:prSet presAssocID="{1DD59016-AE8E-420A-AA03-A197251875D8}" presName="childNode" presStyleLbl="node1" presStyleIdx="5" presStyleCnt="8">
        <dgm:presLayoutVars>
          <dgm:bulletEnabled val="1"/>
        </dgm:presLayoutVars>
      </dgm:prSet>
      <dgm:spPr/>
    </dgm:pt>
    <dgm:pt modelId="{5DC31D86-638A-401E-A00A-396408B6066C}" type="pres">
      <dgm:prSet presAssocID="{1DD59016-AE8E-420A-AA03-A197251875D8}" presName="aSpace2" presStyleCnt="0"/>
      <dgm:spPr/>
    </dgm:pt>
    <dgm:pt modelId="{8CE49C3C-6BB6-45CE-9BE1-AA1AB4FAC242}" type="pres">
      <dgm:prSet presAssocID="{041EE6D1-DD9A-4683-96E4-55DF45342AA0}" presName="childNode" presStyleLbl="node1" presStyleIdx="6" presStyleCnt="8">
        <dgm:presLayoutVars>
          <dgm:bulletEnabled val="1"/>
        </dgm:presLayoutVars>
      </dgm:prSet>
      <dgm:spPr/>
    </dgm:pt>
    <dgm:pt modelId="{18714485-5ACC-4707-8B0D-95DB316BB1BA}" type="pres">
      <dgm:prSet presAssocID="{065B46FD-7D32-43AF-85A3-3AD66A5E78D7}" presName="aSpace" presStyleCnt="0"/>
      <dgm:spPr/>
    </dgm:pt>
    <dgm:pt modelId="{E7CB54FB-B2CF-4F05-B2AF-47313F95EBB4}" type="pres">
      <dgm:prSet presAssocID="{E3A8B197-A10D-451E-84CF-4F209F86D068}" presName="compNode" presStyleCnt="0"/>
      <dgm:spPr/>
    </dgm:pt>
    <dgm:pt modelId="{3BE2A114-49BA-4581-8758-1CAA8D4E6E74}" type="pres">
      <dgm:prSet presAssocID="{E3A8B197-A10D-451E-84CF-4F209F86D068}" presName="aNode" presStyleLbl="bgShp" presStyleIdx="3" presStyleCnt="4"/>
      <dgm:spPr/>
    </dgm:pt>
    <dgm:pt modelId="{206D80B8-75C9-4271-B1F2-5E470CF57A05}" type="pres">
      <dgm:prSet presAssocID="{E3A8B197-A10D-451E-84CF-4F209F86D068}" presName="textNode" presStyleLbl="bgShp" presStyleIdx="3" presStyleCnt="4"/>
      <dgm:spPr/>
    </dgm:pt>
    <dgm:pt modelId="{4FE624A0-9054-47B3-B011-B682305B0FB6}" type="pres">
      <dgm:prSet presAssocID="{E3A8B197-A10D-451E-84CF-4F209F86D068}" presName="compChildNode" presStyleCnt="0"/>
      <dgm:spPr/>
    </dgm:pt>
    <dgm:pt modelId="{5963BA9E-583D-498F-9144-BF1956D2466B}" type="pres">
      <dgm:prSet presAssocID="{E3A8B197-A10D-451E-84CF-4F209F86D068}" presName="theInnerList" presStyleCnt="0"/>
      <dgm:spPr/>
    </dgm:pt>
    <dgm:pt modelId="{FC10004B-3304-4E89-B65D-991BD674AD96}" type="pres">
      <dgm:prSet presAssocID="{1F4A0125-1202-41E6-BBBB-9321C0CA984D}" presName="childNode" presStyleLbl="node1" presStyleIdx="7" presStyleCnt="8" custLinFactNeighborX="558" custLinFactNeighborY="-4">
        <dgm:presLayoutVars>
          <dgm:bulletEnabled val="1"/>
        </dgm:presLayoutVars>
      </dgm:prSet>
      <dgm:spPr/>
    </dgm:pt>
  </dgm:ptLst>
  <dgm:cxnLst>
    <dgm:cxn modelId="{9BFB1C1E-503F-4B02-BEF9-F5CCE458709F}" type="presOf" srcId="{1DD59016-AE8E-420A-AA03-A197251875D8}" destId="{20083140-B5FB-4259-9E29-76AC51EFDEA1}" srcOrd="0" destOrd="0" presId="urn:microsoft.com/office/officeart/2005/8/layout/lProcess2"/>
    <dgm:cxn modelId="{7E7FA11F-2C01-4FB8-933B-611BCADDD99D}" type="presOf" srcId="{9411FF11-D229-4F0D-89BF-B977E23334EB}" destId="{2FC828B4-EBAD-4134-BF84-95DACCF86311}" srcOrd="0" destOrd="0" presId="urn:microsoft.com/office/officeart/2005/8/layout/lProcess2"/>
    <dgm:cxn modelId="{1EFB4132-A226-4F5D-95F4-A6ADC33B8D18}" type="presOf" srcId="{DDFEAD6C-3DF3-4486-974E-401EEBC1D420}" destId="{A4E0022F-631F-4685-8605-100DF345F5F3}" srcOrd="0" destOrd="0" presId="urn:microsoft.com/office/officeart/2005/8/layout/lProcess2"/>
    <dgm:cxn modelId="{6398BB37-E8A5-41E0-B313-4E311199603E}" srcId="{CA916014-47EE-43D2-83BF-EFC41B70BF5E}" destId="{5602B7AD-D1EB-471F-934D-E21FC84A8EEC}" srcOrd="0" destOrd="0" parTransId="{C65D3279-ACF9-4C16-A41C-25CB9E4BBEE1}" sibTransId="{480C6909-7DD5-4477-9191-EEFB0610395E}"/>
    <dgm:cxn modelId="{90CFD337-2E7D-46FA-9061-6C44135348B0}" type="presOf" srcId="{065B46FD-7D32-43AF-85A3-3AD66A5E78D7}" destId="{4864F0B6-F331-41C2-8D6C-A1BD6B9E1DC3}" srcOrd="1" destOrd="0" presId="urn:microsoft.com/office/officeart/2005/8/layout/lProcess2"/>
    <dgm:cxn modelId="{35B57C3E-209B-409D-ABEF-8ECB6ACE0E2D}" srcId="{065B46FD-7D32-43AF-85A3-3AD66A5E78D7}" destId="{EA3295E5-CFF3-4F50-A749-10A7B5203982}" srcOrd="0" destOrd="0" parTransId="{E6B50B9B-1C29-4EA6-9314-CDD57DA68DB8}" sibTransId="{493CA1B6-65A8-428C-8F5B-E7A4014FB682}"/>
    <dgm:cxn modelId="{2FF96D48-C20B-43D2-8E43-F9CEB3BECDE2}" type="presOf" srcId="{DDFEAD6C-3DF3-4486-974E-401EEBC1D420}" destId="{7724C9DE-519A-4E93-ADDA-FD83EEB7754F}" srcOrd="1" destOrd="0" presId="urn:microsoft.com/office/officeart/2005/8/layout/lProcess2"/>
    <dgm:cxn modelId="{6E50C94A-D1D1-4A29-8813-CF95A15C8E9F}" type="presOf" srcId="{4166A0E7-5CF5-4352-A4D1-15314BEF5A2A}" destId="{9D59B643-606B-400B-AFDA-C384016CCC2B}" srcOrd="0" destOrd="0" presId="urn:microsoft.com/office/officeart/2005/8/layout/lProcess2"/>
    <dgm:cxn modelId="{20A71F6B-3B82-45BA-88F3-9AD3D9C348AD}" type="presOf" srcId="{065B46FD-7D32-43AF-85A3-3AD66A5E78D7}" destId="{E5A20A8F-1818-49ED-B252-3750E40991AC}" srcOrd="0" destOrd="0" presId="urn:microsoft.com/office/officeart/2005/8/layout/lProcess2"/>
    <dgm:cxn modelId="{485F8F72-B64C-4949-A2A0-9BA8FFB901FA}" type="presOf" srcId="{EA3295E5-CFF3-4F50-A749-10A7B5203982}" destId="{DC933E55-D7F8-4AAD-AF5B-B276B3CA4133}" srcOrd="0" destOrd="0" presId="urn:microsoft.com/office/officeart/2005/8/layout/lProcess2"/>
    <dgm:cxn modelId="{45FC0754-DE87-4BD8-8473-8D2B01365558}" srcId="{9411FF11-D229-4F0D-89BF-B977E23334EB}" destId="{DDFEAD6C-3DF3-4486-974E-401EEBC1D420}" srcOrd="0" destOrd="0" parTransId="{24FEA2DE-BEB1-41C2-80E0-97D01A4C5949}" sibTransId="{7B687324-4142-4DBE-8DE6-85BE076B5FF4}"/>
    <dgm:cxn modelId="{7055A276-D41A-4382-BDF1-5D8A68B5F13A}" srcId="{DDFEAD6C-3DF3-4486-974E-401EEBC1D420}" destId="{08EDC231-D5B3-4807-B725-3EE50C1EDEA8}" srcOrd="1" destOrd="0" parTransId="{9739B4C8-7D19-44E1-B2DF-71F5669E3653}" sibTransId="{52E47E4A-2538-42F2-B652-F0543C6B089C}"/>
    <dgm:cxn modelId="{1ADE8077-1506-4876-8CA5-18A63676A8A2}" type="presOf" srcId="{E3A8B197-A10D-451E-84CF-4F209F86D068}" destId="{206D80B8-75C9-4271-B1F2-5E470CF57A05}" srcOrd="1" destOrd="0" presId="urn:microsoft.com/office/officeart/2005/8/layout/lProcess2"/>
    <dgm:cxn modelId="{CE72B977-D20E-4DE5-8BDA-C80046F2AA94}" type="presOf" srcId="{CA916014-47EE-43D2-83BF-EFC41B70BF5E}" destId="{30FDDFC0-210D-4E50-823B-0A3E9AF7B21F}" srcOrd="0" destOrd="0" presId="urn:microsoft.com/office/officeart/2005/8/layout/lProcess2"/>
    <dgm:cxn modelId="{0D9D938B-C75E-4626-B072-42DBF01D23A3}" srcId="{065B46FD-7D32-43AF-85A3-3AD66A5E78D7}" destId="{1DD59016-AE8E-420A-AA03-A197251875D8}" srcOrd="1" destOrd="0" parTransId="{BBF35DD2-BACA-416A-B1C5-FA5F18494106}" sibTransId="{0F160B64-52F5-4356-9119-01B1046EA80D}"/>
    <dgm:cxn modelId="{88D620A2-0489-44D9-9B48-CFE6B6DF573D}" srcId="{065B46FD-7D32-43AF-85A3-3AD66A5E78D7}" destId="{041EE6D1-DD9A-4683-96E4-55DF45342AA0}" srcOrd="2" destOrd="0" parTransId="{8B16AAFC-80A1-44D8-ABC9-EE04E6E695A5}" sibTransId="{4C5764B4-50E9-4714-A181-F242F9517BB3}"/>
    <dgm:cxn modelId="{89C645A6-5D3F-47AB-9C3A-F6B780FC6C0C}" srcId="{9411FF11-D229-4F0D-89BF-B977E23334EB}" destId="{E3A8B197-A10D-451E-84CF-4F209F86D068}" srcOrd="3" destOrd="0" parTransId="{198A919D-E006-43AC-952C-2143C1B1164A}" sibTransId="{EC9A5E78-DCCD-44C8-920C-08D7443E1E40}"/>
    <dgm:cxn modelId="{67404CB6-4402-4D55-9EB5-9BE7AC9C4941}" srcId="{DDFEAD6C-3DF3-4486-974E-401EEBC1D420}" destId="{4166A0E7-5CF5-4352-A4D1-15314BEF5A2A}" srcOrd="0" destOrd="0" parTransId="{EB62F0A9-BB18-495B-9F41-39CC0CF08FED}" sibTransId="{A4CB9940-9CBA-4940-9657-78D5BF6B9F74}"/>
    <dgm:cxn modelId="{957D99BB-246D-4685-8AE9-7359BC6F0DA0}" type="presOf" srcId="{CA916014-47EE-43D2-83BF-EFC41B70BF5E}" destId="{AAA4CB7A-AF09-4F03-A413-236C2F068983}" srcOrd="1" destOrd="0" presId="urn:microsoft.com/office/officeart/2005/8/layout/lProcess2"/>
    <dgm:cxn modelId="{D568EAC4-5D44-45D9-9AAC-71F45DDD21AD}" type="presOf" srcId="{08EDC231-D5B3-4807-B725-3EE50C1EDEA8}" destId="{F1D47505-167B-4F03-9F03-E18139260101}" srcOrd="0" destOrd="0" presId="urn:microsoft.com/office/officeart/2005/8/layout/lProcess2"/>
    <dgm:cxn modelId="{488ABCC9-A0FE-4301-8B17-2E374EE11A4E}" type="presOf" srcId="{5602B7AD-D1EB-471F-934D-E21FC84A8EEC}" destId="{F497F9EE-0DA9-4B18-9AA8-5D83A9DEA963}" srcOrd="0" destOrd="0" presId="urn:microsoft.com/office/officeart/2005/8/layout/lProcess2"/>
    <dgm:cxn modelId="{F7C76BCF-9B20-495A-B398-E615F19929A7}" type="presOf" srcId="{62196E52-E7C5-4741-8800-87216588FF90}" destId="{091FFF4E-EB06-44B1-B535-93A4DF159FD8}" srcOrd="0" destOrd="0" presId="urn:microsoft.com/office/officeart/2005/8/layout/lProcess2"/>
    <dgm:cxn modelId="{8FB2F5DD-E6E1-44EC-9F31-ADB828EEB083}" type="presOf" srcId="{E3A8B197-A10D-451E-84CF-4F209F86D068}" destId="{3BE2A114-49BA-4581-8758-1CAA8D4E6E74}" srcOrd="0" destOrd="0" presId="urn:microsoft.com/office/officeart/2005/8/layout/lProcess2"/>
    <dgm:cxn modelId="{8B3B0ADE-BFA9-4EFA-BB89-C4E109A5346A}" type="presOf" srcId="{041EE6D1-DD9A-4683-96E4-55DF45342AA0}" destId="{8CE49C3C-6BB6-45CE-9BE1-AA1AB4FAC242}" srcOrd="0" destOrd="0" presId="urn:microsoft.com/office/officeart/2005/8/layout/lProcess2"/>
    <dgm:cxn modelId="{307573E1-00EF-4C07-BFF7-6B84B35A87CD}" srcId="{CA916014-47EE-43D2-83BF-EFC41B70BF5E}" destId="{62196E52-E7C5-4741-8800-87216588FF90}" srcOrd="1" destOrd="0" parTransId="{D2C67679-703C-46AF-A341-A557A6030EAC}" sibTransId="{8F186382-8A46-4A3C-9C88-41451D5DD3C7}"/>
    <dgm:cxn modelId="{8E20E5E1-1C74-4B1D-B4FC-BFF748934539}" type="presOf" srcId="{1F4A0125-1202-41E6-BBBB-9321C0CA984D}" destId="{FC10004B-3304-4E89-B65D-991BD674AD96}" srcOrd="0" destOrd="0" presId="urn:microsoft.com/office/officeart/2005/8/layout/lProcess2"/>
    <dgm:cxn modelId="{ECD373E7-AE7E-4CC4-8C80-F7995F1FF23E}" srcId="{9411FF11-D229-4F0D-89BF-B977E23334EB}" destId="{065B46FD-7D32-43AF-85A3-3AD66A5E78D7}" srcOrd="2" destOrd="0" parTransId="{C4B05B28-B006-4039-A8BE-A5178DB47B22}" sibTransId="{59B1CD38-B48B-49C5-BFA3-2EA9A162BC2B}"/>
    <dgm:cxn modelId="{550C6EEB-F518-4BF6-B82E-37FD469EC74E}" srcId="{9411FF11-D229-4F0D-89BF-B977E23334EB}" destId="{CA916014-47EE-43D2-83BF-EFC41B70BF5E}" srcOrd="1" destOrd="0" parTransId="{C0F1F272-EFBC-4382-B70A-35E733775B4F}" sibTransId="{E0C4E6A7-1150-4B9A-8509-526CD1A10EBC}"/>
    <dgm:cxn modelId="{3AAAF5FD-EA2A-46A3-B5E8-FAC9DDA61859}" srcId="{E3A8B197-A10D-451E-84CF-4F209F86D068}" destId="{1F4A0125-1202-41E6-BBBB-9321C0CA984D}" srcOrd="0" destOrd="0" parTransId="{3DEE6132-617B-452C-A2A5-CA48962F2653}" sibTransId="{760F03B6-60A9-43A4-8465-81B7C4A7C293}"/>
    <dgm:cxn modelId="{165673AD-0DAC-4544-8FE9-8F5FBBB4F757}" type="presParOf" srcId="{2FC828B4-EBAD-4134-BF84-95DACCF86311}" destId="{D4DB7FA3-22F0-44C9-AD9F-9DABC25C8715}" srcOrd="0" destOrd="0" presId="urn:microsoft.com/office/officeart/2005/8/layout/lProcess2"/>
    <dgm:cxn modelId="{BCC3E739-65C4-4A13-9BDD-A0982EF2D3EA}" type="presParOf" srcId="{D4DB7FA3-22F0-44C9-AD9F-9DABC25C8715}" destId="{A4E0022F-631F-4685-8605-100DF345F5F3}" srcOrd="0" destOrd="0" presId="urn:microsoft.com/office/officeart/2005/8/layout/lProcess2"/>
    <dgm:cxn modelId="{C01B3799-6D7D-46DA-A75D-DEC463402F2C}" type="presParOf" srcId="{D4DB7FA3-22F0-44C9-AD9F-9DABC25C8715}" destId="{7724C9DE-519A-4E93-ADDA-FD83EEB7754F}" srcOrd="1" destOrd="0" presId="urn:microsoft.com/office/officeart/2005/8/layout/lProcess2"/>
    <dgm:cxn modelId="{1DD2FFC3-23DC-4C5B-9A3D-1C4FDB78D188}" type="presParOf" srcId="{D4DB7FA3-22F0-44C9-AD9F-9DABC25C8715}" destId="{F908D42A-E3A9-45DB-A384-425E69B35632}" srcOrd="2" destOrd="0" presId="urn:microsoft.com/office/officeart/2005/8/layout/lProcess2"/>
    <dgm:cxn modelId="{9328615C-C589-4D10-8684-35C557C7B352}" type="presParOf" srcId="{F908D42A-E3A9-45DB-A384-425E69B35632}" destId="{7301577A-6CB6-40ED-B7D9-567708CC11ED}" srcOrd="0" destOrd="0" presId="urn:microsoft.com/office/officeart/2005/8/layout/lProcess2"/>
    <dgm:cxn modelId="{CF3FD93D-B10E-42E9-9744-757A06A1957D}" type="presParOf" srcId="{7301577A-6CB6-40ED-B7D9-567708CC11ED}" destId="{9D59B643-606B-400B-AFDA-C384016CCC2B}" srcOrd="0" destOrd="0" presId="urn:microsoft.com/office/officeart/2005/8/layout/lProcess2"/>
    <dgm:cxn modelId="{99107E2B-E1B2-402B-8CE6-FAC2C5CE5A89}" type="presParOf" srcId="{7301577A-6CB6-40ED-B7D9-567708CC11ED}" destId="{CCC54FAE-4C1F-406D-966F-D19E321DA240}" srcOrd="1" destOrd="0" presId="urn:microsoft.com/office/officeart/2005/8/layout/lProcess2"/>
    <dgm:cxn modelId="{3665599D-986E-4FFD-A965-E0B0A009D28C}" type="presParOf" srcId="{7301577A-6CB6-40ED-B7D9-567708CC11ED}" destId="{F1D47505-167B-4F03-9F03-E18139260101}" srcOrd="2" destOrd="0" presId="urn:microsoft.com/office/officeart/2005/8/layout/lProcess2"/>
    <dgm:cxn modelId="{25E88B1E-F24A-42CB-901D-307406E534CE}" type="presParOf" srcId="{2FC828B4-EBAD-4134-BF84-95DACCF86311}" destId="{7943E43D-AA7E-49E4-9EF0-646BD4FFA10D}" srcOrd="1" destOrd="0" presId="urn:microsoft.com/office/officeart/2005/8/layout/lProcess2"/>
    <dgm:cxn modelId="{2A3DE561-94A9-4F79-9429-47D966E99F55}" type="presParOf" srcId="{2FC828B4-EBAD-4134-BF84-95DACCF86311}" destId="{3C7F5446-8364-4508-BD33-8F98DACC567A}" srcOrd="2" destOrd="0" presId="urn:microsoft.com/office/officeart/2005/8/layout/lProcess2"/>
    <dgm:cxn modelId="{75D7532F-1546-4B8C-95EA-F206FF0C3C35}" type="presParOf" srcId="{3C7F5446-8364-4508-BD33-8F98DACC567A}" destId="{30FDDFC0-210D-4E50-823B-0A3E9AF7B21F}" srcOrd="0" destOrd="0" presId="urn:microsoft.com/office/officeart/2005/8/layout/lProcess2"/>
    <dgm:cxn modelId="{CB71B81F-204F-4612-89F0-FA35059C5F47}" type="presParOf" srcId="{3C7F5446-8364-4508-BD33-8F98DACC567A}" destId="{AAA4CB7A-AF09-4F03-A413-236C2F068983}" srcOrd="1" destOrd="0" presId="urn:microsoft.com/office/officeart/2005/8/layout/lProcess2"/>
    <dgm:cxn modelId="{354D2F60-5807-46F7-ADAF-E6699D1366F3}" type="presParOf" srcId="{3C7F5446-8364-4508-BD33-8F98DACC567A}" destId="{DFA18AFE-0156-4BA2-80F6-AFF77AD34A79}" srcOrd="2" destOrd="0" presId="urn:microsoft.com/office/officeart/2005/8/layout/lProcess2"/>
    <dgm:cxn modelId="{F205AC73-2D9C-4097-9A13-EBE8D5B4AB03}" type="presParOf" srcId="{DFA18AFE-0156-4BA2-80F6-AFF77AD34A79}" destId="{64D8496D-4E97-45F4-B503-DBF579A72CBC}" srcOrd="0" destOrd="0" presId="urn:microsoft.com/office/officeart/2005/8/layout/lProcess2"/>
    <dgm:cxn modelId="{619B195C-D4CF-4B5F-81AE-5582E17E6092}" type="presParOf" srcId="{64D8496D-4E97-45F4-B503-DBF579A72CBC}" destId="{F497F9EE-0DA9-4B18-9AA8-5D83A9DEA963}" srcOrd="0" destOrd="0" presId="urn:microsoft.com/office/officeart/2005/8/layout/lProcess2"/>
    <dgm:cxn modelId="{A2B12BA8-1C8E-4DDC-8343-FE9ED83D11B1}" type="presParOf" srcId="{64D8496D-4E97-45F4-B503-DBF579A72CBC}" destId="{44A07D0C-7036-40AE-BFC8-E0A1711DBB63}" srcOrd="1" destOrd="0" presId="urn:microsoft.com/office/officeart/2005/8/layout/lProcess2"/>
    <dgm:cxn modelId="{AC1303DE-860A-4658-BAA0-F1BDA39FA24E}" type="presParOf" srcId="{64D8496D-4E97-45F4-B503-DBF579A72CBC}" destId="{091FFF4E-EB06-44B1-B535-93A4DF159FD8}" srcOrd="2" destOrd="0" presId="urn:microsoft.com/office/officeart/2005/8/layout/lProcess2"/>
    <dgm:cxn modelId="{943CF983-DC21-4D52-9B1C-BE4B740F6ED7}" type="presParOf" srcId="{2FC828B4-EBAD-4134-BF84-95DACCF86311}" destId="{74551BD0-0545-49D5-9A5B-9E2BA483498B}" srcOrd="3" destOrd="0" presId="urn:microsoft.com/office/officeart/2005/8/layout/lProcess2"/>
    <dgm:cxn modelId="{246A7FAF-45D5-4B09-8A76-AAB22541721F}" type="presParOf" srcId="{2FC828B4-EBAD-4134-BF84-95DACCF86311}" destId="{96D403BF-08F5-4070-80D9-D975A2FCFAF1}" srcOrd="4" destOrd="0" presId="urn:microsoft.com/office/officeart/2005/8/layout/lProcess2"/>
    <dgm:cxn modelId="{AAAB1641-8C4A-4687-B70D-690EBEB33F1D}" type="presParOf" srcId="{96D403BF-08F5-4070-80D9-D975A2FCFAF1}" destId="{E5A20A8F-1818-49ED-B252-3750E40991AC}" srcOrd="0" destOrd="0" presId="urn:microsoft.com/office/officeart/2005/8/layout/lProcess2"/>
    <dgm:cxn modelId="{28828CF8-4DE6-4AA8-BAFC-9B839BF6777E}" type="presParOf" srcId="{96D403BF-08F5-4070-80D9-D975A2FCFAF1}" destId="{4864F0B6-F331-41C2-8D6C-A1BD6B9E1DC3}" srcOrd="1" destOrd="0" presId="urn:microsoft.com/office/officeart/2005/8/layout/lProcess2"/>
    <dgm:cxn modelId="{8089C416-10D4-4E7E-AE4B-FD389C2F658A}" type="presParOf" srcId="{96D403BF-08F5-4070-80D9-D975A2FCFAF1}" destId="{092A51D1-5AAE-4CCF-A8B4-E53BE605C121}" srcOrd="2" destOrd="0" presId="urn:microsoft.com/office/officeart/2005/8/layout/lProcess2"/>
    <dgm:cxn modelId="{EA615A6D-0B30-42B3-9D80-B93F935CDCE6}" type="presParOf" srcId="{092A51D1-5AAE-4CCF-A8B4-E53BE605C121}" destId="{EE84FD68-2772-40E4-BC6D-00FE080BCFCE}" srcOrd="0" destOrd="0" presId="urn:microsoft.com/office/officeart/2005/8/layout/lProcess2"/>
    <dgm:cxn modelId="{EC04A58A-6E89-4376-8D48-68496922E485}" type="presParOf" srcId="{EE84FD68-2772-40E4-BC6D-00FE080BCFCE}" destId="{DC933E55-D7F8-4AAD-AF5B-B276B3CA4133}" srcOrd="0" destOrd="0" presId="urn:microsoft.com/office/officeart/2005/8/layout/lProcess2"/>
    <dgm:cxn modelId="{849C1423-177C-4C88-8612-7B5DA02C8792}" type="presParOf" srcId="{EE84FD68-2772-40E4-BC6D-00FE080BCFCE}" destId="{2172C10C-80A4-4517-8BC7-EA19AF4824BA}" srcOrd="1" destOrd="0" presId="urn:microsoft.com/office/officeart/2005/8/layout/lProcess2"/>
    <dgm:cxn modelId="{C8AE271A-BF84-4212-9284-F107493141DE}" type="presParOf" srcId="{EE84FD68-2772-40E4-BC6D-00FE080BCFCE}" destId="{20083140-B5FB-4259-9E29-76AC51EFDEA1}" srcOrd="2" destOrd="0" presId="urn:microsoft.com/office/officeart/2005/8/layout/lProcess2"/>
    <dgm:cxn modelId="{2685C307-6D3A-4025-8685-791B8227E7DE}" type="presParOf" srcId="{EE84FD68-2772-40E4-BC6D-00FE080BCFCE}" destId="{5DC31D86-638A-401E-A00A-396408B6066C}" srcOrd="3" destOrd="0" presId="urn:microsoft.com/office/officeart/2005/8/layout/lProcess2"/>
    <dgm:cxn modelId="{32E561EF-8E01-451F-A56A-3E8ACD80C53D}" type="presParOf" srcId="{EE84FD68-2772-40E4-BC6D-00FE080BCFCE}" destId="{8CE49C3C-6BB6-45CE-9BE1-AA1AB4FAC242}" srcOrd="4" destOrd="0" presId="urn:microsoft.com/office/officeart/2005/8/layout/lProcess2"/>
    <dgm:cxn modelId="{93B40685-C30A-4654-A16C-21648C49F874}" type="presParOf" srcId="{2FC828B4-EBAD-4134-BF84-95DACCF86311}" destId="{18714485-5ACC-4707-8B0D-95DB316BB1BA}" srcOrd="5" destOrd="0" presId="urn:microsoft.com/office/officeart/2005/8/layout/lProcess2"/>
    <dgm:cxn modelId="{A68F1B8C-1B72-4D6D-AF46-C1FAA34E9650}" type="presParOf" srcId="{2FC828B4-EBAD-4134-BF84-95DACCF86311}" destId="{E7CB54FB-B2CF-4F05-B2AF-47313F95EBB4}" srcOrd="6" destOrd="0" presId="urn:microsoft.com/office/officeart/2005/8/layout/lProcess2"/>
    <dgm:cxn modelId="{907DDF84-EE06-461A-9B3B-46AE2C1E6E3F}" type="presParOf" srcId="{E7CB54FB-B2CF-4F05-B2AF-47313F95EBB4}" destId="{3BE2A114-49BA-4581-8758-1CAA8D4E6E74}" srcOrd="0" destOrd="0" presId="urn:microsoft.com/office/officeart/2005/8/layout/lProcess2"/>
    <dgm:cxn modelId="{1B2B95FB-7266-48E2-82AC-0AF40D95EE81}" type="presParOf" srcId="{E7CB54FB-B2CF-4F05-B2AF-47313F95EBB4}" destId="{206D80B8-75C9-4271-B1F2-5E470CF57A05}" srcOrd="1" destOrd="0" presId="urn:microsoft.com/office/officeart/2005/8/layout/lProcess2"/>
    <dgm:cxn modelId="{343CB0B5-DC7B-4858-83D7-53E20ADABE33}" type="presParOf" srcId="{E7CB54FB-B2CF-4F05-B2AF-47313F95EBB4}" destId="{4FE624A0-9054-47B3-B011-B682305B0FB6}" srcOrd="2" destOrd="0" presId="urn:microsoft.com/office/officeart/2005/8/layout/lProcess2"/>
    <dgm:cxn modelId="{4199EAE1-8A21-4A5A-9A0C-1C058A21BF84}" type="presParOf" srcId="{4FE624A0-9054-47B3-B011-B682305B0FB6}" destId="{5963BA9E-583D-498F-9144-BF1956D2466B}" srcOrd="0" destOrd="0" presId="urn:microsoft.com/office/officeart/2005/8/layout/lProcess2"/>
    <dgm:cxn modelId="{6046DFF0-C28B-4CE6-91D1-1D80EE034054}" type="presParOf" srcId="{5963BA9E-583D-498F-9144-BF1956D2466B}" destId="{FC10004B-3304-4E89-B65D-991BD674AD9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CA"/>
        </a:p>
      </dgm:t>
    </dgm:pt>
    <dgm:pt modelId="{A058DF95-921D-44E3-BD06-3D962647094F}">
      <dgm:prSet custT="1"/>
      <dgm:spPr>
        <a:ln>
          <a:noFill/>
        </a:ln>
      </dgm:spPr>
      <dgm:t>
        <a:bodyPr anchor="ctr"/>
        <a:lstStyle/>
        <a:p>
          <a:pPr algn="ctr"/>
          <a:r>
            <a:rPr lang="en-US" sz="2800" b="0" i="0" dirty="0"/>
            <a:t>Spanish training content:</a:t>
          </a:r>
          <a:endParaRPr lang="en-CA" sz="2800" dirty="0"/>
        </a:p>
      </dgm:t>
    </dgm:pt>
    <dgm:pt modelId="{407D0A02-BF97-4020-AF41-84990D892693}" type="parTrans" cxnId="{647CEC60-BC59-4A3E-B71F-285F5F931DB0}">
      <dgm:prSet/>
      <dgm:spPr/>
      <dgm:t>
        <a:bodyPr/>
        <a:lstStyle/>
        <a:p>
          <a:endParaRPr lang="en-CA"/>
        </a:p>
      </dgm:t>
    </dgm:pt>
    <dgm:pt modelId="{26E38148-AAA7-469E-AF27-445D5FCBFC4C}" type="sibTrans" cxnId="{647CEC60-BC59-4A3E-B71F-285F5F931DB0}">
      <dgm:prSet/>
      <dgm:spPr/>
      <dgm:t>
        <a:bodyPr/>
        <a:lstStyle/>
        <a:p>
          <a:endParaRPr lang="en-CA"/>
        </a:p>
      </dgm:t>
    </dgm:pt>
    <dgm:pt modelId="{50BBC949-7CC3-491F-A549-A21CB6799192}">
      <dgm:prSet custT="1"/>
      <dgm:spPr/>
      <dgm:t>
        <a:bodyPr/>
        <a:lstStyle/>
        <a:p>
          <a:pPr algn="ctr"/>
          <a:r>
            <a:rPr lang="en-US" sz="3600" b="1" i="0" dirty="0">
              <a:solidFill>
                <a:srgbClr val="183254"/>
              </a:solidFill>
            </a:rPr>
            <a:t>Open Data Access</a:t>
          </a:r>
          <a:endParaRPr lang="en-CA" sz="2400" b="1" dirty="0">
            <a:solidFill>
              <a:srgbClr val="183254"/>
            </a:solidFill>
          </a:endParaRPr>
        </a:p>
      </dgm:t>
    </dgm:pt>
    <dgm:pt modelId="{107383CE-BC3F-4AC4-850C-8998FF203B88}" type="parTrans" cxnId="{C7FE009D-73AF-48B0-B096-1022434FDD2B}">
      <dgm:prSet/>
      <dgm:spPr/>
      <dgm:t>
        <a:bodyPr/>
        <a:lstStyle/>
        <a:p>
          <a:endParaRPr lang="en-CA"/>
        </a:p>
      </dgm:t>
    </dgm:pt>
    <dgm:pt modelId="{7E21FA15-65E0-44C3-9143-C7CE116303FC}" type="sibTrans" cxnId="{C7FE009D-73AF-48B0-B096-1022434FDD2B}">
      <dgm:prSet/>
      <dgm:spPr/>
      <dgm:t>
        <a:bodyPr/>
        <a:lstStyle/>
        <a:p>
          <a:endParaRPr lang="en-CA"/>
        </a:p>
      </dgm:t>
    </dgm:pt>
    <dgm:pt modelId="{262B623D-4EEF-417D-8046-0C9B48965BED}">
      <dgm:prSet custT="1"/>
      <dgm:spPr>
        <a:ln>
          <a:noFill/>
        </a:ln>
      </dgm:spPr>
      <dgm:t>
        <a:bodyPr/>
        <a:lstStyle/>
        <a:p>
          <a:pPr algn="ctr"/>
          <a:r>
            <a:rPr lang="en-US" sz="2000" dirty="0"/>
            <a:t>OBIS nodes contribute to global open access data system</a:t>
          </a:r>
          <a:endParaRPr lang="en-CA" sz="2000" dirty="0"/>
        </a:p>
      </dgm:t>
    </dgm:pt>
    <dgm:pt modelId="{8718B95A-9282-453A-ADA6-B7B1D93201A9}" type="parTrans" cxnId="{2CC544EC-8939-486F-AA5C-F90D3349FE5B}">
      <dgm:prSet/>
      <dgm:spPr/>
      <dgm:t>
        <a:bodyPr/>
        <a:lstStyle/>
        <a:p>
          <a:endParaRPr lang="en-CA"/>
        </a:p>
      </dgm:t>
    </dgm:pt>
    <dgm:pt modelId="{A76F9F80-C97B-461F-BB4D-32568AE696E3}" type="sibTrans" cxnId="{2CC544EC-8939-486F-AA5C-F90D3349FE5B}">
      <dgm:prSet/>
      <dgm:spPr/>
      <dgm:t>
        <a:bodyPr/>
        <a:lstStyle/>
        <a:p>
          <a:endParaRPr lang="en-CA"/>
        </a:p>
      </dgm:t>
    </dgm:pt>
    <dgm:pt modelId="{41B2F5FE-F615-4DD7-B587-A0D74820BB83}">
      <dgm:prSet custT="1"/>
      <dgm:spPr/>
      <dgm:t>
        <a:bodyPr/>
        <a:lstStyle/>
        <a:p>
          <a:r>
            <a:rPr lang="en-CA" sz="3600" b="1" dirty="0">
              <a:solidFill>
                <a:srgbClr val="183254"/>
              </a:solidFill>
            </a:rPr>
            <a:t>Equitable access</a:t>
          </a:r>
        </a:p>
      </dgm:t>
    </dgm:pt>
    <dgm:pt modelId="{D634622E-4874-4562-BEC2-DB566345365D}" type="parTrans" cxnId="{6DEF91A6-ACFE-4A91-A4B6-326443072F60}">
      <dgm:prSet/>
      <dgm:spPr/>
      <dgm:t>
        <a:bodyPr/>
        <a:lstStyle/>
        <a:p>
          <a:endParaRPr lang="en-CA"/>
        </a:p>
      </dgm:t>
    </dgm:pt>
    <dgm:pt modelId="{96A0F762-7F59-4609-BFF6-22ADA2BE243E}" type="sibTrans" cxnId="{6DEF91A6-ACFE-4A91-A4B6-326443072F60}">
      <dgm:prSet/>
      <dgm:spPr/>
      <dgm:t>
        <a:bodyPr/>
        <a:lstStyle/>
        <a:p>
          <a:endParaRPr lang="en-CA"/>
        </a:p>
      </dgm:t>
    </dgm:pt>
    <dgm:pt modelId="{763EAEAF-2C2C-4304-AC76-C46937C4689F}">
      <dgm:prSet custT="1"/>
      <dgm:spPr>
        <a:ln>
          <a:noFill/>
        </a:ln>
      </dgm:spPr>
      <dgm:t>
        <a:bodyPr/>
        <a:lstStyle/>
        <a:p>
          <a:pPr algn="ctr"/>
          <a:r>
            <a:rPr lang="en-CA" sz="2400" dirty="0"/>
            <a:t>Co-develop EOV specification sheets with GOOS</a:t>
          </a:r>
        </a:p>
      </dgm:t>
    </dgm:pt>
    <dgm:pt modelId="{0919FB8B-000C-43FC-8613-4EA1AED2F596}" type="parTrans" cxnId="{FD3781C4-522F-457C-BA33-CFD8AFB758E5}">
      <dgm:prSet/>
      <dgm:spPr/>
      <dgm:t>
        <a:bodyPr/>
        <a:lstStyle/>
        <a:p>
          <a:endParaRPr lang="en-CA"/>
        </a:p>
      </dgm:t>
    </dgm:pt>
    <dgm:pt modelId="{C10DDD5D-718D-4792-A6D6-B9390ABEC69E}" type="sibTrans" cxnId="{FD3781C4-522F-457C-BA33-CFD8AFB758E5}">
      <dgm:prSet/>
      <dgm:spPr/>
      <dgm:t>
        <a:bodyPr/>
        <a:lstStyle/>
        <a:p>
          <a:endParaRPr lang="en-CA"/>
        </a:p>
      </dgm:t>
    </dgm:pt>
    <dgm:pt modelId="{AB876506-6CCB-4B1F-8F4E-0737D8D412E6}">
      <dgm:prSet custT="1"/>
      <dgm:spPr>
        <a:ln>
          <a:noFill/>
        </a:ln>
      </dgm:spPr>
      <dgm:t>
        <a:bodyPr anchor="ctr"/>
        <a:lstStyle/>
        <a:p>
          <a:pPr algn="l"/>
          <a:r>
            <a:rPr lang="en-CA" sz="2600" dirty="0"/>
            <a:t>OTGA Course</a:t>
          </a:r>
        </a:p>
      </dgm:t>
    </dgm:pt>
    <dgm:pt modelId="{44B3150D-659F-47A9-B455-95BF8DF3D79C}" type="parTrans" cxnId="{0B029F41-91AC-40DD-873D-2B909150E1C9}">
      <dgm:prSet/>
      <dgm:spPr/>
      <dgm:t>
        <a:bodyPr/>
        <a:lstStyle/>
        <a:p>
          <a:endParaRPr lang="en-CA"/>
        </a:p>
      </dgm:t>
    </dgm:pt>
    <dgm:pt modelId="{95902412-C73C-49B0-BB1F-A866A5C0BC38}" type="sibTrans" cxnId="{0B029F41-91AC-40DD-873D-2B909150E1C9}">
      <dgm:prSet/>
      <dgm:spPr/>
      <dgm:t>
        <a:bodyPr/>
        <a:lstStyle/>
        <a:p>
          <a:endParaRPr lang="en-CA"/>
        </a:p>
      </dgm:t>
    </dgm:pt>
    <dgm:pt modelId="{A3476310-128B-4756-AA83-E9D1E5D9F340}">
      <dgm:prSet custT="1"/>
      <dgm:spPr>
        <a:ln>
          <a:noFill/>
        </a:ln>
      </dgm:spPr>
      <dgm:t>
        <a:bodyPr anchor="ctr"/>
        <a:lstStyle/>
        <a:p>
          <a:pPr algn="l"/>
          <a:r>
            <a:rPr lang="en-CA" sz="2600" dirty="0"/>
            <a:t>Sessions in workshops</a:t>
          </a:r>
        </a:p>
      </dgm:t>
    </dgm:pt>
    <dgm:pt modelId="{81ADBF78-164F-41D0-A412-B9735C26E7F1}" type="parTrans" cxnId="{D50013EC-E172-4C3D-B816-385BF9CC7CEE}">
      <dgm:prSet/>
      <dgm:spPr/>
      <dgm:t>
        <a:bodyPr/>
        <a:lstStyle/>
        <a:p>
          <a:endParaRPr lang="en-CA"/>
        </a:p>
      </dgm:t>
    </dgm:pt>
    <dgm:pt modelId="{54B71F7B-5733-4012-A6EC-277DA4F053F6}" type="sibTrans" cxnId="{D50013EC-E172-4C3D-B816-385BF9CC7CEE}">
      <dgm:prSet/>
      <dgm:spPr/>
      <dgm:t>
        <a:bodyPr/>
        <a:lstStyle/>
        <a:p>
          <a:endParaRPr lang="en-CA"/>
        </a:p>
      </dgm:t>
    </dgm:pt>
    <dgm:pt modelId="{371E7DBD-CEDD-4825-BB78-FBDFC2FB0A26}">
      <dgm:prSet custT="1"/>
      <dgm:spPr/>
      <dgm:t>
        <a:bodyPr/>
        <a:lstStyle/>
        <a:p>
          <a:r>
            <a:rPr lang="en-CA" sz="3600" b="1" dirty="0">
              <a:solidFill>
                <a:srgbClr val="183254"/>
              </a:solidFill>
            </a:rPr>
            <a:t>Citizen Science</a:t>
          </a:r>
        </a:p>
      </dgm:t>
    </dgm:pt>
    <dgm:pt modelId="{9A0BA623-2CC1-47CA-9013-8A129D212037}" type="parTrans" cxnId="{4E015519-58D5-490C-B0CD-4DBE2DC60BE3}">
      <dgm:prSet/>
      <dgm:spPr/>
      <dgm:t>
        <a:bodyPr/>
        <a:lstStyle/>
        <a:p>
          <a:endParaRPr lang="en-CA"/>
        </a:p>
      </dgm:t>
    </dgm:pt>
    <dgm:pt modelId="{E0725124-A44D-4D16-AA10-F527F3F39E30}" type="sibTrans" cxnId="{4E015519-58D5-490C-B0CD-4DBE2DC60BE3}">
      <dgm:prSet/>
      <dgm:spPr/>
      <dgm:t>
        <a:bodyPr/>
        <a:lstStyle/>
        <a:p>
          <a:endParaRPr lang="en-CA"/>
        </a:p>
      </dgm:t>
    </dgm:pt>
    <dgm:pt modelId="{5F495737-A846-49FF-9658-4C2D15ABFE00}">
      <dgm:prSet custT="1"/>
      <dgm:spPr/>
      <dgm:t>
        <a:bodyPr/>
        <a:lstStyle/>
        <a:p>
          <a:r>
            <a:rPr lang="en-US" sz="2000" dirty="0"/>
            <a:t>UNESCO eDNA expeditions: 200 schoolchildren,</a:t>
          </a:r>
          <a:br>
            <a:rPr lang="en-US" sz="2000" dirty="0"/>
          </a:br>
          <a:r>
            <a:rPr lang="en-US" sz="2000" dirty="0"/>
            <a:t>17 countries</a:t>
          </a:r>
          <a:endParaRPr lang="en-CA" sz="2000" b="1" dirty="0">
            <a:solidFill>
              <a:srgbClr val="183254"/>
            </a:solidFill>
          </a:endParaRPr>
        </a:p>
      </dgm:t>
    </dgm:pt>
    <dgm:pt modelId="{2CAD0FE8-C20D-403B-96B4-1CC6CFE51BA0}" type="parTrans" cxnId="{A681E7AB-E153-46B7-921F-92436FCE9C33}">
      <dgm:prSet/>
      <dgm:spPr/>
      <dgm:t>
        <a:bodyPr/>
        <a:lstStyle/>
        <a:p>
          <a:endParaRPr lang="en-CA"/>
        </a:p>
      </dgm:t>
    </dgm:pt>
    <dgm:pt modelId="{29CB980A-0297-4E50-AEA1-2080B3EB3959}" type="sibTrans" cxnId="{A681E7AB-E153-46B7-921F-92436FCE9C33}">
      <dgm:prSet/>
      <dgm:spPr/>
      <dgm:t>
        <a:bodyPr/>
        <a:lstStyle/>
        <a:p>
          <a:endParaRPr lang="en-CA"/>
        </a:p>
      </dgm:t>
    </dgm:pt>
    <dgm:pt modelId="{25CC3FF5-50CC-4861-9B3B-3CD00465B559}">
      <dgm:prSet custT="1"/>
      <dgm:spPr/>
      <dgm:t>
        <a:bodyPr/>
        <a:lstStyle/>
        <a:p>
          <a:endParaRPr lang="en-CA" sz="2400" b="1" dirty="0">
            <a:solidFill>
              <a:srgbClr val="183254"/>
            </a:solidFill>
          </a:endParaRPr>
        </a:p>
      </dgm:t>
    </dgm:pt>
    <dgm:pt modelId="{88ADD109-0900-4CC5-AF42-A4817FDFC1F8}" type="parTrans" cxnId="{E6FE3A70-320B-400C-AB02-FC143B6180A5}">
      <dgm:prSet/>
      <dgm:spPr/>
      <dgm:t>
        <a:bodyPr/>
        <a:lstStyle/>
        <a:p>
          <a:endParaRPr lang="en-CA"/>
        </a:p>
      </dgm:t>
    </dgm:pt>
    <dgm:pt modelId="{554E74AA-AD58-4089-A9B4-7F6F3B6C90F8}" type="sibTrans" cxnId="{E6FE3A70-320B-400C-AB02-FC143B6180A5}">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4539197B-9938-4948-9600-494E130EF87A}" type="pres">
      <dgm:prSet presAssocID="{371E7DBD-CEDD-4825-BB78-FBDFC2FB0A26}" presName="compNode" presStyleCnt="0"/>
      <dgm:spPr/>
    </dgm:pt>
    <dgm:pt modelId="{75891696-149D-49A6-8D32-78621134140D}" type="pres">
      <dgm:prSet presAssocID="{371E7DBD-CEDD-4825-BB78-FBDFC2FB0A26}" presName="aNode" presStyleLbl="bgShp" presStyleIdx="0" presStyleCnt="3"/>
      <dgm:spPr/>
    </dgm:pt>
    <dgm:pt modelId="{8FEC6245-D090-441A-B1A3-278DAD78CD15}" type="pres">
      <dgm:prSet presAssocID="{371E7DBD-CEDD-4825-BB78-FBDFC2FB0A26}" presName="textNode" presStyleLbl="bgShp" presStyleIdx="0" presStyleCnt="3"/>
      <dgm:spPr/>
    </dgm:pt>
    <dgm:pt modelId="{FD43CEE5-E3E7-49D9-9A73-082DCBCA194D}" type="pres">
      <dgm:prSet presAssocID="{371E7DBD-CEDD-4825-BB78-FBDFC2FB0A26}" presName="compChildNode" presStyleCnt="0"/>
      <dgm:spPr/>
    </dgm:pt>
    <dgm:pt modelId="{2A18642D-7991-401E-90C6-FD71F1B86837}" type="pres">
      <dgm:prSet presAssocID="{371E7DBD-CEDD-4825-BB78-FBDFC2FB0A26}" presName="theInnerList" presStyleCnt="0"/>
      <dgm:spPr/>
    </dgm:pt>
    <dgm:pt modelId="{91D42DA3-290B-4EFF-86F3-3704DFC80EF2}" type="pres">
      <dgm:prSet presAssocID="{5F495737-A846-49FF-9658-4C2D15ABFE00}" presName="childNode" presStyleLbl="node1" presStyleIdx="0" presStyleCnt="5">
        <dgm:presLayoutVars>
          <dgm:bulletEnabled val="1"/>
        </dgm:presLayoutVars>
      </dgm:prSet>
      <dgm:spPr/>
    </dgm:pt>
    <dgm:pt modelId="{D5EE9BBE-D23C-4FF7-88A2-EAF0C4E90F8F}" type="pres">
      <dgm:prSet presAssocID="{5F495737-A846-49FF-9658-4C2D15ABFE00}" presName="aSpace2" presStyleCnt="0"/>
      <dgm:spPr/>
    </dgm:pt>
    <dgm:pt modelId="{326B3D14-F275-4FEF-8007-614736695542}" type="pres">
      <dgm:prSet presAssocID="{25CC3FF5-50CC-4861-9B3B-3CD00465B559}" presName="childNode" presStyleLbl="node1" presStyleIdx="1" presStyleCnt="5" custScaleX="91527">
        <dgm:presLayoutVars>
          <dgm:bulletEnabled val="1"/>
        </dgm:presLayoutVars>
      </dgm:prSet>
      <dgm:spPr/>
    </dgm:pt>
    <dgm:pt modelId="{A8D464DA-4010-4E5F-A500-DEE1A7D0144F}" type="pres">
      <dgm:prSet presAssocID="{371E7DBD-CEDD-4825-BB78-FBDFC2FB0A26}" presName="aSpace" presStyleCnt="0"/>
      <dgm:spPr/>
    </dgm:pt>
    <dgm:pt modelId="{CD6D6999-6DAB-40A5-AFB1-80A92FD09886}" type="pres">
      <dgm:prSet presAssocID="{41B2F5FE-F615-4DD7-B587-A0D74820BB83}" presName="compNode" presStyleCnt="0"/>
      <dgm:spPr/>
    </dgm:pt>
    <dgm:pt modelId="{728E8078-28B3-466E-96BF-C2C47C953D52}" type="pres">
      <dgm:prSet presAssocID="{41B2F5FE-F615-4DD7-B587-A0D74820BB83}" presName="aNode" presStyleLbl="bgShp" presStyleIdx="1" presStyleCnt="3" custLinFactNeighborX="281" custLinFactNeighborY="-275"/>
      <dgm:spPr/>
    </dgm:pt>
    <dgm:pt modelId="{42A3ED86-5529-4928-B3D0-A01D29A2677C}" type="pres">
      <dgm:prSet presAssocID="{41B2F5FE-F615-4DD7-B587-A0D74820BB83}" presName="textNode" presStyleLbl="bgShp" presStyleIdx="1" presStyleCnt="3"/>
      <dgm:spPr/>
    </dgm:pt>
    <dgm:pt modelId="{E9B220D5-7EF4-4A42-B156-9916BE1AA60D}" type="pres">
      <dgm:prSet presAssocID="{41B2F5FE-F615-4DD7-B587-A0D74820BB83}" presName="compChildNode" presStyleCnt="0"/>
      <dgm:spPr/>
    </dgm:pt>
    <dgm:pt modelId="{1D18596D-38FE-4C92-B9FF-5C620C70BEFE}" type="pres">
      <dgm:prSet presAssocID="{41B2F5FE-F615-4DD7-B587-A0D74820BB83}" presName="theInnerList" presStyleCnt="0"/>
      <dgm:spPr/>
    </dgm:pt>
    <dgm:pt modelId="{1E4E74B4-4DA5-462A-A3D6-A1D6D6F64663}" type="pres">
      <dgm:prSet presAssocID="{A058DF95-921D-44E3-BD06-3D962647094F}" presName="childNode" presStyleLbl="node1" presStyleIdx="2" presStyleCnt="5">
        <dgm:presLayoutVars>
          <dgm:bulletEnabled val="1"/>
        </dgm:presLayoutVars>
      </dgm:prSet>
      <dgm:spPr/>
    </dgm:pt>
    <dgm:pt modelId="{C18F3F2F-356B-4DB6-BDBD-A2234D94C1DC}" type="pres">
      <dgm:prSet presAssocID="{41B2F5FE-F615-4DD7-B587-A0D74820BB83}" presName="aSpace" presStyleCnt="0"/>
      <dgm:spPr/>
    </dgm:pt>
    <dgm:pt modelId="{3C9F5C8E-B7C5-411D-9B00-EC00AB797F16}" type="pres">
      <dgm:prSet presAssocID="{50BBC949-7CC3-491F-A549-A21CB6799192}" presName="compNode" presStyleCnt="0"/>
      <dgm:spPr/>
    </dgm:pt>
    <dgm:pt modelId="{41477CA4-D668-4AE6-8B33-E4B518604A8B}" type="pres">
      <dgm:prSet presAssocID="{50BBC949-7CC3-491F-A549-A21CB6799192}" presName="aNode" presStyleLbl="bgShp" presStyleIdx="2" presStyleCnt="3"/>
      <dgm:spPr/>
    </dgm:pt>
    <dgm:pt modelId="{C1E6F3DE-AF64-4007-B129-E1D29F23314E}" type="pres">
      <dgm:prSet presAssocID="{50BBC949-7CC3-491F-A549-A21CB6799192}" presName="textNode" presStyleLbl="bgShp" presStyleIdx="2" presStyleCnt="3"/>
      <dgm:spPr/>
    </dgm:pt>
    <dgm:pt modelId="{B416CDA9-9EBD-4E68-851F-454EDE6E793F}" type="pres">
      <dgm:prSet presAssocID="{50BBC949-7CC3-491F-A549-A21CB6799192}" presName="compChildNode" presStyleCnt="0"/>
      <dgm:spPr/>
    </dgm:pt>
    <dgm:pt modelId="{4A984DCF-4B8D-4ED4-930F-19CA22F24AFA}" type="pres">
      <dgm:prSet presAssocID="{50BBC949-7CC3-491F-A549-A21CB6799192}" presName="theInnerList" presStyleCnt="0"/>
      <dgm:spPr/>
    </dgm:pt>
    <dgm:pt modelId="{FD92820B-8ECC-489E-9508-C3EC619EA551}" type="pres">
      <dgm:prSet presAssocID="{262B623D-4EEF-417D-8046-0C9B48965BED}" presName="childNode" presStyleLbl="node1" presStyleIdx="3" presStyleCnt="5">
        <dgm:presLayoutVars>
          <dgm:bulletEnabled val="1"/>
        </dgm:presLayoutVars>
      </dgm:prSet>
      <dgm:spPr/>
    </dgm:pt>
    <dgm:pt modelId="{AEC30915-659B-42A7-8A81-B35A8887B473}" type="pres">
      <dgm:prSet presAssocID="{262B623D-4EEF-417D-8046-0C9B48965BED}" presName="aSpace2" presStyleCnt="0"/>
      <dgm:spPr/>
    </dgm:pt>
    <dgm:pt modelId="{41721CC4-119F-45F2-B981-7E88D7B46B2E}" type="pres">
      <dgm:prSet presAssocID="{763EAEAF-2C2C-4304-AC76-C46937C4689F}" presName="childNode" presStyleLbl="node1" presStyleIdx="4" presStyleCnt="5">
        <dgm:presLayoutVars>
          <dgm:bulletEnabled val="1"/>
        </dgm:presLayoutVars>
      </dgm:prSet>
      <dgm:spPr/>
    </dgm:pt>
  </dgm:ptLst>
  <dgm:cxnLst>
    <dgm:cxn modelId="{4E015519-58D5-490C-B0CD-4DBE2DC60BE3}" srcId="{9411FF11-D229-4F0D-89BF-B977E23334EB}" destId="{371E7DBD-CEDD-4825-BB78-FBDFC2FB0A26}" srcOrd="0" destOrd="0" parTransId="{9A0BA623-2CC1-47CA-9013-8A129D212037}" sibTransId="{E0725124-A44D-4D16-AA10-F527F3F39E30}"/>
    <dgm:cxn modelId="{7E7FA11F-2C01-4FB8-933B-611BCADDD99D}" type="presOf" srcId="{9411FF11-D229-4F0D-89BF-B977E23334EB}" destId="{2FC828B4-EBAD-4134-BF84-95DACCF86311}" srcOrd="0" destOrd="0" presId="urn:microsoft.com/office/officeart/2005/8/layout/lProcess2"/>
    <dgm:cxn modelId="{1D122D22-716F-4318-A870-5D058F1D8F85}" type="presOf" srcId="{262B623D-4EEF-417D-8046-0C9B48965BED}" destId="{FD92820B-8ECC-489E-9508-C3EC619EA551}" srcOrd="0" destOrd="0" presId="urn:microsoft.com/office/officeart/2005/8/layout/lProcess2"/>
    <dgm:cxn modelId="{209E9922-1000-438F-B31D-0C49A5EE8B4B}" type="presOf" srcId="{50BBC949-7CC3-491F-A549-A21CB6799192}" destId="{41477CA4-D668-4AE6-8B33-E4B518604A8B}" srcOrd="0" destOrd="0" presId="urn:microsoft.com/office/officeart/2005/8/layout/lProcess2"/>
    <dgm:cxn modelId="{3EB9125F-3E39-48AF-B940-D72527CB7761}" type="presOf" srcId="{AB876506-6CCB-4B1F-8F4E-0737D8D412E6}" destId="{1E4E74B4-4DA5-462A-A3D6-A1D6D6F64663}" srcOrd="0" destOrd="1" presId="urn:microsoft.com/office/officeart/2005/8/layout/lProcess2"/>
    <dgm:cxn modelId="{647CEC60-BC59-4A3E-B71F-285F5F931DB0}" srcId="{41B2F5FE-F615-4DD7-B587-A0D74820BB83}" destId="{A058DF95-921D-44E3-BD06-3D962647094F}" srcOrd="0" destOrd="0" parTransId="{407D0A02-BF97-4020-AF41-84990D892693}" sibTransId="{26E38148-AAA7-469E-AF27-445D5FCBFC4C}"/>
    <dgm:cxn modelId="{0B029F41-91AC-40DD-873D-2B909150E1C9}" srcId="{A058DF95-921D-44E3-BD06-3D962647094F}" destId="{AB876506-6CCB-4B1F-8F4E-0737D8D412E6}" srcOrd="0" destOrd="0" parTransId="{44B3150D-659F-47A9-B455-95BF8DF3D79C}" sibTransId="{95902412-C73C-49B0-BB1F-A866A5C0BC38}"/>
    <dgm:cxn modelId="{97085A4A-BB05-4886-86F0-E35001C627FE}" type="presOf" srcId="{41B2F5FE-F615-4DD7-B587-A0D74820BB83}" destId="{728E8078-28B3-466E-96BF-C2C47C953D52}" srcOrd="0" destOrd="0" presId="urn:microsoft.com/office/officeart/2005/8/layout/lProcess2"/>
    <dgm:cxn modelId="{35492A70-7FCE-43AB-BB65-C3098D73356B}" type="presOf" srcId="{763EAEAF-2C2C-4304-AC76-C46937C4689F}" destId="{41721CC4-119F-45F2-B981-7E88D7B46B2E}" srcOrd="0" destOrd="0" presId="urn:microsoft.com/office/officeart/2005/8/layout/lProcess2"/>
    <dgm:cxn modelId="{E6FE3A70-320B-400C-AB02-FC143B6180A5}" srcId="{371E7DBD-CEDD-4825-BB78-FBDFC2FB0A26}" destId="{25CC3FF5-50CC-4861-9B3B-3CD00465B559}" srcOrd="1" destOrd="0" parTransId="{88ADD109-0900-4CC5-AF42-A4817FDFC1F8}" sibTransId="{554E74AA-AD58-4089-A9B4-7F6F3B6C90F8}"/>
    <dgm:cxn modelId="{C7CA6D7F-6FF2-4B1D-BC60-39DCDABC4B9A}" type="presOf" srcId="{371E7DBD-CEDD-4825-BB78-FBDFC2FB0A26}" destId="{8FEC6245-D090-441A-B1A3-278DAD78CD15}" srcOrd="1" destOrd="0" presId="urn:microsoft.com/office/officeart/2005/8/layout/lProcess2"/>
    <dgm:cxn modelId="{A5236681-BC0F-4EFD-AB6C-1F211AF26417}" type="presOf" srcId="{A058DF95-921D-44E3-BD06-3D962647094F}" destId="{1E4E74B4-4DA5-462A-A3D6-A1D6D6F64663}" srcOrd="0" destOrd="0" presId="urn:microsoft.com/office/officeart/2005/8/layout/lProcess2"/>
    <dgm:cxn modelId="{C7FE009D-73AF-48B0-B096-1022434FDD2B}" srcId="{9411FF11-D229-4F0D-89BF-B977E23334EB}" destId="{50BBC949-7CC3-491F-A549-A21CB6799192}" srcOrd="2" destOrd="0" parTransId="{107383CE-BC3F-4AC4-850C-8998FF203B88}" sibTransId="{7E21FA15-65E0-44C3-9143-C7CE116303FC}"/>
    <dgm:cxn modelId="{6DEF91A6-ACFE-4A91-A4B6-326443072F60}" srcId="{9411FF11-D229-4F0D-89BF-B977E23334EB}" destId="{41B2F5FE-F615-4DD7-B587-A0D74820BB83}" srcOrd="1" destOrd="0" parTransId="{D634622E-4874-4562-BEC2-DB566345365D}" sibTransId="{96A0F762-7F59-4609-BFF6-22ADA2BE243E}"/>
    <dgm:cxn modelId="{A681E7AB-E153-46B7-921F-92436FCE9C33}" srcId="{371E7DBD-CEDD-4825-BB78-FBDFC2FB0A26}" destId="{5F495737-A846-49FF-9658-4C2D15ABFE00}" srcOrd="0" destOrd="0" parTransId="{2CAD0FE8-C20D-403B-96B4-1CC6CFE51BA0}" sibTransId="{29CB980A-0297-4E50-AEA1-2080B3EB3959}"/>
    <dgm:cxn modelId="{E4BE9CAF-5787-4980-94E0-67329FD0D050}" type="presOf" srcId="{371E7DBD-CEDD-4825-BB78-FBDFC2FB0A26}" destId="{75891696-149D-49A6-8D32-78621134140D}" srcOrd="0" destOrd="0" presId="urn:microsoft.com/office/officeart/2005/8/layout/lProcess2"/>
    <dgm:cxn modelId="{782A3FB0-6279-4554-8F89-2C068E81F2AF}" type="presOf" srcId="{50BBC949-7CC3-491F-A549-A21CB6799192}" destId="{C1E6F3DE-AF64-4007-B129-E1D29F23314E}" srcOrd="1" destOrd="0" presId="urn:microsoft.com/office/officeart/2005/8/layout/lProcess2"/>
    <dgm:cxn modelId="{E69455C0-AD54-4D68-99D5-8D0AC3C2022D}" type="presOf" srcId="{5F495737-A846-49FF-9658-4C2D15ABFE00}" destId="{91D42DA3-290B-4EFF-86F3-3704DFC80EF2}" srcOrd="0" destOrd="0" presId="urn:microsoft.com/office/officeart/2005/8/layout/lProcess2"/>
    <dgm:cxn modelId="{5FFB7CC0-2E37-4FF7-AA38-C123DBFBDDD1}" type="presOf" srcId="{25CC3FF5-50CC-4861-9B3B-3CD00465B559}" destId="{326B3D14-F275-4FEF-8007-614736695542}" srcOrd="0" destOrd="0" presId="urn:microsoft.com/office/officeart/2005/8/layout/lProcess2"/>
    <dgm:cxn modelId="{FD3781C4-522F-457C-BA33-CFD8AFB758E5}" srcId="{50BBC949-7CC3-491F-A549-A21CB6799192}" destId="{763EAEAF-2C2C-4304-AC76-C46937C4689F}" srcOrd="1" destOrd="0" parTransId="{0919FB8B-000C-43FC-8613-4EA1AED2F596}" sibTransId="{C10DDD5D-718D-4792-A6D6-B9390ABEC69E}"/>
    <dgm:cxn modelId="{532954D4-8254-4BF8-8BD7-DE9594276AE6}" type="presOf" srcId="{A3476310-128B-4756-AA83-E9D1E5D9F340}" destId="{1E4E74B4-4DA5-462A-A3D6-A1D6D6F64663}" srcOrd="0" destOrd="2" presId="urn:microsoft.com/office/officeart/2005/8/layout/lProcess2"/>
    <dgm:cxn modelId="{D50013EC-E172-4C3D-B816-385BF9CC7CEE}" srcId="{A058DF95-921D-44E3-BD06-3D962647094F}" destId="{A3476310-128B-4756-AA83-E9D1E5D9F340}" srcOrd="1" destOrd="0" parTransId="{81ADBF78-164F-41D0-A412-B9735C26E7F1}" sibTransId="{54B71F7B-5733-4012-A6EC-277DA4F053F6}"/>
    <dgm:cxn modelId="{2CC544EC-8939-486F-AA5C-F90D3349FE5B}" srcId="{50BBC949-7CC3-491F-A549-A21CB6799192}" destId="{262B623D-4EEF-417D-8046-0C9B48965BED}" srcOrd="0" destOrd="0" parTransId="{8718B95A-9282-453A-ADA6-B7B1D93201A9}" sibTransId="{A76F9F80-C97B-461F-BB4D-32568AE696E3}"/>
    <dgm:cxn modelId="{35F0D6EF-E944-4C97-B7C9-1AC15505456A}" type="presOf" srcId="{41B2F5FE-F615-4DD7-B587-A0D74820BB83}" destId="{42A3ED86-5529-4928-B3D0-A01D29A2677C}" srcOrd="1" destOrd="0" presId="urn:microsoft.com/office/officeart/2005/8/layout/lProcess2"/>
    <dgm:cxn modelId="{380F3F74-118D-479F-A776-E566F247055B}" type="presParOf" srcId="{2FC828B4-EBAD-4134-BF84-95DACCF86311}" destId="{4539197B-9938-4948-9600-494E130EF87A}" srcOrd="0" destOrd="0" presId="urn:microsoft.com/office/officeart/2005/8/layout/lProcess2"/>
    <dgm:cxn modelId="{AEDA537F-F8B8-4697-A3F5-CB14C5305BD6}" type="presParOf" srcId="{4539197B-9938-4948-9600-494E130EF87A}" destId="{75891696-149D-49A6-8D32-78621134140D}" srcOrd="0" destOrd="0" presId="urn:microsoft.com/office/officeart/2005/8/layout/lProcess2"/>
    <dgm:cxn modelId="{54713924-64B7-48AC-980E-63320EB94E0F}" type="presParOf" srcId="{4539197B-9938-4948-9600-494E130EF87A}" destId="{8FEC6245-D090-441A-B1A3-278DAD78CD15}" srcOrd="1" destOrd="0" presId="urn:microsoft.com/office/officeart/2005/8/layout/lProcess2"/>
    <dgm:cxn modelId="{56C3DFBF-E5C1-4BE0-B427-FC7AEBDFB503}" type="presParOf" srcId="{4539197B-9938-4948-9600-494E130EF87A}" destId="{FD43CEE5-E3E7-49D9-9A73-082DCBCA194D}" srcOrd="2" destOrd="0" presId="urn:microsoft.com/office/officeart/2005/8/layout/lProcess2"/>
    <dgm:cxn modelId="{ED2F41F7-92EB-4F7A-9424-B9E9F18D8D23}" type="presParOf" srcId="{FD43CEE5-E3E7-49D9-9A73-082DCBCA194D}" destId="{2A18642D-7991-401E-90C6-FD71F1B86837}" srcOrd="0" destOrd="0" presId="urn:microsoft.com/office/officeart/2005/8/layout/lProcess2"/>
    <dgm:cxn modelId="{10E8BCE8-37A3-4950-A595-FF5C30785D66}" type="presParOf" srcId="{2A18642D-7991-401E-90C6-FD71F1B86837}" destId="{91D42DA3-290B-4EFF-86F3-3704DFC80EF2}" srcOrd="0" destOrd="0" presId="urn:microsoft.com/office/officeart/2005/8/layout/lProcess2"/>
    <dgm:cxn modelId="{E9A41FB2-EFA9-47E0-BCD8-B51F4120CCD2}" type="presParOf" srcId="{2A18642D-7991-401E-90C6-FD71F1B86837}" destId="{D5EE9BBE-D23C-4FF7-88A2-EAF0C4E90F8F}" srcOrd="1" destOrd="0" presId="urn:microsoft.com/office/officeart/2005/8/layout/lProcess2"/>
    <dgm:cxn modelId="{31C4AEC2-688B-4BA3-BBBB-5D45DBA6AB25}" type="presParOf" srcId="{2A18642D-7991-401E-90C6-FD71F1B86837}" destId="{326B3D14-F275-4FEF-8007-614736695542}" srcOrd="2" destOrd="0" presId="urn:microsoft.com/office/officeart/2005/8/layout/lProcess2"/>
    <dgm:cxn modelId="{FB52BB2F-4831-47B7-B73F-3675AFEC3D1B}" type="presParOf" srcId="{2FC828B4-EBAD-4134-BF84-95DACCF86311}" destId="{A8D464DA-4010-4E5F-A500-DEE1A7D0144F}" srcOrd="1" destOrd="0" presId="urn:microsoft.com/office/officeart/2005/8/layout/lProcess2"/>
    <dgm:cxn modelId="{D12A4131-551A-4886-A20B-A519EB6997E8}" type="presParOf" srcId="{2FC828B4-EBAD-4134-BF84-95DACCF86311}" destId="{CD6D6999-6DAB-40A5-AFB1-80A92FD09886}" srcOrd="2" destOrd="0" presId="urn:microsoft.com/office/officeart/2005/8/layout/lProcess2"/>
    <dgm:cxn modelId="{1A70B416-1E8B-4575-939B-25E09B7F74EB}" type="presParOf" srcId="{CD6D6999-6DAB-40A5-AFB1-80A92FD09886}" destId="{728E8078-28B3-466E-96BF-C2C47C953D52}" srcOrd="0" destOrd="0" presId="urn:microsoft.com/office/officeart/2005/8/layout/lProcess2"/>
    <dgm:cxn modelId="{F651D098-DEA4-4BF3-8605-E100D18CD936}" type="presParOf" srcId="{CD6D6999-6DAB-40A5-AFB1-80A92FD09886}" destId="{42A3ED86-5529-4928-B3D0-A01D29A2677C}" srcOrd="1" destOrd="0" presId="urn:microsoft.com/office/officeart/2005/8/layout/lProcess2"/>
    <dgm:cxn modelId="{77C46F31-DB5C-4B19-8858-E14825CA97A0}" type="presParOf" srcId="{CD6D6999-6DAB-40A5-AFB1-80A92FD09886}" destId="{E9B220D5-7EF4-4A42-B156-9916BE1AA60D}" srcOrd="2" destOrd="0" presId="urn:microsoft.com/office/officeart/2005/8/layout/lProcess2"/>
    <dgm:cxn modelId="{952730F2-1119-473D-A55D-2FBEB0A54F81}" type="presParOf" srcId="{E9B220D5-7EF4-4A42-B156-9916BE1AA60D}" destId="{1D18596D-38FE-4C92-B9FF-5C620C70BEFE}" srcOrd="0" destOrd="0" presId="urn:microsoft.com/office/officeart/2005/8/layout/lProcess2"/>
    <dgm:cxn modelId="{B8BC5F67-E991-4B3E-A1CF-625E5979D5E4}" type="presParOf" srcId="{1D18596D-38FE-4C92-B9FF-5C620C70BEFE}" destId="{1E4E74B4-4DA5-462A-A3D6-A1D6D6F64663}" srcOrd="0" destOrd="0" presId="urn:microsoft.com/office/officeart/2005/8/layout/lProcess2"/>
    <dgm:cxn modelId="{7E7C9C8E-5E44-447E-8689-9DA54FB67CCD}" type="presParOf" srcId="{2FC828B4-EBAD-4134-BF84-95DACCF86311}" destId="{C18F3F2F-356B-4DB6-BDBD-A2234D94C1DC}" srcOrd="3" destOrd="0" presId="urn:microsoft.com/office/officeart/2005/8/layout/lProcess2"/>
    <dgm:cxn modelId="{6A1A07E0-07C2-4A6F-894E-AA756AA52EAD}" type="presParOf" srcId="{2FC828B4-EBAD-4134-BF84-95DACCF86311}" destId="{3C9F5C8E-B7C5-411D-9B00-EC00AB797F16}" srcOrd="4" destOrd="0" presId="urn:microsoft.com/office/officeart/2005/8/layout/lProcess2"/>
    <dgm:cxn modelId="{B06B85EA-4A67-4EDD-952F-CFD9FDC10552}" type="presParOf" srcId="{3C9F5C8E-B7C5-411D-9B00-EC00AB797F16}" destId="{41477CA4-D668-4AE6-8B33-E4B518604A8B}" srcOrd="0" destOrd="0" presId="urn:microsoft.com/office/officeart/2005/8/layout/lProcess2"/>
    <dgm:cxn modelId="{D8B14B06-6BED-4954-AD90-1A07B98A20EA}" type="presParOf" srcId="{3C9F5C8E-B7C5-411D-9B00-EC00AB797F16}" destId="{C1E6F3DE-AF64-4007-B129-E1D29F23314E}" srcOrd="1" destOrd="0" presId="urn:microsoft.com/office/officeart/2005/8/layout/lProcess2"/>
    <dgm:cxn modelId="{6C8FFC77-AAF7-4708-A0C4-1D9367C56A59}" type="presParOf" srcId="{3C9F5C8E-B7C5-411D-9B00-EC00AB797F16}" destId="{B416CDA9-9EBD-4E68-851F-454EDE6E793F}" srcOrd="2" destOrd="0" presId="urn:microsoft.com/office/officeart/2005/8/layout/lProcess2"/>
    <dgm:cxn modelId="{6AE7E3FB-AE2D-455F-A547-5920EA4089FA}" type="presParOf" srcId="{B416CDA9-9EBD-4E68-851F-454EDE6E793F}" destId="{4A984DCF-4B8D-4ED4-930F-19CA22F24AFA}" srcOrd="0" destOrd="0" presId="urn:microsoft.com/office/officeart/2005/8/layout/lProcess2"/>
    <dgm:cxn modelId="{CBD764A8-194C-4F80-B21D-F25E16EB2B8D}" type="presParOf" srcId="{4A984DCF-4B8D-4ED4-930F-19CA22F24AFA}" destId="{FD92820B-8ECC-489E-9508-C3EC619EA551}" srcOrd="0" destOrd="0" presId="urn:microsoft.com/office/officeart/2005/8/layout/lProcess2"/>
    <dgm:cxn modelId="{69243263-F804-4B5E-9E22-7B7D2FA04E88}" type="presParOf" srcId="{4A984DCF-4B8D-4ED4-930F-19CA22F24AFA}" destId="{AEC30915-659B-42A7-8A81-B35A8887B473}" srcOrd="1" destOrd="0" presId="urn:microsoft.com/office/officeart/2005/8/layout/lProcess2"/>
    <dgm:cxn modelId="{43DD3541-683A-4EEA-B996-9E1137C0902D}" type="presParOf" srcId="{4A984DCF-4B8D-4ED4-930F-19CA22F24AFA}" destId="{41721CC4-119F-45F2-B981-7E88D7B46B2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CA"/>
        </a:p>
      </dgm:t>
    </dgm:pt>
    <dgm:pt modelId="{4C9AE4B1-E29C-4CEF-8A18-862998880872}">
      <dgm:prSet custT="1"/>
      <dgm:spPr/>
      <dgm:t>
        <a:bodyPr/>
        <a:lstStyle/>
        <a:p>
          <a:pPr algn="ctr"/>
          <a:r>
            <a:rPr lang="en-US" sz="3600" b="1" i="0" dirty="0">
              <a:solidFill>
                <a:srgbClr val="183254"/>
              </a:solidFill>
            </a:rPr>
            <a:t>Citizen Science</a:t>
          </a:r>
          <a:endParaRPr lang="en-CA" sz="3600" b="1" dirty="0">
            <a:solidFill>
              <a:srgbClr val="183254"/>
            </a:solidFill>
          </a:endParaRPr>
        </a:p>
      </dgm:t>
    </dgm:pt>
    <dgm:pt modelId="{348087F7-321D-434F-A86F-6B3483B851B0}" type="parTrans" cxnId="{4F3A64F0-5C28-4841-BEF2-016A06DB642C}">
      <dgm:prSet/>
      <dgm:spPr/>
      <dgm:t>
        <a:bodyPr/>
        <a:lstStyle/>
        <a:p>
          <a:endParaRPr lang="en-CA"/>
        </a:p>
      </dgm:t>
    </dgm:pt>
    <dgm:pt modelId="{73EC47F6-26C1-4A8B-B966-67CC407C7208}" type="sibTrans" cxnId="{4F3A64F0-5C28-4841-BEF2-016A06DB642C}">
      <dgm:prSet/>
      <dgm:spPr/>
      <dgm:t>
        <a:bodyPr/>
        <a:lstStyle/>
        <a:p>
          <a:endParaRPr lang="en-CA"/>
        </a:p>
      </dgm:t>
    </dgm:pt>
    <dgm:pt modelId="{E270B440-94FC-4354-A66B-AE2EACA8487C}">
      <dgm:prSet custT="1"/>
      <dgm:spPr/>
      <dgm:t>
        <a:bodyPr anchor="t"/>
        <a:lstStyle/>
        <a:p>
          <a:pPr algn="ctr"/>
          <a:br>
            <a:rPr lang="en-CA" sz="2400" b="0" dirty="0">
              <a:solidFill>
                <a:schemeClr val="bg1"/>
              </a:solidFill>
            </a:rPr>
          </a:br>
          <a:r>
            <a:rPr lang="en-CA" sz="2400" b="0" dirty="0">
              <a:solidFill>
                <a:schemeClr val="bg1"/>
              </a:solidFill>
            </a:rPr>
            <a:t>Provide more translations of training content</a:t>
          </a:r>
        </a:p>
      </dgm:t>
    </dgm:pt>
    <dgm:pt modelId="{F7508E32-83D4-4FBC-B75B-115432B411DB}" type="parTrans" cxnId="{0093C136-0F63-4907-9A02-919C471B93FC}">
      <dgm:prSet/>
      <dgm:spPr/>
      <dgm:t>
        <a:bodyPr/>
        <a:lstStyle/>
        <a:p>
          <a:endParaRPr lang="en-CA"/>
        </a:p>
      </dgm:t>
    </dgm:pt>
    <dgm:pt modelId="{1E268A18-276F-416C-817B-93396FB19A9E}" type="sibTrans" cxnId="{0093C136-0F63-4907-9A02-919C471B93FC}">
      <dgm:prSet/>
      <dgm:spPr/>
      <dgm:t>
        <a:bodyPr/>
        <a:lstStyle/>
        <a:p>
          <a:endParaRPr lang="en-CA"/>
        </a:p>
      </dgm:t>
    </dgm:pt>
    <dgm:pt modelId="{C99B8A65-87E6-47D8-84C2-C9A45B1CBEB5}">
      <dgm:prSet custT="1"/>
      <dgm:spPr/>
      <dgm:t>
        <a:bodyPr anchor="t"/>
        <a:lstStyle/>
        <a:p>
          <a:pPr>
            <a:buFont typeface="Arial" panose="020B0604020202020204" pitchFamily="34" charset="0"/>
            <a:buChar char="•"/>
          </a:pPr>
          <a:br>
            <a:rPr lang="en-PH"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PH"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Develop stronger workflows with citizen science communities</a:t>
          </a:r>
          <a:endParaRPr lang="en-CA" sz="2400" dirty="0">
            <a:solidFill>
              <a:schemeClr val="bg1"/>
            </a:solidFill>
          </a:endParaRPr>
        </a:p>
      </dgm:t>
    </dgm:pt>
    <dgm:pt modelId="{1F24CBFF-5A19-4891-9E26-78CEE0CB7704}" type="parTrans" cxnId="{64DC2320-240F-4E80-A398-B2666B39D184}">
      <dgm:prSet/>
      <dgm:spPr/>
      <dgm:t>
        <a:bodyPr/>
        <a:lstStyle/>
        <a:p>
          <a:endParaRPr lang="en-CA"/>
        </a:p>
      </dgm:t>
    </dgm:pt>
    <dgm:pt modelId="{82E9C566-C5CC-4557-8980-E6DFF0A0653E}" type="sibTrans" cxnId="{64DC2320-240F-4E80-A398-B2666B39D184}">
      <dgm:prSet/>
      <dgm:spPr/>
      <dgm:t>
        <a:bodyPr/>
        <a:lstStyle/>
        <a:p>
          <a:endParaRPr lang="en-CA"/>
        </a:p>
      </dgm:t>
    </dgm:pt>
    <dgm:pt modelId="{5AE069F3-0EC3-41B5-9628-D7373565F700}">
      <dgm:prSet custT="1"/>
      <dgm:spPr/>
      <dgm:t>
        <a:bodyPr/>
        <a:lstStyle/>
        <a:p>
          <a:pPr algn="ctr"/>
          <a:r>
            <a:rPr lang="en-CA" sz="3600" b="1" dirty="0">
              <a:solidFill>
                <a:srgbClr val="183254"/>
              </a:solidFill>
            </a:rPr>
            <a:t>Equitable Access</a:t>
          </a:r>
        </a:p>
      </dgm:t>
    </dgm:pt>
    <dgm:pt modelId="{2BD43E4D-6D55-4662-8982-554B5F6C3382}" type="parTrans" cxnId="{2AE34C71-3BA5-4C22-B0E3-95914820D58D}">
      <dgm:prSet/>
      <dgm:spPr/>
      <dgm:t>
        <a:bodyPr/>
        <a:lstStyle/>
        <a:p>
          <a:endParaRPr lang="en-CA"/>
        </a:p>
      </dgm:t>
    </dgm:pt>
    <dgm:pt modelId="{0F357F91-D38D-4BC6-BFBE-FDE9C0EB82D5}" type="sibTrans" cxnId="{2AE34C71-3BA5-4C22-B0E3-95914820D58D}">
      <dgm:prSet/>
      <dgm:spPr/>
      <dgm:t>
        <a:bodyPr/>
        <a:lstStyle/>
        <a:p>
          <a:endParaRPr lang="en-CA"/>
        </a:p>
      </dgm:t>
    </dgm:pt>
    <dgm:pt modelId="{3044197E-6BCD-4B23-8D04-EC1A8439FA41}">
      <dgm:prSet custT="1"/>
      <dgm:spPr/>
      <dgm:t>
        <a:bodyPr/>
        <a:lstStyle/>
        <a:p>
          <a:pPr algn="ctr"/>
          <a:r>
            <a:rPr lang="en-CA" sz="3200" b="1" dirty="0">
              <a:solidFill>
                <a:srgbClr val="183254"/>
              </a:solidFill>
            </a:rPr>
            <a:t>Blueprint for ocean observing</a:t>
          </a:r>
        </a:p>
      </dgm:t>
    </dgm:pt>
    <dgm:pt modelId="{65FD0D78-0669-4A78-9DA2-BACD5E0341C2}" type="parTrans" cxnId="{820203F5-805D-4890-BA4B-C1CE58AC2EE4}">
      <dgm:prSet/>
      <dgm:spPr/>
      <dgm:t>
        <a:bodyPr/>
        <a:lstStyle/>
        <a:p>
          <a:endParaRPr lang="en-CA"/>
        </a:p>
      </dgm:t>
    </dgm:pt>
    <dgm:pt modelId="{3B1C96EA-BC0A-4B70-9E5D-DEE90605D2F5}" type="sibTrans" cxnId="{820203F5-805D-4890-BA4B-C1CE58AC2EE4}">
      <dgm:prSet/>
      <dgm:spPr/>
      <dgm:t>
        <a:bodyPr/>
        <a:lstStyle/>
        <a:p>
          <a:endParaRPr lang="en-CA"/>
        </a:p>
      </dgm:t>
    </dgm:pt>
    <dgm:pt modelId="{AE597820-68BE-49BD-BD0E-52EACD918AA7}">
      <dgm:prSet custT="1"/>
      <dgm:spPr/>
      <dgm:t>
        <a:bodyPr/>
        <a:lstStyle/>
        <a:p>
          <a:pPr algn="ctr"/>
          <a:br>
            <a:rPr lang="en-US" sz="2000" b="0" dirty="0">
              <a:solidFill>
                <a:schemeClr val="bg1"/>
              </a:solidFill>
            </a:rPr>
          </a:br>
          <a:br>
            <a:rPr lang="en-US" sz="2000" b="0" dirty="0">
              <a:solidFill>
                <a:schemeClr val="bg1"/>
              </a:solidFill>
            </a:rPr>
          </a:br>
          <a:r>
            <a:rPr lang="en-US" sz="2000" b="0" dirty="0">
              <a:solidFill>
                <a:schemeClr val="bg1"/>
              </a:solidFill>
            </a:rPr>
            <a:t>Guide ocean observing programs through each step of ocean observation value chain</a:t>
          </a:r>
          <a:endParaRPr lang="en-CA" sz="2000" b="0" dirty="0">
            <a:solidFill>
              <a:schemeClr val="bg1"/>
            </a:solidFill>
          </a:endParaRPr>
        </a:p>
      </dgm:t>
    </dgm:pt>
    <dgm:pt modelId="{CC442D8C-56CA-4CEA-A2CD-B87B9947FE39}" type="parTrans" cxnId="{7B9DC53E-3D23-4659-9211-1CC435B27266}">
      <dgm:prSet/>
      <dgm:spPr/>
      <dgm:t>
        <a:bodyPr/>
        <a:lstStyle/>
        <a:p>
          <a:endParaRPr lang="en-CA"/>
        </a:p>
      </dgm:t>
    </dgm:pt>
    <dgm:pt modelId="{BB8A2950-3807-4777-BAEC-3DEFDF91BC45}" type="sibTrans" cxnId="{7B9DC53E-3D23-4659-9211-1CC435B27266}">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AD86FA0F-D916-4AF1-BC03-F48CA5526D2A}" type="pres">
      <dgm:prSet presAssocID="{4C9AE4B1-E29C-4CEF-8A18-862998880872}" presName="compNode" presStyleCnt="0"/>
      <dgm:spPr/>
    </dgm:pt>
    <dgm:pt modelId="{2F993046-F79F-4511-9939-7CE62A9DE71A}" type="pres">
      <dgm:prSet presAssocID="{4C9AE4B1-E29C-4CEF-8A18-862998880872}" presName="aNode" presStyleLbl="bgShp" presStyleIdx="0" presStyleCnt="3"/>
      <dgm:spPr/>
    </dgm:pt>
    <dgm:pt modelId="{2F3F0297-4D1A-4157-8FE1-66CBD6877785}" type="pres">
      <dgm:prSet presAssocID="{4C9AE4B1-E29C-4CEF-8A18-862998880872}" presName="textNode" presStyleLbl="bgShp" presStyleIdx="0" presStyleCnt="3"/>
      <dgm:spPr/>
    </dgm:pt>
    <dgm:pt modelId="{7AF87FD8-C632-45A7-8697-35E681A723E6}" type="pres">
      <dgm:prSet presAssocID="{4C9AE4B1-E29C-4CEF-8A18-862998880872}" presName="compChildNode" presStyleCnt="0"/>
      <dgm:spPr/>
    </dgm:pt>
    <dgm:pt modelId="{3BD70A5D-D85A-47D9-8535-6CB14110AB9C}" type="pres">
      <dgm:prSet presAssocID="{4C9AE4B1-E29C-4CEF-8A18-862998880872}" presName="theInnerList" presStyleCnt="0"/>
      <dgm:spPr/>
    </dgm:pt>
    <dgm:pt modelId="{A78A7315-65FF-4022-B112-6E87DA02E745}" type="pres">
      <dgm:prSet presAssocID="{C99B8A65-87E6-47D8-84C2-C9A45B1CBEB5}" presName="childNode" presStyleLbl="node1" presStyleIdx="0" presStyleCnt="3">
        <dgm:presLayoutVars>
          <dgm:bulletEnabled val="1"/>
        </dgm:presLayoutVars>
      </dgm:prSet>
      <dgm:spPr/>
    </dgm:pt>
    <dgm:pt modelId="{3C0BABA5-F8B0-4BAB-BEF5-4C72B137FB91}" type="pres">
      <dgm:prSet presAssocID="{4C9AE4B1-E29C-4CEF-8A18-862998880872}" presName="aSpace" presStyleCnt="0"/>
      <dgm:spPr/>
    </dgm:pt>
    <dgm:pt modelId="{93D36C3F-8BAB-4474-8396-8A96B76AEC01}" type="pres">
      <dgm:prSet presAssocID="{3044197E-6BCD-4B23-8D04-EC1A8439FA41}" presName="compNode" presStyleCnt="0"/>
      <dgm:spPr/>
    </dgm:pt>
    <dgm:pt modelId="{491F80FF-F8FE-47C6-9D17-CA063520554E}" type="pres">
      <dgm:prSet presAssocID="{3044197E-6BCD-4B23-8D04-EC1A8439FA41}" presName="aNode" presStyleLbl="bgShp" presStyleIdx="1" presStyleCnt="3"/>
      <dgm:spPr/>
    </dgm:pt>
    <dgm:pt modelId="{C98D92DF-D60A-43FC-B4AB-6BCFC9C810E5}" type="pres">
      <dgm:prSet presAssocID="{3044197E-6BCD-4B23-8D04-EC1A8439FA41}" presName="textNode" presStyleLbl="bgShp" presStyleIdx="1" presStyleCnt="3"/>
      <dgm:spPr/>
    </dgm:pt>
    <dgm:pt modelId="{6E1E1C40-18F8-4097-9BF6-1DC97E864CDD}" type="pres">
      <dgm:prSet presAssocID="{3044197E-6BCD-4B23-8D04-EC1A8439FA41}" presName="compChildNode" presStyleCnt="0"/>
      <dgm:spPr/>
    </dgm:pt>
    <dgm:pt modelId="{66468471-BF8E-4DFD-A6A7-BEF17489AE7F}" type="pres">
      <dgm:prSet presAssocID="{3044197E-6BCD-4B23-8D04-EC1A8439FA41}" presName="theInnerList" presStyleCnt="0"/>
      <dgm:spPr/>
    </dgm:pt>
    <dgm:pt modelId="{2AFBB84E-6892-4F36-9762-31BD1DA11322}" type="pres">
      <dgm:prSet presAssocID="{AE597820-68BE-49BD-BD0E-52EACD918AA7}" presName="childNode" presStyleLbl="node1" presStyleIdx="1" presStyleCnt="3">
        <dgm:presLayoutVars>
          <dgm:bulletEnabled val="1"/>
        </dgm:presLayoutVars>
      </dgm:prSet>
      <dgm:spPr/>
    </dgm:pt>
    <dgm:pt modelId="{BA661A02-780D-40AF-A93E-1ABBF1F59E74}" type="pres">
      <dgm:prSet presAssocID="{3044197E-6BCD-4B23-8D04-EC1A8439FA41}" presName="aSpace" presStyleCnt="0"/>
      <dgm:spPr/>
    </dgm:pt>
    <dgm:pt modelId="{FFAACC1D-9FA7-4C18-A8D6-8A4140FD5D90}" type="pres">
      <dgm:prSet presAssocID="{5AE069F3-0EC3-41B5-9628-D7373565F700}" presName="compNode" presStyleCnt="0"/>
      <dgm:spPr/>
    </dgm:pt>
    <dgm:pt modelId="{CE096C1C-213C-4146-9F96-5C97C7CF8A48}" type="pres">
      <dgm:prSet presAssocID="{5AE069F3-0EC3-41B5-9628-D7373565F700}" presName="aNode" presStyleLbl="bgShp" presStyleIdx="2" presStyleCnt="3"/>
      <dgm:spPr/>
    </dgm:pt>
    <dgm:pt modelId="{08C8616C-95E2-4804-A726-804BD7DE4CC4}" type="pres">
      <dgm:prSet presAssocID="{5AE069F3-0EC3-41B5-9628-D7373565F700}" presName="textNode" presStyleLbl="bgShp" presStyleIdx="2" presStyleCnt="3"/>
      <dgm:spPr/>
    </dgm:pt>
    <dgm:pt modelId="{9CEE8F67-1F7B-4E0F-93B3-EAC8719ED487}" type="pres">
      <dgm:prSet presAssocID="{5AE069F3-0EC3-41B5-9628-D7373565F700}" presName="compChildNode" presStyleCnt="0"/>
      <dgm:spPr/>
    </dgm:pt>
    <dgm:pt modelId="{930DC6DD-C489-42B1-9BD1-1AEF6991030D}" type="pres">
      <dgm:prSet presAssocID="{5AE069F3-0EC3-41B5-9628-D7373565F700}" presName="theInnerList" presStyleCnt="0"/>
      <dgm:spPr/>
    </dgm:pt>
    <dgm:pt modelId="{0CF40175-F6F0-413C-B5B6-AC3F4CFE46D3}" type="pres">
      <dgm:prSet presAssocID="{E270B440-94FC-4354-A66B-AE2EACA8487C}" presName="childNode" presStyleLbl="node1" presStyleIdx="2" presStyleCnt="3">
        <dgm:presLayoutVars>
          <dgm:bulletEnabled val="1"/>
        </dgm:presLayoutVars>
      </dgm:prSet>
      <dgm:spPr/>
    </dgm:pt>
  </dgm:ptLst>
  <dgm:cxnLst>
    <dgm:cxn modelId="{7E7FA11F-2C01-4FB8-933B-611BCADDD99D}" type="presOf" srcId="{9411FF11-D229-4F0D-89BF-B977E23334EB}" destId="{2FC828B4-EBAD-4134-BF84-95DACCF86311}" srcOrd="0" destOrd="0" presId="urn:microsoft.com/office/officeart/2005/8/layout/lProcess2"/>
    <dgm:cxn modelId="{64DC2320-240F-4E80-A398-B2666B39D184}" srcId="{4C9AE4B1-E29C-4CEF-8A18-862998880872}" destId="{C99B8A65-87E6-47D8-84C2-C9A45B1CBEB5}" srcOrd="0" destOrd="0" parTransId="{1F24CBFF-5A19-4891-9E26-78CEE0CB7704}" sibTransId="{82E9C566-C5CC-4557-8980-E6DFF0A0653E}"/>
    <dgm:cxn modelId="{B749872C-D6EA-4CBD-B2A3-C6BAD9391BAD}" type="presOf" srcId="{5AE069F3-0EC3-41B5-9628-D7373565F700}" destId="{08C8616C-95E2-4804-A726-804BD7DE4CC4}" srcOrd="1" destOrd="0" presId="urn:microsoft.com/office/officeart/2005/8/layout/lProcess2"/>
    <dgm:cxn modelId="{AC3CB32D-7FFA-4F12-B071-056CB8265748}" type="presOf" srcId="{3044197E-6BCD-4B23-8D04-EC1A8439FA41}" destId="{C98D92DF-D60A-43FC-B4AB-6BCFC9C810E5}" srcOrd="1" destOrd="0" presId="urn:microsoft.com/office/officeart/2005/8/layout/lProcess2"/>
    <dgm:cxn modelId="{0093C136-0F63-4907-9A02-919C471B93FC}" srcId="{5AE069F3-0EC3-41B5-9628-D7373565F700}" destId="{E270B440-94FC-4354-A66B-AE2EACA8487C}" srcOrd="0" destOrd="0" parTransId="{F7508E32-83D4-4FBC-B75B-115432B411DB}" sibTransId="{1E268A18-276F-416C-817B-93396FB19A9E}"/>
    <dgm:cxn modelId="{7B9DC53E-3D23-4659-9211-1CC435B27266}" srcId="{3044197E-6BCD-4B23-8D04-EC1A8439FA41}" destId="{AE597820-68BE-49BD-BD0E-52EACD918AA7}" srcOrd="0" destOrd="0" parTransId="{CC442D8C-56CA-4CEA-A2CD-B87B9947FE39}" sibTransId="{BB8A2950-3807-4777-BAEC-3DEFDF91BC45}"/>
    <dgm:cxn modelId="{30AF3942-DE34-4C8F-A1DC-5877156965DE}" type="presOf" srcId="{4C9AE4B1-E29C-4CEF-8A18-862998880872}" destId="{2F3F0297-4D1A-4157-8FE1-66CBD6877785}" srcOrd="1" destOrd="0" presId="urn:microsoft.com/office/officeart/2005/8/layout/lProcess2"/>
    <dgm:cxn modelId="{2AE34C71-3BA5-4C22-B0E3-95914820D58D}" srcId="{9411FF11-D229-4F0D-89BF-B977E23334EB}" destId="{5AE069F3-0EC3-41B5-9628-D7373565F700}" srcOrd="2" destOrd="0" parTransId="{2BD43E4D-6D55-4662-8982-554B5F6C3382}" sibTransId="{0F357F91-D38D-4BC6-BFBE-FDE9C0EB82D5}"/>
    <dgm:cxn modelId="{DF6C0E77-E722-4E11-B804-B34DE9197418}" type="presOf" srcId="{4C9AE4B1-E29C-4CEF-8A18-862998880872}" destId="{2F993046-F79F-4511-9939-7CE62A9DE71A}" srcOrd="0" destOrd="0" presId="urn:microsoft.com/office/officeart/2005/8/layout/lProcess2"/>
    <dgm:cxn modelId="{6D4B5658-D3D7-4153-8600-B5DA89F6B632}" type="presOf" srcId="{5AE069F3-0EC3-41B5-9628-D7373565F700}" destId="{CE096C1C-213C-4146-9F96-5C97C7CF8A48}" srcOrd="0" destOrd="0" presId="urn:microsoft.com/office/officeart/2005/8/layout/lProcess2"/>
    <dgm:cxn modelId="{19590C98-C871-4C19-94D9-BA8CD06F5A96}" type="presOf" srcId="{3044197E-6BCD-4B23-8D04-EC1A8439FA41}" destId="{491F80FF-F8FE-47C6-9D17-CA063520554E}" srcOrd="0" destOrd="0" presId="urn:microsoft.com/office/officeart/2005/8/layout/lProcess2"/>
    <dgm:cxn modelId="{51A0729C-98FF-4C07-8751-757FD8951C4D}" type="presOf" srcId="{C99B8A65-87E6-47D8-84C2-C9A45B1CBEB5}" destId="{A78A7315-65FF-4022-B112-6E87DA02E745}" srcOrd="0" destOrd="0" presId="urn:microsoft.com/office/officeart/2005/8/layout/lProcess2"/>
    <dgm:cxn modelId="{F0ABF7BC-33F4-4132-AF2B-59085A2E6BB1}" type="presOf" srcId="{E270B440-94FC-4354-A66B-AE2EACA8487C}" destId="{0CF40175-F6F0-413C-B5B6-AC3F4CFE46D3}" srcOrd="0" destOrd="0" presId="urn:microsoft.com/office/officeart/2005/8/layout/lProcess2"/>
    <dgm:cxn modelId="{A406FFBD-5CD8-40DC-BE5C-7FB194FF73AC}" type="presOf" srcId="{AE597820-68BE-49BD-BD0E-52EACD918AA7}" destId="{2AFBB84E-6892-4F36-9762-31BD1DA11322}" srcOrd="0" destOrd="0" presId="urn:microsoft.com/office/officeart/2005/8/layout/lProcess2"/>
    <dgm:cxn modelId="{4F3A64F0-5C28-4841-BEF2-016A06DB642C}" srcId="{9411FF11-D229-4F0D-89BF-B977E23334EB}" destId="{4C9AE4B1-E29C-4CEF-8A18-862998880872}" srcOrd="0" destOrd="0" parTransId="{348087F7-321D-434F-A86F-6B3483B851B0}" sibTransId="{73EC47F6-26C1-4A8B-B966-67CC407C7208}"/>
    <dgm:cxn modelId="{820203F5-805D-4890-BA4B-C1CE58AC2EE4}" srcId="{9411FF11-D229-4F0D-89BF-B977E23334EB}" destId="{3044197E-6BCD-4B23-8D04-EC1A8439FA41}" srcOrd="1" destOrd="0" parTransId="{65FD0D78-0669-4A78-9DA2-BACD5E0341C2}" sibTransId="{3B1C96EA-BC0A-4B70-9E5D-DEE90605D2F5}"/>
    <dgm:cxn modelId="{37393D8A-A458-4C70-8079-08C8212432BE}" type="presParOf" srcId="{2FC828B4-EBAD-4134-BF84-95DACCF86311}" destId="{AD86FA0F-D916-4AF1-BC03-F48CA5526D2A}" srcOrd="0" destOrd="0" presId="urn:microsoft.com/office/officeart/2005/8/layout/lProcess2"/>
    <dgm:cxn modelId="{95E85FB5-CD03-45C7-B76C-92FB79F3D657}" type="presParOf" srcId="{AD86FA0F-D916-4AF1-BC03-F48CA5526D2A}" destId="{2F993046-F79F-4511-9939-7CE62A9DE71A}" srcOrd="0" destOrd="0" presId="urn:microsoft.com/office/officeart/2005/8/layout/lProcess2"/>
    <dgm:cxn modelId="{7E0D34AB-2ABA-42F3-8711-009B21E5A8F7}" type="presParOf" srcId="{AD86FA0F-D916-4AF1-BC03-F48CA5526D2A}" destId="{2F3F0297-4D1A-4157-8FE1-66CBD6877785}" srcOrd="1" destOrd="0" presId="urn:microsoft.com/office/officeart/2005/8/layout/lProcess2"/>
    <dgm:cxn modelId="{A4D21BD4-DDF5-4C59-81F0-8F5567B46BA0}" type="presParOf" srcId="{AD86FA0F-D916-4AF1-BC03-F48CA5526D2A}" destId="{7AF87FD8-C632-45A7-8697-35E681A723E6}" srcOrd="2" destOrd="0" presId="urn:microsoft.com/office/officeart/2005/8/layout/lProcess2"/>
    <dgm:cxn modelId="{B325F532-3EFC-4915-857D-9158AF79B7CA}" type="presParOf" srcId="{7AF87FD8-C632-45A7-8697-35E681A723E6}" destId="{3BD70A5D-D85A-47D9-8535-6CB14110AB9C}" srcOrd="0" destOrd="0" presId="urn:microsoft.com/office/officeart/2005/8/layout/lProcess2"/>
    <dgm:cxn modelId="{208566BD-B4A2-4417-9D40-8AA7C130F9C9}" type="presParOf" srcId="{3BD70A5D-D85A-47D9-8535-6CB14110AB9C}" destId="{A78A7315-65FF-4022-B112-6E87DA02E745}" srcOrd="0" destOrd="0" presId="urn:microsoft.com/office/officeart/2005/8/layout/lProcess2"/>
    <dgm:cxn modelId="{0CFF5122-1E71-4659-96FB-63A7F9C12490}" type="presParOf" srcId="{2FC828B4-EBAD-4134-BF84-95DACCF86311}" destId="{3C0BABA5-F8B0-4BAB-BEF5-4C72B137FB91}" srcOrd="1" destOrd="0" presId="urn:microsoft.com/office/officeart/2005/8/layout/lProcess2"/>
    <dgm:cxn modelId="{A653B9C4-9F02-4B63-B8E9-70622450213C}" type="presParOf" srcId="{2FC828B4-EBAD-4134-BF84-95DACCF86311}" destId="{93D36C3F-8BAB-4474-8396-8A96B76AEC01}" srcOrd="2" destOrd="0" presId="urn:microsoft.com/office/officeart/2005/8/layout/lProcess2"/>
    <dgm:cxn modelId="{93E0A9F8-EE57-4F19-8C7A-D69C52B714E2}" type="presParOf" srcId="{93D36C3F-8BAB-4474-8396-8A96B76AEC01}" destId="{491F80FF-F8FE-47C6-9D17-CA063520554E}" srcOrd="0" destOrd="0" presId="urn:microsoft.com/office/officeart/2005/8/layout/lProcess2"/>
    <dgm:cxn modelId="{F4FD83CA-576F-4760-8A6D-3348F51B69FD}" type="presParOf" srcId="{93D36C3F-8BAB-4474-8396-8A96B76AEC01}" destId="{C98D92DF-D60A-43FC-B4AB-6BCFC9C810E5}" srcOrd="1" destOrd="0" presId="urn:microsoft.com/office/officeart/2005/8/layout/lProcess2"/>
    <dgm:cxn modelId="{8795B2CF-4B52-4A3F-8F35-E16B28FF4A2C}" type="presParOf" srcId="{93D36C3F-8BAB-4474-8396-8A96B76AEC01}" destId="{6E1E1C40-18F8-4097-9BF6-1DC97E864CDD}" srcOrd="2" destOrd="0" presId="urn:microsoft.com/office/officeart/2005/8/layout/lProcess2"/>
    <dgm:cxn modelId="{B2018D9B-AD56-4847-915E-ADF46145D9FC}" type="presParOf" srcId="{6E1E1C40-18F8-4097-9BF6-1DC97E864CDD}" destId="{66468471-BF8E-4DFD-A6A7-BEF17489AE7F}" srcOrd="0" destOrd="0" presId="urn:microsoft.com/office/officeart/2005/8/layout/lProcess2"/>
    <dgm:cxn modelId="{BFA58360-1EBE-46DE-9B38-DED5479D60B8}" type="presParOf" srcId="{66468471-BF8E-4DFD-A6A7-BEF17489AE7F}" destId="{2AFBB84E-6892-4F36-9762-31BD1DA11322}" srcOrd="0" destOrd="0" presId="urn:microsoft.com/office/officeart/2005/8/layout/lProcess2"/>
    <dgm:cxn modelId="{DCD645CB-45CE-4A95-A4C1-D14D0546FB7E}" type="presParOf" srcId="{2FC828B4-EBAD-4134-BF84-95DACCF86311}" destId="{BA661A02-780D-40AF-A93E-1ABBF1F59E74}" srcOrd="3" destOrd="0" presId="urn:microsoft.com/office/officeart/2005/8/layout/lProcess2"/>
    <dgm:cxn modelId="{53EC44EA-75AC-4CCD-B432-5A38DA61BC10}" type="presParOf" srcId="{2FC828B4-EBAD-4134-BF84-95DACCF86311}" destId="{FFAACC1D-9FA7-4C18-A8D6-8A4140FD5D90}" srcOrd="4" destOrd="0" presId="urn:microsoft.com/office/officeart/2005/8/layout/lProcess2"/>
    <dgm:cxn modelId="{1E653BAA-0C1A-492A-97DC-C846A01DEDCF}" type="presParOf" srcId="{FFAACC1D-9FA7-4C18-A8D6-8A4140FD5D90}" destId="{CE096C1C-213C-4146-9F96-5C97C7CF8A48}" srcOrd="0" destOrd="0" presId="urn:microsoft.com/office/officeart/2005/8/layout/lProcess2"/>
    <dgm:cxn modelId="{890432CA-B5D0-49DC-A2DE-F845E3B1F415}" type="presParOf" srcId="{FFAACC1D-9FA7-4C18-A8D6-8A4140FD5D90}" destId="{08C8616C-95E2-4804-A726-804BD7DE4CC4}" srcOrd="1" destOrd="0" presId="urn:microsoft.com/office/officeart/2005/8/layout/lProcess2"/>
    <dgm:cxn modelId="{8A10BE19-E8A1-44BA-818D-4016B6F077C5}" type="presParOf" srcId="{FFAACC1D-9FA7-4C18-A8D6-8A4140FD5D90}" destId="{9CEE8F67-1F7B-4E0F-93B3-EAC8719ED487}" srcOrd="2" destOrd="0" presId="urn:microsoft.com/office/officeart/2005/8/layout/lProcess2"/>
    <dgm:cxn modelId="{3639F9DA-276A-4997-8582-8763520D51F3}" type="presParOf" srcId="{9CEE8F67-1F7B-4E0F-93B3-EAC8719ED487}" destId="{930DC6DD-C489-42B1-9BD1-1AEF6991030D}" srcOrd="0" destOrd="0" presId="urn:microsoft.com/office/officeart/2005/8/layout/lProcess2"/>
    <dgm:cxn modelId="{28C84CAB-7E2F-4F39-8C61-3E05C6307037}" type="presParOf" srcId="{930DC6DD-C489-42B1-9BD1-1AEF6991030D}" destId="{0CF40175-F6F0-413C-B5B6-AC3F4CFE46D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CA"/>
        </a:p>
      </dgm:t>
    </dgm:pt>
    <dgm:pt modelId="{450193E6-BC9D-4445-9283-D6086ED6EAD0}">
      <dgm:prSet custT="1"/>
      <dgm:spPr>
        <a:ln>
          <a:noFill/>
        </a:ln>
      </dgm:spPr>
      <dgm:t>
        <a:bodyPr anchor="ctr"/>
        <a:lstStyle/>
        <a:p>
          <a:pPr algn="ctr">
            <a:buFont typeface="Arial" panose="020B0604020202020204" pitchFamily="34" charset="0"/>
            <a:buChar char="•"/>
          </a:pPr>
          <a:r>
            <a:rPr lang="en-CA" sz="2000" dirty="0"/>
            <a:t>Community Engagement Officer hired to improve</a:t>
          </a:r>
        </a:p>
      </dgm:t>
    </dgm:pt>
    <dgm:pt modelId="{58E3B15F-A6FE-4738-BCD3-8D463A415FD5}" type="parTrans" cxnId="{2A6FC5B9-5E2E-4C65-95C4-303883C9883F}">
      <dgm:prSet/>
      <dgm:spPr/>
      <dgm:t>
        <a:bodyPr/>
        <a:lstStyle/>
        <a:p>
          <a:endParaRPr lang="en-CA"/>
        </a:p>
      </dgm:t>
    </dgm:pt>
    <dgm:pt modelId="{ADCF3B69-5555-422F-BB34-B45AED91ED98}" type="sibTrans" cxnId="{2A6FC5B9-5E2E-4C65-95C4-303883C9883F}">
      <dgm:prSet/>
      <dgm:spPr/>
      <dgm:t>
        <a:bodyPr/>
        <a:lstStyle/>
        <a:p>
          <a:endParaRPr lang="en-CA"/>
        </a:p>
      </dgm:t>
    </dgm:pt>
    <dgm:pt modelId="{99248F38-491C-4D33-BC92-57071A8909A3}">
      <dgm:prSet custT="1"/>
      <dgm:spPr>
        <a:ln>
          <a:noFill/>
        </a:ln>
      </dgm:spPr>
      <dgm:t>
        <a:bodyPr anchor="ctr"/>
        <a:lstStyle/>
        <a:p>
          <a:pPr algn="l">
            <a:buFont typeface="Arial" panose="020B0604020202020204" pitchFamily="34" charset="0"/>
            <a:buChar char="•"/>
          </a:pPr>
          <a:r>
            <a:rPr lang="en-CA" sz="2000" dirty="0"/>
            <a:t>coordination and communication</a:t>
          </a:r>
        </a:p>
      </dgm:t>
    </dgm:pt>
    <dgm:pt modelId="{CE5EFD70-39DF-48C6-A741-95557FA8AD89}" type="parTrans" cxnId="{C9540BCC-F0DF-4090-B23F-D7D14F32EC48}">
      <dgm:prSet/>
      <dgm:spPr/>
      <dgm:t>
        <a:bodyPr/>
        <a:lstStyle/>
        <a:p>
          <a:endParaRPr lang="en-CA"/>
        </a:p>
      </dgm:t>
    </dgm:pt>
    <dgm:pt modelId="{61C7FB05-7C57-4B1A-8A21-A7A13C6113B8}" type="sibTrans" cxnId="{C9540BCC-F0DF-4090-B23F-D7D14F32EC48}">
      <dgm:prSet/>
      <dgm:spPr/>
      <dgm:t>
        <a:bodyPr/>
        <a:lstStyle/>
        <a:p>
          <a:endParaRPr lang="en-CA"/>
        </a:p>
      </dgm:t>
    </dgm:pt>
    <dgm:pt modelId="{DA7C96C2-197A-438A-AC28-7C3DFA1E6224}">
      <dgm:prSet custT="1"/>
      <dgm:spPr>
        <a:ln>
          <a:noFill/>
        </a:ln>
      </dgm:spPr>
      <dgm:t>
        <a:bodyPr anchor="ctr"/>
        <a:lstStyle/>
        <a:p>
          <a:pPr algn="l">
            <a:buFont typeface="Arial" panose="020B0604020202020204" pitchFamily="34" charset="0"/>
            <a:buChar char="•"/>
          </a:pPr>
          <a:r>
            <a:rPr lang="en-CA" sz="2000" dirty="0"/>
            <a:t>within and outside network</a:t>
          </a:r>
        </a:p>
      </dgm:t>
    </dgm:pt>
    <dgm:pt modelId="{2C2E0A35-CB9A-43B4-B133-ACB4F8ADF4DC}" type="parTrans" cxnId="{5F5F5F5A-7ABD-4F68-9041-6A508DB66610}">
      <dgm:prSet/>
      <dgm:spPr/>
      <dgm:t>
        <a:bodyPr/>
        <a:lstStyle/>
        <a:p>
          <a:endParaRPr lang="en-CA"/>
        </a:p>
      </dgm:t>
    </dgm:pt>
    <dgm:pt modelId="{4FF95404-6453-48EE-B6E5-14CEB3B2401E}" type="sibTrans" cxnId="{5F5F5F5A-7ABD-4F68-9041-6A508DB66610}">
      <dgm:prSet/>
      <dgm:spPr/>
      <dgm:t>
        <a:bodyPr/>
        <a:lstStyle/>
        <a:p>
          <a:endParaRPr lang="en-CA"/>
        </a:p>
      </dgm:t>
    </dgm:pt>
    <dgm:pt modelId="{967B11EF-37D5-476E-B70A-05C70465EB8D}">
      <dgm:prSet custT="1"/>
      <dgm:spPr/>
      <dgm:t>
        <a:bodyPr/>
        <a:lstStyle/>
        <a:p>
          <a:pPr algn="ctr"/>
          <a:r>
            <a:rPr lang="en-CA" sz="3600" b="1" i="0" dirty="0">
              <a:solidFill>
                <a:srgbClr val="183254"/>
              </a:solidFill>
            </a:rPr>
            <a:t>Communication</a:t>
          </a:r>
        </a:p>
      </dgm:t>
    </dgm:pt>
    <dgm:pt modelId="{1B80FFB2-1C95-4D25-B669-F61D344F3711}" type="parTrans" cxnId="{CFE7D292-8EFE-4675-9341-EE7642F7E5D6}">
      <dgm:prSet/>
      <dgm:spPr/>
      <dgm:t>
        <a:bodyPr/>
        <a:lstStyle/>
        <a:p>
          <a:endParaRPr lang="en-CA"/>
        </a:p>
      </dgm:t>
    </dgm:pt>
    <dgm:pt modelId="{1F54C638-E25B-4E53-AA44-B89200235513}" type="sibTrans" cxnId="{CFE7D292-8EFE-4675-9341-EE7642F7E5D6}">
      <dgm:prSet/>
      <dgm:spPr/>
      <dgm:t>
        <a:bodyPr/>
        <a:lstStyle/>
        <a:p>
          <a:endParaRPr lang="en-CA"/>
        </a:p>
      </dgm:t>
    </dgm:pt>
    <dgm:pt modelId="{8E03C8C2-148B-4C70-82C7-0DA81B840BC7}">
      <dgm:prSet custT="1"/>
      <dgm:spPr>
        <a:ln>
          <a:noFill/>
        </a:ln>
      </dgm:spPr>
      <dgm:t>
        <a:bodyPr anchor="ctr"/>
        <a:lstStyle/>
        <a:p>
          <a:pPr algn="ctr">
            <a:buFont typeface="Arial" panose="020B0604020202020204" pitchFamily="34" charset="0"/>
            <a:buChar char="•"/>
          </a:pPr>
          <a:r>
            <a:rPr lang="en-CA" sz="2400" dirty="0"/>
            <a:t>Node Coordination Group established</a:t>
          </a:r>
        </a:p>
      </dgm:t>
    </dgm:pt>
    <dgm:pt modelId="{686B84A4-F5AE-4D48-8003-816588A98077}" type="parTrans" cxnId="{565E3455-879E-49BE-AA3D-38B7926F2D7D}">
      <dgm:prSet/>
      <dgm:spPr/>
      <dgm:t>
        <a:bodyPr/>
        <a:lstStyle/>
        <a:p>
          <a:endParaRPr lang="en-CA"/>
        </a:p>
      </dgm:t>
    </dgm:pt>
    <dgm:pt modelId="{EAB71478-1FCA-4D7D-BEC3-F4A36D63D6D3}" type="sibTrans" cxnId="{565E3455-879E-49BE-AA3D-38B7926F2D7D}">
      <dgm:prSet/>
      <dgm:spPr/>
      <dgm:t>
        <a:bodyPr/>
        <a:lstStyle/>
        <a:p>
          <a:endParaRPr lang="en-CA"/>
        </a:p>
      </dgm:t>
    </dgm:pt>
    <dgm:pt modelId="{CE642A9B-6088-4154-B494-E4514A6F542A}">
      <dgm:prSet custT="1"/>
      <dgm:spPr/>
      <dgm:t>
        <a:bodyPr/>
        <a:lstStyle/>
        <a:p>
          <a:pPr algn="ctr"/>
          <a:r>
            <a:rPr lang="en-CA" sz="3600" b="1" dirty="0">
              <a:solidFill>
                <a:srgbClr val="183254"/>
              </a:solidFill>
            </a:rPr>
            <a:t>Regional Engagement</a:t>
          </a:r>
          <a:endParaRPr lang="en-CA" sz="3600" dirty="0"/>
        </a:p>
      </dgm:t>
    </dgm:pt>
    <dgm:pt modelId="{F4484BBC-8F8C-4553-9EEF-18D7E3948E8E}" type="parTrans" cxnId="{E9E48DA2-C3C1-47A2-985B-F5094BD39A79}">
      <dgm:prSet/>
      <dgm:spPr/>
      <dgm:t>
        <a:bodyPr/>
        <a:lstStyle/>
        <a:p>
          <a:endParaRPr lang="en-CA"/>
        </a:p>
      </dgm:t>
    </dgm:pt>
    <dgm:pt modelId="{5CD556DE-8036-4D44-AC3B-36D73511BA1E}" type="sibTrans" cxnId="{E9E48DA2-C3C1-47A2-985B-F5094BD39A79}">
      <dgm:prSet/>
      <dgm:spPr/>
      <dgm:t>
        <a:bodyPr/>
        <a:lstStyle/>
        <a:p>
          <a:endParaRPr lang="en-CA"/>
        </a:p>
      </dgm:t>
    </dgm:pt>
    <dgm:pt modelId="{C21B5DEA-A62F-4D15-830B-B545305F21C8}">
      <dgm:prSet custT="1"/>
      <dgm:spPr/>
      <dgm:t>
        <a:bodyPr anchor="t"/>
        <a:lstStyle/>
        <a:p>
          <a:pPr>
            <a:buFont typeface="Arial" panose="020B0604020202020204" pitchFamily="34" charset="0"/>
            <a:buChar char="•"/>
          </a:pPr>
          <a:br>
            <a:rPr lang="en-CA" sz="2800" b="0" dirty="0">
              <a:solidFill>
                <a:schemeClr val="bg1"/>
              </a:solidFill>
            </a:rPr>
          </a:br>
          <a:r>
            <a:rPr lang="en-CA" sz="2800" b="0" dirty="0">
              <a:solidFill>
                <a:schemeClr val="bg1"/>
              </a:solidFill>
            </a:rPr>
            <a:t>Regional nodes working together to lead CD</a:t>
          </a:r>
        </a:p>
      </dgm:t>
    </dgm:pt>
    <dgm:pt modelId="{F6F67BE8-1F79-4860-AEA9-480FDEE4F2FC}" type="parTrans" cxnId="{E66C2CD2-CC5F-4DD3-BF16-CACCD576FAE5}">
      <dgm:prSet/>
      <dgm:spPr/>
      <dgm:t>
        <a:bodyPr/>
        <a:lstStyle/>
        <a:p>
          <a:endParaRPr lang="en-CA"/>
        </a:p>
      </dgm:t>
    </dgm:pt>
    <dgm:pt modelId="{5C4A85D4-3850-4585-B948-D63168A0AD6D}" type="sibTrans" cxnId="{E66C2CD2-CC5F-4DD3-BF16-CACCD576FAE5}">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0FB1BB31-73D1-4B23-8E77-13B1E0687ED9}" type="pres">
      <dgm:prSet presAssocID="{967B11EF-37D5-476E-B70A-05C70465EB8D}" presName="compNode" presStyleCnt="0"/>
      <dgm:spPr/>
    </dgm:pt>
    <dgm:pt modelId="{87E1E21C-DFC3-4307-9DFE-9074E55C1E99}" type="pres">
      <dgm:prSet presAssocID="{967B11EF-37D5-476E-B70A-05C70465EB8D}" presName="aNode" presStyleLbl="bgShp" presStyleIdx="0" presStyleCnt="2"/>
      <dgm:spPr/>
    </dgm:pt>
    <dgm:pt modelId="{5A9D278D-9331-4272-9555-19F7534D07C3}" type="pres">
      <dgm:prSet presAssocID="{967B11EF-37D5-476E-B70A-05C70465EB8D}" presName="textNode" presStyleLbl="bgShp" presStyleIdx="0" presStyleCnt="2"/>
      <dgm:spPr/>
    </dgm:pt>
    <dgm:pt modelId="{C6450257-E0A5-4CC5-86F2-28D46D2540EB}" type="pres">
      <dgm:prSet presAssocID="{967B11EF-37D5-476E-B70A-05C70465EB8D}" presName="compChildNode" presStyleCnt="0"/>
      <dgm:spPr/>
    </dgm:pt>
    <dgm:pt modelId="{5FB0F1A8-D59D-44C5-8A87-2FBD98FCBFB6}" type="pres">
      <dgm:prSet presAssocID="{967B11EF-37D5-476E-B70A-05C70465EB8D}" presName="theInnerList" presStyleCnt="0"/>
      <dgm:spPr/>
    </dgm:pt>
    <dgm:pt modelId="{0EAB8E1E-A280-4260-8493-D815BBC62BB6}" type="pres">
      <dgm:prSet presAssocID="{8E03C8C2-148B-4C70-82C7-0DA81B840BC7}" presName="childNode" presStyleLbl="node1" presStyleIdx="0" presStyleCnt="3">
        <dgm:presLayoutVars>
          <dgm:bulletEnabled val="1"/>
        </dgm:presLayoutVars>
      </dgm:prSet>
      <dgm:spPr/>
    </dgm:pt>
    <dgm:pt modelId="{A7FF2366-36DF-4B37-8BEF-1E115BB35E74}" type="pres">
      <dgm:prSet presAssocID="{8E03C8C2-148B-4C70-82C7-0DA81B840BC7}" presName="aSpace2" presStyleCnt="0"/>
      <dgm:spPr/>
    </dgm:pt>
    <dgm:pt modelId="{A193A42B-5981-4C62-BE74-C7291C2F2C4C}" type="pres">
      <dgm:prSet presAssocID="{450193E6-BC9D-4445-9283-D6086ED6EAD0}" presName="childNode" presStyleLbl="node1" presStyleIdx="1" presStyleCnt="3">
        <dgm:presLayoutVars>
          <dgm:bulletEnabled val="1"/>
        </dgm:presLayoutVars>
      </dgm:prSet>
      <dgm:spPr/>
    </dgm:pt>
    <dgm:pt modelId="{FC636D3D-FFF8-4A5B-BDA6-9C2B4108C231}" type="pres">
      <dgm:prSet presAssocID="{967B11EF-37D5-476E-B70A-05C70465EB8D}" presName="aSpace" presStyleCnt="0"/>
      <dgm:spPr/>
    </dgm:pt>
    <dgm:pt modelId="{DF123AA2-A2BB-470B-B762-AF8E342D1F2B}" type="pres">
      <dgm:prSet presAssocID="{CE642A9B-6088-4154-B494-E4514A6F542A}" presName="compNode" presStyleCnt="0"/>
      <dgm:spPr/>
    </dgm:pt>
    <dgm:pt modelId="{921E7D85-47BF-4C34-A6F9-D154F21135DE}" type="pres">
      <dgm:prSet presAssocID="{CE642A9B-6088-4154-B494-E4514A6F542A}" presName="aNode" presStyleLbl="bgShp" presStyleIdx="1" presStyleCnt="2"/>
      <dgm:spPr/>
    </dgm:pt>
    <dgm:pt modelId="{AEA3F9B5-D197-409A-877D-F18F59E5A4D8}" type="pres">
      <dgm:prSet presAssocID="{CE642A9B-6088-4154-B494-E4514A6F542A}" presName="textNode" presStyleLbl="bgShp" presStyleIdx="1" presStyleCnt="2"/>
      <dgm:spPr/>
    </dgm:pt>
    <dgm:pt modelId="{FD2977F0-F532-4980-831F-934B02010DC8}" type="pres">
      <dgm:prSet presAssocID="{CE642A9B-6088-4154-B494-E4514A6F542A}" presName="compChildNode" presStyleCnt="0"/>
      <dgm:spPr/>
    </dgm:pt>
    <dgm:pt modelId="{8E6DCA1F-1127-472A-8984-176C00531AB2}" type="pres">
      <dgm:prSet presAssocID="{CE642A9B-6088-4154-B494-E4514A6F542A}" presName="theInnerList" presStyleCnt="0"/>
      <dgm:spPr/>
    </dgm:pt>
    <dgm:pt modelId="{8552D1B4-AE62-4580-9EF4-9A5C46E91876}" type="pres">
      <dgm:prSet presAssocID="{C21B5DEA-A62F-4D15-830B-B545305F21C8}" presName="childNode" presStyleLbl="node1" presStyleIdx="2" presStyleCnt="3">
        <dgm:presLayoutVars>
          <dgm:bulletEnabled val="1"/>
        </dgm:presLayoutVars>
      </dgm:prSet>
      <dgm:spPr/>
    </dgm:pt>
  </dgm:ptLst>
  <dgm:cxnLst>
    <dgm:cxn modelId="{7E7FA11F-2C01-4FB8-933B-611BCADDD99D}" type="presOf" srcId="{9411FF11-D229-4F0D-89BF-B977E23334EB}" destId="{2FC828B4-EBAD-4134-BF84-95DACCF86311}" srcOrd="0" destOrd="0" presId="urn:microsoft.com/office/officeart/2005/8/layout/lProcess2"/>
    <dgm:cxn modelId="{C9BCE338-8BF9-45E7-A3E8-1EA9F19F9C72}" type="presOf" srcId="{450193E6-BC9D-4445-9283-D6086ED6EAD0}" destId="{A193A42B-5981-4C62-BE74-C7291C2F2C4C}" srcOrd="0" destOrd="0" presId="urn:microsoft.com/office/officeart/2005/8/layout/lProcess2"/>
    <dgm:cxn modelId="{B0A7AD3B-C2C7-4B9E-A4CD-556EA584492B}" type="presOf" srcId="{DA7C96C2-197A-438A-AC28-7C3DFA1E6224}" destId="{A193A42B-5981-4C62-BE74-C7291C2F2C4C}" srcOrd="0" destOrd="2" presId="urn:microsoft.com/office/officeart/2005/8/layout/lProcess2"/>
    <dgm:cxn modelId="{661F5862-F83E-489A-A01B-A01517A667B0}" type="presOf" srcId="{967B11EF-37D5-476E-B70A-05C70465EB8D}" destId="{5A9D278D-9331-4272-9555-19F7534D07C3}" srcOrd="1" destOrd="0" presId="urn:microsoft.com/office/officeart/2005/8/layout/lProcess2"/>
    <dgm:cxn modelId="{565E3455-879E-49BE-AA3D-38B7926F2D7D}" srcId="{967B11EF-37D5-476E-B70A-05C70465EB8D}" destId="{8E03C8C2-148B-4C70-82C7-0DA81B840BC7}" srcOrd="0" destOrd="0" parTransId="{686B84A4-F5AE-4D48-8003-816588A98077}" sibTransId="{EAB71478-1FCA-4D7D-BEC3-F4A36D63D6D3}"/>
    <dgm:cxn modelId="{AE310759-F904-4D38-A1D4-30C4561FAF6E}" type="presOf" srcId="{8E03C8C2-148B-4C70-82C7-0DA81B840BC7}" destId="{0EAB8E1E-A280-4260-8493-D815BBC62BB6}" srcOrd="0" destOrd="0" presId="urn:microsoft.com/office/officeart/2005/8/layout/lProcess2"/>
    <dgm:cxn modelId="{5F5F5F5A-7ABD-4F68-9041-6A508DB66610}" srcId="{450193E6-BC9D-4445-9283-D6086ED6EAD0}" destId="{DA7C96C2-197A-438A-AC28-7C3DFA1E6224}" srcOrd="1" destOrd="0" parTransId="{2C2E0A35-CB9A-43B4-B133-ACB4F8ADF4DC}" sibTransId="{4FF95404-6453-48EE-B6E5-14CEB3B2401E}"/>
    <dgm:cxn modelId="{3A6FF687-18AD-4583-BD42-E90AA0CCEA68}" type="presOf" srcId="{C21B5DEA-A62F-4D15-830B-B545305F21C8}" destId="{8552D1B4-AE62-4580-9EF4-9A5C46E91876}" srcOrd="0" destOrd="0" presId="urn:microsoft.com/office/officeart/2005/8/layout/lProcess2"/>
    <dgm:cxn modelId="{CFE7D292-8EFE-4675-9341-EE7642F7E5D6}" srcId="{9411FF11-D229-4F0D-89BF-B977E23334EB}" destId="{967B11EF-37D5-476E-B70A-05C70465EB8D}" srcOrd="0" destOrd="0" parTransId="{1B80FFB2-1C95-4D25-B669-F61D344F3711}" sibTransId="{1F54C638-E25B-4E53-AA44-B89200235513}"/>
    <dgm:cxn modelId="{E9E48DA2-C3C1-47A2-985B-F5094BD39A79}" srcId="{9411FF11-D229-4F0D-89BF-B977E23334EB}" destId="{CE642A9B-6088-4154-B494-E4514A6F542A}" srcOrd="1" destOrd="0" parTransId="{F4484BBC-8F8C-4553-9EEF-18D7E3948E8E}" sibTransId="{5CD556DE-8036-4D44-AC3B-36D73511BA1E}"/>
    <dgm:cxn modelId="{2A6FC5B9-5E2E-4C65-95C4-303883C9883F}" srcId="{967B11EF-37D5-476E-B70A-05C70465EB8D}" destId="{450193E6-BC9D-4445-9283-D6086ED6EAD0}" srcOrd="1" destOrd="0" parTransId="{58E3B15F-A6FE-4738-BCD3-8D463A415FD5}" sibTransId="{ADCF3B69-5555-422F-BB34-B45AED91ED98}"/>
    <dgm:cxn modelId="{9AF4C8C8-0D82-4DDB-9A2B-E77E967DA173}" type="presOf" srcId="{CE642A9B-6088-4154-B494-E4514A6F542A}" destId="{AEA3F9B5-D197-409A-877D-F18F59E5A4D8}" srcOrd="1" destOrd="0" presId="urn:microsoft.com/office/officeart/2005/8/layout/lProcess2"/>
    <dgm:cxn modelId="{C9540BCC-F0DF-4090-B23F-D7D14F32EC48}" srcId="{450193E6-BC9D-4445-9283-D6086ED6EAD0}" destId="{99248F38-491C-4D33-BC92-57071A8909A3}" srcOrd="0" destOrd="0" parTransId="{CE5EFD70-39DF-48C6-A741-95557FA8AD89}" sibTransId="{61C7FB05-7C57-4B1A-8A21-A7A13C6113B8}"/>
    <dgm:cxn modelId="{E66C2CD2-CC5F-4DD3-BF16-CACCD576FAE5}" srcId="{CE642A9B-6088-4154-B494-E4514A6F542A}" destId="{C21B5DEA-A62F-4D15-830B-B545305F21C8}" srcOrd="0" destOrd="0" parTransId="{F6F67BE8-1F79-4860-AEA9-480FDEE4F2FC}" sibTransId="{5C4A85D4-3850-4585-B948-D63168A0AD6D}"/>
    <dgm:cxn modelId="{F98576E2-9927-4634-8F29-1D89BECDD95C}" type="presOf" srcId="{99248F38-491C-4D33-BC92-57071A8909A3}" destId="{A193A42B-5981-4C62-BE74-C7291C2F2C4C}" srcOrd="0" destOrd="1" presId="urn:microsoft.com/office/officeart/2005/8/layout/lProcess2"/>
    <dgm:cxn modelId="{AD82C8E9-ED13-4FF1-8DEE-AD34D3BCA82F}" type="presOf" srcId="{967B11EF-37D5-476E-B70A-05C70465EB8D}" destId="{87E1E21C-DFC3-4307-9DFE-9074E55C1E99}" srcOrd="0" destOrd="0" presId="urn:microsoft.com/office/officeart/2005/8/layout/lProcess2"/>
    <dgm:cxn modelId="{FA99E4E9-0ECD-4498-9FBE-24CFA2A666AE}" type="presOf" srcId="{CE642A9B-6088-4154-B494-E4514A6F542A}" destId="{921E7D85-47BF-4C34-A6F9-D154F21135DE}" srcOrd="0" destOrd="0" presId="urn:microsoft.com/office/officeart/2005/8/layout/lProcess2"/>
    <dgm:cxn modelId="{021CB08D-96ED-44F1-A9BA-41F7601A256E}" type="presParOf" srcId="{2FC828B4-EBAD-4134-BF84-95DACCF86311}" destId="{0FB1BB31-73D1-4B23-8E77-13B1E0687ED9}" srcOrd="0" destOrd="0" presId="urn:microsoft.com/office/officeart/2005/8/layout/lProcess2"/>
    <dgm:cxn modelId="{AEAA457F-B0B7-49D9-AF68-5C588420C96F}" type="presParOf" srcId="{0FB1BB31-73D1-4B23-8E77-13B1E0687ED9}" destId="{87E1E21C-DFC3-4307-9DFE-9074E55C1E99}" srcOrd="0" destOrd="0" presId="urn:microsoft.com/office/officeart/2005/8/layout/lProcess2"/>
    <dgm:cxn modelId="{2E76F505-AC90-4A1E-926F-D5C489DB3DEC}" type="presParOf" srcId="{0FB1BB31-73D1-4B23-8E77-13B1E0687ED9}" destId="{5A9D278D-9331-4272-9555-19F7534D07C3}" srcOrd="1" destOrd="0" presId="urn:microsoft.com/office/officeart/2005/8/layout/lProcess2"/>
    <dgm:cxn modelId="{FCAB3066-22E1-4F29-AEA8-487B86DE0DC7}" type="presParOf" srcId="{0FB1BB31-73D1-4B23-8E77-13B1E0687ED9}" destId="{C6450257-E0A5-4CC5-86F2-28D46D2540EB}" srcOrd="2" destOrd="0" presId="urn:microsoft.com/office/officeart/2005/8/layout/lProcess2"/>
    <dgm:cxn modelId="{36670E90-08DA-44B2-A71A-679D1EE9E71B}" type="presParOf" srcId="{C6450257-E0A5-4CC5-86F2-28D46D2540EB}" destId="{5FB0F1A8-D59D-44C5-8A87-2FBD98FCBFB6}" srcOrd="0" destOrd="0" presId="urn:microsoft.com/office/officeart/2005/8/layout/lProcess2"/>
    <dgm:cxn modelId="{24934DFE-7139-40E7-AEAA-AFA3858E39C5}" type="presParOf" srcId="{5FB0F1A8-D59D-44C5-8A87-2FBD98FCBFB6}" destId="{0EAB8E1E-A280-4260-8493-D815BBC62BB6}" srcOrd="0" destOrd="0" presId="urn:microsoft.com/office/officeart/2005/8/layout/lProcess2"/>
    <dgm:cxn modelId="{416EAB30-1DDB-4B56-873B-BDA9E93EB254}" type="presParOf" srcId="{5FB0F1A8-D59D-44C5-8A87-2FBD98FCBFB6}" destId="{A7FF2366-36DF-4B37-8BEF-1E115BB35E74}" srcOrd="1" destOrd="0" presId="urn:microsoft.com/office/officeart/2005/8/layout/lProcess2"/>
    <dgm:cxn modelId="{0AF586A6-016E-41CD-A0D6-63B0E4886500}" type="presParOf" srcId="{5FB0F1A8-D59D-44C5-8A87-2FBD98FCBFB6}" destId="{A193A42B-5981-4C62-BE74-C7291C2F2C4C}" srcOrd="2" destOrd="0" presId="urn:microsoft.com/office/officeart/2005/8/layout/lProcess2"/>
    <dgm:cxn modelId="{C75B6B2A-2B18-4723-9BC4-16B0A705BC67}" type="presParOf" srcId="{2FC828B4-EBAD-4134-BF84-95DACCF86311}" destId="{FC636D3D-FFF8-4A5B-BDA6-9C2B4108C231}" srcOrd="1" destOrd="0" presId="urn:microsoft.com/office/officeart/2005/8/layout/lProcess2"/>
    <dgm:cxn modelId="{4F14E0E7-2935-4BA8-A3C8-BD56D98129E3}" type="presParOf" srcId="{2FC828B4-EBAD-4134-BF84-95DACCF86311}" destId="{DF123AA2-A2BB-470B-B762-AF8E342D1F2B}" srcOrd="2" destOrd="0" presId="urn:microsoft.com/office/officeart/2005/8/layout/lProcess2"/>
    <dgm:cxn modelId="{453B5083-73F7-4B71-AEC8-08F19BD48FF8}" type="presParOf" srcId="{DF123AA2-A2BB-470B-B762-AF8E342D1F2B}" destId="{921E7D85-47BF-4C34-A6F9-D154F21135DE}" srcOrd="0" destOrd="0" presId="urn:microsoft.com/office/officeart/2005/8/layout/lProcess2"/>
    <dgm:cxn modelId="{942F583B-467A-456C-8208-DD4E10263B94}" type="presParOf" srcId="{DF123AA2-A2BB-470B-B762-AF8E342D1F2B}" destId="{AEA3F9B5-D197-409A-877D-F18F59E5A4D8}" srcOrd="1" destOrd="0" presId="urn:microsoft.com/office/officeart/2005/8/layout/lProcess2"/>
    <dgm:cxn modelId="{7D61AF45-3486-4550-8671-88F60829BD4C}" type="presParOf" srcId="{DF123AA2-A2BB-470B-B762-AF8E342D1F2B}" destId="{FD2977F0-F532-4980-831F-934B02010DC8}" srcOrd="2" destOrd="0" presId="urn:microsoft.com/office/officeart/2005/8/layout/lProcess2"/>
    <dgm:cxn modelId="{EFE9C69D-1697-45CD-9D57-3873E365901B}" type="presParOf" srcId="{FD2977F0-F532-4980-831F-934B02010DC8}" destId="{8E6DCA1F-1127-472A-8984-176C00531AB2}" srcOrd="0" destOrd="0" presId="urn:microsoft.com/office/officeart/2005/8/layout/lProcess2"/>
    <dgm:cxn modelId="{4BF5F357-2BE9-47AC-B67B-E20B59C91BF8}" type="presParOf" srcId="{8E6DCA1F-1127-472A-8984-176C00531AB2}" destId="{8552D1B4-AE62-4580-9EF4-9A5C46E9187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CA"/>
        </a:p>
      </dgm:t>
    </dgm:pt>
    <dgm:pt modelId="{DDFEAD6C-3DF3-4486-974E-401EEBC1D420}">
      <dgm:prSet custT="1"/>
      <dgm:spPr/>
      <dgm:t>
        <a:bodyPr/>
        <a:lstStyle/>
        <a:p>
          <a:pPr algn="ctr"/>
          <a:r>
            <a:rPr lang="en-US" sz="2100" b="0" i="0" dirty="0"/>
            <a:t> </a:t>
          </a:r>
          <a:r>
            <a:rPr lang="en-US" sz="3200" b="1" i="0" dirty="0">
              <a:solidFill>
                <a:srgbClr val="183254"/>
              </a:solidFill>
            </a:rPr>
            <a:t>Regional Needs &amp; Communication</a:t>
          </a:r>
          <a:endParaRPr lang="en-CA" sz="3600" b="1" dirty="0">
            <a:solidFill>
              <a:srgbClr val="183254"/>
            </a:solidFill>
          </a:endParaRPr>
        </a:p>
      </dgm:t>
    </dgm:pt>
    <dgm:pt modelId="{24FEA2DE-BEB1-41C2-80E0-97D01A4C5949}" type="parTrans" cxnId="{45FC0754-DE87-4BD8-8473-8D2B01365558}">
      <dgm:prSet/>
      <dgm:spPr/>
      <dgm:t>
        <a:bodyPr/>
        <a:lstStyle/>
        <a:p>
          <a:endParaRPr lang="en-CA"/>
        </a:p>
      </dgm:t>
    </dgm:pt>
    <dgm:pt modelId="{7B687324-4142-4DBE-8DE6-85BE076B5FF4}" type="sibTrans" cxnId="{45FC0754-DE87-4BD8-8473-8D2B01365558}">
      <dgm:prSet/>
      <dgm:spPr/>
      <dgm:t>
        <a:bodyPr/>
        <a:lstStyle/>
        <a:p>
          <a:endParaRPr lang="en-CA"/>
        </a:p>
      </dgm:t>
    </dgm:pt>
    <dgm:pt modelId="{4166A0E7-5CF5-4352-A4D1-15314BEF5A2A}">
      <dgm:prSet custT="1"/>
      <dgm:spPr/>
      <dgm:t>
        <a:bodyPr anchor="ctr"/>
        <a:lstStyle/>
        <a:p>
          <a:pPr algn="ctr">
            <a:buFont typeface="Arial" panose="020B0604020202020204" pitchFamily="34" charset="0"/>
            <a:buNone/>
          </a:pPr>
          <a:r>
            <a:rPr lang="en-US" sz="2400" dirty="0"/>
            <a:t>OBIS Nodes Coordination Group:</a:t>
          </a:r>
          <a:endParaRPr lang="en-CA" sz="2400" dirty="0"/>
        </a:p>
      </dgm:t>
    </dgm:pt>
    <dgm:pt modelId="{EB62F0A9-BB18-495B-9F41-39CC0CF08FED}" type="parTrans" cxnId="{67404CB6-4402-4D55-9EB5-9BE7AC9C4941}">
      <dgm:prSet/>
      <dgm:spPr/>
      <dgm:t>
        <a:bodyPr/>
        <a:lstStyle/>
        <a:p>
          <a:endParaRPr lang="en-CA"/>
        </a:p>
      </dgm:t>
    </dgm:pt>
    <dgm:pt modelId="{A4CB9940-9CBA-4940-9657-78D5BF6B9F74}" type="sibTrans" cxnId="{67404CB6-4402-4D55-9EB5-9BE7AC9C4941}">
      <dgm:prSet/>
      <dgm:spPr/>
      <dgm:t>
        <a:bodyPr/>
        <a:lstStyle/>
        <a:p>
          <a:endParaRPr lang="en-CA"/>
        </a:p>
      </dgm:t>
    </dgm:pt>
    <dgm:pt modelId="{BE2DC4D3-F8AD-44C5-807F-1E63A19B750A}">
      <dgm:prSet custT="1"/>
      <dgm:spPr/>
      <dgm:t>
        <a:bodyPr anchor="ctr"/>
        <a:lstStyle/>
        <a:p>
          <a:pPr algn="l">
            <a:buFont typeface="Arial" panose="020B0604020202020204" pitchFamily="34" charset="0"/>
            <a:buChar char="•"/>
          </a:pPr>
          <a:r>
            <a:rPr lang="en-US" sz="2400" dirty="0"/>
            <a:t>Identify gaps in training needs</a:t>
          </a:r>
          <a:endParaRPr lang="en-CA" sz="2400" dirty="0"/>
        </a:p>
      </dgm:t>
    </dgm:pt>
    <dgm:pt modelId="{89D00182-0465-4D42-80B7-3D5F3D86A5D1}" type="parTrans" cxnId="{E50DF729-8B3B-4517-897F-B09D0278E438}">
      <dgm:prSet/>
      <dgm:spPr/>
      <dgm:t>
        <a:bodyPr/>
        <a:lstStyle/>
        <a:p>
          <a:endParaRPr lang="en-CA"/>
        </a:p>
      </dgm:t>
    </dgm:pt>
    <dgm:pt modelId="{3D7E08A5-A419-4282-8EF9-EB3660F20048}" type="sibTrans" cxnId="{E50DF729-8B3B-4517-897F-B09D0278E438}">
      <dgm:prSet/>
      <dgm:spPr/>
      <dgm:t>
        <a:bodyPr/>
        <a:lstStyle/>
        <a:p>
          <a:endParaRPr lang="en-CA"/>
        </a:p>
      </dgm:t>
    </dgm:pt>
    <dgm:pt modelId="{16C6F58B-55A9-4398-BC45-AC445102CA9E}">
      <dgm:prSet custT="1"/>
      <dgm:spPr/>
      <dgm:t>
        <a:bodyPr anchor="ctr"/>
        <a:lstStyle/>
        <a:p>
          <a:pPr algn="l">
            <a:buFont typeface="Arial" panose="020B0604020202020204" pitchFamily="34" charset="0"/>
            <a:buChar char="•"/>
          </a:pPr>
          <a:r>
            <a:rPr lang="en-CA" sz="2400" dirty="0"/>
            <a:t>Enhance communication within community</a:t>
          </a:r>
        </a:p>
      </dgm:t>
    </dgm:pt>
    <dgm:pt modelId="{F873E1F4-779B-4392-AB9C-2FB10F877BF7}" type="parTrans" cxnId="{9C59AB78-153B-4640-828A-CC9CB9508A7C}">
      <dgm:prSet/>
      <dgm:spPr/>
      <dgm:t>
        <a:bodyPr/>
        <a:lstStyle/>
        <a:p>
          <a:endParaRPr lang="en-CA"/>
        </a:p>
      </dgm:t>
    </dgm:pt>
    <dgm:pt modelId="{655B159C-DF10-439D-B1E4-5B44E744D3C7}" type="sibTrans" cxnId="{9C59AB78-153B-4640-828A-CC9CB9508A7C}">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D4DB7FA3-22F0-44C9-AD9F-9DABC25C8715}" type="pres">
      <dgm:prSet presAssocID="{DDFEAD6C-3DF3-4486-974E-401EEBC1D420}" presName="compNode" presStyleCnt="0"/>
      <dgm:spPr/>
    </dgm:pt>
    <dgm:pt modelId="{A4E0022F-631F-4685-8605-100DF345F5F3}" type="pres">
      <dgm:prSet presAssocID="{DDFEAD6C-3DF3-4486-974E-401EEBC1D420}" presName="aNode" presStyleLbl="bgShp" presStyleIdx="0" presStyleCnt="1"/>
      <dgm:spPr/>
    </dgm:pt>
    <dgm:pt modelId="{7724C9DE-519A-4E93-ADDA-FD83EEB7754F}" type="pres">
      <dgm:prSet presAssocID="{DDFEAD6C-3DF3-4486-974E-401EEBC1D420}" presName="textNode" presStyleLbl="bgShp" presStyleIdx="0" presStyleCnt="1"/>
      <dgm:spPr/>
    </dgm:pt>
    <dgm:pt modelId="{F908D42A-E3A9-45DB-A384-425E69B35632}" type="pres">
      <dgm:prSet presAssocID="{DDFEAD6C-3DF3-4486-974E-401EEBC1D420}" presName="compChildNode" presStyleCnt="0"/>
      <dgm:spPr/>
    </dgm:pt>
    <dgm:pt modelId="{7301577A-6CB6-40ED-B7D9-567708CC11ED}" type="pres">
      <dgm:prSet presAssocID="{DDFEAD6C-3DF3-4486-974E-401EEBC1D420}" presName="theInnerList" presStyleCnt="0"/>
      <dgm:spPr/>
    </dgm:pt>
    <dgm:pt modelId="{9D59B643-606B-400B-AFDA-C384016CCC2B}" type="pres">
      <dgm:prSet presAssocID="{4166A0E7-5CF5-4352-A4D1-15314BEF5A2A}" presName="childNode" presStyleLbl="node1" presStyleIdx="0" presStyleCnt="1">
        <dgm:presLayoutVars>
          <dgm:bulletEnabled val="1"/>
        </dgm:presLayoutVars>
      </dgm:prSet>
      <dgm:spPr/>
    </dgm:pt>
  </dgm:ptLst>
  <dgm:cxnLst>
    <dgm:cxn modelId="{7E7FA11F-2C01-4FB8-933B-611BCADDD99D}" type="presOf" srcId="{9411FF11-D229-4F0D-89BF-B977E23334EB}" destId="{2FC828B4-EBAD-4134-BF84-95DACCF86311}" srcOrd="0" destOrd="0" presId="urn:microsoft.com/office/officeart/2005/8/layout/lProcess2"/>
    <dgm:cxn modelId="{E50DF729-8B3B-4517-897F-B09D0278E438}" srcId="{4166A0E7-5CF5-4352-A4D1-15314BEF5A2A}" destId="{BE2DC4D3-F8AD-44C5-807F-1E63A19B750A}" srcOrd="0" destOrd="0" parTransId="{89D00182-0465-4D42-80B7-3D5F3D86A5D1}" sibTransId="{3D7E08A5-A419-4282-8EF9-EB3660F20048}"/>
    <dgm:cxn modelId="{1EFB4132-A226-4F5D-95F4-A6ADC33B8D18}" type="presOf" srcId="{DDFEAD6C-3DF3-4486-974E-401EEBC1D420}" destId="{A4E0022F-631F-4685-8605-100DF345F5F3}" srcOrd="0" destOrd="0" presId="urn:microsoft.com/office/officeart/2005/8/layout/lProcess2"/>
    <dgm:cxn modelId="{2FF96D48-C20B-43D2-8E43-F9CEB3BECDE2}" type="presOf" srcId="{DDFEAD6C-3DF3-4486-974E-401EEBC1D420}" destId="{7724C9DE-519A-4E93-ADDA-FD83EEB7754F}" srcOrd="1" destOrd="0" presId="urn:microsoft.com/office/officeart/2005/8/layout/lProcess2"/>
    <dgm:cxn modelId="{6E50C94A-D1D1-4A29-8813-CF95A15C8E9F}" type="presOf" srcId="{4166A0E7-5CF5-4352-A4D1-15314BEF5A2A}" destId="{9D59B643-606B-400B-AFDA-C384016CCC2B}" srcOrd="0" destOrd="0" presId="urn:microsoft.com/office/officeart/2005/8/layout/lProcess2"/>
    <dgm:cxn modelId="{45FC0754-DE87-4BD8-8473-8D2B01365558}" srcId="{9411FF11-D229-4F0D-89BF-B977E23334EB}" destId="{DDFEAD6C-3DF3-4486-974E-401EEBC1D420}" srcOrd="0" destOrd="0" parTransId="{24FEA2DE-BEB1-41C2-80E0-97D01A4C5949}" sibTransId="{7B687324-4142-4DBE-8DE6-85BE076B5FF4}"/>
    <dgm:cxn modelId="{9C59AB78-153B-4640-828A-CC9CB9508A7C}" srcId="{4166A0E7-5CF5-4352-A4D1-15314BEF5A2A}" destId="{16C6F58B-55A9-4398-BC45-AC445102CA9E}" srcOrd="1" destOrd="0" parTransId="{F873E1F4-779B-4392-AB9C-2FB10F877BF7}" sibTransId="{655B159C-DF10-439D-B1E4-5B44E744D3C7}"/>
    <dgm:cxn modelId="{A394237C-7343-4D9D-9CC7-7B0A7353F098}" type="presOf" srcId="{16C6F58B-55A9-4398-BC45-AC445102CA9E}" destId="{9D59B643-606B-400B-AFDA-C384016CCC2B}" srcOrd="0" destOrd="2" presId="urn:microsoft.com/office/officeart/2005/8/layout/lProcess2"/>
    <dgm:cxn modelId="{53CDC990-0195-4F1D-95C3-4AA9BFBE3190}" type="presOf" srcId="{BE2DC4D3-F8AD-44C5-807F-1E63A19B750A}" destId="{9D59B643-606B-400B-AFDA-C384016CCC2B}" srcOrd="0" destOrd="1" presId="urn:microsoft.com/office/officeart/2005/8/layout/lProcess2"/>
    <dgm:cxn modelId="{67404CB6-4402-4D55-9EB5-9BE7AC9C4941}" srcId="{DDFEAD6C-3DF3-4486-974E-401EEBC1D420}" destId="{4166A0E7-5CF5-4352-A4D1-15314BEF5A2A}" srcOrd="0" destOrd="0" parTransId="{EB62F0A9-BB18-495B-9F41-39CC0CF08FED}" sibTransId="{A4CB9940-9CBA-4940-9657-78D5BF6B9F74}"/>
    <dgm:cxn modelId="{165673AD-0DAC-4544-8FE9-8F5FBBB4F757}" type="presParOf" srcId="{2FC828B4-EBAD-4134-BF84-95DACCF86311}" destId="{D4DB7FA3-22F0-44C9-AD9F-9DABC25C8715}" srcOrd="0" destOrd="0" presId="urn:microsoft.com/office/officeart/2005/8/layout/lProcess2"/>
    <dgm:cxn modelId="{BCC3E739-65C4-4A13-9BDD-A0982EF2D3EA}" type="presParOf" srcId="{D4DB7FA3-22F0-44C9-AD9F-9DABC25C8715}" destId="{A4E0022F-631F-4685-8605-100DF345F5F3}" srcOrd="0" destOrd="0" presId="urn:microsoft.com/office/officeart/2005/8/layout/lProcess2"/>
    <dgm:cxn modelId="{C01B3799-6D7D-46DA-A75D-DEC463402F2C}" type="presParOf" srcId="{D4DB7FA3-22F0-44C9-AD9F-9DABC25C8715}" destId="{7724C9DE-519A-4E93-ADDA-FD83EEB7754F}" srcOrd="1" destOrd="0" presId="urn:microsoft.com/office/officeart/2005/8/layout/lProcess2"/>
    <dgm:cxn modelId="{1DD2FFC3-23DC-4C5B-9A3D-1C4FDB78D188}" type="presParOf" srcId="{D4DB7FA3-22F0-44C9-AD9F-9DABC25C8715}" destId="{F908D42A-E3A9-45DB-A384-425E69B35632}" srcOrd="2" destOrd="0" presId="urn:microsoft.com/office/officeart/2005/8/layout/lProcess2"/>
    <dgm:cxn modelId="{9328615C-C589-4D10-8684-35C557C7B352}" type="presParOf" srcId="{F908D42A-E3A9-45DB-A384-425E69B35632}" destId="{7301577A-6CB6-40ED-B7D9-567708CC11ED}" srcOrd="0" destOrd="0" presId="urn:microsoft.com/office/officeart/2005/8/layout/lProcess2"/>
    <dgm:cxn modelId="{CF3FD93D-B10E-42E9-9744-757A06A1957D}" type="presParOf" srcId="{7301577A-6CB6-40ED-B7D9-567708CC11ED}" destId="{9D59B643-606B-400B-AFDA-C384016CCC2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CA"/>
        </a:p>
      </dgm:t>
    </dgm:pt>
    <dgm:pt modelId="{DDFEAD6C-3DF3-4486-974E-401EEBC1D420}">
      <dgm:prSet custT="1"/>
      <dgm:spPr/>
      <dgm:t>
        <a:bodyPr/>
        <a:lstStyle/>
        <a:p>
          <a:pPr algn="ctr"/>
          <a:r>
            <a:rPr lang="en-US" sz="3600" b="1" i="0" dirty="0">
              <a:solidFill>
                <a:srgbClr val="183254"/>
              </a:solidFill>
            </a:rPr>
            <a:t>In kind</a:t>
          </a:r>
          <a:endParaRPr lang="en-CA" sz="3600" b="1" i="0" dirty="0">
            <a:solidFill>
              <a:srgbClr val="183254"/>
            </a:solidFill>
          </a:endParaRPr>
        </a:p>
      </dgm:t>
    </dgm:pt>
    <dgm:pt modelId="{24FEA2DE-BEB1-41C2-80E0-97D01A4C5949}" type="parTrans" cxnId="{45FC0754-DE87-4BD8-8473-8D2B01365558}">
      <dgm:prSet/>
      <dgm:spPr/>
      <dgm:t>
        <a:bodyPr/>
        <a:lstStyle/>
        <a:p>
          <a:endParaRPr lang="en-CA"/>
        </a:p>
      </dgm:t>
    </dgm:pt>
    <dgm:pt modelId="{7B687324-4142-4DBE-8DE6-85BE076B5FF4}" type="sibTrans" cxnId="{45FC0754-DE87-4BD8-8473-8D2B01365558}">
      <dgm:prSet/>
      <dgm:spPr/>
      <dgm:t>
        <a:bodyPr/>
        <a:lstStyle/>
        <a:p>
          <a:endParaRPr lang="en-CA"/>
        </a:p>
      </dgm:t>
    </dgm:pt>
    <dgm:pt modelId="{9B253CE7-CDC5-4217-B6DC-A98BB4BAC05F}">
      <dgm:prSet custT="1"/>
      <dgm:spPr>
        <a:ln>
          <a:noFill/>
        </a:ln>
      </dgm:spPr>
      <dgm:t>
        <a:bodyPr anchor="ctr"/>
        <a:lstStyle/>
        <a:p>
          <a:pPr algn="ctr">
            <a:buFont typeface="Arial" panose="020B0604020202020204" pitchFamily="34" charset="0"/>
            <a:buChar char="•"/>
          </a:pPr>
          <a:r>
            <a:rPr lang="en-CA" sz="2200" b="0" dirty="0"/>
            <a:t>5 European Union, Horizon Europe projects</a:t>
          </a:r>
          <a:endParaRPr lang="en-CA" sz="2200" dirty="0"/>
        </a:p>
      </dgm:t>
    </dgm:pt>
    <dgm:pt modelId="{FD4FA3CF-A0EF-475B-BA73-6F87935F4D69}" type="parTrans" cxnId="{24AA8E70-55A7-402C-86EF-09E14E9FC88F}">
      <dgm:prSet/>
      <dgm:spPr/>
      <dgm:t>
        <a:bodyPr/>
        <a:lstStyle/>
        <a:p>
          <a:endParaRPr lang="en-CA"/>
        </a:p>
      </dgm:t>
    </dgm:pt>
    <dgm:pt modelId="{885FF130-5442-4C3C-A9BF-E5020A49D394}" type="sibTrans" cxnId="{24AA8E70-55A7-402C-86EF-09E14E9FC88F}">
      <dgm:prSet/>
      <dgm:spPr/>
      <dgm:t>
        <a:bodyPr/>
        <a:lstStyle/>
        <a:p>
          <a:endParaRPr lang="en-CA"/>
        </a:p>
      </dgm:t>
    </dgm:pt>
    <dgm:pt modelId="{450193E6-BC9D-4445-9283-D6086ED6EAD0}">
      <dgm:prSet custT="1"/>
      <dgm:spPr>
        <a:ln>
          <a:noFill/>
        </a:ln>
      </dgm:spPr>
      <dgm:t>
        <a:bodyPr anchor="ctr"/>
        <a:lstStyle/>
        <a:p>
          <a:pPr algn="ctr">
            <a:buFont typeface="Arial" panose="020B0604020202020204" pitchFamily="34" charset="0"/>
            <a:buChar char="•"/>
          </a:pPr>
          <a:r>
            <a:rPr lang="en-CA" sz="2000" dirty="0">
              <a:solidFill>
                <a:schemeClr val="bg1"/>
              </a:solidFill>
            </a:rPr>
            <a:t>GOOS, </a:t>
          </a:r>
          <a:r>
            <a:rPr lang="en-US" sz="2000" dirty="0">
              <a:solidFill>
                <a:schemeClr val="bg1"/>
              </a:solidFill>
            </a:rPr>
            <a:t>BODC, TDWG, ODIS, </a:t>
          </a:r>
          <a:r>
            <a:rPr lang="en-CA" sz="2000" dirty="0" err="1">
              <a:solidFill>
                <a:schemeClr val="bg1"/>
              </a:solidFill>
            </a:rPr>
            <a:t>EurOBIS-EMODNet</a:t>
          </a:r>
          <a:r>
            <a:rPr lang="en-CA" sz="2000" dirty="0">
              <a:solidFill>
                <a:schemeClr val="bg1"/>
              </a:solidFill>
            </a:rPr>
            <a:t>, GBIF-OBIS Joint </a:t>
          </a:r>
          <a:r>
            <a:rPr lang="en-US" sz="2000" dirty="0">
              <a:solidFill>
                <a:schemeClr val="bg1"/>
              </a:solidFill>
            </a:rPr>
            <a:t>Strategy for Marine Biodiversity Data</a:t>
          </a:r>
          <a:endParaRPr lang="en-CA" sz="2000" dirty="0">
            <a:solidFill>
              <a:schemeClr val="bg1"/>
            </a:solidFill>
          </a:endParaRPr>
        </a:p>
      </dgm:t>
    </dgm:pt>
    <dgm:pt modelId="{58E3B15F-A6FE-4738-BCD3-8D463A415FD5}" type="parTrans" cxnId="{2A6FC5B9-5E2E-4C65-95C4-303883C9883F}">
      <dgm:prSet/>
      <dgm:spPr/>
      <dgm:t>
        <a:bodyPr/>
        <a:lstStyle/>
        <a:p>
          <a:endParaRPr lang="en-CA"/>
        </a:p>
      </dgm:t>
    </dgm:pt>
    <dgm:pt modelId="{ADCF3B69-5555-422F-BB34-B45AED91ED98}" type="sibTrans" cxnId="{2A6FC5B9-5E2E-4C65-95C4-303883C9883F}">
      <dgm:prSet/>
      <dgm:spPr/>
      <dgm:t>
        <a:bodyPr/>
        <a:lstStyle/>
        <a:p>
          <a:endParaRPr lang="en-CA"/>
        </a:p>
      </dgm:t>
    </dgm:pt>
    <dgm:pt modelId="{0073EEC2-49BC-4681-9670-1C8E4804E80B}">
      <dgm:prSet custT="1"/>
      <dgm:spPr>
        <a:ln>
          <a:noFill/>
        </a:ln>
      </dgm:spPr>
      <dgm:t>
        <a:bodyPr anchor="ctr"/>
        <a:lstStyle/>
        <a:p>
          <a:pPr algn="ctr">
            <a:buFont typeface="Arial" panose="020B0604020202020204" pitchFamily="34" charset="0"/>
            <a:buChar char="•"/>
          </a:pPr>
          <a:r>
            <a:rPr lang="en-CA" sz="2400" dirty="0"/>
            <a:t>NORAD, </a:t>
          </a:r>
          <a:r>
            <a:rPr lang="en-CA" sz="2400" dirty="0" err="1"/>
            <a:t>LifeWatch</a:t>
          </a:r>
          <a:r>
            <a:rPr lang="en-CA" sz="2400" dirty="0"/>
            <a:t> ERIC</a:t>
          </a:r>
        </a:p>
      </dgm:t>
    </dgm:pt>
    <dgm:pt modelId="{A817C27A-864C-4616-BDBE-30DEFFF4C9E3}" type="parTrans" cxnId="{ADDC7ED7-B2FE-44B8-A018-0DF559B80553}">
      <dgm:prSet/>
      <dgm:spPr/>
      <dgm:t>
        <a:bodyPr/>
        <a:lstStyle/>
        <a:p>
          <a:endParaRPr lang="en-CA"/>
        </a:p>
      </dgm:t>
    </dgm:pt>
    <dgm:pt modelId="{B075A6B6-1E81-4E9D-A84E-C9C3AD799C37}" type="sibTrans" cxnId="{ADDC7ED7-B2FE-44B8-A018-0DF559B80553}">
      <dgm:prSet/>
      <dgm:spPr/>
      <dgm:t>
        <a:bodyPr/>
        <a:lstStyle/>
        <a:p>
          <a:endParaRPr lang="en-CA"/>
        </a:p>
      </dgm:t>
    </dgm:pt>
    <dgm:pt modelId="{18870058-F99E-43D6-95FC-47349AD1F183}">
      <dgm:prSet custT="1"/>
      <dgm:spPr>
        <a:ln>
          <a:noFill/>
        </a:ln>
      </dgm:spPr>
      <dgm:t>
        <a:bodyPr anchor="ctr"/>
        <a:lstStyle/>
        <a:p>
          <a:pPr algn="ctr">
            <a:buFont typeface="Arial" panose="020B0604020202020204" pitchFamily="34" charset="0"/>
            <a:buChar char="•"/>
          </a:pPr>
          <a:r>
            <a:rPr lang="en-CA" sz="2400" dirty="0"/>
            <a:t>FUST/OTGA (Flanders)</a:t>
          </a:r>
        </a:p>
      </dgm:t>
    </dgm:pt>
    <dgm:pt modelId="{45A8F08B-3084-4522-9F00-B1A5445DD573}" type="parTrans" cxnId="{D08A00DE-A1FD-4D7A-A4D0-C6ED3B21CA68}">
      <dgm:prSet/>
      <dgm:spPr/>
      <dgm:t>
        <a:bodyPr/>
        <a:lstStyle/>
        <a:p>
          <a:endParaRPr lang="en-CA"/>
        </a:p>
      </dgm:t>
    </dgm:pt>
    <dgm:pt modelId="{849A08C6-AD34-4F61-B4A0-88A4F0E541E9}" type="sibTrans" cxnId="{D08A00DE-A1FD-4D7A-A4D0-C6ED3B21CA68}">
      <dgm:prSet/>
      <dgm:spPr/>
      <dgm:t>
        <a:bodyPr/>
        <a:lstStyle/>
        <a:p>
          <a:endParaRPr lang="en-CA"/>
        </a:p>
      </dgm:t>
    </dgm:pt>
    <dgm:pt modelId="{FD575862-6591-4E82-B963-0D11EA1EC8C2}">
      <dgm:prSet custT="1"/>
      <dgm:spPr>
        <a:ln>
          <a:noFill/>
        </a:ln>
      </dgm:spPr>
      <dgm:t>
        <a:bodyPr anchor="ctr"/>
        <a:lstStyle/>
        <a:p>
          <a:pPr algn="ctr">
            <a:buFont typeface="Arial" panose="020B0604020202020204" pitchFamily="34" charset="0"/>
            <a:buChar char="•"/>
          </a:pPr>
          <a:r>
            <a:rPr lang="en-CA" sz="2000">
              <a:solidFill>
                <a:schemeClr val="bg1"/>
              </a:solidFill>
            </a:rPr>
            <a:t>OBIS Nodes </a:t>
          </a:r>
          <a:endParaRPr lang="en-CA" sz="2000" dirty="0">
            <a:solidFill>
              <a:schemeClr val="bg1"/>
            </a:solidFill>
          </a:endParaRPr>
        </a:p>
      </dgm:t>
    </dgm:pt>
    <dgm:pt modelId="{DE44F4CF-F9C4-4548-B2D4-D5D799B9CE81}" type="parTrans" cxnId="{CACC2D9C-5BF0-41A5-8F19-19042CE15570}">
      <dgm:prSet/>
      <dgm:spPr/>
      <dgm:t>
        <a:bodyPr/>
        <a:lstStyle/>
        <a:p>
          <a:endParaRPr lang="en-CA"/>
        </a:p>
      </dgm:t>
    </dgm:pt>
    <dgm:pt modelId="{91B0FB4D-D0AA-45A7-A09A-1A2FB74230F4}" type="sibTrans" cxnId="{CACC2D9C-5BF0-41A5-8F19-19042CE15570}">
      <dgm:prSet/>
      <dgm:spPr/>
      <dgm:t>
        <a:bodyPr/>
        <a:lstStyle/>
        <a:p>
          <a:endParaRPr lang="en-CA"/>
        </a:p>
      </dgm:t>
    </dgm:pt>
    <dgm:pt modelId="{80960482-5518-47A9-90F3-83D6F387014A}">
      <dgm:prSet custT="1"/>
      <dgm:spPr/>
      <dgm:t>
        <a:bodyPr/>
        <a:lstStyle/>
        <a:p>
          <a:pPr algn="ctr">
            <a:buFont typeface="Arial" panose="020B0604020202020204" pitchFamily="34" charset="0"/>
            <a:buChar char="•"/>
          </a:pPr>
          <a:r>
            <a:rPr lang="en-CA" sz="3200" b="1" dirty="0">
              <a:solidFill>
                <a:srgbClr val="183254"/>
              </a:solidFill>
            </a:rPr>
            <a:t>Resource Mobilization</a:t>
          </a:r>
        </a:p>
      </dgm:t>
    </dgm:pt>
    <dgm:pt modelId="{E921A53B-E27D-4275-96AD-681FCB23374A}" type="sibTrans" cxnId="{10A866B7-263F-424D-A75F-19C1FB73AC05}">
      <dgm:prSet/>
      <dgm:spPr/>
      <dgm:t>
        <a:bodyPr/>
        <a:lstStyle/>
        <a:p>
          <a:endParaRPr lang="en-CA"/>
        </a:p>
      </dgm:t>
    </dgm:pt>
    <dgm:pt modelId="{643CB1BB-A5A8-43CB-BD11-FB152D4FD903}" type="parTrans" cxnId="{10A866B7-263F-424D-A75F-19C1FB73AC05}">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D4DB7FA3-22F0-44C9-AD9F-9DABC25C8715}" type="pres">
      <dgm:prSet presAssocID="{DDFEAD6C-3DF3-4486-974E-401EEBC1D420}" presName="compNode" presStyleCnt="0"/>
      <dgm:spPr/>
    </dgm:pt>
    <dgm:pt modelId="{A4E0022F-631F-4685-8605-100DF345F5F3}" type="pres">
      <dgm:prSet presAssocID="{DDFEAD6C-3DF3-4486-974E-401EEBC1D420}" presName="aNode" presStyleLbl="bgShp" presStyleIdx="0" presStyleCnt="2"/>
      <dgm:spPr/>
    </dgm:pt>
    <dgm:pt modelId="{7724C9DE-519A-4E93-ADDA-FD83EEB7754F}" type="pres">
      <dgm:prSet presAssocID="{DDFEAD6C-3DF3-4486-974E-401EEBC1D420}" presName="textNode" presStyleLbl="bgShp" presStyleIdx="0" presStyleCnt="2"/>
      <dgm:spPr/>
    </dgm:pt>
    <dgm:pt modelId="{F908D42A-E3A9-45DB-A384-425E69B35632}" type="pres">
      <dgm:prSet presAssocID="{DDFEAD6C-3DF3-4486-974E-401EEBC1D420}" presName="compChildNode" presStyleCnt="0"/>
      <dgm:spPr/>
    </dgm:pt>
    <dgm:pt modelId="{7301577A-6CB6-40ED-B7D9-567708CC11ED}" type="pres">
      <dgm:prSet presAssocID="{DDFEAD6C-3DF3-4486-974E-401EEBC1D420}" presName="theInnerList" presStyleCnt="0"/>
      <dgm:spPr/>
    </dgm:pt>
    <dgm:pt modelId="{A193A42B-5981-4C62-BE74-C7291C2F2C4C}" type="pres">
      <dgm:prSet presAssocID="{450193E6-BC9D-4445-9283-D6086ED6EAD0}" presName="childNode" presStyleLbl="node1" presStyleIdx="0" presStyleCnt="5" custScaleY="165538" custLinFactNeighborX="-311" custLinFactNeighborY="773">
        <dgm:presLayoutVars>
          <dgm:bulletEnabled val="1"/>
        </dgm:presLayoutVars>
      </dgm:prSet>
      <dgm:spPr/>
    </dgm:pt>
    <dgm:pt modelId="{7BDCD723-E036-4E52-B209-4CD028EA971B}" type="pres">
      <dgm:prSet presAssocID="{450193E6-BC9D-4445-9283-D6086ED6EAD0}" presName="aSpace2" presStyleCnt="0"/>
      <dgm:spPr/>
    </dgm:pt>
    <dgm:pt modelId="{F85E8DD2-286F-4C57-A657-76FCD8152DD4}" type="pres">
      <dgm:prSet presAssocID="{FD575862-6591-4E82-B963-0D11EA1EC8C2}" presName="childNode" presStyleLbl="node1" presStyleIdx="1" presStyleCnt="5">
        <dgm:presLayoutVars>
          <dgm:bulletEnabled val="1"/>
        </dgm:presLayoutVars>
      </dgm:prSet>
      <dgm:spPr/>
    </dgm:pt>
    <dgm:pt modelId="{7943E43D-AA7E-49E4-9EF0-646BD4FFA10D}" type="pres">
      <dgm:prSet presAssocID="{DDFEAD6C-3DF3-4486-974E-401EEBC1D420}" presName="aSpace" presStyleCnt="0"/>
      <dgm:spPr/>
    </dgm:pt>
    <dgm:pt modelId="{8115EEE3-B3A6-4E32-B0D1-B56F7785DE0C}" type="pres">
      <dgm:prSet presAssocID="{80960482-5518-47A9-90F3-83D6F387014A}" presName="compNode" presStyleCnt="0"/>
      <dgm:spPr/>
    </dgm:pt>
    <dgm:pt modelId="{E373C7A7-4F8E-4076-8B22-745B71EE7025}" type="pres">
      <dgm:prSet presAssocID="{80960482-5518-47A9-90F3-83D6F387014A}" presName="aNode" presStyleLbl="bgShp" presStyleIdx="1" presStyleCnt="2"/>
      <dgm:spPr/>
    </dgm:pt>
    <dgm:pt modelId="{C7FF4C3E-0E36-4108-BA4B-0EDE66548922}" type="pres">
      <dgm:prSet presAssocID="{80960482-5518-47A9-90F3-83D6F387014A}" presName="textNode" presStyleLbl="bgShp" presStyleIdx="1" presStyleCnt="2"/>
      <dgm:spPr/>
    </dgm:pt>
    <dgm:pt modelId="{8C4CF796-8F2B-4BFF-B01A-C8A7650955ED}" type="pres">
      <dgm:prSet presAssocID="{80960482-5518-47A9-90F3-83D6F387014A}" presName="compChildNode" presStyleCnt="0"/>
      <dgm:spPr/>
    </dgm:pt>
    <dgm:pt modelId="{853BB0AD-2ABF-4EAB-ADBC-FAFE3A9425BD}" type="pres">
      <dgm:prSet presAssocID="{80960482-5518-47A9-90F3-83D6F387014A}" presName="theInnerList" presStyleCnt="0"/>
      <dgm:spPr/>
    </dgm:pt>
    <dgm:pt modelId="{66371C2E-2A3C-452F-984C-3C941B711CDD}" type="pres">
      <dgm:prSet presAssocID="{9B253CE7-CDC5-4217-B6DC-A98BB4BAC05F}" presName="childNode" presStyleLbl="node1" presStyleIdx="2" presStyleCnt="5" custScaleY="105217">
        <dgm:presLayoutVars>
          <dgm:bulletEnabled val="1"/>
        </dgm:presLayoutVars>
      </dgm:prSet>
      <dgm:spPr/>
    </dgm:pt>
    <dgm:pt modelId="{93D7C163-6F1E-4700-ABDC-8E6D44E69006}" type="pres">
      <dgm:prSet presAssocID="{9B253CE7-CDC5-4217-B6DC-A98BB4BAC05F}" presName="aSpace2" presStyleCnt="0"/>
      <dgm:spPr/>
    </dgm:pt>
    <dgm:pt modelId="{0BB7E45E-D247-42BE-8A88-30A09A19B196}" type="pres">
      <dgm:prSet presAssocID="{0073EEC2-49BC-4681-9670-1C8E4804E80B}" presName="childNode" presStyleLbl="node1" presStyleIdx="3" presStyleCnt="5">
        <dgm:presLayoutVars>
          <dgm:bulletEnabled val="1"/>
        </dgm:presLayoutVars>
      </dgm:prSet>
      <dgm:spPr/>
    </dgm:pt>
    <dgm:pt modelId="{C866AF84-CCFF-43FD-9DFE-EAB614C87948}" type="pres">
      <dgm:prSet presAssocID="{0073EEC2-49BC-4681-9670-1C8E4804E80B}" presName="aSpace2" presStyleCnt="0"/>
      <dgm:spPr/>
    </dgm:pt>
    <dgm:pt modelId="{00967B89-D705-4A7F-BA0E-9893288C5331}" type="pres">
      <dgm:prSet presAssocID="{18870058-F99E-43D6-95FC-47349AD1F183}" presName="childNode" presStyleLbl="node1" presStyleIdx="4" presStyleCnt="5">
        <dgm:presLayoutVars>
          <dgm:bulletEnabled val="1"/>
        </dgm:presLayoutVars>
      </dgm:prSet>
      <dgm:spPr/>
    </dgm:pt>
  </dgm:ptLst>
  <dgm:cxnLst>
    <dgm:cxn modelId="{3D1DA41A-7156-439F-B65E-39F014EBD939}" type="presOf" srcId="{9B253CE7-CDC5-4217-B6DC-A98BB4BAC05F}" destId="{66371C2E-2A3C-452F-984C-3C941B711CDD}" srcOrd="0" destOrd="0" presId="urn:microsoft.com/office/officeart/2005/8/layout/lProcess2"/>
    <dgm:cxn modelId="{7E7FA11F-2C01-4FB8-933B-611BCADDD99D}" type="presOf" srcId="{9411FF11-D229-4F0D-89BF-B977E23334EB}" destId="{2FC828B4-EBAD-4134-BF84-95DACCF86311}" srcOrd="0" destOrd="0" presId="urn:microsoft.com/office/officeart/2005/8/layout/lProcess2"/>
    <dgm:cxn modelId="{11AB9322-855E-4D43-B50A-F50B6C6A3281}" type="presOf" srcId="{0073EEC2-49BC-4681-9670-1C8E4804E80B}" destId="{0BB7E45E-D247-42BE-8A88-30A09A19B196}" srcOrd="0" destOrd="0" presId="urn:microsoft.com/office/officeart/2005/8/layout/lProcess2"/>
    <dgm:cxn modelId="{1EFB4132-A226-4F5D-95F4-A6ADC33B8D18}" type="presOf" srcId="{DDFEAD6C-3DF3-4486-974E-401EEBC1D420}" destId="{A4E0022F-631F-4685-8605-100DF345F5F3}" srcOrd="0" destOrd="0" presId="urn:microsoft.com/office/officeart/2005/8/layout/lProcess2"/>
    <dgm:cxn modelId="{5426E641-0825-4FD1-9699-BFCB8A8A3973}" type="presOf" srcId="{80960482-5518-47A9-90F3-83D6F387014A}" destId="{E373C7A7-4F8E-4076-8B22-745B71EE7025}" srcOrd="0" destOrd="0" presId="urn:microsoft.com/office/officeart/2005/8/layout/lProcess2"/>
    <dgm:cxn modelId="{2FF96D48-C20B-43D2-8E43-F9CEB3BECDE2}" type="presOf" srcId="{DDFEAD6C-3DF3-4486-974E-401EEBC1D420}" destId="{7724C9DE-519A-4E93-ADDA-FD83EEB7754F}" srcOrd="1" destOrd="0" presId="urn:microsoft.com/office/officeart/2005/8/layout/lProcess2"/>
    <dgm:cxn modelId="{24AA8E70-55A7-402C-86EF-09E14E9FC88F}" srcId="{80960482-5518-47A9-90F3-83D6F387014A}" destId="{9B253CE7-CDC5-4217-B6DC-A98BB4BAC05F}" srcOrd="0" destOrd="0" parTransId="{FD4FA3CF-A0EF-475B-BA73-6F87935F4D69}" sibTransId="{885FF130-5442-4C3C-A9BF-E5020A49D394}"/>
    <dgm:cxn modelId="{45FC0754-DE87-4BD8-8473-8D2B01365558}" srcId="{9411FF11-D229-4F0D-89BF-B977E23334EB}" destId="{DDFEAD6C-3DF3-4486-974E-401EEBC1D420}" srcOrd="0" destOrd="0" parTransId="{24FEA2DE-BEB1-41C2-80E0-97D01A4C5949}" sibTransId="{7B687324-4142-4DBE-8DE6-85BE076B5FF4}"/>
    <dgm:cxn modelId="{6B920E7C-0340-49A0-9260-0234D1D92EC5}" type="presOf" srcId="{80960482-5518-47A9-90F3-83D6F387014A}" destId="{C7FF4C3E-0E36-4108-BA4B-0EDE66548922}" srcOrd="1" destOrd="0" presId="urn:microsoft.com/office/officeart/2005/8/layout/lProcess2"/>
    <dgm:cxn modelId="{95A59F80-5642-40C2-B530-844D0F98941C}" type="presOf" srcId="{FD575862-6591-4E82-B963-0D11EA1EC8C2}" destId="{F85E8DD2-286F-4C57-A657-76FCD8152DD4}" srcOrd="0" destOrd="0" presId="urn:microsoft.com/office/officeart/2005/8/layout/lProcess2"/>
    <dgm:cxn modelId="{CACC2D9C-5BF0-41A5-8F19-19042CE15570}" srcId="{DDFEAD6C-3DF3-4486-974E-401EEBC1D420}" destId="{FD575862-6591-4E82-B963-0D11EA1EC8C2}" srcOrd="1" destOrd="0" parTransId="{DE44F4CF-F9C4-4548-B2D4-D5D799B9CE81}" sibTransId="{91B0FB4D-D0AA-45A7-A09A-1A2FB74230F4}"/>
    <dgm:cxn modelId="{FC56FF9F-FF30-47EB-9B7A-A566854FDBB6}" type="presOf" srcId="{18870058-F99E-43D6-95FC-47349AD1F183}" destId="{00967B89-D705-4A7F-BA0E-9893288C5331}" srcOrd="0" destOrd="0" presId="urn:microsoft.com/office/officeart/2005/8/layout/lProcess2"/>
    <dgm:cxn modelId="{10A866B7-263F-424D-A75F-19C1FB73AC05}" srcId="{9411FF11-D229-4F0D-89BF-B977E23334EB}" destId="{80960482-5518-47A9-90F3-83D6F387014A}" srcOrd="1" destOrd="0" parTransId="{643CB1BB-A5A8-43CB-BD11-FB152D4FD903}" sibTransId="{E921A53B-E27D-4275-96AD-681FCB23374A}"/>
    <dgm:cxn modelId="{2A6FC5B9-5E2E-4C65-95C4-303883C9883F}" srcId="{DDFEAD6C-3DF3-4486-974E-401EEBC1D420}" destId="{450193E6-BC9D-4445-9283-D6086ED6EAD0}" srcOrd="0" destOrd="0" parTransId="{58E3B15F-A6FE-4738-BCD3-8D463A415FD5}" sibTransId="{ADCF3B69-5555-422F-BB34-B45AED91ED98}"/>
    <dgm:cxn modelId="{CC880AD0-2358-499F-845B-BAE6A3F04073}" type="presOf" srcId="{450193E6-BC9D-4445-9283-D6086ED6EAD0}" destId="{A193A42B-5981-4C62-BE74-C7291C2F2C4C}" srcOrd="0" destOrd="0" presId="urn:microsoft.com/office/officeart/2005/8/layout/lProcess2"/>
    <dgm:cxn modelId="{ADDC7ED7-B2FE-44B8-A018-0DF559B80553}" srcId="{80960482-5518-47A9-90F3-83D6F387014A}" destId="{0073EEC2-49BC-4681-9670-1C8E4804E80B}" srcOrd="1" destOrd="0" parTransId="{A817C27A-864C-4616-BDBE-30DEFFF4C9E3}" sibTransId="{B075A6B6-1E81-4E9D-A84E-C9C3AD799C37}"/>
    <dgm:cxn modelId="{D08A00DE-A1FD-4D7A-A4D0-C6ED3B21CA68}" srcId="{80960482-5518-47A9-90F3-83D6F387014A}" destId="{18870058-F99E-43D6-95FC-47349AD1F183}" srcOrd="2" destOrd="0" parTransId="{45A8F08B-3084-4522-9F00-B1A5445DD573}" sibTransId="{849A08C6-AD34-4F61-B4A0-88A4F0E541E9}"/>
    <dgm:cxn modelId="{165673AD-0DAC-4544-8FE9-8F5FBBB4F757}" type="presParOf" srcId="{2FC828B4-EBAD-4134-BF84-95DACCF86311}" destId="{D4DB7FA3-22F0-44C9-AD9F-9DABC25C8715}" srcOrd="0" destOrd="0" presId="urn:microsoft.com/office/officeart/2005/8/layout/lProcess2"/>
    <dgm:cxn modelId="{BCC3E739-65C4-4A13-9BDD-A0982EF2D3EA}" type="presParOf" srcId="{D4DB7FA3-22F0-44C9-AD9F-9DABC25C8715}" destId="{A4E0022F-631F-4685-8605-100DF345F5F3}" srcOrd="0" destOrd="0" presId="urn:microsoft.com/office/officeart/2005/8/layout/lProcess2"/>
    <dgm:cxn modelId="{C01B3799-6D7D-46DA-A75D-DEC463402F2C}" type="presParOf" srcId="{D4DB7FA3-22F0-44C9-AD9F-9DABC25C8715}" destId="{7724C9DE-519A-4E93-ADDA-FD83EEB7754F}" srcOrd="1" destOrd="0" presId="urn:microsoft.com/office/officeart/2005/8/layout/lProcess2"/>
    <dgm:cxn modelId="{1DD2FFC3-23DC-4C5B-9A3D-1C4FDB78D188}" type="presParOf" srcId="{D4DB7FA3-22F0-44C9-AD9F-9DABC25C8715}" destId="{F908D42A-E3A9-45DB-A384-425E69B35632}" srcOrd="2" destOrd="0" presId="urn:microsoft.com/office/officeart/2005/8/layout/lProcess2"/>
    <dgm:cxn modelId="{9328615C-C589-4D10-8684-35C557C7B352}" type="presParOf" srcId="{F908D42A-E3A9-45DB-A384-425E69B35632}" destId="{7301577A-6CB6-40ED-B7D9-567708CC11ED}" srcOrd="0" destOrd="0" presId="urn:microsoft.com/office/officeart/2005/8/layout/lProcess2"/>
    <dgm:cxn modelId="{320986EE-D75A-4678-B74F-A1B64B0128FC}" type="presParOf" srcId="{7301577A-6CB6-40ED-B7D9-567708CC11ED}" destId="{A193A42B-5981-4C62-BE74-C7291C2F2C4C}" srcOrd="0" destOrd="0" presId="urn:microsoft.com/office/officeart/2005/8/layout/lProcess2"/>
    <dgm:cxn modelId="{E55E1DAC-31A4-4496-9C22-6DF45E24E12F}" type="presParOf" srcId="{7301577A-6CB6-40ED-B7D9-567708CC11ED}" destId="{7BDCD723-E036-4E52-B209-4CD028EA971B}" srcOrd="1" destOrd="0" presId="urn:microsoft.com/office/officeart/2005/8/layout/lProcess2"/>
    <dgm:cxn modelId="{6D411758-E5B5-4C7B-AF55-921DC16E87F9}" type="presParOf" srcId="{7301577A-6CB6-40ED-B7D9-567708CC11ED}" destId="{F85E8DD2-286F-4C57-A657-76FCD8152DD4}" srcOrd="2" destOrd="0" presId="urn:microsoft.com/office/officeart/2005/8/layout/lProcess2"/>
    <dgm:cxn modelId="{25E88B1E-F24A-42CB-901D-307406E534CE}" type="presParOf" srcId="{2FC828B4-EBAD-4134-BF84-95DACCF86311}" destId="{7943E43D-AA7E-49E4-9EF0-646BD4FFA10D}" srcOrd="1" destOrd="0" presId="urn:microsoft.com/office/officeart/2005/8/layout/lProcess2"/>
    <dgm:cxn modelId="{577FAD7E-5957-4177-86CE-52EF1F863683}" type="presParOf" srcId="{2FC828B4-EBAD-4134-BF84-95DACCF86311}" destId="{8115EEE3-B3A6-4E32-B0D1-B56F7785DE0C}" srcOrd="2" destOrd="0" presId="urn:microsoft.com/office/officeart/2005/8/layout/lProcess2"/>
    <dgm:cxn modelId="{157D905E-0AA6-44BD-B299-0441038E1D87}" type="presParOf" srcId="{8115EEE3-B3A6-4E32-B0D1-B56F7785DE0C}" destId="{E373C7A7-4F8E-4076-8B22-745B71EE7025}" srcOrd="0" destOrd="0" presId="urn:microsoft.com/office/officeart/2005/8/layout/lProcess2"/>
    <dgm:cxn modelId="{A108B785-0159-433C-A127-53B9C10D48B1}" type="presParOf" srcId="{8115EEE3-B3A6-4E32-B0D1-B56F7785DE0C}" destId="{C7FF4C3E-0E36-4108-BA4B-0EDE66548922}" srcOrd="1" destOrd="0" presId="urn:microsoft.com/office/officeart/2005/8/layout/lProcess2"/>
    <dgm:cxn modelId="{8E291555-9649-42A8-B036-10CBA29F13BB}" type="presParOf" srcId="{8115EEE3-B3A6-4E32-B0D1-B56F7785DE0C}" destId="{8C4CF796-8F2B-4BFF-B01A-C8A7650955ED}" srcOrd="2" destOrd="0" presId="urn:microsoft.com/office/officeart/2005/8/layout/lProcess2"/>
    <dgm:cxn modelId="{821E7CD8-1BF8-40F6-83BF-F94B768DC7E9}" type="presParOf" srcId="{8C4CF796-8F2B-4BFF-B01A-C8A7650955ED}" destId="{853BB0AD-2ABF-4EAB-ADBC-FAFE3A9425BD}" srcOrd="0" destOrd="0" presId="urn:microsoft.com/office/officeart/2005/8/layout/lProcess2"/>
    <dgm:cxn modelId="{6074E153-2D6F-44E8-9A41-D41CBC2C116D}" type="presParOf" srcId="{853BB0AD-2ABF-4EAB-ADBC-FAFE3A9425BD}" destId="{66371C2E-2A3C-452F-984C-3C941B711CDD}" srcOrd="0" destOrd="0" presId="urn:microsoft.com/office/officeart/2005/8/layout/lProcess2"/>
    <dgm:cxn modelId="{F1C5DB02-2B1F-45AE-84EF-D710D32F9CFA}" type="presParOf" srcId="{853BB0AD-2ABF-4EAB-ADBC-FAFE3A9425BD}" destId="{93D7C163-6F1E-4700-ABDC-8E6D44E69006}" srcOrd="1" destOrd="0" presId="urn:microsoft.com/office/officeart/2005/8/layout/lProcess2"/>
    <dgm:cxn modelId="{C4E5A87C-0FFB-4962-BF60-362044043C7F}" type="presParOf" srcId="{853BB0AD-2ABF-4EAB-ADBC-FAFE3A9425BD}" destId="{0BB7E45E-D247-42BE-8A88-30A09A19B196}" srcOrd="2" destOrd="0" presId="urn:microsoft.com/office/officeart/2005/8/layout/lProcess2"/>
    <dgm:cxn modelId="{CAC30F35-6B65-4D5E-BBAF-B738B8A26345}" type="presParOf" srcId="{853BB0AD-2ABF-4EAB-ADBC-FAFE3A9425BD}" destId="{C866AF84-CCFF-43FD-9DFE-EAB614C87948}" srcOrd="3" destOrd="0" presId="urn:microsoft.com/office/officeart/2005/8/layout/lProcess2"/>
    <dgm:cxn modelId="{030A9472-6287-4400-8E0E-690BCD3B140A}" type="presParOf" srcId="{853BB0AD-2ABF-4EAB-ADBC-FAFE3A9425BD}" destId="{00967B89-D705-4A7F-BA0E-9893288C533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11FF11-D229-4F0D-89BF-B977E23334EB}"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CA"/>
        </a:p>
      </dgm:t>
    </dgm:pt>
    <dgm:pt modelId="{DDFEAD6C-3DF3-4486-974E-401EEBC1D420}">
      <dgm:prSet custT="1"/>
      <dgm:spPr/>
      <dgm:t>
        <a:bodyPr/>
        <a:lstStyle/>
        <a:p>
          <a:pPr algn="ctr"/>
          <a:r>
            <a:rPr lang="en-CA" sz="3200" b="1" i="0" dirty="0">
              <a:solidFill>
                <a:srgbClr val="183254"/>
              </a:solidFill>
            </a:rPr>
            <a:t>Cooperation Agreements</a:t>
          </a:r>
        </a:p>
      </dgm:t>
    </dgm:pt>
    <dgm:pt modelId="{24FEA2DE-BEB1-41C2-80E0-97D01A4C5949}" type="parTrans" cxnId="{45FC0754-DE87-4BD8-8473-8D2B01365558}">
      <dgm:prSet/>
      <dgm:spPr/>
      <dgm:t>
        <a:bodyPr/>
        <a:lstStyle/>
        <a:p>
          <a:endParaRPr lang="en-CA"/>
        </a:p>
      </dgm:t>
    </dgm:pt>
    <dgm:pt modelId="{7B687324-4142-4DBE-8DE6-85BE076B5FF4}" type="sibTrans" cxnId="{45FC0754-DE87-4BD8-8473-8D2B01365558}">
      <dgm:prSet/>
      <dgm:spPr/>
      <dgm:t>
        <a:bodyPr/>
        <a:lstStyle/>
        <a:p>
          <a:endParaRPr lang="en-CA"/>
        </a:p>
      </dgm:t>
    </dgm:pt>
    <dgm:pt modelId="{12BC084F-E962-45CC-8708-9C075965AD19}">
      <dgm:prSet custT="1"/>
      <dgm:spPr>
        <a:ln>
          <a:noFill/>
        </a:ln>
      </dgm:spPr>
      <dgm:t>
        <a:bodyPr/>
        <a:lstStyle/>
        <a:p>
          <a:pPr algn="ctr"/>
          <a:r>
            <a:rPr lang="en-CA" sz="2000" b="0" i="0" dirty="0"/>
            <a:t>Establish formal agreements: </a:t>
          </a:r>
          <a:br>
            <a:rPr lang="en-CA" sz="2000" b="0" i="0" dirty="0"/>
          </a:br>
          <a:r>
            <a:rPr lang="en-CA" sz="1800" b="0" i="0" dirty="0"/>
            <a:t>GOOS, MBON, GBIF, </a:t>
          </a:r>
          <a:r>
            <a:rPr lang="en-CA" sz="1800" b="0" i="0" dirty="0" err="1"/>
            <a:t>ProtectedSeas</a:t>
          </a:r>
          <a:endParaRPr lang="en-CA" sz="2000" b="0" i="0" dirty="0"/>
        </a:p>
      </dgm:t>
    </dgm:pt>
    <dgm:pt modelId="{5E118443-175F-4254-B7C9-BE7B3B282E62}" type="parTrans" cxnId="{24B31A00-D8DE-4443-80EB-2B636A9F9C40}">
      <dgm:prSet/>
      <dgm:spPr/>
      <dgm:t>
        <a:bodyPr/>
        <a:lstStyle/>
        <a:p>
          <a:endParaRPr lang="en-CA"/>
        </a:p>
      </dgm:t>
    </dgm:pt>
    <dgm:pt modelId="{A1A807B9-F309-453D-93D4-2D4B0E11B5F0}" type="sibTrans" cxnId="{24B31A00-D8DE-4443-80EB-2B636A9F9C40}">
      <dgm:prSet/>
      <dgm:spPr/>
      <dgm:t>
        <a:bodyPr/>
        <a:lstStyle/>
        <a:p>
          <a:endParaRPr lang="en-CA"/>
        </a:p>
      </dgm:t>
    </dgm:pt>
    <dgm:pt modelId="{368A1D8D-A0D8-4337-8288-2501B1E72577}">
      <dgm:prSet custT="1"/>
      <dgm:spPr>
        <a:ln>
          <a:noFill/>
        </a:ln>
      </dgm:spPr>
      <dgm:t>
        <a:bodyPr/>
        <a:lstStyle/>
        <a:p>
          <a:pPr algn="ctr"/>
          <a:r>
            <a:rPr lang="en-US" sz="2400" dirty="0" err="1"/>
            <a:t>BiOES</a:t>
          </a:r>
          <a:r>
            <a:rPr lang="en-US" sz="2400" dirty="0"/>
            <a:t> </a:t>
          </a:r>
          <a:br>
            <a:rPr lang="en-US" sz="2400" dirty="0"/>
          </a:br>
          <a:r>
            <a:rPr lang="en-US" sz="2000" dirty="0"/>
            <a:t>(Biosphere Observatories in SIDS – not funded)</a:t>
          </a:r>
          <a:endParaRPr lang="en-CA" sz="2400" b="0" i="0" dirty="0"/>
        </a:p>
      </dgm:t>
    </dgm:pt>
    <dgm:pt modelId="{530C8B6C-E6B0-4552-8814-09CBE092E4A8}" type="parTrans" cxnId="{24662F1B-41D3-47AE-BB6D-D0A8F88B43A8}">
      <dgm:prSet/>
      <dgm:spPr/>
      <dgm:t>
        <a:bodyPr/>
        <a:lstStyle/>
        <a:p>
          <a:endParaRPr lang="en-CA"/>
        </a:p>
      </dgm:t>
    </dgm:pt>
    <dgm:pt modelId="{A323C6F8-72A0-4B52-9ACD-FCF6B872148B}" type="sibTrans" cxnId="{24662F1B-41D3-47AE-BB6D-D0A8F88B43A8}">
      <dgm:prSet/>
      <dgm:spPr/>
      <dgm:t>
        <a:bodyPr/>
        <a:lstStyle/>
        <a:p>
          <a:endParaRPr lang="en-CA"/>
        </a:p>
      </dgm:t>
    </dgm:pt>
    <dgm:pt modelId="{2FC828B4-EBAD-4134-BF84-95DACCF86311}" type="pres">
      <dgm:prSet presAssocID="{9411FF11-D229-4F0D-89BF-B977E23334EB}" presName="theList" presStyleCnt="0">
        <dgm:presLayoutVars>
          <dgm:dir/>
          <dgm:animLvl val="lvl"/>
          <dgm:resizeHandles val="exact"/>
        </dgm:presLayoutVars>
      </dgm:prSet>
      <dgm:spPr/>
    </dgm:pt>
    <dgm:pt modelId="{D4DB7FA3-22F0-44C9-AD9F-9DABC25C8715}" type="pres">
      <dgm:prSet presAssocID="{DDFEAD6C-3DF3-4486-974E-401EEBC1D420}" presName="compNode" presStyleCnt="0"/>
      <dgm:spPr/>
    </dgm:pt>
    <dgm:pt modelId="{A4E0022F-631F-4685-8605-100DF345F5F3}" type="pres">
      <dgm:prSet presAssocID="{DDFEAD6C-3DF3-4486-974E-401EEBC1D420}" presName="aNode" presStyleLbl="bgShp" presStyleIdx="0" presStyleCnt="1" custLinFactNeighborX="9925"/>
      <dgm:spPr/>
    </dgm:pt>
    <dgm:pt modelId="{7724C9DE-519A-4E93-ADDA-FD83EEB7754F}" type="pres">
      <dgm:prSet presAssocID="{DDFEAD6C-3DF3-4486-974E-401EEBC1D420}" presName="textNode" presStyleLbl="bgShp" presStyleIdx="0" presStyleCnt="1"/>
      <dgm:spPr/>
    </dgm:pt>
    <dgm:pt modelId="{F908D42A-E3A9-45DB-A384-425E69B35632}" type="pres">
      <dgm:prSet presAssocID="{DDFEAD6C-3DF3-4486-974E-401EEBC1D420}" presName="compChildNode" presStyleCnt="0"/>
      <dgm:spPr/>
    </dgm:pt>
    <dgm:pt modelId="{7301577A-6CB6-40ED-B7D9-567708CC11ED}" type="pres">
      <dgm:prSet presAssocID="{DDFEAD6C-3DF3-4486-974E-401EEBC1D420}" presName="theInnerList" presStyleCnt="0"/>
      <dgm:spPr/>
    </dgm:pt>
    <dgm:pt modelId="{6ED35885-564E-4AD4-9768-2E2E135F4218}" type="pres">
      <dgm:prSet presAssocID="{12BC084F-E962-45CC-8708-9C075965AD19}" presName="childNode" presStyleLbl="node1" presStyleIdx="0" presStyleCnt="2">
        <dgm:presLayoutVars>
          <dgm:bulletEnabled val="1"/>
        </dgm:presLayoutVars>
      </dgm:prSet>
      <dgm:spPr/>
    </dgm:pt>
    <dgm:pt modelId="{0C4ED957-E216-4650-BEB4-51DDA0A052B9}" type="pres">
      <dgm:prSet presAssocID="{12BC084F-E962-45CC-8708-9C075965AD19}" presName="aSpace2" presStyleCnt="0"/>
      <dgm:spPr/>
    </dgm:pt>
    <dgm:pt modelId="{062B963A-6390-478C-8B2B-C0763A2D4DF3}" type="pres">
      <dgm:prSet presAssocID="{368A1D8D-A0D8-4337-8288-2501B1E72577}" presName="childNode" presStyleLbl="node1" presStyleIdx="1" presStyleCnt="2">
        <dgm:presLayoutVars>
          <dgm:bulletEnabled val="1"/>
        </dgm:presLayoutVars>
      </dgm:prSet>
      <dgm:spPr/>
    </dgm:pt>
  </dgm:ptLst>
  <dgm:cxnLst>
    <dgm:cxn modelId="{24B31A00-D8DE-4443-80EB-2B636A9F9C40}" srcId="{DDFEAD6C-3DF3-4486-974E-401EEBC1D420}" destId="{12BC084F-E962-45CC-8708-9C075965AD19}" srcOrd="0" destOrd="0" parTransId="{5E118443-175F-4254-B7C9-BE7B3B282E62}" sibTransId="{A1A807B9-F309-453D-93D4-2D4B0E11B5F0}"/>
    <dgm:cxn modelId="{24662F1B-41D3-47AE-BB6D-D0A8F88B43A8}" srcId="{DDFEAD6C-3DF3-4486-974E-401EEBC1D420}" destId="{368A1D8D-A0D8-4337-8288-2501B1E72577}" srcOrd="1" destOrd="0" parTransId="{530C8B6C-E6B0-4552-8814-09CBE092E4A8}" sibTransId="{A323C6F8-72A0-4B52-9ACD-FCF6B872148B}"/>
    <dgm:cxn modelId="{7E7FA11F-2C01-4FB8-933B-611BCADDD99D}" type="presOf" srcId="{9411FF11-D229-4F0D-89BF-B977E23334EB}" destId="{2FC828B4-EBAD-4134-BF84-95DACCF86311}" srcOrd="0" destOrd="0" presId="urn:microsoft.com/office/officeart/2005/8/layout/lProcess2"/>
    <dgm:cxn modelId="{1EFB4132-A226-4F5D-95F4-A6ADC33B8D18}" type="presOf" srcId="{DDFEAD6C-3DF3-4486-974E-401EEBC1D420}" destId="{A4E0022F-631F-4685-8605-100DF345F5F3}" srcOrd="0" destOrd="0" presId="urn:microsoft.com/office/officeart/2005/8/layout/lProcess2"/>
    <dgm:cxn modelId="{2FF96D48-C20B-43D2-8E43-F9CEB3BECDE2}" type="presOf" srcId="{DDFEAD6C-3DF3-4486-974E-401EEBC1D420}" destId="{7724C9DE-519A-4E93-ADDA-FD83EEB7754F}" srcOrd="1" destOrd="0" presId="urn:microsoft.com/office/officeart/2005/8/layout/lProcess2"/>
    <dgm:cxn modelId="{45FC0754-DE87-4BD8-8473-8D2B01365558}" srcId="{9411FF11-D229-4F0D-89BF-B977E23334EB}" destId="{DDFEAD6C-3DF3-4486-974E-401EEBC1D420}" srcOrd="0" destOrd="0" parTransId="{24FEA2DE-BEB1-41C2-80E0-97D01A4C5949}" sibTransId="{7B687324-4142-4DBE-8DE6-85BE076B5FF4}"/>
    <dgm:cxn modelId="{DE742A8F-E18C-4814-A8F0-E935D5FC6E75}" type="presOf" srcId="{368A1D8D-A0D8-4337-8288-2501B1E72577}" destId="{062B963A-6390-478C-8B2B-C0763A2D4DF3}" srcOrd="0" destOrd="0" presId="urn:microsoft.com/office/officeart/2005/8/layout/lProcess2"/>
    <dgm:cxn modelId="{8041ABAC-29F0-4C02-B74A-91B0D144F6FC}" type="presOf" srcId="{12BC084F-E962-45CC-8708-9C075965AD19}" destId="{6ED35885-564E-4AD4-9768-2E2E135F4218}" srcOrd="0" destOrd="0" presId="urn:microsoft.com/office/officeart/2005/8/layout/lProcess2"/>
    <dgm:cxn modelId="{165673AD-0DAC-4544-8FE9-8F5FBBB4F757}" type="presParOf" srcId="{2FC828B4-EBAD-4134-BF84-95DACCF86311}" destId="{D4DB7FA3-22F0-44C9-AD9F-9DABC25C8715}" srcOrd="0" destOrd="0" presId="urn:microsoft.com/office/officeart/2005/8/layout/lProcess2"/>
    <dgm:cxn modelId="{BCC3E739-65C4-4A13-9BDD-A0982EF2D3EA}" type="presParOf" srcId="{D4DB7FA3-22F0-44C9-AD9F-9DABC25C8715}" destId="{A4E0022F-631F-4685-8605-100DF345F5F3}" srcOrd="0" destOrd="0" presId="urn:microsoft.com/office/officeart/2005/8/layout/lProcess2"/>
    <dgm:cxn modelId="{C01B3799-6D7D-46DA-A75D-DEC463402F2C}" type="presParOf" srcId="{D4DB7FA3-22F0-44C9-AD9F-9DABC25C8715}" destId="{7724C9DE-519A-4E93-ADDA-FD83EEB7754F}" srcOrd="1" destOrd="0" presId="urn:microsoft.com/office/officeart/2005/8/layout/lProcess2"/>
    <dgm:cxn modelId="{1DD2FFC3-23DC-4C5B-9A3D-1C4FDB78D188}" type="presParOf" srcId="{D4DB7FA3-22F0-44C9-AD9F-9DABC25C8715}" destId="{F908D42A-E3A9-45DB-A384-425E69B35632}" srcOrd="2" destOrd="0" presId="urn:microsoft.com/office/officeart/2005/8/layout/lProcess2"/>
    <dgm:cxn modelId="{9328615C-C589-4D10-8684-35C557C7B352}" type="presParOf" srcId="{F908D42A-E3A9-45DB-A384-425E69B35632}" destId="{7301577A-6CB6-40ED-B7D9-567708CC11ED}" srcOrd="0" destOrd="0" presId="urn:microsoft.com/office/officeart/2005/8/layout/lProcess2"/>
    <dgm:cxn modelId="{ABA17A4B-9A3C-4717-A489-6F7F04325899}" type="presParOf" srcId="{7301577A-6CB6-40ED-B7D9-567708CC11ED}" destId="{6ED35885-564E-4AD4-9768-2E2E135F4218}" srcOrd="0" destOrd="0" presId="urn:microsoft.com/office/officeart/2005/8/layout/lProcess2"/>
    <dgm:cxn modelId="{EB033158-1204-46F8-99D1-E793657AFB70}" type="presParOf" srcId="{7301577A-6CB6-40ED-B7D9-567708CC11ED}" destId="{0C4ED957-E216-4650-BEB4-51DDA0A052B9}" srcOrd="1" destOrd="0" presId="urn:microsoft.com/office/officeart/2005/8/layout/lProcess2"/>
    <dgm:cxn modelId="{C634D3B1-06A4-4414-B54E-4D379FBF233F}" type="presParOf" srcId="{7301577A-6CB6-40ED-B7D9-567708CC11ED}" destId="{062B963A-6390-478C-8B2B-C0763A2D4DF3}"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E8078-28B3-466E-96BF-C2C47C953D52}">
      <dsp:nvSpPr>
        <dsp:cNvPr id="0" name=""/>
        <dsp:cNvSpPr/>
      </dsp:nvSpPr>
      <dsp:spPr>
        <a:xfrm>
          <a:off x="20807" y="0"/>
          <a:ext cx="5405170"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solidFill>
                <a:srgbClr val="183254"/>
              </a:solidFill>
            </a:rPr>
            <a:t>Training Materials</a:t>
          </a:r>
        </a:p>
      </dsp:txBody>
      <dsp:txXfrm>
        <a:off x="20807" y="0"/>
        <a:ext cx="5405170" cy="1280160"/>
      </dsp:txXfrm>
    </dsp:sp>
    <dsp:sp modelId="{1E4E74B4-4DA5-462A-A3D6-A1D6D6F64663}">
      <dsp:nvSpPr>
        <dsp:cNvPr id="0" name=""/>
        <dsp:cNvSpPr/>
      </dsp:nvSpPr>
      <dsp:spPr>
        <a:xfrm>
          <a:off x="546136" y="1280524"/>
          <a:ext cx="4324136" cy="838334"/>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Comprehensive OBIS Manual</a:t>
          </a:r>
          <a:endParaRPr lang="en-CA" sz="2400" kern="1200" dirty="0"/>
        </a:p>
      </dsp:txBody>
      <dsp:txXfrm>
        <a:off x="570690" y="1305078"/>
        <a:ext cx="4275028" cy="789226"/>
      </dsp:txXfrm>
    </dsp:sp>
    <dsp:sp modelId="{FA78D62C-52A7-4C6C-B818-36E9CF5C47E1}">
      <dsp:nvSpPr>
        <dsp:cNvPr id="0" name=""/>
        <dsp:cNvSpPr/>
      </dsp:nvSpPr>
      <dsp:spPr>
        <a:xfrm>
          <a:off x="546136" y="2247833"/>
          <a:ext cx="4324136" cy="838334"/>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26 YouTube tutorial videos</a:t>
          </a:r>
          <a:endParaRPr lang="en-CA" sz="2400" kern="1200" dirty="0"/>
        </a:p>
      </dsp:txBody>
      <dsp:txXfrm>
        <a:off x="570690" y="2272387"/>
        <a:ext cx="4275028" cy="789226"/>
      </dsp:txXfrm>
    </dsp:sp>
    <dsp:sp modelId="{4DAB2896-C96B-4FA8-BC2B-38540EFDE3A7}">
      <dsp:nvSpPr>
        <dsp:cNvPr id="0" name=""/>
        <dsp:cNvSpPr/>
      </dsp:nvSpPr>
      <dsp:spPr>
        <a:xfrm>
          <a:off x="546136" y="3215142"/>
          <a:ext cx="4324136" cy="838334"/>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7 Spanish translated videos</a:t>
          </a:r>
          <a:endParaRPr lang="en-CA" sz="2000" kern="1200" dirty="0"/>
        </a:p>
      </dsp:txBody>
      <dsp:txXfrm>
        <a:off x="570690" y="3239696"/>
        <a:ext cx="4275028" cy="789226"/>
      </dsp:txXfrm>
    </dsp:sp>
    <dsp:sp modelId="{41477CA4-D668-4AE6-8B33-E4B518604A8B}">
      <dsp:nvSpPr>
        <dsp:cNvPr id="0" name=""/>
        <dsp:cNvSpPr/>
      </dsp:nvSpPr>
      <dsp:spPr>
        <a:xfrm>
          <a:off x="5816177" y="0"/>
          <a:ext cx="5405170"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t>             </a:t>
          </a:r>
          <a:r>
            <a:rPr lang="en-US" sz="3600" b="1" i="0" kern="1200" dirty="0">
              <a:solidFill>
                <a:srgbClr val="183254"/>
              </a:solidFill>
            </a:rPr>
            <a:t>Courses</a:t>
          </a:r>
          <a:endParaRPr lang="en-CA" sz="2400" b="1" kern="1200" dirty="0">
            <a:solidFill>
              <a:srgbClr val="183254"/>
            </a:solidFill>
          </a:endParaRPr>
        </a:p>
      </dsp:txBody>
      <dsp:txXfrm>
        <a:off x="5816177" y="0"/>
        <a:ext cx="5405170" cy="1280160"/>
      </dsp:txXfrm>
    </dsp:sp>
    <dsp:sp modelId="{FD92820B-8ECC-489E-9508-C3EC619EA551}">
      <dsp:nvSpPr>
        <dsp:cNvPr id="0" name=""/>
        <dsp:cNvSpPr/>
      </dsp:nvSpPr>
      <dsp:spPr>
        <a:xfrm>
          <a:off x="6356694" y="1280524"/>
          <a:ext cx="4324136" cy="838334"/>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Contributing &amp; publishing datasets to OBIS:</a:t>
          </a:r>
          <a:r>
            <a:rPr lang="en-US" sz="2000" b="0" i="0" kern="1200" dirty="0">
              <a:sym typeface="Wingdings" panose="05000000000000000000" pitchFamily="2" charset="2"/>
            </a:rPr>
            <a:t> </a:t>
          </a:r>
          <a:r>
            <a:rPr lang="en-US" sz="2000" b="0" i="0" kern="1200" dirty="0"/>
            <a:t>47 certifications </a:t>
          </a:r>
          <a:br>
            <a:rPr lang="en-US" sz="2000" b="0" i="0" kern="1200" dirty="0"/>
          </a:br>
          <a:r>
            <a:rPr lang="en-US" sz="1800" b="0" i="0" kern="1200" dirty="0"/>
            <a:t>(2023-2024)</a:t>
          </a:r>
          <a:endParaRPr lang="en-CA" sz="2000" kern="1200" dirty="0"/>
        </a:p>
      </dsp:txBody>
      <dsp:txXfrm>
        <a:off x="6381248" y="1305078"/>
        <a:ext cx="4275028" cy="789226"/>
      </dsp:txXfrm>
    </dsp:sp>
    <dsp:sp modelId="{77C85F37-1E54-478B-8DDE-F155FFFCCE49}">
      <dsp:nvSpPr>
        <dsp:cNvPr id="0" name=""/>
        <dsp:cNvSpPr/>
      </dsp:nvSpPr>
      <dsp:spPr>
        <a:xfrm>
          <a:off x="6356694" y="2247833"/>
          <a:ext cx="4324136" cy="838334"/>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0" i="0" kern="1200" dirty="0" err="1"/>
            <a:t>PacMAN</a:t>
          </a:r>
          <a:r>
            <a:rPr lang="en-US" sz="2000" b="0" i="0" kern="1200" dirty="0"/>
            <a:t>: Marine Invasive Species Early Detection:</a:t>
          </a:r>
          <a:r>
            <a:rPr lang="en-US" sz="2000" b="0" i="0" kern="1200" dirty="0">
              <a:sym typeface="Wingdings" panose="05000000000000000000" pitchFamily="2" charset="2"/>
            </a:rPr>
            <a:t> 85 certifications </a:t>
          </a:r>
          <a:r>
            <a:rPr lang="en-US" sz="1800" b="0" i="0" kern="1200" dirty="0">
              <a:sym typeface="Wingdings" panose="05000000000000000000" pitchFamily="2" charset="2"/>
            </a:rPr>
            <a:t>(2022 &amp; 2024)</a:t>
          </a:r>
          <a:endParaRPr lang="en-US" sz="2000" b="0" i="0" kern="1200" dirty="0"/>
        </a:p>
      </dsp:txBody>
      <dsp:txXfrm>
        <a:off x="6381248" y="2272387"/>
        <a:ext cx="4275028" cy="789226"/>
      </dsp:txXfrm>
    </dsp:sp>
    <dsp:sp modelId="{64ED25D0-1759-4063-A5E5-4C71B2A5E528}">
      <dsp:nvSpPr>
        <dsp:cNvPr id="0" name=""/>
        <dsp:cNvSpPr/>
      </dsp:nvSpPr>
      <dsp:spPr>
        <a:xfrm>
          <a:off x="6356694" y="3215142"/>
          <a:ext cx="4324136" cy="838334"/>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Spanish OTGA course </a:t>
          </a:r>
          <a:br>
            <a:rPr lang="en-US" sz="2400" b="0" i="0" kern="1200" dirty="0"/>
          </a:br>
          <a:r>
            <a:rPr lang="en-US" sz="1800" b="0" i="0" kern="1200" dirty="0"/>
            <a:t>(Oct 2024)</a:t>
          </a:r>
          <a:endParaRPr lang="en-US" sz="2400" b="0" i="0" kern="1200" dirty="0"/>
        </a:p>
      </dsp:txBody>
      <dsp:txXfrm>
        <a:off x="6381248" y="3239696"/>
        <a:ext cx="4275028" cy="789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0022F-631F-4685-8605-100DF345F5F3}">
      <dsp:nvSpPr>
        <dsp:cNvPr id="0" name=""/>
        <dsp:cNvSpPr/>
      </dsp:nvSpPr>
      <dsp:spPr>
        <a:xfrm>
          <a:off x="1420" y="0"/>
          <a:ext cx="3694193"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t> </a:t>
          </a:r>
          <a:r>
            <a:rPr lang="en-US" sz="3600" b="1" i="0" kern="1200" dirty="0">
              <a:solidFill>
                <a:srgbClr val="183254"/>
              </a:solidFill>
            </a:rPr>
            <a:t>Workshops</a:t>
          </a:r>
          <a:endParaRPr lang="en-CA" sz="3600" b="1" kern="1200" dirty="0">
            <a:solidFill>
              <a:srgbClr val="183254"/>
            </a:solidFill>
          </a:endParaRPr>
        </a:p>
      </dsp:txBody>
      <dsp:txXfrm>
        <a:off x="1420" y="0"/>
        <a:ext cx="3694193" cy="1280160"/>
      </dsp:txXfrm>
    </dsp:sp>
    <dsp:sp modelId="{A193A42B-5981-4C62-BE74-C7291C2F2C4C}">
      <dsp:nvSpPr>
        <dsp:cNvPr id="0" name=""/>
        <dsp:cNvSpPr/>
      </dsp:nvSpPr>
      <dsp:spPr>
        <a:xfrm>
          <a:off x="370840" y="1280326"/>
          <a:ext cx="2955354" cy="669042"/>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CA" sz="2000" kern="1200" dirty="0"/>
            <a:t>OBIS-SG-12 Nodes training </a:t>
          </a:r>
          <a:r>
            <a:rPr lang="en-CA" sz="1600" kern="1200" dirty="0"/>
            <a:t>(Mar 2024)</a:t>
          </a:r>
          <a:endParaRPr lang="en-CA" sz="2000" kern="1200" dirty="0"/>
        </a:p>
      </dsp:txBody>
      <dsp:txXfrm>
        <a:off x="390436" y="1299922"/>
        <a:ext cx="2916162" cy="629850"/>
      </dsp:txXfrm>
    </dsp:sp>
    <dsp:sp modelId="{20E102A2-74C4-4518-9E05-CC8EE58167F0}">
      <dsp:nvSpPr>
        <dsp:cNvPr id="0" name=""/>
        <dsp:cNvSpPr/>
      </dsp:nvSpPr>
      <dsp:spPr>
        <a:xfrm>
          <a:off x="563307" y="2052298"/>
          <a:ext cx="2570419" cy="669042"/>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endParaRPr lang="en-CA" sz="2000" kern="1200" dirty="0"/>
        </a:p>
      </dsp:txBody>
      <dsp:txXfrm>
        <a:off x="582903" y="2071894"/>
        <a:ext cx="2531227" cy="629850"/>
      </dsp:txXfrm>
    </dsp:sp>
    <dsp:sp modelId="{BCC4E1A5-59FC-4EE7-A480-B1B49E384A83}">
      <dsp:nvSpPr>
        <dsp:cNvPr id="0" name=""/>
        <dsp:cNvSpPr/>
      </dsp:nvSpPr>
      <dsp:spPr>
        <a:xfrm>
          <a:off x="370840" y="2966104"/>
          <a:ext cx="2955354" cy="1229405"/>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Marine Biological Data Mobilization workshop </a:t>
          </a:r>
          <a:br>
            <a:rPr lang="en-US" sz="2000" kern="1200" dirty="0"/>
          </a:br>
          <a:r>
            <a:rPr lang="en-US" sz="1600" kern="1200" dirty="0"/>
            <a:t>(2024 and 2025)</a:t>
          </a:r>
          <a:br>
            <a:rPr lang="en-US" sz="1600" kern="1200" dirty="0"/>
          </a:br>
          <a:r>
            <a:rPr lang="en-CA" sz="1100" kern="1200" dirty="0">
              <a:solidFill>
                <a:schemeClr val="bg1"/>
              </a:solidFill>
            </a:rPr>
            <a:t>OBIS-USA, IOOS, </a:t>
          </a:r>
          <a:r>
            <a:rPr lang="en-CA" sz="1100" kern="1200" dirty="0" err="1">
              <a:solidFill>
                <a:schemeClr val="bg1"/>
              </a:solidFill>
            </a:rPr>
            <a:t>Hakai</a:t>
          </a:r>
          <a:r>
            <a:rPr lang="en-CA" sz="1100" kern="1200" dirty="0">
              <a:solidFill>
                <a:schemeClr val="bg1"/>
              </a:solidFill>
            </a:rPr>
            <a:t>, CIOOS, MBON, OTN, Caribbean-OBIS, and OBIS-Chile</a:t>
          </a:r>
          <a:endParaRPr lang="en-CA" sz="2000" kern="1200" dirty="0"/>
        </a:p>
      </dsp:txBody>
      <dsp:txXfrm>
        <a:off x="406848" y="3002112"/>
        <a:ext cx="2883338" cy="1157389"/>
      </dsp:txXfrm>
    </dsp:sp>
    <dsp:sp modelId="{E373C7A7-4F8E-4076-8B22-745B71EE7025}">
      <dsp:nvSpPr>
        <dsp:cNvPr id="0" name=""/>
        <dsp:cNvSpPr/>
      </dsp:nvSpPr>
      <dsp:spPr>
        <a:xfrm>
          <a:off x="3972678" y="0"/>
          <a:ext cx="3694193"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Arial" panose="020B0604020202020204" pitchFamily="34" charset="0"/>
            <a:buNone/>
          </a:pPr>
          <a:r>
            <a:rPr lang="en-CA" sz="3600" b="1" kern="1200" dirty="0">
              <a:solidFill>
                <a:srgbClr val="183254"/>
              </a:solidFill>
            </a:rPr>
            <a:t>Internships</a:t>
          </a:r>
        </a:p>
      </dsp:txBody>
      <dsp:txXfrm>
        <a:off x="3972678" y="0"/>
        <a:ext cx="3694193" cy="1280160"/>
      </dsp:txXfrm>
    </dsp:sp>
    <dsp:sp modelId="{66371C2E-2A3C-452F-984C-3C941B711CDD}">
      <dsp:nvSpPr>
        <dsp:cNvPr id="0" name=""/>
        <dsp:cNvSpPr/>
      </dsp:nvSpPr>
      <dsp:spPr>
        <a:xfrm>
          <a:off x="4342097" y="1280160"/>
          <a:ext cx="2955354" cy="2773680"/>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CA" sz="2400" b="0" kern="1200" dirty="0"/>
            <a:t>IOC Ocean Training internship:</a:t>
          </a:r>
          <a:endParaRPr lang="en-CA"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CA" sz="2400" kern="1200" dirty="0"/>
            <a:t>OBIS Australia</a:t>
          </a:r>
        </a:p>
        <a:p>
          <a:pPr marL="228600" lvl="1" indent="-228600" algn="l" defTabSz="1066800">
            <a:lnSpc>
              <a:spcPct val="90000"/>
            </a:lnSpc>
            <a:spcBef>
              <a:spcPct val="0"/>
            </a:spcBef>
            <a:spcAft>
              <a:spcPct val="15000"/>
            </a:spcAft>
            <a:buFont typeface="Arial" panose="020B0604020202020204" pitchFamily="34" charset="0"/>
            <a:buChar char="•"/>
          </a:pPr>
          <a:r>
            <a:rPr lang="en-CA" sz="2400" kern="1200" dirty="0"/>
            <a:t>OBIS Deep Sea</a:t>
          </a:r>
        </a:p>
      </dsp:txBody>
      <dsp:txXfrm>
        <a:off x="4423335" y="1361398"/>
        <a:ext cx="2792878" cy="2611204"/>
      </dsp:txXfrm>
    </dsp:sp>
    <dsp:sp modelId="{E5A20A8F-1818-49ED-B252-3750E40991AC}">
      <dsp:nvSpPr>
        <dsp:cNvPr id="0" name=""/>
        <dsp:cNvSpPr/>
      </dsp:nvSpPr>
      <dsp:spPr>
        <a:xfrm>
          <a:off x="7943936" y="0"/>
          <a:ext cx="3694193"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CA" sz="3200" b="1" kern="1200" dirty="0">
              <a:solidFill>
                <a:srgbClr val="183254"/>
              </a:solidFill>
            </a:rPr>
            <a:t>School Curricula</a:t>
          </a:r>
        </a:p>
      </dsp:txBody>
      <dsp:txXfrm>
        <a:off x="7943936" y="0"/>
        <a:ext cx="3694193" cy="1280160"/>
      </dsp:txXfrm>
    </dsp:sp>
    <dsp:sp modelId="{50823B0C-9FB3-4F3C-97FC-E9EF853FE48A}">
      <dsp:nvSpPr>
        <dsp:cNvPr id="0" name=""/>
        <dsp:cNvSpPr/>
      </dsp:nvSpPr>
      <dsp:spPr>
        <a:xfrm>
          <a:off x="8313355" y="1280160"/>
          <a:ext cx="2955354" cy="2773680"/>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CA" sz="2400" kern="1200" dirty="0"/>
            <a:t>MPA Europe: </a:t>
          </a:r>
          <a:r>
            <a:rPr lang="en-US" sz="2400" kern="1200" dirty="0"/>
            <a:t>Marine biology curriculum for Ostend 4th grade class</a:t>
          </a:r>
          <a:endParaRPr lang="en-CA" sz="2400" kern="1200" dirty="0"/>
        </a:p>
      </dsp:txBody>
      <dsp:txXfrm>
        <a:off x="8394593" y="1361398"/>
        <a:ext cx="2792878" cy="2611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0022F-631F-4685-8605-100DF345F5F3}">
      <dsp:nvSpPr>
        <dsp:cNvPr id="0" name=""/>
        <dsp:cNvSpPr/>
      </dsp:nvSpPr>
      <dsp:spPr>
        <a:xfrm>
          <a:off x="0" y="0"/>
          <a:ext cx="2742327" cy="4267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t> </a:t>
          </a:r>
          <a:r>
            <a:rPr lang="en-US" sz="3200" b="1" i="0" kern="1200" dirty="0">
              <a:solidFill>
                <a:srgbClr val="183254"/>
              </a:solidFill>
            </a:rPr>
            <a:t>Higher Education</a:t>
          </a:r>
          <a:endParaRPr lang="en-CA" sz="3600" b="1" kern="1200" dirty="0">
            <a:solidFill>
              <a:srgbClr val="183254"/>
            </a:solidFill>
          </a:endParaRPr>
        </a:p>
      </dsp:txBody>
      <dsp:txXfrm>
        <a:off x="0" y="0"/>
        <a:ext cx="2742327" cy="1280160"/>
      </dsp:txXfrm>
    </dsp:sp>
    <dsp:sp modelId="{9D59B643-606B-400B-AFDA-C384016CCC2B}">
      <dsp:nvSpPr>
        <dsp:cNvPr id="0" name=""/>
        <dsp:cNvSpPr/>
      </dsp:nvSpPr>
      <dsp:spPr>
        <a:xfrm>
          <a:off x="277027" y="1281410"/>
          <a:ext cx="2193862" cy="12866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t>Propagules program not funded</a:t>
          </a:r>
          <a:endParaRPr lang="en-CA" sz="2400" kern="1200" dirty="0"/>
        </a:p>
      </dsp:txBody>
      <dsp:txXfrm>
        <a:off x="314711" y="1319094"/>
        <a:ext cx="2118494" cy="1211251"/>
      </dsp:txXfrm>
    </dsp:sp>
    <dsp:sp modelId="{F1D47505-167B-4F03-9F03-E18139260101}">
      <dsp:nvSpPr>
        <dsp:cNvPr id="0" name=""/>
        <dsp:cNvSpPr/>
      </dsp:nvSpPr>
      <dsp:spPr>
        <a:xfrm>
          <a:off x="277027" y="2765971"/>
          <a:ext cx="2193862" cy="12866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t>Exploring other avenues</a:t>
          </a:r>
          <a:endParaRPr lang="en-CA" sz="2400" kern="1200" dirty="0"/>
        </a:p>
      </dsp:txBody>
      <dsp:txXfrm>
        <a:off x="314711" y="2803655"/>
        <a:ext cx="2118494" cy="1211251"/>
      </dsp:txXfrm>
    </dsp:sp>
    <dsp:sp modelId="{30FDDFC0-210D-4E50-823B-0A3E9AF7B21F}">
      <dsp:nvSpPr>
        <dsp:cNvPr id="0" name=""/>
        <dsp:cNvSpPr/>
      </dsp:nvSpPr>
      <dsp:spPr>
        <a:xfrm>
          <a:off x="2950797" y="0"/>
          <a:ext cx="2742327" cy="4267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CA" sz="3200" b="1" kern="1200" dirty="0">
              <a:solidFill>
                <a:srgbClr val="183254"/>
              </a:solidFill>
            </a:rPr>
            <a:t>Training Materials</a:t>
          </a:r>
        </a:p>
      </dsp:txBody>
      <dsp:txXfrm>
        <a:off x="2950797" y="0"/>
        <a:ext cx="2742327" cy="1280160"/>
      </dsp:txXfrm>
    </dsp:sp>
    <dsp:sp modelId="{F497F9EE-0DA9-4B18-9AA8-5D83A9DEA963}">
      <dsp:nvSpPr>
        <dsp:cNvPr id="0" name=""/>
        <dsp:cNvSpPr/>
      </dsp:nvSpPr>
      <dsp:spPr>
        <a:xfrm>
          <a:off x="3225030" y="1281410"/>
          <a:ext cx="2193862" cy="12866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solidFill>
                <a:schemeClr val="bg1"/>
              </a:solidFill>
            </a:rPr>
            <a:t>Develop data products platform</a:t>
          </a:r>
          <a:endParaRPr lang="en-CA" sz="2400" kern="1200" dirty="0"/>
        </a:p>
      </dsp:txBody>
      <dsp:txXfrm>
        <a:off x="3262714" y="1319094"/>
        <a:ext cx="2118494" cy="1211251"/>
      </dsp:txXfrm>
    </dsp:sp>
    <dsp:sp modelId="{091FFF4E-EB06-44B1-B535-93A4DF159FD8}">
      <dsp:nvSpPr>
        <dsp:cNvPr id="0" name=""/>
        <dsp:cNvSpPr/>
      </dsp:nvSpPr>
      <dsp:spPr>
        <a:xfrm>
          <a:off x="3225030" y="2765971"/>
          <a:ext cx="2193862" cy="12866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CA" sz="2000" kern="1200" dirty="0"/>
            <a:t>Reusable modular training content</a:t>
          </a:r>
        </a:p>
      </dsp:txBody>
      <dsp:txXfrm>
        <a:off x="3262714" y="2803655"/>
        <a:ext cx="2118494" cy="1211251"/>
      </dsp:txXfrm>
    </dsp:sp>
    <dsp:sp modelId="{E5A20A8F-1818-49ED-B252-3750E40991AC}">
      <dsp:nvSpPr>
        <dsp:cNvPr id="0" name=""/>
        <dsp:cNvSpPr/>
      </dsp:nvSpPr>
      <dsp:spPr>
        <a:xfrm>
          <a:off x="5898799" y="0"/>
          <a:ext cx="2742327" cy="4267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CA" sz="3200" b="1" kern="1200" dirty="0">
              <a:solidFill>
                <a:srgbClr val="183254"/>
              </a:solidFill>
            </a:rPr>
            <a:t>In-Person Training</a:t>
          </a:r>
        </a:p>
      </dsp:txBody>
      <dsp:txXfrm>
        <a:off x="5898799" y="0"/>
        <a:ext cx="2742327" cy="1280160"/>
      </dsp:txXfrm>
    </dsp:sp>
    <dsp:sp modelId="{DC933E55-D7F8-4AAD-AF5B-B276B3CA4133}">
      <dsp:nvSpPr>
        <dsp:cNvPr id="0" name=""/>
        <dsp:cNvSpPr/>
      </dsp:nvSpPr>
      <dsp:spPr>
        <a:xfrm>
          <a:off x="6173032" y="1280524"/>
          <a:ext cx="2193862" cy="8383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CA" sz="1800" kern="1200" dirty="0">
              <a:solidFill>
                <a:schemeClr val="bg1"/>
              </a:solidFill>
            </a:rPr>
            <a:t>UN Ocean Decade OBON eDNA workshop </a:t>
          </a:r>
          <a:r>
            <a:rPr lang="en-CA" sz="1600" kern="1200" dirty="0">
              <a:solidFill>
                <a:schemeClr val="bg1"/>
              </a:solidFill>
            </a:rPr>
            <a:t>(Nov 2024)</a:t>
          </a:r>
          <a:endParaRPr lang="en-CA" sz="1800" b="0" kern="1200" dirty="0">
            <a:solidFill>
              <a:schemeClr val="bg1"/>
            </a:solidFill>
          </a:endParaRPr>
        </a:p>
      </dsp:txBody>
      <dsp:txXfrm>
        <a:off x="6197586" y="1305078"/>
        <a:ext cx="2144754" cy="789226"/>
      </dsp:txXfrm>
    </dsp:sp>
    <dsp:sp modelId="{20083140-B5FB-4259-9E29-76AC51EFDEA1}">
      <dsp:nvSpPr>
        <dsp:cNvPr id="0" name=""/>
        <dsp:cNvSpPr/>
      </dsp:nvSpPr>
      <dsp:spPr>
        <a:xfrm>
          <a:off x="6173032" y="2247833"/>
          <a:ext cx="2193862" cy="8383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CA" sz="2000" b="0" kern="1200" dirty="0"/>
            <a:t>GOOS </a:t>
          </a:r>
          <a:r>
            <a:rPr lang="en-CA" sz="2000" b="0" kern="1200" dirty="0" err="1"/>
            <a:t>BioEco</a:t>
          </a:r>
          <a:r>
            <a:rPr lang="en-CA" sz="2000" b="0" kern="1200" dirty="0"/>
            <a:t> Panel </a:t>
          </a:r>
          <a:r>
            <a:rPr lang="en-CA" sz="1800" b="0" kern="1200" dirty="0"/>
            <a:t>(Feb 2025)</a:t>
          </a:r>
          <a:endParaRPr lang="en-CA" sz="2000" b="0" kern="1200" dirty="0"/>
        </a:p>
      </dsp:txBody>
      <dsp:txXfrm>
        <a:off x="6197586" y="2272387"/>
        <a:ext cx="2144754" cy="789226"/>
      </dsp:txXfrm>
    </dsp:sp>
    <dsp:sp modelId="{8CE49C3C-6BB6-45CE-9BE1-AA1AB4FAC242}">
      <dsp:nvSpPr>
        <dsp:cNvPr id="0" name=""/>
        <dsp:cNvSpPr/>
      </dsp:nvSpPr>
      <dsp:spPr>
        <a:xfrm>
          <a:off x="6173032" y="3215142"/>
          <a:ext cx="2193862" cy="8383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CA" sz="2000" b="0" kern="1200" dirty="0"/>
            <a:t>Living Data conference</a:t>
          </a:r>
          <a:br>
            <a:rPr lang="en-CA" sz="2000" b="0" kern="1200" dirty="0"/>
          </a:br>
          <a:r>
            <a:rPr lang="en-CA" sz="1800" b="0" kern="1200" dirty="0"/>
            <a:t>(Oct 2025)</a:t>
          </a:r>
          <a:endParaRPr lang="en-CA" sz="2000" b="0" kern="1200" dirty="0"/>
        </a:p>
      </dsp:txBody>
      <dsp:txXfrm>
        <a:off x="6197586" y="3239696"/>
        <a:ext cx="2144754" cy="789226"/>
      </dsp:txXfrm>
    </dsp:sp>
    <dsp:sp modelId="{3BE2A114-49BA-4581-8758-1CAA8D4E6E74}">
      <dsp:nvSpPr>
        <dsp:cNvPr id="0" name=""/>
        <dsp:cNvSpPr/>
      </dsp:nvSpPr>
      <dsp:spPr>
        <a:xfrm>
          <a:off x="8846802" y="0"/>
          <a:ext cx="2742327" cy="4267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Arial" panose="020B0604020202020204" pitchFamily="34" charset="0"/>
            <a:buNone/>
          </a:pPr>
          <a:r>
            <a:rPr lang="en-CA" sz="3600" b="1" kern="1200" dirty="0">
              <a:solidFill>
                <a:srgbClr val="183254"/>
              </a:solidFill>
            </a:rPr>
            <a:t>Mentoring</a:t>
          </a:r>
          <a:endParaRPr lang="en-CA" sz="2400" b="1" kern="1200" dirty="0"/>
        </a:p>
      </dsp:txBody>
      <dsp:txXfrm>
        <a:off x="8846802" y="0"/>
        <a:ext cx="2742327" cy="1280160"/>
      </dsp:txXfrm>
    </dsp:sp>
    <dsp:sp modelId="{FC10004B-3304-4E89-B65D-991BD674AD96}">
      <dsp:nvSpPr>
        <dsp:cNvPr id="0" name=""/>
        <dsp:cNvSpPr/>
      </dsp:nvSpPr>
      <dsp:spPr>
        <a:xfrm>
          <a:off x="9133276" y="1280049"/>
          <a:ext cx="2193862" cy="2773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CA" sz="2800" b="0" kern="1200" dirty="0"/>
            <a:t>Improve mentoring within network</a:t>
          </a:r>
          <a:endParaRPr lang="en-CA" sz="2800" kern="1200" dirty="0"/>
        </a:p>
      </dsp:txBody>
      <dsp:txXfrm>
        <a:off x="9197532" y="1344305"/>
        <a:ext cx="2065350" cy="2645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91696-149D-49A6-8D32-78621134140D}">
      <dsp:nvSpPr>
        <dsp:cNvPr id="0" name=""/>
        <dsp:cNvSpPr/>
      </dsp:nvSpPr>
      <dsp:spPr>
        <a:xfrm>
          <a:off x="1370" y="0"/>
          <a:ext cx="3563246"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solidFill>
                <a:srgbClr val="183254"/>
              </a:solidFill>
            </a:rPr>
            <a:t>Citizen Science</a:t>
          </a:r>
        </a:p>
      </dsp:txBody>
      <dsp:txXfrm>
        <a:off x="1370" y="0"/>
        <a:ext cx="3563246" cy="1280160"/>
      </dsp:txXfrm>
    </dsp:sp>
    <dsp:sp modelId="{91D42DA3-290B-4EFF-86F3-3704DFC80EF2}">
      <dsp:nvSpPr>
        <dsp:cNvPr id="0" name=""/>
        <dsp:cNvSpPr/>
      </dsp:nvSpPr>
      <dsp:spPr>
        <a:xfrm>
          <a:off x="357695" y="1281410"/>
          <a:ext cx="2850597" cy="12866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UNESCO eDNA expeditions: 200 schoolchildren,</a:t>
          </a:r>
          <a:br>
            <a:rPr lang="en-US" sz="2000" kern="1200" dirty="0"/>
          </a:br>
          <a:r>
            <a:rPr lang="en-US" sz="2000" kern="1200" dirty="0"/>
            <a:t>17 countries</a:t>
          </a:r>
          <a:endParaRPr lang="en-CA" sz="2000" b="1" kern="1200" dirty="0">
            <a:solidFill>
              <a:srgbClr val="183254"/>
            </a:solidFill>
          </a:endParaRPr>
        </a:p>
      </dsp:txBody>
      <dsp:txXfrm>
        <a:off x="395379" y="1319094"/>
        <a:ext cx="2775229" cy="1211251"/>
      </dsp:txXfrm>
    </dsp:sp>
    <dsp:sp modelId="{326B3D14-F275-4FEF-8007-614736695542}">
      <dsp:nvSpPr>
        <dsp:cNvPr id="0" name=""/>
        <dsp:cNvSpPr/>
      </dsp:nvSpPr>
      <dsp:spPr>
        <a:xfrm>
          <a:off x="478460" y="2765971"/>
          <a:ext cx="2609065" cy="12866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endParaRPr lang="en-CA" sz="2400" b="1" kern="1200" dirty="0">
            <a:solidFill>
              <a:srgbClr val="183254"/>
            </a:solidFill>
          </a:endParaRPr>
        </a:p>
      </dsp:txBody>
      <dsp:txXfrm>
        <a:off x="516144" y="2803655"/>
        <a:ext cx="2533697" cy="1211251"/>
      </dsp:txXfrm>
    </dsp:sp>
    <dsp:sp modelId="{728E8078-28B3-466E-96BF-C2C47C953D52}">
      <dsp:nvSpPr>
        <dsp:cNvPr id="0" name=""/>
        <dsp:cNvSpPr/>
      </dsp:nvSpPr>
      <dsp:spPr>
        <a:xfrm>
          <a:off x="3841873" y="0"/>
          <a:ext cx="3563246"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solidFill>
                <a:srgbClr val="183254"/>
              </a:solidFill>
            </a:rPr>
            <a:t>Equitable access</a:t>
          </a:r>
        </a:p>
      </dsp:txBody>
      <dsp:txXfrm>
        <a:off x="3841873" y="0"/>
        <a:ext cx="3563246" cy="1280160"/>
      </dsp:txXfrm>
    </dsp:sp>
    <dsp:sp modelId="{1E4E74B4-4DA5-462A-A3D6-A1D6D6F64663}">
      <dsp:nvSpPr>
        <dsp:cNvPr id="0" name=""/>
        <dsp:cNvSpPr/>
      </dsp:nvSpPr>
      <dsp:spPr>
        <a:xfrm>
          <a:off x="4188184" y="1280160"/>
          <a:ext cx="2850597" cy="2773680"/>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t>Spanish training content:</a:t>
          </a:r>
          <a:endParaRPr lang="en-CA" sz="2800" kern="1200" dirty="0"/>
        </a:p>
        <a:p>
          <a:pPr marL="228600" lvl="1" indent="-228600" algn="l" defTabSz="1155700">
            <a:lnSpc>
              <a:spcPct val="90000"/>
            </a:lnSpc>
            <a:spcBef>
              <a:spcPct val="0"/>
            </a:spcBef>
            <a:spcAft>
              <a:spcPct val="15000"/>
            </a:spcAft>
            <a:buChar char="•"/>
          </a:pPr>
          <a:r>
            <a:rPr lang="en-CA" sz="2600" kern="1200" dirty="0"/>
            <a:t>OTGA Course</a:t>
          </a:r>
        </a:p>
        <a:p>
          <a:pPr marL="228600" lvl="1" indent="-228600" algn="l" defTabSz="1155700">
            <a:lnSpc>
              <a:spcPct val="90000"/>
            </a:lnSpc>
            <a:spcBef>
              <a:spcPct val="0"/>
            </a:spcBef>
            <a:spcAft>
              <a:spcPct val="15000"/>
            </a:spcAft>
            <a:buChar char="•"/>
          </a:pPr>
          <a:r>
            <a:rPr lang="en-CA" sz="2600" kern="1200" dirty="0"/>
            <a:t>Sessions in workshops</a:t>
          </a:r>
        </a:p>
      </dsp:txBody>
      <dsp:txXfrm>
        <a:off x="4269422" y="1361398"/>
        <a:ext cx="2688121" cy="2611204"/>
      </dsp:txXfrm>
    </dsp:sp>
    <dsp:sp modelId="{41477CA4-D668-4AE6-8B33-E4B518604A8B}">
      <dsp:nvSpPr>
        <dsp:cNvPr id="0" name=""/>
        <dsp:cNvSpPr/>
      </dsp:nvSpPr>
      <dsp:spPr>
        <a:xfrm>
          <a:off x="7662350" y="0"/>
          <a:ext cx="3563246"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i="0" kern="1200" dirty="0">
              <a:solidFill>
                <a:srgbClr val="183254"/>
              </a:solidFill>
            </a:rPr>
            <a:t>Open Data Access</a:t>
          </a:r>
          <a:endParaRPr lang="en-CA" sz="2400" b="1" kern="1200" dirty="0">
            <a:solidFill>
              <a:srgbClr val="183254"/>
            </a:solidFill>
          </a:endParaRPr>
        </a:p>
      </dsp:txBody>
      <dsp:txXfrm>
        <a:off x="7662350" y="0"/>
        <a:ext cx="3563246" cy="1280160"/>
      </dsp:txXfrm>
    </dsp:sp>
    <dsp:sp modelId="{FD92820B-8ECC-489E-9508-C3EC619EA551}">
      <dsp:nvSpPr>
        <dsp:cNvPr id="0" name=""/>
        <dsp:cNvSpPr/>
      </dsp:nvSpPr>
      <dsp:spPr>
        <a:xfrm>
          <a:off x="8018674" y="1281410"/>
          <a:ext cx="2850597" cy="1286619"/>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OBIS nodes contribute to global open access data system</a:t>
          </a:r>
          <a:endParaRPr lang="en-CA" sz="2000" kern="1200" dirty="0"/>
        </a:p>
      </dsp:txBody>
      <dsp:txXfrm>
        <a:off x="8056358" y="1319094"/>
        <a:ext cx="2775229" cy="1211251"/>
      </dsp:txXfrm>
    </dsp:sp>
    <dsp:sp modelId="{41721CC4-119F-45F2-B981-7E88D7B46B2E}">
      <dsp:nvSpPr>
        <dsp:cNvPr id="0" name=""/>
        <dsp:cNvSpPr/>
      </dsp:nvSpPr>
      <dsp:spPr>
        <a:xfrm>
          <a:off x="8018674" y="2765971"/>
          <a:ext cx="2850597" cy="1286619"/>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CA" sz="2400" kern="1200" dirty="0"/>
            <a:t>Co-develop EOV specification sheets with GOOS</a:t>
          </a:r>
        </a:p>
      </dsp:txBody>
      <dsp:txXfrm>
        <a:off x="8056358" y="2803655"/>
        <a:ext cx="2775229" cy="12112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93046-F79F-4511-9939-7CE62A9DE71A}">
      <dsp:nvSpPr>
        <dsp:cNvPr id="0" name=""/>
        <dsp:cNvSpPr/>
      </dsp:nvSpPr>
      <dsp:spPr>
        <a:xfrm>
          <a:off x="1415" y="0"/>
          <a:ext cx="3679077" cy="4267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i="0" kern="1200" dirty="0">
              <a:solidFill>
                <a:srgbClr val="183254"/>
              </a:solidFill>
            </a:rPr>
            <a:t>Citizen Science</a:t>
          </a:r>
          <a:endParaRPr lang="en-CA" sz="3600" b="1" kern="1200" dirty="0">
            <a:solidFill>
              <a:srgbClr val="183254"/>
            </a:solidFill>
          </a:endParaRPr>
        </a:p>
      </dsp:txBody>
      <dsp:txXfrm>
        <a:off x="1415" y="0"/>
        <a:ext cx="3679077" cy="1280160"/>
      </dsp:txXfrm>
    </dsp:sp>
    <dsp:sp modelId="{A78A7315-65FF-4022-B112-6E87DA02E745}">
      <dsp:nvSpPr>
        <dsp:cNvPr id="0" name=""/>
        <dsp:cNvSpPr/>
      </dsp:nvSpPr>
      <dsp:spPr>
        <a:xfrm>
          <a:off x="369322" y="1280160"/>
          <a:ext cx="2943262" cy="2773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ctr" defTabSz="1066800">
            <a:lnSpc>
              <a:spcPct val="90000"/>
            </a:lnSpc>
            <a:spcBef>
              <a:spcPct val="0"/>
            </a:spcBef>
            <a:spcAft>
              <a:spcPct val="35000"/>
            </a:spcAft>
            <a:buFont typeface="Arial" panose="020B0604020202020204" pitchFamily="34" charset="0"/>
            <a:buNone/>
          </a:pPr>
          <a:br>
            <a:rPr lang="en-PH" sz="2400"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PH" sz="2400"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Develop stronger workflows with citizen science communities</a:t>
          </a:r>
          <a:endParaRPr lang="en-CA" sz="2400" kern="1200" dirty="0">
            <a:solidFill>
              <a:schemeClr val="bg1"/>
            </a:solidFill>
          </a:endParaRPr>
        </a:p>
      </dsp:txBody>
      <dsp:txXfrm>
        <a:off x="450560" y="1361398"/>
        <a:ext cx="2780786" cy="2611204"/>
      </dsp:txXfrm>
    </dsp:sp>
    <dsp:sp modelId="{491F80FF-F8FE-47C6-9D17-CA063520554E}">
      <dsp:nvSpPr>
        <dsp:cNvPr id="0" name=""/>
        <dsp:cNvSpPr/>
      </dsp:nvSpPr>
      <dsp:spPr>
        <a:xfrm>
          <a:off x="3956423" y="0"/>
          <a:ext cx="3679077" cy="4267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b="1" kern="1200" dirty="0">
              <a:solidFill>
                <a:srgbClr val="183254"/>
              </a:solidFill>
            </a:rPr>
            <a:t>Blueprint for ocean observing</a:t>
          </a:r>
        </a:p>
      </dsp:txBody>
      <dsp:txXfrm>
        <a:off x="3956423" y="0"/>
        <a:ext cx="3679077" cy="1280160"/>
      </dsp:txXfrm>
    </dsp:sp>
    <dsp:sp modelId="{2AFBB84E-6892-4F36-9762-31BD1DA11322}">
      <dsp:nvSpPr>
        <dsp:cNvPr id="0" name=""/>
        <dsp:cNvSpPr/>
      </dsp:nvSpPr>
      <dsp:spPr>
        <a:xfrm>
          <a:off x="4324331" y="1280160"/>
          <a:ext cx="2943262" cy="2773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br>
            <a:rPr lang="en-US" sz="2000" b="0" kern="1200" dirty="0">
              <a:solidFill>
                <a:schemeClr val="bg1"/>
              </a:solidFill>
            </a:rPr>
          </a:br>
          <a:br>
            <a:rPr lang="en-US" sz="2000" b="0" kern="1200" dirty="0">
              <a:solidFill>
                <a:schemeClr val="bg1"/>
              </a:solidFill>
            </a:rPr>
          </a:br>
          <a:r>
            <a:rPr lang="en-US" sz="2000" b="0" kern="1200" dirty="0">
              <a:solidFill>
                <a:schemeClr val="bg1"/>
              </a:solidFill>
            </a:rPr>
            <a:t>Guide ocean observing programs through each step of ocean observation value chain</a:t>
          </a:r>
          <a:endParaRPr lang="en-CA" sz="2000" b="0" kern="1200" dirty="0">
            <a:solidFill>
              <a:schemeClr val="bg1"/>
            </a:solidFill>
          </a:endParaRPr>
        </a:p>
      </dsp:txBody>
      <dsp:txXfrm>
        <a:off x="4405569" y="1361398"/>
        <a:ext cx="2780786" cy="2611204"/>
      </dsp:txXfrm>
    </dsp:sp>
    <dsp:sp modelId="{CE096C1C-213C-4146-9F96-5C97C7CF8A48}">
      <dsp:nvSpPr>
        <dsp:cNvPr id="0" name=""/>
        <dsp:cNvSpPr/>
      </dsp:nvSpPr>
      <dsp:spPr>
        <a:xfrm>
          <a:off x="7911432" y="0"/>
          <a:ext cx="3679077" cy="4267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solidFill>
                <a:srgbClr val="183254"/>
              </a:solidFill>
            </a:rPr>
            <a:t>Equitable Access</a:t>
          </a:r>
        </a:p>
      </dsp:txBody>
      <dsp:txXfrm>
        <a:off x="7911432" y="0"/>
        <a:ext cx="3679077" cy="1280160"/>
      </dsp:txXfrm>
    </dsp:sp>
    <dsp:sp modelId="{0CF40175-F6F0-413C-B5B6-AC3F4CFE46D3}">
      <dsp:nvSpPr>
        <dsp:cNvPr id="0" name=""/>
        <dsp:cNvSpPr/>
      </dsp:nvSpPr>
      <dsp:spPr>
        <a:xfrm>
          <a:off x="8279339" y="1280160"/>
          <a:ext cx="2943262" cy="2773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marL="0" lvl="0" indent="0" algn="ctr" defTabSz="1066800">
            <a:lnSpc>
              <a:spcPct val="90000"/>
            </a:lnSpc>
            <a:spcBef>
              <a:spcPct val="0"/>
            </a:spcBef>
            <a:spcAft>
              <a:spcPct val="35000"/>
            </a:spcAft>
            <a:buNone/>
          </a:pPr>
          <a:br>
            <a:rPr lang="en-CA" sz="2400" b="0" kern="1200" dirty="0">
              <a:solidFill>
                <a:schemeClr val="bg1"/>
              </a:solidFill>
            </a:rPr>
          </a:br>
          <a:r>
            <a:rPr lang="en-CA" sz="2400" b="0" kern="1200" dirty="0">
              <a:solidFill>
                <a:schemeClr val="bg1"/>
              </a:solidFill>
            </a:rPr>
            <a:t>Provide more translations of training content</a:t>
          </a:r>
        </a:p>
      </dsp:txBody>
      <dsp:txXfrm>
        <a:off x="8360577" y="1361398"/>
        <a:ext cx="2780786" cy="26112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1E21C-DFC3-4307-9DFE-9074E55C1E99}">
      <dsp:nvSpPr>
        <dsp:cNvPr id="0" name=""/>
        <dsp:cNvSpPr/>
      </dsp:nvSpPr>
      <dsp:spPr>
        <a:xfrm>
          <a:off x="5415" y="0"/>
          <a:ext cx="5209430"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i="0" kern="1200" dirty="0">
              <a:solidFill>
                <a:srgbClr val="183254"/>
              </a:solidFill>
            </a:rPr>
            <a:t>Communication</a:t>
          </a:r>
        </a:p>
      </dsp:txBody>
      <dsp:txXfrm>
        <a:off x="5415" y="0"/>
        <a:ext cx="5209430" cy="1280160"/>
      </dsp:txXfrm>
    </dsp:sp>
    <dsp:sp modelId="{0EAB8E1E-A280-4260-8493-D815BBC62BB6}">
      <dsp:nvSpPr>
        <dsp:cNvPr id="0" name=""/>
        <dsp:cNvSpPr/>
      </dsp:nvSpPr>
      <dsp:spPr>
        <a:xfrm>
          <a:off x="526358" y="1281410"/>
          <a:ext cx="4167544" cy="1286619"/>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CA" sz="2400" kern="1200" dirty="0"/>
            <a:t>Node Coordination Group established</a:t>
          </a:r>
        </a:p>
      </dsp:txBody>
      <dsp:txXfrm>
        <a:off x="564042" y="1319094"/>
        <a:ext cx="4092176" cy="1211251"/>
      </dsp:txXfrm>
    </dsp:sp>
    <dsp:sp modelId="{A193A42B-5981-4C62-BE74-C7291C2F2C4C}">
      <dsp:nvSpPr>
        <dsp:cNvPr id="0" name=""/>
        <dsp:cNvSpPr/>
      </dsp:nvSpPr>
      <dsp:spPr>
        <a:xfrm>
          <a:off x="526358" y="2765971"/>
          <a:ext cx="4167544" cy="1286619"/>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CA" sz="2000" kern="1200" dirty="0"/>
            <a:t>Community Engagement Officer hired to improve</a:t>
          </a:r>
        </a:p>
        <a:p>
          <a:pPr marL="228600" lvl="1" indent="-228600" algn="l" defTabSz="889000">
            <a:lnSpc>
              <a:spcPct val="90000"/>
            </a:lnSpc>
            <a:spcBef>
              <a:spcPct val="0"/>
            </a:spcBef>
            <a:spcAft>
              <a:spcPct val="15000"/>
            </a:spcAft>
            <a:buFont typeface="Arial" panose="020B0604020202020204" pitchFamily="34" charset="0"/>
            <a:buChar char="•"/>
          </a:pPr>
          <a:r>
            <a:rPr lang="en-CA" sz="2000" kern="1200" dirty="0"/>
            <a:t>coordination and communication</a:t>
          </a:r>
        </a:p>
        <a:p>
          <a:pPr marL="228600" lvl="1" indent="-228600" algn="l" defTabSz="889000">
            <a:lnSpc>
              <a:spcPct val="90000"/>
            </a:lnSpc>
            <a:spcBef>
              <a:spcPct val="0"/>
            </a:spcBef>
            <a:spcAft>
              <a:spcPct val="15000"/>
            </a:spcAft>
            <a:buFont typeface="Arial" panose="020B0604020202020204" pitchFamily="34" charset="0"/>
            <a:buChar char="•"/>
          </a:pPr>
          <a:r>
            <a:rPr lang="en-CA" sz="2000" kern="1200" dirty="0"/>
            <a:t>within and outside network</a:t>
          </a:r>
        </a:p>
      </dsp:txBody>
      <dsp:txXfrm>
        <a:off x="564042" y="2803655"/>
        <a:ext cx="4092176" cy="1211251"/>
      </dsp:txXfrm>
    </dsp:sp>
    <dsp:sp modelId="{921E7D85-47BF-4C34-A6F9-D154F21135DE}">
      <dsp:nvSpPr>
        <dsp:cNvPr id="0" name=""/>
        <dsp:cNvSpPr/>
      </dsp:nvSpPr>
      <dsp:spPr>
        <a:xfrm>
          <a:off x="5605553" y="0"/>
          <a:ext cx="5209430" cy="42672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solidFill>
                <a:srgbClr val="183254"/>
              </a:solidFill>
            </a:rPr>
            <a:t>Regional Engagement</a:t>
          </a:r>
          <a:endParaRPr lang="en-CA" sz="3600" kern="1200" dirty="0"/>
        </a:p>
      </dsp:txBody>
      <dsp:txXfrm>
        <a:off x="5605553" y="0"/>
        <a:ext cx="5209430" cy="1280160"/>
      </dsp:txXfrm>
    </dsp:sp>
    <dsp:sp modelId="{8552D1B4-AE62-4580-9EF4-9A5C46E91876}">
      <dsp:nvSpPr>
        <dsp:cNvPr id="0" name=""/>
        <dsp:cNvSpPr/>
      </dsp:nvSpPr>
      <dsp:spPr>
        <a:xfrm>
          <a:off x="6126496" y="1280160"/>
          <a:ext cx="4167544" cy="277368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t" anchorCtr="0">
          <a:noAutofit/>
        </a:bodyPr>
        <a:lstStyle/>
        <a:p>
          <a:pPr marL="0" lvl="0" indent="0" algn="ctr" defTabSz="1244600">
            <a:lnSpc>
              <a:spcPct val="90000"/>
            </a:lnSpc>
            <a:spcBef>
              <a:spcPct val="0"/>
            </a:spcBef>
            <a:spcAft>
              <a:spcPct val="35000"/>
            </a:spcAft>
            <a:buFont typeface="Arial" panose="020B0604020202020204" pitchFamily="34" charset="0"/>
            <a:buNone/>
          </a:pPr>
          <a:br>
            <a:rPr lang="en-CA" sz="2800" b="0" kern="1200" dirty="0">
              <a:solidFill>
                <a:schemeClr val="bg1"/>
              </a:solidFill>
            </a:rPr>
          </a:br>
          <a:r>
            <a:rPr lang="en-CA" sz="2800" b="0" kern="1200" dirty="0">
              <a:solidFill>
                <a:schemeClr val="bg1"/>
              </a:solidFill>
            </a:rPr>
            <a:t>Regional nodes working together to lead CD</a:t>
          </a:r>
        </a:p>
      </dsp:txBody>
      <dsp:txXfrm>
        <a:off x="6207734" y="1361398"/>
        <a:ext cx="4005068" cy="26112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0022F-631F-4685-8605-100DF345F5F3}">
      <dsp:nvSpPr>
        <dsp:cNvPr id="0" name=""/>
        <dsp:cNvSpPr/>
      </dsp:nvSpPr>
      <dsp:spPr>
        <a:xfrm>
          <a:off x="0" y="0"/>
          <a:ext cx="7553325" cy="4267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t> </a:t>
          </a:r>
          <a:r>
            <a:rPr lang="en-US" sz="3200" b="1" i="0" kern="1200" dirty="0">
              <a:solidFill>
                <a:srgbClr val="183254"/>
              </a:solidFill>
            </a:rPr>
            <a:t>Regional Needs &amp; Communication</a:t>
          </a:r>
          <a:endParaRPr lang="en-CA" sz="3600" b="1" kern="1200" dirty="0">
            <a:solidFill>
              <a:srgbClr val="183254"/>
            </a:solidFill>
          </a:endParaRPr>
        </a:p>
      </dsp:txBody>
      <dsp:txXfrm>
        <a:off x="0" y="0"/>
        <a:ext cx="7553325" cy="1280160"/>
      </dsp:txXfrm>
    </dsp:sp>
    <dsp:sp modelId="{9D59B643-606B-400B-AFDA-C384016CCC2B}">
      <dsp:nvSpPr>
        <dsp:cNvPr id="0" name=""/>
        <dsp:cNvSpPr/>
      </dsp:nvSpPr>
      <dsp:spPr>
        <a:xfrm>
          <a:off x="755332" y="1280160"/>
          <a:ext cx="6042660" cy="2773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t>OBIS Nodes Coordination Group:</a:t>
          </a:r>
          <a:endParaRPr lang="en-CA"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Identify gaps in training needs</a:t>
          </a:r>
          <a:endParaRPr lang="en-CA"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CA" sz="2400" kern="1200" dirty="0"/>
            <a:t>Enhance communication within community</a:t>
          </a:r>
        </a:p>
      </dsp:txBody>
      <dsp:txXfrm>
        <a:off x="836570" y="1361398"/>
        <a:ext cx="5880184" cy="26112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0022F-631F-4685-8605-100DF345F5F3}">
      <dsp:nvSpPr>
        <dsp:cNvPr id="0" name=""/>
        <dsp:cNvSpPr/>
      </dsp:nvSpPr>
      <dsp:spPr>
        <a:xfrm>
          <a:off x="3999" y="0"/>
          <a:ext cx="3847458" cy="43434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i="0" kern="1200" dirty="0">
              <a:solidFill>
                <a:srgbClr val="183254"/>
              </a:solidFill>
            </a:rPr>
            <a:t>In kind</a:t>
          </a:r>
          <a:endParaRPr lang="en-CA" sz="3600" b="1" i="0" kern="1200" dirty="0">
            <a:solidFill>
              <a:srgbClr val="183254"/>
            </a:solidFill>
          </a:endParaRPr>
        </a:p>
      </dsp:txBody>
      <dsp:txXfrm>
        <a:off x="3999" y="0"/>
        <a:ext cx="3847458" cy="1303020"/>
      </dsp:txXfrm>
    </dsp:sp>
    <dsp:sp modelId="{A193A42B-5981-4C62-BE74-C7291C2F2C4C}">
      <dsp:nvSpPr>
        <dsp:cNvPr id="0" name=""/>
        <dsp:cNvSpPr/>
      </dsp:nvSpPr>
      <dsp:spPr>
        <a:xfrm>
          <a:off x="379173" y="1304266"/>
          <a:ext cx="3077966" cy="1663560"/>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CA" sz="2000" kern="1200" dirty="0">
              <a:solidFill>
                <a:schemeClr val="bg1"/>
              </a:solidFill>
            </a:rPr>
            <a:t>GOOS, </a:t>
          </a:r>
          <a:r>
            <a:rPr lang="en-US" sz="2000" kern="1200" dirty="0">
              <a:solidFill>
                <a:schemeClr val="bg1"/>
              </a:solidFill>
            </a:rPr>
            <a:t>BODC, TDWG, ODIS, </a:t>
          </a:r>
          <a:r>
            <a:rPr lang="en-CA" sz="2000" kern="1200" dirty="0" err="1">
              <a:solidFill>
                <a:schemeClr val="bg1"/>
              </a:solidFill>
            </a:rPr>
            <a:t>EurOBIS-EMODNet</a:t>
          </a:r>
          <a:r>
            <a:rPr lang="en-CA" sz="2000" kern="1200" dirty="0">
              <a:solidFill>
                <a:schemeClr val="bg1"/>
              </a:solidFill>
            </a:rPr>
            <a:t>, GBIF-OBIS Joint </a:t>
          </a:r>
          <a:r>
            <a:rPr lang="en-US" sz="2000" kern="1200" dirty="0">
              <a:solidFill>
                <a:schemeClr val="bg1"/>
              </a:solidFill>
            </a:rPr>
            <a:t>Strategy for Marine Biodiversity Data</a:t>
          </a:r>
          <a:endParaRPr lang="en-CA" sz="2000" kern="1200" dirty="0">
            <a:solidFill>
              <a:schemeClr val="bg1"/>
            </a:solidFill>
          </a:endParaRPr>
        </a:p>
      </dsp:txBody>
      <dsp:txXfrm>
        <a:off x="427897" y="1352990"/>
        <a:ext cx="2980518" cy="1566112"/>
      </dsp:txXfrm>
    </dsp:sp>
    <dsp:sp modelId="{F85E8DD2-286F-4C57-A657-76FCD8152DD4}">
      <dsp:nvSpPr>
        <dsp:cNvPr id="0" name=""/>
        <dsp:cNvSpPr/>
      </dsp:nvSpPr>
      <dsp:spPr>
        <a:xfrm>
          <a:off x="388745" y="3121238"/>
          <a:ext cx="3077966" cy="1004941"/>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CA" sz="2000" kern="1200">
              <a:solidFill>
                <a:schemeClr val="bg1"/>
              </a:solidFill>
            </a:rPr>
            <a:t>OBIS Nodes </a:t>
          </a:r>
          <a:endParaRPr lang="en-CA" sz="2000" kern="1200" dirty="0">
            <a:solidFill>
              <a:schemeClr val="bg1"/>
            </a:solidFill>
          </a:endParaRPr>
        </a:p>
      </dsp:txBody>
      <dsp:txXfrm>
        <a:off x="418179" y="3150672"/>
        <a:ext cx="3019098" cy="946073"/>
      </dsp:txXfrm>
    </dsp:sp>
    <dsp:sp modelId="{E373C7A7-4F8E-4076-8B22-745B71EE7025}">
      <dsp:nvSpPr>
        <dsp:cNvPr id="0" name=""/>
        <dsp:cNvSpPr/>
      </dsp:nvSpPr>
      <dsp:spPr>
        <a:xfrm>
          <a:off x="4140017" y="0"/>
          <a:ext cx="3847458" cy="43434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CA" sz="3200" b="1" kern="1200" dirty="0">
              <a:solidFill>
                <a:srgbClr val="183254"/>
              </a:solidFill>
            </a:rPr>
            <a:t>Resource Mobilization</a:t>
          </a:r>
        </a:p>
      </dsp:txBody>
      <dsp:txXfrm>
        <a:off x="4140017" y="0"/>
        <a:ext cx="3847458" cy="1303020"/>
      </dsp:txXfrm>
    </dsp:sp>
    <dsp:sp modelId="{66371C2E-2A3C-452F-984C-3C941B711CDD}">
      <dsp:nvSpPr>
        <dsp:cNvPr id="0" name=""/>
        <dsp:cNvSpPr/>
      </dsp:nvSpPr>
      <dsp:spPr>
        <a:xfrm>
          <a:off x="4524763" y="1304291"/>
          <a:ext cx="3077966" cy="883316"/>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CA" sz="2200" b="0" kern="1200" dirty="0"/>
            <a:t>5 European Union, Horizon Europe projects</a:t>
          </a:r>
          <a:endParaRPr lang="en-CA" sz="2200" kern="1200" dirty="0"/>
        </a:p>
      </dsp:txBody>
      <dsp:txXfrm>
        <a:off x="4550634" y="1330162"/>
        <a:ext cx="3026224" cy="831574"/>
      </dsp:txXfrm>
    </dsp:sp>
    <dsp:sp modelId="{0BB7E45E-D247-42BE-8A88-30A09A19B196}">
      <dsp:nvSpPr>
        <dsp:cNvPr id="0" name=""/>
        <dsp:cNvSpPr/>
      </dsp:nvSpPr>
      <dsp:spPr>
        <a:xfrm>
          <a:off x="4524763" y="2316764"/>
          <a:ext cx="3077966" cy="839519"/>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CA" sz="2400" kern="1200" dirty="0"/>
            <a:t>NORAD, </a:t>
          </a:r>
          <a:r>
            <a:rPr lang="en-CA" sz="2400" kern="1200" dirty="0" err="1"/>
            <a:t>LifeWatch</a:t>
          </a:r>
          <a:r>
            <a:rPr lang="en-CA" sz="2400" kern="1200" dirty="0"/>
            <a:t> ERIC</a:t>
          </a:r>
        </a:p>
      </dsp:txBody>
      <dsp:txXfrm>
        <a:off x="4549352" y="2341353"/>
        <a:ext cx="3028788" cy="790341"/>
      </dsp:txXfrm>
    </dsp:sp>
    <dsp:sp modelId="{00967B89-D705-4A7F-BA0E-9893288C5331}">
      <dsp:nvSpPr>
        <dsp:cNvPr id="0" name=""/>
        <dsp:cNvSpPr/>
      </dsp:nvSpPr>
      <dsp:spPr>
        <a:xfrm>
          <a:off x="4524763" y="3285440"/>
          <a:ext cx="3077966" cy="839519"/>
        </a:xfrm>
        <a:prstGeom prst="roundRect">
          <a:avLst>
            <a:gd name="adj" fmla="val 1000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CA" sz="2400" kern="1200" dirty="0"/>
            <a:t>FUST/OTGA (Flanders)</a:t>
          </a:r>
        </a:p>
      </dsp:txBody>
      <dsp:txXfrm>
        <a:off x="4549352" y="3310029"/>
        <a:ext cx="3028788" cy="7903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0022F-631F-4685-8605-100DF345F5F3}">
      <dsp:nvSpPr>
        <dsp:cNvPr id="0" name=""/>
        <dsp:cNvSpPr/>
      </dsp:nvSpPr>
      <dsp:spPr>
        <a:xfrm>
          <a:off x="0" y="0"/>
          <a:ext cx="3586126" cy="4343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b="1" i="0" kern="1200" dirty="0">
              <a:solidFill>
                <a:srgbClr val="183254"/>
              </a:solidFill>
            </a:rPr>
            <a:t>Cooperation Agreements</a:t>
          </a:r>
        </a:p>
      </dsp:txBody>
      <dsp:txXfrm>
        <a:off x="0" y="0"/>
        <a:ext cx="3586126" cy="1303020"/>
      </dsp:txXfrm>
    </dsp:sp>
    <dsp:sp modelId="{6ED35885-564E-4AD4-9768-2E2E135F4218}">
      <dsp:nvSpPr>
        <dsp:cNvPr id="0" name=""/>
        <dsp:cNvSpPr/>
      </dsp:nvSpPr>
      <dsp:spPr>
        <a:xfrm>
          <a:off x="358612" y="1304292"/>
          <a:ext cx="2868900" cy="1309594"/>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CA" sz="2000" b="0" i="0" kern="1200" dirty="0"/>
            <a:t>Establish formal agreements: </a:t>
          </a:r>
          <a:br>
            <a:rPr lang="en-CA" sz="2000" b="0" i="0" kern="1200" dirty="0"/>
          </a:br>
          <a:r>
            <a:rPr lang="en-CA" sz="1800" b="0" i="0" kern="1200" dirty="0"/>
            <a:t>GOOS, MBON, GBIF, </a:t>
          </a:r>
          <a:r>
            <a:rPr lang="en-CA" sz="1800" b="0" i="0" kern="1200" dirty="0" err="1"/>
            <a:t>ProtectedSeas</a:t>
          </a:r>
          <a:endParaRPr lang="en-CA" sz="2000" b="0" i="0" kern="1200" dirty="0"/>
        </a:p>
      </dsp:txBody>
      <dsp:txXfrm>
        <a:off x="396969" y="1342649"/>
        <a:ext cx="2792186" cy="1232880"/>
      </dsp:txXfrm>
    </dsp:sp>
    <dsp:sp modelId="{062B963A-6390-478C-8B2B-C0763A2D4DF3}">
      <dsp:nvSpPr>
        <dsp:cNvPr id="0" name=""/>
        <dsp:cNvSpPr/>
      </dsp:nvSpPr>
      <dsp:spPr>
        <a:xfrm>
          <a:off x="358612" y="2815363"/>
          <a:ext cx="2868900" cy="1309594"/>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err="1"/>
            <a:t>BiOES</a:t>
          </a:r>
          <a:r>
            <a:rPr lang="en-US" sz="2400" kern="1200" dirty="0"/>
            <a:t> </a:t>
          </a:r>
          <a:br>
            <a:rPr lang="en-US" sz="2400" kern="1200" dirty="0"/>
          </a:br>
          <a:r>
            <a:rPr lang="en-US" sz="2000" kern="1200" dirty="0"/>
            <a:t>(Biosphere Observatories in SIDS – not funded)</a:t>
          </a:r>
          <a:endParaRPr lang="en-CA" sz="2400" b="0" i="0" kern="1200" dirty="0"/>
        </a:p>
      </dsp:txBody>
      <dsp:txXfrm>
        <a:off x="396969" y="2853720"/>
        <a:ext cx="2792186" cy="12328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1143000" y="685800"/>
            <a:ext cx="4572000" cy="3429000"/>
          </a:xfrm>
          <a:prstGeom prst="rect">
            <a:avLst/>
          </a:prstGeom>
        </p:spPr>
        <p:txBody>
          <a:bodyPr/>
          <a:lstStyle/>
          <a:p>
            <a:endParaRPr/>
          </a:p>
        </p:txBody>
      </p:sp>
      <p:sp>
        <p:nvSpPr>
          <p:cNvPr id="321" name="Shape 3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i="0" dirty="0"/>
              <a:t>I am the capacity development officer for OBIS as well as the project officer for the Horizon Europe project </a:t>
            </a:r>
            <a:r>
              <a:rPr lang="en-CA" i="0" dirty="0" err="1"/>
              <a:t>BioEcoOcean</a:t>
            </a:r>
            <a:endParaRPr lang="en-CA" i="0" dirty="0"/>
          </a:p>
        </p:txBody>
      </p:sp>
    </p:spTree>
    <p:extLst>
      <p:ext uri="{BB962C8B-B14F-4D97-AF65-F5344CB8AC3E}">
        <p14:creationId xmlns:p14="http://schemas.microsoft.com/office/powerpoint/2010/main" val="56161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177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under output 6 actions related to resource mob, first related to in-kind resources, OBIS fosters a number of in-kind support relationships with a number of organizations include GOOS, British Oceanographic Data Centre, TDWG </a:t>
            </a:r>
            <a:r>
              <a:rPr lang="en-US" b="0" dirty="0"/>
              <a:t>(</a:t>
            </a:r>
            <a:r>
              <a:rPr lang="en-CA" b="0" i="0" dirty="0">
                <a:solidFill>
                  <a:srgbClr val="202122"/>
                </a:solidFill>
                <a:effectLst/>
                <a:latin typeface="Arial" panose="020B0604020202020204" pitchFamily="34" charset="0"/>
              </a:rPr>
              <a:t>Biodiversity Information Standards)</a:t>
            </a:r>
            <a:r>
              <a:rPr lang="en-US" b="0" dirty="0"/>
              <a:t>, ODIS, GBIF</a:t>
            </a:r>
          </a:p>
          <a:p>
            <a:r>
              <a:rPr lang="en-US" b="0" dirty="0"/>
              <a:t>And nodes</a:t>
            </a:r>
          </a:p>
          <a:p>
            <a:r>
              <a:rPr lang="en-US" b="0" dirty="0"/>
              <a:t>w/respect to resource mob, we are involved in five EU projects, have collaborated with NORAD and </a:t>
            </a:r>
            <a:r>
              <a:rPr lang="en-US" b="0" dirty="0" err="1"/>
              <a:t>LifeWatch</a:t>
            </a:r>
            <a:r>
              <a:rPr lang="en-US" b="0" dirty="0"/>
              <a:t> ERIC, and have been supported by the </a:t>
            </a:r>
            <a:r>
              <a:rPr lang="en-US" b="0" i="0" dirty="0">
                <a:solidFill>
                  <a:srgbClr val="434343"/>
                </a:solidFill>
                <a:effectLst/>
                <a:latin typeface="PannoTextLight"/>
              </a:rPr>
              <a:t>Flanders UNESCO Science Trust Fund and </a:t>
            </a:r>
            <a:r>
              <a:rPr lang="en-US" b="0" dirty="0"/>
              <a:t>OTGA</a:t>
            </a:r>
          </a:p>
          <a:p>
            <a:r>
              <a:rPr lang="en-US" b="0" dirty="0"/>
              <a:t>We are looking to formalize our cooperation agreements with GOOS, MBON, GBIF, and </a:t>
            </a:r>
            <a:r>
              <a:rPr lang="en-US" b="0" dirty="0" err="1"/>
              <a:t>ProtectedSeas</a:t>
            </a:r>
            <a:r>
              <a:rPr lang="en-US" b="0" dirty="0"/>
              <a:t>. Finally, a FUST project proposal to establish Biosphere observatories in </a:t>
            </a:r>
            <a:r>
              <a:rPr lang="en-US" b="0" i="0" dirty="0">
                <a:solidFill>
                  <a:srgbClr val="FFFFFF"/>
                </a:solidFill>
                <a:effectLst/>
                <a:latin typeface="Google Sans"/>
              </a:rPr>
              <a:t>Small Island Developing States</a:t>
            </a:r>
            <a:r>
              <a:rPr lang="en-US" b="0" i="0" dirty="0">
                <a:solidFill>
                  <a:srgbClr val="E8E8E8"/>
                </a:solidFill>
                <a:effectLst/>
                <a:latin typeface="Google Sans"/>
              </a:rPr>
              <a:t> (SIDS) was unfortunately not funded so we are looking to find other ways to mobilize this opportunity</a:t>
            </a:r>
            <a:endParaRPr lang="en-US" b="0" dirty="0"/>
          </a:p>
        </p:txBody>
      </p:sp>
    </p:spTree>
    <p:extLst>
      <p:ext uri="{BB962C8B-B14F-4D97-AF65-F5344CB8AC3E}">
        <p14:creationId xmlns:p14="http://schemas.microsoft.com/office/powerpoint/2010/main" val="2009155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374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181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First a very brief background on OBIS, We are your gateway to ocean biodiversity data that you can trust</a:t>
            </a:r>
          </a:p>
          <a:p>
            <a:r>
              <a:rPr lang="en-CA" dirty="0"/>
              <a:t>OBIS is a global network of more than 30 regional and thematic nodes and the work we do supports global and regional ocean assessments, including the global harmful algal bloom, the world ocean assessment the status and trends of the open ocean, and IPBES</a:t>
            </a:r>
          </a:p>
          <a:p>
            <a:r>
              <a:rPr lang="en-CA" dirty="0"/>
              <a:t>OBIS is increasing scientific capacity through the standardization of marine biological data</a:t>
            </a:r>
          </a:p>
          <a:p>
            <a:endParaRPr lang="en-CA" dirty="0"/>
          </a:p>
        </p:txBody>
      </p:sp>
    </p:spTree>
    <p:extLst>
      <p:ext uri="{BB962C8B-B14F-4D97-AF65-F5344CB8AC3E}">
        <p14:creationId xmlns:p14="http://schemas.microsoft.com/office/powerpoint/2010/main" val="337613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CA" sz="2400" dirty="0"/>
              <a:t>Now I will summarize the actions OBIS has taken to support the IOC CD strategy, grouping our actions under each relevant IOC output. Of course text in green boxes will be supportive actions and those in red will be actions that are currently underway or require more work/effort</a:t>
            </a:r>
          </a:p>
        </p:txBody>
      </p:sp>
    </p:spTree>
    <p:extLst>
      <p:ext uri="{BB962C8B-B14F-4D97-AF65-F5344CB8AC3E}">
        <p14:creationId xmlns:p14="http://schemas.microsoft.com/office/powerpoint/2010/main" val="363441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CA" sz="2400" dirty="0"/>
              <a:t>Training Materials</a:t>
            </a:r>
          </a:p>
          <a:p>
            <a:pPr lvl="1"/>
            <a:r>
              <a:rPr lang="en-US" sz="1800" b="0" i="0" dirty="0">
                <a:solidFill>
                  <a:schemeClr val="tx1"/>
                </a:solidFill>
              </a:rPr>
              <a:t>Comprehensive </a:t>
            </a:r>
            <a:r>
              <a:rPr lang="en-US" sz="1800" dirty="0">
                <a:solidFill>
                  <a:schemeClr val="tx1"/>
                </a:solidFill>
              </a:rPr>
              <a:t>&amp; well-maintained </a:t>
            </a:r>
            <a:r>
              <a:rPr lang="en-US" sz="1800" b="0" i="0" dirty="0"/>
              <a:t>OBIS Manual</a:t>
            </a:r>
            <a:endParaRPr lang="en-CA" sz="1800" dirty="0"/>
          </a:p>
          <a:p>
            <a:pPr lvl="2"/>
            <a:r>
              <a:rPr lang="en-US" sz="1800" b="0" i="0" dirty="0"/>
              <a:t>Formatting examples for datasets on 7 taxa groups</a:t>
            </a:r>
            <a:endParaRPr lang="en-CA" sz="1800" dirty="0"/>
          </a:p>
          <a:p>
            <a:pPr lvl="1"/>
            <a:r>
              <a:rPr lang="en-US" sz="1800" b="0" i="0" dirty="0"/>
              <a:t>26 YouTube videos on data formatting, publishing &amp; controlled vocabulary</a:t>
            </a:r>
            <a:endParaRPr lang="en-CA" sz="1800" dirty="0"/>
          </a:p>
          <a:p>
            <a:pPr lvl="2"/>
            <a:r>
              <a:rPr lang="en-US" sz="1800" b="0" i="0" dirty="0"/>
              <a:t>7 Spanish translations</a:t>
            </a:r>
            <a:endParaRPr lang="en-CA" sz="1800" dirty="0"/>
          </a:p>
          <a:p>
            <a:pPr lvl="0" algn="l"/>
            <a:r>
              <a:rPr lang="en-US" sz="2400" b="0" i="0" dirty="0"/>
              <a:t>OTGA Courses</a:t>
            </a:r>
            <a:endParaRPr lang="en-CA" sz="2400" dirty="0"/>
          </a:p>
          <a:p>
            <a:pPr lvl="1"/>
            <a:r>
              <a:rPr lang="en-US" sz="1800" b="0" i="0" dirty="0"/>
              <a:t>47 participants OBIS-certified</a:t>
            </a:r>
            <a:endParaRPr lang="en-CA" sz="1800" dirty="0"/>
          </a:p>
          <a:p>
            <a:pPr lvl="2"/>
            <a:r>
              <a:rPr lang="en-US" sz="1800" b="0" i="0" dirty="0"/>
              <a:t>15 OBIS node staff</a:t>
            </a:r>
            <a:endParaRPr lang="en-CA" sz="1800" dirty="0"/>
          </a:p>
          <a:p>
            <a:pPr lvl="1"/>
            <a:r>
              <a:rPr lang="en-US" sz="1800" dirty="0">
                <a:solidFill>
                  <a:srgbClr val="183254"/>
                </a:solidFill>
              </a:rPr>
              <a:t>Contributing &amp; publishing datasets to OBIS</a:t>
            </a:r>
            <a:endParaRPr lang="en-CA" sz="1800" dirty="0"/>
          </a:p>
          <a:p>
            <a:pPr lvl="1"/>
            <a:r>
              <a:rPr lang="en-US" sz="1800" dirty="0">
                <a:solidFill>
                  <a:srgbClr val="183254"/>
                </a:solidFill>
              </a:rPr>
              <a:t>eDNA for detecting invasive species</a:t>
            </a:r>
          </a:p>
          <a:p>
            <a:pPr lvl="0" algn="l"/>
            <a:r>
              <a:rPr lang="en-US" sz="2100" b="0" i="0" dirty="0"/>
              <a:t> </a:t>
            </a:r>
            <a:endParaRPr lang="en-US" dirty="0"/>
          </a:p>
        </p:txBody>
      </p:sp>
    </p:spTree>
    <p:extLst>
      <p:ext uri="{BB962C8B-B14F-4D97-AF65-F5344CB8AC3E}">
        <p14:creationId xmlns:p14="http://schemas.microsoft.com/office/powerpoint/2010/main" val="2592193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 respect to internships, OBIS promoted the IOC ocean training internships two of our nodes have successfully hired interns to assist with </a:t>
            </a:r>
            <a:r>
              <a:rPr lang="en-US" dirty="0">
                <a:effectLst/>
              </a:rPr>
              <a:t>data management activities which will allow interns to develop biodiversity data skills to bring back to their home institutions.</a:t>
            </a:r>
          </a:p>
          <a:p>
            <a:r>
              <a:rPr lang="en-US" dirty="0">
                <a:effectLst/>
              </a:rPr>
              <a:t>Finally through the horizon Europe project, MPA Europe, we </a:t>
            </a:r>
            <a:r>
              <a:rPr lang="en-US" dirty="0"/>
              <a:t>developed a marine biology curriculum for 4</a:t>
            </a:r>
            <a:r>
              <a:rPr lang="en-US" baseline="30000" dirty="0"/>
              <a:t>th</a:t>
            </a:r>
            <a:r>
              <a:rPr lang="en-US" dirty="0"/>
              <a:t> grade students in Ostend, helping to foster early interest in marine biology and environmental stewardship</a:t>
            </a:r>
          </a:p>
        </p:txBody>
      </p:sp>
    </p:spTree>
    <p:extLst>
      <p:ext uri="{BB962C8B-B14F-4D97-AF65-F5344CB8AC3E}">
        <p14:creationId xmlns:p14="http://schemas.microsoft.com/office/powerpoint/2010/main" val="3983997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Montserrat" panose="00000500000000000000" pitchFamily="2" charset="0"/>
              </a:rPr>
              <a:t>Propagules program enlist university educators to incorporate OBIS content into their courses to develop biodiversity data capacity in graduate students</a:t>
            </a:r>
          </a:p>
          <a:p>
            <a:r>
              <a:rPr lang="en-US" dirty="0"/>
              <a:t>We are also creating open access training modules so that any trainer wishing to run a course or workshop can use the materials and ensure their training aligns with current standards</a:t>
            </a:r>
          </a:p>
          <a:p>
            <a:r>
              <a:rPr lang="en-US" dirty="0"/>
              <a:t>within UN ocean </a:t>
            </a:r>
            <a:r>
              <a:rPr lang="en-CA" sz="1800" dirty="0">
                <a:effectLst/>
              </a:rPr>
              <a:t>Decade programme OB</a:t>
            </a:r>
          </a:p>
          <a:p>
            <a:r>
              <a:rPr lang="en-CA" sz="1800" dirty="0">
                <a:effectLst/>
              </a:rPr>
              <a:t>ON </a:t>
            </a:r>
            <a:r>
              <a:rPr lang="en-US" dirty="0"/>
              <a:t>We are running a workshop this </a:t>
            </a:r>
            <a:r>
              <a:rPr lang="en-US" dirty="0" err="1"/>
              <a:t>nov</a:t>
            </a:r>
            <a:r>
              <a:rPr lang="en-US" dirty="0"/>
              <a:t> for eDNA scientists to increase their capacity for biodiversity data management</a:t>
            </a:r>
          </a:p>
          <a:p>
            <a:r>
              <a:rPr lang="en-US" dirty="0"/>
              <a:t>We also have plans to improve mentoring of nodes </a:t>
            </a:r>
            <a:r>
              <a:rPr lang="en-US" dirty="0" err="1"/>
              <a:t>wirtin</a:t>
            </a:r>
            <a:r>
              <a:rPr lang="en-US" dirty="0"/>
              <a:t> obis network to ensure nodes have similar capacity to deliver training to their region</a:t>
            </a:r>
          </a:p>
        </p:txBody>
      </p:sp>
    </p:spTree>
    <p:extLst>
      <p:ext uri="{BB962C8B-B14F-4D97-AF65-F5344CB8AC3E}">
        <p14:creationId xmlns:p14="http://schemas.microsoft.com/office/powerpoint/2010/main" val="2221317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led the </a:t>
            </a:r>
            <a:r>
              <a:rPr lang="en-US" dirty="0" err="1"/>
              <a:t>unesco</a:t>
            </a:r>
            <a:r>
              <a:rPr lang="en-US" dirty="0"/>
              <a:t> </a:t>
            </a:r>
            <a:r>
              <a:rPr lang="en-US" dirty="0" err="1"/>
              <a:t>edna</a:t>
            </a:r>
            <a:r>
              <a:rPr lang="en-US" dirty="0"/>
              <a:t> </a:t>
            </a:r>
            <a:r>
              <a:rPr lang="en-US" dirty="0" err="1"/>
              <a:t>expediations</a:t>
            </a:r>
            <a:endParaRPr lang="en-US" dirty="0"/>
          </a:p>
          <a:p>
            <a:r>
              <a:rPr lang="en-US" dirty="0"/>
              <a:t>As a global data system, OBIS integrates and makes accessible data from OBIS nodes, allowing for one easy place to access open marine biodiversity data</a:t>
            </a:r>
          </a:p>
          <a:p>
            <a:r>
              <a:rPr lang="en-US" dirty="0"/>
              <a:t>within </a:t>
            </a:r>
            <a:r>
              <a:rPr lang="en-US" dirty="0" err="1"/>
              <a:t>bioecoocean</a:t>
            </a:r>
            <a:r>
              <a:rPr lang="en-US" dirty="0"/>
              <a:t> obis is co-developing the EOV spec sheets with GOOS to </a:t>
            </a:r>
            <a:r>
              <a:rPr lang="en-US" dirty="0" err="1"/>
              <a:t>faciliate</a:t>
            </a:r>
            <a:r>
              <a:rPr lang="en-US" dirty="0"/>
              <a:t> accessible data flows of Essential ocean variables</a:t>
            </a:r>
          </a:p>
        </p:txBody>
      </p:sp>
    </p:spTree>
    <p:extLst>
      <p:ext uri="{BB962C8B-B14F-4D97-AF65-F5344CB8AC3E}">
        <p14:creationId xmlns:p14="http://schemas.microsoft.com/office/powerpoint/2010/main" val="605835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Activities under output 2 that require more work include developing strong workflows within citizen science communities, where the OBIS UK node has already began making strides in this area</a:t>
            </a:r>
          </a:p>
          <a:p>
            <a:r>
              <a:rPr lang="en-US" dirty="0"/>
              <a:t>Within the </a:t>
            </a:r>
            <a:r>
              <a:rPr lang="en-US" dirty="0" err="1"/>
              <a:t>BioEcoOcean</a:t>
            </a:r>
            <a:r>
              <a:rPr lang="en-US" dirty="0"/>
              <a:t> project we are leading a capacity development work package to co-create training materials for a blueprint that will guide ocean observing programs through each step of the value chain –from planning to data collection, to integration into policy. This project’s outputs will improve data accessibility of essential ocean variables</a:t>
            </a:r>
          </a:p>
          <a:p>
            <a:r>
              <a:rPr lang="en-US" dirty="0"/>
              <a:t>Finally we have plans to provide translations of our training content in more languages to ensure equitable access and improved capacity</a:t>
            </a:r>
          </a:p>
        </p:txBody>
      </p:sp>
    </p:spTree>
    <p:extLst>
      <p:ext uri="{BB962C8B-B14F-4D97-AF65-F5344CB8AC3E}">
        <p14:creationId xmlns:p14="http://schemas.microsoft.com/office/powerpoint/2010/main" val="3697385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 Output 3, with respect to communication, we have the newly established this year node coordination group as well as a just recently hired community engagement officer. Both of these will improve coordination, communication within the OBIS network, as well as outside the network</a:t>
            </a:r>
          </a:p>
          <a:p>
            <a:r>
              <a:rPr lang="en-US" dirty="0"/>
              <a:t>Several of our Latin American and North American nodes are already working together to lead CD in their regions, which is fantastic, and we are looking to see improved engagement in other regions as well</a:t>
            </a:r>
          </a:p>
        </p:txBody>
      </p:sp>
    </p:spTree>
    <p:extLst>
      <p:ext uri="{BB962C8B-B14F-4D97-AF65-F5344CB8AC3E}">
        <p14:creationId xmlns:p14="http://schemas.microsoft.com/office/powerpoint/2010/main" val="3622632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14" name="Picture 8" descr="Picture 8"/>
          <p:cNvPicPr>
            <a:picLocks noChangeAspect="1"/>
          </p:cNvPicPr>
          <p:nvPr/>
        </p:nvPicPr>
        <p:blipFill>
          <a:blip r:embed="rId2"/>
          <a:stretch>
            <a:fillRect/>
          </a:stretch>
        </p:blipFill>
        <p:spPr>
          <a:xfrm>
            <a:off x="10071544" y="216362"/>
            <a:ext cx="1999704" cy="951924"/>
          </a:xfrm>
          <a:prstGeom prst="rect">
            <a:avLst/>
          </a:prstGeom>
          <a:ln w="12700">
            <a:miter lim="400000"/>
          </a:ln>
        </p:spPr>
      </p:pic>
      <p:sp>
        <p:nvSpPr>
          <p:cNvPr id="15" name="Rectangle"/>
          <p:cNvSpPr/>
          <p:nvPr/>
        </p:nvSpPr>
        <p:spPr>
          <a:xfrm rot="5400000">
            <a:off x="1721007" y="3812568"/>
            <a:ext cx="1639618" cy="110485"/>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16" name="Rectangle 10"/>
          <p:cNvSpPr/>
          <p:nvPr/>
        </p:nvSpPr>
        <p:spPr>
          <a:xfrm>
            <a:off x="0" y="-7429"/>
            <a:ext cx="12192000" cy="6858001"/>
          </a:xfrm>
          <a:prstGeom prst="rect">
            <a:avLst/>
          </a:prstGeom>
          <a:solidFill>
            <a:srgbClr val="0069B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17" name="Picture 12" descr="Picture 12"/>
          <p:cNvPicPr>
            <a:picLocks noChangeAspect="1"/>
          </p:cNvPicPr>
          <p:nvPr/>
        </p:nvPicPr>
        <p:blipFill>
          <a:blip r:embed="rId3"/>
          <a:stretch>
            <a:fillRect/>
          </a:stretch>
        </p:blipFill>
        <p:spPr>
          <a:xfrm>
            <a:off x="1548950" y="2025893"/>
            <a:ext cx="2920172" cy="2806214"/>
          </a:xfrm>
          <a:prstGeom prst="rect">
            <a:avLst/>
          </a:prstGeom>
          <a:ln w="12700">
            <a:miter lim="400000"/>
          </a:ln>
        </p:spPr>
      </p:pic>
      <p:sp>
        <p:nvSpPr>
          <p:cNvPr id="18" name="Rectangle"/>
          <p:cNvSpPr/>
          <p:nvPr/>
        </p:nvSpPr>
        <p:spPr>
          <a:xfrm rot="5400000">
            <a:off x="4884289" y="3379880"/>
            <a:ext cx="2423426" cy="98242"/>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6_Title Slide">
    <p:spTree>
      <p:nvGrpSpPr>
        <p:cNvPr id="1" name=""/>
        <p:cNvGrpSpPr/>
        <p:nvPr/>
      </p:nvGrpSpPr>
      <p:grpSpPr>
        <a:xfrm>
          <a:off x="0" y="0"/>
          <a:ext cx="0" cy="0"/>
          <a:chOff x="0" y="0"/>
          <a:chExt cx="0" cy="0"/>
        </a:xfrm>
      </p:grpSpPr>
      <p:sp>
        <p:nvSpPr>
          <p:cNvPr id="122"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Roboto"/>
                <a:ea typeface="Roboto"/>
                <a:cs typeface="Roboto"/>
                <a:sym typeface="Roboto"/>
              </a:defRPr>
            </a:pPr>
            <a:endParaRPr/>
          </a:p>
        </p:txBody>
      </p:sp>
      <p:pic>
        <p:nvPicPr>
          <p:cNvPr id="123" name="Picture 5" descr="Picture 5"/>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124" name="Rectangle 7"/>
          <p:cNvSpPr/>
          <p:nvPr/>
        </p:nvSpPr>
        <p:spPr>
          <a:xfrm>
            <a:off x="0" y="6148551"/>
            <a:ext cx="12192000" cy="709452"/>
          </a:xfrm>
          <a:prstGeom prst="rect">
            <a:avLst/>
          </a:prstGeom>
          <a:solidFill>
            <a:srgbClr val="0069B4"/>
          </a:solidFill>
          <a:ln w="12700">
            <a:miter lim="400000"/>
          </a:ln>
        </p:spPr>
        <p:txBody>
          <a:bodyPr lIns="45718" tIns="45718" rIns="45718" bIns="45718" anchor="ctr"/>
          <a:lstStyle/>
          <a:p>
            <a:pPr defTabSz="1300480">
              <a:defRPr sz="2400">
                <a:latin typeface="Roboto"/>
                <a:ea typeface="Roboto"/>
                <a:cs typeface="Roboto"/>
                <a:sym typeface="Roboto"/>
              </a:defRPr>
            </a:pPr>
            <a:endParaRPr/>
          </a:p>
        </p:txBody>
      </p:sp>
      <p:pic>
        <p:nvPicPr>
          <p:cNvPr id="125" name="Picture 1" descr="Picture 1"/>
          <p:cNvPicPr>
            <a:picLocks noChangeAspect="1"/>
          </p:cNvPicPr>
          <p:nvPr/>
        </p:nvPicPr>
        <p:blipFill>
          <a:blip r:embed="rId3"/>
          <a:stretch>
            <a:fillRect/>
          </a:stretch>
        </p:blipFill>
        <p:spPr>
          <a:xfrm>
            <a:off x="7661409" y="1881352"/>
            <a:ext cx="3490844" cy="3531476"/>
          </a:xfrm>
          <a:prstGeom prst="rect">
            <a:avLst/>
          </a:prstGeom>
          <a:ln w="12700">
            <a:miter lim="400000"/>
          </a:ln>
        </p:spPr>
      </p:pic>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7_Title Slide">
    <p:spTree>
      <p:nvGrpSpPr>
        <p:cNvPr id="1" name=""/>
        <p:cNvGrpSpPr/>
        <p:nvPr/>
      </p:nvGrpSpPr>
      <p:grpSpPr>
        <a:xfrm>
          <a:off x="0" y="0"/>
          <a:ext cx="0" cy="0"/>
          <a:chOff x="0" y="0"/>
          <a:chExt cx="0" cy="0"/>
        </a:xfrm>
      </p:grpSpPr>
      <p:sp>
        <p:nvSpPr>
          <p:cNvPr id="133"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Roboto"/>
                <a:ea typeface="Roboto"/>
                <a:cs typeface="Roboto"/>
                <a:sym typeface="Roboto"/>
              </a:defRPr>
            </a:pPr>
            <a:endParaRPr/>
          </a:p>
        </p:txBody>
      </p:sp>
      <p:pic>
        <p:nvPicPr>
          <p:cNvPr id="134" name="Picture 5" descr="Picture 5"/>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135" name="Rectangle 7"/>
          <p:cNvSpPr/>
          <p:nvPr/>
        </p:nvSpPr>
        <p:spPr>
          <a:xfrm>
            <a:off x="0" y="6148551"/>
            <a:ext cx="12192000" cy="709452"/>
          </a:xfrm>
          <a:prstGeom prst="rect">
            <a:avLst/>
          </a:prstGeom>
          <a:solidFill>
            <a:srgbClr val="0069B4"/>
          </a:solidFill>
          <a:ln w="12700">
            <a:miter lim="400000"/>
          </a:ln>
        </p:spPr>
        <p:txBody>
          <a:bodyPr lIns="45718" tIns="45718" rIns="45718" bIns="45718" anchor="ctr"/>
          <a:lstStyle/>
          <a:p>
            <a:pPr defTabSz="1300480">
              <a:defRPr sz="2400">
                <a:latin typeface="Roboto"/>
                <a:ea typeface="Roboto"/>
                <a:cs typeface="Roboto"/>
                <a:sym typeface="Roboto"/>
              </a:defRPr>
            </a:pPr>
            <a:endParaRPr/>
          </a:p>
        </p:txBody>
      </p:sp>
      <p:pic>
        <p:nvPicPr>
          <p:cNvPr id="136" name="Picture 2" descr="Picture 2"/>
          <p:cNvPicPr>
            <a:picLocks noChangeAspect="1"/>
          </p:cNvPicPr>
          <p:nvPr/>
        </p:nvPicPr>
        <p:blipFill>
          <a:blip r:embed="rId3"/>
          <a:stretch>
            <a:fillRect/>
          </a:stretch>
        </p:blipFill>
        <p:spPr>
          <a:xfrm>
            <a:off x="7694472" y="1816262"/>
            <a:ext cx="3614658" cy="3940313"/>
          </a:xfrm>
          <a:prstGeom prst="rect">
            <a:avLst/>
          </a:prstGeom>
          <a:ln w="12700">
            <a:miter lim="400000"/>
          </a:ln>
        </p:spPr>
      </p:pic>
      <p:sp>
        <p:nvSpPr>
          <p:cNvPr id="137" name="Slide Number"/>
          <p:cNvSpPr txBox="1">
            <a:spLocks noGrp="1"/>
          </p:cNvSpPr>
          <p:nvPr>
            <p:ph type="sldNum" sz="quarter" idx="2"/>
          </p:nvPr>
        </p:nvSpPr>
        <p:spPr>
          <a:xfrm>
            <a:off x="11515152" y="6404289"/>
            <a:ext cx="273652" cy="269237"/>
          </a:xfrm>
          <a:prstGeom prst="rect">
            <a:avLst/>
          </a:prstGeom>
        </p:spPr>
        <p:txBody>
          <a:bodyPr/>
          <a:lstStyle>
            <a:lvl1pPr>
              <a:defRPr>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44" name="Oval 8"/>
          <p:cNvSpPr/>
          <p:nvPr/>
        </p:nvSpPr>
        <p:spPr>
          <a:xfrm>
            <a:off x="518274" y="1855801"/>
            <a:ext cx="594094" cy="583461"/>
          </a:xfrm>
          <a:prstGeom prst="ellipse">
            <a:avLst/>
          </a:prstGeom>
          <a:solidFill>
            <a:srgbClr val="0069B4"/>
          </a:solidFill>
          <a:ln w="12700">
            <a:miter lim="400000"/>
          </a:ln>
        </p:spPr>
        <p:txBody>
          <a:bodyPr lIns="45718" tIns="45718" rIns="45718" bIns="45718" anchor="ctr"/>
          <a:lstStyle/>
          <a:p>
            <a:pPr algn="ctr" defTabSz="1300480">
              <a:defRPr>
                <a:solidFill>
                  <a:srgbClr val="41B7C8"/>
                </a:solidFill>
                <a:latin typeface="Roboto"/>
                <a:ea typeface="Roboto"/>
                <a:cs typeface="Roboto"/>
                <a:sym typeface="Roboto"/>
              </a:defRPr>
            </a:pPr>
            <a:endParaRPr/>
          </a:p>
        </p:txBody>
      </p:sp>
      <p:pic>
        <p:nvPicPr>
          <p:cNvPr id="145" name="Picture 10" descr="Picture 10"/>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146"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147" name="Oval 8"/>
          <p:cNvSpPr/>
          <p:nvPr/>
        </p:nvSpPr>
        <p:spPr>
          <a:xfrm>
            <a:off x="502507" y="3269246"/>
            <a:ext cx="594095" cy="583461"/>
          </a:xfrm>
          <a:prstGeom prst="ellipse">
            <a:avLst/>
          </a:prstGeom>
          <a:solidFill>
            <a:srgbClr val="0069B4"/>
          </a:solidFill>
          <a:ln w="12700">
            <a:miter lim="400000"/>
          </a:ln>
        </p:spPr>
        <p:txBody>
          <a:bodyPr lIns="45718" tIns="45718" rIns="45718" bIns="45718" anchor="ctr"/>
          <a:lstStyle/>
          <a:p>
            <a:pPr algn="ctr" defTabSz="1300480">
              <a:defRPr>
                <a:solidFill>
                  <a:srgbClr val="41B7C8"/>
                </a:solidFill>
                <a:latin typeface="Roboto"/>
                <a:ea typeface="Roboto"/>
                <a:cs typeface="Roboto"/>
                <a:sym typeface="Roboto"/>
              </a:defRPr>
            </a:pPr>
            <a:endParaRPr/>
          </a:p>
        </p:txBody>
      </p:sp>
      <p:sp>
        <p:nvSpPr>
          <p:cNvPr id="148" name="Oval 8"/>
          <p:cNvSpPr/>
          <p:nvPr/>
        </p:nvSpPr>
        <p:spPr>
          <a:xfrm>
            <a:off x="518274" y="4682690"/>
            <a:ext cx="594094" cy="583461"/>
          </a:xfrm>
          <a:prstGeom prst="ellipse">
            <a:avLst/>
          </a:prstGeom>
          <a:solidFill>
            <a:srgbClr val="0069B4"/>
          </a:solidFill>
          <a:ln w="12700">
            <a:miter lim="400000"/>
          </a:ln>
        </p:spPr>
        <p:txBody>
          <a:bodyPr lIns="45718" tIns="45718" rIns="45718" bIns="45718" anchor="ctr"/>
          <a:lstStyle/>
          <a:p>
            <a:pPr algn="ctr" defTabSz="1300480">
              <a:defRPr>
                <a:solidFill>
                  <a:srgbClr val="41B7C8"/>
                </a:solidFill>
                <a:latin typeface="Roboto"/>
                <a:ea typeface="Roboto"/>
                <a:cs typeface="Roboto"/>
                <a:sym typeface="Roboto"/>
              </a:defRPr>
            </a:pPr>
            <a:endParaRPr/>
          </a:p>
        </p:txBody>
      </p:sp>
      <p:sp>
        <p:nvSpPr>
          <p:cNvPr id="149" name="Rectangle 15"/>
          <p:cNvSpPr/>
          <p:nvPr/>
        </p:nvSpPr>
        <p:spPr>
          <a:xfrm>
            <a:off x="0" y="6148551"/>
            <a:ext cx="12192000" cy="709452"/>
          </a:xfrm>
          <a:prstGeom prst="rect">
            <a:avLst/>
          </a:prstGeom>
          <a:solidFill>
            <a:srgbClr val="0069B4"/>
          </a:solidFill>
          <a:ln w="12700">
            <a:miter lim="400000"/>
          </a:ln>
        </p:spPr>
        <p:txBody>
          <a:bodyPr lIns="45718" tIns="45718" rIns="45718" bIns="45718" anchor="ctr"/>
          <a:lstStyle/>
          <a:p>
            <a:pPr defTabSz="1300480">
              <a:defRPr sz="2400">
                <a:latin typeface="+mj-lt"/>
                <a:ea typeface="+mj-ea"/>
                <a:cs typeface="+mj-cs"/>
                <a:sym typeface="Calibri"/>
              </a:defRPr>
            </a:pPr>
            <a:endParaRP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lstStyle/>
          <a:p>
            <a:r>
              <a:t>Title Text</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205" name="Picture 2" descr="Picture 2"/>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206"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pic>
        <p:nvPicPr>
          <p:cNvPr id="214" name="Picture 2" descr="Picture 2"/>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215"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8_Title Slide">
    <p:spTree>
      <p:nvGrpSpPr>
        <p:cNvPr id="1" name=""/>
        <p:cNvGrpSpPr/>
        <p:nvPr/>
      </p:nvGrpSpPr>
      <p:grpSpPr>
        <a:xfrm>
          <a:off x="0" y="0"/>
          <a:ext cx="0" cy="0"/>
          <a:chOff x="0" y="0"/>
          <a:chExt cx="0" cy="0"/>
        </a:xfrm>
      </p:grpSpPr>
      <p:pic>
        <p:nvPicPr>
          <p:cNvPr id="223" name="Picture 2" descr="Picture 2"/>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224"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pic>
        <p:nvPicPr>
          <p:cNvPr id="225" name="Picture 1" descr="Picture 1"/>
          <p:cNvPicPr>
            <a:picLocks noChangeAspect="1"/>
          </p:cNvPicPr>
          <p:nvPr/>
        </p:nvPicPr>
        <p:blipFill>
          <a:blip r:embed="rId3"/>
          <a:srcRect t="25347" b="47620"/>
          <a:stretch>
            <a:fillRect/>
          </a:stretch>
        </p:blipFill>
        <p:spPr>
          <a:xfrm>
            <a:off x="-3" y="1881197"/>
            <a:ext cx="12192004" cy="4397394"/>
          </a:xfrm>
          <a:prstGeom prst="rect">
            <a:avLst/>
          </a:prstGeom>
          <a:ln w="12700">
            <a:miter lim="400000"/>
          </a:ln>
        </p:spPr>
      </p:pic>
      <p:sp>
        <p:nvSpPr>
          <p:cNvPr id="226" name="Rectangle 4"/>
          <p:cNvSpPr/>
          <p:nvPr/>
        </p:nvSpPr>
        <p:spPr>
          <a:xfrm>
            <a:off x="2031713" y="2270490"/>
            <a:ext cx="8128573" cy="3618813"/>
          </a:xfrm>
          <a:prstGeom prst="rect">
            <a:avLst/>
          </a:prstGeom>
          <a:solidFill>
            <a:srgbClr val="FFFFFF"/>
          </a:solidFill>
          <a:ln w="57150">
            <a:solidFill>
              <a:srgbClr val="0069B4"/>
            </a:solidFill>
            <a:miter/>
          </a:ln>
        </p:spPr>
        <p:txBody>
          <a:bodyPr lIns="45718" tIns="45718" rIns="45718" bIns="45718" anchor="ctr"/>
          <a:lstStyle/>
          <a:p>
            <a:pPr defTabSz="1300480">
              <a:defRPr sz="2400">
                <a:latin typeface="+mj-lt"/>
                <a:ea typeface="+mj-ea"/>
                <a:cs typeface="+mj-cs"/>
                <a:sym typeface="Calibri"/>
              </a:defRPr>
            </a:pPr>
            <a:endParaRPr/>
          </a:p>
        </p:txBody>
      </p:sp>
      <p:sp>
        <p:nvSpPr>
          <p:cNvPr id="227" name="Oval 17"/>
          <p:cNvSpPr/>
          <p:nvPr/>
        </p:nvSpPr>
        <p:spPr>
          <a:xfrm>
            <a:off x="1703252" y="1972192"/>
            <a:ext cx="955433" cy="955433"/>
          </a:xfrm>
          <a:prstGeom prst="ellipse">
            <a:avLst/>
          </a:prstGeom>
          <a:solidFill>
            <a:srgbClr val="0069B4"/>
          </a:solidFill>
          <a:ln w="12700">
            <a:solidFill>
              <a:srgbClr val="0069B4"/>
            </a:solidFill>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pic>
        <p:nvPicPr>
          <p:cNvPr id="235" name="Picture 2" descr="Picture 2"/>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236"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pic>
        <p:nvPicPr>
          <p:cNvPr id="237" name="Picture 6" descr="Picture 6"/>
          <p:cNvPicPr>
            <a:picLocks noChangeAspect="1"/>
          </p:cNvPicPr>
          <p:nvPr/>
        </p:nvPicPr>
        <p:blipFill>
          <a:blip r:embed="rId3"/>
          <a:srcRect t="54463" b="8302"/>
          <a:stretch>
            <a:fillRect/>
          </a:stretch>
        </p:blipFill>
        <p:spPr>
          <a:xfrm>
            <a:off x="0" y="1710856"/>
            <a:ext cx="12192000" cy="4539349"/>
          </a:xfrm>
          <a:prstGeom prst="rect">
            <a:avLst/>
          </a:prstGeom>
          <a:ln w="12700">
            <a:miter lim="400000"/>
          </a:ln>
        </p:spPr>
      </p:pic>
      <p:sp>
        <p:nvSpPr>
          <p:cNvPr id="238" name="Rectangle 4"/>
          <p:cNvSpPr/>
          <p:nvPr/>
        </p:nvSpPr>
        <p:spPr>
          <a:xfrm>
            <a:off x="2031712" y="2171124"/>
            <a:ext cx="8128576" cy="3618813"/>
          </a:xfrm>
          <a:prstGeom prst="rect">
            <a:avLst/>
          </a:prstGeom>
          <a:solidFill>
            <a:srgbClr val="FFFFFF"/>
          </a:solidFill>
          <a:ln w="57150">
            <a:solidFill>
              <a:srgbClr val="0069B4"/>
            </a:solidFill>
            <a:miter/>
          </a:ln>
        </p:spPr>
        <p:txBody>
          <a:bodyPr lIns="45718" tIns="45718" rIns="45718" bIns="45718" anchor="ctr"/>
          <a:lstStyle/>
          <a:p>
            <a:pPr defTabSz="1300480">
              <a:defRPr sz="2400">
                <a:latin typeface="+mj-lt"/>
                <a:ea typeface="+mj-ea"/>
                <a:cs typeface="+mj-cs"/>
                <a:sym typeface="Calibri"/>
              </a:defRPr>
            </a:pPr>
            <a:endParaRPr/>
          </a:p>
        </p:txBody>
      </p:sp>
      <p:sp>
        <p:nvSpPr>
          <p:cNvPr id="2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9_Title Slide">
    <p:spTree>
      <p:nvGrpSpPr>
        <p:cNvPr id="1" name=""/>
        <p:cNvGrpSpPr/>
        <p:nvPr/>
      </p:nvGrpSpPr>
      <p:grpSpPr>
        <a:xfrm>
          <a:off x="0" y="0"/>
          <a:ext cx="0" cy="0"/>
          <a:chOff x="0" y="0"/>
          <a:chExt cx="0" cy="0"/>
        </a:xfrm>
      </p:grpSpPr>
      <p:pic>
        <p:nvPicPr>
          <p:cNvPr id="246" name="Picture 2" descr="Picture 2"/>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247"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pic>
        <p:nvPicPr>
          <p:cNvPr id="248" name="Picture 1" descr="Picture 1"/>
          <p:cNvPicPr>
            <a:picLocks noChangeAspect="1"/>
          </p:cNvPicPr>
          <p:nvPr/>
        </p:nvPicPr>
        <p:blipFill>
          <a:blip r:embed="rId3"/>
          <a:srcRect t="54463" b="8302"/>
          <a:stretch>
            <a:fillRect/>
          </a:stretch>
        </p:blipFill>
        <p:spPr>
          <a:xfrm>
            <a:off x="0" y="1352637"/>
            <a:ext cx="12192000" cy="4539347"/>
          </a:xfrm>
          <a:prstGeom prst="rect">
            <a:avLst/>
          </a:prstGeom>
          <a:ln w="12700">
            <a:miter lim="400000"/>
          </a:ln>
        </p:spPr>
      </p:pic>
      <p:sp>
        <p:nvSpPr>
          <p:cNvPr id="249" name="Rectangle 7"/>
          <p:cNvSpPr/>
          <p:nvPr/>
        </p:nvSpPr>
        <p:spPr>
          <a:xfrm>
            <a:off x="2151897" y="1812905"/>
            <a:ext cx="8128573" cy="3618813"/>
          </a:xfrm>
          <a:prstGeom prst="rect">
            <a:avLst/>
          </a:prstGeom>
          <a:solidFill>
            <a:srgbClr val="FFFFFF"/>
          </a:solidFill>
          <a:ln w="57150">
            <a:solidFill>
              <a:srgbClr val="41B7C8"/>
            </a:solidFill>
            <a:miter/>
          </a:ln>
        </p:spPr>
        <p:txBody>
          <a:bodyPr lIns="45718" tIns="45718" rIns="45718" bIns="45718" anchor="ctr"/>
          <a:lstStyle/>
          <a:p>
            <a:pPr defTabSz="1300480">
              <a:defRPr sz="2400">
                <a:latin typeface="+mj-lt"/>
                <a:ea typeface="+mj-ea"/>
                <a:cs typeface="+mj-cs"/>
                <a:sym typeface="Calibri"/>
              </a:defRPr>
            </a:pPr>
            <a:endParaRPr/>
          </a:p>
        </p:txBody>
      </p:sp>
      <p:sp>
        <p:nvSpPr>
          <p:cNvPr id="250" name="Oval 17"/>
          <p:cNvSpPr/>
          <p:nvPr/>
        </p:nvSpPr>
        <p:spPr>
          <a:xfrm>
            <a:off x="1495861" y="1170913"/>
            <a:ext cx="955433" cy="955433"/>
          </a:xfrm>
          <a:prstGeom prst="ellipse">
            <a:avLst/>
          </a:prstGeom>
          <a:solidFill>
            <a:srgbClr val="41B7C8"/>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251" name="Picture 9" descr="Picture 9"/>
          <p:cNvPicPr>
            <a:picLocks noChangeAspect="1"/>
          </p:cNvPicPr>
          <p:nvPr/>
        </p:nvPicPr>
        <p:blipFill>
          <a:blip r:embed="rId4"/>
          <a:stretch>
            <a:fillRect/>
          </a:stretch>
        </p:blipFill>
        <p:spPr>
          <a:xfrm>
            <a:off x="10345535" y="-115614"/>
            <a:ext cx="1629172" cy="1629169"/>
          </a:xfrm>
          <a:prstGeom prst="rect">
            <a:avLst/>
          </a:prstGeom>
          <a:ln w="12700">
            <a:miter lim="400000"/>
          </a:ln>
        </p:spPr>
      </p:pic>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20_Title Slide">
    <p:spTree>
      <p:nvGrpSpPr>
        <p:cNvPr id="1" name=""/>
        <p:cNvGrpSpPr/>
        <p:nvPr/>
      </p:nvGrpSpPr>
      <p:grpSpPr>
        <a:xfrm>
          <a:off x="0" y="0"/>
          <a:ext cx="0" cy="0"/>
          <a:chOff x="0" y="0"/>
          <a:chExt cx="0" cy="0"/>
        </a:xfrm>
      </p:grpSpPr>
      <p:pic>
        <p:nvPicPr>
          <p:cNvPr id="259" name="Picture 2" descr="Picture 2"/>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260"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261" name="Rectangle 5"/>
          <p:cNvSpPr/>
          <p:nvPr/>
        </p:nvSpPr>
        <p:spPr>
          <a:xfrm>
            <a:off x="0" y="1990016"/>
            <a:ext cx="12192000" cy="4365643"/>
          </a:xfrm>
          <a:prstGeom prst="rect">
            <a:avLst/>
          </a:prstGeom>
          <a:solidFill>
            <a:srgbClr val="F2F2F2"/>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grpSp>
        <p:nvGrpSpPr>
          <p:cNvPr id="264" name="Picture Placeholder 2"/>
          <p:cNvGrpSpPr/>
          <p:nvPr/>
        </p:nvGrpSpPr>
        <p:grpSpPr>
          <a:xfrm>
            <a:off x="8733104" y="1990012"/>
            <a:ext cx="3458900" cy="4365652"/>
            <a:chOff x="-1" y="0"/>
            <a:chExt cx="3458899" cy="4365651"/>
          </a:xfrm>
        </p:grpSpPr>
        <p:sp>
          <p:nvSpPr>
            <p:cNvPr id="262" name="Rectangle"/>
            <p:cNvSpPr/>
            <p:nvPr/>
          </p:nvSpPr>
          <p:spPr>
            <a:xfrm>
              <a:off x="-2" y="-1"/>
              <a:ext cx="3458900" cy="4365652"/>
            </a:xfrm>
            <a:prstGeom prst="rect">
              <a:avLst/>
            </a:prstGeom>
            <a:solidFill>
              <a:srgbClr val="41B7C8"/>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263" name="image12.png" descr="image12.png"/>
            <p:cNvPicPr>
              <a:picLocks noChangeAspect="1"/>
            </p:cNvPicPr>
            <p:nvPr/>
          </p:nvPicPr>
          <p:blipFill>
            <a:blip r:embed="rId3"/>
            <a:stretch>
              <a:fillRect/>
            </a:stretch>
          </p:blipFill>
          <p:spPr>
            <a:xfrm>
              <a:off x="-2" y="-1"/>
              <a:ext cx="3458901" cy="4365652"/>
            </a:xfrm>
            <a:prstGeom prst="rect">
              <a:avLst/>
            </a:prstGeom>
            <a:ln w="12700" cap="flat">
              <a:solidFill>
                <a:srgbClr val="41B7C8"/>
              </a:solidFill>
              <a:prstDash val="solid"/>
              <a:round/>
            </a:ln>
            <a:effectLst/>
          </p:spPr>
        </p:pic>
      </p:gr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26" name="Picture 8" descr="Picture 8"/>
          <p:cNvPicPr>
            <a:picLocks noChangeAspect="1"/>
          </p:cNvPicPr>
          <p:nvPr/>
        </p:nvPicPr>
        <p:blipFill>
          <a:blip r:embed="rId2"/>
          <a:stretch>
            <a:fillRect/>
          </a:stretch>
        </p:blipFill>
        <p:spPr>
          <a:xfrm>
            <a:off x="10071544" y="216362"/>
            <a:ext cx="1999704" cy="951924"/>
          </a:xfrm>
          <a:prstGeom prst="rect">
            <a:avLst/>
          </a:prstGeom>
          <a:ln w="12700">
            <a:miter lim="400000"/>
          </a:ln>
        </p:spPr>
      </p:pic>
      <p:sp>
        <p:nvSpPr>
          <p:cNvPr id="27" name="Rectangle"/>
          <p:cNvSpPr/>
          <p:nvPr/>
        </p:nvSpPr>
        <p:spPr>
          <a:xfrm rot="5400000">
            <a:off x="1721007" y="3812568"/>
            <a:ext cx="1639618" cy="110485"/>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28" name="Rectangle 10"/>
          <p:cNvSpPr/>
          <p:nvPr/>
        </p:nvSpPr>
        <p:spPr>
          <a:xfrm>
            <a:off x="0" y="0"/>
            <a:ext cx="12192000" cy="6858000"/>
          </a:xfrm>
          <a:prstGeom prst="rect">
            <a:avLst/>
          </a:prstGeom>
          <a:solidFill>
            <a:srgbClr val="0069B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29" name="Picture 11" descr="Picture 11"/>
          <p:cNvPicPr>
            <a:picLocks noChangeAspect="1"/>
          </p:cNvPicPr>
          <p:nvPr/>
        </p:nvPicPr>
        <p:blipFill>
          <a:blip r:embed="rId3"/>
          <a:stretch>
            <a:fillRect/>
          </a:stretch>
        </p:blipFill>
        <p:spPr>
          <a:xfrm>
            <a:off x="10575486" y="136525"/>
            <a:ext cx="1495762" cy="1437390"/>
          </a:xfrm>
          <a:prstGeom prst="rect">
            <a:avLst/>
          </a:prstGeom>
          <a:ln w="12700">
            <a:miter lim="400000"/>
          </a:ln>
        </p:spPr>
      </p:pic>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pic>
        <p:nvPicPr>
          <p:cNvPr id="272" name="Picture 10" descr="Picture 10"/>
          <p:cNvPicPr>
            <a:picLocks noChangeAspect="1"/>
          </p:cNvPicPr>
          <p:nvPr/>
        </p:nvPicPr>
        <p:blipFill>
          <a:blip r:embed="rId2"/>
          <a:stretch>
            <a:fillRect/>
          </a:stretch>
        </p:blipFill>
        <p:spPr>
          <a:xfrm>
            <a:off x="10301947" y="362661"/>
            <a:ext cx="1692372" cy="805627"/>
          </a:xfrm>
          <a:prstGeom prst="rect">
            <a:avLst/>
          </a:prstGeom>
          <a:ln w="12700">
            <a:miter lim="400000"/>
          </a:ln>
        </p:spPr>
      </p:pic>
      <p:sp>
        <p:nvSpPr>
          <p:cNvPr id="273"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pic>
        <p:nvPicPr>
          <p:cNvPr id="274" name="Picture 4" descr="Picture 4"/>
          <p:cNvPicPr>
            <a:picLocks noChangeAspect="1"/>
          </p:cNvPicPr>
          <p:nvPr/>
        </p:nvPicPr>
        <p:blipFill>
          <a:blip r:embed="rId3"/>
          <a:stretch>
            <a:fillRect/>
          </a:stretch>
        </p:blipFill>
        <p:spPr>
          <a:xfrm>
            <a:off x="10575486" y="152362"/>
            <a:ext cx="1495762" cy="1405712"/>
          </a:xfrm>
          <a:prstGeom prst="rect">
            <a:avLst/>
          </a:prstGeom>
          <a:ln w="12700">
            <a:miter lim="400000"/>
          </a:ln>
        </p:spPr>
      </p:pic>
      <p:sp>
        <p:nvSpPr>
          <p:cNvPr id="275" name="Rectangle 4"/>
          <p:cNvSpPr/>
          <p:nvPr/>
        </p:nvSpPr>
        <p:spPr>
          <a:xfrm>
            <a:off x="5988818" y="0"/>
            <a:ext cx="6203186" cy="6962503"/>
          </a:xfrm>
          <a:prstGeom prst="rect">
            <a:avLst/>
          </a:prstGeom>
          <a:solidFill>
            <a:srgbClr val="183254"/>
          </a:solidFill>
          <a:ln w="12700">
            <a:solidFill>
              <a:srgbClr val="1F4764"/>
            </a:solidFill>
            <a:miter/>
          </a:ln>
        </p:spPr>
        <p:txBody>
          <a:bodyPr lIns="45718" tIns="45718" rIns="45718" bIns="45718" anchor="ctr"/>
          <a:lstStyle/>
          <a:p>
            <a:pPr defTabSz="1300480">
              <a:defRPr sz="2400">
                <a:latin typeface="+mj-lt"/>
                <a:ea typeface="+mj-ea"/>
                <a:cs typeface="+mj-cs"/>
                <a:sym typeface="Calibri"/>
              </a:defRPr>
            </a:pPr>
            <a:endParaRPr/>
          </a:p>
        </p:txBody>
      </p:sp>
      <p:pic>
        <p:nvPicPr>
          <p:cNvPr id="276" name="Picture 3" descr="Picture 3"/>
          <p:cNvPicPr>
            <a:picLocks noChangeAspect="1"/>
          </p:cNvPicPr>
          <p:nvPr/>
        </p:nvPicPr>
        <p:blipFill>
          <a:blip r:embed="rId4"/>
          <a:stretch>
            <a:fillRect/>
          </a:stretch>
        </p:blipFill>
        <p:spPr>
          <a:xfrm>
            <a:off x="10575486" y="136525"/>
            <a:ext cx="1495762" cy="1437390"/>
          </a:xfrm>
          <a:prstGeom prst="rect">
            <a:avLst/>
          </a:prstGeom>
          <a:ln w="12700">
            <a:miter lim="400000"/>
          </a:ln>
        </p:spPr>
      </p:pic>
      <p:sp>
        <p:nvSpPr>
          <p:cNvPr id="2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2_Title Slide">
    <p:spTree>
      <p:nvGrpSpPr>
        <p:cNvPr id="1" name=""/>
        <p:cNvGrpSpPr/>
        <p:nvPr/>
      </p:nvGrpSpPr>
      <p:grpSpPr>
        <a:xfrm>
          <a:off x="0" y="0"/>
          <a:ext cx="0" cy="0"/>
          <a:chOff x="0" y="0"/>
          <a:chExt cx="0" cy="0"/>
        </a:xfrm>
      </p:grpSpPr>
      <p:pic>
        <p:nvPicPr>
          <p:cNvPr id="284" name="Picture 10" descr="Picture 10"/>
          <p:cNvPicPr>
            <a:picLocks noChangeAspect="1"/>
          </p:cNvPicPr>
          <p:nvPr/>
        </p:nvPicPr>
        <p:blipFill>
          <a:blip r:embed="rId2"/>
          <a:stretch>
            <a:fillRect/>
          </a:stretch>
        </p:blipFill>
        <p:spPr>
          <a:xfrm>
            <a:off x="10301947" y="362661"/>
            <a:ext cx="1692372" cy="805627"/>
          </a:xfrm>
          <a:prstGeom prst="rect">
            <a:avLst/>
          </a:prstGeom>
          <a:ln w="12700">
            <a:miter lim="400000"/>
          </a:ln>
        </p:spPr>
      </p:pic>
      <p:sp>
        <p:nvSpPr>
          <p:cNvPr id="285"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pic>
        <p:nvPicPr>
          <p:cNvPr id="286" name="Picture 4" descr="Picture 4"/>
          <p:cNvPicPr>
            <a:picLocks noChangeAspect="1"/>
          </p:cNvPicPr>
          <p:nvPr/>
        </p:nvPicPr>
        <p:blipFill>
          <a:blip r:embed="rId3"/>
          <a:stretch>
            <a:fillRect/>
          </a:stretch>
        </p:blipFill>
        <p:spPr>
          <a:xfrm>
            <a:off x="10575486" y="152362"/>
            <a:ext cx="1495762" cy="1405712"/>
          </a:xfrm>
          <a:prstGeom prst="rect">
            <a:avLst/>
          </a:prstGeom>
          <a:ln w="12700">
            <a:miter lim="400000"/>
          </a:ln>
        </p:spPr>
      </p:pic>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94" name="Date Placeholder 3"/>
          <p:cNvSpPr txBox="1"/>
          <p:nvPr/>
        </p:nvSpPr>
        <p:spPr>
          <a:xfrm>
            <a:off x="883919" y="6414758"/>
            <a:ext cx="2651762" cy="24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latin typeface="+mj-lt"/>
                <a:ea typeface="+mj-ea"/>
                <a:cs typeface="+mj-cs"/>
                <a:sym typeface="Calibri"/>
              </a:defRPr>
            </a:lvl1pPr>
          </a:lstStyle>
          <a:p>
            <a:r>
              <a:t>12/09/2021</a:t>
            </a:r>
          </a:p>
        </p:txBody>
      </p:sp>
      <p:sp>
        <p:nvSpPr>
          <p:cNvPr id="295" name="Rectangle 11"/>
          <p:cNvSpPr/>
          <p:nvPr/>
        </p:nvSpPr>
        <p:spPr>
          <a:xfrm>
            <a:off x="-2" y="0"/>
            <a:ext cx="2396840" cy="6858000"/>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96" name="Rectangle"/>
          <p:cNvSpPr/>
          <p:nvPr/>
        </p:nvSpPr>
        <p:spPr>
          <a:xfrm rot="5400000">
            <a:off x="1974074" y="3090727"/>
            <a:ext cx="1328399" cy="125775"/>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297" name="Rectangle 15"/>
          <p:cNvSpPr/>
          <p:nvPr/>
        </p:nvSpPr>
        <p:spPr>
          <a:xfrm>
            <a:off x="0" y="0"/>
            <a:ext cx="2445868" cy="6858000"/>
          </a:xfrm>
          <a:prstGeom prst="rect">
            <a:avLst/>
          </a:prstGeom>
          <a:solidFill>
            <a:srgbClr val="0069B4"/>
          </a:solidFill>
          <a:ln w="12700">
            <a:solidFill>
              <a:srgbClr val="41B7C8"/>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298" name="Rectangle 1"/>
          <p:cNvSpPr txBox="1"/>
          <p:nvPr/>
        </p:nvSpPr>
        <p:spPr>
          <a:xfrm>
            <a:off x="2575560" y="2716520"/>
            <a:ext cx="7441473" cy="1078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1300480">
              <a:defRPr sz="7000" b="1">
                <a:solidFill>
                  <a:srgbClr val="0069B4"/>
                </a:solidFill>
                <a:latin typeface="Arial"/>
                <a:ea typeface="Arial"/>
                <a:cs typeface="Arial"/>
                <a:sym typeface="Arial"/>
              </a:defRPr>
            </a:lvl1pPr>
          </a:lstStyle>
          <a:p>
            <a:r>
              <a:t>THANK YOU</a:t>
            </a:r>
          </a:p>
        </p:txBody>
      </p:sp>
      <p:sp>
        <p:nvSpPr>
          <p:cNvPr id="299" name="Rectangle"/>
          <p:cNvSpPr/>
          <p:nvPr/>
        </p:nvSpPr>
        <p:spPr>
          <a:xfrm rot="5400000">
            <a:off x="1001943" y="3379880"/>
            <a:ext cx="2423424" cy="98242"/>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pic>
        <p:nvPicPr>
          <p:cNvPr id="300" name="Picture 10" descr="Picture 10"/>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3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308" name="Rectangle"/>
          <p:cNvSpPr/>
          <p:nvPr/>
        </p:nvSpPr>
        <p:spPr>
          <a:xfrm rot="5400000">
            <a:off x="1974074" y="3090727"/>
            <a:ext cx="1328399" cy="125775"/>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309" name="Rectangle 15"/>
          <p:cNvSpPr/>
          <p:nvPr/>
        </p:nvSpPr>
        <p:spPr>
          <a:xfrm>
            <a:off x="2396834" y="0"/>
            <a:ext cx="9826977" cy="6858000"/>
          </a:xfrm>
          <a:prstGeom prst="rect">
            <a:avLst/>
          </a:prstGeom>
          <a:solidFill>
            <a:srgbClr val="0069B4"/>
          </a:solidFill>
          <a:ln w="12700">
            <a:solidFill>
              <a:srgbClr val="41B7C8"/>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10" name="Rectangle 1"/>
          <p:cNvSpPr txBox="1"/>
          <p:nvPr/>
        </p:nvSpPr>
        <p:spPr>
          <a:xfrm>
            <a:off x="2603042" y="2786402"/>
            <a:ext cx="7441474" cy="1078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1300480">
              <a:defRPr sz="7000" b="1">
                <a:solidFill>
                  <a:srgbClr val="FFFFFF"/>
                </a:solidFill>
                <a:latin typeface="Arial"/>
                <a:ea typeface="Arial"/>
                <a:cs typeface="Arial"/>
                <a:sym typeface="Arial"/>
              </a:defRPr>
            </a:lvl1pPr>
          </a:lstStyle>
          <a:p>
            <a:r>
              <a:t>THANK YOU</a:t>
            </a:r>
          </a:p>
        </p:txBody>
      </p:sp>
      <p:pic>
        <p:nvPicPr>
          <p:cNvPr id="311" name="Picture 14" descr="Picture 14"/>
          <p:cNvPicPr>
            <a:picLocks noChangeAspect="1"/>
          </p:cNvPicPr>
          <p:nvPr/>
        </p:nvPicPr>
        <p:blipFill>
          <a:blip r:embed="rId2"/>
          <a:srcRect t="24095"/>
          <a:stretch>
            <a:fillRect/>
          </a:stretch>
        </p:blipFill>
        <p:spPr>
          <a:xfrm>
            <a:off x="8255299" y="2786396"/>
            <a:ext cx="1143965" cy="868325"/>
          </a:xfrm>
          <a:prstGeom prst="rect">
            <a:avLst/>
          </a:prstGeom>
          <a:ln w="12700">
            <a:miter lim="400000"/>
          </a:ln>
        </p:spPr>
      </p:pic>
      <p:pic>
        <p:nvPicPr>
          <p:cNvPr id="312" name="Picture 11" descr="Picture 11"/>
          <p:cNvPicPr>
            <a:picLocks noChangeAspect="1"/>
          </p:cNvPicPr>
          <p:nvPr/>
        </p:nvPicPr>
        <p:blipFill>
          <a:blip r:embed="rId3"/>
          <a:stretch>
            <a:fillRect/>
          </a:stretch>
        </p:blipFill>
        <p:spPr>
          <a:xfrm>
            <a:off x="10575486" y="136525"/>
            <a:ext cx="1495762" cy="1437390"/>
          </a:xfrm>
          <a:prstGeom prst="rect">
            <a:avLst/>
          </a:prstGeom>
          <a:ln w="12700">
            <a:miter lim="400000"/>
          </a:ln>
        </p:spPr>
      </p:pic>
      <p:sp>
        <p:nvSpPr>
          <p:cNvPr id="313" name="Rectangle"/>
          <p:cNvSpPr/>
          <p:nvPr/>
        </p:nvSpPr>
        <p:spPr>
          <a:xfrm rot="5400000">
            <a:off x="1001943" y="3379880"/>
            <a:ext cx="2423424" cy="98242"/>
          </a:xfrm>
          <a:prstGeom prst="rect">
            <a:avLst/>
          </a:prstGeom>
          <a:solidFill>
            <a:srgbClr val="18325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314" name="Slide Number"/>
          <p:cNvSpPr txBox="1">
            <a:spLocks noGrp="1"/>
          </p:cNvSpPr>
          <p:nvPr>
            <p:ph type="sldNum" sz="quarter" idx="2"/>
          </p:nvPr>
        </p:nvSpPr>
        <p:spPr>
          <a:xfrm>
            <a:off x="11530184" y="6414757"/>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37" name="Picture 8" descr="Picture 8"/>
          <p:cNvPicPr>
            <a:picLocks noChangeAspect="1"/>
          </p:cNvPicPr>
          <p:nvPr/>
        </p:nvPicPr>
        <p:blipFill>
          <a:blip r:embed="rId2"/>
          <a:stretch>
            <a:fillRect/>
          </a:stretch>
        </p:blipFill>
        <p:spPr>
          <a:xfrm>
            <a:off x="10071544" y="216362"/>
            <a:ext cx="1999704" cy="951924"/>
          </a:xfrm>
          <a:prstGeom prst="rect">
            <a:avLst/>
          </a:prstGeom>
          <a:ln w="12700">
            <a:miter lim="400000"/>
          </a:ln>
        </p:spPr>
      </p:pic>
      <p:sp>
        <p:nvSpPr>
          <p:cNvPr id="38" name="Rectangle"/>
          <p:cNvSpPr/>
          <p:nvPr/>
        </p:nvSpPr>
        <p:spPr>
          <a:xfrm rot="5400000">
            <a:off x="1721007" y="3812568"/>
            <a:ext cx="1639618" cy="110485"/>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39" name="Rectangle 10"/>
          <p:cNvSpPr/>
          <p:nvPr/>
        </p:nvSpPr>
        <p:spPr>
          <a:xfrm>
            <a:off x="0" y="0"/>
            <a:ext cx="12192000" cy="6858000"/>
          </a:xfrm>
          <a:prstGeom prst="rect">
            <a:avLst/>
          </a:prstGeom>
          <a:solidFill>
            <a:srgbClr val="0069B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40" name="Picture 11" descr="Picture 11"/>
          <p:cNvPicPr>
            <a:picLocks noChangeAspect="1"/>
          </p:cNvPicPr>
          <p:nvPr/>
        </p:nvPicPr>
        <p:blipFill>
          <a:blip r:embed="rId3"/>
          <a:stretch>
            <a:fillRect/>
          </a:stretch>
        </p:blipFill>
        <p:spPr>
          <a:xfrm>
            <a:off x="10575486" y="136525"/>
            <a:ext cx="1495762" cy="1437390"/>
          </a:xfrm>
          <a:prstGeom prst="rect">
            <a:avLst/>
          </a:prstGeom>
          <a:ln w="12700">
            <a:miter lim="400000"/>
          </a:ln>
        </p:spPr>
      </p:pic>
      <p:pic>
        <p:nvPicPr>
          <p:cNvPr id="41" name="Picture Placeholder 2" descr="Picture Placeholder 2"/>
          <p:cNvPicPr>
            <a:picLocks noChangeAspect="1"/>
          </p:cNvPicPr>
          <p:nvPr/>
        </p:nvPicPr>
        <p:blipFill>
          <a:blip r:embed="rId4"/>
          <a:srcRect l="26151" t="6791" r="23338" b="13839"/>
          <a:stretch>
            <a:fillRect/>
          </a:stretch>
        </p:blipFill>
        <p:spPr>
          <a:xfrm>
            <a:off x="6204856" y="-4"/>
            <a:ext cx="5987147" cy="6858005"/>
          </a:xfrm>
          <a:prstGeom prst="rect">
            <a:avLst/>
          </a:prstGeom>
          <a:ln w="12700">
            <a:miter lim="400000"/>
          </a:ln>
        </p:spPr>
      </p:pic>
      <p:pic>
        <p:nvPicPr>
          <p:cNvPr id="42" name="Picture 4" descr="Picture 4"/>
          <p:cNvPicPr>
            <a:picLocks noChangeAspect="1"/>
          </p:cNvPicPr>
          <p:nvPr/>
        </p:nvPicPr>
        <p:blipFill>
          <a:blip r:embed="rId3"/>
          <a:stretch>
            <a:fillRect/>
          </a:stretch>
        </p:blipFill>
        <p:spPr>
          <a:xfrm>
            <a:off x="10622621" y="5349547"/>
            <a:ext cx="1495762" cy="1437392"/>
          </a:xfrm>
          <a:prstGeom prst="rect">
            <a:avLst/>
          </a:prstGeom>
          <a:ln w="12700">
            <a:miter lim="400000"/>
          </a:ln>
        </p:spPr>
      </p:pic>
      <p:sp>
        <p:nvSpPr>
          <p:cNvPr id="43" name="Rectangle"/>
          <p:cNvSpPr/>
          <p:nvPr/>
        </p:nvSpPr>
        <p:spPr>
          <a:xfrm rot="10800000">
            <a:off x="1790480" y="1302601"/>
            <a:ext cx="2423426" cy="98242"/>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51" name="Picture 8" descr="Picture 8"/>
          <p:cNvPicPr>
            <a:picLocks noChangeAspect="1"/>
          </p:cNvPicPr>
          <p:nvPr/>
        </p:nvPicPr>
        <p:blipFill>
          <a:blip r:embed="rId2"/>
          <a:stretch>
            <a:fillRect/>
          </a:stretch>
        </p:blipFill>
        <p:spPr>
          <a:xfrm>
            <a:off x="10071544" y="216362"/>
            <a:ext cx="1999704" cy="951924"/>
          </a:xfrm>
          <a:prstGeom prst="rect">
            <a:avLst/>
          </a:prstGeom>
          <a:ln w="12700">
            <a:miter lim="400000"/>
          </a:ln>
        </p:spPr>
      </p:pic>
      <p:sp>
        <p:nvSpPr>
          <p:cNvPr id="52" name="Rectangle"/>
          <p:cNvSpPr/>
          <p:nvPr/>
        </p:nvSpPr>
        <p:spPr>
          <a:xfrm rot="5400000">
            <a:off x="1721007" y="3812568"/>
            <a:ext cx="1639618" cy="110485"/>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53" name="Rectangle 10"/>
          <p:cNvSpPr/>
          <p:nvPr/>
        </p:nvSpPr>
        <p:spPr>
          <a:xfrm>
            <a:off x="0" y="0"/>
            <a:ext cx="12192000" cy="6858000"/>
          </a:xfrm>
          <a:prstGeom prst="rect">
            <a:avLst/>
          </a:prstGeom>
          <a:solidFill>
            <a:srgbClr val="0069B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54" name="Picture 11" descr="Picture 11"/>
          <p:cNvPicPr>
            <a:picLocks noChangeAspect="1"/>
          </p:cNvPicPr>
          <p:nvPr/>
        </p:nvPicPr>
        <p:blipFill>
          <a:blip r:embed="rId3"/>
          <a:stretch>
            <a:fillRect/>
          </a:stretch>
        </p:blipFill>
        <p:spPr>
          <a:xfrm>
            <a:off x="10575486" y="136525"/>
            <a:ext cx="1495762" cy="1437390"/>
          </a:xfrm>
          <a:prstGeom prst="rect">
            <a:avLst/>
          </a:prstGeom>
          <a:ln w="12700">
            <a:miter lim="400000"/>
          </a:ln>
        </p:spPr>
      </p:pic>
      <p:sp>
        <p:nvSpPr>
          <p:cNvPr id="55" name="Rectangle 6"/>
          <p:cNvSpPr/>
          <p:nvPr/>
        </p:nvSpPr>
        <p:spPr>
          <a:xfrm>
            <a:off x="-2" y="0"/>
            <a:ext cx="2396840" cy="6858000"/>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6" name="Rectangle"/>
          <p:cNvSpPr/>
          <p:nvPr/>
        </p:nvSpPr>
        <p:spPr>
          <a:xfrm rot="5400000">
            <a:off x="1412796" y="3379880"/>
            <a:ext cx="2423425" cy="98242"/>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64" name="Picture 8" descr="Picture 8"/>
          <p:cNvPicPr>
            <a:picLocks noChangeAspect="1"/>
          </p:cNvPicPr>
          <p:nvPr/>
        </p:nvPicPr>
        <p:blipFill>
          <a:blip r:embed="rId2"/>
          <a:stretch>
            <a:fillRect/>
          </a:stretch>
        </p:blipFill>
        <p:spPr>
          <a:xfrm>
            <a:off x="10071544" y="216362"/>
            <a:ext cx="1999704" cy="951924"/>
          </a:xfrm>
          <a:prstGeom prst="rect">
            <a:avLst/>
          </a:prstGeom>
          <a:ln w="12700">
            <a:miter lim="400000"/>
          </a:ln>
        </p:spPr>
      </p:pic>
      <p:sp>
        <p:nvSpPr>
          <p:cNvPr id="65" name="Rectangle"/>
          <p:cNvSpPr/>
          <p:nvPr/>
        </p:nvSpPr>
        <p:spPr>
          <a:xfrm rot="5400000">
            <a:off x="1721007" y="3812568"/>
            <a:ext cx="1639618" cy="110485"/>
          </a:xfrm>
          <a:prstGeom prst="rect">
            <a:avLst/>
          </a:prstGeom>
          <a:solidFill>
            <a:srgbClr val="FFFFFF"/>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66" name="Rectangle 10"/>
          <p:cNvSpPr/>
          <p:nvPr/>
        </p:nvSpPr>
        <p:spPr>
          <a:xfrm>
            <a:off x="0" y="0"/>
            <a:ext cx="12192000" cy="6858000"/>
          </a:xfrm>
          <a:prstGeom prst="rect">
            <a:avLst/>
          </a:prstGeom>
          <a:solidFill>
            <a:srgbClr val="0069B4"/>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67" name="Picture 11" descr="Picture 11"/>
          <p:cNvPicPr>
            <a:picLocks noChangeAspect="1"/>
          </p:cNvPicPr>
          <p:nvPr/>
        </p:nvPicPr>
        <p:blipFill>
          <a:blip r:embed="rId3"/>
          <a:stretch>
            <a:fillRect/>
          </a:stretch>
        </p:blipFill>
        <p:spPr>
          <a:xfrm>
            <a:off x="10575486" y="136525"/>
            <a:ext cx="1495762" cy="1437390"/>
          </a:xfrm>
          <a:prstGeom prst="rect">
            <a:avLst/>
          </a:prstGeom>
          <a:ln w="12700">
            <a:miter lim="400000"/>
          </a:ln>
        </p:spPr>
      </p:pic>
      <p:sp>
        <p:nvSpPr>
          <p:cNvPr id="68" name="Rectangle 6"/>
          <p:cNvSpPr/>
          <p:nvPr/>
        </p:nvSpPr>
        <p:spPr>
          <a:xfrm>
            <a:off x="2445866" y="0"/>
            <a:ext cx="9746134" cy="6858000"/>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69" name="Rectangle"/>
          <p:cNvSpPr/>
          <p:nvPr/>
        </p:nvSpPr>
        <p:spPr>
          <a:xfrm rot="5400000">
            <a:off x="1412796" y="3379880"/>
            <a:ext cx="2423425" cy="98242"/>
          </a:xfrm>
          <a:prstGeom prst="rect">
            <a:avLst/>
          </a:prstGeom>
          <a:solidFill>
            <a:srgbClr val="18325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70" name="Rectangle 1"/>
          <p:cNvSpPr/>
          <p:nvPr/>
        </p:nvSpPr>
        <p:spPr>
          <a:xfrm>
            <a:off x="0" y="0"/>
            <a:ext cx="2445868" cy="6858000"/>
          </a:xfrm>
          <a:prstGeom prst="rect">
            <a:avLst/>
          </a:prstGeom>
          <a:solidFill>
            <a:srgbClr val="0069B4"/>
          </a:solidFill>
          <a:ln w="12700">
            <a:solidFill>
              <a:srgbClr val="41B7C8"/>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71" name="Picture 7" descr="Picture 7"/>
          <p:cNvPicPr>
            <a:picLocks noChangeAspect="1"/>
          </p:cNvPicPr>
          <p:nvPr/>
        </p:nvPicPr>
        <p:blipFill>
          <a:blip r:embed="rId4"/>
          <a:stretch>
            <a:fillRect/>
          </a:stretch>
        </p:blipFill>
        <p:spPr>
          <a:xfrm>
            <a:off x="10575486" y="152362"/>
            <a:ext cx="1495762" cy="1405712"/>
          </a:xfrm>
          <a:prstGeom prst="rect">
            <a:avLst/>
          </a:prstGeom>
          <a:ln w="12700">
            <a:miter lim="400000"/>
          </a:ln>
        </p:spPr>
      </p:pic>
      <p:sp>
        <p:nvSpPr>
          <p:cNvPr id="72" name="Slide Number"/>
          <p:cNvSpPr txBox="1">
            <a:spLocks noGrp="1"/>
          </p:cNvSpPr>
          <p:nvPr>
            <p:ph type="sldNum" sz="quarter" idx="2"/>
          </p:nvPr>
        </p:nvSpPr>
        <p:spPr>
          <a:xfrm>
            <a:off x="11095181" y="6414762"/>
            <a:ext cx="258620" cy="24830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79"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Roboto"/>
                <a:ea typeface="Roboto"/>
                <a:cs typeface="Roboto"/>
                <a:sym typeface="Roboto"/>
              </a:defRPr>
            </a:pPr>
            <a:endParaRPr/>
          </a:p>
        </p:txBody>
      </p:sp>
      <p:pic>
        <p:nvPicPr>
          <p:cNvPr id="80" name="Picture 5" descr="Picture 5"/>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81" name="Rectangle 7"/>
          <p:cNvSpPr/>
          <p:nvPr/>
        </p:nvSpPr>
        <p:spPr>
          <a:xfrm>
            <a:off x="0" y="6148551"/>
            <a:ext cx="12192000" cy="709452"/>
          </a:xfrm>
          <a:prstGeom prst="rect">
            <a:avLst/>
          </a:prstGeom>
          <a:solidFill>
            <a:srgbClr val="0069B4"/>
          </a:solidFill>
          <a:ln w="12700">
            <a:miter lim="400000"/>
          </a:ln>
        </p:spPr>
        <p:txBody>
          <a:bodyPr lIns="45718" tIns="45718" rIns="45718" bIns="45718" anchor="ctr"/>
          <a:lstStyle/>
          <a:p>
            <a:pPr defTabSz="1300480">
              <a:defRPr sz="2400">
                <a:latin typeface="Roboto"/>
                <a:ea typeface="Roboto"/>
                <a:cs typeface="Roboto"/>
                <a:sym typeface="Roboto"/>
              </a:defRPr>
            </a:pPr>
            <a:endParaRP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31_Title Slide">
    <p:spTree>
      <p:nvGrpSpPr>
        <p:cNvPr id="1" name=""/>
        <p:cNvGrpSpPr/>
        <p:nvPr/>
      </p:nvGrpSpPr>
      <p:grpSpPr>
        <a:xfrm>
          <a:off x="0" y="0"/>
          <a:ext cx="0" cy="0"/>
          <a:chOff x="0" y="0"/>
          <a:chExt cx="0" cy="0"/>
        </a:xfrm>
      </p:grpSpPr>
      <p:sp>
        <p:nvSpPr>
          <p:cNvPr id="89"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Roboto"/>
                <a:ea typeface="Roboto"/>
                <a:cs typeface="Roboto"/>
                <a:sym typeface="Roboto"/>
              </a:defRPr>
            </a:pPr>
            <a:endParaRPr/>
          </a:p>
        </p:txBody>
      </p:sp>
      <p:pic>
        <p:nvPicPr>
          <p:cNvPr id="90" name="Picture 5" descr="Picture 5"/>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91" name="Rectangle 7"/>
          <p:cNvSpPr/>
          <p:nvPr/>
        </p:nvSpPr>
        <p:spPr>
          <a:xfrm>
            <a:off x="0" y="6148551"/>
            <a:ext cx="12192000" cy="709452"/>
          </a:xfrm>
          <a:prstGeom prst="rect">
            <a:avLst/>
          </a:prstGeom>
          <a:solidFill>
            <a:srgbClr val="0069B4"/>
          </a:solidFill>
          <a:ln w="12700">
            <a:miter lim="400000"/>
          </a:ln>
        </p:spPr>
        <p:txBody>
          <a:bodyPr lIns="45718" tIns="45718" rIns="45718" bIns="45718" anchor="ctr"/>
          <a:lstStyle/>
          <a:p>
            <a:pPr defTabSz="1300480">
              <a:defRPr sz="2400">
                <a:latin typeface="Roboto"/>
                <a:ea typeface="Roboto"/>
                <a:cs typeface="Roboto"/>
                <a:sym typeface="Roboto"/>
              </a:defRPr>
            </a:pPr>
            <a:endParaRPr/>
          </a:p>
        </p:txBody>
      </p:sp>
      <p:pic>
        <p:nvPicPr>
          <p:cNvPr id="92" name="Picture Placeholder 3" descr="Picture Placeholder 3"/>
          <p:cNvPicPr>
            <a:picLocks noChangeAspect="1"/>
          </p:cNvPicPr>
          <p:nvPr/>
        </p:nvPicPr>
        <p:blipFill>
          <a:blip r:embed="rId3"/>
          <a:srcRect l="1241" t="77476" r="38087" b="1775"/>
          <a:stretch>
            <a:fillRect/>
          </a:stretch>
        </p:blipFill>
        <p:spPr>
          <a:xfrm>
            <a:off x="-2" y="6148551"/>
            <a:ext cx="12192003" cy="709451"/>
          </a:xfrm>
          <a:prstGeom prst="rect">
            <a:avLst/>
          </a:prstGeom>
          <a:ln w="12700">
            <a:miter lim="400000"/>
          </a:ln>
        </p:spPr>
      </p:pic>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00"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Roboto"/>
                <a:ea typeface="Roboto"/>
                <a:cs typeface="Roboto"/>
                <a:sym typeface="Roboto"/>
              </a:defRPr>
            </a:pPr>
            <a:endParaRPr/>
          </a:p>
        </p:txBody>
      </p:sp>
      <p:pic>
        <p:nvPicPr>
          <p:cNvPr id="101" name="Picture 5" descr="Picture 5"/>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102" name="Rectangle 7"/>
          <p:cNvSpPr/>
          <p:nvPr/>
        </p:nvSpPr>
        <p:spPr>
          <a:xfrm>
            <a:off x="0" y="6148551"/>
            <a:ext cx="12192000" cy="709452"/>
          </a:xfrm>
          <a:prstGeom prst="rect">
            <a:avLst/>
          </a:prstGeom>
          <a:solidFill>
            <a:srgbClr val="0069B4"/>
          </a:solidFill>
          <a:ln w="12700">
            <a:miter lim="400000"/>
          </a:ln>
        </p:spPr>
        <p:txBody>
          <a:bodyPr lIns="45718" tIns="45718" rIns="45718" bIns="45718" anchor="ctr"/>
          <a:lstStyle/>
          <a:p>
            <a:pPr defTabSz="1300480">
              <a:defRPr sz="2400">
                <a:latin typeface="Roboto"/>
                <a:ea typeface="Roboto"/>
                <a:cs typeface="Roboto"/>
                <a:sym typeface="Roboto"/>
              </a:defRPr>
            </a:pPr>
            <a:endParaRPr/>
          </a:p>
        </p:txBody>
      </p:sp>
      <p:pic>
        <p:nvPicPr>
          <p:cNvPr id="103" name="Picture Placeholder 2" descr="Picture Placeholder 2"/>
          <p:cNvPicPr>
            <a:picLocks noChangeAspect="1"/>
          </p:cNvPicPr>
          <p:nvPr/>
        </p:nvPicPr>
        <p:blipFill>
          <a:blip r:embed="rId3"/>
          <a:srcRect l="2894" t="50353" r="5603" b="36487"/>
          <a:stretch>
            <a:fillRect/>
          </a:stretch>
        </p:blipFill>
        <p:spPr>
          <a:xfrm>
            <a:off x="-10513" y="6148551"/>
            <a:ext cx="12225133" cy="709452"/>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5_Title Slide">
    <p:spTree>
      <p:nvGrpSpPr>
        <p:cNvPr id="1" name=""/>
        <p:cNvGrpSpPr/>
        <p:nvPr/>
      </p:nvGrpSpPr>
      <p:grpSpPr>
        <a:xfrm>
          <a:off x="0" y="0"/>
          <a:ext cx="0" cy="0"/>
          <a:chOff x="0" y="0"/>
          <a:chExt cx="0" cy="0"/>
        </a:xfrm>
      </p:grpSpPr>
      <p:sp>
        <p:nvSpPr>
          <p:cNvPr id="111"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Roboto"/>
                <a:ea typeface="Roboto"/>
                <a:cs typeface="Roboto"/>
                <a:sym typeface="Roboto"/>
              </a:defRPr>
            </a:pPr>
            <a:endParaRPr/>
          </a:p>
        </p:txBody>
      </p:sp>
      <p:pic>
        <p:nvPicPr>
          <p:cNvPr id="112" name="Picture 5" descr="Picture 5"/>
          <p:cNvPicPr>
            <a:picLocks noChangeAspect="1"/>
          </p:cNvPicPr>
          <p:nvPr/>
        </p:nvPicPr>
        <p:blipFill>
          <a:blip r:embed="rId2"/>
          <a:stretch>
            <a:fillRect/>
          </a:stretch>
        </p:blipFill>
        <p:spPr>
          <a:xfrm>
            <a:off x="10575486" y="152362"/>
            <a:ext cx="1495762" cy="1405712"/>
          </a:xfrm>
          <a:prstGeom prst="rect">
            <a:avLst/>
          </a:prstGeom>
          <a:ln w="12700">
            <a:miter lim="400000"/>
          </a:ln>
        </p:spPr>
      </p:pic>
      <p:sp>
        <p:nvSpPr>
          <p:cNvPr id="113" name="Rectangle 7"/>
          <p:cNvSpPr/>
          <p:nvPr/>
        </p:nvSpPr>
        <p:spPr>
          <a:xfrm>
            <a:off x="0" y="6148551"/>
            <a:ext cx="12192000" cy="709452"/>
          </a:xfrm>
          <a:prstGeom prst="rect">
            <a:avLst/>
          </a:prstGeom>
          <a:solidFill>
            <a:srgbClr val="0069B4"/>
          </a:solidFill>
          <a:ln w="12700">
            <a:miter lim="400000"/>
          </a:ln>
        </p:spPr>
        <p:txBody>
          <a:bodyPr lIns="45718" tIns="45718" rIns="45718" bIns="45718" anchor="ctr"/>
          <a:lstStyle/>
          <a:p>
            <a:pPr defTabSz="1300480">
              <a:defRPr sz="2400">
                <a:latin typeface="Roboto"/>
                <a:ea typeface="Roboto"/>
                <a:cs typeface="Roboto"/>
                <a:sym typeface="Roboto"/>
              </a:defRPr>
            </a:pPr>
            <a:endParaRPr/>
          </a:p>
        </p:txBody>
      </p:sp>
      <p:pic>
        <p:nvPicPr>
          <p:cNvPr id="114" name="Picture Placeholder 2" descr="Picture Placeholder 2"/>
          <p:cNvPicPr>
            <a:picLocks noChangeAspect="1"/>
          </p:cNvPicPr>
          <p:nvPr/>
        </p:nvPicPr>
        <p:blipFill>
          <a:blip r:embed="rId3"/>
          <a:srcRect l="47678" r="47701" b="5212"/>
          <a:stretch>
            <a:fillRect/>
          </a:stretch>
        </p:blipFill>
        <p:spPr>
          <a:xfrm rot="16200000">
            <a:off x="5717630" y="420412"/>
            <a:ext cx="756746" cy="12191999"/>
          </a:xfrm>
          <a:prstGeom prst="rect">
            <a:avLst/>
          </a:prstGeom>
          <a:ln w="12700">
            <a:miter lim="400000"/>
          </a:ln>
        </p:spPr>
      </p:pic>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0"/>
          <p:cNvSpPr/>
          <p:nvPr/>
        </p:nvSpPr>
        <p:spPr>
          <a:xfrm>
            <a:off x="558705" y="1744852"/>
            <a:ext cx="11074590" cy="4768935"/>
          </a:xfrm>
          <a:prstGeom prst="rect">
            <a:avLst/>
          </a:prstGeom>
          <a:solidFill>
            <a:srgbClr val="FFFFFF"/>
          </a:solidFill>
          <a:ln w="28575">
            <a:solidFill>
              <a:srgbClr val="0069B4"/>
            </a:solidFill>
            <a:miter/>
          </a:ln>
        </p:spPr>
        <p:txBody>
          <a:bodyPr lIns="45718" tIns="45718" rIns="45718" bIns="45718" anchor="ctr"/>
          <a:lstStyle/>
          <a:p>
            <a:pPr defTabSz="1300480">
              <a:defRPr sz="2400">
                <a:latin typeface="+mj-lt"/>
                <a:ea typeface="+mj-ea"/>
                <a:cs typeface="+mj-cs"/>
                <a:sym typeface="Calibri"/>
              </a:defRPr>
            </a:pPr>
            <a:endParaRPr/>
          </a:p>
        </p:txBody>
      </p:sp>
      <p:pic>
        <p:nvPicPr>
          <p:cNvPr id="3" name="Picture 8" descr="Picture 8"/>
          <p:cNvPicPr>
            <a:picLocks noChangeAspect="1"/>
          </p:cNvPicPr>
          <p:nvPr/>
        </p:nvPicPr>
        <p:blipFill>
          <a:blip r:embed="rId25"/>
          <a:stretch>
            <a:fillRect/>
          </a:stretch>
        </p:blipFill>
        <p:spPr>
          <a:xfrm>
            <a:off x="10575486" y="152362"/>
            <a:ext cx="1495762" cy="1405712"/>
          </a:xfrm>
          <a:prstGeom prst="rect">
            <a:avLst/>
          </a:prstGeom>
          <a:ln w="12700">
            <a:miter lim="400000"/>
          </a:ln>
        </p:spPr>
      </p:pic>
      <p:sp>
        <p:nvSpPr>
          <p:cNvPr id="4" name="Rectangle"/>
          <p:cNvSpPr/>
          <p:nvPr/>
        </p:nvSpPr>
        <p:spPr>
          <a:xfrm rot="10800000">
            <a:off x="518273" y="1074001"/>
            <a:ext cx="2423426" cy="98242"/>
          </a:xfrm>
          <a:prstGeom prst="rect">
            <a:avLst/>
          </a:prstGeom>
          <a:solidFill>
            <a:srgbClr val="0069B4"/>
          </a:solidFill>
          <a:ln w="12700">
            <a:miter lim="400000"/>
          </a:ln>
        </p:spPr>
        <p:txBody>
          <a:bodyPr lIns="45718" tIns="45718" rIns="45718" bIns="45718" anchor="ctr"/>
          <a:lstStyle/>
          <a:p>
            <a:pPr>
              <a:defRPr>
                <a:solidFill>
                  <a:srgbClr val="3C3C3C"/>
                </a:solidFill>
                <a:latin typeface="+mj-lt"/>
                <a:ea typeface="+mj-ea"/>
                <a:cs typeface="+mj-cs"/>
                <a:sym typeface="Calibri"/>
              </a:defRPr>
            </a:pPr>
            <a:endParaRPr/>
          </a:p>
        </p:txBody>
      </p:sp>
      <p:sp>
        <p:nvSpPr>
          <p:cNvPr id="5"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Title Text</a:t>
            </a:r>
          </a:p>
        </p:txBody>
      </p:sp>
      <p:sp>
        <p:nvSpPr>
          <p:cNvPr id="6"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8478981" y="6232199"/>
            <a:ext cx="258620" cy="248302"/>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image" Target="../media/image62.svg"/><Relationship Id="rId5" Type="http://schemas.openxmlformats.org/officeDocument/2006/relationships/diagramQuickStyle" Target="../diagrams/quickStyle7.xml"/><Relationship Id="rId15" Type="http://schemas.openxmlformats.org/officeDocument/2006/relationships/image" Target="../media/image39.svg"/><Relationship Id="rId10" Type="http://schemas.openxmlformats.org/officeDocument/2006/relationships/image" Target="../media/image61.png"/><Relationship Id="rId4" Type="http://schemas.openxmlformats.org/officeDocument/2006/relationships/diagramLayout" Target="../diagrams/layout7.xml"/><Relationship Id="rId9" Type="http://schemas.openxmlformats.org/officeDocument/2006/relationships/image" Target="../media/image60.sv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65.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1.xml"/><Relationship Id="rId16" Type="http://schemas.openxmlformats.org/officeDocument/2006/relationships/image" Target="../media/image68.svg"/><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image" Target="../media/image67.png"/><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66.svg"/></Relationships>
</file>

<file path=ppt/slides/_rels/slide12.xml.rels><?xml version="1.0" encoding="UTF-8" standalone="yes"?>
<Relationships xmlns="http://schemas.openxmlformats.org/package/2006/relationships"><Relationship Id="rId3" Type="http://schemas.openxmlformats.org/officeDocument/2006/relationships/hyperlink" Target="mailto:helpdesk@obis.org" TargetMode="External"/><Relationship Id="rId2" Type="http://schemas.openxmlformats.org/officeDocument/2006/relationships/hyperlink" Target="mailto:e.lawrence@unesco.org" TargetMode="External"/><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8.svg"/><Relationship Id="rId3" Type="http://schemas.openxmlformats.org/officeDocument/2006/relationships/notesSlide" Target="../notesSlides/notesSlide4.xml"/><Relationship Id="rId7" Type="http://schemas.openxmlformats.org/officeDocument/2006/relationships/diagramColors" Target="../diagrams/colors1.xml"/><Relationship Id="rId12"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diagramQuickStyle" Target="../diagrams/quickStyle1.xml"/><Relationship Id="rId11" Type="http://schemas.openxmlformats.org/officeDocument/2006/relationships/image" Target="../media/image26.svg"/><Relationship Id="rId5" Type="http://schemas.openxmlformats.org/officeDocument/2006/relationships/diagramLayout" Target="../diagrams/layout1.xml"/><Relationship Id="rId10" Type="http://schemas.openxmlformats.org/officeDocument/2006/relationships/image" Target="../media/image25.png"/><Relationship Id="rId4" Type="http://schemas.openxmlformats.org/officeDocument/2006/relationships/diagramData" Target="../diagrams/data1.xml"/><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33.svg"/><Relationship Id="rId5" Type="http://schemas.openxmlformats.org/officeDocument/2006/relationships/diagramQuickStyle" Target="../diagrams/quickStyle2.xml"/><Relationship Id="rId10" Type="http://schemas.openxmlformats.org/officeDocument/2006/relationships/image" Target="../media/image32.png"/><Relationship Id="rId4" Type="http://schemas.openxmlformats.org/officeDocument/2006/relationships/diagramLayout" Target="../diagrams/layout2.xml"/><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38.png"/><Relationship Id="rId5" Type="http://schemas.openxmlformats.org/officeDocument/2006/relationships/diagramQuickStyle" Target="../diagrams/quickStyle3.xml"/><Relationship Id="rId10" Type="http://schemas.openxmlformats.org/officeDocument/2006/relationships/image" Target="../media/image37.svg"/><Relationship Id="rId4" Type="http://schemas.openxmlformats.org/officeDocument/2006/relationships/diagramLayout" Target="../diagrams/layout3.xml"/><Relationship Id="rId9" Type="http://schemas.openxmlformats.org/officeDocument/2006/relationships/image" Target="../media/image36.png"/><Relationship Id="rId14"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45.png"/><Relationship Id="rId5" Type="http://schemas.openxmlformats.org/officeDocument/2006/relationships/diagramQuickStyle" Target="../diagrams/quickStyle4.xml"/><Relationship Id="rId10" Type="http://schemas.openxmlformats.org/officeDocument/2006/relationships/image" Target="../media/image44.svg"/><Relationship Id="rId4" Type="http://schemas.openxmlformats.org/officeDocument/2006/relationships/diagramLayout" Target="../diagrams/layout4.xml"/><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image" Target="../media/image51.svg"/><Relationship Id="rId5" Type="http://schemas.openxmlformats.org/officeDocument/2006/relationships/diagramQuickStyle" Target="../diagrams/quickStyle5.xml"/><Relationship Id="rId10" Type="http://schemas.openxmlformats.org/officeDocument/2006/relationships/image" Target="../media/image50.png"/><Relationship Id="rId4" Type="http://schemas.openxmlformats.org/officeDocument/2006/relationships/diagramLayout" Target="../diagrams/layout5.xml"/><Relationship Id="rId9" Type="http://schemas.openxmlformats.org/officeDocument/2006/relationships/image" Target="../media/image49.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image" Target="../media/image56.svg"/><Relationship Id="rId5" Type="http://schemas.openxmlformats.org/officeDocument/2006/relationships/diagramQuickStyle" Target="../diagrams/quickStyle6.xml"/><Relationship Id="rId10" Type="http://schemas.openxmlformats.org/officeDocument/2006/relationships/image" Target="../media/image55.png"/><Relationship Id="rId4" Type="http://schemas.openxmlformats.org/officeDocument/2006/relationships/diagramLayout" Target="../diagrams/layout6.xml"/><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3"/>
          <p:cNvSpPr txBox="1"/>
          <p:nvPr/>
        </p:nvSpPr>
        <p:spPr>
          <a:xfrm>
            <a:off x="6118969" y="2450712"/>
            <a:ext cx="5939685" cy="2092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3000" b="1">
                <a:solidFill>
                  <a:srgbClr val="FFFFFF"/>
                </a:solidFill>
                <a:latin typeface="Arial"/>
                <a:ea typeface="Arial"/>
                <a:cs typeface="Arial"/>
                <a:sym typeface="Arial"/>
              </a:defRPr>
            </a:pPr>
            <a:r>
              <a:rPr lang="en-US" dirty="0"/>
              <a:t>6th</a:t>
            </a:r>
            <a:r>
              <a:rPr dirty="0"/>
              <a:t> SESSION</a:t>
            </a:r>
          </a:p>
          <a:p>
            <a:pPr algn="ctr">
              <a:defRPr sz="3000" b="1">
                <a:solidFill>
                  <a:srgbClr val="FFFFFF"/>
                </a:solidFill>
                <a:latin typeface="Arial"/>
                <a:ea typeface="Arial"/>
                <a:cs typeface="Arial"/>
                <a:sym typeface="Arial"/>
              </a:defRPr>
            </a:pPr>
            <a:r>
              <a:rPr dirty="0"/>
              <a:t>GROUP OF EXPERTS ON CAPACITY DEVELOPMENT </a:t>
            </a:r>
          </a:p>
          <a:p>
            <a:pPr algn="ctr">
              <a:defRPr sz="3000" b="1">
                <a:solidFill>
                  <a:srgbClr val="FFFFFF"/>
                </a:solidFill>
                <a:latin typeface="Arial"/>
                <a:ea typeface="Arial"/>
                <a:cs typeface="Arial"/>
                <a:sym typeface="Arial"/>
              </a:defRPr>
            </a:pPr>
            <a:r>
              <a:rPr dirty="0"/>
              <a:t>(GE-CD</a:t>
            </a:r>
            <a:r>
              <a:rPr lang="en-US" dirty="0"/>
              <a:t>-VI</a:t>
            </a:r>
            <a:r>
              <a:rPr dirty="0"/>
              <a:t>)</a:t>
            </a:r>
            <a:r>
              <a:rPr sz="4000" dirty="0"/>
              <a:t> </a:t>
            </a:r>
          </a:p>
        </p:txBody>
      </p:sp>
      <p:sp>
        <p:nvSpPr>
          <p:cNvPr id="324" name="Rectangle 4"/>
          <p:cNvSpPr txBox="1"/>
          <p:nvPr/>
        </p:nvSpPr>
        <p:spPr>
          <a:xfrm>
            <a:off x="162129" y="5240313"/>
            <a:ext cx="11511062"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2000" b="1">
                <a:solidFill>
                  <a:srgbClr val="002060"/>
                </a:solidFill>
                <a:latin typeface="Arial"/>
                <a:ea typeface="Arial"/>
                <a:cs typeface="Arial"/>
                <a:sym typeface="Arial"/>
              </a:defRPr>
            </a:lvl1pPr>
          </a:lstStyle>
          <a:p>
            <a:r>
              <a:rPr lang="en-CA" sz="2400" dirty="0">
                <a:solidFill>
                  <a:schemeClr val="bg1"/>
                </a:solidFill>
              </a:rPr>
              <a:t>Elizabeth Lawrence</a:t>
            </a:r>
            <a:r>
              <a:rPr sz="2400" dirty="0">
                <a:solidFill>
                  <a:schemeClr val="bg1"/>
                </a:solidFill>
              </a:rPr>
              <a:t> </a:t>
            </a:r>
            <a:endParaRPr lang="en-CA" sz="2400" dirty="0">
              <a:solidFill>
                <a:schemeClr val="bg1"/>
              </a:solidFill>
            </a:endParaRPr>
          </a:p>
          <a:p>
            <a:r>
              <a:rPr lang="en-CA" dirty="0">
                <a:solidFill>
                  <a:schemeClr val="bg1"/>
                </a:solidFill>
              </a:rPr>
              <a:t>OBIS Capacity Development Officer/</a:t>
            </a:r>
            <a:r>
              <a:rPr lang="en-CA" dirty="0" err="1">
                <a:solidFill>
                  <a:schemeClr val="bg1"/>
                </a:solidFill>
              </a:rPr>
              <a:t>BioEcoOcean</a:t>
            </a:r>
            <a:r>
              <a:rPr lang="en-CA" dirty="0">
                <a:solidFill>
                  <a:schemeClr val="bg1"/>
                </a:solidFill>
              </a:rPr>
              <a:t> Project Officer </a:t>
            </a:r>
          </a:p>
          <a:p>
            <a:r>
              <a:rPr lang="en-CA" dirty="0">
                <a:solidFill>
                  <a:schemeClr val="bg1"/>
                </a:solidFill>
              </a:rPr>
              <a:t>Oct 22, 2024</a:t>
            </a:r>
            <a:endParaRPr dirty="0">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C3784AB9-34B9-CCEA-CE12-493503809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29" y="5830067"/>
            <a:ext cx="1522865" cy="868041"/>
          </a:xfrm>
          <a:prstGeom prst="rect">
            <a:avLst/>
          </a:prstGeom>
        </p:spPr>
      </p:pic>
      <p:pic>
        <p:nvPicPr>
          <p:cNvPr id="11266" name="Picture 2">
            <a:extLst>
              <a:ext uri="{FF2B5EF4-FFF2-40B4-BE49-F238E27FC236}">
                <a16:creationId xmlns:a16="http://schemas.microsoft.com/office/drawing/2014/main" id="{127AA403-3B6E-3D8C-E1E5-3FDD76E2A2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65"/>
          <a:stretch/>
        </p:blipFill>
        <p:spPr bwMode="auto">
          <a:xfrm>
            <a:off x="10077450" y="5101777"/>
            <a:ext cx="1981204" cy="1643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837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18" name="Diagram 17">
            <a:extLst>
              <a:ext uri="{FF2B5EF4-FFF2-40B4-BE49-F238E27FC236}">
                <a16:creationId xmlns:a16="http://schemas.microsoft.com/office/drawing/2014/main" id="{45069815-3A37-1098-7B2E-8BC54D746F11}"/>
              </a:ext>
            </a:extLst>
          </p:cNvPr>
          <p:cNvGraphicFramePr/>
          <p:nvPr>
            <p:extLst>
              <p:ext uri="{D42A27DB-BD31-4B8C-83A1-F6EECF244321}">
                <p14:modId xmlns:p14="http://schemas.microsoft.com/office/powerpoint/2010/main" val="3724549077"/>
              </p:ext>
            </p:extLst>
          </p:nvPr>
        </p:nvGraphicFramePr>
        <p:xfrm>
          <a:off x="2333625" y="2343150"/>
          <a:ext cx="7553325"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CB9CCDD-89E0-3CD2-84A3-B938DEA1F57D}"/>
              </a:ext>
            </a:extLst>
          </p:cNvPr>
          <p:cNvSpPr txBox="1"/>
          <p:nvPr/>
        </p:nvSpPr>
        <p:spPr>
          <a:xfrm>
            <a:off x="479258" y="1286423"/>
            <a:ext cx="10074442"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Output </a:t>
            </a:r>
            <a:r>
              <a:rPr lang="en-GB" sz="2800" b="1" dirty="0">
                <a:solidFill>
                  <a:srgbClr val="002060"/>
                </a:solidFill>
                <a:effectLst/>
                <a:latin typeface="Arial" panose="020B0604020202020204" pitchFamily="34" charset="0"/>
                <a:cs typeface="Arial" panose="020B0604020202020204" pitchFamily="34" charset="0"/>
              </a:rPr>
              <a:t>3: </a:t>
            </a:r>
            <a:r>
              <a:rPr lang="en-US" sz="2800" b="1" dirty="0">
                <a:solidFill>
                  <a:srgbClr val="FF0000"/>
                </a:solidFill>
                <a:effectLst/>
                <a:latin typeface="Arial" panose="020B0604020202020204" pitchFamily="34" charset="0"/>
                <a:cs typeface="Arial" panose="020B0604020202020204" pitchFamily="34" charset="0"/>
              </a:rPr>
              <a:t>Global, regional and sub-regional mechanisms strengthened</a:t>
            </a:r>
          </a:p>
        </p:txBody>
      </p:sp>
      <p:sp>
        <p:nvSpPr>
          <p:cNvPr id="8" name="TextBox 7">
            <a:extLst>
              <a:ext uri="{FF2B5EF4-FFF2-40B4-BE49-F238E27FC236}">
                <a16:creationId xmlns:a16="http://schemas.microsoft.com/office/drawing/2014/main" id="{516B0ECD-A2D7-033B-8AF2-49C32539AC2F}"/>
              </a:ext>
            </a:extLst>
          </p:cNvPr>
          <p:cNvSpPr txBox="1"/>
          <p:nvPr/>
        </p:nvSpPr>
        <p:spPr>
          <a:xfrm>
            <a:off x="5416674" y="3162960"/>
            <a:ext cx="176048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chemeClr val="accent2">
                    <a:lumMod val="50000"/>
                  </a:schemeClr>
                </a:solidFill>
                <a:latin typeface="Arial" panose="020B0604020202020204" pitchFamily="34" charset="0"/>
                <a:cs typeface="Arial" panose="020B0604020202020204" pitchFamily="34" charset="0"/>
              </a:rPr>
              <a:t>3.2.1, 3.3.1</a:t>
            </a:r>
            <a:endParaRPr lang="en-CA" dirty="0">
              <a:solidFill>
                <a:schemeClr val="accent2">
                  <a:lumMod val="50000"/>
                </a:schemeClr>
              </a:solidFill>
            </a:endParaRPr>
          </a:p>
        </p:txBody>
      </p:sp>
      <p:pic>
        <p:nvPicPr>
          <p:cNvPr id="2" name="Graphic 1" descr="Earth globe: Asia and Australia with solid fill">
            <a:extLst>
              <a:ext uri="{FF2B5EF4-FFF2-40B4-BE49-F238E27FC236}">
                <a16:creationId xmlns:a16="http://schemas.microsoft.com/office/drawing/2014/main" id="{83B2AE86-2A9D-DC94-6721-84730D25EA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8346" y="5529571"/>
            <a:ext cx="822676" cy="822676"/>
          </a:xfrm>
          <a:prstGeom prst="rect">
            <a:avLst/>
          </a:prstGeom>
        </p:spPr>
      </p:pic>
      <p:pic>
        <p:nvPicPr>
          <p:cNvPr id="4" name="Graphic 3" descr="Earth Globe - Asia with solid fill">
            <a:extLst>
              <a:ext uri="{FF2B5EF4-FFF2-40B4-BE49-F238E27FC236}">
                <a16:creationId xmlns:a16="http://schemas.microsoft.com/office/drawing/2014/main" id="{E7226E87-6EFE-B47C-0753-A0B1CDC741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82388" y="5529571"/>
            <a:ext cx="822676" cy="822676"/>
          </a:xfrm>
          <a:prstGeom prst="rect">
            <a:avLst/>
          </a:prstGeom>
        </p:spPr>
      </p:pic>
      <p:pic>
        <p:nvPicPr>
          <p:cNvPr id="5" name="Graphic 4" descr="Earth globe: Americas with solid fill">
            <a:extLst>
              <a:ext uri="{FF2B5EF4-FFF2-40B4-BE49-F238E27FC236}">
                <a16:creationId xmlns:a16="http://schemas.microsoft.com/office/drawing/2014/main" id="{4C2D8895-420E-251E-A696-45ED562180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50473" y="5529571"/>
            <a:ext cx="822676" cy="822676"/>
          </a:xfrm>
          <a:prstGeom prst="rect">
            <a:avLst/>
          </a:prstGeom>
        </p:spPr>
      </p:pic>
      <p:pic>
        <p:nvPicPr>
          <p:cNvPr id="6" name="Graphic 5" descr="Earth globe: Africa and Europe with solid fill">
            <a:extLst>
              <a:ext uri="{FF2B5EF4-FFF2-40B4-BE49-F238E27FC236}">
                <a16:creationId xmlns:a16="http://schemas.microsoft.com/office/drawing/2014/main" id="{77605B98-C1F6-52FF-3DB8-17F4648C9F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66430" y="5529571"/>
            <a:ext cx="822676" cy="822676"/>
          </a:xfrm>
          <a:prstGeom prst="rect">
            <a:avLst/>
          </a:prstGeom>
        </p:spPr>
      </p:pic>
    </p:spTree>
    <p:extLst>
      <p:ext uri="{BB962C8B-B14F-4D97-AF65-F5344CB8AC3E}">
        <p14:creationId xmlns:p14="http://schemas.microsoft.com/office/powerpoint/2010/main" val="1226432611"/>
      </p:ext>
    </p:extLst>
  </p:cSld>
  <p:clrMapOvr>
    <a:masterClrMapping/>
  </p:clrMapOvr>
  <p:transition spd="med" advTm="307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18" name="Diagram 17">
            <a:extLst>
              <a:ext uri="{FF2B5EF4-FFF2-40B4-BE49-F238E27FC236}">
                <a16:creationId xmlns:a16="http://schemas.microsoft.com/office/drawing/2014/main" id="{45069815-3A37-1098-7B2E-8BC54D746F11}"/>
              </a:ext>
            </a:extLst>
          </p:cNvPr>
          <p:cNvGraphicFramePr/>
          <p:nvPr>
            <p:extLst>
              <p:ext uri="{D42A27DB-BD31-4B8C-83A1-F6EECF244321}">
                <p14:modId xmlns:p14="http://schemas.microsoft.com/office/powerpoint/2010/main" val="2746310743"/>
              </p:ext>
            </p:extLst>
          </p:nvPr>
        </p:nvGraphicFramePr>
        <p:xfrm>
          <a:off x="257174" y="2333624"/>
          <a:ext cx="7991476" cy="4343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552459C-C649-45BE-2BFF-060C1686970C}"/>
              </a:ext>
            </a:extLst>
          </p:cNvPr>
          <p:cNvSpPr txBox="1"/>
          <p:nvPr/>
        </p:nvSpPr>
        <p:spPr>
          <a:xfrm>
            <a:off x="5969045" y="3300180"/>
            <a:ext cx="83354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6.2.1</a:t>
            </a:r>
            <a:endParaRPr lang="en-CA" dirty="0">
              <a:solidFill>
                <a:schemeClr val="accent3">
                  <a:lumMod val="50000"/>
                </a:schemeClr>
              </a:solidFill>
            </a:endParaRPr>
          </a:p>
        </p:txBody>
      </p:sp>
      <p:sp>
        <p:nvSpPr>
          <p:cNvPr id="4" name="TextBox 3">
            <a:extLst>
              <a:ext uri="{FF2B5EF4-FFF2-40B4-BE49-F238E27FC236}">
                <a16:creationId xmlns:a16="http://schemas.microsoft.com/office/drawing/2014/main" id="{09D0A521-0A8A-E487-520F-413A218DF0F7}"/>
              </a:ext>
            </a:extLst>
          </p:cNvPr>
          <p:cNvSpPr txBox="1"/>
          <p:nvPr/>
        </p:nvSpPr>
        <p:spPr>
          <a:xfrm>
            <a:off x="1816000" y="3271605"/>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6.1.1</a:t>
            </a:r>
            <a:endParaRPr lang="en-CA" dirty="0">
              <a:solidFill>
                <a:schemeClr val="accent3">
                  <a:lumMod val="50000"/>
                </a:schemeClr>
              </a:solidFill>
            </a:endParaRPr>
          </a:p>
        </p:txBody>
      </p:sp>
      <p:sp>
        <p:nvSpPr>
          <p:cNvPr id="2" name="TextBox 1">
            <a:extLst>
              <a:ext uri="{FF2B5EF4-FFF2-40B4-BE49-F238E27FC236}">
                <a16:creationId xmlns:a16="http://schemas.microsoft.com/office/drawing/2014/main" id="{7DFE243C-CD9F-609C-0C9F-382CC3CC1D19}"/>
              </a:ext>
            </a:extLst>
          </p:cNvPr>
          <p:cNvSpPr txBox="1"/>
          <p:nvPr/>
        </p:nvSpPr>
        <p:spPr>
          <a:xfrm>
            <a:off x="479258" y="1286423"/>
            <a:ext cx="974678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Output </a:t>
            </a:r>
            <a:r>
              <a:rPr lang="en-GB" sz="2800" b="1" dirty="0">
                <a:solidFill>
                  <a:srgbClr val="002060"/>
                </a:solidFill>
                <a:effectLst/>
                <a:latin typeface="Arial" panose="020B0604020202020204" pitchFamily="34" charset="0"/>
                <a:cs typeface="Arial" panose="020B0604020202020204" pitchFamily="34" charset="0"/>
              </a:rPr>
              <a:t>6: </a:t>
            </a:r>
            <a:r>
              <a:rPr lang="en-GB" sz="2800" b="1" dirty="0">
                <a:solidFill>
                  <a:schemeClr val="accent3"/>
                </a:solidFill>
                <a:effectLst/>
                <a:latin typeface="Arial" panose="020B0604020202020204" pitchFamily="34" charset="0"/>
                <a:cs typeface="Arial" panose="020B0604020202020204" pitchFamily="34" charset="0"/>
              </a:rPr>
              <a:t>Sustained resource mobilization reinforced</a:t>
            </a:r>
            <a:endParaRPr lang="en-CA" sz="2800" b="1" dirty="0">
              <a:solidFill>
                <a:schemeClr val="accent3"/>
              </a:solidFill>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9047B392-8197-7B9F-53AF-634FA3CA4F69}"/>
              </a:ext>
            </a:extLst>
          </p:cNvPr>
          <p:cNvGraphicFramePr/>
          <p:nvPr>
            <p:extLst>
              <p:ext uri="{D42A27DB-BD31-4B8C-83A1-F6EECF244321}">
                <p14:modId xmlns:p14="http://schemas.microsoft.com/office/powerpoint/2010/main" val="3542019003"/>
              </p:ext>
            </p:extLst>
          </p:nvPr>
        </p:nvGraphicFramePr>
        <p:xfrm>
          <a:off x="8414605" y="2333624"/>
          <a:ext cx="3586126" cy="43434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32C02A76-576B-1FEF-6321-97A154B002F7}"/>
              </a:ext>
            </a:extLst>
          </p:cNvPr>
          <p:cNvSpPr txBox="1"/>
          <p:nvPr/>
        </p:nvSpPr>
        <p:spPr>
          <a:xfrm>
            <a:off x="9649521" y="3302805"/>
            <a:ext cx="145295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chemeClr val="accent2">
                    <a:lumMod val="50000"/>
                  </a:schemeClr>
                </a:solidFill>
                <a:latin typeface="Arial" panose="020B0604020202020204" pitchFamily="34" charset="0"/>
                <a:cs typeface="Arial" panose="020B0604020202020204" pitchFamily="34" charset="0"/>
              </a:rPr>
              <a:t>6.1.1</a:t>
            </a:r>
            <a:r>
              <a:rPr lang="en-CA" dirty="0">
                <a:solidFill>
                  <a:schemeClr val="accent2">
                    <a:lumMod val="50000"/>
                  </a:schemeClr>
                </a:solidFill>
              </a:rPr>
              <a:t>, </a:t>
            </a:r>
            <a:r>
              <a:rPr lang="en-US" b="1" dirty="0">
                <a:solidFill>
                  <a:schemeClr val="accent2">
                    <a:lumMod val="50000"/>
                  </a:schemeClr>
                </a:solidFill>
                <a:latin typeface="Arial" panose="020B0604020202020204" pitchFamily="34" charset="0"/>
                <a:cs typeface="Arial" panose="020B0604020202020204" pitchFamily="34" charset="0"/>
              </a:rPr>
              <a:t>6.2.1</a:t>
            </a:r>
            <a:endParaRPr lang="en-CA" dirty="0">
              <a:solidFill>
                <a:schemeClr val="accent2">
                  <a:lumMod val="50000"/>
                </a:schemeClr>
              </a:solidFill>
            </a:endParaRPr>
          </a:p>
        </p:txBody>
      </p:sp>
      <p:pic>
        <p:nvPicPr>
          <p:cNvPr id="14" name="Graphic 13" descr="Handshake with solid fill">
            <a:extLst>
              <a:ext uri="{FF2B5EF4-FFF2-40B4-BE49-F238E27FC236}">
                <a16:creationId xmlns:a16="http://schemas.microsoft.com/office/drawing/2014/main" id="{270013D4-5915-18CB-96C3-1484846513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02478" y="3738918"/>
            <a:ext cx="914400" cy="914400"/>
          </a:xfrm>
          <a:prstGeom prst="rect">
            <a:avLst/>
          </a:prstGeom>
        </p:spPr>
      </p:pic>
      <p:pic>
        <p:nvPicPr>
          <p:cNvPr id="16" name="Graphic 15" descr="Cheers with solid fill">
            <a:extLst>
              <a:ext uri="{FF2B5EF4-FFF2-40B4-BE49-F238E27FC236}">
                <a16:creationId xmlns:a16="http://schemas.microsoft.com/office/drawing/2014/main" id="{D7D50D61-E420-6239-9ED3-806A8C3574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233870">
            <a:off x="2795763" y="5023392"/>
            <a:ext cx="1229720" cy="1229720"/>
          </a:xfrm>
          <a:prstGeom prst="rect">
            <a:avLst/>
          </a:prstGeom>
        </p:spPr>
      </p:pic>
    </p:spTree>
    <p:extLst>
      <p:ext uri="{BB962C8B-B14F-4D97-AF65-F5344CB8AC3E}">
        <p14:creationId xmlns:p14="http://schemas.microsoft.com/office/powerpoint/2010/main" val="1597969046"/>
      </p:ext>
    </p:extLst>
  </p:cSld>
  <p:clrMapOvr>
    <a:masterClrMapping/>
  </p:clrMapOvr>
  <p:transition spd="med" advTm="190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A4E0022F-631F-4685-8605-100DF345F5F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A193A42B-5981-4C62-BE74-C7291C2F2C4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graphicEl>
                                              <a:dgm id="{F85E8DD2-286F-4C57-A657-76FCD8152DD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E373C7A7-4F8E-4076-8B22-745B71EE702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66371C2E-2A3C-452F-984C-3C941B711CD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0BB7E45E-D247-42BE-8A88-30A09A19B19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graphicEl>
                                              <a:dgm id="{00967B89-D705-4A7F-BA0E-9893288C533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p:bldSub>
      </p:bldGraphic>
      <p:bldP spid="3" grpId="0"/>
      <p:bldP spid="4" grpId="0"/>
      <p:bldGraphic spid="9" grpId="0">
        <p:bldAsOne/>
      </p:bldGraphic>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F6193C-69D1-695A-F2E4-A894D2DCB340}"/>
              </a:ext>
            </a:extLst>
          </p:cNvPr>
          <p:cNvSpPr/>
          <p:nvPr/>
        </p:nvSpPr>
        <p:spPr>
          <a:xfrm>
            <a:off x="2562225" y="2491953"/>
            <a:ext cx="8429625" cy="144654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8800" b="1" i="0" u="none" strike="noStrike" cap="none" spc="0" normalizeH="0" baseline="0" dirty="0">
                <a:ln>
                  <a:noFill/>
                </a:ln>
                <a:solidFill>
                  <a:srgbClr val="1E74AC"/>
                </a:solidFill>
                <a:effectLst/>
                <a:uFillTx/>
                <a:latin typeface="+mn-lt"/>
                <a:ea typeface="+mn-ea"/>
                <a:cs typeface="+mn-cs"/>
                <a:sym typeface="Helvetica"/>
              </a:rPr>
              <a:t>THANK Y   U</a:t>
            </a:r>
          </a:p>
        </p:txBody>
      </p:sp>
      <p:sp>
        <p:nvSpPr>
          <p:cNvPr id="2" name="TextBox 1">
            <a:extLst>
              <a:ext uri="{FF2B5EF4-FFF2-40B4-BE49-F238E27FC236}">
                <a16:creationId xmlns:a16="http://schemas.microsoft.com/office/drawing/2014/main" id="{5DBEBDCC-8D7F-EEC5-C4AC-FC9EF6AFA0EA}"/>
              </a:ext>
            </a:extLst>
          </p:cNvPr>
          <p:cNvSpPr txBox="1"/>
          <p:nvPr/>
        </p:nvSpPr>
        <p:spPr>
          <a:xfrm>
            <a:off x="2562225" y="3878034"/>
            <a:ext cx="3857625"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CA" sz="2400" dirty="0">
                <a:solidFill>
                  <a:srgbClr val="1E74AC"/>
                </a:solidFill>
                <a:hlinkClick r:id="rId2">
                  <a:extLst>
                    <a:ext uri="{A12FA001-AC4F-418D-AE19-62706E023703}">
                      <ahyp:hlinkClr xmlns:ahyp="http://schemas.microsoft.com/office/drawing/2018/hyperlinkcolor" val="tx"/>
                    </a:ext>
                  </a:extLst>
                </a:hlinkClick>
              </a:rPr>
              <a:t>e.lawrence@unesco.org</a:t>
            </a:r>
            <a:endParaRPr lang="en-CA" sz="2400" dirty="0">
              <a:solidFill>
                <a:srgbClr val="1E74AC"/>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en-CA" sz="2400" b="0" i="0" u="none" strike="noStrike" cap="none" spc="0" normalizeH="0" baseline="0" dirty="0">
                <a:ln>
                  <a:noFill/>
                </a:ln>
                <a:solidFill>
                  <a:srgbClr val="1E74AC"/>
                </a:solidFill>
                <a:effectLst/>
                <a:uFillTx/>
                <a:latin typeface="+mn-lt"/>
                <a:ea typeface="+mn-ea"/>
                <a:cs typeface="+mn-cs"/>
                <a:sym typeface="Helvetica"/>
                <a:hlinkClick r:id="rId3">
                  <a:extLst>
                    <a:ext uri="{A12FA001-AC4F-418D-AE19-62706E023703}">
                      <ahyp:hlinkClr xmlns:ahyp="http://schemas.microsoft.com/office/drawing/2018/hyperlinkcolor" val="tx"/>
                    </a:ext>
                  </a:extLst>
                </a:hlinkClick>
              </a:rPr>
              <a:t>helpdesk@obis.org</a:t>
            </a:r>
            <a:endParaRPr kumimoji="0" lang="en-CA" sz="2400" b="0" i="0" u="none" strike="noStrike" cap="none" spc="0" normalizeH="0" baseline="0" dirty="0">
              <a:ln>
                <a:noFill/>
              </a:ln>
              <a:solidFill>
                <a:srgbClr val="1E74AC"/>
              </a:solidFill>
              <a:effectLst/>
              <a:uFillTx/>
              <a:latin typeface="+mn-lt"/>
              <a:ea typeface="+mn-ea"/>
              <a:cs typeface="+mn-cs"/>
              <a:sym typeface="Helvetica"/>
            </a:endParaRPr>
          </a:p>
        </p:txBody>
      </p:sp>
      <p:pic>
        <p:nvPicPr>
          <p:cNvPr id="4" name="Picture 3">
            <a:extLst>
              <a:ext uri="{FF2B5EF4-FFF2-40B4-BE49-F238E27FC236}">
                <a16:creationId xmlns:a16="http://schemas.microsoft.com/office/drawing/2014/main" id="{8183666D-C5DB-EE92-BD48-00F54B0530B7}"/>
              </a:ext>
            </a:extLst>
          </p:cNvPr>
          <p:cNvPicPr>
            <a:picLocks noChangeAspect="1"/>
          </p:cNvPicPr>
          <p:nvPr/>
        </p:nvPicPr>
        <p:blipFill>
          <a:blip r:embed="rId4"/>
          <a:srcRect t="14333"/>
          <a:stretch/>
        </p:blipFill>
        <p:spPr>
          <a:xfrm>
            <a:off x="6057900" y="3897084"/>
            <a:ext cx="6047294" cy="2867272"/>
          </a:xfrm>
          <a:prstGeom prst="rect">
            <a:avLst/>
          </a:prstGeom>
        </p:spPr>
      </p:pic>
      <p:pic>
        <p:nvPicPr>
          <p:cNvPr id="11" name="Picture 10" descr="A blue and black logo&#10;&#10;Description automatically generated">
            <a:extLst>
              <a:ext uri="{FF2B5EF4-FFF2-40B4-BE49-F238E27FC236}">
                <a16:creationId xmlns:a16="http://schemas.microsoft.com/office/drawing/2014/main" id="{FA42303A-DA99-49AB-A792-37C62F4B7B65}"/>
              </a:ext>
            </a:extLst>
          </p:cNvPr>
          <p:cNvPicPr>
            <a:picLocks noChangeAspect="1"/>
          </p:cNvPicPr>
          <p:nvPr/>
        </p:nvPicPr>
        <p:blipFill>
          <a:blip r:embed="rId5" cstate="print">
            <a:extLst>
              <a:ext uri="{28A0092B-C50C-407E-A947-70E740481C1C}">
                <a14:useLocalDpi xmlns:a14="http://schemas.microsoft.com/office/drawing/2010/main" val="0"/>
              </a:ext>
            </a:extLst>
          </a:blip>
          <a:srcRect r="61668" b="33073"/>
          <a:stretch/>
        </p:blipFill>
        <p:spPr>
          <a:xfrm>
            <a:off x="7510454" y="2752724"/>
            <a:ext cx="985845" cy="977113"/>
          </a:xfrm>
          <a:prstGeom prst="rect">
            <a:avLst/>
          </a:prstGeom>
        </p:spPr>
      </p:pic>
    </p:spTree>
  </p:cSld>
  <p:clrMapOvr>
    <a:masterClrMapping/>
  </p:clrMapOvr>
  <p:transition spd="med" advTm="17782"/>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8B13FC-4F1C-2859-573D-A6CB58D697B3}"/>
              </a:ext>
            </a:extLst>
          </p:cNvPr>
          <p:cNvSpPr txBox="1"/>
          <p:nvPr/>
        </p:nvSpPr>
        <p:spPr>
          <a:xfrm>
            <a:off x="2868385" y="2944977"/>
            <a:ext cx="9161690"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pPr>
            <a:r>
              <a:rPr lang="en-US" sz="2400" b="1" dirty="0">
                <a:solidFill>
                  <a:srgbClr val="183254"/>
                </a:solidFill>
              </a:rPr>
              <a:t>Appendix:</a:t>
            </a:r>
          </a:p>
          <a:p>
            <a:pPr>
              <a:defRPr/>
            </a:pPr>
            <a:r>
              <a:rPr lang="en-US" sz="2400" b="1" dirty="0">
                <a:solidFill>
                  <a:srgbClr val="183254"/>
                </a:solidFill>
              </a:rPr>
              <a:t>OBIS Inputs to the IOC CD Strategy Outputs and Activities</a:t>
            </a:r>
          </a:p>
          <a:p>
            <a:pPr algn="ctr">
              <a:defRPr/>
            </a:pPr>
            <a:r>
              <a:rPr lang="en-US" sz="2800" b="1" dirty="0">
                <a:solidFill>
                  <a:srgbClr val="183254"/>
                </a:solidFill>
              </a:rPr>
              <a:t>Table summaries </a:t>
            </a:r>
          </a:p>
        </p:txBody>
      </p:sp>
      <p:pic>
        <p:nvPicPr>
          <p:cNvPr id="6" name="Camera 5">
            <a:extLst>
              <a:ext uri="{FF2B5EF4-FFF2-40B4-BE49-F238E27FC236}">
                <a16:creationId xmlns:a16="http://schemas.microsoft.com/office/drawing/2014/main" id="{561F81A1-4A04-E6F2-EDAE-287491F9D36B}"/>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9353550" y="79292"/>
            <a:ext cx="1125136" cy="1125136"/>
          </a:xfrm>
          <a:prstGeom prst="ellipse">
            <a:avLst/>
          </a:prstGeom>
        </p:spPr>
      </p:pic>
    </p:spTree>
    <p:extLst>
      <p:ext uri="{BB962C8B-B14F-4D97-AF65-F5344CB8AC3E}">
        <p14:creationId xmlns:p14="http://schemas.microsoft.com/office/powerpoint/2010/main" val="25313804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330" name="Table"/>
          <p:cNvGraphicFramePr/>
          <p:nvPr>
            <p:extLst>
              <p:ext uri="{D42A27DB-BD31-4B8C-83A1-F6EECF244321}">
                <p14:modId xmlns:p14="http://schemas.microsoft.com/office/powerpoint/2010/main" val="1996899372"/>
              </p:ext>
            </p:extLst>
          </p:nvPr>
        </p:nvGraphicFramePr>
        <p:xfrm>
          <a:off x="133351" y="843087"/>
          <a:ext cx="11963400" cy="6217331"/>
        </p:xfrm>
        <a:graphic>
          <a:graphicData uri="http://schemas.openxmlformats.org/drawingml/2006/table">
            <a:tbl>
              <a:tblPr bandRow="1">
                <a:tableStyleId>{4C3C2611-4C71-4FC5-86AE-919BDF0F9419}</a:tableStyleId>
              </a:tblPr>
              <a:tblGrid>
                <a:gridCol w="1557778">
                  <a:extLst>
                    <a:ext uri="{9D8B030D-6E8A-4147-A177-3AD203B41FA5}">
                      <a16:colId xmlns:a16="http://schemas.microsoft.com/office/drawing/2014/main" val="20000"/>
                    </a:ext>
                  </a:extLst>
                </a:gridCol>
                <a:gridCol w="2360229">
                  <a:extLst>
                    <a:ext uri="{9D8B030D-6E8A-4147-A177-3AD203B41FA5}">
                      <a16:colId xmlns:a16="http://schemas.microsoft.com/office/drawing/2014/main" val="20001"/>
                    </a:ext>
                  </a:extLst>
                </a:gridCol>
                <a:gridCol w="5166083">
                  <a:extLst>
                    <a:ext uri="{9D8B030D-6E8A-4147-A177-3AD203B41FA5}">
                      <a16:colId xmlns:a16="http://schemas.microsoft.com/office/drawing/2014/main" val="20002"/>
                    </a:ext>
                  </a:extLst>
                </a:gridCol>
                <a:gridCol w="2879310">
                  <a:extLst>
                    <a:ext uri="{9D8B030D-6E8A-4147-A177-3AD203B41FA5}">
                      <a16:colId xmlns:a16="http://schemas.microsoft.com/office/drawing/2014/main" val="20003"/>
                    </a:ext>
                  </a:extLst>
                </a:gridCol>
              </a:tblGrid>
              <a:tr h="234649">
                <a:tc>
                  <a:txBody>
                    <a:bodyPr/>
                    <a:lstStyle/>
                    <a:p>
                      <a:pPr algn="l" defTabSz="457200">
                        <a:defRPr sz="1800"/>
                      </a:pPr>
                      <a:r>
                        <a:rPr sz="900" b="1" dirty="0">
                          <a:sym typeface="Arial"/>
                        </a:rPr>
                        <a:t>Output</a:t>
                      </a:r>
                      <a:endParaRPr sz="900" b="1" dirty="0">
                        <a:latin typeface="Arial"/>
                        <a:ea typeface="Arial"/>
                        <a:cs typeface="Arial"/>
                        <a:sym typeface="Arial"/>
                      </a:endParaRPr>
                    </a:p>
                  </a:txBody>
                  <a:tcPr marL="50800" marR="50800" marT="50800" marB="50800" horzOverflow="overflow">
                    <a:solidFill>
                      <a:srgbClr val="E0E0E0"/>
                    </a:solidFill>
                  </a:tcPr>
                </a:tc>
                <a:tc>
                  <a:txBody>
                    <a:bodyPr/>
                    <a:lstStyle/>
                    <a:p>
                      <a:pPr algn="l" defTabSz="457200">
                        <a:defRPr sz="1800"/>
                      </a:pPr>
                      <a:r>
                        <a:rPr sz="900" b="1">
                          <a:sym typeface="Arial"/>
                        </a:rPr>
                        <a:t>Activity</a:t>
                      </a:r>
                      <a:endParaRPr sz="900" b="1">
                        <a:latin typeface="Arial"/>
                        <a:ea typeface="Arial"/>
                        <a:cs typeface="Arial"/>
                        <a:sym typeface="Arial"/>
                      </a:endParaRPr>
                    </a:p>
                  </a:txBody>
                  <a:tcPr marL="50800" marR="50800" marT="50800" marB="50800" horzOverflow="overflow">
                    <a:solidFill>
                      <a:srgbClr val="E0E0E0"/>
                    </a:solidFill>
                  </a:tcPr>
                </a:tc>
                <a:tc>
                  <a:txBody>
                    <a:bodyPr/>
                    <a:lstStyle/>
                    <a:p>
                      <a:pPr algn="l" defTabSz="457200">
                        <a:defRPr sz="1800"/>
                      </a:pPr>
                      <a:r>
                        <a:rPr sz="900" b="1" dirty="0">
                          <a:sym typeface="Arial"/>
                        </a:rPr>
                        <a:t>Action</a:t>
                      </a:r>
                      <a:endParaRPr sz="900" b="1" dirty="0">
                        <a:latin typeface="Arial"/>
                        <a:ea typeface="Arial"/>
                        <a:cs typeface="Arial"/>
                        <a:sym typeface="Arial"/>
                      </a:endParaRPr>
                    </a:p>
                  </a:txBody>
                  <a:tcPr marL="50800" marR="50800" marT="50800" marB="50800" horzOverflow="overflow">
                    <a:solidFill>
                      <a:srgbClr val="E0E0E0"/>
                    </a:solidFill>
                  </a:tcPr>
                </a:tc>
                <a:tc>
                  <a:txBody>
                    <a:bodyPr/>
                    <a:lstStyle/>
                    <a:p>
                      <a:pPr algn="l" defTabSz="457200">
                        <a:defRPr sz="1800"/>
                      </a:pPr>
                      <a:r>
                        <a:rPr sz="900" b="1" dirty="0">
                          <a:sym typeface="Arial"/>
                        </a:rPr>
                        <a:t>Relevant </a:t>
                      </a:r>
                      <a:r>
                        <a:rPr sz="900" b="1" dirty="0" err="1">
                          <a:sym typeface="Arial"/>
                        </a:rPr>
                        <a:t>Programmes</a:t>
                      </a:r>
                      <a:r>
                        <a:rPr sz="900" b="1" dirty="0">
                          <a:sym typeface="Arial"/>
                        </a:rPr>
                        <a:t>/Actions Taken</a:t>
                      </a:r>
                      <a:endParaRPr sz="900" b="1" dirty="0">
                        <a:latin typeface="Arial"/>
                        <a:ea typeface="Arial"/>
                        <a:cs typeface="Arial"/>
                        <a:sym typeface="Arial"/>
                      </a:endParaRPr>
                    </a:p>
                  </a:txBody>
                  <a:tcPr marL="50800" marR="50800" marT="50800" marB="50800" horzOverflow="overflow">
                    <a:solidFill>
                      <a:srgbClr val="E0E0E0"/>
                    </a:solidFill>
                  </a:tcPr>
                </a:tc>
                <a:extLst>
                  <a:ext uri="{0D108BD9-81ED-4DB2-BD59-A6C34878D82A}">
                    <a16:rowId xmlns:a16="http://schemas.microsoft.com/office/drawing/2014/main" val="10000"/>
                  </a:ext>
                </a:extLst>
              </a:tr>
              <a:tr h="369447">
                <a:tc rowSpan="7">
                  <a:txBody>
                    <a:bodyPr/>
                    <a:lstStyle/>
                    <a:p>
                      <a:pPr algn="l"/>
                      <a:r>
                        <a:rPr lang="en-GB" sz="1100" dirty="0">
                          <a:effectLst/>
                        </a:rPr>
                        <a:t>1. Human resources developed at individual and institutional levels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rowSpan="2">
                  <a:txBody>
                    <a:bodyPr/>
                    <a:lstStyle/>
                    <a:p>
                      <a:pPr algn="l"/>
                      <a:r>
                        <a:rPr lang="en-GB" sz="1100" dirty="0">
                          <a:effectLst/>
                        </a:rPr>
                        <a:t>1.1 Academic and higher education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r>
                        <a:rPr lang="en-GB" sz="1100" dirty="0">
                          <a:effectLst/>
                        </a:rPr>
                        <a:t>1.1.1 Promote and assist with the strengthening and establishment of consortia of higher education and research institutions at the appropriate geographical scale</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rgbClr val="FF0000"/>
                          </a:solidFill>
                        </a:rPr>
                        <a:t>Propagules program to develop university curriculum – was not funded</a:t>
                      </a:r>
                    </a:p>
                  </a:txBody>
                  <a:tcPr marL="50800" marR="50800" marT="50800" marB="50800" horzOverflow="overflow"/>
                </a:tc>
                <a:extLst>
                  <a:ext uri="{0D108BD9-81ED-4DB2-BD59-A6C34878D82A}">
                    <a16:rowId xmlns:a16="http://schemas.microsoft.com/office/drawing/2014/main" val="10001"/>
                  </a:ext>
                </a:extLst>
              </a:tr>
              <a:tr h="494260">
                <a:tc vMerge="1">
                  <a:txBody>
                    <a:bodyPr/>
                    <a:lstStyle/>
                    <a:p>
                      <a:endParaRPr lang="en-US"/>
                    </a:p>
                  </a:txBody>
                  <a:tcPr/>
                </a:tc>
                <a:tc vMerge="1">
                  <a:txBody>
                    <a:bodyPr/>
                    <a:lstStyle/>
                    <a:p>
                      <a:endParaRPr lang="en-US"/>
                    </a:p>
                  </a:txBody>
                  <a:tcPr/>
                </a:tc>
                <a:tc>
                  <a:txBody>
                    <a:bodyPr/>
                    <a:lstStyle/>
                    <a:p>
                      <a:pPr algn="l">
                        <a:spcAft>
                          <a:spcPts val="300"/>
                        </a:spcAft>
                      </a:pPr>
                      <a:r>
                        <a:rPr lang="en-GB" sz="1100" dirty="0">
                          <a:effectLst/>
                        </a:rPr>
                        <a:t>1.1.2 Promote collaboration between UNESCO Chairs and IOC, and between IOC and other organisations dealing with ocean matters on human resources development</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endParaRPr dirty="0">
                        <a:solidFill>
                          <a:srgbClr val="FF0000"/>
                        </a:solidFill>
                      </a:endParaRPr>
                    </a:p>
                  </a:txBody>
                  <a:tcPr marL="50800" marR="50800" marT="50800" marB="50800" horzOverflow="overflow"/>
                </a:tc>
                <a:extLst>
                  <a:ext uri="{0D108BD9-81ED-4DB2-BD59-A6C34878D82A}">
                    <a16:rowId xmlns:a16="http://schemas.microsoft.com/office/drawing/2014/main" val="10002"/>
                  </a:ext>
                </a:extLst>
              </a:tr>
              <a:tr h="2121823">
                <a:tc vMerge="1">
                  <a:txBody>
                    <a:bodyPr/>
                    <a:lstStyle/>
                    <a:p>
                      <a:endParaRPr lang="en-US"/>
                    </a:p>
                  </a:txBody>
                  <a:tcPr/>
                </a:tc>
                <a:tc rowSpan="5">
                  <a:txBody>
                    <a:bodyPr/>
                    <a:lstStyle/>
                    <a:p>
                      <a:pPr algn="l">
                        <a:spcAft>
                          <a:spcPts val="300"/>
                        </a:spcAft>
                      </a:pPr>
                      <a:r>
                        <a:rPr lang="en-GB" sz="1100" dirty="0">
                          <a:effectLst/>
                        </a:rPr>
                        <a:t>1.2 Continuous professional development</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1.2.1 Promote and assist with the organisation of training courses, workshops and “summer schools”, relevant to the IOC mandate, including training of trainers/technicians and executive career development for institutional managers/decision makers, in collaboration with other organisations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chemeClr val="accent3"/>
                          </a:solidFill>
                        </a:rPr>
                        <a:t>OBIS/OTGA Contributing and Publishing Datasets to OBIS (self-paced) Oct 2023 – Feb 2024, May 2024-present</a:t>
                      </a:r>
                    </a:p>
                    <a:p>
                      <a:pPr marL="171450" indent="-171450" algn="l" defTabSz="457200">
                        <a:buFontTx/>
                        <a:buChar char="-"/>
                        <a:defRPr sz="900">
                          <a:latin typeface="Arial"/>
                          <a:ea typeface="Arial"/>
                          <a:cs typeface="Arial"/>
                          <a:sym typeface="Arial"/>
                        </a:defRPr>
                      </a:pPr>
                      <a:r>
                        <a:rPr lang="en-CA" dirty="0">
                          <a:solidFill>
                            <a:schemeClr val="accent3"/>
                          </a:solidFill>
                        </a:rPr>
                        <a:t>Co-hosted annual Marine Biodiversity Data Mobilization Workshop with OBIS-USA, IOOS, </a:t>
                      </a:r>
                      <a:r>
                        <a:rPr lang="en-CA" dirty="0" err="1">
                          <a:solidFill>
                            <a:schemeClr val="accent3"/>
                          </a:solidFill>
                        </a:rPr>
                        <a:t>Hakai</a:t>
                      </a:r>
                      <a:r>
                        <a:rPr lang="en-CA" dirty="0">
                          <a:solidFill>
                            <a:schemeClr val="accent3"/>
                          </a:solidFill>
                        </a:rPr>
                        <a:t>, CIOOS, MBON, OTN, Caribbean-OBIS, and OBIS-Chile with dedicated sessions for Spanish speakers (April 2024, fall 2025)</a:t>
                      </a:r>
                    </a:p>
                    <a:p>
                      <a:pPr marL="171450" indent="-171450" algn="l" defTabSz="457200">
                        <a:buFontTx/>
                        <a:buChar char="-"/>
                        <a:defRPr sz="900">
                          <a:latin typeface="Arial"/>
                          <a:ea typeface="Arial"/>
                          <a:cs typeface="Arial"/>
                          <a:sym typeface="Arial"/>
                        </a:defRPr>
                      </a:pPr>
                      <a:r>
                        <a:rPr lang="en-CA" dirty="0" err="1">
                          <a:solidFill>
                            <a:schemeClr val="accent3"/>
                          </a:solidFill>
                        </a:rPr>
                        <a:t>PacMAN</a:t>
                      </a:r>
                      <a:r>
                        <a:rPr lang="en-CA" dirty="0">
                          <a:solidFill>
                            <a:schemeClr val="accent3"/>
                          </a:solidFill>
                        </a:rPr>
                        <a:t> project established OTGA eDNA course for detecting invasive species, in person training (Fiji 2022) and self-paced course (2023-2024)</a:t>
                      </a:r>
                    </a:p>
                    <a:p>
                      <a:pPr marL="171450" indent="-171450" algn="l" defTabSz="457200">
                        <a:buFontTx/>
                        <a:buChar char="-"/>
                        <a:defRPr sz="900">
                          <a:latin typeface="Arial"/>
                          <a:ea typeface="Arial"/>
                          <a:cs typeface="Arial"/>
                          <a:sym typeface="Arial"/>
                        </a:defRPr>
                      </a:pPr>
                      <a:r>
                        <a:rPr lang="en-CA" dirty="0">
                          <a:solidFill>
                            <a:schemeClr val="accent3"/>
                          </a:solidFill>
                        </a:rPr>
                        <a:t>OBIS Nodes training at SG-12 (Mar 2024)</a:t>
                      </a:r>
                    </a:p>
                    <a:p>
                      <a:pPr marL="171450" indent="-171450" algn="l" defTabSz="457200">
                        <a:buFontTx/>
                        <a:buChar char="-"/>
                        <a:defRPr sz="900">
                          <a:latin typeface="Arial"/>
                          <a:ea typeface="Arial"/>
                          <a:cs typeface="Arial"/>
                          <a:sym typeface="Arial"/>
                        </a:defRPr>
                      </a:pPr>
                      <a:r>
                        <a:rPr lang="en-CA" dirty="0">
                          <a:solidFill>
                            <a:srgbClr val="FF0000"/>
                          </a:solidFill>
                        </a:rPr>
                        <a:t>Ocean Decade OBON eDNA workshop (Nov 2024)</a:t>
                      </a:r>
                    </a:p>
                    <a:p>
                      <a:pPr marL="171450" indent="-171450" algn="l" defTabSz="457200">
                        <a:buFontTx/>
                        <a:buChar char="-"/>
                        <a:defRPr sz="900">
                          <a:latin typeface="Arial"/>
                          <a:ea typeface="Arial"/>
                          <a:cs typeface="Arial"/>
                          <a:sym typeface="Arial"/>
                        </a:defRPr>
                      </a:pPr>
                      <a:r>
                        <a:rPr lang="en-CA" dirty="0">
                          <a:solidFill>
                            <a:srgbClr val="FF0000"/>
                          </a:solidFill>
                        </a:rPr>
                        <a:t>In person training Oct 2025 during Living Data Conference </a:t>
                      </a:r>
                    </a:p>
                    <a:p>
                      <a:pPr marL="171450" indent="-171450" algn="l" defTabSz="457200">
                        <a:buFontTx/>
                        <a:buChar char="-"/>
                        <a:defRPr sz="900">
                          <a:latin typeface="Arial"/>
                          <a:ea typeface="Arial"/>
                          <a:cs typeface="Arial"/>
                          <a:sym typeface="Arial"/>
                        </a:defRPr>
                      </a:pPr>
                      <a:r>
                        <a:rPr lang="en-CA" dirty="0">
                          <a:solidFill>
                            <a:srgbClr val="FF0000"/>
                          </a:solidFill>
                        </a:rPr>
                        <a:t>GOOS </a:t>
                      </a:r>
                      <a:r>
                        <a:rPr lang="en-CA" dirty="0" err="1">
                          <a:solidFill>
                            <a:srgbClr val="FF0000"/>
                          </a:solidFill>
                        </a:rPr>
                        <a:t>BioEco</a:t>
                      </a:r>
                      <a:r>
                        <a:rPr lang="en-CA" dirty="0">
                          <a:solidFill>
                            <a:srgbClr val="FF0000"/>
                          </a:solidFill>
                        </a:rPr>
                        <a:t> Panel data training (Feb 2025)</a:t>
                      </a:r>
                      <a:endParaRPr dirty="0">
                        <a:solidFill>
                          <a:srgbClr val="FF0000"/>
                        </a:solidFill>
                      </a:endParaRPr>
                    </a:p>
                  </a:txBody>
                  <a:tcPr marL="50800" marR="50800" marT="50800" marB="50800" horzOverflow="overflow"/>
                </a:tc>
                <a:extLst>
                  <a:ext uri="{0D108BD9-81ED-4DB2-BD59-A6C34878D82A}">
                    <a16:rowId xmlns:a16="http://schemas.microsoft.com/office/drawing/2014/main" val="10003"/>
                  </a:ext>
                </a:extLst>
              </a:tr>
              <a:tr h="504245">
                <a:tc vMerge="1">
                  <a:txBody>
                    <a:bodyPr/>
                    <a:lstStyle/>
                    <a:p>
                      <a:endParaRPr lang="en-US"/>
                    </a:p>
                  </a:txBody>
                  <a:tcPr/>
                </a:tc>
                <a:tc vMerge="1">
                  <a:txBody>
                    <a:bodyPr/>
                    <a:lstStyle/>
                    <a:p>
                      <a:endParaRPr lang="en-US"/>
                    </a:p>
                  </a:txBody>
                  <a:tcPr/>
                </a:tc>
                <a:tc>
                  <a:txBody>
                    <a:bodyPr/>
                    <a:lstStyle/>
                    <a:p>
                      <a:pPr algn="l">
                        <a:spcAft>
                          <a:spcPts val="300"/>
                        </a:spcAft>
                      </a:pPr>
                      <a:r>
                        <a:rPr lang="en-GB" sz="1100" dirty="0">
                          <a:solidFill>
                            <a:schemeClr val="tx1"/>
                          </a:solidFill>
                          <a:effectLst/>
                        </a:rPr>
                        <a:t>1.2.2 Establish, or collaborate with other organisations to develop internship/fellowship and on-board training programmes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chemeClr val="accent3"/>
                          </a:solidFill>
                        </a:rPr>
                        <a:t>OBIS Australia and OBIS Deep Sea will host interns selected through the IOC Ocean Training internships</a:t>
                      </a:r>
                    </a:p>
                  </a:txBody>
                  <a:tcPr marL="50800" marR="50800" marT="50800" marB="50800" horzOverflow="overflow"/>
                </a:tc>
                <a:extLst>
                  <a:ext uri="{0D108BD9-81ED-4DB2-BD59-A6C34878D82A}">
                    <a16:rowId xmlns:a16="http://schemas.microsoft.com/office/drawing/2014/main" val="10004"/>
                  </a:ext>
                </a:extLst>
              </a:tr>
              <a:tr h="509842">
                <a:tc vMerge="1">
                  <a:txBody>
                    <a:bodyPr/>
                    <a:lstStyle/>
                    <a:p>
                      <a:endParaRPr lang="en-US"/>
                    </a:p>
                  </a:txBody>
                  <a:tcPr/>
                </a:tc>
                <a:tc vMerge="1">
                  <a:txBody>
                    <a:bodyPr/>
                    <a:lstStyle/>
                    <a:p>
                      <a:endParaRPr lang="en-US"/>
                    </a:p>
                  </a:txBody>
                  <a:tcPr/>
                </a:tc>
                <a:tc>
                  <a:txBody>
                    <a:bodyPr/>
                    <a:lstStyle/>
                    <a:p>
                      <a:pPr algn="l">
                        <a:spcAft>
                          <a:spcPts val="300"/>
                        </a:spcAft>
                      </a:pPr>
                      <a:r>
                        <a:rPr lang="en-GB" sz="1100" dirty="0">
                          <a:solidFill>
                            <a:schemeClr val="tx1"/>
                          </a:solidFill>
                          <a:effectLst/>
                        </a:rPr>
                        <a:t>1.2.3 Establish and collaborate with other organisations on visiting lecturer/scholar/researcher programmes and professional exchanges (peer to peer)</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0" indent="0" algn="l" defTabSz="457200">
                        <a:buFontTx/>
                        <a:buNone/>
                        <a:defRPr sz="900">
                          <a:latin typeface="Arial"/>
                          <a:ea typeface="Arial"/>
                          <a:cs typeface="Arial"/>
                          <a:sym typeface="Arial"/>
                        </a:defRPr>
                      </a:pPr>
                      <a:endParaRPr dirty="0">
                        <a:solidFill>
                          <a:schemeClr val="accent6"/>
                        </a:solidFill>
                      </a:endParaRPr>
                    </a:p>
                  </a:txBody>
                  <a:tcPr marL="50800" marR="50800" marT="50800" marB="50800" horzOverflow="overflow"/>
                </a:tc>
                <a:extLst>
                  <a:ext uri="{0D108BD9-81ED-4DB2-BD59-A6C34878D82A}">
                    <a16:rowId xmlns:a16="http://schemas.microsoft.com/office/drawing/2014/main" val="10005"/>
                  </a:ext>
                </a:extLst>
              </a:tr>
              <a:tr h="369447">
                <a:tc vMerge="1">
                  <a:txBody>
                    <a:bodyPr/>
                    <a:lstStyle/>
                    <a:p>
                      <a:endParaRPr lang="en-US"/>
                    </a:p>
                  </a:txBody>
                  <a:tcPr/>
                </a:tc>
                <a:tc vMerge="1">
                  <a:txBody>
                    <a:bodyPr/>
                    <a:lstStyle/>
                    <a:p>
                      <a:endParaRPr lang="en-US"/>
                    </a:p>
                  </a:txBody>
                  <a:tcPr/>
                </a:tc>
                <a:tc>
                  <a:txBody>
                    <a:bodyPr/>
                    <a:lstStyle/>
                    <a:p>
                      <a:pPr algn="l">
                        <a:spcAft>
                          <a:spcPts val="300"/>
                        </a:spcAft>
                      </a:pPr>
                      <a:r>
                        <a:rPr lang="en-GB" sz="1100" dirty="0">
                          <a:solidFill>
                            <a:schemeClr val="tx1"/>
                          </a:solidFill>
                          <a:effectLst/>
                        </a:rPr>
                        <a:t>1.2.4 Promote and assist with the establishment of regional training (and research) centres relevant to the IOC mandate</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endParaRPr lang="en-CA" dirty="0">
                        <a:solidFill>
                          <a:srgbClr val="FF0000"/>
                        </a:solidFill>
                        <a:highlight>
                          <a:srgbClr val="FFFF00"/>
                        </a:highlight>
                      </a:endParaRPr>
                    </a:p>
                  </a:txBody>
                  <a:tcPr marL="50800" marR="50800" marT="50800" marB="50800" horzOverflow="overflow"/>
                </a:tc>
                <a:extLst>
                  <a:ext uri="{0D108BD9-81ED-4DB2-BD59-A6C34878D82A}">
                    <a16:rowId xmlns:a16="http://schemas.microsoft.com/office/drawing/2014/main" val="10006"/>
                  </a:ext>
                </a:extLst>
              </a:tr>
              <a:tr h="1411202">
                <a:tc vMerge="1">
                  <a:txBody>
                    <a:bodyPr/>
                    <a:lstStyle/>
                    <a:p>
                      <a:endParaRPr lang="en-US"/>
                    </a:p>
                  </a:txBody>
                  <a:tcPr/>
                </a:tc>
                <a:tc vMerge="1">
                  <a:txBody>
                    <a:bodyPr/>
                    <a:lstStyle/>
                    <a:p>
                      <a:endParaRPr lang="en-US"/>
                    </a:p>
                  </a:txBody>
                  <a:tcPr/>
                </a:tc>
                <a:tc>
                  <a:txBody>
                    <a:bodyPr/>
                    <a:lstStyle/>
                    <a:p>
                      <a:pPr algn="l">
                        <a:spcAft>
                          <a:spcPts val="300"/>
                        </a:spcAft>
                      </a:pPr>
                      <a:r>
                        <a:rPr lang="en-GB" sz="1100" dirty="0">
                          <a:effectLst/>
                        </a:rPr>
                        <a:t>1.2.5 Promote the development and sharing of training materials and tools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chemeClr val="accent3"/>
                          </a:solidFill>
                        </a:rPr>
                        <a:t>Continuously maintained OBIS Manual for biodiversity data standards</a:t>
                      </a:r>
                    </a:p>
                    <a:p>
                      <a:pPr marL="171450" indent="-171450" algn="l" defTabSz="457200">
                        <a:buFontTx/>
                        <a:buChar char="-"/>
                        <a:defRPr sz="900">
                          <a:latin typeface="Arial"/>
                          <a:ea typeface="Arial"/>
                          <a:cs typeface="Arial"/>
                          <a:sym typeface="Arial"/>
                        </a:defRPr>
                      </a:pPr>
                      <a:r>
                        <a:rPr lang="en-CA" dirty="0">
                          <a:solidFill>
                            <a:schemeClr val="accent3"/>
                          </a:solidFill>
                        </a:rPr>
                        <a:t>26 YouTube training videos </a:t>
                      </a:r>
                      <a:r>
                        <a:rPr lang="en-US" dirty="0">
                          <a:solidFill>
                            <a:schemeClr val="accent3"/>
                          </a:solidFill>
                        </a:rPr>
                        <a:t>data formatting and controlled vocabulary with 7 translated to Spanish</a:t>
                      </a:r>
                    </a:p>
                    <a:p>
                      <a:pPr marL="171450" indent="-171450" algn="l" defTabSz="457200">
                        <a:buFontTx/>
                        <a:buChar char="-"/>
                        <a:defRPr sz="900">
                          <a:latin typeface="Arial"/>
                          <a:ea typeface="Arial"/>
                          <a:cs typeface="Arial"/>
                          <a:sym typeface="Arial"/>
                        </a:defRPr>
                      </a:pPr>
                      <a:r>
                        <a:rPr lang="en-US" dirty="0">
                          <a:solidFill>
                            <a:schemeClr val="accent3"/>
                          </a:solidFill>
                        </a:rPr>
                        <a:t>eDNA workshop to compare bioinformatics pipelines</a:t>
                      </a:r>
                    </a:p>
                    <a:p>
                      <a:pPr marL="171450" indent="-171450" algn="l" defTabSz="457200">
                        <a:buFontTx/>
                        <a:buChar char="-"/>
                        <a:defRPr sz="900">
                          <a:latin typeface="Arial"/>
                          <a:ea typeface="Arial"/>
                          <a:cs typeface="Arial"/>
                          <a:sym typeface="Arial"/>
                        </a:defRPr>
                      </a:pPr>
                      <a:r>
                        <a:rPr lang="en-US" dirty="0">
                          <a:solidFill>
                            <a:srgbClr val="FF0000"/>
                          </a:solidFill>
                        </a:rPr>
                        <a:t>OBIS Data Products coordination Group will develop data products platform</a:t>
                      </a:r>
                    </a:p>
                    <a:p>
                      <a:pPr marL="171450" indent="-171450" algn="l" defTabSz="457200">
                        <a:buFontTx/>
                        <a:buChar char="-"/>
                        <a:defRPr sz="900">
                          <a:latin typeface="Arial"/>
                          <a:ea typeface="Arial"/>
                          <a:cs typeface="Arial"/>
                          <a:sym typeface="Arial"/>
                        </a:defRPr>
                      </a:pPr>
                      <a:r>
                        <a:rPr lang="en-CA" dirty="0">
                          <a:solidFill>
                            <a:srgbClr val="FF0000"/>
                          </a:solidFill>
                        </a:rPr>
                        <a:t>Develop modular training content facilitating reuse</a:t>
                      </a:r>
                      <a:endParaRPr dirty="0">
                        <a:solidFill>
                          <a:srgbClr val="FF0000"/>
                        </a:solidFill>
                      </a:endParaRPr>
                    </a:p>
                  </a:txBody>
                  <a:tcPr marL="50800" marR="50800" marT="50800" marB="50800" horzOverflow="overflow"/>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330" name="Table"/>
          <p:cNvGraphicFramePr/>
          <p:nvPr>
            <p:extLst>
              <p:ext uri="{D42A27DB-BD31-4B8C-83A1-F6EECF244321}">
                <p14:modId xmlns:p14="http://schemas.microsoft.com/office/powerpoint/2010/main" val="1215478903"/>
              </p:ext>
            </p:extLst>
          </p:nvPr>
        </p:nvGraphicFramePr>
        <p:xfrm>
          <a:off x="227930" y="1070772"/>
          <a:ext cx="11736139" cy="4560414"/>
        </p:xfrm>
        <a:graphic>
          <a:graphicData uri="http://schemas.openxmlformats.org/drawingml/2006/table">
            <a:tbl>
              <a:tblPr bandRow="1">
                <a:tableStyleId>{4C3C2611-4C71-4FC5-86AE-919BDF0F9419}</a:tableStyleId>
              </a:tblPr>
              <a:tblGrid>
                <a:gridCol w="1528186">
                  <a:extLst>
                    <a:ext uri="{9D8B030D-6E8A-4147-A177-3AD203B41FA5}">
                      <a16:colId xmlns:a16="http://schemas.microsoft.com/office/drawing/2014/main" val="20000"/>
                    </a:ext>
                  </a:extLst>
                </a:gridCol>
                <a:gridCol w="2315393">
                  <a:extLst>
                    <a:ext uri="{9D8B030D-6E8A-4147-A177-3AD203B41FA5}">
                      <a16:colId xmlns:a16="http://schemas.microsoft.com/office/drawing/2014/main" val="20001"/>
                    </a:ext>
                  </a:extLst>
                </a:gridCol>
                <a:gridCol w="5067946">
                  <a:extLst>
                    <a:ext uri="{9D8B030D-6E8A-4147-A177-3AD203B41FA5}">
                      <a16:colId xmlns:a16="http://schemas.microsoft.com/office/drawing/2014/main" val="20002"/>
                    </a:ext>
                  </a:extLst>
                </a:gridCol>
                <a:gridCol w="2824614">
                  <a:extLst>
                    <a:ext uri="{9D8B030D-6E8A-4147-A177-3AD203B41FA5}">
                      <a16:colId xmlns:a16="http://schemas.microsoft.com/office/drawing/2014/main" val="20003"/>
                    </a:ext>
                  </a:extLst>
                </a:gridCol>
              </a:tblGrid>
              <a:tr h="177869">
                <a:tc>
                  <a:txBody>
                    <a:bodyPr/>
                    <a:lstStyle/>
                    <a:p>
                      <a:pPr algn="l" defTabSz="457200">
                        <a:defRPr sz="1800"/>
                      </a:pPr>
                      <a:r>
                        <a:rPr sz="900" b="1" dirty="0">
                          <a:sym typeface="Arial"/>
                        </a:rPr>
                        <a:t>Output</a:t>
                      </a:r>
                      <a:endParaRPr sz="900" b="1" dirty="0">
                        <a:latin typeface="Arial"/>
                        <a:ea typeface="Arial"/>
                        <a:cs typeface="Arial"/>
                        <a:sym typeface="Arial"/>
                      </a:endParaRPr>
                    </a:p>
                  </a:txBody>
                  <a:tcPr marL="50800" marR="50800" marT="50800" marB="50800" horzOverflow="overflow">
                    <a:solidFill>
                      <a:srgbClr val="E0E0E0"/>
                    </a:solidFill>
                  </a:tcPr>
                </a:tc>
                <a:tc>
                  <a:txBody>
                    <a:bodyPr/>
                    <a:lstStyle/>
                    <a:p>
                      <a:pPr algn="l" defTabSz="457200">
                        <a:defRPr sz="1800"/>
                      </a:pPr>
                      <a:r>
                        <a:rPr sz="900" b="1" dirty="0">
                          <a:sym typeface="Arial"/>
                        </a:rPr>
                        <a:t>Activity</a:t>
                      </a:r>
                      <a:endParaRPr sz="900" b="1" dirty="0">
                        <a:latin typeface="Arial"/>
                        <a:ea typeface="Arial"/>
                        <a:cs typeface="Arial"/>
                        <a:sym typeface="Arial"/>
                      </a:endParaRPr>
                    </a:p>
                  </a:txBody>
                  <a:tcPr marL="50800" marR="50800" marT="50800" marB="50800" horzOverflow="overflow">
                    <a:solidFill>
                      <a:srgbClr val="E0E0E0"/>
                    </a:solidFill>
                  </a:tcPr>
                </a:tc>
                <a:tc>
                  <a:txBody>
                    <a:bodyPr/>
                    <a:lstStyle/>
                    <a:p>
                      <a:pPr algn="l" defTabSz="457200">
                        <a:defRPr sz="1800"/>
                      </a:pPr>
                      <a:r>
                        <a:rPr sz="900" b="1" dirty="0">
                          <a:sym typeface="Arial"/>
                        </a:rPr>
                        <a:t>Action</a:t>
                      </a:r>
                      <a:endParaRPr sz="900" b="1" dirty="0">
                        <a:latin typeface="Arial"/>
                        <a:ea typeface="Arial"/>
                        <a:cs typeface="Arial"/>
                        <a:sym typeface="Arial"/>
                      </a:endParaRPr>
                    </a:p>
                  </a:txBody>
                  <a:tcPr marL="50800" marR="50800" marT="50800" marB="50800" horzOverflow="overflow">
                    <a:solidFill>
                      <a:srgbClr val="E0E0E0"/>
                    </a:solidFill>
                  </a:tcPr>
                </a:tc>
                <a:tc>
                  <a:txBody>
                    <a:bodyPr/>
                    <a:lstStyle/>
                    <a:p>
                      <a:pPr algn="l" defTabSz="457200">
                        <a:defRPr sz="1800"/>
                      </a:pPr>
                      <a:r>
                        <a:rPr sz="900" b="1" dirty="0">
                          <a:sym typeface="Arial"/>
                        </a:rPr>
                        <a:t>Relevant </a:t>
                      </a:r>
                      <a:r>
                        <a:rPr sz="900" b="1" dirty="0" err="1">
                          <a:sym typeface="Arial"/>
                        </a:rPr>
                        <a:t>Programmes</a:t>
                      </a:r>
                      <a:r>
                        <a:rPr sz="900" b="1" dirty="0">
                          <a:sym typeface="Arial"/>
                        </a:rPr>
                        <a:t>/Actions Taken</a:t>
                      </a:r>
                      <a:endParaRPr sz="900" b="1" dirty="0">
                        <a:latin typeface="Arial"/>
                        <a:ea typeface="Arial"/>
                        <a:cs typeface="Arial"/>
                        <a:sym typeface="Arial"/>
                      </a:endParaRPr>
                    </a:p>
                  </a:txBody>
                  <a:tcPr marL="50800" marR="50800" marT="50800" marB="50800" horzOverflow="overflow">
                    <a:solidFill>
                      <a:srgbClr val="E0E0E0"/>
                    </a:solidFill>
                  </a:tcPr>
                </a:tc>
                <a:extLst>
                  <a:ext uri="{0D108BD9-81ED-4DB2-BD59-A6C34878D82A}">
                    <a16:rowId xmlns:a16="http://schemas.microsoft.com/office/drawing/2014/main" val="10000"/>
                  </a:ext>
                </a:extLst>
              </a:tr>
              <a:tr h="306087">
                <a:tc rowSpan="4">
                  <a:txBody>
                    <a:bodyPr/>
                    <a:lstStyle/>
                    <a:p>
                      <a:pPr algn="l"/>
                      <a:r>
                        <a:rPr lang="en-US" sz="1100" dirty="0"/>
                        <a:t>1. Human resources developed at individual and institutional levels</a:t>
                      </a:r>
                    </a:p>
                    <a:p>
                      <a:pPr algn="l"/>
                      <a:endParaRPr lang="en-US" dirty="0"/>
                    </a:p>
                  </a:txBody>
                  <a:tcPr marL="13090" marR="13090" marT="0" marB="0"/>
                </a:tc>
                <a:tc rowSpan="4">
                  <a:txBody>
                    <a:bodyPr/>
                    <a:lstStyle/>
                    <a:p>
                      <a:pPr algn="l">
                        <a:spcAft>
                          <a:spcPts val="300"/>
                        </a:spcAft>
                      </a:pPr>
                      <a:r>
                        <a:rPr lang="en-GB" sz="1100" dirty="0">
                          <a:effectLst/>
                        </a:rPr>
                        <a:t>1.3 Sharing of knowledge and expertise including through community building</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1.3.1 Establish a travel grant “fund”</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8"/>
                  </a:ext>
                </a:extLst>
              </a:tr>
              <a:tr h="364560">
                <a:tc vMerge="1">
                  <a:txBody>
                    <a:bodyPr/>
                    <a:lstStyle/>
                    <a:p>
                      <a:endParaRPr lang="en-US"/>
                    </a:p>
                  </a:txBody>
                  <a:tcPr/>
                </a:tc>
                <a:tc vMerge="1">
                  <a:txBody>
                    <a:bodyPr/>
                    <a:lstStyle/>
                    <a:p>
                      <a:endParaRPr lang="en-US"/>
                    </a:p>
                  </a:txBody>
                  <a:tcPr/>
                </a:tc>
                <a:tc>
                  <a:txBody>
                    <a:bodyPr/>
                    <a:lstStyle/>
                    <a:p>
                      <a:pPr algn="l">
                        <a:spcAft>
                          <a:spcPts val="300"/>
                        </a:spcAft>
                      </a:pPr>
                      <a:r>
                        <a:rPr lang="en-GB" sz="1100" dirty="0">
                          <a:effectLst/>
                        </a:rPr>
                        <a:t>1.3.2 Establish or collaborate with other organisations on a mentoring programme</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rgbClr val="FF0000"/>
                          </a:solidFill>
                        </a:rPr>
                        <a:t>Plans for improving OBIS Node mentoring through OBIS Node Coordination Group</a:t>
                      </a:r>
                    </a:p>
                  </a:txBody>
                  <a:tcPr marL="50800" marR="50800" marT="50800" marB="50800" horzOverflow="overflow"/>
                </a:tc>
                <a:extLst>
                  <a:ext uri="{0D108BD9-81ED-4DB2-BD59-A6C34878D82A}">
                    <a16:rowId xmlns:a16="http://schemas.microsoft.com/office/drawing/2014/main" val="10009"/>
                  </a:ext>
                </a:extLst>
              </a:tr>
              <a:tr h="364560">
                <a:tc vMerge="1">
                  <a:txBody>
                    <a:bodyPr/>
                    <a:lstStyle/>
                    <a:p>
                      <a:endParaRPr lang="en-US"/>
                    </a:p>
                  </a:txBody>
                  <a:tcPr/>
                </a:tc>
                <a:tc vMerge="1">
                  <a:txBody>
                    <a:bodyPr/>
                    <a:lstStyle/>
                    <a:p>
                      <a:endParaRPr lang="en-US"/>
                    </a:p>
                  </a:txBody>
                  <a:tcPr/>
                </a:tc>
                <a:tc>
                  <a:txBody>
                    <a:bodyPr/>
                    <a:lstStyle/>
                    <a:p>
                      <a:pPr algn="l">
                        <a:spcAft>
                          <a:spcPts val="300"/>
                        </a:spcAft>
                      </a:pPr>
                      <a:r>
                        <a:rPr lang="en-GB" sz="1100" dirty="0">
                          <a:effectLst/>
                        </a:rPr>
                        <a:t>1.3.3 Promote and assist with the development and strengthening of IOC alumni networks, and professional networks including for youth leaders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10"/>
                  </a:ext>
                </a:extLst>
              </a:tr>
              <a:tr h="237559">
                <a:tc vMerge="1">
                  <a:txBody>
                    <a:bodyPr/>
                    <a:lstStyle/>
                    <a:p>
                      <a:endParaRPr lang="en-US"/>
                    </a:p>
                  </a:txBody>
                  <a:tcPr/>
                </a:tc>
                <a:tc vMerge="1">
                  <a:txBody>
                    <a:bodyPr/>
                    <a:lstStyle/>
                    <a:p>
                      <a:endParaRPr lang="en-US"/>
                    </a:p>
                  </a:txBody>
                  <a:tcPr/>
                </a:tc>
                <a:tc>
                  <a:txBody>
                    <a:bodyPr/>
                    <a:lstStyle/>
                    <a:p>
                      <a:pPr algn="l">
                        <a:spcAft>
                          <a:spcPts val="300"/>
                        </a:spcAft>
                      </a:pPr>
                      <a:r>
                        <a:rPr lang="en-GB" sz="1100" dirty="0">
                          <a:effectLst/>
                        </a:rPr>
                        <a:t>1.3.4 Promote funding, grant and scholarship programs to facilitate ocean research, technical development and scientific exchange through bringing visibility of opportunities via an online CD hub</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r>
                        <a:rPr lang="en-CA" dirty="0">
                          <a:solidFill>
                            <a:schemeClr val="accent3"/>
                          </a:solidFill>
                        </a:rPr>
                        <a:t>- Promoted and joined IOC Ocean Training Internship</a:t>
                      </a:r>
                      <a:endParaRPr dirty="0">
                        <a:solidFill>
                          <a:schemeClr val="accent3"/>
                        </a:solidFill>
                      </a:endParaRPr>
                    </a:p>
                  </a:txBody>
                  <a:tcPr marL="50800" marR="50800" marT="50800" marB="50800" horzOverflow="overflow"/>
                </a:tc>
                <a:extLst>
                  <a:ext uri="{0D108BD9-81ED-4DB2-BD59-A6C34878D82A}">
                    <a16:rowId xmlns:a16="http://schemas.microsoft.com/office/drawing/2014/main" val="10011"/>
                  </a:ext>
                </a:extLst>
              </a:tr>
              <a:tr h="237559">
                <a:tc>
                  <a:txBody>
                    <a:bodyPr/>
                    <a:lstStyle/>
                    <a:p>
                      <a:pPr algn="l"/>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lnSpc>
                          <a:spcPct val="115000"/>
                        </a:lnSpc>
                      </a:pPr>
                      <a:r>
                        <a:rPr lang="en-GB" sz="1100" dirty="0">
                          <a:effectLst/>
                        </a:rPr>
                        <a:t>1.4 Integration of ocean science in basic education</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1.4.1 Promote the integration of ocean science in curricula of primary and secondary schools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rowSpan="4">
                  <a:txBody>
                    <a:bodyPr/>
                    <a:lstStyle/>
                    <a:p>
                      <a:pPr marL="171450" indent="-171450" algn="l">
                        <a:spcAft>
                          <a:spcPts val="300"/>
                        </a:spcAft>
                        <a:buFontTx/>
                        <a:buChar char="-"/>
                      </a:pPr>
                      <a:r>
                        <a:rPr lang="en-PH" sz="1000"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Horizon Europe project MPA Europe developed marine biology curriculum for local 4</a:t>
                      </a:r>
                      <a:r>
                        <a:rPr lang="en-PH" sz="1000" baseline="30000"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th</a:t>
                      </a:r>
                      <a:r>
                        <a:rPr lang="en-PH" sz="1000"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 grade class in Ostend</a:t>
                      </a:r>
                    </a:p>
                  </a:txBody>
                  <a:tcPr marL="13090" marR="13090" marT="0" marB="0"/>
                </a:tc>
                <a:extLst>
                  <a:ext uri="{0D108BD9-81ED-4DB2-BD59-A6C34878D82A}">
                    <a16:rowId xmlns:a16="http://schemas.microsoft.com/office/drawing/2014/main" val="84394888"/>
                  </a:ext>
                </a:extLst>
              </a:tr>
              <a:tr h="237559">
                <a:tc>
                  <a:txBody>
                    <a:bodyPr/>
                    <a:lstStyle/>
                    <a:p>
                      <a:pPr algn="l"/>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lnSpc>
                          <a:spcPct val="115000"/>
                        </a:lnSpc>
                      </a:pPr>
                      <a:r>
                        <a:rPr lang="en-GB" sz="1100" dirty="0">
                          <a:effectLst/>
                        </a:rPr>
                        <a:t>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1.4.2 Promote careers in ocean research and ocean management</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vMerge="1">
                  <a:txBody>
                    <a:bodyPr/>
                    <a:lstStyle/>
                    <a:p>
                      <a:pPr marL="171450" indent="-171450" algn="l">
                        <a:spcAft>
                          <a:spcPts val="300"/>
                        </a:spcAft>
                        <a:buFontTx/>
                        <a:buChar char="-"/>
                      </a:pPr>
                      <a:endParaRPr lang="en-PH" sz="10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extLst>
                  <a:ext uri="{0D108BD9-81ED-4DB2-BD59-A6C34878D82A}">
                    <a16:rowId xmlns:a16="http://schemas.microsoft.com/office/drawing/2014/main" val="1314020654"/>
                  </a:ext>
                </a:extLst>
              </a:tr>
              <a:tr h="237559">
                <a:tc>
                  <a:txBody>
                    <a:bodyPr/>
                    <a:lstStyle/>
                    <a:p>
                      <a:pPr algn="l"/>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1.5 Improving gender, generational and geographic diversity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1.5.1 Promote participation of women in ocean research</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vMerge="1">
                  <a:txBody>
                    <a:bodyPr/>
                    <a:lstStyle/>
                    <a:p>
                      <a:pPr marL="171450" indent="-171450" algn="l">
                        <a:spcAft>
                          <a:spcPts val="300"/>
                        </a:spcAft>
                        <a:buFontTx/>
                        <a:buChar char="-"/>
                      </a:pPr>
                      <a:endParaRPr lang="en-PH" sz="10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extLst>
                  <a:ext uri="{0D108BD9-81ED-4DB2-BD59-A6C34878D82A}">
                    <a16:rowId xmlns:a16="http://schemas.microsoft.com/office/drawing/2014/main" val="3773266979"/>
                  </a:ext>
                </a:extLst>
              </a:tr>
              <a:tr h="237559">
                <a:tc>
                  <a:txBody>
                    <a:bodyPr/>
                    <a:lstStyle/>
                    <a:p>
                      <a:pPr algn="l"/>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1.5.2 Promote and support “young scientist” and “women in science” awards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vMerge="1">
                  <a:txBody>
                    <a:bodyPr/>
                    <a:lstStyle/>
                    <a:p>
                      <a:pPr marL="171450" indent="-171450" algn="l">
                        <a:spcAft>
                          <a:spcPts val="300"/>
                        </a:spcAft>
                        <a:buFontTx/>
                        <a:buChar char="-"/>
                      </a:pPr>
                      <a:endParaRPr lang="en-PH" sz="10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extLst>
                  <a:ext uri="{0D108BD9-81ED-4DB2-BD59-A6C34878D82A}">
                    <a16:rowId xmlns:a16="http://schemas.microsoft.com/office/drawing/2014/main" val="3372817715"/>
                  </a:ext>
                </a:extLst>
              </a:tr>
              <a:tr h="237559">
                <a:tc rowSpan="3">
                  <a:txBody>
                    <a:bodyPr/>
                    <a:lstStyle/>
                    <a:p>
                      <a:pPr algn="l">
                        <a:spcAft>
                          <a:spcPts val="300"/>
                        </a:spcAft>
                      </a:pPr>
                      <a:r>
                        <a:rPr lang="en-GB" sz="1100" dirty="0">
                          <a:effectLst/>
                        </a:rPr>
                        <a:t>2. Access to technology, physical infrastructure, data and information established or improved</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rowSpan="3">
                  <a:txBody>
                    <a:bodyPr/>
                    <a:lstStyle/>
                    <a:p>
                      <a:pPr algn="l">
                        <a:spcAft>
                          <a:spcPts val="300"/>
                        </a:spcAft>
                      </a:pPr>
                      <a:r>
                        <a:rPr lang="en-GB" sz="1100" dirty="0">
                          <a:solidFill>
                            <a:schemeClr val="tx1"/>
                          </a:solidFill>
                          <a:effectLst/>
                        </a:rPr>
                        <a:t>2.1 Facilitating access to technology and infrastructure </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2.1.1 Establish and maintain a register of infrastructure to facilitate access, and promote transfer of marine technology</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a:spcAft>
                          <a:spcPts val="300"/>
                        </a:spcAft>
                        <a:buFontTx/>
                        <a:buChar char="-"/>
                      </a:pPr>
                      <a:r>
                        <a:rPr lang="en-PH" sz="1000"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Leading work package on CD in Horizon Europe project </a:t>
                      </a:r>
                      <a:r>
                        <a:rPr lang="en-PH" sz="1000" dirty="0" err="1">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BioEcoOcean</a:t>
                      </a:r>
                      <a:r>
                        <a:rPr lang="en-PH" sz="1000"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 that </a:t>
                      </a:r>
                      <a:r>
                        <a:rPr lang="en-PH" sz="1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aims to </a:t>
                      </a:r>
                      <a:r>
                        <a:rPr lang="en-US" sz="1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guide ocean observing programs through each step of ocean observation value chain</a:t>
                      </a:r>
                      <a:endParaRPr lang="en-PH" sz="1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extLst>
                  <a:ext uri="{0D108BD9-81ED-4DB2-BD59-A6C34878D82A}">
                    <a16:rowId xmlns:a16="http://schemas.microsoft.com/office/drawing/2014/main" val="2924948153"/>
                  </a:ext>
                </a:extLst>
              </a:tr>
              <a:tr h="237559">
                <a:tc vMerge="1">
                  <a:txBody>
                    <a:bodyPr/>
                    <a:lstStyle/>
                    <a:p>
                      <a:endParaRPr lang="en-US"/>
                    </a:p>
                  </a:txBody>
                  <a:tcPr/>
                </a:tc>
                <a:tc vMerge="1">
                  <a:txBody>
                    <a:bodyPr/>
                    <a:lstStyle/>
                    <a:p>
                      <a:endParaRPr lang="en-US"/>
                    </a:p>
                  </a:txBody>
                  <a:tcPr/>
                </a:tc>
                <a:tc>
                  <a:txBody>
                    <a:bodyPr/>
                    <a:lstStyle/>
                    <a:p>
                      <a:pPr algn="l">
                        <a:spcAft>
                          <a:spcPts val="300"/>
                        </a:spcAft>
                      </a:pPr>
                      <a:r>
                        <a:rPr lang="en-GB" sz="1100" dirty="0">
                          <a:solidFill>
                            <a:schemeClr val="tx1"/>
                          </a:solidFill>
                          <a:effectLst/>
                        </a:rPr>
                        <a:t>2.1.2 Promote the development of regional collaboration on sustainable scientific infrastructure     </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endParaRPr lang="en-PH"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extLst>
                  <a:ext uri="{0D108BD9-81ED-4DB2-BD59-A6C34878D82A}">
                    <a16:rowId xmlns:a16="http://schemas.microsoft.com/office/drawing/2014/main" val="1545548215"/>
                  </a:ext>
                </a:extLst>
              </a:tr>
              <a:tr h="237559">
                <a:tc vMerge="1">
                  <a:txBody>
                    <a:bodyPr/>
                    <a:lstStyle/>
                    <a:p>
                      <a:endParaRPr lang="en-US"/>
                    </a:p>
                  </a:txBody>
                  <a:tcPr/>
                </a:tc>
                <a:tc vMerge="1">
                  <a:txBody>
                    <a:bodyPr/>
                    <a:lstStyle/>
                    <a:p>
                      <a:endParaRPr lang="en-US"/>
                    </a:p>
                  </a:txBody>
                  <a:tcPr/>
                </a:tc>
                <a:tc>
                  <a:txBody>
                    <a:bodyPr/>
                    <a:lstStyle/>
                    <a:p>
                      <a:pPr algn="l">
                        <a:spcAft>
                          <a:spcPts val="300"/>
                        </a:spcAft>
                      </a:pPr>
                      <a:r>
                        <a:rPr lang="en-GB" sz="1100" dirty="0">
                          <a:effectLst/>
                        </a:rPr>
                        <a:t>2.1.3 Promote involvement of citizen science in ocean research</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US" sz="1000"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rPr>
                        <a:t>UNESCO eDNA expeditions with 200 schoolchildren in 17 countries</a:t>
                      </a:r>
                      <a:endParaRPr lang="en-PH" sz="1000" dirty="0">
                        <a:solidFill>
                          <a:schemeClr val="accent3"/>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PH" sz="1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Develop stronger workflows with citizen science communities (OBIS UK)</a:t>
                      </a:r>
                    </a:p>
                  </a:txBody>
                  <a:tcPr marL="13090" marR="13090" marT="0" marB="0"/>
                </a:tc>
                <a:extLst>
                  <a:ext uri="{0D108BD9-81ED-4DB2-BD59-A6C34878D82A}">
                    <a16:rowId xmlns:a16="http://schemas.microsoft.com/office/drawing/2014/main" val="2218747839"/>
                  </a:ext>
                </a:extLst>
              </a:tr>
            </a:tbl>
          </a:graphicData>
        </a:graphic>
      </p:graphicFrame>
    </p:spTree>
    <p:extLst>
      <p:ext uri="{BB962C8B-B14F-4D97-AF65-F5344CB8AC3E}">
        <p14:creationId xmlns:p14="http://schemas.microsoft.com/office/powerpoint/2010/main" val="329910949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Box 1"/>
          <p:cNvSpPr txBox="1"/>
          <p:nvPr/>
        </p:nvSpPr>
        <p:spPr>
          <a:xfrm>
            <a:off x="479258" y="367414"/>
            <a:ext cx="5821877"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IOC CD Strategy Outputs and Activities</a:t>
            </a:r>
          </a:p>
        </p:txBody>
      </p:sp>
      <p:graphicFrame>
        <p:nvGraphicFramePr>
          <p:cNvPr id="334" name="Table"/>
          <p:cNvGraphicFramePr/>
          <p:nvPr>
            <p:extLst>
              <p:ext uri="{D42A27DB-BD31-4B8C-83A1-F6EECF244321}">
                <p14:modId xmlns:p14="http://schemas.microsoft.com/office/powerpoint/2010/main" val="2597784624"/>
              </p:ext>
            </p:extLst>
          </p:nvPr>
        </p:nvGraphicFramePr>
        <p:xfrm>
          <a:off x="479258" y="1065006"/>
          <a:ext cx="11102430" cy="4094480"/>
        </p:xfrm>
        <a:graphic>
          <a:graphicData uri="http://schemas.openxmlformats.org/drawingml/2006/table">
            <a:tbl>
              <a:tblPr bandRow="1">
                <a:tableStyleId>{4C3C2611-4C71-4FC5-86AE-919BDF0F9419}</a:tableStyleId>
              </a:tblPr>
              <a:tblGrid>
                <a:gridCol w="1935415">
                  <a:extLst>
                    <a:ext uri="{9D8B030D-6E8A-4147-A177-3AD203B41FA5}">
                      <a16:colId xmlns:a16="http://schemas.microsoft.com/office/drawing/2014/main" val="20000"/>
                    </a:ext>
                  </a:extLst>
                </a:gridCol>
                <a:gridCol w="2177282">
                  <a:extLst>
                    <a:ext uri="{9D8B030D-6E8A-4147-A177-3AD203B41FA5}">
                      <a16:colId xmlns:a16="http://schemas.microsoft.com/office/drawing/2014/main" val="20001"/>
                    </a:ext>
                  </a:extLst>
                </a:gridCol>
                <a:gridCol w="4273017">
                  <a:extLst>
                    <a:ext uri="{9D8B030D-6E8A-4147-A177-3AD203B41FA5}">
                      <a16:colId xmlns:a16="http://schemas.microsoft.com/office/drawing/2014/main" val="20002"/>
                    </a:ext>
                  </a:extLst>
                </a:gridCol>
                <a:gridCol w="2716716">
                  <a:extLst>
                    <a:ext uri="{9D8B030D-6E8A-4147-A177-3AD203B41FA5}">
                      <a16:colId xmlns:a16="http://schemas.microsoft.com/office/drawing/2014/main" val="20003"/>
                    </a:ext>
                  </a:extLst>
                </a:gridCol>
              </a:tblGrid>
              <a:tr h="237559">
                <a:tc>
                  <a:txBody>
                    <a:bodyPr/>
                    <a:lstStyle/>
                    <a:p>
                      <a:pPr algn="l" defTabSz="457200">
                        <a:defRPr sz="1800"/>
                      </a:pPr>
                      <a:r>
                        <a:rPr sz="1000" b="1" dirty="0">
                          <a:latin typeface="Arial"/>
                          <a:ea typeface="Arial"/>
                          <a:cs typeface="Arial"/>
                          <a:sym typeface="Arial"/>
                        </a:rPr>
                        <a:t>Output</a:t>
                      </a:r>
                    </a:p>
                  </a:txBody>
                  <a:tcPr marL="50800" marR="50800" marT="50800" marB="50800" horzOverflow="overflow">
                    <a:lnB w="12700" cap="flat" cmpd="sng" algn="ctr">
                      <a:solidFill>
                        <a:schemeClr val="accent4">
                          <a:lumOff val="-9999"/>
                        </a:schemeClr>
                      </a:solidFill>
                      <a:prstDash val="solid"/>
                      <a:round/>
                      <a:headEnd type="none" w="med" len="med"/>
                      <a:tailEnd type="none" w="med" len="med"/>
                    </a:lnB>
                    <a:solidFill>
                      <a:srgbClr val="E0E0E0"/>
                    </a:solidFill>
                  </a:tcPr>
                </a:tc>
                <a:tc>
                  <a:txBody>
                    <a:bodyPr/>
                    <a:lstStyle/>
                    <a:p>
                      <a:pPr algn="l" defTabSz="457200">
                        <a:defRPr sz="1800"/>
                      </a:pPr>
                      <a:r>
                        <a:rPr sz="1000" b="1" dirty="0">
                          <a:latin typeface="Arial"/>
                          <a:ea typeface="Arial"/>
                          <a:cs typeface="Arial"/>
                          <a:sym typeface="Arial"/>
                        </a:rPr>
                        <a:t>Activity</a:t>
                      </a:r>
                    </a:p>
                  </a:txBody>
                  <a:tcPr marL="50800" marR="50800" marT="50800" marB="50800" horzOverflow="overflow">
                    <a:solidFill>
                      <a:srgbClr val="E0E0E0"/>
                    </a:solidFill>
                  </a:tcPr>
                </a:tc>
                <a:tc>
                  <a:txBody>
                    <a:bodyPr/>
                    <a:lstStyle/>
                    <a:p>
                      <a:pPr algn="l" defTabSz="457200">
                        <a:defRPr sz="1800"/>
                      </a:pPr>
                      <a:r>
                        <a:rPr sz="1000" b="1" dirty="0">
                          <a:latin typeface="Arial"/>
                          <a:ea typeface="Arial"/>
                          <a:cs typeface="Arial"/>
                          <a:sym typeface="Arial"/>
                        </a:rPr>
                        <a:t>Action</a:t>
                      </a:r>
                    </a:p>
                  </a:txBody>
                  <a:tcPr marL="50800" marR="50800" marT="50800" marB="50800" horzOverflow="overflow">
                    <a:solidFill>
                      <a:srgbClr val="E0E0E0"/>
                    </a:solidFill>
                  </a:tcPr>
                </a:tc>
                <a:tc>
                  <a:txBody>
                    <a:bodyPr/>
                    <a:lstStyle/>
                    <a:p>
                      <a:pPr algn="l" defTabSz="457200">
                        <a:defRPr sz="1800"/>
                      </a:pPr>
                      <a:r>
                        <a:rPr sz="1000" b="1">
                          <a:latin typeface="Arial"/>
                          <a:ea typeface="Arial"/>
                          <a:cs typeface="Arial"/>
                          <a:sym typeface="Arial"/>
                        </a:rPr>
                        <a:t>Relevant Programmes/Actions Taken</a:t>
                      </a:r>
                    </a:p>
                  </a:txBody>
                  <a:tcPr marL="50800" marR="50800" marT="50800" marB="50800" horzOverflow="overflow">
                    <a:solidFill>
                      <a:srgbClr val="E0E0E0"/>
                    </a:solidFill>
                  </a:tcPr>
                </a:tc>
                <a:extLst>
                  <a:ext uri="{0D108BD9-81ED-4DB2-BD59-A6C34878D82A}">
                    <a16:rowId xmlns:a16="http://schemas.microsoft.com/office/drawing/2014/main" val="10000"/>
                  </a:ext>
                </a:extLst>
              </a:tr>
              <a:tr h="364560">
                <a:tc rowSpan="2">
                  <a:txBody>
                    <a:bodyPr/>
                    <a:lstStyle/>
                    <a:p>
                      <a:pPr algn="l"/>
                      <a:r>
                        <a:rPr lang="en-US" sz="1100" dirty="0"/>
                        <a:t>2. Access to technology, physical infrastructure, data and information established or improved</a:t>
                      </a:r>
                    </a:p>
                  </a:txBody>
                  <a:tcPr>
                    <a:lnT w="12700" cap="flat" cmpd="sng" algn="ctr">
                      <a:solidFill>
                        <a:schemeClr val="accent4">
                          <a:lumOff val="-9999"/>
                        </a:schemeClr>
                      </a:solidFill>
                      <a:prstDash val="solid"/>
                      <a:round/>
                      <a:headEnd type="none" w="med" len="med"/>
                      <a:tailEnd type="none" w="med" len="med"/>
                    </a:lnT>
                  </a:tcPr>
                </a:tc>
                <a:tc rowSpan="2">
                  <a:txBody>
                    <a:bodyPr/>
                    <a:lstStyle/>
                    <a:p>
                      <a:pPr algn="l">
                        <a:lnSpc>
                          <a:spcPct val="115000"/>
                        </a:lnSpc>
                      </a:pPr>
                      <a:r>
                        <a:rPr lang="en-GB" sz="1100" dirty="0">
                          <a:effectLst/>
                        </a:rPr>
                        <a:t>2.2 Facilitating equitable access to and sharing of ocean data and information</a:t>
                      </a:r>
                      <a:endParaRPr lang="en-PH" sz="1100" dirty="0">
                        <a:effectLst/>
                      </a:endParaRPr>
                    </a:p>
                    <a:p>
                      <a:pPr algn="l">
                        <a:lnSpc>
                          <a:spcPct val="115000"/>
                        </a:lnSpc>
                      </a:pPr>
                      <a:r>
                        <a:rPr lang="en-GB" sz="1100" dirty="0">
                          <a:effectLst/>
                        </a:rPr>
                        <a:t>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2.2.1 Promote the development and wide use of regional and global data and information systems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a:spcAft>
                          <a:spcPts val="300"/>
                        </a:spcAft>
                        <a:buFontTx/>
                        <a:buChar char="-"/>
                      </a:pPr>
                      <a:r>
                        <a:rPr lang="en-US" sz="1000" dirty="0">
                          <a:solidFill>
                            <a:schemeClr val="accent3"/>
                          </a:solidFill>
                        </a:rPr>
                        <a:t>OBIS nodes contribute to global open access OBIS data system</a:t>
                      </a:r>
                    </a:p>
                    <a:p>
                      <a:pPr marL="171450" indent="-171450" algn="l">
                        <a:spcAft>
                          <a:spcPts val="300"/>
                        </a:spcAft>
                        <a:buFontTx/>
                        <a:buChar char="-"/>
                      </a:pPr>
                      <a:r>
                        <a:rPr lang="en-PH" sz="1000" dirty="0">
                          <a:solidFill>
                            <a:schemeClr val="accent3"/>
                          </a:solidFill>
                          <a:effectLst/>
                          <a:latin typeface="Arial" panose="020B0604020202020204" pitchFamily="34" charset="0"/>
                          <a:cs typeface="Times New Roman" panose="02020603050405020304" pitchFamily="18" charset="0"/>
                        </a:rPr>
                        <a:t>Collaborated with </a:t>
                      </a:r>
                      <a:r>
                        <a:rPr lang="es-ES" sz="1000" dirty="0">
                          <a:solidFill>
                            <a:schemeClr val="accent3"/>
                          </a:solidFill>
                          <a:effectLst/>
                          <a:latin typeface="Arial" panose="020B0604020202020204" pitchFamily="34" charset="0"/>
                          <a:cs typeface="Times New Roman" panose="02020603050405020304" pitchFamily="18" charset="0"/>
                        </a:rPr>
                        <a:t>OBIS Colombia, OBIS Caribbean, and ESP OBIS nodes </a:t>
                      </a:r>
                      <a:r>
                        <a:rPr lang="es-ES" sz="1000" dirty="0" err="1">
                          <a:solidFill>
                            <a:schemeClr val="accent3"/>
                          </a:solidFill>
                          <a:effectLst/>
                          <a:latin typeface="Arial" panose="020B0604020202020204" pitchFamily="34" charset="0"/>
                          <a:cs typeface="Times New Roman" panose="02020603050405020304" pitchFamily="18" charset="0"/>
                        </a:rPr>
                        <a:t>to</a:t>
                      </a:r>
                      <a:r>
                        <a:rPr lang="es-ES" sz="1000" dirty="0">
                          <a:solidFill>
                            <a:schemeClr val="accent3"/>
                          </a:solidFill>
                          <a:effectLst/>
                          <a:latin typeface="Arial" panose="020B0604020202020204" pitchFamily="34" charset="0"/>
                          <a:cs typeface="Times New Roman" panose="02020603050405020304" pitchFamily="18" charset="0"/>
                        </a:rPr>
                        <a:t> release OBIS/OTGA </a:t>
                      </a:r>
                      <a:r>
                        <a:rPr lang="en-US" sz="1000" dirty="0">
                          <a:solidFill>
                            <a:schemeClr val="accent3"/>
                          </a:solidFill>
                        </a:rPr>
                        <a:t>Spanish course (Oct 2024)</a:t>
                      </a:r>
                      <a:endParaRPr lang="en-PH" sz="1000" dirty="0">
                        <a:solidFill>
                          <a:schemeClr val="accent3"/>
                        </a:solidFill>
                        <a:effectLst/>
                        <a:latin typeface="Arial" panose="020B0604020202020204" pitchFamily="34" charset="0"/>
                        <a:cs typeface="Times New Roman" panose="02020603050405020304" pitchFamily="18" charset="0"/>
                      </a:endParaRPr>
                    </a:p>
                  </a:txBody>
                  <a:tcPr marL="13090" marR="13090" marT="0" marB="0"/>
                </a:tc>
                <a:extLst>
                  <a:ext uri="{0D108BD9-81ED-4DB2-BD59-A6C34878D82A}">
                    <a16:rowId xmlns:a16="http://schemas.microsoft.com/office/drawing/2014/main" val="667047243"/>
                  </a:ext>
                </a:extLst>
              </a:tr>
              <a:tr h="364560">
                <a:tc vMerge="1">
                  <a:txBody>
                    <a:bodyPr/>
                    <a:lstStyle/>
                    <a:p>
                      <a:endParaRPr lang="en-US"/>
                    </a:p>
                  </a:txBody>
                  <a:tcPr/>
                </a:tc>
                <a:tc vMerge="1">
                  <a:txBody>
                    <a:bodyPr/>
                    <a:lstStyle/>
                    <a:p>
                      <a:endParaRPr lang="en-US"/>
                    </a:p>
                  </a:txBody>
                  <a:tcPr/>
                </a:tc>
                <a:tc>
                  <a:txBody>
                    <a:bodyPr/>
                    <a:lstStyle/>
                    <a:p>
                      <a:pPr algn="l">
                        <a:spcAft>
                          <a:spcPts val="300"/>
                        </a:spcAft>
                      </a:pPr>
                      <a:r>
                        <a:rPr lang="en-GB" sz="1100" dirty="0">
                          <a:solidFill>
                            <a:schemeClr val="tx1"/>
                          </a:solidFill>
                          <a:effectLst/>
                        </a:rPr>
                        <a:t>2.2.2 Promote the sharing of ocean data and information by stakeholders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a:spcAft>
                          <a:spcPts val="300"/>
                        </a:spcAft>
                        <a:buFontTx/>
                        <a:buChar char="-"/>
                      </a:pPr>
                      <a:r>
                        <a:rPr lang="en-US" sz="1000" dirty="0">
                          <a:solidFill>
                            <a:schemeClr val="accent3"/>
                          </a:solidFill>
                        </a:rPr>
                        <a:t>OBIS nodes contribute to global open access OBIS data system</a:t>
                      </a:r>
                    </a:p>
                    <a:p>
                      <a:pPr marL="171450" indent="-171450" algn="l">
                        <a:spcAft>
                          <a:spcPts val="300"/>
                        </a:spcAft>
                        <a:buFontTx/>
                        <a:buChar char="-"/>
                      </a:pPr>
                      <a:r>
                        <a:rPr lang="en-US" sz="1000" dirty="0">
                          <a:solidFill>
                            <a:srgbClr val="FF0000"/>
                          </a:solidFill>
                        </a:rPr>
                        <a:t>Provide translations of training materials</a:t>
                      </a:r>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PH" sz="1000" dirty="0">
                          <a:solidFill>
                            <a:schemeClr val="accent3"/>
                          </a:solidFill>
                          <a:effectLst/>
                          <a:latin typeface="Arial" panose="020B0604020202020204" pitchFamily="34" charset="0"/>
                          <a:cs typeface="Times New Roman" panose="02020603050405020304" pitchFamily="18" charset="0"/>
                        </a:rPr>
                        <a:t>Collaborating with GOOS to develop data management guidelines for EOV Specification sheets</a:t>
                      </a:r>
                      <a:endParaRPr lang="en-US" sz="1000" dirty="0">
                        <a:solidFill>
                          <a:schemeClr val="accent3"/>
                        </a:solidFill>
                      </a:endParaRPr>
                    </a:p>
                    <a:p>
                      <a:pPr marL="171450" indent="-171450" algn="l">
                        <a:spcAft>
                          <a:spcPts val="300"/>
                        </a:spcAft>
                        <a:buFontTx/>
                        <a:buChar char="-"/>
                      </a:pPr>
                      <a:endParaRPr lang="en-PH" sz="10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extLst>
                  <a:ext uri="{0D108BD9-81ED-4DB2-BD59-A6C34878D82A}">
                    <a16:rowId xmlns:a16="http://schemas.microsoft.com/office/drawing/2014/main" val="857375904"/>
                  </a:ext>
                </a:extLst>
              </a:tr>
              <a:tr h="2375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rPr>
                        <a:t>3. Global, regional and sub-regional mechanisms strengthened</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a:tc>
                <a:tc>
                  <a:txBody>
                    <a:bodyPr/>
                    <a:lstStyle/>
                    <a:p>
                      <a:pPr algn="l">
                        <a:spcAft>
                          <a:spcPts val="300"/>
                        </a:spcAft>
                      </a:pPr>
                      <a:r>
                        <a:rPr lang="en-GB" sz="1100" dirty="0">
                          <a:effectLst/>
                        </a:rPr>
                        <a:t>3.1 Further strengthening and supporting secretariats of regional sub-commissions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effectLst/>
                        </a:rPr>
                        <a:t>3.1.1 Improve staffing of secretariat of regional sub-commissions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endParaRPr lang="en-US" dirty="0"/>
                    </a:p>
                  </a:txBody>
                  <a:tcPr/>
                </a:tc>
                <a:extLst>
                  <a:ext uri="{0D108BD9-81ED-4DB2-BD59-A6C34878D82A}">
                    <a16:rowId xmlns:a16="http://schemas.microsoft.com/office/drawing/2014/main" val="10008"/>
                  </a:ext>
                </a:extLst>
              </a:tr>
              <a:tr h="183427">
                <a:tc rowSpan="2">
                  <a:txBody>
                    <a:bodyPr/>
                    <a:lstStyle/>
                    <a:p>
                      <a:endParaRPr lang="en-US" sz="1100"/>
                    </a:p>
                  </a:txBody>
                  <a:tcPr/>
                </a:tc>
                <a:tc>
                  <a:txBody>
                    <a:bodyPr/>
                    <a:lstStyle/>
                    <a:p>
                      <a:endParaRPr lang="en-US" sz="1100"/>
                    </a:p>
                  </a:txBody>
                  <a:tcPr/>
                </a:tc>
                <a:tc>
                  <a:txBody>
                    <a:bodyPr/>
                    <a:lstStyle/>
                    <a:p>
                      <a:pPr algn="l">
                        <a:spcAft>
                          <a:spcPts val="300"/>
                        </a:spcAft>
                      </a:pPr>
                      <a:r>
                        <a:rPr lang="en-GB" sz="1100" dirty="0">
                          <a:solidFill>
                            <a:schemeClr val="tx1"/>
                          </a:solidFill>
                          <a:effectLst/>
                        </a:rPr>
                        <a:t>3.1.2 Reinforce budgeting of regional sub-commissions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endParaRPr lang="en-PH"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extLst>
                  <a:ext uri="{0D108BD9-81ED-4DB2-BD59-A6C34878D82A}">
                    <a16:rowId xmlns:a16="http://schemas.microsoft.com/office/drawing/2014/main" val="3849702725"/>
                  </a:ext>
                </a:extLst>
              </a:tr>
              <a:tr h="237559">
                <a:tc vMerge="1">
                  <a:txBody>
                    <a:bodyPr/>
                    <a:lstStyle/>
                    <a:p>
                      <a:endParaRPr lang="en-US"/>
                    </a:p>
                  </a:txBody>
                  <a:tcPr/>
                </a:tc>
                <a:tc>
                  <a:txBody>
                    <a:bodyPr/>
                    <a:lstStyle/>
                    <a:p>
                      <a:pPr algn="l">
                        <a:spcAft>
                          <a:spcPts val="300"/>
                        </a:spcAft>
                      </a:pPr>
                      <a:r>
                        <a:rPr lang="en-GB" sz="1100" dirty="0">
                          <a:effectLst/>
                        </a:rPr>
                        <a:t>3.2 Enhancing effective communication between regional sub-commission secretariats and global programmes as well as other communities of practice (incl. other organisations)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3.2.1 Establish an effective coordination and communication mechanism between the secretariats of the regional sub-commissions and the global programmes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a:buFontTx/>
                        <a:buChar char="-"/>
                        <a:defRPr>
                          <a:sym typeface="Helvetica"/>
                        </a:defRPr>
                      </a:pPr>
                      <a:r>
                        <a:rPr lang="en-CA" sz="1000" dirty="0">
                          <a:solidFill>
                            <a:schemeClr val="accent3"/>
                          </a:solidFill>
                        </a:rPr>
                        <a:t>OBIS Node Coordination Group </a:t>
                      </a:r>
                      <a:r>
                        <a:rPr lang="en-CA" sz="1000" dirty="0">
                          <a:solidFill>
                            <a:srgbClr val="FF0000"/>
                          </a:solidFill>
                        </a:rPr>
                        <a:t>will more effectively</a:t>
                      </a:r>
                      <a:r>
                        <a:rPr lang="en-CA" sz="1000" dirty="0">
                          <a:solidFill>
                            <a:schemeClr val="accent6"/>
                          </a:solidFill>
                        </a:rPr>
                        <a:t> </a:t>
                      </a:r>
                      <a:r>
                        <a:rPr lang="en-CA" sz="1000" dirty="0">
                          <a:solidFill>
                            <a:srgbClr val="FF0000"/>
                          </a:solidFill>
                        </a:rPr>
                        <a:t>engage all members of community</a:t>
                      </a:r>
                    </a:p>
                    <a:p>
                      <a:pPr marL="171450" indent="-171450" algn="l">
                        <a:buFontTx/>
                        <a:buChar char="-"/>
                        <a:defRPr>
                          <a:sym typeface="Helvetica"/>
                        </a:defRPr>
                      </a:pPr>
                      <a:r>
                        <a:rPr lang="en-CA" sz="1000" dirty="0">
                          <a:solidFill>
                            <a:schemeClr val="accent3"/>
                          </a:solidFill>
                        </a:rPr>
                        <a:t>Community Engagement Officer hired (Oct 2024) to improve internal and external communication mechanisms</a:t>
                      </a:r>
                    </a:p>
                    <a:p>
                      <a:pPr marL="171450" indent="-171450" algn="l">
                        <a:buFontTx/>
                        <a:buChar char="-"/>
                        <a:defRPr>
                          <a:sym typeface="Helvetica"/>
                        </a:defRPr>
                      </a:pPr>
                      <a:endParaRPr sz="1000" dirty="0">
                        <a:solidFill>
                          <a:schemeClr val="accent6"/>
                        </a:solidFill>
                      </a:endParaRPr>
                    </a:p>
                  </a:txBody>
                  <a:tcPr marL="0" marR="0" marT="0" marB="0" horzOverflow="overflow"/>
                </a:tc>
                <a:extLst>
                  <a:ext uri="{0D108BD9-81ED-4DB2-BD59-A6C34878D82A}">
                    <a16:rowId xmlns:a16="http://schemas.microsoft.com/office/drawing/2014/main" val="10009"/>
                  </a:ext>
                </a:extLst>
              </a:tr>
            </a:tbl>
          </a:graphicData>
        </a:graphic>
      </p:graphicFrame>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extBox 1"/>
          <p:cNvSpPr txBox="1"/>
          <p:nvPr/>
        </p:nvSpPr>
        <p:spPr>
          <a:xfrm>
            <a:off x="479258" y="367414"/>
            <a:ext cx="5821877"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a:t>
            </a:r>
          </a:p>
        </p:txBody>
      </p:sp>
      <p:graphicFrame>
        <p:nvGraphicFramePr>
          <p:cNvPr id="338" name="Table"/>
          <p:cNvGraphicFramePr/>
          <p:nvPr>
            <p:extLst>
              <p:ext uri="{D42A27DB-BD31-4B8C-83A1-F6EECF244321}">
                <p14:modId xmlns:p14="http://schemas.microsoft.com/office/powerpoint/2010/main" val="265518720"/>
              </p:ext>
            </p:extLst>
          </p:nvPr>
        </p:nvGraphicFramePr>
        <p:xfrm>
          <a:off x="479258" y="1056447"/>
          <a:ext cx="11257340" cy="5701100"/>
        </p:xfrm>
        <a:graphic>
          <a:graphicData uri="http://schemas.openxmlformats.org/drawingml/2006/table">
            <a:tbl>
              <a:tblPr bandRow="1">
                <a:tableStyleId>{4C3C2611-4C71-4FC5-86AE-919BDF0F9419}</a:tableStyleId>
              </a:tblPr>
              <a:tblGrid>
                <a:gridCol w="1962419">
                  <a:extLst>
                    <a:ext uri="{9D8B030D-6E8A-4147-A177-3AD203B41FA5}">
                      <a16:colId xmlns:a16="http://schemas.microsoft.com/office/drawing/2014/main" val="20000"/>
                    </a:ext>
                  </a:extLst>
                </a:gridCol>
                <a:gridCol w="2436719">
                  <a:extLst>
                    <a:ext uri="{9D8B030D-6E8A-4147-A177-3AD203B41FA5}">
                      <a16:colId xmlns:a16="http://schemas.microsoft.com/office/drawing/2014/main" val="20001"/>
                    </a:ext>
                  </a:extLst>
                </a:gridCol>
                <a:gridCol w="3944521">
                  <a:extLst>
                    <a:ext uri="{9D8B030D-6E8A-4147-A177-3AD203B41FA5}">
                      <a16:colId xmlns:a16="http://schemas.microsoft.com/office/drawing/2014/main" val="20002"/>
                    </a:ext>
                  </a:extLst>
                </a:gridCol>
                <a:gridCol w="2913681">
                  <a:extLst>
                    <a:ext uri="{9D8B030D-6E8A-4147-A177-3AD203B41FA5}">
                      <a16:colId xmlns:a16="http://schemas.microsoft.com/office/drawing/2014/main" val="20003"/>
                    </a:ext>
                  </a:extLst>
                </a:gridCol>
              </a:tblGrid>
              <a:tr h="364560">
                <a:tc>
                  <a:txBody>
                    <a:bodyPr/>
                    <a:lstStyle/>
                    <a:p>
                      <a:pPr algn="l" defTabSz="457200">
                        <a:defRPr sz="1800"/>
                      </a:pPr>
                      <a:r>
                        <a:rPr sz="900" b="1" dirty="0">
                          <a:latin typeface="Arial"/>
                          <a:ea typeface="Arial"/>
                          <a:cs typeface="Arial"/>
                          <a:sym typeface="Arial"/>
                        </a:rPr>
                        <a:t>Output</a:t>
                      </a:r>
                    </a:p>
                  </a:txBody>
                  <a:tcPr marL="50800" marR="50800" marT="50800" marB="50800" horzOverflow="overflow">
                    <a:lnB w="12700" cap="flat" cmpd="sng" algn="ctr">
                      <a:solidFill>
                        <a:schemeClr val="accent4">
                          <a:lumOff val="-9999"/>
                        </a:schemeClr>
                      </a:solidFill>
                      <a:prstDash val="solid"/>
                      <a:round/>
                      <a:headEnd type="none" w="med" len="med"/>
                      <a:tailEnd type="none" w="med" len="med"/>
                    </a:lnB>
                    <a:solidFill>
                      <a:srgbClr val="E0E0E0"/>
                    </a:solidFill>
                  </a:tcPr>
                </a:tc>
                <a:tc>
                  <a:txBody>
                    <a:bodyPr/>
                    <a:lstStyle/>
                    <a:p>
                      <a:pPr algn="l" defTabSz="457200">
                        <a:defRPr sz="1800"/>
                      </a:pPr>
                      <a:r>
                        <a:rPr sz="900" b="1">
                          <a:latin typeface="Arial"/>
                          <a:ea typeface="Arial"/>
                          <a:cs typeface="Arial"/>
                          <a:sym typeface="Arial"/>
                        </a:rPr>
                        <a:t>Activity</a:t>
                      </a:r>
                    </a:p>
                  </a:txBody>
                  <a:tcPr marL="50800" marR="50800" marT="50800" marB="50800" horzOverflow="overflow">
                    <a:solidFill>
                      <a:srgbClr val="E0E0E0"/>
                    </a:solidFill>
                  </a:tcPr>
                </a:tc>
                <a:tc>
                  <a:txBody>
                    <a:bodyPr/>
                    <a:lstStyle/>
                    <a:p>
                      <a:pPr algn="l" defTabSz="457200">
                        <a:defRPr sz="1800"/>
                      </a:pPr>
                      <a:r>
                        <a:rPr sz="900" b="1" dirty="0">
                          <a:latin typeface="Arial"/>
                          <a:ea typeface="Arial"/>
                          <a:cs typeface="Arial"/>
                          <a:sym typeface="Arial"/>
                        </a:rPr>
                        <a:t>Action</a:t>
                      </a:r>
                    </a:p>
                  </a:txBody>
                  <a:tcPr marL="50800" marR="50800" marT="50800" marB="50800" horzOverflow="overflow">
                    <a:solidFill>
                      <a:srgbClr val="E0E0E0"/>
                    </a:solidFill>
                  </a:tcPr>
                </a:tc>
                <a:tc>
                  <a:txBody>
                    <a:bodyPr/>
                    <a:lstStyle/>
                    <a:p>
                      <a:pPr algn="l" defTabSz="457200">
                        <a:defRPr sz="1800"/>
                      </a:pPr>
                      <a:r>
                        <a:rPr sz="900" b="1">
                          <a:latin typeface="Arial"/>
                          <a:ea typeface="Arial"/>
                          <a:cs typeface="Arial"/>
                          <a:sym typeface="Arial"/>
                        </a:rPr>
                        <a:t>Relevant Programmes/Actions Taken</a:t>
                      </a:r>
                    </a:p>
                  </a:txBody>
                  <a:tcPr marL="50800" marR="50800" marT="50800" marB="50800" horzOverflow="overflow">
                    <a:solidFill>
                      <a:srgbClr val="E0E0E0"/>
                    </a:solidFill>
                  </a:tcPr>
                </a:tc>
                <a:extLst>
                  <a:ext uri="{0D108BD9-81ED-4DB2-BD59-A6C34878D82A}">
                    <a16:rowId xmlns:a16="http://schemas.microsoft.com/office/drawing/2014/main" val="10000"/>
                  </a:ext>
                </a:extLst>
              </a:tr>
              <a:tr h="364560">
                <a:tc rowSpan="2">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1100" dirty="0">
                          <a:effectLst/>
                        </a:rPr>
                        <a:t>3. Global, regional and sub-regional mechanisms strengthened</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l">
                        <a:spcAft>
                          <a:spcPts val="300"/>
                        </a:spcAft>
                      </a:pP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lnT w="12700">
                      <a:solidFill>
                        <a:schemeClr val="accent4">
                          <a:lumOff val="-9999"/>
                        </a:schemeClr>
                      </a:solidFill>
                    </a:lnT>
                  </a:tcPr>
                </a:tc>
                <a:tc>
                  <a:txBody>
                    <a:bodyPr/>
                    <a:lstStyle/>
                    <a:p>
                      <a:pPr algn="l">
                        <a:spcAft>
                          <a:spcPts val="300"/>
                        </a:spcAft>
                      </a:pPr>
                      <a:r>
                        <a:rPr lang="en-GB" sz="1100" dirty="0">
                          <a:effectLst/>
                        </a:rPr>
                        <a:t>3.3 Identifying specific national and regional capacity development needs through regular needs assessment</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3.3.1 Organise and conduct biennial capacity development needs survey</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rgbClr val="FF0000"/>
                          </a:solidFill>
                        </a:rPr>
                        <a:t>Through OBIS Nodes Coordination Group identify specific gaps in training needs</a:t>
                      </a:r>
                    </a:p>
                    <a:p>
                      <a:pPr marL="171450" indent="-171450" algn="l" defTabSz="457200">
                        <a:buFontTx/>
                        <a:buChar char="-"/>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1"/>
                  </a:ext>
                </a:extLst>
              </a:tr>
              <a:tr h="237559">
                <a:tc vMerge="1">
                  <a:txBody>
                    <a:bodyPr/>
                    <a:lstStyle/>
                    <a:p>
                      <a:endParaRPr lang="en-US"/>
                    </a:p>
                  </a:txBody>
                  <a:tcPr/>
                </a:tc>
                <a:tc>
                  <a:txBody>
                    <a:bodyPr/>
                    <a:lstStyle/>
                    <a:p>
                      <a:pPr algn="l">
                        <a:spcAft>
                          <a:spcPts val="300"/>
                        </a:spcAft>
                      </a:pPr>
                      <a:r>
                        <a:rPr lang="en-GB" sz="1100" dirty="0">
                          <a:effectLst/>
                        </a:rPr>
                        <a:t>3.4 Encouraging regional and sub-regional organisations to be leaders in, and amplifiers of capacity development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3.4.1 Reinforce engagement of regional and sub-regional organisations in consultation process and capacity development initiatives</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rgbClr val="FF0000"/>
                          </a:solidFill>
                        </a:rPr>
                        <a:t>Through OBIS Nodes Coordination Group </a:t>
                      </a:r>
                    </a:p>
                    <a:p>
                      <a:pPr marL="171450" indent="-171450" algn="l" defTabSz="457200">
                        <a:buFontTx/>
                        <a:buChar char="-"/>
                        <a:defRPr sz="900">
                          <a:latin typeface="Arial"/>
                          <a:ea typeface="Arial"/>
                          <a:cs typeface="Arial"/>
                          <a:sym typeface="Arial"/>
                        </a:defRPr>
                      </a:pPr>
                      <a:r>
                        <a:rPr lang="en-CA" dirty="0">
                          <a:solidFill>
                            <a:schemeClr val="accent3"/>
                          </a:solidFill>
                        </a:rPr>
                        <a:t>Collaboration between regional nodes (OBIS Caribbean, OBIS Colombia, ESP OBIS) already producing targeted regional CD</a:t>
                      </a:r>
                    </a:p>
                    <a:p>
                      <a:pPr marL="171450" indent="-171450" algn="l" defTabSz="457200">
                        <a:buFontTx/>
                        <a:buChar char="-"/>
                        <a:defRPr sz="900">
                          <a:latin typeface="Arial"/>
                          <a:ea typeface="Arial"/>
                          <a:cs typeface="Arial"/>
                          <a:sym typeface="Arial"/>
                        </a:defRPr>
                      </a:pPr>
                      <a:r>
                        <a:rPr lang="en-CA" dirty="0">
                          <a:solidFill>
                            <a:schemeClr val="accent3"/>
                          </a:solidFill>
                        </a:rPr>
                        <a:t>Collaborating with </a:t>
                      </a:r>
                      <a:r>
                        <a:rPr lang="en-CA" dirty="0" err="1">
                          <a:solidFill>
                            <a:schemeClr val="accent3"/>
                          </a:solidFill>
                        </a:rPr>
                        <a:t>EurOBIS-EMODNet</a:t>
                      </a:r>
                      <a:r>
                        <a:rPr lang="en-CA" dirty="0">
                          <a:solidFill>
                            <a:schemeClr val="accent3"/>
                          </a:solidFill>
                        </a:rPr>
                        <a:t> </a:t>
                      </a:r>
                    </a:p>
                    <a:p>
                      <a:pPr marL="171450" indent="-171450" algn="l" defTabSz="457200">
                        <a:buFontTx/>
                        <a:buChar char="-"/>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2"/>
                  </a:ext>
                </a:extLst>
              </a:tr>
              <a:tr h="393700">
                <a:tc rowSpan="2">
                  <a:txBody>
                    <a:bodyPr/>
                    <a:lstStyle/>
                    <a:p>
                      <a:pPr algn="l">
                        <a:spcAft>
                          <a:spcPts val="300"/>
                        </a:spcAft>
                      </a:pPr>
                      <a:r>
                        <a:rPr lang="en-GB" sz="1100" dirty="0">
                          <a:effectLst/>
                        </a:rPr>
                        <a:t>4. Development of ocean research policies in support of sustainable development objectives promoted</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rowSpan="2">
                  <a:txBody>
                    <a:bodyPr/>
                    <a:lstStyle/>
                    <a:p>
                      <a:pPr algn="l">
                        <a:spcAft>
                          <a:spcPts val="300"/>
                        </a:spcAft>
                      </a:pPr>
                      <a:r>
                        <a:rPr lang="en-GB" sz="1100" dirty="0">
                          <a:effectLst/>
                        </a:rPr>
                        <a:t>4.1 Fostering the development of ocean research policies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solidFill>
                            <a:schemeClr val="tx1"/>
                          </a:solidFill>
                          <a:effectLst/>
                        </a:rPr>
                        <a:t>4.1.1 Compile and compare information on existing ocean research policies, and disseminate to Member States for their use</a:t>
                      </a:r>
                      <a:endParaRPr lang="en-PH" sz="1100" dirty="0">
                        <a:solidFill>
                          <a:schemeClr val="tx1"/>
                        </a:solidFill>
                        <a:effectLst/>
                      </a:endParaRPr>
                    </a:p>
                    <a:p>
                      <a:pPr algn="l">
                        <a:spcAft>
                          <a:spcPts val="300"/>
                        </a:spcAft>
                      </a:pPr>
                      <a:r>
                        <a:rPr lang="en-GB" sz="1100" dirty="0">
                          <a:solidFill>
                            <a:schemeClr val="tx1"/>
                          </a:solidFill>
                          <a:effectLst/>
                        </a:rPr>
                        <a:t> </a:t>
                      </a:r>
                      <a:endParaRPr lang="en-PH"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5"/>
                  </a:ext>
                </a:extLst>
              </a:tr>
              <a:tr h="332632">
                <a:tc vMerge="1">
                  <a:txBody>
                    <a:bodyPr/>
                    <a:lstStyle/>
                    <a:p>
                      <a:endParaRPr lang="en-US"/>
                    </a:p>
                  </a:txBody>
                  <a:tcPr/>
                </a:tc>
                <a:tc vMerge="1">
                  <a:txBody>
                    <a:bodyPr/>
                    <a:lstStyle/>
                    <a:p>
                      <a:endParaRPr lang="en-US"/>
                    </a:p>
                  </a:txBody>
                  <a:tcPr/>
                </a:tc>
                <a:tc>
                  <a:txBody>
                    <a:bodyPr/>
                    <a:lstStyle/>
                    <a:p>
                      <a:pPr algn="l">
                        <a:spcAft>
                          <a:spcPts val="300"/>
                        </a:spcAft>
                      </a:pPr>
                      <a:r>
                        <a:rPr lang="en-GB" sz="1100" dirty="0">
                          <a:effectLst/>
                        </a:rPr>
                        <a:t>4.1.2 Assist and enable Member States with the development of ocean research policies, making use of the results of 4.1.1</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6"/>
                  </a:ext>
                </a:extLst>
              </a:tr>
              <a:tr h="237559">
                <a:tc rowSpan="2">
                  <a:txBody>
                    <a:bodyPr/>
                    <a:lstStyle/>
                    <a:p>
                      <a:pPr algn="l">
                        <a:spcAft>
                          <a:spcPts val="300"/>
                        </a:spcAft>
                      </a:pPr>
                      <a:r>
                        <a:rPr lang="en-GB" sz="1100" dirty="0">
                          <a:effectLst/>
                        </a:rPr>
                        <a:t>5. Visibility, awareness and understanding on the roles and values of the ocean and ocean research in relation to human wellbeing and sustainable development increased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5.1 Fostering the development of ocean related public information and communication services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5.1.1 Encourage the development of public information (communication) departments in ocean research institutions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7"/>
                  </a:ext>
                </a:extLst>
              </a:tr>
              <a:tr h="237559">
                <a:tc vMerge="1">
                  <a:txBody>
                    <a:bodyPr/>
                    <a:lstStyle/>
                    <a:p>
                      <a:endParaRPr lang="en-US"/>
                    </a:p>
                  </a:txBody>
                  <a:tcPr/>
                </a:tc>
                <a:tc>
                  <a:txBody>
                    <a:bodyPr/>
                    <a:lstStyle/>
                    <a:p>
                      <a:pPr algn="l">
                        <a:spcAft>
                          <a:spcPts val="300"/>
                        </a:spcAft>
                      </a:pPr>
                      <a:r>
                        <a:rPr lang="en-GB" sz="1100">
                          <a:effectLst/>
                        </a:rPr>
                        <a:t>5.2 Fostering the development of ocean literacy</a:t>
                      </a:r>
                      <a:endParaRPr lang="en-P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5.2.1 Assist with the strengthening and development of ocean literacy programmes at national and regional levels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defTabSz="457200">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8"/>
                  </a:ext>
                </a:extLst>
              </a:tr>
              <a:tr h="237559">
                <a:tc rowSpan="2">
                  <a:txBody>
                    <a:bodyPr/>
                    <a:lstStyle/>
                    <a:p>
                      <a:pPr algn="l">
                        <a:spcAft>
                          <a:spcPts val="300"/>
                        </a:spcAft>
                      </a:pPr>
                      <a:r>
                        <a:rPr lang="en-GB" sz="1100" dirty="0">
                          <a:effectLst/>
                        </a:rPr>
                        <a:t>6. Sustained resource mobilization reinforced</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a:effectLst/>
                        </a:rPr>
                        <a:t>6.1 Enhancing sustained support (in-kind and financial) to the IOC for its international coordination role</a:t>
                      </a:r>
                      <a:endParaRPr lang="en-P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6.1.1 Foster partnerships to increase in-kind support opportunities</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sz="900">
                          <a:latin typeface="Arial"/>
                          <a:ea typeface="Arial"/>
                          <a:cs typeface="Arial"/>
                          <a:sym typeface="Arial"/>
                        </a:defRPr>
                      </a:pPr>
                      <a:r>
                        <a:rPr lang="en-CA" dirty="0" err="1">
                          <a:solidFill>
                            <a:schemeClr val="accent3"/>
                          </a:solidFill>
                        </a:rPr>
                        <a:t>EurOBIS-EMODNet</a:t>
                      </a:r>
                      <a:r>
                        <a:rPr lang="en-CA" dirty="0">
                          <a:solidFill>
                            <a:schemeClr val="accent3"/>
                          </a:solidFill>
                        </a:rPr>
                        <a:t>, GOOS, GBIF-OBIS Joint </a:t>
                      </a:r>
                      <a:r>
                        <a:rPr lang="en-US" dirty="0">
                          <a:solidFill>
                            <a:schemeClr val="accent3"/>
                          </a:solidFill>
                        </a:rPr>
                        <a:t>Strategy for Marine Biodiversity Data, BODC, TDWG, ODIS</a:t>
                      </a:r>
                      <a:endParaRPr lang="en-CA" dirty="0">
                        <a:solidFill>
                          <a:schemeClr val="accent3"/>
                        </a:solidFill>
                      </a:endParaRPr>
                    </a:p>
                    <a:p>
                      <a:pPr marL="171450" indent="-171450" algn="l" defTabSz="457200">
                        <a:buFontTx/>
                        <a:buChar char="-"/>
                        <a:defRPr sz="900">
                          <a:latin typeface="Arial"/>
                          <a:ea typeface="Arial"/>
                          <a:cs typeface="Arial"/>
                          <a:sym typeface="Arial"/>
                        </a:defRPr>
                      </a:pPr>
                      <a:r>
                        <a:rPr lang="en-CA" dirty="0">
                          <a:solidFill>
                            <a:srgbClr val="FF0000"/>
                          </a:solidFill>
                        </a:rPr>
                        <a:t>Establish formal cooperation agreements with GOOS, MBON, GBIF, </a:t>
                      </a:r>
                      <a:r>
                        <a:rPr lang="en-CA" dirty="0" err="1">
                          <a:solidFill>
                            <a:srgbClr val="FF0000"/>
                          </a:solidFill>
                        </a:rPr>
                        <a:t>ProtectedSeas</a:t>
                      </a:r>
                      <a:endParaRPr lang="en-CA" dirty="0">
                        <a:solidFill>
                          <a:srgbClr val="FF0000"/>
                        </a:solidFill>
                      </a:endParaRPr>
                    </a:p>
                    <a:p>
                      <a:pPr marL="171450" indent="-171450" algn="l" defTabSz="457200">
                        <a:buFontTx/>
                        <a:buChar char="-"/>
                        <a:defRPr sz="900">
                          <a:latin typeface="Arial"/>
                          <a:ea typeface="Arial"/>
                          <a:cs typeface="Arial"/>
                          <a:sym typeface="Arial"/>
                        </a:defRPr>
                      </a:pPr>
                      <a:endParaRPr dirty="0"/>
                    </a:p>
                  </a:txBody>
                  <a:tcPr marL="50800" marR="50800" marT="50800" marB="50800" horzOverflow="overflow"/>
                </a:tc>
                <a:extLst>
                  <a:ext uri="{0D108BD9-81ED-4DB2-BD59-A6C34878D82A}">
                    <a16:rowId xmlns:a16="http://schemas.microsoft.com/office/drawing/2014/main" val="10009"/>
                  </a:ext>
                </a:extLst>
              </a:tr>
              <a:tr h="673100">
                <a:tc vMerge="1">
                  <a:txBody>
                    <a:bodyPr/>
                    <a:lstStyle/>
                    <a:p>
                      <a:endParaRPr lang="en-US"/>
                    </a:p>
                  </a:txBody>
                  <a:tcPr/>
                </a:tc>
                <a:tc>
                  <a:txBody>
                    <a:bodyPr/>
                    <a:lstStyle/>
                    <a:p>
                      <a:pPr algn="l">
                        <a:spcAft>
                          <a:spcPts val="300"/>
                        </a:spcAft>
                      </a:pPr>
                      <a:r>
                        <a:rPr lang="en-GB" sz="1100" dirty="0">
                          <a:effectLst/>
                        </a:rPr>
                        <a:t>6.2 Promoting sustained bilateral and multilateral support among Member States </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algn="l">
                        <a:spcAft>
                          <a:spcPts val="300"/>
                        </a:spcAft>
                      </a:pPr>
                      <a:r>
                        <a:rPr lang="en-GB" sz="1100" dirty="0">
                          <a:effectLst/>
                        </a:rPr>
                        <a:t>6.2.1 Encourage resource mobilisation in particular from Member States, and other donors to support the outcomes of the IOC Capacity Development needs assessment</a:t>
                      </a:r>
                      <a:endParaRPr lang="en-P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090" marR="13090" marT="0" marB="0"/>
                </a:tc>
                <a:tc>
                  <a:txBody>
                    <a:bodyPr/>
                    <a:lstStyle/>
                    <a:p>
                      <a:pPr marL="171450" indent="-171450" algn="l" defTabSz="457200">
                        <a:buFontTx/>
                        <a:buChar char="-"/>
                        <a:defRPr sz="900">
                          <a:latin typeface="Arial"/>
                          <a:ea typeface="Arial"/>
                          <a:cs typeface="Arial"/>
                          <a:sym typeface="Arial"/>
                        </a:defRPr>
                      </a:pPr>
                      <a:r>
                        <a:rPr lang="en-CA" dirty="0">
                          <a:solidFill>
                            <a:schemeClr val="accent3"/>
                          </a:solidFill>
                        </a:rPr>
                        <a:t>European Union and Horizon Europe projects (</a:t>
                      </a:r>
                      <a:r>
                        <a:rPr lang="en-CA" dirty="0" err="1">
                          <a:solidFill>
                            <a:schemeClr val="accent3"/>
                          </a:solidFill>
                        </a:rPr>
                        <a:t>BioEcoOcean</a:t>
                      </a:r>
                      <a:r>
                        <a:rPr lang="en-CA" dirty="0">
                          <a:solidFill>
                            <a:schemeClr val="accent3"/>
                          </a:solidFill>
                        </a:rPr>
                        <a:t>, DTO-</a:t>
                      </a:r>
                      <a:r>
                        <a:rPr lang="en-CA" dirty="0" err="1">
                          <a:solidFill>
                            <a:schemeClr val="accent3"/>
                          </a:solidFill>
                        </a:rPr>
                        <a:t>BioFlow</a:t>
                      </a:r>
                      <a:r>
                        <a:rPr lang="en-CA" dirty="0">
                          <a:solidFill>
                            <a:schemeClr val="accent3"/>
                          </a:solidFill>
                        </a:rPr>
                        <a:t>, eDNA </a:t>
                      </a:r>
                      <a:r>
                        <a:rPr lang="en-CA" dirty="0" err="1">
                          <a:solidFill>
                            <a:schemeClr val="accent3"/>
                          </a:solidFill>
                        </a:rPr>
                        <a:t>Aquaplan</a:t>
                      </a:r>
                      <a:r>
                        <a:rPr lang="en-CA" dirty="0">
                          <a:solidFill>
                            <a:schemeClr val="accent3"/>
                          </a:solidFill>
                        </a:rPr>
                        <a:t>, MARCO-BOLO, MPA Europe), </a:t>
                      </a:r>
                      <a:r>
                        <a:rPr lang="en-PH" sz="900" b="0" i="0" u="none" strike="noStrike" cap="none" spc="0" baseline="0" dirty="0">
                          <a:solidFill>
                            <a:schemeClr val="accent3"/>
                          </a:solidFill>
                          <a:effectLst/>
                          <a:uFillTx/>
                          <a:latin typeface="+mn-lt"/>
                          <a:ea typeface="+mn-ea"/>
                          <a:cs typeface="+mn-cs"/>
                          <a:sym typeface="Arial"/>
                        </a:rPr>
                        <a:t>NORAD, </a:t>
                      </a:r>
                      <a:r>
                        <a:rPr lang="en-PH" sz="900" b="0" i="0" u="none" strike="noStrike" cap="none" spc="0" baseline="0" dirty="0" err="1">
                          <a:solidFill>
                            <a:schemeClr val="accent3"/>
                          </a:solidFill>
                          <a:effectLst/>
                          <a:uFillTx/>
                          <a:latin typeface="+mn-lt"/>
                          <a:ea typeface="+mn-ea"/>
                          <a:cs typeface="+mn-cs"/>
                          <a:sym typeface="Arial"/>
                        </a:rPr>
                        <a:t>LifeWatch</a:t>
                      </a:r>
                      <a:r>
                        <a:rPr lang="en-PH" sz="900" b="0" i="0" u="none" strike="noStrike" cap="none" spc="0" baseline="0" dirty="0">
                          <a:solidFill>
                            <a:schemeClr val="accent3"/>
                          </a:solidFill>
                          <a:effectLst/>
                          <a:uFillTx/>
                          <a:latin typeface="+mn-lt"/>
                          <a:ea typeface="+mn-ea"/>
                          <a:cs typeface="+mn-cs"/>
                          <a:sym typeface="Arial"/>
                        </a:rPr>
                        <a:t> ERIC,</a:t>
                      </a:r>
                      <a:r>
                        <a:rPr lang="en-CA" dirty="0">
                          <a:solidFill>
                            <a:schemeClr val="accent3"/>
                          </a:solidFill>
                        </a:rPr>
                        <a:t> </a:t>
                      </a:r>
                      <a:r>
                        <a:rPr lang="en-US" dirty="0">
                          <a:solidFill>
                            <a:schemeClr val="accent3"/>
                          </a:solidFill>
                        </a:rPr>
                        <a:t>FUST/OTGA (Flanders; </a:t>
                      </a:r>
                      <a:r>
                        <a:rPr lang="en-CA" dirty="0" err="1">
                          <a:solidFill>
                            <a:schemeClr val="accent3"/>
                          </a:solidFill>
                        </a:rPr>
                        <a:t>PacMAN</a:t>
                      </a:r>
                      <a:r>
                        <a:rPr lang="en-US" dirty="0">
                          <a:solidFill>
                            <a:schemeClr val="accent3"/>
                          </a:solidFill>
                        </a:rPr>
                        <a:t>) and </a:t>
                      </a:r>
                      <a:r>
                        <a:rPr lang="en-US" dirty="0" err="1">
                          <a:solidFill>
                            <a:srgbClr val="FF0000"/>
                          </a:solidFill>
                        </a:rPr>
                        <a:t>BiOES</a:t>
                      </a:r>
                      <a:r>
                        <a:rPr lang="en-US" dirty="0">
                          <a:solidFill>
                            <a:srgbClr val="FF0000"/>
                          </a:solidFill>
                        </a:rPr>
                        <a:t> (Biosphere Observatories in SIDS – not funded)</a:t>
                      </a:r>
                      <a:endParaRPr lang="en-CA" dirty="0">
                        <a:solidFill>
                          <a:srgbClr val="FF0000"/>
                        </a:solidFill>
                      </a:endParaRPr>
                    </a:p>
                  </a:txBody>
                  <a:tcPr marL="50800" marR="50800" marT="50800" marB="50800" horzOverflow="overflow"/>
                </a:tc>
                <a:extLst>
                  <a:ext uri="{0D108BD9-81ED-4DB2-BD59-A6C34878D82A}">
                    <a16:rowId xmlns:a16="http://schemas.microsoft.com/office/drawing/2014/main" val="10010"/>
                  </a:ext>
                </a:extLst>
              </a:tr>
            </a:tbl>
          </a:graphicData>
        </a:graphic>
      </p:graphicFrame>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68AB10-C8E9-3BF4-4E36-6BD5BFB31081}"/>
              </a:ext>
            </a:extLst>
          </p:cNvPr>
          <p:cNvSpPr/>
          <p:nvPr/>
        </p:nvSpPr>
        <p:spPr>
          <a:xfrm>
            <a:off x="1" y="0"/>
            <a:ext cx="10563224" cy="6858000"/>
          </a:xfrm>
          <a:prstGeom prst="rect">
            <a:avLst/>
          </a:prstGeom>
          <a:solidFill>
            <a:schemeClr val="tx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latin typeface="+mn-lt"/>
              <a:ea typeface="+mn-ea"/>
              <a:cs typeface="+mn-cs"/>
              <a:sym typeface="Helvetica"/>
            </a:endParaRPr>
          </a:p>
        </p:txBody>
      </p:sp>
      <p:pic>
        <p:nvPicPr>
          <p:cNvPr id="2" name="Picture 1" descr="A black and white logo&#10;&#10;Description automatically generated">
            <a:extLst>
              <a:ext uri="{FF2B5EF4-FFF2-40B4-BE49-F238E27FC236}">
                <a16:creationId xmlns:a16="http://schemas.microsoft.com/office/drawing/2014/main" id="{EF59051C-EFF6-E60B-28B5-9AE607319F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3247" y="2184508"/>
            <a:ext cx="1328729" cy="757383"/>
          </a:xfrm>
          <a:prstGeom prst="rect">
            <a:avLst/>
          </a:prstGeom>
        </p:spPr>
      </p:pic>
      <p:sp>
        <p:nvSpPr>
          <p:cNvPr id="3" name="TextBox 1">
            <a:extLst>
              <a:ext uri="{FF2B5EF4-FFF2-40B4-BE49-F238E27FC236}">
                <a16:creationId xmlns:a16="http://schemas.microsoft.com/office/drawing/2014/main" id="{9CD02769-F747-8B04-32C4-88CAEAF18435}"/>
              </a:ext>
            </a:extLst>
          </p:cNvPr>
          <p:cNvSpPr txBox="1"/>
          <p:nvPr/>
        </p:nvSpPr>
        <p:spPr>
          <a:xfrm>
            <a:off x="114301" y="171450"/>
            <a:ext cx="10448924" cy="1239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a:spAutoFit/>
          </a:bodyPr>
          <a:lstStyle>
            <a:lvl1pPr defTabSz="1300480">
              <a:defRPr sz="2400" b="1">
                <a:solidFill>
                  <a:srgbClr val="002060"/>
                </a:solidFill>
                <a:latin typeface="Arial"/>
                <a:ea typeface="Arial"/>
                <a:cs typeface="Arial"/>
                <a:sym typeface="Arial"/>
              </a:defRPr>
            </a:lvl1pPr>
          </a:lstStyle>
          <a:p>
            <a:r>
              <a:rPr lang="en-CA" sz="3600" dirty="0">
                <a:solidFill>
                  <a:schemeClr val="bg1"/>
                </a:solidFill>
              </a:rPr>
              <a:t>UNESCO-IOC OBIS</a:t>
            </a:r>
          </a:p>
          <a:p>
            <a:r>
              <a:rPr lang="en-CA" sz="3600" dirty="0">
                <a:solidFill>
                  <a:schemeClr val="bg1"/>
                </a:solidFill>
              </a:rPr>
              <a:t>Ocean Biodiversity Information System</a:t>
            </a:r>
            <a:endParaRPr sz="3200" dirty="0">
              <a:solidFill>
                <a:schemeClr val="bg1"/>
              </a:solidFill>
            </a:endParaRPr>
          </a:p>
        </p:txBody>
      </p:sp>
      <p:sp>
        <p:nvSpPr>
          <p:cNvPr id="4" name="TextBox 3">
            <a:extLst>
              <a:ext uri="{FF2B5EF4-FFF2-40B4-BE49-F238E27FC236}">
                <a16:creationId xmlns:a16="http://schemas.microsoft.com/office/drawing/2014/main" id="{38E17C82-72F8-5651-DD00-08C6C5A1C819}"/>
              </a:ext>
            </a:extLst>
          </p:cNvPr>
          <p:cNvSpPr txBox="1"/>
          <p:nvPr/>
        </p:nvSpPr>
        <p:spPr>
          <a:xfrm>
            <a:off x="862012" y="1496485"/>
            <a:ext cx="932973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800" i="1" u="none" strike="noStrike" cap="none" spc="0" normalizeH="0" baseline="0" dirty="0">
                <a:ln>
                  <a:noFill/>
                </a:ln>
                <a:solidFill>
                  <a:schemeClr val="accent5">
                    <a:lumMod val="40000"/>
                    <a:lumOff val="60000"/>
                  </a:schemeClr>
                </a:solidFill>
                <a:effectLst/>
                <a:uFillTx/>
                <a:latin typeface="+mn-lt"/>
                <a:ea typeface="+mn-ea"/>
                <a:cs typeface="+mn-cs"/>
                <a:sym typeface="Helvetica"/>
              </a:rPr>
              <a:t>Gateway to ocean biodiversity data you can trust</a:t>
            </a:r>
          </a:p>
        </p:txBody>
      </p:sp>
      <p:pic>
        <p:nvPicPr>
          <p:cNvPr id="8" name="Picture 7" descr="A blue and white logo&#10;&#10;Description automatically generated">
            <a:extLst>
              <a:ext uri="{FF2B5EF4-FFF2-40B4-BE49-F238E27FC236}">
                <a16:creationId xmlns:a16="http://schemas.microsoft.com/office/drawing/2014/main" id="{C61E3DF2-25E2-0698-D020-5C4123714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3225" y="1647755"/>
            <a:ext cx="1628774" cy="369235"/>
          </a:xfrm>
          <a:prstGeom prst="rect">
            <a:avLst/>
          </a:prstGeom>
        </p:spPr>
      </p:pic>
      <p:sp>
        <p:nvSpPr>
          <p:cNvPr id="9" name="TextBox 8">
            <a:extLst>
              <a:ext uri="{FF2B5EF4-FFF2-40B4-BE49-F238E27FC236}">
                <a16:creationId xmlns:a16="http://schemas.microsoft.com/office/drawing/2014/main" id="{F0613CEB-08C9-22FB-1E65-9BAB3ABF0E48}"/>
              </a:ext>
            </a:extLst>
          </p:cNvPr>
          <p:cNvSpPr txBox="1"/>
          <p:nvPr/>
        </p:nvSpPr>
        <p:spPr>
          <a:xfrm>
            <a:off x="187117" y="2165874"/>
            <a:ext cx="6000841" cy="2985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marR="0" indent="-45720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CA" sz="2800" u="none" strike="noStrike" cap="none" spc="0" normalizeH="0" baseline="0" dirty="0">
                <a:ln>
                  <a:noFill/>
                </a:ln>
                <a:solidFill>
                  <a:schemeClr val="bg1"/>
                </a:solidFill>
                <a:effectLst/>
                <a:uFillTx/>
                <a:latin typeface="+mn-lt"/>
                <a:ea typeface="+mn-ea"/>
                <a:cs typeface="+mn-cs"/>
                <a:sym typeface="Helvetica"/>
              </a:rPr>
              <a:t>Global network of 30+ nodes </a:t>
            </a:r>
          </a:p>
          <a:p>
            <a:pPr marL="457200" marR="0" indent="-45720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2800" dirty="0">
                <a:solidFill>
                  <a:schemeClr val="bg1"/>
                </a:solidFill>
              </a:rPr>
              <a:t>S</a:t>
            </a:r>
            <a:r>
              <a:rPr kumimoji="0" lang="en-US" sz="2800" u="none" strike="noStrike" cap="none" spc="0" normalizeH="0" baseline="0" dirty="0">
                <a:ln>
                  <a:noFill/>
                </a:ln>
                <a:solidFill>
                  <a:schemeClr val="bg1"/>
                </a:solidFill>
                <a:effectLst/>
                <a:uFillTx/>
                <a:latin typeface="+mn-lt"/>
                <a:ea typeface="+mn-ea"/>
                <a:cs typeface="+mn-cs"/>
                <a:sym typeface="Helvetica"/>
              </a:rPr>
              <a:t>upports several global &amp; Regional Ocean Assessments</a:t>
            </a:r>
          </a:p>
          <a:p>
            <a:pPr marL="457200" marR="0" indent="-45720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sz="2800" dirty="0">
                <a:solidFill>
                  <a:schemeClr val="bg1"/>
                </a:solidFill>
              </a:rPr>
              <a:t>Increase scientific capacity through data standardization</a:t>
            </a:r>
            <a:endParaRPr kumimoji="0" lang="en-US" sz="2800" u="none" strike="noStrike" cap="none" spc="0" normalizeH="0" baseline="0" dirty="0">
              <a:ln>
                <a:noFill/>
              </a:ln>
              <a:solidFill>
                <a:schemeClr val="bg1"/>
              </a:solidFill>
              <a:effectLst/>
              <a:uFillTx/>
              <a:latin typeface="+mn-lt"/>
              <a:ea typeface="+mn-ea"/>
              <a:cs typeface="+mn-cs"/>
              <a:sym typeface="Helvetica"/>
            </a:endParaRPr>
          </a:p>
          <a:p>
            <a:pPr marL="457200" marR="0" indent="-457200" algn="l" defTabSz="914400" rtl="0" fontAlgn="auto" latinLnBrk="0" hangingPunct="0">
              <a:lnSpc>
                <a:spcPct val="100000"/>
              </a:lnSpc>
              <a:spcBef>
                <a:spcPts val="0"/>
              </a:spcBef>
              <a:spcAft>
                <a:spcPts val="600"/>
              </a:spcAft>
              <a:buClrTx/>
              <a:buSzTx/>
              <a:buFont typeface="Arial" panose="020B0604020202020204" pitchFamily="34" charset="0"/>
              <a:buChar char="•"/>
              <a:tabLst/>
            </a:pPr>
            <a:endParaRPr kumimoji="0" lang="en-CA" sz="2800" u="none" strike="noStrike" cap="none" spc="0" normalizeH="0" baseline="0" dirty="0">
              <a:ln>
                <a:noFill/>
              </a:ln>
              <a:solidFill>
                <a:schemeClr val="bg1"/>
              </a:solidFill>
              <a:effectLst/>
              <a:uFillTx/>
              <a:latin typeface="+mn-lt"/>
              <a:ea typeface="+mn-ea"/>
              <a:cs typeface="+mn-cs"/>
              <a:sym typeface="Helvetica"/>
            </a:endParaRPr>
          </a:p>
        </p:txBody>
      </p:sp>
      <p:pic>
        <p:nvPicPr>
          <p:cNvPr id="2052" name="Picture 4" descr="Graphical user interface&#10;&#10;Description automatically generated">
            <a:extLst>
              <a:ext uri="{FF2B5EF4-FFF2-40B4-BE49-F238E27FC236}">
                <a16:creationId xmlns:a16="http://schemas.microsoft.com/office/drawing/2014/main" id="{34369D68-4836-94D1-6657-2206DCD4527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598"/>
          <a:stretch/>
        </p:blipFill>
        <p:spPr bwMode="auto">
          <a:xfrm>
            <a:off x="64287" y="4867276"/>
            <a:ext cx="1461903" cy="19907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C8AFF59B-C82F-42C9-F0FC-019348EFE3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8606" y="4867274"/>
            <a:ext cx="1524148"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3C02E69-38DC-8C6D-68AD-8D755BA0644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107"/>
          <a:stretch/>
        </p:blipFill>
        <p:spPr bwMode="auto">
          <a:xfrm>
            <a:off x="4790319" y="4870587"/>
            <a:ext cx="3407776" cy="198741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Graphical user interface&#10;&#10;Description automatically generated with medium confidence">
            <a:extLst>
              <a:ext uri="{FF2B5EF4-FFF2-40B4-BE49-F238E27FC236}">
                <a16:creationId xmlns:a16="http://schemas.microsoft.com/office/drawing/2014/main" id="{AA4590A6-D4D2-D994-2A46-18E2405B0AF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b="2451"/>
          <a:stretch/>
        </p:blipFill>
        <p:spPr bwMode="auto">
          <a:xfrm>
            <a:off x="3155170" y="4865699"/>
            <a:ext cx="1582732" cy="19923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8949A22A-89D0-6C8D-CD0B-7A4C78DAA6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2340" y="2079571"/>
            <a:ext cx="4876346" cy="26988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024640"/>
      </p:ext>
    </p:extLst>
  </p:cSld>
  <p:clrMapOvr>
    <a:masterClrMapping/>
  </p:clrMapOvr>
  <p:transition spd="med" advTm="383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sp>
        <p:nvSpPr>
          <p:cNvPr id="9" name="TextBox 8">
            <a:extLst>
              <a:ext uri="{FF2B5EF4-FFF2-40B4-BE49-F238E27FC236}">
                <a16:creationId xmlns:a16="http://schemas.microsoft.com/office/drawing/2014/main" id="{417B22AC-E67A-A9F5-3857-98031CC7E18B}"/>
              </a:ext>
            </a:extLst>
          </p:cNvPr>
          <p:cNvSpPr txBox="1"/>
          <p:nvPr/>
        </p:nvSpPr>
        <p:spPr>
          <a:xfrm>
            <a:off x="479258" y="1286423"/>
            <a:ext cx="1007444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Output </a:t>
            </a:r>
            <a:r>
              <a:rPr lang="en-GB" sz="2800" b="1" dirty="0">
                <a:solidFill>
                  <a:srgbClr val="002060"/>
                </a:solidFill>
                <a:effectLst/>
                <a:latin typeface="Arial" panose="020B0604020202020204" pitchFamily="34" charset="0"/>
                <a:cs typeface="Arial" panose="020B0604020202020204" pitchFamily="34" charset="0"/>
              </a:rPr>
              <a:t>1: </a:t>
            </a:r>
            <a:r>
              <a:rPr lang="en-US" sz="2800" b="1" dirty="0">
                <a:solidFill>
                  <a:schemeClr val="accent3"/>
                </a:solidFill>
                <a:effectLst/>
                <a:latin typeface="Arial" panose="020B0604020202020204" pitchFamily="34" charset="0"/>
                <a:cs typeface="Arial" panose="020B0604020202020204" pitchFamily="34" charset="0"/>
              </a:rPr>
              <a:t>Human resources developed at individual and institutional levels</a:t>
            </a:r>
          </a:p>
          <a:p>
            <a:endParaRPr lang="en-CA" sz="2800" b="1" dirty="0">
              <a:solidFill>
                <a:schemeClr val="accent3"/>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94853906"/>
      </p:ext>
    </p:extLst>
  </p:cSld>
  <p:clrMapOvr>
    <a:masterClrMapping/>
  </p:clrMapOvr>
  <p:transition spd="med" advTm="2293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sp>
        <p:nvSpPr>
          <p:cNvPr id="9" name="TextBox 8">
            <a:extLst>
              <a:ext uri="{FF2B5EF4-FFF2-40B4-BE49-F238E27FC236}">
                <a16:creationId xmlns:a16="http://schemas.microsoft.com/office/drawing/2014/main" id="{417B22AC-E67A-A9F5-3857-98031CC7E18B}"/>
              </a:ext>
            </a:extLst>
          </p:cNvPr>
          <p:cNvSpPr txBox="1"/>
          <p:nvPr/>
        </p:nvSpPr>
        <p:spPr>
          <a:xfrm>
            <a:off x="479258" y="1286423"/>
            <a:ext cx="1007444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Output </a:t>
            </a:r>
            <a:r>
              <a:rPr lang="en-GB" sz="2800" b="1" dirty="0">
                <a:solidFill>
                  <a:srgbClr val="002060"/>
                </a:solidFill>
                <a:effectLst/>
                <a:latin typeface="Arial" panose="020B0604020202020204" pitchFamily="34" charset="0"/>
                <a:cs typeface="Arial" panose="020B0604020202020204" pitchFamily="34" charset="0"/>
              </a:rPr>
              <a:t>1: </a:t>
            </a:r>
            <a:r>
              <a:rPr lang="en-US" sz="2800" b="1" dirty="0">
                <a:solidFill>
                  <a:schemeClr val="accent3"/>
                </a:solidFill>
                <a:effectLst/>
                <a:latin typeface="Arial" panose="020B0604020202020204" pitchFamily="34" charset="0"/>
                <a:cs typeface="Arial" panose="020B0604020202020204" pitchFamily="34" charset="0"/>
              </a:rPr>
              <a:t>Human resources developed at individual and institutional levels</a:t>
            </a:r>
          </a:p>
          <a:p>
            <a:endParaRPr lang="en-CA" sz="2800" b="1" dirty="0">
              <a:solidFill>
                <a:schemeClr val="accent3"/>
              </a:solidFill>
              <a:latin typeface="Arial" panose="020B0604020202020204" pitchFamily="34" charset="0"/>
              <a:cs typeface="Arial" panose="020B0604020202020204" pitchFamily="34" charset="0"/>
            </a:endParaRPr>
          </a:p>
        </p:txBody>
      </p:sp>
      <p:graphicFrame>
        <p:nvGraphicFramePr>
          <p:cNvPr id="18" name="Diagram 17">
            <a:extLst>
              <a:ext uri="{FF2B5EF4-FFF2-40B4-BE49-F238E27FC236}">
                <a16:creationId xmlns:a16="http://schemas.microsoft.com/office/drawing/2014/main" id="{45069815-3A37-1098-7B2E-8BC54D746F11}"/>
              </a:ext>
            </a:extLst>
          </p:cNvPr>
          <p:cNvGraphicFramePr/>
          <p:nvPr/>
        </p:nvGraphicFramePr>
        <p:xfrm>
          <a:off x="479258" y="2333624"/>
          <a:ext cx="11226967" cy="4267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1D76E1B2-81E8-313E-CBDB-B6F334614372}"/>
              </a:ext>
            </a:extLst>
          </p:cNvPr>
          <p:cNvGrpSpPr/>
          <p:nvPr/>
        </p:nvGrpSpPr>
        <p:grpSpPr>
          <a:xfrm>
            <a:off x="4986674" y="4955059"/>
            <a:ext cx="1059610" cy="953489"/>
            <a:chOff x="9053494" y="2758252"/>
            <a:chExt cx="655484" cy="573608"/>
          </a:xfrm>
        </p:grpSpPr>
        <p:sp>
          <p:nvSpPr>
            <p:cNvPr id="5" name="Oval 4">
              <a:extLst>
                <a:ext uri="{FF2B5EF4-FFF2-40B4-BE49-F238E27FC236}">
                  <a16:creationId xmlns:a16="http://schemas.microsoft.com/office/drawing/2014/main" id="{63DD368E-5FE9-88FF-7591-1CEB9B76AB62}"/>
                </a:ext>
              </a:extLst>
            </p:cNvPr>
            <p:cNvSpPr/>
            <p:nvPr/>
          </p:nvSpPr>
          <p:spPr>
            <a:xfrm>
              <a:off x="9194534" y="2922651"/>
              <a:ext cx="323850" cy="24481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0" name="Google Shape;85;p17">
              <a:extLst>
                <a:ext uri="{FF2B5EF4-FFF2-40B4-BE49-F238E27FC236}">
                  <a16:creationId xmlns:a16="http://schemas.microsoft.com/office/drawing/2014/main" id="{F90CE2D5-1A91-D00F-020F-CC79CF4971B6}"/>
                </a:ext>
              </a:extLst>
            </p:cNvPr>
            <p:cNvPicPr preferRelativeResize="0"/>
            <p:nvPr/>
          </p:nvPicPr>
          <p:blipFill>
            <a:blip r:embed="rId9">
              <a:alphaModFix/>
            </a:blip>
            <a:stretch>
              <a:fillRect/>
            </a:stretch>
          </p:blipFill>
          <p:spPr>
            <a:xfrm>
              <a:off x="9053494" y="2758252"/>
              <a:ext cx="655484" cy="573608"/>
            </a:xfrm>
            <a:prstGeom prst="rect">
              <a:avLst/>
            </a:prstGeom>
            <a:noFill/>
            <a:ln>
              <a:noFill/>
            </a:ln>
          </p:spPr>
        </p:pic>
      </p:grpSp>
      <p:pic>
        <p:nvPicPr>
          <p:cNvPr id="15" name="Graphic 14" descr="Classroom with solid fill">
            <a:extLst>
              <a:ext uri="{FF2B5EF4-FFF2-40B4-BE49-F238E27FC236}">
                <a16:creationId xmlns:a16="http://schemas.microsoft.com/office/drawing/2014/main" id="{28D31A1C-3B77-5A25-6D31-6AC1BA6C1D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30761" y="4078241"/>
            <a:ext cx="1261239" cy="1261239"/>
          </a:xfrm>
          <a:prstGeom prst="rect">
            <a:avLst/>
          </a:prstGeom>
        </p:spPr>
      </p:pic>
      <p:pic>
        <p:nvPicPr>
          <p:cNvPr id="21" name="Graphic 20" descr="Open book with solid fill">
            <a:extLst>
              <a:ext uri="{FF2B5EF4-FFF2-40B4-BE49-F238E27FC236}">
                <a16:creationId xmlns:a16="http://schemas.microsoft.com/office/drawing/2014/main" id="{9B830356-56BF-ECBD-08B5-A313492676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549" y="3689258"/>
            <a:ext cx="777966" cy="777966"/>
          </a:xfrm>
          <a:prstGeom prst="rect">
            <a:avLst/>
          </a:prstGeom>
        </p:spPr>
      </p:pic>
      <p:pic>
        <p:nvPicPr>
          <p:cNvPr id="25" name="Picture 24" descr="A blue text on a black background&#10;&#10;Description automatically generated">
            <a:extLst>
              <a:ext uri="{FF2B5EF4-FFF2-40B4-BE49-F238E27FC236}">
                <a16:creationId xmlns:a16="http://schemas.microsoft.com/office/drawing/2014/main" id="{ABD3597D-93CC-55FE-A089-6B78364962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1874" y="2491996"/>
            <a:ext cx="1850847" cy="821382"/>
          </a:xfrm>
          <a:prstGeom prst="rect">
            <a:avLst/>
          </a:prstGeom>
        </p:spPr>
      </p:pic>
      <p:sp>
        <p:nvSpPr>
          <p:cNvPr id="29" name="TextBox 28">
            <a:extLst>
              <a:ext uri="{FF2B5EF4-FFF2-40B4-BE49-F238E27FC236}">
                <a16:creationId xmlns:a16="http://schemas.microsoft.com/office/drawing/2014/main" id="{60C80452-3228-426A-789D-F862E1226D6E}"/>
              </a:ext>
            </a:extLst>
          </p:cNvPr>
          <p:cNvSpPr txBox="1"/>
          <p:nvPr/>
        </p:nvSpPr>
        <p:spPr>
          <a:xfrm>
            <a:off x="2882153" y="3144971"/>
            <a:ext cx="82621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1.2.5</a:t>
            </a:r>
            <a:endParaRPr lang="en-CA" dirty="0">
              <a:solidFill>
                <a:schemeClr val="accent3">
                  <a:lumMod val="50000"/>
                </a:schemeClr>
              </a:solidFill>
            </a:endParaRPr>
          </a:p>
        </p:txBody>
      </p:sp>
      <p:sp>
        <p:nvSpPr>
          <p:cNvPr id="32" name="TextBox 31">
            <a:extLst>
              <a:ext uri="{FF2B5EF4-FFF2-40B4-BE49-F238E27FC236}">
                <a16:creationId xmlns:a16="http://schemas.microsoft.com/office/drawing/2014/main" id="{9363FB23-C8A3-2728-CA4C-CAAFE6A8F664}"/>
              </a:ext>
            </a:extLst>
          </p:cNvPr>
          <p:cNvSpPr txBox="1"/>
          <p:nvPr/>
        </p:nvSpPr>
        <p:spPr>
          <a:xfrm>
            <a:off x="8759462" y="3144971"/>
            <a:ext cx="90841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1.2.1</a:t>
            </a:r>
            <a:endParaRPr lang="en-CA" dirty="0">
              <a:solidFill>
                <a:schemeClr val="accent3">
                  <a:lumMod val="50000"/>
                </a:schemeClr>
              </a:solidFill>
            </a:endParaRPr>
          </a:p>
        </p:txBody>
      </p:sp>
    </p:spTree>
    <p:custDataLst>
      <p:tags r:id="rId1"/>
    </p:custDataLst>
    <p:extLst>
      <p:ext uri="{BB962C8B-B14F-4D97-AF65-F5344CB8AC3E}">
        <p14:creationId xmlns:p14="http://schemas.microsoft.com/office/powerpoint/2010/main" val="171398068"/>
      </p:ext>
    </p:extLst>
  </p:cSld>
  <p:clrMapOvr>
    <a:masterClrMapping/>
  </p:clrMapOvr>
  <p:transition spd="med" advTm="289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41477CA4-D668-4AE6-8B33-E4B518604A8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FD92820B-8ECC-489E-9508-C3EC619EA55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graphicEl>
                                              <a:dgm id="{77C85F37-1E54-478B-8DDE-F155FFFCCE4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64ED25D0-1759-4063-A5E5-4C71B2A5E528}"/>
                                            </p:graphic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p:bldSub>
      </p:bldGraphic>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18" name="Diagram 17">
            <a:extLst>
              <a:ext uri="{FF2B5EF4-FFF2-40B4-BE49-F238E27FC236}">
                <a16:creationId xmlns:a16="http://schemas.microsoft.com/office/drawing/2014/main" id="{45069815-3A37-1098-7B2E-8BC54D746F11}"/>
              </a:ext>
            </a:extLst>
          </p:cNvPr>
          <p:cNvGraphicFramePr/>
          <p:nvPr>
            <p:extLst>
              <p:ext uri="{D42A27DB-BD31-4B8C-83A1-F6EECF244321}">
                <p14:modId xmlns:p14="http://schemas.microsoft.com/office/powerpoint/2010/main" val="2333105632"/>
              </p:ext>
            </p:extLst>
          </p:nvPr>
        </p:nvGraphicFramePr>
        <p:xfrm>
          <a:off x="409575" y="2333624"/>
          <a:ext cx="11639550" cy="4267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552459C-C649-45BE-2BFF-060C1686970C}"/>
              </a:ext>
            </a:extLst>
          </p:cNvPr>
          <p:cNvSpPr txBox="1"/>
          <p:nvPr/>
        </p:nvSpPr>
        <p:spPr>
          <a:xfrm>
            <a:off x="5446164" y="3133260"/>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1.2.2, 1.3.4</a:t>
            </a:r>
            <a:endParaRPr lang="en-CA" dirty="0">
              <a:solidFill>
                <a:schemeClr val="accent3">
                  <a:lumMod val="50000"/>
                </a:schemeClr>
              </a:solidFill>
            </a:endParaRPr>
          </a:p>
        </p:txBody>
      </p:sp>
      <p:sp>
        <p:nvSpPr>
          <p:cNvPr id="4" name="TextBox 3">
            <a:extLst>
              <a:ext uri="{FF2B5EF4-FFF2-40B4-BE49-F238E27FC236}">
                <a16:creationId xmlns:a16="http://schemas.microsoft.com/office/drawing/2014/main" id="{09D0A521-0A8A-E487-520F-413A218DF0F7}"/>
              </a:ext>
            </a:extLst>
          </p:cNvPr>
          <p:cNvSpPr txBox="1"/>
          <p:nvPr/>
        </p:nvSpPr>
        <p:spPr>
          <a:xfrm>
            <a:off x="1816000" y="3138255"/>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1.2.1</a:t>
            </a:r>
            <a:endParaRPr lang="en-CA" dirty="0">
              <a:solidFill>
                <a:schemeClr val="accent3">
                  <a:lumMod val="50000"/>
                </a:schemeClr>
              </a:solidFill>
            </a:endParaRPr>
          </a:p>
        </p:txBody>
      </p:sp>
      <p:sp>
        <p:nvSpPr>
          <p:cNvPr id="5" name="TextBox 4">
            <a:extLst>
              <a:ext uri="{FF2B5EF4-FFF2-40B4-BE49-F238E27FC236}">
                <a16:creationId xmlns:a16="http://schemas.microsoft.com/office/drawing/2014/main" id="{32C02A76-576B-1FEF-6321-97A154B002F7}"/>
              </a:ext>
            </a:extLst>
          </p:cNvPr>
          <p:cNvSpPr txBox="1"/>
          <p:nvPr/>
        </p:nvSpPr>
        <p:spPr>
          <a:xfrm>
            <a:off x="9860012" y="3138255"/>
            <a:ext cx="10319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1.4.1</a:t>
            </a:r>
            <a:endParaRPr lang="en-CA" dirty="0">
              <a:solidFill>
                <a:schemeClr val="accent3">
                  <a:lumMod val="50000"/>
                </a:schemeClr>
              </a:solidFill>
            </a:endParaRPr>
          </a:p>
        </p:txBody>
      </p:sp>
      <p:sp>
        <p:nvSpPr>
          <p:cNvPr id="7" name="TextBox 6">
            <a:extLst>
              <a:ext uri="{FF2B5EF4-FFF2-40B4-BE49-F238E27FC236}">
                <a16:creationId xmlns:a16="http://schemas.microsoft.com/office/drawing/2014/main" id="{6DBB39A6-9994-C4E4-E2BC-F360A1BAD492}"/>
              </a:ext>
            </a:extLst>
          </p:cNvPr>
          <p:cNvSpPr txBox="1"/>
          <p:nvPr/>
        </p:nvSpPr>
        <p:spPr>
          <a:xfrm>
            <a:off x="479258" y="1286423"/>
            <a:ext cx="1007444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Output </a:t>
            </a:r>
            <a:r>
              <a:rPr lang="en-GB" sz="2800" b="1" dirty="0">
                <a:solidFill>
                  <a:srgbClr val="002060"/>
                </a:solidFill>
                <a:effectLst/>
                <a:latin typeface="Arial" panose="020B0604020202020204" pitchFamily="34" charset="0"/>
                <a:cs typeface="Arial" panose="020B0604020202020204" pitchFamily="34" charset="0"/>
              </a:rPr>
              <a:t>1: </a:t>
            </a:r>
            <a:r>
              <a:rPr lang="en-US" sz="2800" b="1" dirty="0">
                <a:solidFill>
                  <a:schemeClr val="accent3"/>
                </a:solidFill>
                <a:effectLst/>
                <a:latin typeface="Arial" panose="020B0604020202020204" pitchFamily="34" charset="0"/>
                <a:cs typeface="Arial" panose="020B0604020202020204" pitchFamily="34" charset="0"/>
              </a:rPr>
              <a:t>Human resources developed at individual and institutional levels</a:t>
            </a:r>
          </a:p>
          <a:p>
            <a:endParaRPr lang="en-CA" sz="2800" b="1" dirty="0">
              <a:solidFill>
                <a:schemeClr val="accent3"/>
              </a:solidFill>
              <a:latin typeface="Arial" panose="020B0604020202020204" pitchFamily="34" charset="0"/>
              <a:cs typeface="Arial" panose="020B0604020202020204" pitchFamily="34" charset="0"/>
            </a:endParaRPr>
          </a:p>
        </p:txBody>
      </p:sp>
      <p:pic>
        <p:nvPicPr>
          <p:cNvPr id="11" name="Graphic 10" descr="Teacher with solid fill">
            <a:extLst>
              <a:ext uri="{FF2B5EF4-FFF2-40B4-BE49-F238E27FC236}">
                <a16:creationId xmlns:a16="http://schemas.microsoft.com/office/drawing/2014/main" id="{4587834E-496C-2B22-9520-67733654F6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48950" y="5514975"/>
            <a:ext cx="914400" cy="914400"/>
          </a:xfrm>
          <a:prstGeom prst="rect">
            <a:avLst/>
          </a:prstGeom>
        </p:spPr>
      </p:pic>
      <p:pic>
        <p:nvPicPr>
          <p:cNvPr id="15" name="Graphic 14" descr="Books with solid fill">
            <a:extLst>
              <a:ext uri="{FF2B5EF4-FFF2-40B4-BE49-F238E27FC236}">
                <a16:creationId xmlns:a16="http://schemas.microsoft.com/office/drawing/2014/main" id="{9CE094C5-02BC-69B9-CEC0-38528B9630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831" y="3364875"/>
            <a:ext cx="707487" cy="707487"/>
          </a:xfrm>
          <a:prstGeom prst="rect">
            <a:avLst/>
          </a:prstGeom>
        </p:spPr>
      </p:pic>
      <p:pic>
        <p:nvPicPr>
          <p:cNvPr id="6" name="Picture 5">
            <a:extLst>
              <a:ext uri="{FF2B5EF4-FFF2-40B4-BE49-F238E27FC236}">
                <a16:creationId xmlns:a16="http://schemas.microsoft.com/office/drawing/2014/main" id="{381AF47F-3C4B-5E45-8D58-192B0B1C9F7A}"/>
              </a:ext>
            </a:extLst>
          </p:cNvPr>
          <p:cNvPicPr>
            <a:picLocks noChangeAspect="1"/>
          </p:cNvPicPr>
          <p:nvPr/>
        </p:nvPicPr>
        <p:blipFill>
          <a:blip r:embed="rId12"/>
          <a:srcRect b="38350"/>
          <a:stretch/>
        </p:blipFill>
        <p:spPr>
          <a:xfrm>
            <a:off x="945415" y="4250309"/>
            <a:ext cx="2674085" cy="1019380"/>
          </a:xfrm>
          <a:prstGeom prst="rect">
            <a:avLst/>
          </a:prstGeom>
        </p:spPr>
      </p:pic>
    </p:spTree>
    <p:extLst>
      <p:ext uri="{BB962C8B-B14F-4D97-AF65-F5344CB8AC3E}">
        <p14:creationId xmlns:p14="http://schemas.microsoft.com/office/powerpoint/2010/main" val="1580867408"/>
      </p:ext>
    </p:extLst>
  </p:cSld>
  <p:clrMapOvr>
    <a:masterClrMapping/>
  </p:clrMapOvr>
  <p:transition spd="med" advTm="2997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A4E0022F-631F-4685-8605-100DF345F5F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A193A42B-5981-4C62-BE74-C7291C2F2C4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graphicEl>
                                              <a:dgm id="{20E102A2-74C4-4518-9E05-CC8EE58167F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BCC4E1A5-59FC-4EE7-A480-B1B49E384A83}"/>
                                            </p:graphic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graphicEl>
                                              <a:dgm id="{E373C7A7-4F8E-4076-8B22-745B71EE702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graphicEl>
                                              <a:dgm id="{66371C2E-2A3C-452F-984C-3C941B711CD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E5A20A8F-1818-49ED-B252-3750E40991A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graphicEl>
                                              <a:dgm id="{50823B0C-9FB3-4F3C-97FC-E9EF853FE48A}"/>
                                            </p:graphic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p:bldSub>
      </p:bldGraphic>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18" name="Diagram 17">
            <a:extLst>
              <a:ext uri="{FF2B5EF4-FFF2-40B4-BE49-F238E27FC236}">
                <a16:creationId xmlns:a16="http://schemas.microsoft.com/office/drawing/2014/main" id="{45069815-3A37-1098-7B2E-8BC54D746F11}"/>
              </a:ext>
            </a:extLst>
          </p:cNvPr>
          <p:cNvGraphicFramePr/>
          <p:nvPr>
            <p:extLst>
              <p:ext uri="{D42A27DB-BD31-4B8C-83A1-F6EECF244321}">
                <p14:modId xmlns:p14="http://schemas.microsoft.com/office/powerpoint/2010/main" val="2461823101"/>
              </p:ext>
            </p:extLst>
          </p:nvPr>
        </p:nvGraphicFramePr>
        <p:xfrm>
          <a:off x="409575" y="2333624"/>
          <a:ext cx="11591925" cy="4267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CB9CCDD-89E0-3CD2-84A3-B938DEA1F57D}"/>
              </a:ext>
            </a:extLst>
          </p:cNvPr>
          <p:cNvSpPr txBox="1"/>
          <p:nvPr/>
        </p:nvSpPr>
        <p:spPr>
          <a:xfrm>
            <a:off x="479258" y="1286423"/>
            <a:ext cx="1007444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Output </a:t>
            </a:r>
            <a:r>
              <a:rPr lang="en-GB" sz="2800" b="1" dirty="0">
                <a:solidFill>
                  <a:srgbClr val="002060"/>
                </a:solidFill>
                <a:effectLst/>
                <a:latin typeface="Arial" panose="020B0604020202020204" pitchFamily="34" charset="0"/>
                <a:cs typeface="Arial" panose="020B0604020202020204" pitchFamily="34" charset="0"/>
              </a:rPr>
              <a:t>1: </a:t>
            </a:r>
            <a:r>
              <a:rPr lang="en-US" sz="2800" b="1" dirty="0">
                <a:solidFill>
                  <a:srgbClr val="FF0000"/>
                </a:solidFill>
                <a:effectLst/>
                <a:latin typeface="Arial" panose="020B0604020202020204" pitchFamily="34" charset="0"/>
                <a:cs typeface="Arial" panose="020B0604020202020204" pitchFamily="34" charset="0"/>
              </a:rPr>
              <a:t>Human resources developed at individual and institutional levels</a:t>
            </a:r>
          </a:p>
          <a:p>
            <a:endParaRPr lang="en-CA" sz="2800" b="1" dirty="0">
              <a:solidFill>
                <a:schemeClr val="accent3"/>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E34328-CE72-B558-E0EB-412D43E8AECB}"/>
              </a:ext>
            </a:extLst>
          </p:cNvPr>
          <p:cNvSpPr txBox="1"/>
          <p:nvPr/>
        </p:nvSpPr>
        <p:spPr>
          <a:xfrm>
            <a:off x="10210591" y="3244334"/>
            <a:ext cx="110511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2">
                    <a:lumMod val="50000"/>
                  </a:schemeClr>
                </a:solidFill>
                <a:effectLst/>
                <a:latin typeface="Arial" panose="020B0604020202020204" pitchFamily="34" charset="0"/>
                <a:cs typeface="Arial" panose="020B0604020202020204" pitchFamily="34" charset="0"/>
              </a:rPr>
              <a:t>1.3.2</a:t>
            </a:r>
            <a:endParaRPr lang="en-CA" dirty="0">
              <a:solidFill>
                <a:schemeClr val="accent2">
                  <a:lumMod val="50000"/>
                </a:schemeClr>
              </a:solidFill>
            </a:endParaRPr>
          </a:p>
        </p:txBody>
      </p:sp>
      <p:sp>
        <p:nvSpPr>
          <p:cNvPr id="7" name="TextBox 6">
            <a:extLst>
              <a:ext uri="{FF2B5EF4-FFF2-40B4-BE49-F238E27FC236}">
                <a16:creationId xmlns:a16="http://schemas.microsoft.com/office/drawing/2014/main" id="{4A7249EE-D779-2D69-E136-424D1224D3A8}"/>
              </a:ext>
            </a:extLst>
          </p:cNvPr>
          <p:cNvSpPr txBox="1"/>
          <p:nvPr/>
        </p:nvSpPr>
        <p:spPr>
          <a:xfrm>
            <a:off x="7251864" y="3322921"/>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2">
                    <a:lumMod val="50000"/>
                  </a:schemeClr>
                </a:solidFill>
                <a:effectLst/>
                <a:latin typeface="Arial" panose="020B0604020202020204" pitchFamily="34" charset="0"/>
                <a:cs typeface="Arial" panose="020B0604020202020204" pitchFamily="34" charset="0"/>
              </a:rPr>
              <a:t>1.2.1</a:t>
            </a:r>
            <a:endParaRPr lang="en-CA" dirty="0">
              <a:solidFill>
                <a:schemeClr val="accent2">
                  <a:lumMod val="50000"/>
                </a:schemeClr>
              </a:solidFill>
            </a:endParaRPr>
          </a:p>
        </p:txBody>
      </p:sp>
      <p:sp>
        <p:nvSpPr>
          <p:cNvPr id="8" name="TextBox 7">
            <a:extLst>
              <a:ext uri="{FF2B5EF4-FFF2-40B4-BE49-F238E27FC236}">
                <a16:creationId xmlns:a16="http://schemas.microsoft.com/office/drawing/2014/main" id="{516B0ECD-A2D7-033B-8AF2-49C32539AC2F}"/>
              </a:ext>
            </a:extLst>
          </p:cNvPr>
          <p:cNvSpPr txBox="1"/>
          <p:nvPr/>
        </p:nvSpPr>
        <p:spPr>
          <a:xfrm>
            <a:off x="1401812" y="3320791"/>
            <a:ext cx="10319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2">
                    <a:lumMod val="50000"/>
                  </a:schemeClr>
                </a:solidFill>
                <a:effectLst/>
                <a:latin typeface="Arial" panose="020B0604020202020204" pitchFamily="34" charset="0"/>
                <a:cs typeface="Arial" panose="020B0604020202020204" pitchFamily="34" charset="0"/>
              </a:rPr>
              <a:t>1.1.1</a:t>
            </a:r>
            <a:endParaRPr lang="en-CA" dirty="0">
              <a:solidFill>
                <a:schemeClr val="accent2">
                  <a:lumMod val="50000"/>
                </a:schemeClr>
              </a:solidFill>
            </a:endParaRPr>
          </a:p>
        </p:txBody>
      </p:sp>
      <p:sp>
        <p:nvSpPr>
          <p:cNvPr id="9" name="TextBox 8">
            <a:extLst>
              <a:ext uri="{FF2B5EF4-FFF2-40B4-BE49-F238E27FC236}">
                <a16:creationId xmlns:a16="http://schemas.microsoft.com/office/drawing/2014/main" id="{1D0BAF7B-FF3D-F254-FCA4-65D36BB3722A}"/>
              </a:ext>
            </a:extLst>
          </p:cNvPr>
          <p:cNvSpPr txBox="1"/>
          <p:nvPr/>
        </p:nvSpPr>
        <p:spPr>
          <a:xfrm>
            <a:off x="4293138" y="3320791"/>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2">
                    <a:lumMod val="50000"/>
                  </a:schemeClr>
                </a:solidFill>
                <a:effectLst/>
                <a:latin typeface="Arial" panose="020B0604020202020204" pitchFamily="34" charset="0"/>
                <a:cs typeface="Arial" panose="020B0604020202020204" pitchFamily="34" charset="0"/>
              </a:rPr>
              <a:t>1.2.5</a:t>
            </a:r>
            <a:endParaRPr lang="en-CA" dirty="0">
              <a:solidFill>
                <a:schemeClr val="accent2">
                  <a:lumMod val="50000"/>
                </a:schemeClr>
              </a:solidFill>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9E36AF7C-F13A-501C-A5EC-B6DBC95016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8326" y="5870909"/>
            <a:ext cx="583557" cy="583557"/>
          </a:xfrm>
          <a:prstGeom prst="rect">
            <a:avLst/>
          </a:prstGeom>
        </p:spPr>
      </p:pic>
      <p:pic>
        <p:nvPicPr>
          <p:cNvPr id="15" name="Graphic 14" descr="Schoolhouse with solid fill">
            <a:extLst>
              <a:ext uri="{FF2B5EF4-FFF2-40B4-BE49-F238E27FC236}">
                <a16:creationId xmlns:a16="http://schemas.microsoft.com/office/drawing/2014/main" id="{8087EDDC-7DFD-5DAC-283D-CA15619886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5108" y="4014657"/>
            <a:ext cx="1556920" cy="1556920"/>
          </a:xfrm>
          <a:prstGeom prst="rect">
            <a:avLst/>
          </a:prstGeom>
        </p:spPr>
      </p:pic>
      <p:pic>
        <p:nvPicPr>
          <p:cNvPr id="4" name="Graphic 3" descr="Earth globe: Africa and Europe with solid fill">
            <a:extLst>
              <a:ext uri="{FF2B5EF4-FFF2-40B4-BE49-F238E27FC236}">
                <a16:creationId xmlns:a16="http://schemas.microsoft.com/office/drawing/2014/main" id="{D7EDED6F-78BA-D71C-7660-EEF9F0EDE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04697" y="3690123"/>
            <a:ext cx="622007" cy="622007"/>
          </a:xfrm>
          <a:prstGeom prst="rect">
            <a:avLst/>
          </a:prstGeom>
        </p:spPr>
      </p:pic>
      <p:pic>
        <p:nvPicPr>
          <p:cNvPr id="10" name="Graphic 9" descr="Questions with solid fill">
            <a:extLst>
              <a:ext uri="{FF2B5EF4-FFF2-40B4-BE49-F238E27FC236}">
                <a16:creationId xmlns:a16="http://schemas.microsoft.com/office/drawing/2014/main" id="{2EF97B33-9F65-B740-05D1-323AEB237F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11389" y="5657587"/>
            <a:ext cx="768022" cy="768022"/>
          </a:xfrm>
          <a:prstGeom prst="rect">
            <a:avLst/>
          </a:prstGeom>
        </p:spPr>
      </p:pic>
    </p:spTree>
    <p:extLst>
      <p:ext uri="{BB962C8B-B14F-4D97-AF65-F5344CB8AC3E}">
        <p14:creationId xmlns:p14="http://schemas.microsoft.com/office/powerpoint/2010/main" val="1005077374"/>
      </p:ext>
    </p:extLst>
  </p:cSld>
  <p:clrMapOvr>
    <a:masterClrMapping/>
  </p:clrMapOvr>
  <p:transition spd="med" advTm="3677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A4E0022F-631F-4685-8605-100DF345F5F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9D59B643-606B-400B-AFDA-C384016CCC2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graphicEl>
                                              <a:dgm id="{F1D47505-167B-4F03-9F03-E18139260101}"/>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30FDDFC0-210D-4E50-823B-0A3E9AF7B21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F497F9EE-0DA9-4B18-9AA8-5D83A9DEA963}"/>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091FFF4E-EB06-44B1-B535-93A4DF159FD8}"/>
                                            </p:graphic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E5A20A8F-1818-49ED-B252-3750E40991A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graphicEl>
                                              <a:dgm id="{DC933E55-D7F8-4AAD-AF5B-B276B3CA413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graphicEl>
                                              <a:dgm id="{20083140-B5FB-4259-9E29-76AC51EFDEA1}"/>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graphicEl>
                                              <a:dgm id="{8CE49C3C-6BB6-45CE-9BE1-AA1AB4FAC242}"/>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graphicEl>
                                              <a:dgm id="{3BE2A114-49BA-4581-8758-1CAA8D4E6E74}"/>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graphicEl>
                                              <a:dgm id="{FC10004B-3304-4E89-B65D-991BD674AD96}"/>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p:bldSub>
      </p:bldGraphic>
      <p:bldP spid="5"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sp>
        <p:nvSpPr>
          <p:cNvPr id="9" name="TextBox 8">
            <a:extLst>
              <a:ext uri="{FF2B5EF4-FFF2-40B4-BE49-F238E27FC236}">
                <a16:creationId xmlns:a16="http://schemas.microsoft.com/office/drawing/2014/main" id="{417B22AC-E67A-A9F5-3857-98031CC7E18B}"/>
              </a:ext>
            </a:extLst>
          </p:cNvPr>
          <p:cNvSpPr txBox="1"/>
          <p:nvPr/>
        </p:nvSpPr>
        <p:spPr>
          <a:xfrm>
            <a:off x="479258" y="1286423"/>
            <a:ext cx="9746782"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800" b="1" dirty="0">
                <a:solidFill>
                  <a:srgbClr val="002060"/>
                </a:solidFill>
                <a:latin typeface="Arial" panose="020B0604020202020204" pitchFamily="34" charset="0"/>
                <a:cs typeface="Arial" panose="020B0604020202020204" pitchFamily="34" charset="0"/>
              </a:rPr>
              <a:t>Output 2</a:t>
            </a:r>
            <a:r>
              <a:rPr lang="en-GB" sz="2800" b="1" dirty="0">
                <a:solidFill>
                  <a:srgbClr val="002060"/>
                </a:solidFill>
                <a:effectLst/>
                <a:latin typeface="Arial" panose="020B0604020202020204" pitchFamily="34" charset="0"/>
                <a:cs typeface="Arial" panose="020B0604020202020204" pitchFamily="34" charset="0"/>
              </a:rPr>
              <a:t>: </a:t>
            </a:r>
            <a:r>
              <a:rPr lang="en-US" sz="2800" b="1" dirty="0">
                <a:solidFill>
                  <a:schemeClr val="accent3"/>
                </a:solidFill>
                <a:effectLst/>
                <a:latin typeface="Arial" panose="020B0604020202020204" pitchFamily="34" charset="0"/>
                <a:cs typeface="Arial" panose="020B0604020202020204" pitchFamily="34" charset="0"/>
              </a:rPr>
              <a:t>Access to technology, physical infrastructure, data and information established or improved</a:t>
            </a:r>
            <a:endParaRPr lang="en-CA" sz="2800" b="1" dirty="0">
              <a:solidFill>
                <a:schemeClr val="accent3"/>
              </a:solidFill>
              <a:latin typeface="Arial" panose="020B0604020202020204" pitchFamily="34" charset="0"/>
              <a:cs typeface="Arial" panose="020B0604020202020204" pitchFamily="34" charset="0"/>
            </a:endParaRPr>
          </a:p>
        </p:txBody>
      </p:sp>
      <p:graphicFrame>
        <p:nvGraphicFramePr>
          <p:cNvPr id="18" name="Diagram 17">
            <a:extLst>
              <a:ext uri="{FF2B5EF4-FFF2-40B4-BE49-F238E27FC236}">
                <a16:creationId xmlns:a16="http://schemas.microsoft.com/office/drawing/2014/main" id="{45069815-3A37-1098-7B2E-8BC54D746F11}"/>
              </a:ext>
            </a:extLst>
          </p:cNvPr>
          <p:cNvGraphicFramePr/>
          <p:nvPr>
            <p:extLst>
              <p:ext uri="{D42A27DB-BD31-4B8C-83A1-F6EECF244321}">
                <p14:modId xmlns:p14="http://schemas.microsoft.com/office/powerpoint/2010/main" val="2502731390"/>
              </p:ext>
            </p:extLst>
          </p:nvPr>
        </p:nvGraphicFramePr>
        <p:xfrm>
          <a:off x="479258" y="2343149"/>
          <a:ext cx="11226967" cy="4267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83899C-4974-0B68-EA93-34AEA71FA6A0}"/>
              </a:ext>
            </a:extLst>
          </p:cNvPr>
          <p:cNvSpPr txBox="1"/>
          <p:nvPr/>
        </p:nvSpPr>
        <p:spPr>
          <a:xfrm>
            <a:off x="9295940" y="3319196"/>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b="1" dirty="0">
                <a:solidFill>
                  <a:schemeClr val="accent3">
                    <a:lumMod val="50000"/>
                  </a:schemeClr>
                </a:solidFill>
              </a:rPr>
              <a:t>2.2.1, 2.2.2</a:t>
            </a:r>
          </a:p>
        </p:txBody>
      </p:sp>
      <p:sp>
        <p:nvSpPr>
          <p:cNvPr id="8" name="TextBox 7">
            <a:extLst>
              <a:ext uri="{FF2B5EF4-FFF2-40B4-BE49-F238E27FC236}">
                <a16:creationId xmlns:a16="http://schemas.microsoft.com/office/drawing/2014/main" id="{DAD0DE32-0048-CF95-B6B3-A41F71A8607F}"/>
              </a:ext>
            </a:extLst>
          </p:cNvPr>
          <p:cNvSpPr txBox="1"/>
          <p:nvPr/>
        </p:nvSpPr>
        <p:spPr>
          <a:xfrm>
            <a:off x="5713054" y="3319196"/>
            <a:ext cx="75937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2.2.1</a:t>
            </a:r>
            <a:endParaRPr lang="en-CA" dirty="0">
              <a:solidFill>
                <a:schemeClr val="accent3">
                  <a:lumMod val="50000"/>
                </a:schemeClr>
              </a:solidFill>
            </a:endParaRPr>
          </a:p>
        </p:txBody>
      </p:sp>
      <p:pic>
        <p:nvPicPr>
          <p:cNvPr id="26" name="Picture 25" descr="A blue and black logo&#10;&#10;Description automatically generated">
            <a:extLst>
              <a:ext uri="{FF2B5EF4-FFF2-40B4-BE49-F238E27FC236}">
                <a16:creationId xmlns:a16="http://schemas.microsoft.com/office/drawing/2014/main" id="{A1214D43-25C9-E7B3-B808-9726A7363370}"/>
              </a:ext>
            </a:extLst>
          </p:cNvPr>
          <p:cNvPicPr>
            <a:picLocks noChangeAspect="1"/>
          </p:cNvPicPr>
          <p:nvPr/>
        </p:nvPicPr>
        <p:blipFill>
          <a:blip r:embed="rId8" cstate="print">
            <a:extLst>
              <a:ext uri="{28A0092B-C50C-407E-A947-70E740481C1C}">
                <a14:useLocalDpi xmlns:a14="http://schemas.microsoft.com/office/drawing/2010/main" val="0"/>
              </a:ext>
            </a:extLst>
          </a:blip>
          <a:srcRect t="-1" r="63586" b="30225"/>
          <a:stretch/>
        </p:blipFill>
        <p:spPr>
          <a:xfrm>
            <a:off x="11056065" y="4346440"/>
            <a:ext cx="761672" cy="768793"/>
          </a:xfrm>
          <a:prstGeom prst="rect">
            <a:avLst/>
          </a:prstGeom>
        </p:spPr>
      </p:pic>
      <p:pic>
        <p:nvPicPr>
          <p:cNvPr id="28" name="Graphic 27" descr="Speech outline">
            <a:extLst>
              <a:ext uri="{FF2B5EF4-FFF2-40B4-BE49-F238E27FC236}">
                <a16:creationId xmlns:a16="http://schemas.microsoft.com/office/drawing/2014/main" id="{C91DB45B-ABE4-39F6-5378-CB510E5F87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189346" y="4730836"/>
            <a:ext cx="901700" cy="901700"/>
          </a:xfrm>
          <a:prstGeom prst="rect">
            <a:avLst/>
          </a:prstGeom>
        </p:spPr>
      </p:pic>
      <p:sp>
        <p:nvSpPr>
          <p:cNvPr id="2" name="TextBox 1">
            <a:extLst>
              <a:ext uri="{FF2B5EF4-FFF2-40B4-BE49-F238E27FC236}">
                <a16:creationId xmlns:a16="http://schemas.microsoft.com/office/drawing/2014/main" id="{B3926892-FDC2-C9D4-7AFD-377EF00CB7ED}"/>
              </a:ext>
            </a:extLst>
          </p:cNvPr>
          <p:cNvSpPr txBox="1"/>
          <p:nvPr/>
        </p:nvSpPr>
        <p:spPr>
          <a:xfrm>
            <a:off x="1857334" y="3319196"/>
            <a:ext cx="75937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2.1.3</a:t>
            </a:r>
            <a:endParaRPr lang="en-CA" dirty="0">
              <a:solidFill>
                <a:schemeClr val="accent3">
                  <a:lumMod val="50000"/>
                </a:schemeClr>
              </a:solidFill>
            </a:endParaRPr>
          </a:p>
        </p:txBody>
      </p:sp>
      <p:pic>
        <p:nvPicPr>
          <p:cNvPr id="4" name="Graphic 3" descr="User with solid fill">
            <a:extLst>
              <a:ext uri="{FF2B5EF4-FFF2-40B4-BE49-F238E27FC236}">
                <a16:creationId xmlns:a16="http://schemas.microsoft.com/office/drawing/2014/main" id="{1767B662-E100-7152-3724-5DBBB5C910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9530" y="5354320"/>
            <a:ext cx="814910" cy="814910"/>
          </a:xfrm>
          <a:prstGeom prst="rect">
            <a:avLst/>
          </a:prstGeom>
        </p:spPr>
      </p:pic>
      <p:pic>
        <p:nvPicPr>
          <p:cNvPr id="6" name="Picture 5">
            <a:extLst>
              <a:ext uri="{FF2B5EF4-FFF2-40B4-BE49-F238E27FC236}">
                <a16:creationId xmlns:a16="http://schemas.microsoft.com/office/drawing/2014/main" id="{237D1BBD-10C1-BCE5-F53E-15E3A1599E2D}"/>
              </a:ext>
            </a:extLst>
          </p:cNvPr>
          <p:cNvPicPr>
            <a:picLocks noChangeAspect="1"/>
          </p:cNvPicPr>
          <p:nvPr/>
        </p:nvPicPr>
        <p:blipFill>
          <a:blip r:embed="rId13"/>
          <a:stretch>
            <a:fillRect/>
          </a:stretch>
        </p:blipFill>
        <p:spPr>
          <a:xfrm>
            <a:off x="953053" y="5007484"/>
            <a:ext cx="2674750" cy="1760472"/>
          </a:xfrm>
          <a:prstGeom prst="rect">
            <a:avLst/>
          </a:prstGeom>
        </p:spPr>
      </p:pic>
    </p:spTree>
    <p:extLst>
      <p:ext uri="{BB962C8B-B14F-4D97-AF65-F5344CB8AC3E}">
        <p14:creationId xmlns:p14="http://schemas.microsoft.com/office/powerpoint/2010/main" val="1961477433"/>
      </p:ext>
    </p:extLst>
  </p:cSld>
  <p:clrMapOvr>
    <a:masterClrMapping/>
  </p:clrMapOvr>
  <p:transition spd="med" advTm="309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5891696-149D-49A6-8D32-78621134140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91D42DA3-290B-4EFF-86F3-3704DFC80EF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graphicEl>
                                              <a:dgm id="{326B3D14-F275-4FEF-8007-61473669554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728E8078-28B3-466E-96BF-C2C47C953D5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1E4E74B4-4DA5-462A-A3D6-A1D6D6F64663}"/>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41477CA4-D668-4AE6-8B33-E4B518604A8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graphicEl>
                                              <a:dgm id="{FD92820B-8ECC-489E-9508-C3EC619EA551}"/>
                                            </p:graphic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graphicEl>
                                              <a:dgm id="{41721CC4-119F-45F2-B981-7E88D7B46B2E}"/>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p:bldSub>
      </p:bldGraphic>
      <p:bldP spid="7" grpId="0"/>
      <p:bldP spid="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18" name="Diagram 17">
            <a:extLst>
              <a:ext uri="{FF2B5EF4-FFF2-40B4-BE49-F238E27FC236}">
                <a16:creationId xmlns:a16="http://schemas.microsoft.com/office/drawing/2014/main" id="{45069815-3A37-1098-7B2E-8BC54D746F11}"/>
              </a:ext>
            </a:extLst>
          </p:cNvPr>
          <p:cNvGraphicFramePr/>
          <p:nvPr>
            <p:extLst>
              <p:ext uri="{D42A27DB-BD31-4B8C-83A1-F6EECF244321}">
                <p14:modId xmlns:p14="http://schemas.microsoft.com/office/powerpoint/2010/main" val="3841223729"/>
              </p:ext>
            </p:extLst>
          </p:nvPr>
        </p:nvGraphicFramePr>
        <p:xfrm>
          <a:off x="409575" y="2333624"/>
          <a:ext cx="11591925" cy="4267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CB9CCDD-89E0-3CD2-84A3-B938DEA1F57D}"/>
              </a:ext>
            </a:extLst>
          </p:cNvPr>
          <p:cNvSpPr txBox="1"/>
          <p:nvPr/>
        </p:nvSpPr>
        <p:spPr>
          <a:xfrm>
            <a:off x="479258" y="1286423"/>
            <a:ext cx="999824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800" b="1" dirty="0">
                <a:solidFill>
                  <a:srgbClr val="002060"/>
                </a:solidFill>
                <a:latin typeface="Arial" panose="020B0604020202020204" pitchFamily="34" charset="0"/>
                <a:cs typeface="Arial" panose="020B0604020202020204" pitchFamily="34" charset="0"/>
              </a:rPr>
              <a:t>Output 2</a:t>
            </a:r>
            <a:r>
              <a:rPr lang="en-GB" sz="2800" b="1" dirty="0">
                <a:solidFill>
                  <a:srgbClr val="183254"/>
                </a:solidFill>
                <a:effectLst/>
                <a:latin typeface="Arial" panose="020B0604020202020204" pitchFamily="34" charset="0"/>
                <a:cs typeface="Arial" panose="020B0604020202020204" pitchFamily="34" charset="0"/>
              </a:rPr>
              <a:t>:</a:t>
            </a:r>
            <a:r>
              <a:rPr lang="en-GB" sz="2800" b="1" dirty="0">
                <a:solidFill>
                  <a:srgbClr val="FF0000"/>
                </a:solidFill>
                <a:effectLst/>
                <a:latin typeface="Arial" panose="020B0604020202020204" pitchFamily="34" charset="0"/>
                <a:cs typeface="Arial" panose="020B0604020202020204" pitchFamily="34" charset="0"/>
              </a:rPr>
              <a:t> </a:t>
            </a:r>
            <a:r>
              <a:rPr lang="en-US" sz="2800" b="1" dirty="0">
                <a:solidFill>
                  <a:srgbClr val="FF0000"/>
                </a:solidFill>
                <a:effectLst/>
                <a:latin typeface="Arial" panose="020B0604020202020204" pitchFamily="34" charset="0"/>
                <a:cs typeface="Arial" panose="020B0604020202020204" pitchFamily="34" charset="0"/>
              </a:rPr>
              <a:t>Access to technology, physical infrastructure, data and information established or improved</a:t>
            </a:r>
            <a:endParaRPr lang="en-CA" sz="2800" b="1" dirty="0">
              <a:solidFill>
                <a:srgbClr val="FF0000"/>
              </a:solidFill>
              <a:latin typeface="Arial" panose="020B0604020202020204" pitchFamily="34" charset="0"/>
              <a:cs typeface="Arial" panose="020B0604020202020204" pitchFamily="34" charset="0"/>
            </a:endParaRPr>
          </a:p>
          <a:p>
            <a:endParaRPr lang="en-CA" sz="2800" b="1" dirty="0">
              <a:solidFill>
                <a:schemeClr val="accent3"/>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7249EE-D779-2D69-E136-424D1224D3A8}"/>
              </a:ext>
            </a:extLst>
          </p:cNvPr>
          <p:cNvSpPr txBox="1"/>
          <p:nvPr/>
        </p:nvSpPr>
        <p:spPr>
          <a:xfrm>
            <a:off x="9857873" y="3286125"/>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2">
                    <a:lumMod val="50000"/>
                  </a:schemeClr>
                </a:solidFill>
                <a:effectLst/>
                <a:latin typeface="Arial" panose="020B0604020202020204" pitchFamily="34" charset="0"/>
                <a:cs typeface="Arial" panose="020B0604020202020204" pitchFamily="34" charset="0"/>
              </a:rPr>
              <a:t>2.2.2</a:t>
            </a:r>
            <a:endParaRPr lang="en-CA" dirty="0">
              <a:solidFill>
                <a:schemeClr val="accent2">
                  <a:lumMod val="50000"/>
                </a:schemeClr>
              </a:solidFill>
            </a:endParaRPr>
          </a:p>
        </p:txBody>
      </p:sp>
      <p:sp>
        <p:nvSpPr>
          <p:cNvPr id="8" name="TextBox 7">
            <a:extLst>
              <a:ext uri="{FF2B5EF4-FFF2-40B4-BE49-F238E27FC236}">
                <a16:creationId xmlns:a16="http://schemas.microsoft.com/office/drawing/2014/main" id="{516B0ECD-A2D7-033B-8AF2-49C32539AC2F}"/>
              </a:ext>
            </a:extLst>
          </p:cNvPr>
          <p:cNvSpPr txBox="1"/>
          <p:nvPr/>
        </p:nvSpPr>
        <p:spPr>
          <a:xfrm>
            <a:off x="5869830" y="3286125"/>
            <a:ext cx="10319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2">
                    <a:lumMod val="50000"/>
                  </a:schemeClr>
                </a:solidFill>
                <a:effectLst/>
                <a:latin typeface="Arial" panose="020B0604020202020204" pitchFamily="34" charset="0"/>
                <a:cs typeface="Arial" panose="020B0604020202020204" pitchFamily="34" charset="0"/>
              </a:rPr>
              <a:t>2.2.</a:t>
            </a:r>
            <a:r>
              <a:rPr lang="en-US" b="1" dirty="0">
                <a:solidFill>
                  <a:schemeClr val="accent2">
                    <a:lumMod val="50000"/>
                  </a:schemeClr>
                </a:solidFill>
                <a:latin typeface="Arial" panose="020B0604020202020204" pitchFamily="34" charset="0"/>
                <a:cs typeface="Arial" panose="020B0604020202020204" pitchFamily="34" charset="0"/>
              </a:rPr>
              <a:t>2</a:t>
            </a:r>
            <a:endParaRPr lang="en-CA" dirty="0">
              <a:solidFill>
                <a:schemeClr val="accent2">
                  <a:lumMod val="50000"/>
                </a:schemeClr>
              </a:solidFill>
            </a:endParaRPr>
          </a:p>
        </p:txBody>
      </p:sp>
      <p:sp>
        <p:nvSpPr>
          <p:cNvPr id="9" name="TextBox 8">
            <a:extLst>
              <a:ext uri="{FF2B5EF4-FFF2-40B4-BE49-F238E27FC236}">
                <a16:creationId xmlns:a16="http://schemas.microsoft.com/office/drawing/2014/main" id="{1D0BAF7B-FF3D-F254-FCA4-65D36BB3722A}"/>
              </a:ext>
            </a:extLst>
          </p:cNvPr>
          <p:cNvSpPr txBox="1"/>
          <p:nvPr/>
        </p:nvSpPr>
        <p:spPr>
          <a:xfrm>
            <a:off x="1832882" y="3286125"/>
            <a:ext cx="151874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chemeClr val="accent2">
                    <a:lumMod val="50000"/>
                  </a:schemeClr>
                </a:solidFill>
                <a:latin typeface="Arial" panose="020B0604020202020204" pitchFamily="34" charset="0"/>
                <a:cs typeface="Arial" panose="020B0604020202020204" pitchFamily="34" charset="0"/>
              </a:rPr>
              <a:t>2.1.3</a:t>
            </a:r>
            <a:endParaRPr lang="en-CA" dirty="0">
              <a:solidFill>
                <a:schemeClr val="accent2">
                  <a:lumMod val="50000"/>
                </a:schemeClr>
              </a:solidFill>
            </a:endParaRPr>
          </a:p>
        </p:txBody>
      </p:sp>
      <p:pic>
        <p:nvPicPr>
          <p:cNvPr id="11" name="Graphic 10" descr="Chat with solid fill">
            <a:extLst>
              <a:ext uri="{FF2B5EF4-FFF2-40B4-BE49-F238E27FC236}">
                <a16:creationId xmlns:a16="http://schemas.microsoft.com/office/drawing/2014/main" id="{3E3D2524-A016-5F67-535B-E39B457A8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92938" y="4830177"/>
            <a:ext cx="1663681" cy="1663681"/>
          </a:xfrm>
          <a:prstGeom prst="rect">
            <a:avLst/>
          </a:prstGeom>
        </p:spPr>
      </p:pic>
      <p:pic>
        <p:nvPicPr>
          <p:cNvPr id="20" name="Graphic 19" descr="Group with solid fill">
            <a:extLst>
              <a:ext uri="{FF2B5EF4-FFF2-40B4-BE49-F238E27FC236}">
                <a16:creationId xmlns:a16="http://schemas.microsoft.com/office/drawing/2014/main" id="{CA5CC00C-CE6C-134F-2C6C-4F7E08260D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56449" y="5203558"/>
            <a:ext cx="1140091" cy="1140091"/>
          </a:xfrm>
          <a:prstGeom prst="rect">
            <a:avLst/>
          </a:prstGeom>
        </p:spPr>
      </p:pic>
      <p:pic>
        <p:nvPicPr>
          <p:cNvPr id="4" name="Picture 3" descr="A blue fish in a circle with a black background&#10;&#10;Description automatically generated">
            <a:extLst>
              <a:ext uri="{FF2B5EF4-FFF2-40B4-BE49-F238E27FC236}">
                <a16:creationId xmlns:a16="http://schemas.microsoft.com/office/drawing/2014/main" id="{46B4E4AE-340E-DE84-D76F-FC0156F312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5380" y="3795195"/>
            <a:ext cx="2634210" cy="840938"/>
          </a:xfrm>
          <a:prstGeom prst="rect">
            <a:avLst/>
          </a:prstGeom>
        </p:spPr>
      </p:pic>
    </p:spTree>
    <p:extLst>
      <p:ext uri="{BB962C8B-B14F-4D97-AF65-F5344CB8AC3E}">
        <p14:creationId xmlns:p14="http://schemas.microsoft.com/office/powerpoint/2010/main" val="57249949"/>
      </p:ext>
    </p:extLst>
  </p:cSld>
  <p:clrMapOvr>
    <a:masterClrMapping/>
  </p:clrMapOvr>
  <p:transition spd="med" advTm="194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2F993046-F79F-4511-9939-7CE62A9DE71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A78A7315-65FF-4022-B112-6E87DA02E745}"/>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graphicEl>
                                              <a:dgm id="{491F80FF-F8FE-47C6-9D17-CA063520554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graphicEl>
                                              <a:dgm id="{2AFBB84E-6892-4F36-9762-31BD1DA1132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CE096C1C-213C-4146-9F96-5C97C7CF8A48}"/>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0CF40175-F6F0-413C-B5B6-AC3F4CFE46D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p:bldSub>
      </p:bldGraphic>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1"/>
          <p:cNvSpPr txBox="1"/>
          <p:nvPr/>
        </p:nvSpPr>
        <p:spPr>
          <a:xfrm>
            <a:off x="479258" y="367414"/>
            <a:ext cx="5906560"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IOC CD Strategy Outputs and Activities </a:t>
            </a:r>
          </a:p>
        </p:txBody>
      </p:sp>
      <p:graphicFrame>
        <p:nvGraphicFramePr>
          <p:cNvPr id="18" name="Diagram 17">
            <a:extLst>
              <a:ext uri="{FF2B5EF4-FFF2-40B4-BE49-F238E27FC236}">
                <a16:creationId xmlns:a16="http://schemas.microsoft.com/office/drawing/2014/main" id="{45069815-3A37-1098-7B2E-8BC54D746F11}"/>
              </a:ext>
            </a:extLst>
          </p:cNvPr>
          <p:cNvGraphicFramePr/>
          <p:nvPr>
            <p:extLst>
              <p:ext uri="{D42A27DB-BD31-4B8C-83A1-F6EECF244321}">
                <p14:modId xmlns:p14="http://schemas.microsoft.com/office/powerpoint/2010/main" val="3307250583"/>
              </p:ext>
            </p:extLst>
          </p:nvPr>
        </p:nvGraphicFramePr>
        <p:xfrm>
          <a:off x="409575" y="2333624"/>
          <a:ext cx="10820400" cy="4267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9D0A521-0A8A-E487-520F-413A218DF0F7}"/>
              </a:ext>
            </a:extLst>
          </p:cNvPr>
          <p:cNvSpPr txBox="1"/>
          <p:nvPr/>
        </p:nvSpPr>
        <p:spPr>
          <a:xfrm>
            <a:off x="2866099" y="3231634"/>
            <a:ext cx="11582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chemeClr val="accent3">
                    <a:lumMod val="50000"/>
                  </a:schemeClr>
                </a:solidFill>
                <a:latin typeface="Arial" panose="020B0604020202020204" pitchFamily="34" charset="0"/>
                <a:cs typeface="Arial" panose="020B0604020202020204" pitchFamily="34" charset="0"/>
              </a:rPr>
              <a:t>3</a:t>
            </a:r>
            <a:r>
              <a:rPr lang="en-US" sz="1800" b="1" dirty="0">
                <a:solidFill>
                  <a:schemeClr val="accent3">
                    <a:lumMod val="50000"/>
                  </a:schemeClr>
                </a:solidFill>
                <a:effectLst/>
                <a:latin typeface="Arial" panose="020B0604020202020204" pitchFamily="34" charset="0"/>
                <a:cs typeface="Arial" panose="020B0604020202020204" pitchFamily="34" charset="0"/>
              </a:rPr>
              <a:t>.2.1</a:t>
            </a:r>
            <a:endParaRPr lang="en-CA" dirty="0">
              <a:solidFill>
                <a:schemeClr val="accent3">
                  <a:lumMod val="50000"/>
                </a:schemeClr>
              </a:solidFill>
            </a:endParaRPr>
          </a:p>
        </p:txBody>
      </p:sp>
      <p:sp>
        <p:nvSpPr>
          <p:cNvPr id="5" name="TextBox 4">
            <a:extLst>
              <a:ext uri="{FF2B5EF4-FFF2-40B4-BE49-F238E27FC236}">
                <a16:creationId xmlns:a16="http://schemas.microsoft.com/office/drawing/2014/main" id="{32C02A76-576B-1FEF-6321-97A154B002F7}"/>
              </a:ext>
            </a:extLst>
          </p:cNvPr>
          <p:cNvSpPr txBox="1"/>
          <p:nvPr/>
        </p:nvSpPr>
        <p:spPr>
          <a:xfrm>
            <a:off x="8378382" y="3244334"/>
            <a:ext cx="10319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3">
                    <a:lumMod val="50000"/>
                  </a:schemeClr>
                </a:solidFill>
                <a:effectLst/>
                <a:latin typeface="Arial" panose="020B0604020202020204" pitchFamily="34" charset="0"/>
                <a:cs typeface="Arial" panose="020B0604020202020204" pitchFamily="34" charset="0"/>
              </a:rPr>
              <a:t>3.4.1</a:t>
            </a:r>
            <a:endParaRPr lang="en-CA" dirty="0">
              <a:solidFill>
                <a:schemeClr val="accent3">
                  <a:lumMod val="50000"/>
                </a:schemeClr>
              </a:solidFill>
            </a:endParaRPr>
          </a:p>
        </p:txBody>
      </p:sp>
      <p:sp>
        <p:nvSpPr>
          <p:cNvPr id="8" name="TextBox 7">
            <a:extLst>
              <a:ext uri="{FF2B5EF4-FFF2-40B4-BE49-F238E27FC236}">
                <a16:creationId xmlns:a16="http://schemas.microsoft.com/office/drawing/2014/main" id="{B92AC60F-07D5-3C60-5D58-183BB18A11A4}"/>
              </a:ext>
            </a:extLst>
          </p:cNvPr>
          <p:cNvSpPr txBox="1"/>
          <p:nvPr/>
        </p:nvSpPr>
        <p:spPr>
          <a:xfrm>
            <a:off x="479258" y="1286423"/>
            <a:ext cx="1011254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Output </a:t>
            </a:r>
            <a:r>
              <a:rPr lang="en-GB" sz="2800" b="1" dirty="0">
                <a:solidFill>
                  <a:srgbClr val="002060"/>
                </a:solidFill>
                <a:effectLst/>
                <a:latin typeface="Arial" panose="020B0604020202020204" pitchFamily="34" charset="0"/>
                <a:cs typeface="Arial" panose="020B0604020202020204" pitchFamily="34" charset="0"/>
              </a:rPr>
              <a:t>3: </a:t>
            </a:r>
            <a:r>
              <a:rPr lang="en-US" sz="2800" b="1" dirty="0">
                <a:solidFill>
                  <a:schemeClr val="accent3"/>
                </a:solidFill>
                <a:effectLst/>
                <a:latin typeface="Arial" panose="020B0604020202020204" pitchFamily="34" charset="0"/>
                <a:cs typeface="Arial" panose="020B0604020202020204" pitchFamily="34" charset="0"/>
              </a:rPr>
              <a:t>Global, regional and sub-regional mechanisms strengthened</a:t>
            </a:r>
          </a:p>
          <a:p>
            <a:endParaRPr lang="en-CA" sz="2800" b="1" dirty="0">
              <a:solidFill>
                <a:schemeClr val="accent3"/>
              </a:solidFill>
              <a:latin typeface="Arial" panose="020B0604020202020204" pitchFamily="34" charset="0"/>
              <a:cs typeface="Arial" panose="020B0604020202020204" pitchFamily="34" charset="0"/>
            </a:endParaRPr>
          </a:p>
        </p:txBody>
      </p:sp>
      <p:pic>
        <p:nvPicPr>
          <p:cNvPr id="7" name="Graphic 6" descr="Subtitles outline">
            <a:extLst>
              <a:ext uri="{FF2B5EF4-FFF2-40B4-BE49-F238E27FC236}">
                <a16:creationId xmlns:a16="http://schemas.microsoft.com/office/drawing/2014/main" id="{893505BA-9E8F-F49A-11F2-153E9A7C3E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50157" y="4422861"/>
            <a:ext cx="914400" cy="914400"/>
          </a:xfrm>
          <a:prstGeom prst="rect">
            <a:avLst/>
          </a:prstGeom>
        </p:spPr>
      </p:pic>
      <p:pic>
        <p:nvPicPr>
          <p:cNvPr id="36" name="Graphic 35" descr="Users with solid fill">
            <a:extLst>
              <a:ext uri="{FF2B5EF4-FFF2-40B4-BE49-F238E27FC236}">
                <a16:creationId xmlns:a16="http://schemas.microsoft.com/office/drawing/2014/main" id="{7076DF1E-0D6D-C30C-1EE9-2A99F595E9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67404" y="5054643"/>
            <a:ext cx="914400" cy="914400"/>
          </a:xfrm>
          <a:prstGeom prst="rect">
            <a:avLst/>
          </a:prstGeom>
        </p:spPr>
      </p:pic>
      <p:pic>
        <p:nvPicPr>
          <p:cNvPr id="42" name="Graphic 41" descr="Earth globe: Americas with solid fill">
            <a:extLst>
              <a:ext uri="{FF2B5EF4-FFF2-40B4-BE49-F238E27FC236}">
                <a16:creationId xmlns:a16="http://schemas.microsoft.com/office/drawing/2014/main" id="{B06B8A0B-F26B-BB1A-F090-B4C0A1DA24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19644" y="4849853"/>
            <a:ext cx="1152931" cy="1152931"/>
          </a:xfrm>
          <a:prstGeom prst="rect">
            <a:avLst/>
          </a:prstGeom>
        </p:spPr>
      </p:pic>
    </p:spTree>
    <p:extLst>
      <p:ext uri="{BB962C8B-B14F-4D97-AF65-F5344CB8AC3E}">
        <p14:creationId xmlns:p14="http://schemas.microsoft.com/office/powerpoint/2010/main" val="3025176685"/>
      </p:ext>
    </p:extLst>
  </p:cSld>
  <p:clrMapOvr>
    <a:masterClrMapping/>
  </p:clrMapOvr>
  <p:transition spd="med" advTm="234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87E1E21C-DFC3-4307-9DFE-9074E55C1E9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0EAB8E1E-A280-4260-8493-D815BBC62BB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graphicEl>
                                              <a:dgm id="{A193A42B-5981-4C62-BE74-C7291C2F2C4C}"/>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graphicEl>
                                              <a:dgm id="{921E7D85-47BF-4C34-A6F9-D154F21135D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8552D1B4-AE62-4580-9EF4-9A5C46E91876}"/>
                                            </p:graphic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p:bldSub>
      </p:bldGraphic>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4.3|15.7"/>
</p:tagLst>
</file>

<file path=ppt/tags/tag2.xml><?xml version="1.0" encoding="utf-8"?>
<p:tagLst xmlns:a="http://schemas.openxmlformats.org/drawingml/2006/main" xmlns:r="http://schemas.openxmlformats.org/officeDocument/2006/relationships" xmlns:p="http://schemas.openxmlformats.org/presentationml/2006/main">
  <p:tag name="TIMING" val="|24.8|18.2"/>
</p:tagLst>
</file>

<file path=ppt/tags/tag3.xml><?xml version="1.0" encoding="utf-8"?>
<p:tagLst xmlns:a="http://schemas.openxmlformats.org/drawingml/2006/main" xmlns:r="http://schemas.openxmlformats.org/officeDocument/2006/relationships" xmlns:p="http://schemas.openxmlformats.org/presentationml/2006/main">
  <p:tag name="TIMING" val="|24.8|18.2"/>
</p:tagLst>
</file>

<file path=ppt/theme/theme1.xml><?xml version="1.0" encoding="utf-8"?>
<a:theme xmlns:a="http://schemas.openxmlformats.org/drawingml/2006/main" name="9_Custom Design">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9_Custom Design">
      <a:majorFont>
        <a:latin typeface="Calibri"/>
        <a:ea typeface="Calibri"/>
        <a:cs typeface="Calibri"/>
      </a:majorFont>
      <a:minorFont>
        <a:latin typeface="Helvetica"/>
        <a:ea typeface="Helvetica"/>
        <a:cs typeface="Helvetica"/>
      </a:minorFont>
    </a:fontScheme>
    <a:fmtScheme name="9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9_Custom Design">
  <a:themeElements>
    <a:clrScheme name="9_Custom Design">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9_Custom Design">
      <a:majorFont>
        <a:latin typeface="Calibri"/>
        <a:ea typeface="Calibri"/>
        <a:cs typeface="Calibri"/>
      </a:majorFont>
      <a:minorFont>
        <a:latin typeface="Helvetica"/>
        <a:ea typeface="Helvetica"/>
        <a:cs typeface="Helvetica"/>
      </a:minorFont>
    </a:fontScheme>
    <a:fmtScheme name="9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6774</TotalTime>
  <Words>2696</Words>
  <Application>Microsoft Office PowerPoint</Application>
  <PresentationFormat>Widescreen</PresentationFormat>
  <Paragraphs>271</Paragraphs>
  <Slides>17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Google Sans</vt:lpstr>
      <vt:lpstr>Montserrat</vt:lpstr>
      <vt:lpstr>PannoTextLight</vt:lpstr>
      <vt:lpstr>Roboto</vt:lpstr>
      <vt:lpstr>Wingdings</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Elizabeth Lawrence</cp:lastModifiedBy>
  <cp:revision>42</cp:revision>
  <dcterms:modified xsi:type="dcterms:W3CDTF">2024-10-19T21:53:37Z</dcterms:modified>
</cp:coreProperties>
</file>