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90901" r:id="rId2"/>
    <p:sldMasterId id="2147490889" r:id="rId3"/>
    <p:sldMasterId id="2147483717" r:id="rId4"/>
  </p:sldMasterIdLst>
  <p:notesMasterIdLst>
    <p:notesMasterId r:id="rId38"/>
  </p:notesMasterIdLst>
  <p:sldIdLst>
    <p:sldId id="257" r:id="rId5"/>
    <p:sldId id="3696" r:id="rId6"/>
    <p:sldId id="3650" r:id="rId7"/>
    <p:sldId id="270" r:id="rId8"/>
    <p:sldId id="3708" r:id="rId9"/>
    <p:sldId id="3700" r:id="rId10"/>
    <p:sldId id="3697" r:id="rId11"/>
    <p:sldId id="3705" r:id="rId12"/>
    <p:sldId id="3701" r:id="rId13"/>
    <p:sldId id="3702" r:id="rId14"/>
    <p:sldId id="3655" r:id="rId15"/>
    <p:sldId id="3707" r:id="rId16"/>
    <p:sldId id="3703" r:id="rId17"/>
    <p:sldId id="3704" r:id="rId18"/>
    <p:sldId id="260" r:id="rId19"/>
    <p:sldId id="261" r:id="rId20"/>
    <p:sldId id="3709" r:id="rId21"/>
    <p:sldId id="258" r:id="rId22"/>
    <p:sldId id="262" r:id="rId23"/>
    <p:sldId id="267" r:id="rId24"/>
    <p:sldId id="268" r:id="rId25"/>
    <p:sldId id="264" r:id="rId26"/>
    <p:sldId id="263" r:id="rId27"/>
    <p:sldId id="269" r:id="rId28"/>
    <p:sldId id="3710" r:id="rId29"/>
    <p:sldId id="265" r:id="rId30"/>
    <p:sldId id="271" r:id="rId31"/>
    <p:sldId id="272" r:id="rId32"/>
    <p:sldId id="273" r:id="rId33"/>
    <p:sldId id="3711" r:id="rId34"/>
    <p:sldId id="3712" r:id="rId35"/>
    <p:sldId id="3713" r:id="rId36"/>
    <p:sldId id="3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05EA38-6D5E-3A5E-5D36-F3A5F5DFA7B9}" name="Kodijat, Ardito" initials="AK" userId="S::a.kodijat@unesco.org::0f3f380b-ba8b-40e0-83de-3c74335293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BF5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EB5255-7486-458E-9AE4-23FF1165C76D}" v="39" dt="2024-09-20T22:58:14.302"/>
  </p1510:revLst>
</p1510:revInfo>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3842" autoAdjust="0"/>
  </p:normalViewPr>
  <p:slideViewPr>
    <p:cSldViewPr snapToGrid="0">
      <p:cViewPr varScale="1">
        <p:scale>
          <a:sx n="60" d="100"/>
          <a:sy n="60" d="100"/>
        </p:scale>
        <p:origin x="8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ci Dewi Indonesia" userId="1511b0583df68cfe" providerId="LiveId" clId="{D3EB5255-7486-458E-9AE4-23FF1165C76D}"/>
    <pc:docChg chg="undo custSel addSld delSld modSld sldOrd addMainMaster delMainMaster modMainMaster">
      <pc:chgData name="Suci Dewi Indonesia" userId="1511b0583df68cfe" providerId="LiveId" clId="{D3EB5255-7486-458E-9AE4-23FF1165C76D}" dt="2024-09-20T23:15:53.858" v="1605" actId="207"/>
      <pc:docMkLst>
        <pc:docMk/>
      </pc:docMkLst>
      <pc:sldChg chg="delSp modSp mod">
        <pc:chgData name="Suci Dewi Indonesia" userId="1511b0583df68cfe" providerId="LiveId" clId="{D3EB5255-7486-458E-9AE4-23FF1165C76D}" dt="2024-09-20T23:15:53.858" v="1605" actId="207"/>
        <pc:sldMkLst>
          <pc:docMk/>
          <pc:sldMk cId="1638825278" sldId="257"/>
        </pc:sldMkLst>
        <pc:spChg chg="mod">
          <ac:chgData name="Suci Dewi Indonesia" userId="1511b0583df68cfe" providerId="LiveId" clId="{D3EB5255-7486-458E-9AE4-23FF1165C76D}" dt="2024-09-17T00:14:48.355" v="85" actId="403"/>
          <ac:spMkLst>
            <pc:docMk/>
            <pc:sldMk cId="1638825278" sldId="257"/>
            <ac:spMk id="2" creationId="{80258C90-A829-78C6-9C6A-4D01E991F51B}"/>
          </ac:spMkLst>
        </pc:spChg>
        <pc:spChg chg="del mod">
          <ac:chgData name="Suci Dewi Indonesia" userId="1511b0583df68cfe" providerId="LiveId" clId="{D3EB5255-7486-458E-9AE4-23FF1165C76D}" dt="2024-09-17T00:14:40.994" v="83" actId="478"/>
          <ac:spMkLst>
            <pc:docMk/>
            <pc:sldMk cId="1638825278" sldId="257"/>
            <ac:spMk id="3" creationId="{BFF5B26A-E3C2-9B7A-D730-9C84ECF93066}"/>
          </ac:spMkLst>
        </pc:spChg>
        <pc:spChg chg="mod">
          <ac:chgData name="Suci Dewi Indonesia" userId="1511b0583df68cfe" providerId="LiveId" clId="{D3EB5255-7486-458E-9AE4-23FF1165C76D}" dt="2024-09-20T23:15:53.858" v="1605" actId="207"/>
          <ac:spMkLst>
            <pc:docMk/>
            <pc:sldMk cId="1638825278" sldId="257"/>
            <ac:spMk id="4" creationId="{00000000-0000-0000-0000-000000000000}"/>
          </ac:spMkLst>
        </pc:spChg>
      </pc:sldChg>
      <pc:sldChg chg="addSp delSp modSp mod ord">
        <pc:chgData name="Suci Dewi Indonesia" userId="1511b0583df68cfe" providerId="LiveId" clId="{D3EB5255-7486-458E-9AE4-23FF1165C76D}" dt="2024-09-17T09:17:52.540" v="629" actId="14100"/>
        <pc:sldMkLst>
          <pc:docMk/>
          <pc:sldMk cId="2933578634" sldId="270"/>
        </pc:sldMkLst>
        <pc:spChg chg="add del mod">
          <ac:chgData name="Suci Dewi Indonesia" userId="1511b0583df68cfe" providerId="LiveId" clId="{D3EB5255-7486-458E-9AE4-23FF1165C76D}" dt="2024-09-17T09:17:05.551" v="609" actId="478"/>
          <ac:spMkLst>
            <pc:docMk/>
            <pc:sldMk cId="2933578634" sldId="270"/>
            <ac:spMk id="2" creationId="{E3B51660-D528-2C9E-74D7-66C9373971B9}"/>
          </ac:spMkLst>
        </pc:spChg>
        <pc:spChg chg="mod">
          <ac:chgData name="Suci Dewi Indonesia" userId="1511b0583df68cfe" providerId="LiveId" clId="{D3EB5255-7486-458E-9AE4-23FF1165C76D}" dt="2024-09-17T09:17:52.540" v="629" actId="14100"/>
          <ac:spMkLst>
            <pc:docMk/>
            <pc:sldMk cId="2933578634" sldId="270"/>
            <ac:spMk id="3" creationId="{37585C86-A1E1-E826-E3CF-D53CCF8972E8}"/>
          </ac:spMkLst>
        </pc:spChg>
        <pc:spChg chg="del mod">
          <ac:chgData name="Suci Dewi Indonesia" userId="1511b0583df68cfe" providerId="LiveId" clId="{D3EB5255-7486-458E-9AE4-23FF1165C76D}" dt="2024-09-17T01:06:46.137" v="381" actId="478"/>
          <ac:spMkLst>
            <pc:docMk/>
            <pc:sldMk cId="2933578634" sldId="270"/>
            <ac:spMk id="5" creationId="{6A4DEA8E-76D2-C607-A255-7014B8E51700}"/>
          </ac:spMkLst>
        </pc:spChg>
        <pc:spChg chg="mod">
          <ac:chgData name="Suci Dewi Indonesia" userId="1511b0583df68cfe" providerId="LiveId" clId="{D3EB5255-7486-458E-9AE4-23FF1165C76D}" dt="2024-09-17T09:17:01.407" v="608" actId="6549"/>
          <ac:spMkLst>
            <pc:docMk/>
            <pc:sldMk cId="2933578634" sldId="270"/>
            <ac:spMk id="8" creationId="{E3A8EB53-BB24-C870-B165-1B0D558ACCF1}"/>
          </ac:spMkLst>
        </pc:spChg>
        <pc:spChg chg="del mod">
          <ac:chgData name="Suci Dewi Indonesia" userId="1511b0583df68cfe" providerId="LiveId" clId="{D3EB5255-7486-458E-9AE4-23FF1165C76D}" dt="2024-09-17T01:05:05.337" v="372" actId="478"/>
          <ac:spMkLst>
            <pc:docMk/>
            <pc:sldMk cId="2933578634" sldId="270"/>
            <ac:spMk id="9" creationId="{3DDBDD92-503E-4264-CC4D-00F56FE1F0B4}"/>
          </ac:spMkLst>
        </pc:spChg>
        <pc:picChg chg="mod">
          <ac:chgData name="Suci Dewi Indonesia" userId="1511b0583df68cfe" providerId="LiveId" clId="{D3EB5255-7486-458E-9AE4-23FF1165C76D}" dt="2024-09-17T09:13:24.546" v="549" actId="1076"/>
          <ac:picMkLst>
            <pc:docMk/>
            <pc:sldMk cId="2933578634" sldId="270"/>
            <ac:picMk id="4" creationId="{54865DE5-8A99-956A-7B2C-EDE1DC1B9904}"/>
          </ac:picMkLst>
        </pc:picChg>
        <pc:picChg chg="del">
          <ac:chgData name="Suci Dewi Indonesia" userId="1511b0583df68cfe" providerId="LiveId" clId="{D3EB5255-7486-458E-9AE4-23FF1165C76D}" dt="2024-09-17T09:13:07.729" v="525" actId="478"/>
          <ac:picMkLst>
            <pc:docMk/>
            <pc:sldMk cId="2933578634" sldId="270"/>
            <ac:picMk id="6" creationId="{01AC9365-AB64-BB41-8CA6-B550A585A462}"/>
          </ac:picMkLst>
        </pc:picChg>
        <pc:picChg chg="del mod">
          <ac:chgData name="Suci Dewi Indonesia" userId="1511b0583df68cfe" providerId="LiveId" clId="{D3EB5255-7486-458E-9AE4-23FF1165C76D}" dt="2024-09-17T01:05:01.728" v="371" actId="478"/>
          <ac:picMkLst>
            <pc:docMk/>
            <pc:sldMk cId="2933578634" sldId="270"/>
            <ac:picMk id="7" creationId="{E035F918-4E0E-3AA4-3121-B1AE3010654F}"/>
          </ac:picMkLst>
        </pc:picChg>
        <pc:picChg chg="mod">
          <ac:chgData name="Suci Dewi Indonesia" userId="1511b0583df68cfe" providerId="LiveId" clId="{D3EB5255-7486-458E-9AE4-23FF1165C76D}" dt="2024-09-17T09:13:28.601" v="550" actId="1076"/>
          <ac:picMkLst>
            <pc:docMk/>
            <pc:sldMk cId="2933578634" sldId="270"/>
            <ac:picMk id="1028" creationId="{A7A9A2EA-5FCE-B158-245B-19CA6762480C}"/>
          </ac:picMkLst>
        </pc:picChg>
        <pc:picChg chg="mod">
          <ac:chgData name="Suci Dewi Indonesia" userId="1511b0583df68cfe" providerId="LiveId" clId="{D3EB5255-7486-458E-9AE4-23FF1165C76D}" dt="2024-09-17T09:12:55.362" v="523" actId="14100"/>
          <ac:picMkLst>
            <pc:docMk/>
            <pc:sldMk cId="2933578634" sldId="270"/>
            <ac:picMk id="1030" creationId="{CFC9D35D-9CE8-8FCF-B15D-91317EDB6602}"/>
          </ac:picMkLst>
        </pc:picChg>
        <pc:picChg chg="mod">
          <ac:chgData name="Suci Dewi Indonesia" userId="1511b0583df68cfe" providerId="LiveId" clId="{D3EB5255-7486-458E-9AE4-23FF1165C76D}" dt="2024-09-17T09:13:31.306" v="551" actId="1076"/>
          <ac:picMkLst>
            <pc:docMk/>
            <pc:sldMk cId="2933578634" sldId="270"/>
            <ac:picMk id="1032" creationId="{2CEE72DF-469B-EFC2-EDDB-7E9B0D945A0A}"/>
          </ac:picMkLst>
        </pc:picChg>
      </pc:sldChg>
      <pc:sldChg chg="del">
        <pc:chgData name="Suci Dewi Indonesia" userId="1511b0583df68cfe" providerId="LiveId" clId="{D3EB5255-7486-458E-9AE4-23FF1165C76D}" dt="2024-09-17T09:09:55.754" v="441" actId="47"/>
        <pc:sldMkLst>
          <pc:docMk/>
          <pc:sldMk cId="2907639610" sldId="284"/>
        </pc:sldMkLst>
      </pc:sldChg>
      <pc:sldChg chg="del">
        <pc:chgData name="Suci Dewi Indonesia" userId="1511b0583df68cfe" providerId="LiveId" clId="{D3EB5255-7486-458E-9AE4-23FF1165C76D}" dt="2024-09-17T09:10:05.015" v="442" actId="47"/>
        <pc:sldMkLst>
          <pc:docMk/>
          <pc:sldMk cId="402059096" sldId="303"/>
        </pc:sldMkLst>
      </pc:sldChg>
      <pc:sldChg chg="del">
        <pc:chgData name="Suci Dewi Indonesia" userId="1511b0583df68cfe" providerId="LiveId" clId="{D3EB5255-7486-458E-9AE4-23FF1165C76D}" dt="2024-09-17T09:09:55.754" v="441" actId="47"/>
        <pc:sldMkLst>
          <pc:docMk/>
          <pc:sldMk cId="847937731" sldId="1222"/>
        </pc:sldMkLst>
      </pc:sldChg>
      <pc:sldChg chg="addSp delSp modSp mod ord">
        <pc:chgData name="Suci Dewi Indonesia" userId="1511b0583df68cfe" providerId="LiveId" clId="{D3EB5255-7486-458E-9AE4-23FF1165C76D}" dt="2024-09-17T09:09:10.403" v="438"/>
        <pc:sldMkLst>
          <pc:docMk/>
          <pc:sldMk cId="1931669431" sldId="3650"/>
        </pc:sldMkLst>
        <pc:spChg chg="mod">
          <ac:chgData name="Suci Dewi Indonesia" userId="1511b0583df68cfe" providerId="LiveId" clId="{D3EB5255-7486-458E-9AE4-23FF1165C76D}" dt="2024-09-17T01:02:23.982" v="364" actId="1076"/>
          <ac:spMkLst>
            <pc:docMk/>
            <pc:sldMk cId="1931669431" sldId="3650"/>
            <ac:spMk id="10" creationId="{F67D4582-23A1-FA63-663C-D2BF2CFEDC84}"/>
          </ac:spMkLst>
        </pc:spChg>
        <pc:spChg chg="del mod">
          <ac:chgData name="Suci Dewi Indonesia" userId="1511b0583df68cfe" providerId="LiveId" clId="{D3EB5255-7486-458E-9AE4-23FF1165C76D}" dt="2024-09-17T01:06:53.427" v="382" actId="478"/>
          <ac:spMkLst>
            <pc:docMk/>
            <pc:sldMk cId="1931669431" sldId="3650"/>
            <ac:spMk id="11" creationId="{8AF3EA7D-8DC4-8FCC-CA22-64C272089F1F}"/>
          </ac:spMkLst>
        </pc:spChg>
        <pc:spChg chg="mod">
          <ac:chgData name="Suci Dewi Indonesia" userId="1511b0583df68cfe" providerId="LiveId" clId="{D3EB5255-7486-458E-9AE4-23FF1165C76D}" dt="2024-09-17T00:55:41.305" v="201" actId="20577"/>
          <ac:spMkLst>
            <pc:docMk/>
            <pc:sldMk cId="1931669431" sldId="3650"/>
            <ac:spMk id="14" creationId="{BBA54495-B5D4-B474-4737-F3CDC202E41C}"/>
          </ac:spMkLst>
        </pc:spChg>
        <pc:spChg chg="mod">
          <ac:chgData name="Suci Dewi Indonesia" userId="1511b0583df68cfe" providerId="LiveId" clId="{D3EB5255-7486-458E-9AE4-23FF1165C76D}" dt="2024-09-17T01:01:54.953" v="352" actId="14100"/>
          <ac:spMkLst>
            <pc:docMk/>
            <pc:sldMk cId="1931669431" sldId="3650"/>
            <ac:spMk id="22" creationId="{8447A501-6042-7128-4BFD-DC913F723DEA}"/>
          </ac:spMkLst>
        </pc:spChg>
        <pc:spChg chg="mod">
          <ac:chgData name="Suci Dewi Indonesia" userId="1511b0583df68cfe" providerId="LiveId" clId="{D3EB5255-7486-458E-9AE4-23FF1165C76D}" dt="2024-09-17T00:59:11.615" v="348" actId="1076"/>
          <ac:spMkLst>
            <pc:docMk/>
            <pc:sldMk cId="1931669431" sldId="3650"/>
            <ac:spMk id="24" creationId="{A59166DC-BFCE-DA7D-919D-666854F0B94B}"/>
          </ac:spMkLst>
        </pc:spChg>
        <pc:picChg chg="mod">
          <ac:chgData name="Suci Dewi Indonesia" userId="1511b0583df68cfe" providerId="LiveId" clId="{D3EB5255-7486-458E-9AE4-23FF1165C76D}" dt="2024-09-17T01:02:14.806" v="359" actId="1076"/>
          <ac:picMkLst>
            <pc:docMk/>
            <pc:sldMk cId="1931669431" sldId="3650"/>
            <ac:picMk id="3" creationId="{0DFBF04C-6523-BD5F-2CD5-CB94195FD805}"/>
          </ac:picMkLst>
        </pc:picChg>
        <pc:picChg chg="add mod">
          <ac:chgData name="Suci Dewi Indonesia" userId="1511b0583df68cfe" providerId="LiveId" clId="{D3EB5255-7486-458E-9AE4-23FF1165C76D}" dt="2024-09-17T01:02:07.108" v="355" actId="14100"/>
          <ac:picMkLst>
            <pc:docMk/>
            <pc:sldMk cId="1931669431" sldId="3650"/>
            <ac:picMk id="4" creationId="{8F92EF4E-1756-BFD7-A46C-89BA5EDCA58F}"/>
          </ac:picMkLst>
        </pc:picChg>
        <pc:picChg chg="del">
          <ac:chgData name="Suci Dewi Indonesia" userId="1511b0583df68cfe" providerId="LiveId" clId="{D3EB5255-7486-458E-9AE4-23FF1165C76D}" dt="2024-09-17T00:55:28.216" v="183" actId="478"/>
          <ac:picMkLst>
            <pc:docMk/>
            <pc:sldMk cId="1931669431" sldId="3650"/>
            <ac:picMk id="5" creationId="{94D368DB-E294-B2A7-4EDE-8A6A74FD3004}"/>
          </ac:picMkLst>
        </pc:picChg>
        <pc:picChg chg="mod">
          <ac:chgData name="Suci Dewi Indonesia" userId="1511b0583df68cfe" providerId="LiveId" clId="{D3EB5255-7486-458E-9AE4-23FF1165C76D}" dt="2024-09-17T01:02:20.790" v="363" actId="14100"/>
          <ac:picMkLst>
            <pc:docMk/>
            <pc:sldMk cId="1931669431" sldId="3650"/>
            <ac:picMk id="9" creationId="{00969326-D524-46E1-6341-1E0E1CC8BEDA}"/>
          </ac:picMkLst>
        </pc:picChg>
        <pc:picChg chg="del">
          <ac:chgData name="Suci Dewi Indonesia" userId="1511b0583df68cfe" providerId="LiveId" clId="{D3EB5255-7486-458E-9AE4-23FF1165C76D}" dt="2024-09-17T01:05:23.189" v="373" actId="478"/>
          <ac:picMkLst>
            <pc:docMk/>
            <pc:sldMk cId="1931669431" sldId="3650"/>
            <ac:picMk id="13" creationId="{5C60103B-0FBB-C3AA-C41E-8E8E16C0D714}"/>
          </ac:picMkLst>
        </pc:picChg>
        <pc:picChg chg="del">
          <ac:chgData name="Suci Dewi Indonesia" userId="1511b0583df68cfe" providerId="LiveId" clId="{D3EB5255-7486-458E-9AE4-23FF1165C76D}" dt="2024-09-17T00:55:28.216" v="183" actId="478"/>
          <ac:picMkLst>
            <pc:docMk/>
            <pc:sldMk cId="1931669431" sldId="3650"/>
            <ac:picMk id="18" creationId="{270EE2C0-9F26-5803-33E1-1C5443037662}"/>
          </ac:picMkLst>
        </pc:picChg>
        <pc:picChg chg="del">
          <ac:chgData name="Suci Dewi Indonesia" userId="1511b0583df68cfe" providerId="LiveId" clId="{D3EB5255-7486-458E-9AE4-23FF1165C76D}" dt="2024-09-17T00:55:28.216" v="183" actId="478"/>
          <ac:picMkLst>
            <pc:docMk/>
            <pc:sldMk cId="1931669431" sldId="3650"/>
            <ac:picMk id="20" creationId="{73CF5200-1486-5930-7871-EA3846834DFB}"/>
          </ac:picMkLst>
        </pc:picChg>
        <pc:picChg chg="del">
          <ac:chgData name="Suci Dewi Indonesia" userId="1511b0583df68cfe" providerId="LiveId" clId="{D3EB5255-7486-458E-9AE4-23FF1165C76D}" dt="2024-09-17T00:55:28.216" v="183" actId="478"/>
          <ac:picMkLst>
            <pc:docMk/>
            <pc:sldMk cId="1931669431" sldId="3650"/>
            <ac:picMk id="26" creationId="{D880E7EF-718C-A503-2919-66E643FBA0E2}"/>
          </ac:picMkLst>
        </pc:picChg>
        <pc:picChg chg="del mod">
          <ac:chgData name="Suci Dewi Indonesia" userId="1511b0583df68cfe" providerId="LiveId" clId="{D3EB5255-7486-458E-9AE4-23FF1165C76D}" dt="2024-09-17T00:56:16.550" v="213" actId="478"/>
          <ac:picMkLst>
            <pc:docMk/>
            <pc:sldMk cId="1931669431" sldId="3650"/>
            <ac:picMk id="1026" creationId="{8F60630B-70D9-9242-F6D7-A28630B3F475}"/>
          </ac:picMkLst>
        </pc:picChg>
      </pc:sldChg>
      <pc:sldChg chg="ord">
        <pc:chgData name="Suci Dewi Indonesia" userId="1511b0583df68cfe" providerId="LiveId" clId="{D3EB5255-7486-458E-9AE4-23FF1165C76D}" dt="2024-09-17T09:49:03.852" v="734"/>
        <pc:sldMkLst>
          <pc:docMk/>
          <pc:sldMk cId="1505607683" sldId="3655"/>
        </pc:sldMkLst>
      </pc:sldChg>
      <pc:sldChg chg="del">
        <pc:chgData name="Suci Dewi Indonesia" userId="1511b0583df68cfe" providerId="LiveId" clId="{D3EB5255-7486-458E-9AE4-23FF1165C76D}" dt="2024-09-17T01:08:33.904" v="387" actId="47"/>
        <pc:sldMkLst>
          <pc:docMk/>
          <pc:sldMk cId="2064195967" sldId="3657"/>
        </pc:sldMkLst>
      </pc:sldChg>
      <pc:sldChg chg="del">
        <pc:chgData name="Suci Dewi Indonesia" userId="1511b0583df68cfe" providerId="LiveId" clId="{D3EB5255-7486-458E-9AE4-23FF1165C76D}" dt="2024-09-17T09:40:33.904" v="709" actId="47"/>
        <pc:sldMkLst>
          <pc:docMk/>
          <pc:sldMk cId="3162144279" sldId="3663"/>
        </pc:sldMkLst>
      </pc:sldChg>
      <pc:sldChg chg="del">
        <pc:chgData name="Suci Dewi Indonesia" userId="1511b0583df68cfe" providerId="LiveId" clId="{D3EB5255-7486-458E-9AE4-23FF1165C76D}" dt="2024-09-17T09:40:40.202" v="710" actId="47"/>
        <pc:sldMkLst>
          <pc:docMk/>
          <pc:sldMk cId="1616660814" sldId="3664"/>
        </pc:sldMkLst>
      </pc:sldChg>
      <pc:sldChg chg="del">
        <pc:chgData name="Suci Dewi Indonesia" userId="1511b0583df68cfe" providerId="LiveId" clId="{D3EB5255-7486-458E-9AE4-23FF1165C76D}" dt="2024-09-17T09:40:44.336" v="711" actId="47"/>
        <pc:sldMkLst>
          <pc:docMk/>
          <pc:sldMk cId="2380673204" sldId="3665"/>
        </pc:sldMkLst>
      </pc:sldChg>
      <pc:sldChg chg="del">
        <pc:chgData name="Suci Dewi Indonesia" userId="1511b0583df68cfe" providerId="LiveId" clId="{D3EB5255-7486-458E-9AE4-23FF1165C76D}" dt="2024-09-17T09:40:48.452" v="712" actId="47"/>
        <pc:sldMkLst>
          <pc:docMk/>
          <pc:sldMk cId="787979729" sldId="3666"/>
        </pc:sldMkLst>
      </pc:sldChg>
      <pc:sldChg chg="del">
        <pc:chgData name="Suci Dewi Indonesia" userId="1511b0583df68cfe" providerId="LiveId" clId="{D3EB5255-7486-458E-9AE4-23FF1165C76D}" dt="2024-09-17T09:40:53.427" v="713" actId="47"/>
        <pc:sldMkLst>
          <pc:docMk/>
          <pc:sldMk cId="3800621412" sldId="3667"/>
        </pc:sldMkLst>
      </pc:sldChg>
      <pc:sldChg chg="del">
        <pc:chgData name="Suci Dewi Indonesia" userId="1511b0583df68cfe" providerId="LiveId" clId="{D3EB5255-7486-458E-9AE4-23FF1165C76D}" dt="2024-09-17T09:40:58.537" v="715" actId="47"/>
        <pc:sldMkLst>
          <pc:docMk/>
          <pc:sldMk cId="1713797338" sldId="3668"/>
        </pc:sldMkLst>
      </pc:sldChg>
      <pc:sldChg chg="del">
        <pc:chgData name="Suci Dewi Indonesia" userId="1511b0583df68cfe" providerId="LiveId" clId="{D3EB5255-7486-458E-9AE4-23FF1165C76D}" dt="2024-09-17T09:40:55.887" v="714" actId="47"/>
        <pc:sldMkLst>
          <pc:docMk/>
          <pc:sldMk cId="4236979284" sldId="3669"/>
        </pc:sldMkLst>
      </pc:sldChg>
      <pc:sldChg chg="del">
        <pc:chgData name="Suci Dewi Indonesia" userId="1511b0583df68cfe" providerId="LiveId" clId="{D3EB5255-7486-458E-9AE4-23FF1165C76D}" dt="2024-09-17T09:40:22.875" v="708" actId="47"/>
        <pc:sldMkLst>
          <pc:docMk/>
          <pc:sldMk cId="1600110649" sldId="3674"/>
        </pc:sldMkLst>
      </pc:sldChg>
      <pc:sldChg chg="del">
        <pc:chgData name="Suci Dewi Indonesia" userId="1511b0583df68cfe" providerId="LiveId" clId="{D3EB5255-7486-458E-9AE4-23FF1165C76D}" dt="2024-09-17T09:41:53.644" v="717" actId="47"/>
        <pc:sldMkLst>
          <pc:docMk/>
          <pc:sldMk cId="3970163835" sldId="3675"/>
        </pc:sldMkLst>
      </pc:sldChg>
      <pc:sldChg chg="del">
        <pc:chgData name="Suci Dewi Indonesia" userId="1511b0583df68cfe" providerId="LiveId" clId="{D3EB5255-7486-458E-9AE4-23FF1165C76D}" dt="2024-09-17T09:46:56.295" v="725" actId="47"/>
        <pc:sldMkLst>
          <pc:docMk/>
          <pc:sldMk cId="908570500" sldId="3677"/>
        </pc:sldMkLst>
      </pc:sldChg>
      <pc:sldChg chg="del">
        <pc:chgData name="Suci Dewi Indonesia" userId="1511b0583df68cfe" providerId="LiveId" clId="{D3EB5255-7486-458E-9AE4-23FF1165C76D}" dt="2024-09-17T09:46:50.745" v="724" actId="47"/>
        <pc:sldMkLst>
          <pc:docMk/>
          <pc:sldMk cId="895922173" sldId="3679"/>
        </pc:sldMkLst>
      </pc:sldChg>
      <pc:sldChg chg="del">
        <pc:chgData name="Suci Dewi Indonesia" userId="1511b0583df68cfe" providerId="LiveId" clId="{D3EB5255-7486-458E-9AE4-23FF1165C76D}" dt="2024-09-17T09:46:58.126" v="726" actId="47"/>
        <pc:sldMkLst>
          <pc:docMk/>
          <pc:sldMk cId="1482382218" sldId="3681"/>
        </pc:sldMkLst>
      </pc:sldChg>
      <pc:sldChg chg="del">
        <pc:chgData name="Suci Dewi Indonesia" userId="1511b0583df68cfe" providerId="LiveId" clId="{D3EB5255-7486-458E-9AE4-23FF1165C76D}" dt="2024-09-17T09:46:59.467" v="727" actId="47"/>
        <pc:sldMkLst>
          <pc:docMk/>
          <pc:sldMk cId="663624076" sldId="3682"/>
        </pc:sldMkLst>
      </pc:sldChg>
      <pc:sldChg chg="del">
        <pc:chgData name="Suci Dewi Indonesia" userId="1511b0583df68cfe" providerId="LiveId" clId="{D3EB5255-7486-458E-9AE4-23FF1165C76D}" dt="2024-09-17T09:43:03.874" v="718" actId="47"/>
        <pc:sldMkLst>
          <pc:docMk/>
          <pc:sldMk cId="1383037487" sldId="3686"/>
        </pc:sldMkLst>
      </pc:sldChg>
      <pc:sldChg chg="add del">
        <pc:chgData name="Suci Dewi Indonesia" userId="1511b0583df68cfe" providerId="LiveId" clId="{D3EB5255-7486-458E-9AE4-23FF1165C76D}" dt="2024-09-17T09:46:23.595" v="721" actId="47"/>
        <pc:sldMkLst>
          <pc:docMk/>
          <pc:sldMk cId="1685635927" sldId="3689"/>
        </pc:sldMkLst>
      </pc:sldChg>
      <pc:sldChg chg="del">
        <pc:chgData name="Suci Dewi Indonesia" userId="1511b0583df68cfe" providerId="LiveId" clId="{D3EB5255-7486-458E-9AE4-23FF1165C76D}" dt="2024-09-17T09:46:26.830" v="722" actId="47"/>
        <pc:sldMkLst>
          <pc:docMk/>
          <pc:sldMk cId="454239439" sldId="3690"/>
        </pc:sldMkLst>
      </pc:sldChg>
      <pc:sldChg chg="del">
        <pc:chgData name="Suci Dewi Indonesia" userId="1511b0583df68cfe" providerId="LiveId" clId="{D3EB5255-7486-458E-9AE4-23FF1165C76D}" dt="2024-09-17T09:46:42.096" v="723" actId="47"/>
        <pc:sldMkLst>
          <pc:docMk/>
          <pc:sldMk cId="587604142" sldId="3692"/>
        </pc:sldMkLst>
      </pc:sldChg>
      <pc:sldChg chg="delSp modSp del mod">
        <pc:chgData name="Suci Dewi Indonesia" userId="1511b0583df68cfe" providerId="LiveId" clId="{D3EB5255-7486-458E-9AE4-23FF1165C76D}" dt="2024-09-17T09:49:58.044" v="745" actId="47"/>
        <pc:sldMkLst>
          <pc:docMk/>
          <pc:sldMk cId="626723198" sldId="3693"/>
        </pc:sldMkLst>
        <pc:spChg chg="del">
          <ac:chgData name="Suci Dewi Indonesia" userId="1511b0583df68cfe" providerId="LiveId" clId="{D3EB5255-7486-458E-9AE4-23FF1165C76D}" dt="2024-09-17T09:47:34.354" v="728" actId="478"/>
          <ac:spMkLst>
            <pc:docMk/>
            <pc:sldMk cId="626723198" sldId="3693"/>
            <ac:spMk id="2" creationId="{741F2089-FDD9-6400-5526-3B5825E31FE3}"/>
          </ac:spMkLst>
        </pc:spChg>
        <pc:spChg chg="mod">
          <ac:chgData name="Suci Dewi Indonesia" userId="1511b0583df68cfe" providerId="LiveId" clId="{D3EB5255-7486-458E-9AE4-23FF1165C76D}" dt="2024-09-17T09:49:16.439" v="735" actId="21"/>
          <ac:spMkLst>
            <pc:docMk/>
            <pc:sldMk cId="626723198" sldId="3693"/>
            <ac:spMk id="14" creationId="{E6632669-2DA6-86D6-007F-653140AF79A6}"/>
          </ac:spMkLst>
        </pc:spChg>
      </pc:sldChg>
      <pc:sldChg chg="delSp modSp del mod">
        <pc:chgData name="Suci Dewi Indonesia" userId="1511b0583df68cfe" providerId="LiveId" clId="{D3EB5255-7486-458E-9AE4-23FF1165C76D}" dt="2024-09-17T09:51:53.486" v="775" actId="47"/>
        <pc:sldMkLst>
          <pc:docMk/>
          <pc:sldMk cId="361628501" sldId="3694"/>
        </pc:sldMkLst>
        <pc:spChg chg="del">
          <ac:chgData name="Suci Dewi Indonesia" userId="1511b0583df68cfe" providerId="LiveId" clId="{D3EB5255-7486-458E-9AE4-23FF1165C76D}" dt="2024-09-17T09:48:50.649" v="729" actId="478"/>
          <ac:spMkLst>
            <pc:docMk/>
            <pc:sldMk cId="361628501" sldId="3694"/>
            <ac:spMk id="2" creationId="{829F4E80-A6E5-2349-B932-53E37A912F13}"/>
          </ac:spMkLst>
        </pc:spChg>
        <pc:spChg chg="mod">
          <ac:chgData name="Suci Dewi Indonesia" userId="1511b0583df68cfe" providerId="LiveId" clId="{D3EB5255-7486-458E-9AE4-23FF1165C76D}" dt="2024-09-17T09:51:46.964" v="772" actId="21"/>
          <ac:spMkLst>
            <pc:docMk/>
            <pc:sldMk cId="361628501" sldId="3694"/>
            <ac:spMk id="3" creationId="{DB341B9D-0090-3BCC-B5EB-7933A0978E5B}"/>
          </ac:spMkLst>
        </pc:spChg>
        <pc:spChg chg="del mod">
          <ac:chgData name="Suci Dewi Indonesia" userId="1511b0583df68cfe" providerId="LiveId" clId="{D3EB5255-7486-458E-9AE4-23FF1165C76D}" dt="2024-09-17T09:51:31.549" v="768"/>
          <ac:spMkLst>
            <pc:docMk/>
            <pc:sldMk cId="361628501" sldId="3694"/>
            <ac:spMk id="14" creationId="{E6632669-2DA6-86D6-007F-653140AF79A6}"/>
          </ac:spMkLst>
        </pc:spChg>
      </pc:sldChg>
      <pc:sldChg chg="del">
        <pc:chgData name="Suci Dewi Indonesia" userId="1511b0583df68cfe" providerId="LiveId" clId="{D3EB5255-7486-458E-9AE4-23FF1165C76D}" dt="2024-09-17T09:41:32.708" v="716" actId="47"/>
        <pc:sldMkLst>
          <pc:docMk/>
          <pc:sldMk cId="1195812476" sldId="3695"/>
        </pc:sldMkLst>
      </pc:sldChg>
      <pc:sldChg chg="addSp delSp modSp mod ord">
        <pc:chgData name="Suci Dewi Indonesia" userId="1511b0583df68cfe" providerId="LiveId" clId="{D3EB5255-7486-458E-9AE4-23FF1165C76D}" dt="2024-09-20T22:57:20.901" v="1052" actId="1076"/>
        <pc:sldMkLst>
          <pc:docMk/>
          <pc:sldMk cId="1787630396" sldId="3696"/>
        </pc:sldMkLst>
        <pc:spChg chg="del mod">
          <ac:chgData name="Suci Dewi Indonesia" userId="1511b0583df68cfe" providerId="LiveId" clId="{D3EB5255-7486-458E-9AE4-23FF1165C76D}" dt="2024-09-17T00:09:00.415" v="13" actId="478"/>
          <ac:spMkLst>
            <pc:docMk/>
            <pc:sldMk cId="1787630396" sldId="3696"/>
            <ac:spMk id="2" creationId="{D249A144-818C-1F2A-B723-2EF4D27E9D2B}"/>
          </ac:spMkLst>
        </pc:spChg>
        <pc:spChg chg="mod">
          <ac:chgData name="Suci Dewi Indonesia" userId="1511b0583df68cfe" providerId="LiveId" clId="{D3EB5255-7486-458E-9AE4-23FF1165C76D}" dt="2024-09-20T22:57:20.901" v="1052" actId="1076"/>
          <ac:spMkLst>
            <pc:docMk/>
            <pc:sldMk cId="1787630396" sldId="3696"/>
            <ac:spMk id="3" creationId="{B142F89D-FDAC-E664-271D-EEC7CF2D25E7}"/>
          </ac:spMkLst>
        </pc:spChg>
        <pc:spChg chg="add mod ord">
          <ac:chgData name="Suci Dewi Indonesia" userId="1511b0583df68cfe" providerId="LiveId" clId="{D3EB5255-7486-458E-9AE4-23FF1165C76D}" dt="2024-09-17T00:10:24.046" v="33" actId="14100"/>
          <ac:spMkLst>
            <pc:docMk/>
            <pc:sldMk cId="1787630396" sldId="3696"/>
            <ac:spMk id="4" creationId="{883260B5-D511-EE3B-FAE7-435585DE7385}"/>
          </ac:spMkLst>
        </pc:spChg>
        <pc:spChg chg="add mod">
          <ac:chgData name="Suci Dewi Indonesia" userId="1511b0583df68cfe" providerId="LiveId" clId="{D3EB5255-7486-458E-9AE4-23FF1165C76D}" dt="2024-09-17T00:09:45.160" v="31" actId="113"/>
          <ac:spMkLst>
            <pc:docMk/>
            <pc:sldMk cId="1787630396" sldId="3696"/>
            <ac:spMk id="6" creationId="{B51A989C-EF84-1ED3-B5CF-E448C858A887}"/>
          </ac:spMkLst>
        </pc:spChg>
      </pc:sldChg>
      <pc:sldChg chg="modSp new mod">
        <pc:chgData name="Suci Dewi Indonesia" userId="1511b0583df68cfe" providerId="LiveId" clId="{D3EB5255-7486-458E-9AE4-23FF1165C76D}" dt="2024-09-20T23:05:13.187" v="1574" actId="20577"/>
        <pc:sldMkLst>
          <pc:docMk/>
          <pc:sldMk cId="1231953844" sldId="3697"/>
        </pc:sldMkLst>
        <pc:spChg chg="mod">
          <ac:chgData name="Suci Dewi Indonesia" userId="1511b0583df68cfe" providerId="LiveId" clId="{D3EB5255-7486-458E-9AE4-23FF1165C76D}" dt="2024-09-17T11:15:10.069" v="886" actId="20577"/>
          <ac:spMkLst>
            <pc:docMk/>
            <pc:sldMk cId="1231953844" sldId="3697"/>
            <ac:spMk id="2" creationId="{E18F962C-B322-65A8-CAF0-6FFB2DC200A4}"/>
          </ac:spMkLst>
        </pc:spChg>
        <pc:spChg chg="mod">
          <ac:chgData name="Suci Dewi Indonesia" userId="1511b0583df68cfe" providerId="LiveId" clId="{D3EB5255-7486-458E-9AE4-23FF1165C76D}" dt="2024-09-20T23:05:13.187" v="1574" actId="20577"/>
          <ac:spMkLst>
            <pc:docMk/>
            <pc:sldMk cId="1231953844" sldId="3697"/>
            <ac:spMk id="3" creationId="{041BD93B-7C4B-7148-75C2-66DE0DB5746E}"/>
          </ac:spMkLst>
        </pc:spChg>
      </pc:sldChg>
      <pc:sldChg chg="modSp new del mod">
        <pc:chgData name="Suci Dewi Indonesia" userId="1511b0583df68cfe" providerId="LiveId" clId="{D3EB5255-7486-458E-9AE4-23FF1165C76D}" dt="2024-09-17T09:16:12.603" v="607" actId="47"/>
        <pc:sldMkLst>
          <pc:docMk/>
          <pc:sldMk cId="218907091" sldId="3698"/>
        </pc:sldMkLst>
        <pc:spChg chg="mod">
          <ac:chgData name="Suci Dewi Indonesia" userId="1511b0583df68cfe" providerId="LiveId" clId="{D3EB5255-7486-458E-9AE4-23FF1165C76D}" dt="2024-09-17T09:13:49.736" v="552" actId="21"/>
          <ac:spMkLst>
            <pc:docMk/>
            <pc:sldMk cId="218907091" sldId="3698"/>
            <ac:spMk id="3" creationId="{4CC232CE-633D-66E2-0443-A03FBBB6ABFF}"/>
          </ac:spMkLst>
        </pc:spChg>
      </pc:sldChg>
      <pc:sldChg chg="addSp modSp new del mod">
        <pc:chgData name="Suci Dewi Indonesia" userId="1511b0583df68cfe" providerId="LiveId" clId="{D3EB5255-7486-458E-9AE4-23FF1165C76D}" dt="2024-09-17T09:37:19.674" v="707" actId="47"/>
        <pc:sldMkLst>
          <pc:docMk/>
          <pc:sldMk cId="178667060" sldId="3699"/>
        </pc:sldMkLst>
        <pc:spChg chg="mod">
          <ac:chgData name="Suci Dewi Indonesia" userId="1511b0583df68cfe" providerId="LiveId" clId="{D3EB5255-7486-458E-9AE4-23FF1165C76D}" dt="2024-09-17T09:35:29.089" v="693" actId="21"/>
          <ac:spMkLst>
            <pc:docMk/>
            <pc:sldMk cId="178667060" sldId="3699"/>
            <ac:spMk id="3" creationId="{DE38FD01-FECA-9E09-C7A2-A9F0C6624450}"/>
          </ac:spMkLst>
        </pc:spChg>
        <pc:spChg chg="add mod">
          <ac:chgData name="Suci Dewi Indonesia" userId="1511b0583df68cfe" providerId="LiveId" clId="{D3EB5255-7486-458E-9AE4-23FF1165C76D}" dt="2024-09-17T01:11:24.806" v="415" actId="108"/>
          <ac:spMkLst>
            <pc:docMk/>
            <pc:sldMk cId="178667060" sldId="3699"/>
            <ac:spMk id="4" creationId="{921F96C8-B588-0DE0-3DA4-E8392E9F495A}"/>
          </ac:spMkLst>
        </pc:spChg>
      </pc:sldChg>
      <pc:sldChg chg="addSp delSp modSp new mod ord">
        <pc:chgData name="Suci Dewi Indonesia" userId="1511b0583df68cfe" providerId="LiveId" clId="{D3EB5255-7486-458E-9AE4-23FF1165C76D}" dt="2024-09-17T11:14:28.206" v="795"/>
        <pc:sldMkLst>
          <pc:docMk/>
          <pc:sldMk cId="2522169769" sldId="3700"/>
        </pc:sldMkLst>
        <pc:spChg chg="del">
          <ac:chgData name="Suci Dewi Indonesia" userId="1511b0583df68cfe" providerId="LiveId" clId="{D3EB5255-7486-458E-9AE4-23FF1165C76D}" dt="2024-09-17T01:08:26.538" v="385" actId="478"/>
          <ac:spMkLst>
            <pc:docMk/>
            <pc:sldMk cId="2522169769" sldId="3700"/>
            <ac:spMk id="2" creationId="{5B94BB40-3C5D-2ECC-F98E-ACBE4B5C91ED}"/>
          </ac:spMkLst>
        </pc:spChg>
        <pc:spChg chg="del">
          <ac:chgData name="Suci Dewi Indonesia" userId="1511b0583df68cfe" providerId="LiveId" clId="{D3EB5255-7486-458E-9AE4-23FF1165C76D}" dt="2024-09-17T01:08:30.353" v="386" actId="478"/>
          <ac:spMkLst>
            <pc:docMk/>
            <pc:sldMk cId="2522169769" sldId="3700"/>
            <ac:spMk id="3" creationId="{586FE96E-D307-6C67-53A2-67890E01C36F}"/>
          </ac:spMkLst>
        </pc:spChg>
        <pc:spChg chg="add mod">
          <ac:chgData name="Suci Dewi Indonesia" userId="1511b0583df68cfe" providerId="LiveId" clId="{D3EB5255-7486-458E-9AE4-23FF1165C76D}" dt="2024-09-17T09:18:05.732" v="631" actId="403"/>
          <ac:spMkLst>
            <pc:docMk/>
            <pc:sldMk cId="2522169769" sldId="3700"/>
            <ac:spMk id="4" creationId="{779B5449-AC4F-CF47-48E3-B7C2B28E3037}"/>
          </ac:spMkLst>
        </pc:spChg>
        <pc:spChg chg="add mod">
          <ac:chgData name="Suci Dewi Indonesia" userId="1511b0583df68cfe" providerId="LiveId" clId="{D3EB5255-7486-458E-9AE4-23FF1165C76D}" dt="2024-09-17T09:18:10.819" v="632" actId="1076"/>
          <ac:spMkLst>
            <pc:docMk/>
            <pc:sldMk cId="2522169769" sldId="3700"/>
            <ac:spMk id="5" creationId="{4DECF009-D280-7DA6-75B2-3D0E2A1B834C}"/>
          </ac:spMkLst>
        </pc:spChg>
        <pc:spChg chg="add mod">
          <ac:chgData name="Suci Dewi Indonesia" userId="1511b0583df68cfe" providerId="LiveId" clId="{D3EB5255-7486-458E-9AE4-23FF1165C76D}" dt="2024-09-17T01:09:12.073" v="402" actId="20577"/>
          <ac:spMkLst>
            <pc:docMk/>
            <pc:sldMk cId="2522169769" sldId="3700"/>
            <ac:spMk id="6" creationId="{DF5B807E-0DB5-CE0F-606D-B113DC3EB782}"/>
          </ac:spMkLst>
        </pc:spChg>
      </pc:sldChg>
      <pc:sldChg chg="addSp delSp modSp new add del mod">
        <pc:chgData name="Suci Dewi Indonesia" userId="1511b0583df68cfe" providerId="LiveId" clId="{D3EB5255-7486-458E-9AE4-23FF1165C76D}" dt="2024-09-17T11:24:02.112" v="978" actId="47"/>
        <pc:sldMkLst>
          <pc:docMk/>
          <pc:sldMk cId="486011516" sldId="3701"/>
        </pc:sldMkLst>
        <pc:spChg chg="mod">
          <ac:chgData name="Suci Dewi Indonesia" userId="1511b0583df68cfe" providerId="LiveId" clId="{D3EB5255-7486-458E-9AE4-23FF1165C76D}" dt="2024-09-17T09:36:14.914" v="702" actId="113"/>
          <ac:spMkLst>
            <pc:docMk/>
            <pc:sldMk cId="486011516" sldId="3701"/>
            <ac:spMk id="2" creationId="{C17A4BFE-52AA-42D8-1AE5-4C6D0F3FCC43}"/>
          </ac:spMkLst>
        </pc:spChg>
        <pc:spChg chg="del">
          <ac:chgData name="Suci Dewi Indonesia" userId="1511b0583df68cfe" providerId="LiveId" clId="{D3EB5255-7486-458E-9AE4-23FF1165C76D}" dt="2024-09-17T01:22:15.006" v="429" actId="22"/>
          <ac:spMkLst>
            <pc:docMk/>
            <pc:sldMk cId="486011516" sldId="3701"/>
            <ac:spMk id="3" creationId="{0C07CDB9-2C0F-C1A7-9F9F-8B667FECBC46}"/>
          </ac:spMkLst>
        </pc:spChg>
        <pc:spChg chg="add del mod">
          <ac:chgData name="Suci Dewi Indonesia" userId="1511b0583df68cfe" providerId="LiveId" clId="{D3EB5255-7486-458E-9AE4-23FF1165C76D}" dt="2024-09-17T09:33:37.614" v="641" actId="478"/>
          <ac:spMkLst>
            <pc:docMk/>
            <pc:sldMk cId="486011516" sldId="3701"/>
            <ac:spMk id="4" creationId="{43F691F5-6CFD-B88D-A3CC-21170CF3C1C5}"/>
          </ac:spMkLst>
        </pc:spChg>
        <pc:spChg chg="add mod">
          <ac:chgData name="Suci Dewi Indonesia" userId="1511b0583df68cfe" providerId="LiveId" clId="{D3EB5255-7486-458E-9AE4-23FF1165C76D}" dt="2024-09-17T09:35:58.100" v="701" actId="1076"/>
          <ac:spMkLst>
            <pc:docMk/>
            <pc:sldMk cId="486011516" sldId="3701"/>
            <ac:spMk id="6" creationId="{96CF2865-AED2-DC7C-086D-A2A3C790AD5B}"/>
          </ac:spMkLst>
        </pc:spChg>
        <pc:picChg chg="add mod">
          <ac:chgData name="Suci Dewi Indonesia" userId="1511b0583df68cfe" providerId="LiveId" clId="{D3EB5255-7486-458E-9AE4-23FF1165C76D}" dt="2024-09-17T09:34:35.027" v="649" actId="1076"/>
          <ac:picMkLst>
            <pc:docMk/>
            <pc:sldMk cId="486011516" sldId="3701"/>
            <ac:picMk id="5" creationId="{8CAA7E0A-B02F-975C-3F29-B2F085FCBA79}"/>
          </ac:picMkLst>
        </pc:picChg>
        <pc:picChg chg="add del mod ord">
          <ac:chgData name="Suci Dewi Indonesia" userId="1511b0583df68cfe" providerId="LiveId" clId="{D3EB5255-7486-458E-9AE4-23FF1165C76D}" dt="2024-09-17T09:33:28.422" v="639" actId="21"/>
          <ac:picMkLst>
            <pc:docMk/>
            <pc:sldMk cId="486011516" sldId="3701"/>
            <ac:picMk id="7" creationId="{95AFEC56-65E2-3D42-2A29-F40D81C380A5}"/>
          </ac:picMkLst>
        </pc:picChg>
      </pc:sldChg>
      <pc:sldChg chg="addSp delSp modSp new mod">
        <pc:chgData name="Suci Dewi Indonesia" userId="1511b0583df68cfe" providerId="LiveId" clId="{D3EB5255-7486-458E-9AE4-23FF1165C76D}" dt="2024-09-17T09:37:05.120" v="706" actId="478"/>
        <pc:sldMkLst>
          <pc:docMk/>
          <pc:sldMk cId="1157120393" sldId="3702"/>
        </pc:sldMkLst>
        <pc:spChg chg="del">
          <ac:chgData name="Suci Dewi Indonesia" userId="1511b0583df68cfe" providerId="LiveId" clId="{D3EB5255-7486-458E-9AE4-23FF1165C76D}" dt="2024-09-17T09:37:05.120" v="706" actId="478"/>
          <ac:spMkLst>
            <pc:docMk/>
            <pc:sldMk cId="1157120393" sldId="3702"/>
            <ac:spMk id="2" creationId="{4CE339AE-8561-C5CF-7E2F-0D5537BEA989}"/>
          </ac:spMkLst>
        </pc:spChg>
        <pc:picChg chg="add mod">
          <ac:chgData name="Suci Dewi Indonesia" userId="1511b0583df68cfe" providerId="LiveId" clId="{D3EB5255-7486-458E-9AE4-23FF1165C76D}" dt="2024-09-17T09:36:57.775" v="705" actId="1076"/>
          <ac:picMkLst>
            <pc:docMk/>
            <pc:sldMk cId="1157120393" sldId="3702"/>
            <ac:picMk id="7" creationId="{95AFEC56-65E2-3D42-2A29-F40D81C380A5}"/>
          </ac:picMkLst>
        </pc:picChg>
      </pc:sldChg>
      <pc:sldChg chg="new del">
        <pc:chgData name="Suci Dewi Indonesia" userId="1511b0583df68cfe" providerId="LiveId" clId="{D3EB5255-7486-458E-9AE4-23FF1165C76D}" dt="2024-09-17T09:48:58.067" v="731" actId="680"/>
        <pc:sldMkLst>
          <pc:docMk/>
          <pc:sldMk cId="3769160082" sldId="3703"/>
        </pc:sldMkLst>
      </pc:sldChg>
      <pc:sldChg chg="modSp new mod">
        <pc:chgData name="Suci Dewi Indonesia" userId="1511b0583df68cfe" providerId="LiveId" clId="{D3EB5255-7486-458E-9AE4-23FF1165C76D}" dt="2024-09-17T09:51:05.236" v="763" actId="179"/>
        <pc:sldMkLst>
          <pc:docMk/>
          <pc:sldMk cId="4251252281" sldId="3703"/>
        </pc:sldMkLst>
        <pc:spChg chg="mod">
          <ac:chgData name="Suci Dewi Indonesia" userId="1511b0583df68cfe" providerId="LiveId" clId="{D3EB5255-7486-458E-9AE4-23FF1165C76D}" dt="2024-09-17T09:50:39.072" v="756" actId="20577"/>
          <ac:spMkLst>
            <pc:docMk/>
            <pc:sldMk cId="4251252281" sldId="3703"/>
            <ac:spMk id="2" creationId="{FDF45796-2FDC-15EF-E70B-55B4AD1072AA}"/>
          </ac:spMkLst>
        </pc:spChg>
        <pc:spChg chg="mod">
          <ac:chgData name="Suci Dewi Indonesia" userId="1511b0583df68cfe" providerId="LiveId" clId="{D3EB5255-7486-458E-9AE4-23FF1165C76D}" dt="2024-09-17T09:51:05.236" v="763" actId="179"/>
          <ac:spMkLst>
            <pc:docMk/>
            <pc:sldMk cId="4251252281" sldId="3703"/>
            <ac:spMk id="3" creationId="{D7816183-C944-7E90-6793-4E11873EF314}"/>
          </ac:spMkLst>
        </pc:spChg>
      </pc:sldChg>
      <pc:sldChg chg="addSp delSp modSp new mod">
        <pc:chgData name="Suci Dewi Indonesia" userId="1511b0583df68cfe" providerId="LiveId" clId="{D3EB5255-7486-458E-9AE4-23FF1165C76D}" dt="2024-09-17T09:58:02.871" v="793" actId="14100"/>
        <pc:sldMkLst>
          <pc:docMk/>
          <pc:sldMk cId="1751096961" sldId="3704"/>
        </pc:sldMkLst>
        <pc:spChg chg="del">
          <ac:chgData name="Suci Dewi Indonesia" userId="1511b0583df68cfe" providerId="LiveId" clId="{D3EB5255-7486-458E-9AE4-23FF1165C76D}" dt="2024-09-17T09:51:58.421" v="776" actId="478"/>
          <ac:spMkLst>
            <pc:docMk/>
            <pc:sldMk cId="1751096961" sldId="3704"/>
            <ac:spMk id="2" creationId="{6B7B5C54-3AC9-D3A8-C408-0F65767E3666}"/>
          </ac:spMkLst>
        </pc:spChg>
        <pc:spChg chg="mod">
          <ac:chgData name="Suci Dewi Indonesia" userId="1511b0583df68cfe" providerId="LiveId" clId="{D3EB5255-7486-458E-9AE4-23FF1165C76D}" dt="2024-09-17T09:58:02.871" v="793" actId="14100"/>
          <ac:spMkLst>
            <pc:docMk/>
            <pc:sldMk cId="1751096961" sldId="3704"/>
            <ac:spMk id="3" creationId="{EDED545E-1662-9ED0-D8D6-685FDB04D55A}"/>
          </ac:spMkLst>
        </pc:spChg>
        <pc:spChg chg="add mod">
          <ac:chgData name="Suci Dewi Indonesia" userId="1511b0583df68cfe" providerId="LiveId" clId="{D3EB5255-7486-458E-9AE4-23FF1165C76D}" dt="2024-09-17T09:51:41.657" v="771" actId="207"/>
          <ac:spMkLst>
            <pc:docMk/>
            <pc:sldMk cId="1751096961" sldId="3704"/>
            <ac:spMk id="4" creationId="{9EFD9A19-0783-558B-33AF-25A93BC23ABC}"/>
          </ac:spMkLst>
        </pc:spChg>
      </pc:sldChg>
      <pc:sldChg chg="addSp new mod">
        <pc:chgData name="Suci Dewi Indonesia" userId="1511b0583df68cfe" providerId="LiveId" clId="{D3EB5255-7486-458E-9AE4-23FF1165C76D}" dt="2024-09-17T17:29:44.142" v="1038" actId="22"/>
        <pc:sldMkLst>
          <pc:docMk/>
          <pc:sldMk cId="2061202372" sldId="3705"/>
        </pc:sldMkLst>
        <pc:picChg chg="add">
          <ac:chgData name="Suci Dewi Indonesia" userId="1511b0583df68cfe" providerId="LiveId" clId="{D3EB5255-7486-458E-9AE4-23FF1165C76D}" dt="2024-09-17T17:29:44.142" v="1038" actId="22"/>
          <ac:picMkLst>
            <pc:docMk/>
            <pc:sldMk cId="2061202372" sldId="3705"/>
            <ac:picMk id="5" creationId="{ACEF14AC-CAF1-0797-AC29-BF08298BC256}"/>
          </ac:picMkLst>
        </pc:picChg>
      </pc:sldChg>
      <pc:sldChg chg="addSp delSp modSp new del mod">
        <pc:chgData name="Suci Dewi Indonesia" userId="1511b0583df68cfe" providerId="LiveId" clId="{D3EB5255-7486-458E-9AE4-23FF1165C76D}" dt="2024-09-17T11:27:05.251" v="1036" actId="47"/>
        <pc:sldMkLst>
          <pc:docMk/>
          <pc:sldMk cId="3724736241" sldId="3705"/>
        </pc:sldMkLst>
        <pc:spChg chg="del">
          <ac:chgData name="Suci Dewi Indonesia" userId="1511b0583df68cfe" providerId="LiveId" clId="{D3EB5255-7486-458E-9AE4-23FF1165C76D}" dt="2024-09-17T11:22:58.814" v="960" actId="478"/>
          <ac:spMkLst>
            <pc:docMk/>
            <pc:sldMk cId="3724736241" sldId="3705"/>
            <ac:spMk id="2" creationId="{63F34E9E-0DC1-502D-E7E8-16CE43A297B0}"/>
          </ac:spMkLst>
        </pc:spChg>
        <pc:spChg chg="mod">
          <ac:chgData name="Suci Dewi Indonesia" userId="1511b0583df68cfe" providerId="LiveId" clId="{D3EB5255-7486-458E-9AE4-23FF1165C76D}" dt="2024-09-17T11:26:28.555" v="1035" actId="27636"/>
          <ac:spMkLst>
            <pc:docMk/>
            <pc:sldMk cId="3724736241" sldId="3705"/>
            <ac:spMk id="3" creationId="{3284EE76-7423-D516-CCCE-03DBC1E7C949}"/>
          </ac:spMkLst>
        </pc:spChg>
        <pc:spChg chg="add mod">
          <ac:chgData name="Suci Dewi Indonesia" userId="1511b0583df68cfe" providerId="LiveId" clId="{D3EB5255-7486-458E-9AE4-23FF1165C76D}" dt="2024-09-17T11:23:26.637" v="961" actId="20577"/>
          <ac:spMkLst>
            <pc:docMk/>
            <pc:sldMk cId="3724736241" sldId="3705"/>
            <ac:spMk id="4" creationId="{6D52218D-5041-ADAD-A674-E67080A701EA}"/>
          </ac:spMkLst>
        </pc:spChg>
      </pc:sldChg>
      <pc:sldChg chg="add del">
        <pc:chgData name="Suci Dewi Indonesia" userId="1511b0583df68cfe" providerId="LiveId" clId="{D3EB5255-7486-458E-9AE4-23FF1165C76D}" dt="2024-09-20T22:57:25.832" v="1053" actId="47"/>
        <pc:sldMkLst>
          <pc:docMk/>
          <pc:sldMk cId="2710948591" sldId="3706"/>
        </pc:sldMkLst>
      </pc:sldChg>
      <pc:sldChg chg="addSp delSp modSp new mod">
        <pc:chgData name="Suci Dewi Indonesia" userId="1511b0583df68cfe" providerId="LiveId" clId="{D3EB5255-7486-458E-9AE4-23FF1165C76D}" dt="2024-09-20T23:02:24.375" v="1569" actId="27636"/>
        <pc:sldMkLst>
          <pc:docMk/>
          <pc:sldMk cId="347365969" sldId="3713"/>
        </pc:sldMkLst>
        <pc:spChg chg="del">
          <ac:chgData name="Suci Dewi Indonesia" userId="1511b0583df68cfe" providerId="LiveId" clId="{D3EB5255-7486-458E-9AE4-23FF1165C76D}" dt="2024-09-20T23:01:23.172" v="1476" actId="478"/>
          <ac:spMkLst>
            <pc:docMk/>
            <pc:sldMk cId="347365969" sldId="3713"/>
            <ac:spMk id="2" creationId="{38D64C4A-3A3D-DFCF-BDA4-4A084EBD163A}"/>
          </ac:spMkLst>
        </pc:spChg>
        <pc:spChg chg="mod">
          <ac:chgData name="Suci Dewi Indonesia" userId="1511b0583df68cfe" providerId="LiveId" clId="{D3EB5255-7486-458E-9AE4-23FF1165C76D}" dt="2024-09-20T23:02:24.375" v="1569" actId="27636"/>
          <ac:spMkLst>
            <pc:docMk/>
            <pc:sldMk cId="347365969" sldId="3713"/>
            <ac:spMk id="3" creationId="{92AF26F6-E866-6EF9-7BBB-99BB2298B210}"/>
          </ac:spMkLst>
        </pc:spChg>
        <pc:spChg chg="add mod">
          <ac:chgData name="Suci Dewi Indonesia" userId="1511b0583df68cfe" providerId="LiveId" clId="{D3EB5255-7486-458E-9AE4-23FF1165C76D}" dt="2024-09-20T22:58:19.709" v="1065" actId="20577"/>
          <ac:spMkLst>
            <pc:docMk/>
            <pc:sldMk cId="347365969" sldId="3713"/>
            <ac:spMk id="4" creationId="{8CE16836-58BA-63A2-C47E-41A04FD3CB3C}"/>
          </ac:spMkLst>
        </pc:spChg>
      </pc:sldChg>
      <pc:sldMasterChg chg="addSp modSp mod">
        <pc:chgData name="Suci Dewi Indonesia" userId="1511b0583df68cfe" providerId="LiveId" clId="{D3EB5255-7486-458E-9AE4-23FF1165C76D}" dt="2024-09-17T01:06:17.276" v="377" actId="14100"/>
        <pc:sldMasterMkLst>
          <pc:docMk/>
          <pc:sldMasterMk cId="2734467466" sldId="2147483713"/>
        </pc:sldMasterMkLst>
        <pc:spChg chg="add mod">
          <ac:chgData name="Suci Dewi Indonesia" userId="1511b0583df68cfe" providerId="LiveId" clId="{D3EB5255-7486-458E-9AE4-23FF1165C76D}" dt="2024-09-17T01:06:17.276" v="377" actId="14100"/>
          <ac:spMkLst>
            <pc:docMk/>
            <pc:sldMasterMk cId="2734467466" sldId="2147483713"/>
            <ac:spMk id="8" creationId="{A13027D6-531D-0182-274B-BBE97F257741}"/>
          </ac:spMkLst>
        </pc:spChg>
      </pc:sldMasterChg>
      <pc:sldMasterChg chg="new del mod addSldLayout">
        <pc:chgData name="Suci Dewi Indonesia" userId="1511b0583df68cfe" providerId="LiveId" clId="{D3EB5255-7486-458E-9AE4-23FF1165C76D}" dt="2024-09-17T01:03:59.110" v="367" actId="2696"/>
        <pc:sldMasterMkLst>
          <pc:docMk/>
          <pc:sldMasterMk cId="3467959392" sldId="2147490888"/>
        </pc:sldMasterMkLst>
        <pc:sldLayoutChg chg="new replId">
          <pc:chgData name="Suci Dewi Indonesia" userId="1511b0583df68cfe" providerId="LiveId" clId="{D3EB5255-7486-458E-9AE4-23FF1165C76D}" dt="2024-09-17T01:03:54.890" v="366" actId="6938"/>
          <pc:sldLayoutMkLst>
            <pc:docMk/>
            <pc:sldMasterMk cId="3467959392" sldId="2147490888"/>
            <pc:sldLayoutMk cId="1308973490" sldId="2147490889"/>
          </pc:sldLayoutMkLst>
        </pc:sldLayoutChg>
        <pc:sldLayoutChg chg="new replId">
          <pc:chgData name="Suci Dewi Indonesia" userId="1511b0583df68cfe" providerId="LiveId" clId="{D3EB5255-7486-458E-9AE4-23FF1165C76D}" dt="2024-09-17T01:03:54.890" v="366" actId="6938"/>
          <pc:sldLayoutMkLst>
            <pc:docMk/>
            <pc:sldMasterMk cId="3467959392" sldId="2147490888"/>
            <pc:sldLayoutMk cId="428030643" sldId="2147490890"/>
          </pc:sldLayoutMkLst>
        </pc:sldLayoutChg>
        <pc:sldLayoutChg chg="new replId">
          <pc:chgData name="Suci Dewi Indonesia" userId="1511b0583df68cfe" providerId="LiveId" clId="{D3EB5255-7486-458E-9AE4-23FF1165C76D}" dt="2024-09-17T01:03:54.890" v="366" actId="6938"/>
          <pc:sldLayoutMkLst>
            <pc:docMk/>
            <pc:sldMasterMk cId="3467959392" sldId="2147490888"/>
            <pc:sldLayoutMk cId="3576361339" sldId="2147490891"/>
          </pc:sldLayoutMkLst>
        </pc:sldLayoutChg>
        <pc:sldLayoutChg chg="new replId">
          <pc:chgData name="Suci Dewi Indonesia" userId="1511b0583df68cfe" providerId="LiveId" clId="{D3EB5255-7486-458E-9AE4-23FF1165C76D}" dt="2024-09-17T01:03:54.890" v="366" actId="6938"/>
          <pc:sldLayoutMkLst>
            <pc:docMk/>
            <pc:sldMasterMk cId="3467959392" sldId="2147490888"/>
            <pc:sldLayoutMk cId="3240168018" sldId="2147490892"/>
          </pc:sldLayoutMkLst>
        </pc:sldLayoutChg>
        <pc:sldLayoutChg chg="new replId">
          <pc:chgData name="Suci Dewi Indonesia" userId="1511b0583df68cfe" providerId="LiveId" clId="{D3EB5255-7486-458E-9AE4-23FF1165C76D}" dt="2024-09-17T01:03:54.890" v="366" actId="6938"/>
          <pc:sldLayoutMkLst>
            <pc:docMk/>
            <pc:sldMasterMk cId="3467959392" sldId="2147490888"/>
            <pc:sldLayoutMk cId="3084962121" sldId="2147490893"/>
          </pc:sldLayoutMkLst>
        </pc:sldLayoutChg>
        <pc:sldLayoutChg chg="new replId">
          <pc:chgData name="Suci Dewi Indonesia" userId="1511b0583df68cfe" providerId="LiveId" clId="{D3EB5255-7486-458E-9AE4-23FF1165C76D}" dt="2024-09-17T01:03:54.890" v="366" actId="6938"/>
          <pc:sldLayoutMkLst>
            <pc:docMk/>
            <pc:sldMasterMk cId="3467959392" sldId="2147490888"/>
            <pc:sldLayoutMk cId="1769518498" sldId="2147490894"/>
          </pc:sldLayoutMkLst>
        </pc:sldLayoutChg>
        <pc:sldLayoutChg chg="new replId">
          <pc:chgData name="Suci Dewi Indonesia" userId="1511b0583df68cfe" providerId="LiveId" clId="{D3EB5255-7486-458E-9AE4-23FF1165C76D}" dt="2024-09-17T01:03:54.890" v="366" actId="6938"/>
          <pc:sldLayoutMkLst>
            <pc:docMk/>
            <pc:sldMasterMk cId="3467959392" sldId="2147490888"/>
            <pc:sldLayoutMk cId="3904117084" sldId="2147490895"/>
          </pc:sldLayoutMkLst>
        </pc:sldLayoutChg>
        <pc:sldLayoutChg chg="new replId">
          <pc:chgData name="Suci Dewi Indonesia" userId="1511b0583df68cfe" providerId="LiveId" clId="{D3EB5255-7486-458E-9AE4-23FF1165C76D}" dt="2024-09-17T01:03:54.890" v="366" actId="6938"/>
          <pc:sldLayoutMkLst>
            <pc:docMk/>
            <pc:sldMasterMk cId="3467959392" sldId="2147490888"/>
            <pc:sldLayoutMk cId="1091682700" sldId="2147490896"/>
          </pc:sldLayoutMkLst>
        </pc:sldLayoutChg>
        <pc:sldLayoutChg chg="new replId">
          <pc:chgData name="Suci Dewi Indonesia" userId="1511b0583df68cfe" providerId="LiveId" clId="{D3EB5255-7486-458E-9AE4-23FF1165C76D}" dt="2024-09-17T01:03:54.890" v="366" actId="6938"/>
          <pc:sldLayoutMkLst>
            <pc:docMk/>
            <pc:sldMasterMk cId="3467959392" sldId="2147490888"/>
            <pc:sldLayoutMk cId="10741047" sldId="2147490897"/>
          </pc:sldLayoutMkLst>
        </pc:sldLayoutChg>
        <pc:sldLayoutChg chg="new replId">
          <pc:chgData name="Suci Dewi Indonesia" userId="1511b0583df68cfe" providerId="LiveId" clId="{D3EB5255-7486-458E-9AE4-23FF1165C76D}" dt="2024-09-17T01:03:54.890" v="366" actId="6938"/>
          <pc:sldLayoutMkLst>
            <pc:docMk/>
            <pc:sldMasterMk cId="3467959392" sldId="2147490888"/>
            <pc:sldLayoutMk cId="2564503165" sldId="2147490898"/>
          </pc:sldLayoutMkLst>
        </pc:sldLayoutChg>
        <pc:sldLayoutChg chg="new replId">
          <pc:chgData name="Suci Dewi Indonesia" userId="1511b0583df68cfe" providerId="LiveId" clId="{D3EB5255-7486-458E-9AE4-23FF1165C76D}" dt="2024-09-17T01:03:54.890" v="366" actId="6938"/>
          <pc:sldLayoutMkLst>
            <pc:docMk/>
            <pc:sldMasterMk cId="3467959392" sldId="2147490888"/>
            <pc:sldLayoutMk cId="899209361" sldId="2147490899"/>
          </pc:sldLayoutMkLst>
        </pc:sldLayoutChg>
      </pc:sldMasterChg>
      <pc:sldMasterChg chg="new mod addSldLayout">
        <pc:chgData name="Suci Dewi Indonesia" userId="1511b0583df68cfe" providerId="LiveId" clId="{D3EB5255-7486-458E-9AE4-23FF1165C76D}" dt="2024-09-17T01:05:40.565" v="374" actId="6938"/>
        <pc:sldMasterMkLst>
          <pc:docMk/>
          <pc:sldMasterMk cId="4071679774" sldId="2147490889"/>
        </pc:sldMasterMkLst>
        <pc:sldLayoutChg chg="new replId">
          <pc:chgData name="Suci Dewi Indonesia" userId="1511b0583df68cfe" providerId="LiveId" clId="{D3EB5255-7486-458E-9AE4-23FF1165C76D}" dt="2024-09-17T01:05:40.565" v="374" actId="6938"/>
          <pc:sldLayoutMkLst>
            <pc:docMk/>
            <pc:sldMasterMk cId="4071679774" sldId="2147490889"/>
            <pc:sldLayoutMk cId="2747820286" sldId="2147490890"/>
          </pc:sldLayoutMkLst>
        </pc:sldLayoutChg>
        <pc:sldLayoutChg chg="new replId">
          <pc:chgData name="Suci Dewi Indonesia" userId="1511b0583df68cfe" providerId="LiveId" clId="{D3EB5255-7486-458E-9AE4-23FF1165C76D}" dt="2024-09-17T01:05:40.565" v="374" actId="6938"/>
          <pc:sldLayoutMkLst>
            <pc:docMk/>
            <pc:sldMasterMk cId="4071679774" sldId="2147490889"/>
            <pc:sldLayoutMk cId="872991847" sldId="2147490891"/>
          </pc:sldLayoutMkLst>
        </pc:sldLayoutChg>
        <pc:sldLayoutChg chg="new replId">
          <pc:chgData name="Suci Dewi Indonesia" userId="1511b0583df68cfe" providerId="LiveId" clId="{D3EB5255-7486-458E-9AE4-23FF1165C76D}" dt="2024-09-17T01:05:40.565" v="374" actId="6938"/>
          <pc:sldLayoutMkLst>
            <pc:docMk/>
            <pc:sldMasterMk cId="4071679774" sldId="2147490889"/>
            <pc:sldLayoutMk cId="3835682297" sldId="2147490892"/>
          </pc:sldLayoutMkLst>
        </pc:sldLayoutChg>
        <pc:sldLayoutChg chg="new replId">
          <pc:chgData name="Suci Dewi Indonesia" userId="1511b0583df68cfe" providerId="LiveId" clId="{D3EB5255-7486-458E-9AE4-23FF1165C76D}" dt="2024-09-17T01:05:40.565" v="374" actId="6938"/>
          <pc:sldLayoutMkLst>
            <pc:docMk/>
            <pc:sldMasterMk cId="4071679774" sldId="2147490889"/>
            <pc:sldLayoutMk cId="3315090009" sldId="2147490893"/>
          </pc:sldLayoutMkLst>
        </pc:sldLayoutChg>
        <pc:sldLayoutChg chg="new replId">
          <pc:chgData name="Suci Dewi Indonesia" userId="1511b0583df68cfe" providerId="LiveId" clId="{D3EB5255-7486-458E-9AE4-23FF1165C76D}" dt="2024-09-17T01:05:40.565" v="374" actId="6938"/>
          <pc:sldLayoutMkLst>
            <pc:docMk/>
            <pc:sldMasterMk cId="4071679774" sldId="2147490889"/>
            <pc:sldLayoutMk cId="3541959762" sldId="2147490894"/>
          </pc:sldLayoutMkLst>
        </pc:sldLayoutChg>
        <pc:sldLayoutChg chg="new replId">
          <pc:chgData name="Suci Dewi Indonesia" userId="1511b0583df68cfe" providerId="LiveId" clId="{D3EB5255-7486-458E-9AE4-23FF1165C76D}" dt="2024-09-17T01:05:40.565" v="374" actId="6938"/>
          <pc:sldLayoutMkLst>
            <pc:docMk/>
            <pc:sldMasterMk cId="4071679774" sldId="2147490889"/>
            <pc:sldLayoutMk cId="3382152916" sldId="2147490895"/>
          </pc:sldLayoutMkLst>
        </pc:sldLayoutChg>
        <pc:sldLayoutChg chg="new replId">
          <pc:chgData name="Suci Dewi Indonesia" userId="1511b0583df68cfe" providerId="LiveId" clId="{D3EB5255-7486-458E-9AE4-23FF1165C76D}" dt="2024-09-17T01:05:40.565" v="374" actId="6938"/>
          <pc:sldLayoutMkLst>
            <pc:docMk/>
            <pc:sldMasterMk cId="4071679774" sldId="2147490889"/>
            <pc:sldLayoutMk cId="1798698266" sldId="2147490896"/>
          </pc:sldLayoutMkLst>
        </pc:sldLayoutChg>
        <pc:sldLayoutChg chg="new replId">
          <pc:chgData name="Suci Dewi Indonesia" userId="1511b0583df68cfe" providerId="LiveId" clId="{D3EB5255-7486-458E-9AE4-23FF1165C76D}" dt="2024-09-17T01:05:40.565" v="374" actId="6938"/>
          <pc:sldLayoutMkLst>
            <pc:docMk/>
            <pc:sldMasterMk cId="4071679774" sldId="2147490889"/>
            <pc:sldLayoutMk cId="839530122" sldId="2147490897"/>
          </pc:sldLayoutMkLst>
        </pc:sldLayoutChg>
        <pc:sldLayoutChg chg="new replId">
          <pc:chgData name="Suci Dewi Indonesia" userId="1511b0583df68cfe" providerId="LiveId" clId="{D3EB5255-7486-458E-9AE4-23FF1165C76D}" dt="2024-09-17T01:05:40.565" v="374" actId="6938"/>
          <pc:sldLayoutMkLst>
            <pc:docMk/>
            <pc:sldMasterMk cId="4071679774" sldId="2147490889"/>
            <pc:sldLayoutMk cId="1250248375" sldId="2147490898"/>
          </pc:sldLayoutMkLst>
        </pc:sldLayoutChg>
        <pc:sldLayoutChg chg="new replId">
          <pc:chgData name="Suci Dewi Indonesia" userId="1511b0583df68cfe" providerId="LiveId" clId="{D3EB5255-7486-458E-9AE4-23FF1165C76D}" dt="2024-09-17T01:05:40.565" v="374" actId="6938"/>
          <pc:sldLayoutMkLst>
            <pc:docMk/>
            <pc:sldMasterMk cId="4071679774" sldId="2147490889"/>
            <pc:sldLayoutMk cId="679920680" sldId="2147490899"/>
          </pc:sldLayoutMkLst>
        </pc:sldLayoutChg>
        <pc:sldLayoutChg chg="new replId">
          <pc:chgData name="Suci Dewi Indonesia" userId="1511b0583df68cfe" providerId="LiveId" clId="{D3EB5255-7486-458E-9AE4-23FF1165C76D}" dt="2024-09-17T01:05:40.565" v="374" actId="6938"/>
          <pc:sldLayoutMkLst>
            <pc:docMk/>
            <pc:sldMasterMk cId="4071679774" sldId="2147490889"/>
            <pc:sldLayoutMk cId="3546969049" sldId="2147490900"/>
          </pc:sldLayoutMkLst>
        </pc:sldLayoutChg>
      </pc:sldMasterChg>
      <pc:sldMasterChg chg="new mod addSldLayout">
        <pc:chgData name="Suci Dewi Indonesia" userId="1511b0583df68cfe" providerId="LiveId" clId="{D3EB5255-7486-458E-9AE4-23FF1165C76D}" dt="2024-09-17T01:06:06.695" v="375" actId="6938"/>
        <pc:sldMasterMkLst>
          <pc:docMk/>
          <pc:sldMasterMk cId="3783662339" sldId="2147490901"/>
        </pc:sldMasterMkLst>
        <pc:sldLayoutChg chg="new replId">
          <pc:chgData name="Suci Dewi Indonesia" userId="1511b0583df68cfe" providerId="LiveId" clId="{D3EB5255-7486-458E-9AE4-23FF1165C76D}" dt="2024-09-17T01:06:06.695" v="375" actId="6938"/>
          <pc:sldLayoutMkLst>
            <pc:docMk/>
            <pc:sldMasterMk cId="3783662339" sldId="2147490901"/>
            <pc:sldLayoutMk cId="338476519" sldId="2147490902"/>
          </pc:sldLayoutMkLst>
        </pc:sldLayoutChg>
        <pc:sldLayoutChg chg="new replId">
          <pc:chgData name="Suci Dewi Indonesia" userId="1511b0583df68cfe" providerId="LiveId" clId="{D3EB5255-7486-458E-9AE4-23FF1165C76D}" dt="2024-09-17T01:06:06.695" v="375" actId="6938"/>
          <pc:sldLayoutMkLst>
            <pc:docMk/>
            <pc:sldMasterMk cId="3783662339" sldId="2147490901"/>
            <pc:sldLayoutMk cId="2629567653" sldId="2147490903"/>
          </pc:sldLayoutMkLst>
        </pc:sldLayoutChg>
        <pc:sldLayoutChg chg="new replId">
          <pc:chgData name="Suci Dewi Indonesia" userId="1511b0583df68cfe" providerId="LiveId" clId="{D3EB5255-7486-458E-9AE4-23FF1165C76D}" dt="2024-09-17T01:06:06.695" v="375" actId="6938"/>
          <pc:sldLayoutMkLst>
            <pc:docMk/>
            <pc:sldMasterMk cId="3783662339" sldId="2147490901"/>
            <pc:sldLayoutMk cId="4006252770" sldId="2147490904"/>
          </pc:sldLayoutMkLst>
        </pc:sldLayoutChg>
        <pc:sldLayoutChg chg="new replId">
          <pc:chgData name="Suci Dewi Indonesia" userId="1511b0583df68cfe" providerId="LiveId" clId="{D3EB5255-7486-458E-9AE4-23FF1165C76D}" dt="2024-09-17T01:06:06.695" v="375" actId="6938"/>
          <pc:sldLayoutMkLst>
            <pc:docMk/>
            <pc:sldMasterMk cId="3783662339" sldId="2147490901"/>
            <pc:sldLayoutMk cId="3965269826" sldId="2147490905"/>
          </pc:sldLayoutMkLst>
        </pc:sldLayoutChg>
        <pc:sldLayoutChg chg="new replId">
          <pc:chgData name="Suci Dewi Indonesia" userId="1511b0583df68cfe" providerId="LiveId" clId="{D3EB5255-7486-458E-9AE4-23FF1165C76D}" dt="2024-09-17T01:06:06.695" v="375" actId="6938"/>
          <pc:sldLayoutMkLst>
            <pc:docMk/>
            <pc:sldMasterMk cId="3783662339" sldId="2147490901"/>
            <pc:sldLayoutMk cId="365177990" sldId="2147490906"/>
          </pc:sldLayoutMkLst>
        </pc:sldLayoutChg>
        <pc:sldLayoutChg chg="new replId">
          <pc:chgData name="Suci Dewi Indonesia" userId="1511b0583df68cfe" providerId="LiveId" clId="{D3EB5255-7486-458E-9AE4-23FF1165C76D}" dt="2024-09-17T01:06:06.695" v="375" actId="6938"/>
          <pc:sldLayoutMkLst>
            <pc:docMk/>
            <pc:sldMasterMk cId="3783662339" sldId="2147490901"/>
            <pc:sldLayoutMk cId="3876545828" sldId="2147490907"/>
          </pc:sldLayoutMkLst>
        </pc:sldLayoutChg>
        <pc:sldLayoutChg chg="new replId">
          <pc:chgData name="Suci Dewi Indonesia" userId="1511b0583df68cfe" providerId="LiveId" clId="{D3EB5255-7486-458E-9AE4-23FF1165C76D}" dt="2024-09-17T01:06:06.695" v="375" actId="6938"/>
          <pc:sldLayoutMkLst>
            <pc:docMk/>
            <pc:sldMasterMk cId="3783662339" sldId="2147490901"/>
            <pc:sldLayoutMk cId="3799134644" sldId="2147490908"/>
          </pc:sldLayoutMkLst>
        </pc:sldLayoutChg>
        <pc:sldLayoutChg chg="new replId">
          <pc:chgData name="Suci Dewi Indonesia" userId="1511b0583df68cfe" providerId="LiveId" clId="{D3EB5255-7486-458E-9AE4-23FF1165C76D}" dt="2024-09-17T01:06:06.695" v="375" actId="6938"/>
          <pc:sldLayoutMkLst>
            <pc:docMk/>
            <pc:sldMasterMk cId="3783662339" sldId="2147490901"/>
            <pc:sldLayoutMk cId="1388532422" sldId="2147490909"/>
          </pc:sldLayoutMkLst>
        </pc:sldLayoutChg>
        <pc:sldLayoutChg chg="new replId">
          <pc:chgData name="Suci Dewi Indonesia" userId="1511b0583df68cfe" providerId="LiveId" clId="{D3EB5255-7486-458E-9AE4-23FF1165C76D}" dt="2024-09-17T01:06:06.695" v="375" actId="6938"/>
          <pc:sldLayoutMkLst>
            <pc:docMk/>
            <pc:sldMasterMk cId="3783662339" sldId="2147490901"/>
            <pc:sldLayoutMk cId="2328654005" sldId="2147490910"/>
          </pc:sldLayoutMkLst>
        </pc:sldLayoutChg>
        <pc:sldLayoutChg chg="new replId">
          <pc:chgData name="Suci Dewi Indonesia" userId="1511b0583df68cfe" providerId="LiveId" clId="{D3EB5255-7486-458E-9AE4-23FF1165C76D}" dt="2024-09-17T01:06:06.695" v="375" actId="6938"/>
          <pc:sldLayoutMkLst>
            <pc:docMk/>
            <pc:sldMasterMk cId="3783662339" sldId="2147490901"/>
            <pc:sldLayoutMk cId="3049842848" sldId="2147490911"/>
          </pc:sldLayoutMkLst>
        </pc:sldLayoutChg>
        <pc:sldLayoutChg chg="new replId">
          <pc:chgData name="Suci Dewi Indonesia" userId="1511b0583df68cfe" providerId="LiveId" clId="{D3EB5255-7486-458E-9AE4-23FF1165C76D}" dt="2024-09-17T01:06:06.695" v="375" actId="6938"/>
          <pc:sldLayoutMkLst>
            <pc:docMk/>
            <pc:sldMasterMk cId="3783662339" sldId="2147490901"/>
            <pc:sldLayoutMk cId="216777804" sldId="214749091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88f75cbbd37a31b1/RH%20DA%20Share/IOC%20UNESCO/Capacity%20assessment%202024/2024%20Report/2024%20UNESCO-IOC%20ICGIOTWMS%20National%20Report%20on%20Capacity%20Assessment%20of%20Tsunami%20Preparedness%20version%2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'[2024 UNESCO-IOC ICGIOTWMS National Report on Capacity Assessment of Tsunami Preparedness version 2.xlsx]Sheet'!$PF$159</c:f>
              <c:strCache>
                <c:ptCount val="1"/>
                <c:pt idx="0">
                  <c:v>Yes, it can be easily done through mobilising national experts and funding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 UNESCO-IOC ICGIOTWMS National Report on Capacity Assessment of Tsunami Preparedness version 2.xlsx]Sheet'!$PG$158:$PQ$158</c:f>
              <c:strCache>
                <c:ptCount val="11"/>
                <c:pt idx="0">
                  <c:v>Develop tsunami hazard maps</c:v>
                </c:pt>
                <c:pt idx="1">
                  <c:v>Train the community on identifying and estimating the number of people that live in the tsunami hazard zone</c:v>
                </c:pt>
                <c:pt idx="2">
                  <c:v>Train the community on the inventory of available economic, instrastructural, political, and social resources to reduce tsunami risk at the community level</c:v>
                </c:pt>
                <c:pt idx="3">
                  <c:v>Work with the community to develop tsunami evacuation maps, plans and procedures at the community level</c:v>
                </c:pt>
                <c:pt idx="4">
                  <c:v>Work with the community to develop a public display of tsunami information</c:v>
                </c:pt>
                <c:pt idx="5">
                  <c:v>Work with the community to develop local context outreach and public education materials</c:v>
                </c:pt>
                <c:pt idx="6">
                  <c:v>Train and build capacity of community to be able to organise and implement outreach and education activity</c:v>
                </c:pt>
                <c:pt idx="7">
                  <c:v>Train and build capacity of community to be able to organise and implement tsunami exercises</c:v>
                </c:pt>
                <c:pt idx="8">
                  <c:v>Train and build capacity of communities to be able to develop their community Emergency Operation Plan</c:v>
                </c:pt>
                <c:pt idx="9">
                  <c:v>Train and build capacity of communities to manage 24/7 tsunami emergency response operation</c:v>
                </c:pt>
                <c:pt idx="10">
                  <c:v>Work with the communities to develop mechanisms (means and procedures) to receive 24/7 warning</c:v>
                </c:pt>
              </c:strCache>
            </c:strRef>
          </c:cat>
          <c:val>
            <c:numRef>
              <c:f>'[2024 UNESCO-IOC ICGIOTWMS National Report on Capacity Assessment of Tsunami Preparedness version 2.xlsx]Sheet'!$PG$159:$PQ$159</c:f>
              <c:numCache>
                <c:formatCode>General</c:formatCode>
                <c:ptCount val="11"/>
                <c:pt idx="0">
                  <c:v>8</c:v>
                </c:pt>
                <c:pt idx="1">
                  <c:v>8</c:v>
                </c:pt>
                <c:pt idx="2">
                  <c:v>6</c:v>
                </c:pt>
                <c:pt idx="3">
                  <c:v>9</c:v>
                </c:pt>
                <c:pt idx="4">
                  <c:v>8</c:v>
                </c:pt>
                <c:pt idx="5">
                  <c:v>9</c:v>
                </c:pt>
                <c:pt idx="6">
                  <c:v>8</c:v>
                </c:pt>
                <c:pt idx="7">
                  <c:v>9</c:v>
                </c:pt>
                <c:pt idx="8">
                  <c:v>7</c:v>
                </c:pt>
                <c:pt idx="9">
                  <c:v>8</c:v>
                </c:pt>
                <c:pt idx="10">
                  <c:v>9</c:v>
                </c:pt>
              </c:numCache>
            </c:numRef>
          </c:val>
          <c:extLst>
            <c:ext xmlns:c16="http://schemas.microsoft.com/office/drawing/2014/chart" uri="{C3380CC4-5D6E-409C-BE32-E72D297353CC}">
              <c16:uniqueId val="{00000000-5C91-4741-A8EB-FFEB2834F82F}"/>
            </c:ext>
          </c:extLst>
        </c:ser>
        <c:ser>
          <c:idx val="1"/>
          <c:order val="1"/>
          <c:tx>
            <c:strRef>
              <c:f>'[2024 UNESCO-IOC ICGIOTWMS National Report on Capacity Assessment of Tsunami Preparedness version 2.xlsx]Sheet'!$PF$160</c:f>
              <c:strCache>
                <c:ptCount val="1"/>
                <c:pt idx="0">
                  <c:v>Yes, it can be partially done through mobilising national experts and funding, but also needs some international technical expertise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 UNESCO-IOC ICGIOTWMS National Report on Capacity Assessment of Tsunami Preparedness version 2.xlsx]Sheet'!$PG$158:$PQ$158</c:f>
              <c:strCache>
                <c:ptCount val="11"/>
                <c:pt idx="0">
                  <c:v>Develop tsunami hazard maps</c:v>
                </c:pt>
                <c:pt idx="1">
                  <c:v>Train the community on identifying and estimating the number of people that live in the tsunami hazard zone</c:v>
                </c:pt>
                <c:pt idx="2">
                  <c:v>Train the community on the inventory of available economic, instrastructural, political, and social resources to reduce tsunami risk at the community level</c:v>
                </c:pt>
                <c:pt idx="3">
                  <c:v>Work with the community to develop tsunami evacuation maps, plans and procedures at the community level</c:v>
                </c:pt>
                <c:pt idx="4">
                  <c:v>Work with the community to develop a public display of tsunami information</c:v>
                </c:pt>
                <c:pt idx="5">
                  <c:v>Work with the community to develop local context outreach and public education materials</c:v>
                </c:pt>
                <c:pt idx="6">
                  <c:v>Train and build capacity of community to be able to organise and implement outreach and education activity</c:v>
                </c:pt>
                <c:pt idx="7">
                  <c:v>Train and build capacity of community to be able to organise and implement tsunami exercises</c:v>
                </c:pt>
                <c:pt idx="8">
                  <c:v>Train and build capacity of communities to be able to develop their community Emergency Operation Plan</c:v>
                </c:pt>
                <c:pt idx="9">
                  <c:v>Train and build capacity of communities to manage 24/7 tsunami emergency response operation</c:v>
                </c:pt>
                <c:pt idx="10">
                  <c:v>Work with the communities to develop mechanisms (means and procedures) to receive 24/7 warning</c:v>
                </c:pt>
              </c:strCache>
            </c:strRef>
          </c:cat>
          <c:val>
            <c:numRef>
              <c:f>'[2024 UNESCO-IOC ICGIOTWMS National Report on Capacity Assessment of Tsunami Preparedness version 2.xlsx]Sheet'!$PG$160:$PQ$160</c:f>
              <c:numCache>
                <c:formatCode>General</c:formatCode>
                <c:ptCount val="11"/>
                <c:pt idx="0">
                  <c:v>9</c:v>
                </c:pt>
                <c:pt idx="1">
                  <c:v>8</c:v>
                </c:pt>
                <c:pt idx="2">
                  <c:v>7</c:v>
                </c:pt>
                <c:pt idx="3">
                  <c:v>6</c:v>
                </c:pt>
                <c:pt idx="4">
                  <c:v>10</c:v>
                </c:pt>
                <c:pt idx="5">
                  <c:v>10</c:v>
                </c:pt>
                <c:pt idx="6">
                  <c:v>11</c:v>
                </c:pt>
                <c:pt idx="7">
                  <c:v>10</c:v>
                </c:pt>
                <c:pt idx="8">
                  <c:v>9</c:v>
                </c:pt>
                <c:pt idx="9">
                  <c:v>9</c:v>
                </c:pt>
                <c:pt idx="10">
                  <c:v>9</c:v>
                </c:pt>
              </c:numCache>
            </c:numRef>
          </c:val>
          <c:extLst>
            <c:ext xmlns:c16="http://schemas.microsoft.com/office/drawing/2014/chart" uri="{C3380CC4-5D6E-409C-BE32-E72D297353CC}">
              <c16:uniqueId val="{00000001-5C91-4741-A8EB-FFEB2834F82F}"/>
            </c:ext>
          </c:extLst>
        </c:ser>
        <c:ser>
          <c:idx val="2"/>
          <c:order val="2"/>
          <c:tx>
            <c:strRef>
              <c:f>'[2024 UNESCO-IOC ICGIOTWMS National Report on Capacity Assessment of Tsunami Preparedness version 2.xlsx]Sheet'!$PF$161</c:f>
              <c:strCache>
                <c:ptCount val="1"/>
                <c:pt idx="0">
                  <c:v>No, there is a strong need for technical support organised through IOTIC and/or ICG/IOTWMS activities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 UNESCO-IOC ICGIOTWMS National Report on Capacity Assessment of Tsunami Preparedness version 2.xlsx]Sheet'!$PG$158:$PQ$158</c:f>
              <c:strCache>
                <c:ptCount val="11"/>
                <c:pt idx="0">
                  <c:v>Develop tsunami hazard maps</c:v>
                </c:pt>
                <c:pt idx="1">
                  <c:v>Train the community on identifying and estimating the number of people that live in the tsunami hazard zone</c:v>
                </c:pt>
                <c:pt idx="2">
                  <c:v>Train the community on the inventory of available economic, instrastructural, political, and social resources to reduce tsunami risk at the community level</c:v>
                </c:pt>
                <c:pt idx="3">
                  <c:v>Work with the community to develop tsunami evacuation maps, plans and procedures at the community level</c:v>
                </c:pt>
                <c:pt idx="4">
                  <c:v>Work with the community to develop a public display of tsunami information</c:v>
                </c:pt>
                <c:pt idx="5">
                  <c:v>Work with the community to develop local context outreach and public education materials</c:v>
                </c:pt>
                <c:pt idx="6">
                  <c:v>Train and build capacity of community to be able to organise and implement outreach and education activity</c:v>
                </c:pt>
                <c:pt idx="7">
                  <c:v>Train and build capacity of community to be able to organise and implement tsunami exercises</c:v>
                </c:pt>
                <c:pt idx="8">
                  <c:v>Train and build capacity of communities to be able to develop their community Emergency Operation Plan</c:v>
                </c:pt>
                <c:pt idx="9">
                  <c:v>Train and build capacity of communities to manage 24/7 tsunami emergency response operation</c:v>
                </c:pt>
                <c:pt idx="10">
                  <c:v>Work with the communities to develop mechanisms (means and procedures) to receive 24/7 warning</c:v>
                </c:pt>
              </c:strCache>
            </c:strRef>
          </c:cat>
          <c:val>
            <c:numRef>
              <c:f>'[2024 UNESCO-IOC ICGIOTWMS National Report on Capacity Assessment of Tsunami Preparedness version 2.xlsx]Sheet'!$PG$161:$PQ$161</c:f>
              <c:numCache>
                <c:formatCode>General</c:formatCode>
                <c:ptCount val="11"/>
                <c:pt idx="0">
                  <c:v>5</c:v>
                </c:pt>
                <c:pt idx="1">
                  <c:v>6</c:v>
                </c:pt>
                <c:pt idx="2">
                  <c:v>9</c:v>
                </c:pt>
                <c:pt idx="3">
                  <c:v>6</c:v>
                </c:pt>
                <c:pt idx="4">
                  <c:v>4</c:v>
                </c:pt>
                <c:pt idx="5">
                  <c:v>3</c:v>
                </c:pt>
                <c:pt idx="6">
                  <c:v>3</c:v>
                </c:pt>
                <c:pt idx="7">
                  <c:v>3</c:v>
                </c:pt>
                <c:pt idx="8">
                  <c:v>6</c:v>
                </c:pt>
                <c:pt idx="9">
                  <c:v>5</c:v>
                </c:pt>
                <c:pt idx="10">
                  <c:v>3</c:v>
                </c:pt>
              </c:numCache>
            </c:numRef>
          </c:val>
          <c:extLst>
            <c:ext xmlns:c16="http://schemas.microsoft.com/office/drawing/2014/chart" uri="{C3380CC4-5D6E-409C-BE32-E72D297353CC}">
              <c16:uniqueId val="{00000002-5C91-4741-A8EB-FFEB2834F82F}"/>
            </c:ext>
          </c:extLst>
        </c:ser>
        <c:dLbls>
          <c:showLegendKey val="0"/>
          <c:showVal val="0"/>
          <c:showCatName val="0"/>
          <c:showSerName val="0"/>
          <c:showPercent val="0"/>
          <c:showBubbleSize val="0"/>
        </c:dLbls>
        <c:gapWidth val="182"/>
        <c:overlap val="100"/>
        <c:axId val="1322484863"/>
        <c:axId val="1322580335"/>
      </c:barChart>
      <c:catAx>
        <c:axId val="132248486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Aspects of TRRP</a:t>
                </a:r>
                <a:r>
                  <a:rPr lang="en-GB" baseline="0"/>
                  <a:t> capacity</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t"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1322580335"/>
        <c:crosses val="autoZero"/>
        <c:auto val="1"/>
        <c:lblAlgn val="ctr"/>
        <c:lblOffset val="100"/>
        <c:noMultiLvlLbl val="0"/>
      </c:catAx>
      <c:valAx>
        <c:axId val="1322580335"/>
        <c:scaling>
          <c:orientation val="minMax"/>
          <c:max val="2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countries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2484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B378A-7895-43BC-89CC-1829AC25569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7602BE3A-259A-414F-A9F9-A2936D8D49E2}">
      <dgm:prSet phldrT="[Text]" custT="1"/>
      <dgm:spPr>
        <a:solidFill>
          <a:srgbClr val="00B0F0"/>
        </a:solidFill>
      </dgm:spPr>
      <dgm:t>
        <a:bodyPr/>
        <a:lstStyle/>
        <a:p>
          <a:r>
            <a:rPr lang="en-US" sz="1800" b="1" dirty="0">
              <a:latin typeface="Book Antiqua" panose="02040602050305030304" pitchFamily="18" charset="0"/>
            </a:rPr>
            <a:t>Data Collection and Analysis</a:t>
          </a:r>
        </a:p>
      </dgm:t>
    </dgm:pt>
    <dgm:pt modelId="{7A3A9E7D-A3A3-42DC-BCFD-C39F10A5358A}" type="parTrans" cxnId="{A86AC88C-BF8A-47FF-BAC4-C2E571E9E0D6}">
      <dgm:prSet/>
      <dgm:spPr/>
      <dgm:t>
        <a:bodyPr/>
        <a:lstStyle/>
        <a:p>
          <a:endParaRPr lang="en-US" sz="1200">
            <a:latin typeface="Book Antiqua" panose="02040602050305030304" pitchFamily="18" charset="0"/>
          </a:endParaRPr>
        </a:p>
      </dgm:t>
    </dgm:pt>
    <dgm:pt modelId="{718A612E-3B89-4E35-A26F-E460E221D6B2}" type="sibTrans" cxnId="{A86AC88C-BF8A-47FF-BAC4-C2E571E9E0D6}">
      <dgm:prSet custT="1"/>
      <dgm:spPr/>
      <dgm:t>
        <a:bodyPr/>
        <a:lstStyle/>
        <a:p>
          <a:endParaRPr lang="en-US" sz="1200">
            <a:latin typeface="Book Antiqua" panose="02040602050305030304" pitchFamily="18" charset="0"/>
          </a:endParaRPr>
        </a:p>
      </dgm:t>
    </dgm:pt>
    <dgm:pt modelId="{28D66E61-367A-4F90-9289-BC4320D9E6A2}">
      <dgm:prSet phldrT="[Text]" custT="1"/>
      <dgm:spPr>
        <a:solidFill>
          <a:srgbClr val="00B050"/>
        </a:solidFill>
      </dgm:spPr>
      <dgm:t>
        <a:bodyPr/>
        <a:lstStyle/>
        <a:p>
          <a:r>
            <a:rPr lang="en-US" sz="1200" b="1" dirty="0">
              <a:latin typeface="Book Antiqua" panose="02040602050305030304" pitchFamily="18" charset="0"/>
            </a:rPr>
            <a:t>Nov 2024</a:t>
          </a:r>
          <a:r>
            <a:rPr lang="en-US" sz="1200" dirty="0">
              <a:latin typeface="Book Antiqua" panose="02040602050305030304" pitchFamily="18" charset="0"/>
            </a:rPr>
            <a:t>   UNESCO-IOC </a:t>
          </a:r>
          <a:r>
            <a:rPr lang="en-US" sz="1200" b="0" dirty="0">
              <a:latin typeface="Book Antiqua" panose="02040602050305030304" pitchFamily="18" charset="0"/>
            </a:rPr>
            <a:t>20</a:t>
          </a:r>
          <a:r>
            <a:rPr lang="en-US" sz="1200" b="0" baseline="30000" dirty="0">
              <a:latin typeface="Book Antiqua" panose="02040602050305030304" pitchFamily="18" charset="0"/>
            </a:rPr>
            <a:t>th</a:t>
          </a:r>
          <a:r>
            <a:rPr lang="en-US" sz="1200" b="0" dirty="0">
              <a:latin typeface="Book Antiqua" panose="02040602050305030304" pitchFamily="18" charset="0"/>
            </a:rPr>
            <a:t> Commemoration Event </a:t>
          </a:r>
          <a:r>
            <a:rPr lang="en-US" sz="1200" dirty="0">
              <a:latin typeface="Book Antiqua" panose="02040602050305030304" pitchFamily="18" charset="0"/>
            </a:rPr>
            <a:t>&amp;                 ICG-IOTWMS (Endorsement)</a:t>
          </a:r>
        </a:p>
      </dgm:t>
    </dgm:pt>
    <dgm:pt modelId="{1B8C25FA-174B-452D-B2A0-91A6D0A3AA0E}" type="parTrans" cxnId="{622C4DD8-1682-4123-870A-E4A13C2DC098}">
      <dgm:prSet/>
      <dgm:spPr/>
      <dgm:t>
        <a:bodyPr/>
        <a:lstStyle/>
        <a:p>
          <a:endParaRPr lang="en-US" sz="1200">
            <a:latin typeface="Book Antiqua" panose="02040602050305030304" pitchFamily="18" charset="0"/>
          </a:endParaRPr>
        </a:p>
      </dgm:t>
    </dgm:pt>
    <dgm:pt modelId="{C156EA52-C901-40BE-AEE5-43CC56F25DEA}" type="sibTrans" cxnId="{622C4DD8-1682-4123-870A-E4A13C2DC098}">
      <dgm:prSet custT="1"/>
      <dgm:spPr/>
      <dgm:t>
        <a:bodyPr/>
        <a:lstStyle/>
        <a:p>
          <a:endParaRPr lang="en-US" sz="1200">
            <a:latin typeface="Book Antiqua" panose="02040602050305030304" pitchFamily="18" charset="0"/>
          </a:endParaRPr>
        </a:p>
      </dgm:t>
    </dgm:pt>
    <dgm:pt modelId="{474B20C9-F62D-4DB8-A61E-C27A77AFDB24}">
      <dgm:prSet phldrT="[Text]" custT="1"/>
      <dgm:spPr>
        <a:solidFill>
          <a:schemeClr val="accent2"/>
        </a:solidFill>
      </dgm:spPr>
      <dgm:t>
        <a:bodyPr/>
        <a:lstStyle/>
        <a:p>
          <a:r>
            <a:rPr lang="en-US" sz="1200" b="1" dirty="0">
              <a:latin typeface="Book Antiqua" panose="02040602050305030304" pitchFamily="18" charset="0"/>
            </a:rPr>
            <a:t>Dec</a:t>
          </a:r>
          <a:r>
            <a:rPr lang="en-US" sz="1200" dirty="0">
              <a:latin typeface="Book Antiqua" panose="02040602050305030304" pitchFamily="18" charset="0"/>
            </a:rPr>
            <a:t> </a:t>
          </a:r>
          <a:r>
            <a:rPr lang="en-US" sz="1200" b="1" dirty="0">
              <a:latin typeface="Book Antiqua" panose="02040602050305030304" pitchFamily="18" charset="0"/>
            </a:rPr>
            <a:t>2022</a:t>
          </a:r>
          <a:r>
            <a:rPr lang="en-US" sz="1200" dirty="0">
              <a:latin typeface="Book Antiqua" panose="02040602050305030304" pitchFamily="18" charset="0"/>
            </a:rPr>
            <a:t> ICG/IOTWMS-XIII Assessment included in 2023/24 workplan</a:t>
          </a:r>
        </a:p>
      </dgm:t>
    </dgm:pt>
    <dgm:pt modelId="{2EFDD7A6-890E-43C3-861B-BE6F8717B8F4}" type="parTrans" cxnId="{0F8D6DC9-5277-42CC-BBE9-638631A3918A}">
      <dgm:prSet/>
      <dgm:spPr/>
      <dgm:t>
        <a:bodyPr/>
        <a:lstStyle/>
        <a:p>
          <a:endParaRPr lang="en-US" sz="1200">
            <a:latin typeface="Book Antiqua" panose="02040602050305030304" pitchFamily="18" charset="0"/>
          </a:endParaRPr>
        </a:p>
      </dgm:t>
    </dgm:pt>
    <dgm:pt modelId="{5C1B2116-6A88-443D-943A-194D842EF15B}" type="sibTrans" cxnId="{0F8D6DC9-5277-42CC-BBE9-638631A3918A}">
      <dgm:prSet custT="1"/>
      <dgm:spPr/>
      <dgm:t>
        <a:bodyPr/>
        <a:lstStyle/>
        <a:p>
          <a:endParaRPr lang="en-US" sz="1200">
            <a:latin typeface="Book Antiqua" panose="02040602050305030304" pitchFamily="18" charset="0"/>
          </a:endParaRPr>
        </a:p>
      </dgm:t>
    </dgm:pt>
    <dgm:pt modelId="{F70B82F2-052C-4811-B229-A39D71F13D7A}">
      <dgm:prSet phldrT="[Text]" custT="1"/>
      <dgm:spPr>
        <a:solidFill>
          <a:schemeClr val="accent2"/>
        </a:solidFill>
      </dgm:spPr>
      <dgm:t>
        <a:bodyPr/>
        <a:lstStyle/>
        <a:p>
          <a:r>
            <a:rPr lang="en-US" sz="1200" b="1" dirty="0">
              <a:latin typeface="Book Antiqua" panose="02040602050305030304" pitchFamily="18" charset="0"/>
            </a:rPr>
            <a:t>July 2023 </a:t>
          </a:r>
          <a:r>
            <a:rPr lang="en-US" sz="1200" dirty="0">
              <a:latin typeface="Book Antiqua" panose="02040602050305030304" pitchFamily="18" charset="0"/>
            </a:rPr>
            <a:t>CDRR8 Member State consultations</a:t>
          </a:r>
        </a:p>
      </dgm:t>
    </dgm:pt>
    <dgm:pt modelId="{1D2C7D31-EED0-4099-B9AC-8650EDEB9019}" type="parTrans" cxnId="{66232F1A-171A-4CD5-BC32-37661299BC01}">
      <dgm:prSet/>
      <dgm:spPr/>
      <dgm:t>
        <a:bodyPr/>
        <a:lstStyle/>
        <a:p>
          <a:endParaRPr lang="en-US" sz="1200">
            <a:latin typeface="Book Antiqua" panose="02040602050305030304" pitchFamily="18" charset="0"/>
          </a:endParaRPr>
        </a:p>
      </dgm:t>
    </dgm:pt>
    <dgm:pt modelId="{41C64A5C-7DFE-411D-B742-5AE55BE901BF}" type="sibTrans" cxnId="{66232F1A-171A-4CD5-BC32-37661299BC01}">
      <dgm:prSet custT="1"/>
      <dgm:spPr/>
      <dgm:t>
        <a:bodyPr/>
        <a:lstStyle/>
        <a:p>
          <a:endParaRPr lang="en-US" sz="1200">
            <a:latin typeface="Book Antiqua" panose="02040602050305030304" pitchFamily="18" charset="0"/>
          </a:endParaRPr>
        </a:p>
      </dgm:t>
    </dgm:pt>
    <dgm:pt modelId="{CE514A29-34ED-45F3-B76C-527C9E73A618}">
      <dgm:prSet phldrT="[Text]" custT="1"/>
      <dgm:spPr>
        <a:solidFill>
          <a:schemeClr val="accent2"/>
        </a:solidFill>
      </dgm:spPr>
      <dgm:t>
        <a:bodyPr/>
        <a:lstStyle/>
        <a:p>
          <a:r>
            <a:rPr lang="en-US" sz="1200" b="1" dirty="0">
              <a:latin typeface="Book Antiqua" panose="02040602050305030304" pitchFamily="18" charset="0"/>
            </a:rPr>
            <a:t>Aug 2023 ADB E</a:t>
          </a:r>
          <a:r>
            <a:rPr lang="en-US" sz="1200" dirty="0">
              <a:latin typeface="Book Antiqua" panose="02040602050305030304" pitchFamily="18" charset="0"/>
            </a:rPr>
            <a:t>ndorse concept note and budget</a:t>
          </a:r>
        </a:p>
      </dgm:t>
    </dgm:pt>
    <dgm:pt modelId="{452E37AC-585D-4C74-BE0B-BED304CAD86A}" type="parTrans" cxnId="{0738438A-F039-4EC2-A0D6-4CDBA7F38C70}">
      <dgm:prSet/>
      <dgm:spPr/>
      <dgm:t>
        <a:bodyPr/>
        <a:lstStyle/>
        <a:p>
          <a:endParaRPr lang="en-US" sz="1200">
            <a:latin typeface="Book Antiqua" panose="02040602050305030304" pitchFamily="18" charset="0"/>
          </a:endParaRPr>
        </a:p>
      </dgm:t>
    </dgm:pt>
    <dgm:pt modelId="{1A4F3672-7FFA-4620-9373-AAC5F89CC828}" type="sibTrans" cxnId="{0738438A-F039-4EC2-A0D6-4CDBA7F38C70}">
      <dgm:prSet custT="1"/>
      <dgm:spPr/>
      <dgm:t>
        <a:bodyPr/>
        <a:lstStyle/>
        <a:p>
          <a:endParaRPr lang="en-US" sz="1200">
            <a:latin typeface="Book Antiqua" panose="02040602050305030304" pitchFamily="18" charset="0"/>
          </a:endParaRPr>
        </a:p>
      </dgm:t>
    </dgm:pt>
    <dgm:pt modelId="{2EA4CB6F-4D32-4104-AC62-69E8589D13BE}">
      <dgm:prSet phldrT="[Text]" custT="1"/>
      <dgm:spPr>
        <a:solidFill>
          <a:schemeClr val="accent1"/>
        </a:solidFill>
      </dgm:spPr>
      <dgm:t>
        <a:bodyPr/>
        <a:lstStyle/>
        <a:p>
          <a:r>
            <a:rPr lang="en-US" sz="1200" b="1" dirty="0">
              <a:latin typeface="Book Antiqua" panose="02040602050305030304" pitchFamily="18" charset="0"/>
            </a:rPr>
            <a:t>Apr 2024              </a:t>
          </a:r>
          <a:r>
            <a:rPr lang="en-US" sz="1200" b="0" dirty="0">
              <a:latin typeface="Book Antiqua" panose="02040602050305030304" pitchFamily="18" charset="0"/>
            </a:rPr>
            <a:t>80</a:t>
          </a:r>
          <a:r>
            <a:rPr lang="en-US" sz="1200" b="0" baseline="30000" dirty="0">
              <a:latin typeface="Book Antiqua" panose="02040602050305030304" pitchFamily="18" charset="0"/>
            </a:rPr>
            <a:t>th</a:t>
          </a:r>
          <a:r>
            <a:rPr lang="en-US" sz="1200" b="0" dirty="0">
              <a:latin typeface="Book Antiqua" panose="02040602050305030304" pitchFamily="18" charset="0"/>
            </a:rPr>
            <a:t> Commission</a:t>
          </a:r>
        </a:p>
      </dgm:t>
    </dgm:pt>
    <dgm:pt modelId="{73E62BFE-08AD-43BC-B5F1-E8DB105E208E}" type="parTrans" cxnId="{466F6B06-8E2F-4183-AEB9-D2C2BDA6D3AF}">
      <dgm:prSet/>
      <dgm:spPr/>
      <dgm:t>
        <a:bodyPr/>
        <a:lstStyle/>
        <a:p>
          <a:endParaRPr lang="en-US" sz="1200">
            <a:latin typeface="Book Antiqua" panose="02040602050305030304" pitchFamily="18" charset="0"/>
          </a:endParaRPr>
        </a:p>
      </dgm:t>
    </dgm:pt>
    <dgm:pt modelId="{CA2423CA-FB57-473B-BD13-0F58B134ADC6}" type="sibTrans" cxnId="{466F6B06-8E2F-4183-AEB9-D2C2BDA6D3AF}">
      <dgm:prSet custT="1"/>
      <dgm:spPr/>
      <dgm:t>
        <a:bodyPr/>
        <a:lstStyle/>
        <a:p>
          <a:endParaRPr lang="en-US" sz="1200">
            <a:latin typeface="Book Antiqua" panose="02040602050305030304" pitchFamily="18" charset="0"/>
          </a:endParaRPr>
        </a:p>
      </dgm:t>
    </dgm:pt>
    <dgm:pt modelId="{F71AF16D-D539-4A3D-AB3F-F6D9B28DA5F5}">
      <dgm:prSet phldrT="[Text]" custT="1"/>
      <dgm:spPr>
        <a:solidFill>
          <a:srgbClr val="4472C4"/>
        </a:solidFill>
      </dgm:spPr>
      <dgm:t>
        <a:bodyPr/>
        <a:lstStyle/>
        <a:p>
          <a:r>
            <a:rPr lang="en-US" sz="1200" b="1" dirty="0">
              <a:latin typeface="Book Antiqua" panose="02040602050305030304" pitchFamily="18" charset="0"/>
            </a:rPr>
            <a:t>Oct 2024 </a:t>
          </a:r>
          <a:r>
            <a:rPr lang="en-US" sz="1200" dirty="0">
              <a:latin typeface="Book Antiqua" panose="02040602050305030304" pitchFamily="18" charset="0"/>
            </a:rPr>
            <a:t>APMCDRR</a:t>
          </a:r>
        </a:p>
      </dgm:t>
    </dgm:pt>
    <dgm:pt modelId="{EFB1C28C-BE7B-4FDC-BDDD-7BE5422AC06E}" type="parTrans" cxnId="{A8ECA915-F5F1-4190-8D4E-353E361D5855}">
      <dgm:prSet/>
      <dgm:spPr/>
      <dgm:t>
        <a:bodyPr/>
        <a:lstStyle/>
        <a:p>
          <a:endParaRPr lang="en-US" sz="1200">
            <a:latin typeface="Book Antiqua" panose="02040602050305030304" pitchFamily="18" charset="0"/>
          </a:endParaRPr>
        </a:p>
      </dgm:t>
    </dgm:pt>
    <dgm:pt modelId="{391431E7-187C-4DEA-BAD1-E552FF7A0E1C}" type="sibTrans" cxnId="{A8ECA915-F5F1-4190-8D4E-353E361D5855}">
      <dgm:prSet custT="1"/>
      <dgm:spPr/>
      <dgm:t>
        <a:bodyPr/>
        <a:lstStyle/>
        <a:p>
          <a:endParaRPr lang="en-US" sz="1200">
            <a:latin typeface="Book Antiqua" panose="02040602050305030304" pitchFamily="18" charset="0"/>
          </a:endParaRPr>
        </a:p>
      </dgm:t>
    </dgm:pt>
    <dgm:pt modelId="{7678D6A6-3B49-4A8B-9BEC-8D3850D40176}">
      <dgm:prSet phldrT="[Text]" custT="1"/>
      <dgm:spPr>
        <a:solidFill>
          <a:srgbClr val="00B050"/>
        </a:solidFill>
      </dgm:spPr>
      <dgm:t>
        <a:bodyPr/>
        <a:lstStyle/>
        <a:p>
          <a:r>
            <a:rPr lang="en-US" sz="1200" b="1">
              <a:latin typeface="Book Antiqua" panose="02040602050305030304" pitchFamily="18" charset="0"/>
            </a:rPr>
            <a:t>Nov 2024 </a:t>
          </a:r>
          <a:r>
            <a:rPr lang="en-US" sz="1200">
              <a:latin typeface="Book Antiqua" panose="02040602050305030304" pitchFamily="18" charset="0"/>
            </a:rPr>
            <a:t>WTAD and 25</a:t>
          </a:r>
          <a:r>
            <a:rPr lang="en-US" sz="1200" baseline="30000">
              <a:latin typeface="Book Antiqua" panose="02040602050305030304" pitchFamily="18" charset="0"/>
            </a:rPr>
            <a:t>th</a:t>
          </a:r>
          <a:r>
            <a:rPr lang="en-US" sz="1200">
              <a:latin typeface="Book Antiqua" panose="02040602050305030304" pitchFamily="18" charset="0"/>
            </a:rPr>
            <a:t> Advisory Council </a:t>
          </a:r>
        </a:p>
      </dgm:t>
    </dgm:pt>
    <dgm:pt modelId="{F451064A-17C4-4A32-B94F-76C6A1E4C83D}" type="parTrans" cxnId="{3943B350-2C2B-4F32-9E13-FCC12FE66840}">
      <dgm:prSet/>
      <dgm:spPr/>
      <dgm:t>
        <a:bodyPr/>
        <a:lstStyle/>
        <a:p>
          <a:endParaRPr lang="en-US" sz="1200">
            <a:latin typeface="Book Antiqua" panose="02040602050305030304" pitchFamily="18" charset="0"/>
          </a:endParaRPr>
        </a:p>
      </dgm:t>
    </dgm:pt>
    <dgm:pt modelId="{D273DEBB-1360-4791-80D0-5075849170B7}" type="sibTrans" cxnId="{3943B350-2C2B-4F32-9E13-FCC12FE66840}">
      <dgm:prSet custT="1"/>
      <dgm:spPr/>
      <dgm:t>
        <a:bodyPr/>
        <a:lstStyle/>
        <a:p>
          <a:endParaRPr lang="en-US" sz="1200">
            <a:latin typeface="Book Antiqua" panose="02040602050305030304" pitchFamily="18" charset="0"/>
          </a:endParaRPr>
        </a:p>
      </dgm:t>
    </dgm:pt>
    <dgm:pt modelId="{CCF8BDC6-FC99-43DD-A0AD-7E00EF64F8E3}">
      <dgm:prSet phldrT="[Text]" custT="1"/>
      <dgm:spPr>
        <a:solidFill>
          <a:srgbClr val="00B050"/>
        </a:solidFill>
      </dgm:spPr>
      <dgm:t>
        <a:bodyPr/>
        <a:lstStyle/>
        <a:p>
          <a:r>
            <a:rPr lang="en-US" sz="1200" b="1" dirty="0">
              <a:latin typeface="Book Antiqua" panose="02040602050305030304" pitchFamily="18" charset="0"/>
            </a:rPr>
            <a:t>Dec 2024       </a:t>
          </a:r>
          <a:r>
            <a:rPr lang="en-US" sz="1200" b="0" dirty="0">
              <a:latin typeface="Book Antiqua" panose="02040602050305030304" pitchFamily="18" charset="0"/>
            </a:rPr>
            <a:t>ASEAN 20</a:t>
          </a:r>
          <a:r>
            <a:rPr lang="en-US" sz="1200" b="0" baseline="30000" dirty="0">
              <a:latin typeface="Book Antiqua" panose="02040602050305030304" pitchFamily="18" charset="0"/>
            </a:rPr>
            <a:t>th</a:t>
          </a:r>
          <a:r>
            <a:rPr lang="en-US" sz="1200" b="0" dirty="0">
              <a:latin typeface="Book Antiqua" panose="02040602050305030304" pitchFamily="18" charset="0"/>
            </a:rPr>
            <a:t> Commemoration Event (</a:t>
          </a:r>
          <a:r>
            <a:rPr lang="en-US" sz="1200" dirty="0">
              <a:latin typeface="Book Antiqua" panose="02040602050305030304" pitchFamily="18" charset="0"/>
            </a:rPr>
            <a:t>ASEAN political statement)</a:t>
          </a:r>
          <a:endParaRPr lang="en-US" sz="1200" b="0" dirty="0">
            <a:latin typeface="Book Antiqua" panose="02040602050305030304" pitchFamily="18" charset="0"/>
          </a:endParaRPr>
        </a:p>
      </dgm:t>
    </dgm:pt>
    <dgm:pt modelId="{F42DC441-2448-4DE2-95FE-A50FB4D27486}" type="parTrans" cxnId="{00FEBD49-FA5F-46CD-9E4B-16B08F6BF9AD}">
      <dgm:prSet/>
      <dgm:spPr/>
      <dgm:t>
        <a:bodyPr/>
        <a:lstStyle/>
        <a:p>
          <a:endParaRPr lang="en-US" sz="1200">
            <a:latin typeface="Book Antiqua" panose="02040602050305030304" pitchFamily="18" charset="0"/>
          </a:endParaRPr>
        </a:p>
      </dgm:t>
    </dgm:pt>
    <dgm:pt modelId="{2485B19C-30A3-45DC-9E7F-3B19EF05055D}" type="sibTrans" cxnId="{00FEBD49-FA5F-46CD-9E4B-16B08F6BF9AD}">
      <dgm:prSet/>
      <dgm:spPr/>
      <dgm:t>
        <a:bodyPr/>
        <a:lstStyle/>
        <a:p>
          <a:endParaRPr lang="en-US" sz="1200">
            <a:latin typeface="Book Antiqua" panose="02040602050305030304" pitchFamily="18" charset="0"/>
          </a:endParaRPr>
        </a:p>
      </dgm:t>
    </dgm:pt>
    <dgm:pt modelId="{CF9EB880-E159-4334-A2D2-BBFB6C86EA0B}">
      <dgm:prSet phldrT="[Text]" custT="1"/>
      <dgm:spPr>
        <a:solidFill>
          <a:schemeClr val="accent2"/>
        </a:solidFill>
      </dgm:spPr>
      <dgm:t>
        <a:bodyPr/>
        <a:lstStyle/>
        <a:p>
          <a:r>
            <a:rPr lang="en-US" sz="1200" b="1" dirty="0">
              <a:solidFill>
                <a:schemeClr val="tx1"/>
              </a:solidFill>
              <a:latin typeface="Book Antiqua" panose="02040602050305030304" pitchFamily="18" charset="0"/>
            </a:rPr>
            <a:t>Sep to Dec 2023 IOC   </a:t>
          </a:r>
          <a:r>
            <a:rPr lang="en-US" sz="1200" b="0" dirty="0">
              <a:solidFill>
                <a:schemeClr val="tx1"/>
              </a:solidFill>
              <a:latin typeface="Book Antiqua" panose="02040602050305030304" pitchFamily="18" charset="0"/>
            </a:rPr>
            <a:t>Establish Capacity Assessment Team</a:t>
          </a:r>
          <a:endParaRPr lang="en-US" sz="1200" dirty="0">
            <a:solidFill>
              <a:schemeClr val="tx1"/>
            </a:solidFill>
            <a:latin typeface="Book Antiqua" panose="02040602050305030304" pitchFamily="18" charset="0"/>
          </a:endParaRPr>
        </a:p>
      </dgm:t>
    </dgm:pt>
    <dgm:pt modelId="{464774DF-854F-4014-A1E5-F091B29437AC}" type="parTrans" cxnId="{C7488319-85C0-49BB-ACBF-17164224288F}">
      <dgm:prSet/>
      <dgm:spPr/>
      <dgm:t>
        <a:bodyPr/>
        <a:lstStyle/>
        <a:p>
          <a:endParaRPr lang="en-US" sz="1200">
            <a:latin typeface="Book Antiqua" panose="02040602050305030304" pitchFamily="18" charset="0"/>
          </a:endParaRPr>
        </a:p>
      </dgm:t>
    </dgm:pt>
    <dgm:pt modelId="{1C486589-A221-42AC-BFE1-4A4FBAA9A9B4}" type="sibTrans" cxnId="{C7488319-85C0-49BB-ACBF-17164224288F}">
      <dgm:prSet custT="1"/>
      <dgm:spPr/>
      <dgm:t>
        <a:bodyPr/>
        <a:lstStyle/>
        <a:p>
          <a:endParaRPr lang="en-US" sz="1200">
            <a:latin typeface="Book Antiqua" panose="02040602050305030304" pitchFamily="18" charset="0"/>
          </a:endParaRPr>
        </a:p>
      </dgm:t>
    </dgm:pt>
    <dgm:pt modelId="{EA4B5806-58B9-4986-AF4B-1E92326187EB}">
      <dgm:prSet phldrT="[Text]" custT="1"/>
      <dgm:spPr>
        <a:solidFill>
          <a:schemeClr val="accent1"/>
        </a:solidFill>
      </dgm:spPr>
      <dgm:t>
        <a:bodyPr/>
        <a:lstStyle/>
        <a:p>
          <a:r>
            <a:rPr lang="en-US" sz="1200" b="1" dirty="0">
              <a:latin typeface="Book Antiqua" panose="02040602050305030304" pitchFamily="18" charset="0"/>
            </a:rPr>
            <a:t>Sept 2024</a:t>
          </a:r>
          <a:r>
            <a:rPr lang="en-US" sz="1200" dirty="0">
              <a:latin typeface="Book Antiqua" panose="02040602050305030304" pitchFamily="18" charset="0"/>
            </a:rPr>
            <a:t>                         Validation workshop and Steering Group ICG/IOTWMS Recommendations Endorsement</a:t>
          </a:r>
        </a:p>
      </dgm:t>
    </dgm:pt>
    <dgm:pt modelId="{F6F354CC-36DD-4831-9643-BE7E83A7240C}" type="parTrans" cxnId="{056B44F7-D9D2-4230-BF02-D844D1D8B00A}">
      <dgm:prSet/>
      <dgm:spPr/>
      <dgm:t>
        <a:bodyPr/>
        <a:lstStyle/>
        <a:p>
          <a:endParaRPr lang="en-US" sz="1200">
            <a:latin typeface="Book Antiqua" panose="02040602050305030304" pitchFamily="18" charset="0"/>
          </a:endParaRPr>
        </a:p>
      </dgm:t>
    </dgm:pt>
    <dgm:pt modelId="{C9108431-65EC-42BF-8BC5-287F218ED868}" type="sibTrans" cxnId="{056B44F7-D9D2-4230-BF02-D844D1D8B00A}">
      <dgm:prSet custT="1"/>
      <dgm:spPr/>
      <dgm:t>
        <a:bodyPr/>
        <a:lstStyle/>
        <a:p>
          <a:endParaRPr lang="en-US" sz="1200">
            <a:latin typeface="Book Antiqua" panose="02040602050305030304" pitchFamily="18" charset="0"/>
          </a:endParaRPr>
        </a:p>
      </dgm:t>
    </dgm:pt>
    <dgm:pt modelId="{BEED875C-0A3B-4420-B1D0-D071A5EF64B4}">
      <dgm:prSet phldrT="[Text]" custT="1"/>
      <dgm:spPr>
        <a:solidFill>
          <a:schemeClr val="accent2"/>
        </a:solidFill>
      </dgm:spPr>
      <dgm:t>
        <a:bodyPr/>
        <a:lstStyle/>
        <a:p>
          <a:r>
            <a:rPr lang="en-US" sz="1800" b="1">
              <a:latin typeface="Book Antiqua" panose="02040602050305030304" pitchFamily="18" charset="0"/>
            </a:rPr>
            <a:t>Planning and Inception</a:t>
          </a:r>
        </a:p>
      </dgm:t>
    </dgm:pt>
    <dgm:pt modelId="{1714E587-3520-4F07-991F-828DA7B9383E}" type="parTrans" cxnId="{8AEF476D-4D79-48C4-A85E-3E8337ABDBD0}">
      <dgm:prSet/>
      <dgm:spPr/>
      <dgm:t>
        <a:bodyPr/>
        <a:lstStyle/>
        <a:p>
          <a:endParaRPr lang="en-US" sz="1200">
            <a:latin typeface="Book Antiqua" panose="02040602050305030304" pitchFamily="18" charset="0"/>
          </a:endParaRPr>
        </a:p>
      </dgm:t>
    </dgm:pt>
    <dgm:pt modelId="{CAB9F045-43F7-4A8D-92A8-08C01B74B2D4}" type="sibTrans" cxnId="{8AEF476D-4D79-48C4-A85E-3E8337ABDBD0}">
      <dgm:prSet/>
      <dgm:spPr/>
      <dgm:t>
        <a:bodyPr/>
        <a:lstStyle/>
        <a:p>
          <a:endParaRPr lang="en-US" sz="1200">
            <a:latin typeface="Book Antiqua" panose="02040602050305030304" pitchFamily="18" charset="0"/>
          </a:endParaRPr>
        </a:p>
      </dgm:t>
    </dgm:pt>
    <dgm:pt modelId="{039D2394-DF33-44EF-A045-C29342E04136}">
      <dgm:prSet phldrT="[Text]" custT="1"/>
      <dgm:spPr>
        <a:solidFill>
          <a:schemeClr val="accent1"/>
        </a:solidFill>
      </dgm:spPr>
      <dgm:t>
        <a:bodyPr/>
        <a:lstStyle/>
        <a:p>
          <a:r>
            <a:rPr lang="en-US" sz="1800" b="1" dirty="0">
              <a:latin typeface="Book Antiqua" panose="02040602050305030304" pitchFamily="18" charset="0"/>
            </a:rPr>
            <a:t>Validation and Review</a:t>
          </a:r>
        </a:p>
      </dgm:t>
    </dgm:pt>
    <dgm:pt modelId="{955B02D0-7C67-4DBE-8CB4-9F024EE24BF5}" type="parTrans" cxnId="{BA3C4ADA-3DEA-4E37-B22D-E37DC0D09E39}">
      <dgm:prSet/>
      <dgm:spPr/>
      <dgm:t>
        <a:bodyPr/>
        <a:lstStyle/>
        <a:p>
          <a:endParaRPr lang="en-US" sz="1200">
            <a:latin typeface="Book Antiqua" panose="02040602050305030304" pitchFamily="18" charset="0"/>
          </a:endParaRPr>
        </a:p>
      </dgm:t>
    </dgm:pt>
    <dgm:pt modelId="{DE8915EF-0D13-4785-885D-7E415DD7C9F2}" type="sibTrans" cxnId="{BA3C4ADA-3DEA-4E37-B22D-E37DC0D09E39}">
      <dgm:prSet/>
      <dgm:spPr/>
      <dgm:t>
        <a:bodyPr/>
        <a:lstStyle/>
        <a:p>
          <a:endParaRPr lang="en-US" sz="1200">
            <a:latin typeface="Book Antiqua" panose="02040602050305030304" pitchFamily="18" charset="0"/>
          </a:endParaRPr>
        </a:p>
      </dgm:t>
    </dgm:pt>
    <dgm:pt modelId="{585B9AA5-7ED0-48A1-BA73-B1101F61262B}">
      <dgm:prSet phldrT="[Text]" custT="1"/>
      <dgm:spPr>
        <a:solidFill>
          <a:schemeClr val="accent1"/>
        </a:solidFill>
      </dgm:spPr>
      <dgm:t>
        <a:bodyPr/>
        <a:lstStyle/>
        <a:p>
          <a:r>
            <a:rPr lang="en-US" sz="1200" b="1" dirty="0">
              <a:latin typeface="Book Antiqua" panose="02040602050305030304" pitchFamily="18" charset="0"/>
            </a:rPr>
            <a:t>Mar 2024  </a:t>
          </a:r>
          <a:r>
            <a:rPr lang="en-US" sz="1200" dirty="0">
              <a:latin typeface="Book Antiqua" panose="02040602050305030304" pitchFamily="18" charset="0"/>
            </a:rPr>
            <a:t>11APFSD</a:t>
          </a:r>
        </a:p>
      </dgm:t>
    </dgm:pt>
    <dgm:pt modelId="{CE8D16B5-285C-429B-A638-E63D6800BEC9}" type="parTrans" cxnId="{DDE9EFAA-18B9-4731-824F-9CD569E65A61}">
      <dgm:prSet/>
      <dgm:spPr/>
      <dgm:t>
        <a:bodyPr/>
        <a:lstStyle/>
        <a:p>
          <a:endParaRPr lang="en-US" sz="1200">
            <a:latin typeface="Book Antiqua" panose="02040602050305030304" pitchFamily="18" charset="0"/>
          </a:endParaRPr>
        </a:p>
      </dgm:t>
    </dgm:pt>
    <dgm:pt modelId="{39F7EE30-3864-4B32-9BA7-C60CE3E371F7}" type="sibTrans" cxnId="{DDE9EFAA-18B9-4731-824F-9CD569E65A61}">
      <dgm:prSet/>
      <dgm:spPr/>
      <dgm:t>
        <a:bodyPr/>
        <a:lstStyle/>
        <a:p>
          <a:endParaRPr lang="en-US" sz="1200">
            <a:latin typeface="Book Antiqua" panose="02040602050305030304" pitchFamily="18" charset="0"/>
          </a:endParaRPr>
        </a:p>
      </dgm:t>
    </dgm:pt>
    <dgm:pt modelId="{EEB3D5B7-3097-4811-8C72-4083B9AFCDFF}">
      <dgm:prSet phldrT="[Text]" custT="1"/>
      <dgm:spPr>
        <a:solidFill>
          <a:srgbClr val="00B050"/>
        </a:solidFill>
      </dgm:spPr>
      <dgm:t>
        <a:bodyPr/>
        <a:lstStyle/>
        <a:p>
          <a:r>
            <a:rPr lang="en-US" sz="1800" b="1" dirty="0">
              <a:latin typeface="Book Antiqua" panose="02040602050305030304" pitchFamily="18" charset="0"/>
            </a:rPr>
            <a:t>Finalisation and Communication</a:t>
          </a:r>
        </a:p>
      </dgm:t>
    </dgm:pt>
    <dgm:pt modelId="{AE87BD99-B8CD-4192-95E7-681293BFE501}" type="parTrans" cxnId="{6A38F810-C3DA-42FC-A37F-7D8B3F912824}">
      <dgm:prSet/>
      <dgm:spPr/>
      <dgm:t>
        <a:bodyPr/>
        <a:lstStyle/>
        <a:p>
          <a:endParaRPr lang="en-US" sz="1200">
            <a:latin typeface="Book Antiqua" panose="02040602050305030304" pitchFamily="18" charset="0"/>
          </a:endParaRPr>
        </a:p>
      </dgm:t>
    </dgm:pt>
    <dgm:pt modelId="{E20B9A8A-C432-4000-AB25-1B046A800E5F}" type="sibTrans" cxnId="{6A38F810-C3DA-42FC-A37F-7D8B3F912824}">
      <dgm:prSet/>
      <dgm:spPr/>
      <dgm:t>
        <a:bodyPr/>
        <a:lstStyle/>
        <a:p>
          <a:endParaRPr lang="en-US" sz="1200">
            <a:latin typeface="Book Antiqua" panose="02040602050305030304" pitchFamily="18" charset="0"/>
          </a:endParaRPr>
        </a:p>
      </dgm:t>
    </dgm:pt>
    <dgm:pt modelId="{89626FFF-000A-4101-9EDF-68130FC2F57A}">
      <dgm:prSet phldrT="[Text]" custT="1"/>
      <dgm:spPr>
        <a:solidFill>
          <a:srgbClr val="00B0F0"/>
        </a:solidFill>
      </dgm:spPr>
      <dgm:t>
        <a:bodyPr/>
        <a:lstStyle/>
        <a:p>
          <a:r>
            <a:rPr lang="en-US" sz="1200" b="1" dirty="0">
              <a:latin typeface="Book Antiqua" panose="02040602050305030304" pitchFamily="18" charset="0"/>
            </a:rPr>
            <a:t>Jan to Sep 2024</a:t>
          </a:r>
          <a:r>
            <a:rPr lang="en-US" sz="1200" dirty="0">
              <a:latin typeface="Book Antiqua" panose="02040602050305030304" pitchFamily="18" charset="0"/>
            </a:rPr>
            <a:t> IOTWMS data collection and synthesis</a:t>
          </a:r>
        </a:p>
      </dgm:t>
    </dgm:pt>
    <dgm:pt modelId="{0A1B43C1-B3BF-4DCD-B308-B842C9E60987}" type="parTrans" cxnId="{91468E6E-76BC-4B57-8136-B7960AC01C3C}">
      <dgm:prSet/>
      <dgm:spPr/>
      <dgm:t>
        <a:bodyPr/>
        <a:lstStyle/>
        <a:p>
          <a:endParaRPr lang="en-US" sz="1200">
            <a:latin typeface="Book Antiqua" panose="02040602050305030304" pitchFamily="18" charset="0"/>
          </a:endParaRPr>
        </a:p>
      </dgm:t>
    </dgm:pt>
    <dgm:pt modelId="{C986E8D6-BE23-4298-8868-06754279E612}" type="sibTrans" cxnId="{91468E6E-76BC-4B57-8136-B7960AC01C3C}">
      <dgm:prSet/>
      <dgm:spPr/>
      <dgm:t>
        <a:bodyPr/>
        <a:lstStyle/>
        <a:p>
          <a:endParaRPr lang="en-US" sz="1200">
            <a:latin typeface="Book Antiqua" panose="02040602050305030304" pitchFamily="18" charset="0"/>
          </a:endParaRPr>
        </a:p>
      </dgm:t>
    </dgm:pt>
    <dgm:pt modelId="{10897C99-9601-46E3-B851-F0B68E87C3BD}">
      <dgm:prSet phldrT="[Text]" custT="1"/>
      <dgm:spPr>
        <a:solidFill>
          <a:srgbClr val="00B0F0"/>
        </a:solidFill>
      </dgm:spPr>
      <dgm:t>
        <a:bodyPr/>
        <a:lstStyle/>
        <a:p>
          <a:r>
            <a:rPr lang="en-US" sz="1200" b="1" dirty="0">
              <a:latin typeface="Book Antiqua" panose="02040602050305030304" pitchFamily="18" charset="0"/>
            </a:rPr>
            <a:t>May to Sep 2024 </a:t>
          </a:r>
          <a:r>
            <a:rPr lang="en-US" sz="1200" b="0" dirty="0">
              <a:latin typeface="Book Antiqua" panose="02040602050305030304" pitchFamily="18" charset="0"/>
            </a:rPr>
            <a:t>Develop </a:t>
          </a:r>
          <a:r>
            <a:rPr lang="en-US" sz="1200" dirty="0">
              <a:latin typeface="Book Antiqua" panose="02040602050305030304" pitchFamily="18" charset="0"/>
            </a:rPr>
            <a:t>IOTWMS summary for policy and decision makers</a:t>
          </a:r>
        </a:p>
      </dgm:t>
    </dgm:pt>
    <dgm:pt modelId="{488ACD8E-B950-4708-9EC8-8398C5733A14}" type="parTrans" cxnId="{5A7536AE-2F3E-4018-92EF-519BCD3490F0}">
      <dgm:prSet/>
      <dgm:spPr/>
      <dgm:t>
        <a:bodyPr/>
        <a:lstStyle/>
        <a:p>
          <a:endParaRPr lang="en-US" sz="1200">
            <a:latin typeface="Book Antiqua" panose="02040602050305030304" pitchFamily="18" charset="0"/>
          </a:endParaRPr>
        </a:p>
      </dgm:t>
    </dgm:pt>
    <dgm:pt modelId="{607719A6-D7AD-4C18-A089-27E7BD13988E}" type="sibTrans" cxnId="{5A7536AE-2F3E-4018-92EF-519BCD3490F0}">
      <dgm:prSet/>
      <dgm:spPr/>
      <dgm:t>
        <a:bodyPr/>
        <a:lstStyle/>
        <a:p>
          <a:endParaRPr lang="en-US" sz="1200">
            <a:latin typeface="Book Antiqua" panose="02040602050305030304" pitchFamily="18" charset="0"/>
          </a:endParaRPr>
        </a:p>
      </dgm:t>
    </dgm:pt>
    <dgm:pt modelId="{C2AA0B89-9FD3-4FB4-BA27-2D4F7F55717A}">
      <dgm:prSet phldrT="[Text]" custT="1"/>
      <dgm:spPr>
        <a:solidFill>
          <a:srgbClr val="00B0F0"/>
        </a:solidFill>
      </dgm:spPr>
      <dgm:t>
        <a:bodyPr/>
        <a:lstStyle/>
        <a:p>
          <a:r>
            <a:rPr lang="en-US" sz="1200" b="1" dirty="0">
              <a:solidFill>
                <a:schemeClr val="tx1"/>
              </a:solidFill>
              <a:latin typeface="Book Antiqua" panose="02040602050305030304" pitchFamily="18" charset="0"/>
            </a:rPr>
            <a:t>Sep to Oct 2024</a:t>
          </a:r>
          <a:r>
            <a:rPr lang="en-US" sz="1200" dirty="0">
              <a:solidFill>
                <a:schemeClr val="tx1"/>
              </a:solidFill>
              <a:latin typeface="Book Antiqua" panose="02040602050305030304" pitchFamily="18" charset="0"/>
            </a:rPr>
            <a:t>              Finalise ESCAP draft summary for policy and decision makers report</a:t>
          </a:r>
        </a:p>
      </dgm:t>
    </dgm:pt>
    <dgm:pt modelId="{39458012-4D55-42D9-9FDE-52B37A66E2A4}" type="parTrans" cxnId="{82810741-5AE4-47F7-A81D-36B2027403D2}">
      <dgm:prSet/>
      <dgm:spPr/>
      <dgm:t>
        <a:bodyPr/>
        <a:lstStyle/>
        <a:p>
          <a:endParaRPr lang="en-US" sz="1200"/>
        </a:p>
      </dgm:t>
    </dgm:pt>
    <dgm:pt modelId="{F8F90037-06F3-4F63-99E7-CA79B4E71EC0}" type="sibTrans" cxnId="{82810741-5AE4-47F7-A81D-36B2027403D2}">
      <dgm:prSet/>
      <dgm:spPr/>
      <dgm:t>
        <a:bodyPr/>
        <a:lstStyle/>
        <a:p>
          <a:endParaRPr lang="en-US" sz="1200"/>
        </a:p>
      </dgm:t>
    </dgm:pt>
    <dgm:pt modelId="{C0B53732-C7B5-48DD-8D15-C91E71C7CAA6}">
      <dgm:prSet phldrT="[Text]" custT="1"/>
      <dgm:spPr>
        <a:solidFill>
          <a:srgbClr val="00B050"/>
        </a:solidFill>
      </dgm:spPr>
      <dgm:t>
        <a:bodyPr/>
        <a:lstStyle/>
        <a:p>
          <a:r>
            <a:rPr lang="en-US" sz="1200" b="1" dirty="0">
              <a:latin typeface="Book Antiqua" panose="02040602050305030304" pitchFamily="18" charset="0"/>
            </a:rPr>
            <a:t>Nov 2024 </a:t>
          </a:r>
          <a:r>
            <a:rPr lang="en-US" sz="1200" dirty="0">
              <a:latin typeface="Book Antiqua" panose="02040602050305030304" pitchFamily="18" charset="0"/>
            </a:rPr>
            <a:t>43ACDM &amp;  11AMMDM</a:t>
          </a:r>
        </a:p>
      </dgm:t>
    </dgm:pt>
    <dgm:pt modelId="{08B258B3-828A-4DD2-B6F8-40B3946C4937}" type="parTrans" cxnId="{E744FF37-4554-4E08-BA2E-FC9A9B055A44}">
      <dgm:prSet/>
      <dgm:spPr/>
      <dgm:t>
        <a:bodyPr/>
        <a:lstStyle/>
        <a:p>
          <a:endParaRPr lang="en-US" sz="1600"/>
        </a:p>
      </dgm:t>
    </dgm:pt>
    <dgm:pt modelId="{697D4705-F07C-48AF-9DDB-FC82A77BD0FB}" type="sibTrans" cxnId="{E744FF37-4554-4E08-BA2E-FC9A9B055A44}">
      <dgm:prSet/>
      <dgm:spPr/>
      <dgm:t>
        <a:bodyPr/>
        <a:lstStyle/>
        <a:p>
          <a:endParaRPr lang="en-US" sz="1600"/>
        </a:p>
      </dgm:t>
    </dgm:pt>
    <dgm:pt modelId="{B22D46A5-DEBE-404A-8A0D-9662B577D6AF}">
      <dgm:prSet phldrT="[Text]" custT="1"/>
      <dgm:spPr>
        <a:solidFill>
          <a:srgbClr val="00B0F0"/>
        </a:solidFill>
      </dgm:spPr>
      <dgm:t>
        <a:bodyPr/>
        <a:lstStyle/>
        <a:p>
          <a:r>
            <a:rPr lang="en-US" sz="1200" b="1" dirty="0">
              <a:solidFill>
                <a:schemeClr val="tx1"/>
              </a:solidFill>
              <a:latin typeface="Book Antiqua" panose="02040602050305030304" pitchFamily="18" charset="0"/>
            </a:rPr>
            <a:t>Sep to Oct 2024 </a:t>
          </a:r>
          <a:r>
            <a:rPr lang="en-US" sz="1200" b="0" dirty="0">
              <a:solidFill>
                <a:schemeClr val="tx1"/>
              </a:solidFill>
              <a:latin typeface="Book Antiqua" panose="02040602050305030304" pitchFamily="18" charset="0"/>
            </a:rPr>
            <a:t>Finalise UNESCO-IOC draft capacity assessment report</a:t>
          </a:r>
        </a:p>
      </dgm:t>
    </dgm:pt>
    <dgm:pt modelId="{1C53053D-A396-4B5E-867E-0B35DAA09D09}" type="parTrans" cxnId="{46D4D8F5-B49B-44DD-A62F-DB7AA3B8B405}">
      <dgm:prSet/>
      <dgm:spPr/>
      <dgm:t>
        <a:bodyPr/>
        <a:lstStyle/>
        <a:p>
          <a:endParaRPr lang="en-US" sz="1600"/>
        </a:p>
      </dgm:t>
    </dgm:pt>
    <dgm:pt modelId="{8F7A22FC-35AB-433D-9F60-A2A2E44D4549}" type="sibTrans" cxnId="{46D4D8F5-B49B-44DD-A62F-DB7AA3B8B405}">
      <dgm:prSet/>
      <dgm:spPr/>
      <dgm:t>
        <a:bodyPr/>
        <a:lstStyle/>
        <a:p>
          <a:endParaRPr lang="en-US" sz="1600"/>
        </a:p>
      </dgm:t>
    </dgm:pt>
    <dgm:pt modelId="{E9C1430C-EE34-4EE0-9085-D403447E39CA}" type="pres">
      <dgm:prSet presAssocID="{3D1B378A-7895-43BC-89CC-1829AC255690}" presName="Name0" presStyleCnt="0">
        <dgm:presLayoutVars>
          <dgm:chPref val="3"/>
          <dgm:dir/>
          <dgm:animLvl val="lvl"/>
          <dgm:resizeHandles/>
        </dgm:presLayoutVars>
      </dgm:prSet>
      <dgm:spPr/>
    </dgm:pt>
    <dgm:pt modelId="{E5E9A60E-7019-48AE-9003-02D7745DC043}" type="pres">
      <dgm:prSet presAssocID="{BEED875C-0A3B-4420-B1D0-D071A5EF64B4}" presName="horFlow" presStyleCnt="0"/>
      <dgm:spPr/>
    </dgm:pt>
    <dgm:pt modelId="{F2C171B2-5E4C-4175-BA71-8F42C69D451C}" type="pres">
      <dgm:prSet presAssocID="{BEED875C-0A3B-4420-B1D0-D071A5EF64B4}" presName="bigChev" presStyleLbl="node1" presStyleIdx="0" presStyleCnt="4"/>
      <dgm:spPr/>
    </dgm:pt>
    <dgm:pt modelId="{3A9ECD42-28F9-4E09-9A74-E6A3C4416BB9}" type="pres">
      <dgm:prSet presAssocID="{2EFDD7A6-890E-43C3-861B-BE6F8717B8F4}" presName="parTrans" presStyleCnt="0"/>
      <dgm:spPr/>
    </dgm:pt>
    <dgm:pt modelId="{935FA97A-663B-4157-9B2F-6B40D2C82FB4}" type="pres">
      <dgm:prSet presAssocID="{474B20C9-F62D-4DB8-A61E-C27A77AFDB24}" presName="node" presStyleLbl="alignAccFollowNode1" presStyleIdx="0" presStyleCnt="16">
        <dgm:presLayoutVars>
          <dgm:bulletEnabled val="1"/>
        </dgm:presLayoutVars>
      </dgm:prSet>
      <dgm:spPr/>
    </dgm:pt>
    <dgm:pt modelId="{A360C54E-8E4A-42FD-8D6B-D0867D976974}" type="pres">
      <dgm:prSet presAssocID="{5C1B2116-6A88-443D-943A-194D842EF15B}" presName="sibTrans" presStyleCnt="0"/>
      <dgm:spPr/>
    </dgm:pt>
    <dgm:pt modelId="{6D416866-2D12-411C-9954-2F1655F5ACFA}" type="pres">
      <dgm:prSet presAssocID="{F70B82F2-052C-4811-B229-A39D71F13D7A}" presName="node" presStyleLbl="alignAccFollowNode1" presStyleIdx="1" presStyleCnt="16">
        <dgm:presLayoutVars>
          <dgm:bulletEnabled val="1"/>
        </dgm:presLayoutVars>
      </dgm:prSet>
      <dgm:spPr/>
    </dgm:pt>
    <dgm:pt modelId="{434321A9-113E-441E-8562-42AD962C2421}" type="pres">
      <dgm:prSet presAssocID="{41C64A5C-7DFE-411D-B742-5AE55BE901BF}" presName="sibTrans" presStyleCnt="0"/>
      <dgm:spPr/>
    </dgm:pt>
    <dgm:pt modelId="{614CE419-FFB3-4301-B55E-1CAAA75B6101}" type="pres">
      <dgm:prSet presAssocID="{CE514A29-34ED-45F3-B76C-527C9E73A618}" presName="node" presStyleLbl="alignAccFollowNode1" presStyleIdx="2" presStyleCnt="16">
        <dgm:presLayoutVars>
          <dgm:bulletEnabled val="1"/>
        </dgm:presLayoutVars>
      </dgm:prSet>
      <dgm:spPr/>
    </dgm:pt>
    <dgm:pt modelId="{54D19358-C33E-4E0F-A32A-D3A26B59D006}" type="pres">
      <dgm:prSet presAssocID="{1A4F3672-7FFA-4620-9373-AAC5F89CC828}" presName="sibTrans" presStyleCnt="0"/>
      <dgm:spPr/>
    </dgm:pt>
    <dgm:pt modelId="{C691C934-9D80-4D26-BD01-BDB4E8A39237}" type="pres">
      <dgm:prSet presAssocID="{CF9EB880-E159-4334-A2D2-BBFB6C86EA0B}" presName="node" presStyleLbl="alignAccFollowNode1" presStyleIdx="3" presStyleCnt="16" custScaleX="115143" custLinFactNeighborX="2928" custLinFactNeighborY="2878">
        <dgm:presLayoutVars>
          <dgm:bulletEnabled val="1"/>
        </dgm:presLayoutVars>
      </dgm:prSet>
      <dgm:spPr/>
    </dgm:pt>
    <dgm:pt modelId="{03592A5F-F77F-4BF0-90CA-50FC01AED60F}" type="pres">
      <dgm:prSet presAssocID="{BEED875C-0A3B-4420-B1D0-D071A5EF64B4}" presName="vSp" presStyleCnt="0"/>
      <dgm:spPr/>
    </dgm:pt>
    <dgm:pt modelId="{CC4D5315-ADF5-4E25-9D15-3889265F5A6B}" type="pres">
      <dgm:prSet presAssocID="{7602BE3A-259A-414F-A9F9-A2936D8D49E2}" presName="horFlow" presStyleCnt="0"/>
      <dgm:spPr/>
    </dgm:pt>
    <dgm:pt modelId="{E935C47D-9EB9-4CBA-9A0A-0A8F01194B22}" type="pres">
      <dgm:prSet presAssocID="{7602BE3A-259A-414F-A9F9-A2936D8D49E2}" presName="bigChev" presStyleLbl="node1" presStyleIdx="1" presStyleCnt="4" custFlipHor="1" custLinFactX="254613" custLinFactNeighborX="300000" custLinFactNeighborY="2869"/>
      <dgm:spPr/>
    </dgm:pt>
    <dgm:pt modelId="{099C800E-D6D4-4A4D-911A-E046968C7C68}" type="pres">
      <dgm:prSet presAssocID="{0A1B43C1-B3BF-4DCD-B308-B842C9E60987}" presName="parTrans" presStyleCnt="0"/>
      <dgm:spPr/>
    </dgm:pt>
    <dgm:pt modelId="{B6093B22-2362-4FB7-B345-6E7A1A697504}" type="pres">
      <dgm:prSet presAssocID="{89626FFF-000A-4101-9EDF-68130FC2F57A}" presName="node" presStyleLbl="alignAccFollowNode1" presStyleIdx="4" presStyleCnt="16" custFlipHor="1" custLinFactX="134311" custLinFactNeighborX="200000" custLinFactNeighborY="-1206">
        <dgm:presLayoutVars>
          <dgm:bulletEnabled val="1"/>
        </dgm:presLayoutVars>
      </dgm:prSet>
      <dgm:spPr/>
    </dgm:pt>
    <dgm:pt modelId="{638BFB5A-E0BE-46C2-B63B-8C04188B5466}" type="pres">
      <dgm:prSet presAssocID="{C986E8D6-BE23-4298-8868-06754279E612}" presName="sibTrans" presStyleCnt="0"/>
      <dgm:spPr/>
    </dgm:pt>
    <dgm:pt modelId="{F05EE3A9-688F-4C98-A8AE-DF7E0376AB31}" type="pres">
      <dgm:prSet presAssocID="{10897C99-9601-46E3-B851-F0B68E87C3BD}" presName="node" presStyleLbl="alignAccFollowNode1" presStyleIdx="5" presStyleCnt="16" custFlipHor="1" custLinFactNeighborX="-70152" custLinFactNeighborY="-1206">
        <dgm:presLayoutVars>
          <dgm:bulletEnabled val="1"/>
        </dgm:presLayoutVars>
      </dgm:prSet>
      <dgm:spPr/>
    </dgm:pt>
    <dgm:pt modelId="{0C017705-B739-4B8F-A754-DDF7D8A11415}" type="pres">
      <dgm:prSet presAssocID="{607719A6-D7AD-4C18-A089-27E7BD13988E}" presName="sibTrans" presStyleCnt="0"/>
      <dgm:spPr/>
    </dgm:pt>
    <dgm:pt modelId="{3909F0F7-CB73-4F75-9CBA-74536A923059}" type="pres">
      <dgm:prSet presAssocID="{C2AA0B89-9FD3-4FB4-BA27-2D4F7F55717A}" presName="node" presStyleLbl="alignAccFollowNode1" presStyleIdx="6" presStyleCnt="16" custFlipHor="1" custScaleX="112257" custScaleY="104361" custLinFactX="-243615" custLinFactNeighborX="-300000" custLinFactNeighborY="3036">
        <dgm:presLayoutVars>
          <dgm:bulletEnabled val="1"/>
        </dgm:presLayoutVars>
      </dgm:prSet>
      <dgm:spPr/>
    </dgm:pt>
    <dgm:pt modelId="{80AE6902-D0EF-4133-A1F0-22AD671EB3CC}" type="pres">
      <dgm:prSet presAssocID="{F8F90037-06F3-4F63-99E7-CA79B4E71EC0}" presName="sibTrans" presStyleCnt="0"/>
      <dgm:spPr/>
    </dgm:pt>
    <dgm:pt modelId="{A61969EE-CA81-41E1-9C82-FB0C5837CF7B}" type="pres">
      <dgm:prSet presAssocID="{B22D46A5-DEBE-404A-8A0D-9662B577D6AF}" presName="node" presStyleLbl="alignAccFollowNode1" presStyleIdx="7" presStyleCnt="16" custFlipHor="1" custScaleY="103723" custLinFactX="-236384" custLinFactNeighborX="-300000" custLinFactNeighborY="1458">
        <dgm:presLayoutVars>
          <dgm:bulletEnabled val="1"/>
        </dgm:presLayoutVars>
      </dgm:prSet>
      <dgm:spPr/>
    </dgm:pt>
    <dgm:pt modelId="{29D90D79-923F-498B-896D-210FC69E2CC0}" type="pres">
      <dgm:prSet presAssocID="{7602BE3A-259A-414F-A9F9-A2936D8D49E2}" presName="vSp" presStyleCnt="0"/>
      <dgm:spPr/>
    </dgm:pt>
    <dgm:pt modelId="{942DDEB6-DB0A-4880-B22E-C58C61A91F2D}" type="pres">
      <dgm:prSet presAssocID="{039D2394-DF33-44EF-A045-C29342E04136}" presName="horFlow" presStyleCnt="0"/>
      <dgm:spPr/>
    </dgm:pt>
    <dgm:pt modelId="{C0BC06ED-AB15-460B-8873-CCDA87EAD84A}" type="pres">
      <dgm:prSet presAssocID="{039D2394-DF33-44EF-A045-C29342E04136}" presName="bigChev" presStyleLbl="node1" presStyleIdx="2" presStyleCnt="4" custLinFactNeighborX="-3429" custLinFactNeighborY="470"/>
      <dgm:spPr/>
    </dgm:pt>
    <dgm:pt modelId="{FF8149E0-5B38-46B4-A59F-5F70C082F723}" type="pres">
      <dgm:prSet presAssocID="{CE8D16B5-285C-429B-A638-E63D6800BEC9}" presName="parTrans" presStyleCnt="0"/>
      <dgm:spPr/>
    </dgm:pt>
    <dgm:pt modelId="{875F7A6C-A272-4737-BE8E-F809561D4822}" type="pres">
      <dgm:prSet presAssocID="{585B9AA5-7ED0-48A1-BA73-B1101F61262B}" presName="node" presStyleLbl="alignAccFollowNode1" presStyleIdx="8" presStyleCnt="16" custScaleX="70093">
        <dgm:presLayoutVars>
          <dgm:bulletEnabled val="1"/>
        </dgm:presLayoutVars>
      </dgm:prSet>
      <dgm:spPr/>
    </dgm:pt>
    <dgm:pt modelId="{690840C5-CB01-48F9-99B8-D87B981D68C1}" type="pres">
      <dgm:prSet presAssocID="{39F7EE30-3864-4B32-9BA7-C60CE3E371F7}" presName="sibTrans" presStyleCnt="0"/>
      <dgm:spPr/>
    </dgm:pt>
    <dgm:pt modelId="{D1184248-5CB7-498C-A3DB-58C1E3DAB03B}" type="pres">
      <dgm:prSet presAssocID="{2EA4CB6F-4D32-4104-AC62-69E8589D13BE}" presName="node" presStyleLbl="alignAccFollowNode1" presStyleIdx="9" presStyleCnt="16" custScaleX="88423" custScaleY="91324">
        <dgm:presLayoutVars>
          <dgm:bulletEnabled val="1"/>
        </dgm:presLayoutVars>
      </dgm:prSet>
      <dgm:spPr/>
    </dgm:pt>
    <dgm:pt modelId="{F0A858AF-79A8-4ECF-B9B0-14269016DC1A}" type="pres">
      <dgm:prSet presAssocID="{CA2423CA-FB57-473B-BD13-0F58B134ADC6}" presName="sibTrans" presStyleCnt="0"/>
      <dgm:spPr/>
    </dgm:pt>
    <dgm:pt modelId="{B3B2DAD5-0181-4E8B-B5B4-159C04C9DC2E}" type="pres">
      <dgm:prSet presAssocID="{EA4B5806-58B9-4986-AF4B-1E92326187EB}" presName="node" presStyleLbl="alignAccFollowNode1" presStyleIdx="10" presStyleCnt="16" custScaleX="143780">
        <dgm:presLayoutVars>
          <dgm:bulletEnabled val="1"/>
        </dgm:presLayoutVars>
      </dgm:prSet>
      <dgm:spPr/>
    </dgm:pt>
    <dgm:pt modelId="{E275305C-5F50-47FA-AE39-0DE288133510}" type="pres">
      <dgm:prSet presAssocID="{C9108431-65EC-42BF-8BC5-287F218ED868}" presName="sibTrans" presStyleCnt="0"/>
      <dgm:spPr/>
    </dgm:pt>
    <dgm:pt modelId="{40665510-43F7-4A62-A15C-76CE32C614F0}" type="pres">
      <dgm:prSet presAssocID="{F71AF16D-D539-4A3D-AB3F-F6D9B28DA5F5}" presName="node" presStyleLbl="alignAccFollowNode1" presStyleIdx="11" presStyleCnt="16" custScaleX="91845" custScaleY="95768" custLinFactNeighborX="9715" custLinFactNeighborY="2076">
        <dgm:presLayoutVars>
          <dgm:bulletEnabled val="1"/>
        </dgm:presLayoutVars>
      </dgm:prSet>
      <dgm:spPr/>
    </dgm:pt>
    <dgm:pt modelId="{BD553348-AE8F-4F91-9929-65B0E68E0CB1}" type="pres">
      <dgm:prSet presAssocID="{039D2394-DF33-44EF-A045-C29342E04136}" presName="vSp" presStyleCnt="0"/>
      <dgm:spPr/>
    </dgm:pt>
    <dgm:pt modelId="{E6F18605-FA13-46E8-B213-33A91FCD9081}" type="pres">
      <dgm:prSet presAssocID="{EEB3D5B7-3097-4811-8C72-4083B9AFCDFF}" presName="horFlow" presStyleCnt="0"/>
      <dgm:spPr/>
    </dgm:pt>
    <dgm:pt modelId="{F5B6F2E7-4000-4E28-9C01-0CAF7179699B}" type="pres">
      <dgm:prSet presAssocID="{EEB3D5B7-3097-4811-8C72-4083B9AFCDFF}" presName="bigChev" presStyleLbl="node1" presStyleIdx="3" presStyleCnt="4" custFlipHor="1" custScaleX="121138" custScaleY="114490" custLinFactX="265838" custLinFactNeighborX="300000" custLinFactNeighborY="7813"/>
      <dgm:spPr/>
    </dgm:pt>
    <dgm:pt modelId="{5652E21D-F6F3-4587-B89B-B79CF4FCC0D0}" type="pres">
      <dgm:prSet presAssocID="{F451064A-17C4-4A32-B94F-76C6A1E4C83D}" presName="parTrans" presStyleCnt="0"/>
      <dgm:spPr/>
    </dgm:pt>
    <dgm:pt modelId="{94B13EF0-14FB-4537-8012-2152DCA9DCC5}" type="pres">
      <dgm:prSet presAssocID="{7678D6A6-3B49-4A8B-9BEC-8D3850D40176}" presName="node" presStyleLbl="alignAccFollowNode1" presStyleIdx="12" presStyleCnt="16" custFlipHor="1" custScaleY="120892" custLinFactX="53114" custLinFactNeighborX="100000" custLinFactNeighborY="7359">
        <dgm:presLayoutVars>
          <dgm:bulletEnabled val="1"/>
        </dgm:presLayoutVars>
      </dgm:prSet>
      <dgm:spPr/>
    </dgm:pt>
    <dgm:pt modelId="{C58E6A9B-2D36-4D5A-B6D3-02FAAF8BF6BA}" type="pres">
      <dgm:prSet presAssocID="{D273DEBB-1360-4791-80D0-5075849170B7}" presName="sibTrans" presStyleCnt="0"/>
      <dgm:spPr/>
    </dgm:pt>
    <dgm:pt modelId="{06960C0D-0190-4F26-972C-13F633006B0C}" type="pres">
      <dgm:prSet presAssocID="{28D66E61-367A-4F90-9289-BC4320D9E6A2}" presName="node" presStyleLbl="alignAccFollowNode1" presStyleIdx="13" presStyleCnt="16" custFlipHor="1" custScaleX="108369" custScaleY="117247" custLinFactX="-98022" custLinFactNeighborX="-100000" custLinFactNeighborY="7359">
        <dgm:presLayoutVars>
          <dgm:bulletEnabled val="1"/>
        </dgm:presLayoutVars>
      </dgm:prSet>
      <dgm:spPr/>
    </dgm:pt>
    <dgm:pt modelId="{8F70625F-7764-413F-A915-A29CED5C65AB}" type="pres">
      <dgm:prSet presAssocID="{C156EA52-C901-40BE-AEE5-43CC56F25DEA}" presName="sibTrans" presStyleCnt="0"/>
      <dgm:spPr/>
    </dgm:pt>
    <dgm:pt modelId="{FFF5F97F-CBB7-4041-9FD0-A4F04622C988}" type="pres">
      <dgm:prSet presAssocID="{C0B53732-C7B5-48DD-8D15-C91E71C7CAA6}" presName="node" presStyleLbl="alignAccFollowNode1" presStyleIdx="14" presStyleCnt="16" custFlipHor="1" custScaleY="117169" custLinFactX="-15640" custLinFactNeighborX="-100000" custLinFactNeighborY="8687">
        <dgm:presLayoutVars>
          <dgm:bulletEnabled val="1"/>
        </dgm:presLayoutVars>
      </dgm:prSet>
      <dgm:spPr/>
    </dgm:pt>
    <dgm:pt modelId="{B9CA7080-26AF-42B9-B0EE-10ECF138533E}" type="pres">
      <dgm:prSet presAssocID="{697D4705-F07C-48AF-9DDB-FC82A77BD0FB}" presName="sibTrans" presStyleCnt="0"/>
      <dgm:spPr/>
    </dgm:pt>
    <dgm:pt modelId="{D3EDF899-1A48-4D77-AA24-087F1C5A19A2}" type="pres">
      <dgm:prSet presAssocID="{CCF8BDC6-FC99-43DD-A0AD-7E00EF64F8E3}" presName="node" presStyleLbl="alignAccFollowNode1" presStyleIdx="15" presStyleCnt="16" custFlipHor="1" custScaleX="111497" custScaleY="124703" custLinFactX="-330660" custLinFactNeighborX="-400000" custLinFactNeighborY="7639">
        <dgm:presLayoutVars>
          <dgm:bulletEnabled val="1"/>
        </dgm:presLayoutVars>
      </dgm:prSet>
      <dgm:spPr/>
    </dgm:pt>
  </dgm:ptLst>
  <dgm:cxnLst>
    <dgm:cxn modelId="{466F6B06-8E2F-4183-AEB9-D2C2BDA6D3AF}" srcId="{039D2394-DF33-44EF-A045-C29342E04136}" destId="{2EA4CB6F-4D32-4104-AC62-69E8589D13BE}" srcOrd="1" destOrd="0" parTransId="{73E62BFE-08AD-43BC-B5F1-E8DB105E208E}" sibTransId="{CA2423CA-FB57-473B-BD13-0F58B134ADC6}"/>
    <dgm:cxn modelId="{F8765A06-A246-4CF6-BB9F-B04756C8EF5F}" type="presOf" srcId="{10897C99-9601-46E3-B851-F0B68E87C3BD}" destId="{F05EE3A9-688F-4C98-A8AE-DF7E0376AB31}" srcOrd="0" destOrd="0" presId="urn:microsoft.com/office/officeart/2005/8/layout/lProcess3"/>
    <dgm:cxn modelId="{6A38F810-C3DA-42FC-A37F-7D8B3F912824}" srcId="{3D1B378A-7895-43BC-89CC-1829AC255690}" destId="{EEB3D5B7-3097-4811-8C72-4083B9AFCDFF}" srcOrd="3" destOrd="0" parTransId="{AE87BD99-B8CD-4192-95E7-681293BFE501}" sibTransId="{E20B9A8A-C432-4000-AB25-1B046A800E5F}"/>
    <dgm:cxn modelId="{A8ECA915-F5F1-4190-8D4E-353E361D5855}" srcId="{039D2394-DF33-44EF-A045-C29342E04136}" destId="{F71AF16D-D539-4A3D-AB3F-F6D9B28DA5F5}" srcOrd="3" destOrd="0" parTransId="{EFB1C28C-BE7B-4FDC-BDDD-7BE5422AC06E}" sibTransId="{391431E7-187C-4DEA-BAD1-E552FF7A0E1C}"/>
    <dgm:cxn modelId="{C7488319-85C0-49BB-ACBF-17164224288F}" srcId="{BEED875C-0A3B-4420-B1D0-D071A5EF64B4}" destId="{CF9EB880-E159-4334-A2D2-BBFB6C86EA0B}" srcOrd="3" destOrd="0" parTransId="{464774DF-854F-4014-A1E5-F091B29437AC}" sibTransId="{1C486589-A221-42AC-BFE1-4A4FBAA9A9B4}"/>
    <dgm:cxn modelId="{66232F1A-171A-4CD5-BC32-37661299BC01}" srcId="{BEED875C-0A3B-4420-B1D0-D071A5EF64B4}" destId="{F70B82F2-052C-4811-B229-A39D71F13D7A}" srcOrd="1" destOrd="0" parTransId="{1D2C7D31-EED0-4099-B9AC-8650EDEB9019}" sibTransId="{41C64A5C-7DFE-411D-B742-5AE55BE901BF}"/>
    <dgm:cxn modelId="{215B211F-0442-4ED2-8245-B9096E16DE40}" type="presOf" srcId="{7678D6A6-3B49-4A8B-9BEC-8D3850D40176}" destId="{94B13EF0-14FB-4537-8012-2152DCA9DCC5}" srcOrd="0" destOrd="0" presId="urn:microsoft.com/office/officeart/2005/8/layout/lProcess3"/>
    <dgm:cxn modelId="{E744FF37-4554-4E08-BA2E-FC9A9B055A44}" srcId="{EEB3D5B7-3097-4811-8C72-4083B9AFCDFF}" destId="{C0B53732-C7B5-48DD-8D15-C91E71C7CAA6}" srcOrd="2" destOrd="0" parTransId="{08B258B3-828A-4DD2-B6F8-40B3946C4937}" sibTransId="{697D4705-F07C-48AF-9DDB-FC82A77BD0FB}"/>
    <dgm:cxn modelId="{8E63B53F-9560-4C4B-B9CD-0E5EACA48059}" type="presOf" srcId="{474B20C9-F62D-4DB8-A61E-C27A77AFDB24}" destId="{935FA97A-663B-4157-9B2F-6B40D2C82FB4}" srcOrd="0" destOrd="0" presId="urn:microsoft.com/office/officeart/2005/8/layout/lProcess3"/>
    <dgm:cxn modelId="{5848C55F-7BB4-4CC4-A4D5-E3619B75161B}" type="presOf" srcId="{CCF8BDC6-FC99-43DD-A0AD-7E00EF64F8E3}" destId="{D3EDF899-1A48-4D77-AA24-087F1C5A19A2}" srcOrd="0" destOrd="0" presId="urn:microsoft.com/office/officeart/2005/8/layout/lProcess3"/>
    <dgm:cxn modelId="{82810741-5AE4-47F7-A81D-36B2027403D2}" srcId="{7602BE3A-259A-414F-A9F9-A2936D8D49E2}" destId="{C2AA0B89-9FD3-4FB4-BA27-2D4F7F55717A}" srcOrd="2" destOrd="0" parTransId="{39458012-4D55-42D9-9FDE-52B37A66E2A4}" sibTransId="{F8F90037-06F3-4F63-99E7-CA79B4E71EC0}"/>
    <dgm:cxn modelId="{303C9D44-2692-4F0F-90D5-C970BF358993}" type="presOf" srcId="{039D2394-DF33-44EF-A045-C29342E04136}" destId="{C0BC06ED-AB15-460B-8873-CCDA87EAD84A}" srcOrd="0" destOrd="0" presId="urn:microsoft.com/office/officeart/2005/8/layout/lProcess3"/>
    <dgm:cxn modelId="{00FEBD49-FA5F-46CD-9E4B-16B08F6BF9AD}" srcId="{EEB3D5B7-3097-4811-8C72-4083B9AFCDFF}" destId="{CCF8BDC6-FC99-43DD-A0AD-7E00EF64F8E3}" srcOrd="3" destOrd="0" parTransId="{F42DC441-2448-4DE2-95FE-A50FB4D27486}" sibTransId="{2485B19C-30A3-45DC-9E7F-3B19EF05055D}"/>
    <dgm:cxn modelId="{8AEF476D-4D79-48C4-A85E-3E8337ABDBD0}" srcId="{3D1B378A-7895-43BC-89CC-1829AC255690}" destId="{BEED875C-0A3B-4420-B1D0-D071A5EF64B4}" srcOrd="0" destOrd="0" parTransId="{1714E587-3520-4F07-991F-828DA7B9383E}" sibTransId="{CAB9F045-43F7-4A8D-92A8-08C01B74B2D4}"/>
    <dgm:cxn modelId="{4DE67E6D-8F4E-48F2-A588-A6746AB1A1BF}" type="presOf" srcId="{C0B53732-C7B5-48DD-8D15-C91E71C7CAA6}" destId="{FFF5F97F-CBB7-4041-9FD0-A4F04622C988}" srcOrd="0" destOrd="0" presId="urn:microsoft.com/office/officeart/2005/8/layout/lProcess3"/>
    <dgm:cxn modelId="{91468E6E-76BC-4B57-8136-B7960AC01C3C}" srcId="{7602BE3A-259A-414F-A9F9-A2936D8D49E2}" destId="{89626FFF-000A-4101-9EDF-68130FC2F57A}" srcOrd="0" destOrd="0" parTransId="{0A1B43C1-B3BF-4DCD-B308-B842C9E60987}" sibTransId="{C986E8D6-BE23-4298-8868-06754279E612}"/>
    <dgm:cxn modelId="{9ECECE6E-D9D4-4156-9F12-C1677AFA6EF4}" type="presOf" srcId="{CE514A29-34ED-45F3-B76C-527C9E73A618}" destId="{614CE419-FFB3-4301-B55E-1CAAA75B6101}" srcOrd="0" destOrd="0" presId="urn:microsoft.com/office/officeart/2005/8/layout/lProcess3"/>
    <dgm:cxn modelId="{3943B350-2C2B-4F32-9E13-FCC12FE66840}" srcId="{EEB3D5B7-3097-4811-8C72-4083B9AFCDFF}" destId="{7678D6A6-3B49-4A8B-9BEC-8D3850D40176}" srcOrd="0" destOrd="0" parTransId="{F451064A-17C4-4A32-B94F-76C6A1E4C83D}" sibTransId="{D273DEBB-1360-4791-80D0-5075849170B7}"/>
    <dgm:cxn modelId="{A889B271-736E-4D76-9D7F-D8A8733105B1}" type="presOf" srcId="{3D1B378A-7895-43BC-89CC-1829AC255690}" destId="{E9C1430C-EE34-4EE0-9085-D403447E39CA}" srcOrd="0" destOrd="0" presId="urn:microsoft.com/office/officeart/2005/8/layout/lProcess3"/>
    <dgm:cxn modelId="{E1F90E72-2B56-4614-B3C6-F59007008BD9}" type="presOf" srcId="{BEED875C-0A3B-4420-B1D0-D071A5EF64B4}" destId="{F2C171B2-5E4C-4175-BA71-8F42C69D451C}" srcOrd="0" destOrd="0" presId="urn:microsoft.com/office/officeart/2005/8/layout/lProcess3"/>
    <dgm:cxn modelId="{12B77856-DB11-423D-986D-DC58D73BDC8C}" type="presOf" srcId="{585B9AA5-7ED0-48A1-BA73-B1101F61262B}" destId="{875F7A6C-A272-4737-BE8E-F809561D4822}" srcOrd="0" destOrd="0" presId="urn:microsoft.com/office/officeart/2005/8/layout/lProcess3"/>
    <dgm:cxn modelId="{1D9C077F-20F5-4E41-B1A7-3E13529DE0CD}" type="presOf" srcId="{CF9EB880-E159-4334-A2D2-BBFB6C86EA0B}" destId="{C691C934-9D80-4D26-BD01-BDB4E8A39237}" srcOrd="0" destOrd="0" presId="urn:microsoft.com/office/officeart/2005/8/layout/lProcess3"/>
    <dgm:cxn modelId="{0738438A-F039-4EC2-A0D6-4CDBA7F38C70}" srcId="{BEED875C-0A3B-4420-B1D0-D071A5EF64B4}" destId="{CE514A29-34ED-45F3-B76C-527C9E73A618}" srcOrd="2" destOrd="0" parTransId="{452E37AC-585D-4C74-BE0B-BED304CAD86A}" sibTransId="{1A4F3672-7FFA-4620-9373-AAC5F89CC828}"/>
    <dgm:cxn modelId="{A86AC88C-BF8A-47FF-BAC4-C2E571E9E0D6}" srcId="{3D1B378A-7895-43BC-89CC-1829AC255690}" destId="{7602BE3A-259A-414F-A9F9-A2936D8D49E2}" srcOrd="1" destOrd="0" parTransId="{7A3A9E7D-A3A3-42DC-BCFD-C39F10A5358A}" sibTransId="{718A612E-3B89-4E35-A26F-E460E221D6B2}"/>
    <dgm:cxn modelId="{C13E848F-1953-4574-B98A-860912873162}" type="presOf" srcId="{EA4B5806-58B9-4986-AF4B-1E92326187EB}" destId="{B3B2DAD5-0181-4E8B-B5B4-159C04C9DC2E}" srcOrd="0" destOrd="0" presId="urn:microsoft.com/office/officeart/2005/8/layout/lProcess3"/>
    <dgm:cxn modelId="{CE398094-903C-4FE4-99D5-DBEA59D0E219}" type="presOf" srcId="{B22D46A5-DEBE-404A-8A0D-9662B577D6AF}" destId="{A61969EE-CA81-41E1-9C82-FB0C5837CF7B}" srcOrd="0" destOrd="0" presId="urn:microsoft.com/office/officeart/2005/8/layout/lProcess3"/>
    <dgm:cxn modelId="{56B256A0-B919-4DA3-9FDB-00D9BDE7D8C4}" type="presOf" srcId="{2EA4CB6F-4D32-4104-AC62-69E8589D13BE}" destId="{D1184248-5CB7-498C-A3DB-58C1E3DAB03B}" srcOrd="0" destOrd="0" presId="urn:microsoft.com/office/officeart/2005/8/layout/lProcess3"/>
    <dgm:cxn modelId="{DDE9EFAA-18B9-4731-824F-9CD569E65A61}" srcId="{039D2394-DF33-44EF-A045-C29342E04136}" destId="{585B9AA5-7ED0-48A1-BA73-B1101F61262B}" srcOrd="0" destOrd="0" parTransId="{CE8D16B5-285C-429B-A638-E63D6800BEC9}" sibTransId="{39F7EE30-3864-4B32-9BA7-C60CE3E371F7}"/>
    <dgm:cxn modelId="{ABF346AD-865E-40DD-B41B-46FE8A93B77F}" type="presOf" srcId="{7602BE3A-259A-414F-A9F9-A2936D8D49E2}" destId="{E935C47D-9EB9-4CBA-9A0A-0A8F01194B22}" srcOrd="0" destOrd="0" presId="urn:microsoft.com/office/officeart/2005/8/layout/lProcess3"/>
    <dgm:cxn modelId="{5A7536AE-2F3E-4018-92EF-519BCD3490F0}" srcId="{7602BE3A-259A-414F-A9F9-A2936D8D49E2}" destId="{10897C99-9601-46E3-B851-F0B68E87C3BD}" srcOrd="1" destOrd="0" parTransId="{488ACD8E-B950-4708-9EC8-8398C5733A14}" sibTransId="{607719A6-D7AD-4C18-A089-27E7BD13988E}"/>
    <dgm:cxn modelId="{2414BAB5-D87D-433F-8BFE-949CE20B1A2F}" type="presOf" srcId="{F70B82F2-052C-4811-B229-A39D71F13D7A}" destId="{6D416866-2D12-411C-9954-2F1655F5ACFA}" srcOrd="0" destOrd="0" presId="urn:microsoft.com/office/officeart/2005/8/layout/lProcess3"/>
    <dgm:cxn modelId="{0F8D6DC9-5277-42CC-BBE9-638631A3918A}" srcId="{BEED875C-0A3B-4420-B1D0-D071A5EF64B4}" destId="{474B20C9-F62D-4DB8-A61E-C27A77AFDB24}" srcOrd="0" destOrd="0" parTransId="{2EFDD7A6-890E-43C3-861B-BE6F8717B8F4}" sibTransId="{5C1B2116-6A88-443D-943A-194D842EF15B}"/>
    <dgm:cxn modelId="{5B226ED4-13C2-4051-9EDB-2CB2F1CEC8E7}" type="presOf" srcId="{28D66E61-367A-4F90-9289-BC4320D9E6A2}" destId="{06960C0D-0190-4F26-972C-13F633006B0C}" srcOrd="0" destOrd="0" presId="urn:microsoft.com/office/officeart/2005/8/layout/lProcess3"/>
    <dgm:cxn modelId="{24FDA5D6-9ACC-4508-BA8A-A4CF0944AE5D}" type="presOf" srcId="{EEB3D5B7-3097-4811-8C72-4083B9AFCDFF}" destId="{F5B6F2E7-4000-4E28-9C01-0CAF7179699B}" srcOrd="0" destOrd="0" presId="urn:microsoft.com/office/officeart/2005/8/layout/lProcess3"/>
    <dgm:cxn modelId="{622C4DD8-1682-4123-870A-E4A13C2DC098}" srcId="{EEB3D5B7-3097-4811-8C72-4083B9AFCDFF}" destId="{28D66E61-367A-4F90-9289-BC4320D9E6A2}" srcOrd="1" destOrd="0" parTransId="{1B8C25FA-174B-452D-B2A0-91A6D0A3AA0E}" sibTransId="{C156EA52-C901-40BE-AEE5-43CC56F25DEA}"/>
    <dgm:cxn modelId="{BA3C4ADA-3DEA-4E37-B22D-E37DC0D09E39}" srcId="{3D1B378A-7895-43BC-89CC-1829AC255690}" destId="{039D2394-DF33-44EF-A045-C29342E04136}" srcOrd="2" destOrd="0" parTransId="{955B02D0-7C67-4DBE-8CB4-9F024EE24BF5}" sibTransId="{DE8915EF-0D13-4785-885D-7E415DD7C9F2}"/>
    <dgm:cxn modelId="{CE7315E1-DA9E-48D9-BEBC-AC2651FCC5BF}" type="presOf" srcId="{C2AA0B89-9FD3-4FB4-BA27-2D4F7F55717A}" destId="{3909F0F7-CB73-4F75-9CBA-74536A923059}" srcOrd="0" destOrd="0" presId="urn:microsoft.com/office/officeart/2005/8/layout/lProcess3"/>
    <dgm:cxn modelId="{BCA85FE2-2E57-4067-8F9E-1C360C8EEADD}" type="presOf" srcId="{F71AF16D-D539-4A3D-AB3F-F6D9B28DA5F5}" destId="{40665510-43F7-4A62-A15C-76CE32C614F0}" srcOrd="0" destOrd="0" presId="urn:microsoft.com/office/officeart/2005/8/layout/lProcess3"/>
    <dgm:cxn modelId="{752263F5-43AD-40CB-BAD7-C2E53E879477}" type="presOf" srcId="{89626FFF-000A-4101-9EDF-68130FC2F57A}" destId="{B6093B22-2362-4FB7-B345-6E7A1A697504}" srcOrd="0" destOrd="0" presId="urn:microsoft.com/office/officeart/2005/8/layout/lProcess3"/>
    <dgm:cxn modelId="{46D4D8F5-B49B-44DD-A62F-DB7AA3B8B405}" srcId="{7602BE3A-259A-414F-A9F9-A2936D8D49E2}" destId="{B22D46A5-DEBE-404A-8A0D-9662B577D6AF}" srcOrd="3" destOrd="0" parTransId="{1C53053D-A396-4B5E-867E-0B35DAA09D09}" sibTransId="{8F7A22FC-35AB-433D-9F60-A2A2E44D4549}"/>
    <dgm:cxn modelId="{056B44F7-D9D2-4230-BF02-D844D1D8B00A}" srcId="{039D2394-DF33-44EF-A045-C29342E04136}" destId="{EA4B5806-58B9-4986-AF4B-1E92326187EB}" srcOrd="2" destOrd="0" parTransId="{F6F354CC-36DD-4831-9643-BE7E83A7240C}" sibTransId="{C9108431-65EC-42BF-8BC5-287F218ED868}"/>
    <dgm:cxn modelId="{8613E908-3854-4737-AFA9-E960161FD626}" type="presParOf" srcId="{E9C1430C-EE34-4EE0-9085-D403447E39CA}" destId="{E5E9A60E-7019-48AE-9003-02D7745DC043}" srcOrd="0" destOrd="0" presId="urn:microsoft.com/office/officeart/2005/8/layout/lProcess3"/>
    <dgm:cxn modelId="{B60E9725-1C33-4E5C-9755-206A5B91E0D5}" type="presParOf" srcId="{E5E9A60E-7019-48AE-9003-02D7745DC043}" destId="{F2C171B2-5E4C-4175-BA71-8F42C69D451C}" srcOrd="0" destOrd="0" presId="urn:microsoft.com/office/officeart/2005/8/layout/lProcess3"/>
    <dgm:cxn modelId="{A828FEA4-8084-45DE-8548-0A7738FC1326}" type="presParOf" srcId="{E5E9A60E-7019-48AE-9003-02D7745DC043}" destId="{3A9ECD42-28F9-4E09-9A74-E6A3C4416BB9}" srcOrd="1" destOrd="0" presId="urn:microsoft.com/office/officeart/2005/8/layout/lProcess3"/>
    <dgm:cxn modelId="{84C3993F-3818-46ED-83C9-6FE92CF3AD96}" type="presParOf" srcId="{E5E9A60E-7019-48AE-9003-02D7745DC043}" destId="{935FA97A-663B-4157-9B2F-6B40D2C82FB4}" srcOrd="2" destOrd="0" presId="urn:microsoft.com/office/officeart/2005/8/layout/lProcess3"/>
    <dgm:cxn modelId="{A39A2409-4889-44A7-A549-FF189EDA72EB}" type="presParOf" srcId="{E5E9A60E-7019-48AE-9003-02D7745DC043}" destId="{A360C54E-8E4A-42FD-8D6B-D0867D976974}" srcOrd="3" destOrd="0" presId="urn:microsoft.com/office/officeart/2005/8/layout/lProcess3"/>
    <dgm:cxn modelId="{A41196D0-84D2-4B6F-8020-BE187E1F22E2}" type="presParOf" srcId="{E5E9A60E-7019-48AE-9003-02D7745DC043}" destId="{6D416866-2D12-411C-9954-2F1655F5ACFA}" srcOrd="4" destOrd="0" presId="urn:microsoft.com/office/officeart/2005/8/layout/lProcess3"/>
    <dgm:cxn modelId="{3A532335-3C0E-42AB-B8C6-3631F7C07943}" type="presParOf" srcId="{E5E9A60E-7019-48AE-9003-02D7745DC043}" destId="{434321A9-113E-441E-8562-42AD962C2421}" srcOrd="5" destOrd="0" presId="urn:microsoft.com/office/officeart/2005/8/layout/lProcess3"/>
    <dgm:cxn modelId="{4B113E57-13BD-48EF-8374-07D15DE13F07}" type="presParOf" srcId="{E5E9A60E-7019-48AE-9003-02D7745DC043}" destId="{614CE419-FFB3-4301-B55E-1CAAA75B6101}" srcOrd="6" destOrd="0" presId="urn:microsoft.com/office/officeart/2005/8/layout/lProcess3"/>
    <dgm:cxn modelId="{CB58E121-E3F1-4A2F-AD64-B40509686134}" type="presParOf" srcId="{E5E9A60E-7019-48AE-9003-02D7745DC043}" destId="{54D19358-C33E-4E0F-A32A-D3A26B59D006}" srcOrd="7" destOrd="0" presId="urn:microsoft.com/office/officeart/2005/8/layout/lProcess3"/>
    <dgm:cxn modelId="{A5DBECEB-C267-44F8-88BF-935A2AD8005E}" type="presParOf" srcId="{E5E9A60E-7019-48AE-9003-02D7745DC043}" destId="{C691C934-9D80-4D26-BD01-BDB4E8A39237}" srcOrd="8" destOrd="0" presId="urn:microsoft.com/office/officeart/2005/8/layout/lProcess3"/>
    <dgm:cxn modelId="{A12C2AA3-C84C-4DAD-AA1A-7E01DC1072B8}" type="presParOf" srcId="{E9C1430C-EE34-4EE0-9085-D403447E39CA}" destId="{03592A5F-F77F-4BF0-90CA-50FC01AED60F}" srcOrd="1" destOrd="0" presId="urn:microsoft.com/office/officeart/2005/8/layout/lProcess3"/>
    <dgm:cxn modelId="{ABACFA1C-5E73-4453-BEE1-68DA28B74558}" type="presParOf" srcId="{E9C1430C-EE34-4EE0-9085-D403447E39CA}" destId="{CC4D5315-ADF5-4E25-9D15-3889265F5A6B}" srcOrd="2" destOrd="0" presId="urn:microsoft.com/office/officeart/2005/8/layout/lProcess3"/>
    <dgm:cxn modelId="{C688740E-CD1A-4EBB-BEA0-196CCB694918}" type="presParOf" srcId="{CC4D5315-ADF5-4E25-9D15-3889265F5A6B}" destId="{E935C47D-9EB9-4CBA-9A0A-0A8F01194B22}" srcOrd="0" destOrd="0" presId="urn:microsoft.com/office/officeart/2005/8/layout/lProcess3"/>
    <dgm:cxn modelId="{5C30FF7D-10C9-49F6-9C40-2E5F1BCEEB0F}" type="presParOf" srcId="{CC4D5315-ADF5-4E25-9D15-3889265F5A6B}" destId="{099C800E-D6D4-4A4D-911A-E046968C7C68}" srcOrd="1" destOrd="0" presId="urn:microsoft.com/office/officeart/2005/8/layout/lProcess3"/>
    <dgm:cxn modelId="{46ACD1B6-B8EB-4938-9273-4F7089828D94}" type="presParOf" srcId="{CC4D5315-ADF5-4E25-9D15-3889265F5A6B}" destId="{B6093B22-2362-4FB7-B345-6E7A1A697504}" srcOrd="2" destOrd="0" presId="urn:microsoft.com/office/officeart/2005/8/layout/lProcess3"/>
    <dgm:cxn modelId="{2E124639-CA9F-4C96-881B-0AFFAD2AF9DB}" type="presParOf" srcId="{CC4D5315-ADF5-4E25-9D15-3889265F5A6B}" destId="{638BFB5A-E0BE-46C2-B63B-8C04188B5466}" srcOrd="3" destOrd="0" presId="urn:microsoft.com/office/officeart/2005/8/layout/lProcess3"/>
    <dgm:cxn modelId="{1A9D02F9-FEED-48A5-A852-622ADA1FAD41}" type="presParOf" srcId="{CC4D5315-ADF5-4E25-9D15-3889265F5A6B}" destId="{F05EE3A9-688F-4C98-A8AE-DF7E0376AB31}" srcOrd="4" destOrd="0" presId="urn:microsoft.com/office/officeart/2005/8/layout/lProcess3"/>
    <dgm:cxn modelId="{8992BC6D-B3A6-46DB-BC44-63D3245794AD}" type="presParOf" srcId="{CC4D5315-ADF5-4E25-9D15-3889265F5A6B}" destId="{0C017705-B739-4B8F-A754-DDF7D8A11415}" srcOrd="5" destOrd="0" presId="urn:microsoft.com/office/officeart/2005/8/layout/lProcess3"/>
    <dgm:cxn modelId="{56AFE620-08D7-4706-84B0-F9FA1B9B2828}" type="presParOf" srcId="{CC4D5315-ADF5-4E25-9D15-3889265F5A6B}" destId="{3909F0F7-CB73-4F75-9CBA-74536A923059}" srcOrd="6" destOrd="0" presId="urn:microsoft.com/office/officeart/2005/8/layout/lProcess3"/>
    <dgm:cxn modelId="{527D9452-B0C7-4FD4-8640-23BB0A11CDAB}" type="presParOf" srcId="{CC4D5315-ADF5-4E25-9D15-3889265F5A6B}" destId="{80AE6902-D0EF-4133-A1F0-22AD671EB3CC}" srcOrd="7" destOrd="0" presId="urn:microsoft.com/office/officeart/2005/8/layout/lProcess3"/>
    <dgm:cxn modelId="{D4F8D1B4-CF97-4730-B03A-367551223CFC}" type="presParOf" srcId="{CC4D5315-ADF5-4E25-9D15-3889265F5A6B}" destId="{A61969EE-CA81-41E1-9C82-FB0C5837CF7B}" srcOrd="8" destOrd="0" presId="urn:microsoft.com/office/officeart/2005/8/layout/lProcess3"/>
    <dgm:cxn modelId="{848E38B4-0F42-44BC-BC03-12ACA2669026}" type="presParOf" srcId="{E9C1430C-EE34-4EE0-9085-D403447E39CA}" destId="{29D90D79-923F-498B-896D-210FC69E2CC0}" srcOrd="3" destOrd="0" presId="urn:microsoft.com/office/officeart/2005/8/layout/lProcess3"/>
    <dgm:cxn modelId="{49AD629A-722E-4DA6-BB26-78848811D5C7}" type="presParOf" srcId="{E9C1430C-EE34-4EE0-9085-D403447E39CA}" destId="{942DDEB6-DB0A-4880-B22E-C58C61A91F2D}" srcOrd="4" destOrd="0" presId="urn:microsoft.com/office/officeart/2005/8/layout/lProcess3"/>
    <dgm:cxn modelId="{094F0654-FC28-4B51-B3D8-7E3A6AA4EB3F}" type="presParOf" srcId="{942DDEB6-DB0A-4880-B22E-C58C61A91F2D}" destId="{C0BC06ED-AB15-460B-8873-CCDA87EAD84A}" srcOrd="0" destOrd="0" presId="urn:microsoft.com/office/officeart/2005/8/layout/lProcess3"/>
    <dgm:cxn modelId="{CE7C53C3-307F-43C0-91D1-17A2372FE31A}" type="presParOf" srcId="{942DDEB6-DB0A-4880-B22E-C58C61A91F2D}" destId="{FF8149E0-5B38-46B4-A59F-5F70C082F723}" srcOrd="1" destOrd="0" presId="urn:microsoft.com/office/officeart/2005/8/layout/lProcess3"/>
    <dgm:cxn modelId="{2DA5D43C-31DA-463C-AC17-E7ABA8956726}" type="presParOf" srcId="{942DDEB6-DB0A-4880-B22E-C58C61A91F2D}" destId="{875F7A6C-A272-4737-BE8E-F809561D4822}" srcOrd="2" destOrd="0" presId="urn:microsoft.com/office/officeart/2005/8/layout/lProcess3"/>
    <dgm:cxn modelId="{19571789-ACA8-4006-8688-39FAA9AB4A2E}" type="presParOf" srcId="{942DDEB6-DB0A-4880-B22E-C58C61A91F2D}" destId="{690840C5-CB01-48F9-99B8-D87B981D68C1}" srcOrd="3" destOrd="0" presId="urn:microsoft.com/office/officeart/2005/8/layout/lProcess3"/>
    <dgm:cxn modelId="{71F36519-662D-4898-87E0-A30BDE89246D}" type="presParOf" srcId="{942DDEB6-DB0A-4880-B22E-C58C61A91F2D}" destId="{D1184248-5CB7-498C-A3DB-58C1E3DAB03B}" srcOrd="4" destOrd="0" presId="urn:microsoft.com/office/officeart/2005/8/layout/lProcess3"/>
    <dgm:cxn modelId="{DAE9DADF-2033-49EB-8546-41BEA87FD358}" type="presParOf" srcId="{942DDEB6-DB0A-4880-B22E-C58C61A91F2D}" destId="{F0A858AF-79A8-4ECF-B9B0-14269016DC1A}" srcOrd="5" destOrd="0" presId="urn:microsoft.com/office/officeart/2005/8/layout/lProcess3"/>
    <dgm:cxn modelId="{3D61AA89-CD93-4507-ADFB-F73BC8E1930D}" type="presParOf" srcId="{942DDEB6-DB0A-4880-B22E-C58C61A91F2D}" destId="{B3B2DAD5-0181-4E8B-B5B4-159C04C9DC2E}" srcOrd="6" destOrd="0" presId="urn:microsoft.com/office/officeart/2005/8/layout/lProcess3"/>
    <dgm:cxn modelId="{BC22A12A-D931-4461-A72B-BE3ACB4C1F3C}" type="presParOf" srcId="{942DDEB6-DB0A-4880-B22E-C58C61A91F2D}" destId="{E275305C-5F50-47FA-AE39-0DE288133510}" srcOrd="7" destOrd="0" presId="urn:microsoft.com/office/officeart/2005/8/layout/lProcess3"/>
    <dgm:cxn modelId="{A198A393-1F09-4879-8F41-E893A2381C94}" type="presParOf" srcId="{942DDEB6-DB0A-4880-B22E-C58C61A91F2D}" destId="{40665510-43F7-4A62-A15C-76CE32C614F0}" srcOrd="8" destOrd="0" presId="urn:microsoft.com/office/officeart/2005/8/layout/lProcess3"/>
    <dgm:cxn modelId="{F77B4975-3E0B-4D75-8112-839E5B5F25BE}" type="presParOf" srcId="{E9C1430C-EE34-4EE0-9085-D403447E39CA}" destId="{BD553348-AE8F-4F91-9929-65B0E68E0CB1}" srcOrd="5" destOrd="0" presId="urn:microsoft.com/office/officeart/2005/8/layout/lProcess3"/>
    <dgm:cxn modelId="{3EA3D918-5C7E-435C-BCE8-06CA66B24306}" type="presParOf" srcId="{E9C1430C-EE34-4EE0-9085-D403447E39CA}" destId="{E6F18605-FA13-46E8-B213-33A91FCD9081}" srcOrd="6" destOrd="0" presId="urn:microsoft.com/office/officeart/2005/8/layout/lProcess3"/>
    <dgm:cxn modelId="{7ECEE9AC-7B3D-4056-B4EF-B73249CDA905}" type="presParOf" srcId="{E6F18605-FA13-46E8-B213-33A91FCD9081}" destId="{F5B6F2E7-4000-4E28-9C01-0CAF7179699B}" srcOrd="0" destOrd="0" presId="urn:microsoft.com/office/officeart/2005/8/layout/lProcess3"/>
    <dgm:cxn modelId="{82922A23-386E-4F61-83BA-DA84D261D51D}" type="presParOf" srcId="{E6F18605-FA13-46E8-B213-33A91FCD9081}" destId="{5652E21D-F6F3-4587-B89B-B79CF4FCC0D0}" srcOrd="1" destOrd="0" presId="urn:microsoft.com/office/officeart/2005/8/layout/lProcess3"/>
    <dgm:cxn modelId="{B5E5D1A8-A347-4DD7-BEF9-25CFFF68440E}" type="presParOf" srcId="{E6F18605-FA13-46E8-B213-33A91FCD9081}" destId="{94B13EF0-14FB-4537-8012-2152DCA9DCC5}" srcOrd="2" destOrd="0" presId="urn:microsoft.com/office/officeart/2005/8/layout/lProcess3"/>
    <dgm:cxn modelId="{A8C708FE-8E38-406B-8BF9-992EA94D73BF}" type="presParOf" srcId="{E6F18605-FA13-46E8-B213-33A91FCD9081}" destId="{C58E6A9B-2D36-4D5A-B6D3-02FAAF8BF6BA}" srcOrd="3" destOrd="0" presId="urn:microsoft.com/office/officeart/2005/8/layout/lProcess3"/>
    <dgm:cxn modelId="{A37E9FFE-7F7C-4B9D-8D18-9130419E57A7}" type="presParOf" srcId="{E6F18605-FA13-46E8-B213-33A91FCD9081}" destId="{06960C0D-0190-4F26-972C-13F633006B0C}" srcOrd="4" destOrd="0" presId="urn:microsoft.com/office/officeart/2005/8/layout/lProcess3"/>
    <dgm:cxn modelId="{7D7BCEC3-4789-4A8B-916D-2F66AF909EC5}" type="presParOf" srcId="{E6F18605-FA13-46E8-B213-33A91FCD9081}" destId="{8F70625F-7764-413F-A915-A29CED5C65AB}" srcOrd="5" destOrd="0" presId="urn:microsoft.com/office/officeart/2005/8/layout/lProcess3"/>
    <dgm:cxn modelId="{E40368D3-4A49-404B-B736-05171C0CE5DE}" type="presParOf" srcId="{E6F18605-FA13-46E8-B213-33A91FCD9081}" destId="{FFF5F97F-CBB7-4041-9FD0-A4F04622C988}" srcOrd="6" destOrd="0" presId="urn:microsoft.com/office/officeart/2005/8/layout/lProcess3"/>
    <dgm:cxn modelId="{80D29F71-6D97-45CA-AA15-E1810B8C1603}" type="presParOf" srcId="{E6F18605-FA13-46E8-B213-33A91FCD9081}" destId="{B9CA7080-26AF-42B9-B0EE-10ECF138533E}" srcOrd="7" destOrd="0" presId="urn:microsoft.com/office/officeart/2005/8/layout/lProcess3"/>
    <dgm:cxn modelId="{3063E56E-0525-460C-A1EB-962B5F44E3FA}" type="presParOf" srcId="{E6F18605-FA13-46E8-B213-33A91FCD9081}" destId="{D3EDF899-1A48-4D77-AA24-087F1C5A19A2}" srcOrd="8"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171B2-5E4C-4175-BA71-8F42C69D451C}">
      <dsp:nvSpPr>
        <dsp:cNvPr id="0" name=""/>
        <dsp:cNvSpPr/>
      </dsp:nvSpPr>
      <dsp:spPr>
        <a:xfrm>
          <a:off x="899" y="275031"/>
          <a:ext cx="2708803" cy="1083521"/>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Book Antiqua" panose="02040602050305030304" pitchFamily="18" charset="0"/>
            </a:rPr>
            <a:t>Planning and Inception</a:t>
          </a:r>
        </a:p>
      </dsp:txBody>
      <dsp:txXfrm>
        <a:off x="542660" y="275031"/>
        <a:ext cx="1625282" cy="1083521"/>
      </dsp:txXfrm>
    </dsp:sp>
    <dsp:sp modelId="{935FA97A-663B-4157-9B2F-6B40D2C82FB4}">
      <dsp:nvSpPr>
        <dsp:cNvPr id="0" name=""/>
        <dsp:cNvSpPr/>
      </dsp:nvSpPr>
      <dsp:spPr>
        <a:xfrm>
          <a:off x="2357557" y="367131"/>
          <a:ext cx="2248306" cy="899322"/>
        </a:xfrm>
        <a:prstGeom prst="chevron">
          <a:avLst/>
        </a:prstGeom>
        <a:solidFill>
          <a:schemeClr val="accent2"/>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ok Antiqua" panose="02040602050305030304" pitchFamily="18" charset="0"/>
            </a:rPr>
            <a:t>Dec</a:t>
          </a:r>
          <a:r>
            <a:rPr lang="en-US" sz="1200" kern="1200" dirty="0">
              <a:latin typeface="Book Antiqua" panose="02040602050305030304" pitchFamily="18" charset="0"/>
            </a:rPr>
            <a:t> </a:t>
          </a:r>
          <a:r>
            <a:rPr lang="en-US" sz="1200" b="1" kern="1200" dirty="0">
              <a:latin typeface="Book Antiqua" panose="02040602050305030304" pitchFamily="18" charset="0"/>
            </a:rPr>
            <a:t>2022</a:t>
          </a:r>
          <a:r>
            <a:rPr lang="en-US" sz="1200" kern="1200" dirty="0">
              <a:latin typeface="Book Antiqua" panose="02040602050305030304" pitchFamily="18" charset="0"/>
            </a:rPr>
            <a:t> ICG/IOTWMS-XIII Assessment included in 2023/24 workplan</a:t>
          </a:r>
        </a:p>
      </dsp:txBody>
      <dsp:txXfrm>
        <a:off x="2807218" y="367131"/>
        <a:ext cx="1348984" cy="899322"/>
      </dsp:txXfrm>
    </dsp:sp>
    <dsp:sp modelId="{6D416866-2D12-411C-9954-2F1655F5ACFA}">
      <dsp:nvSpPr>
        <dsp:cNvPr id="0" name=""/>
        <dsp:cNvSpPr/>
      </dsp:nvSpPr>
      <dsp:spPr>
        <a:xfrm>
          <a:off x="4291101" y="367131"/>
          <a:ext cx="2248306" cy="899322"/>
        </a:xfrm>
        <a:prstGeom prst="chevron">
          <a:avLst/>
        </a:prstGeom>
        <a:solidFill>
          <a:schemeClr val="accent2"/>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ok Antiqua" panose="02040602050305030304" pitchFamily="18" charset="0"/>
            </a:rPr>
            <a:t>July 2023 </a:t>
          </a:r>
          <a:r>
            <a:rPr lang="en-US" sz="1200" kern="1200" dirty="0">
              <a:latin typeface="Book Antiqua" panose="02040602050305030304" pitchFamily="18" charset="0"/>
            </a:rPr>
            <a:t>CDRR8 Member State consultations</a:t>
          </a:r>
        </a:p>
      </dsp:txBody>
      <dsp:txXfrm>
        <a:off x="4740762" y="367131"/>
        <a:ext cx="1348984" cy="899322"/>
      </dsp:txXfrm>
    </dsp:sp>
    <dsp:sp modelId="{614CE419-FFB3-4301-B55E-1CAAA75B6101}">
      <dsp:nvSpPr>
        <dsp:cNvPr id="0" name=""/>
        <dsp:cNvSpPr/>
      </dsp:nvSpPr>
      <dsp:spPr>
        <a:xfrm>
          <a:off x="6224645" y="367131"/>
          <a:ext cx="2248306" cy="899322"/>
        </a:xfrm>
        <a:prstGeom prst="chevron">
          <a:avLst/>
        </a:prstGeom>
        <a:solidFill>
          <a:schemeClr val="accent2"/>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ok Antiqua" panose="02040602050305030304" pitchFamily="18" charset="0"/>
            </a:rPr>
            <a:t>Aug 2023 ADB E</a:t>
          </a:r>
          <a:r>
            <a:rPr lang="en-US" sz="1200" kern="1200" dirty="0">
              <a:latin typeface="Book Antiqua" panose="02040602050305030304" pitchFamily="18" charset="0"/>
            </a:rPr>
            <a:t>ndorse concept note and budget</a:t>
          </a:r>
        </a:p>
      </dsp:txBody>
      <dsp:txXfrm>
        <a:off x="6674306" y="367131"/>
        <a:ext cx="1348984" cy="899322"/>
      </dsp:txXfrm>
    </dsp:sp>
    <dsp:sp modelId="{C691C934-9D80-4D26-BD01-BDB4E8A39237}">
      <dsp:nvSpPr>
        <dsp:cNvPr id="0" name=""/>
        <dsp:cNvSpPr/>
      </dsp:nvSpPr>
      <dsp:spPr>
        <a:xfrm>
          <a:off x="8167405" y="393013"/>
          <a:ext cx="2588767" cy="899322"/>
        </a:xfrm>
        <a:prstGeom prst="chevron">
          <a:avLst/>
        </a:prstGeom>
        <a:solidFill>
          <a:schemeClr val="accent2"/>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Book Antiqua" panose="02040602050305030304" pitchFamily="18" charset="0"/>
            </a:rPr>
            <a:t>Sep to Dec 2023 IOC   </a:t>
          </a:r>
          <a:r>
            <a:rPr lang="en-US" sz="1200" b="0" kern="1200" dirty="0">
              <a:solidFill>
                <a:schemeClr val="tx1"/>
              </a:solidFill>
              <a:latin typeface="Book Antiqua" panose="02040602050305030304" pitchFamily="18" charset="0"/>
            </a:rPr>
            <a:t>Establish Capacity Assessment Team</a:t>
          </a:r>
          <a:endParaRPr lang="en-US" sz="1200" kern="1200" dirty="0">
            <a:solidFill>
              <a:schemeClr val="tx1"/>
            </a:solidFill>
            <a:latin typeface="Book Antiqua" panose="02040602050305030304" pitchFamily="18" charset="0"/>
          </a:endParaRPr>
        </a:p>
      </dsp:txBody>
      <dsp:txXfrm>
        <a:off x="8617066" y="393013"/>
        <a:ext cx="1689445" cy="899322"/>
      </dsp:txXfrm>
    </dsp:sp>
    <dsp:sp modelId="{E935C47D-9EB9-4CBA-9A0A-0A8F01194B22}">
      <dsp:nvSpPr>
        <dsp:cNvPr id="0" name=""/>
        <dsp:cNvSpPr/>
      </dsp:nvSpPr>
      <dsp:spPr>
        <a:xfrm flipH="1">
          <a:off x="7954297" y="1541332"/>
          <a:ext cx="2708803" cy="1083521"/>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ook Antiqua" panose="02040602050305030304" pitchFamily="18" charset="0"/>
            </a:rPr>
            <a:t>Data Collection and Analysis</a:t>
          </a:r>
        </a:p>
      </dsp:txBody>
      <dsp:txXfrm>
        <a:off x="8496057" y="1541332"/>
        <a:ext cx="1625282" cy="1083521"/>
      </dsp:txXfrm>
    </dsp:sp>
    <dsp:sp modelId="{B6093B22-2362-4FB7-B345-6E7A1A697504}">
      <dsp:nvSpPr>
        <dsp:cNvPr id="0" name=""/>
        <dsp:cNvSpPr/>
      </dsp:nvSpPr>
      <dsp:spPr>
        <a:xfrm flipH="1">
          <a:off x="6006806" y="1591499"/>
          <a:ext cx="2248306" cy="899322"/>
        </a:xfrm>
        <a:prstGeom prst="chevron">
          <a:avLst/>
        </a:prstGeom>
        <a:solidFill>
          <a:srgbClr val="00B0F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ok Antiqua" panose="02040602050305030304" pitchFamily="18" charset="0"/>
            </a:rPr>
            <a:t>Jan to Sep 2024</a:t>
          </a:r>
          <a:r>
            <a:rPr lang="en-US" sz="1200" kern="1200" dirty="0">
              <a:latin typeface="Book Antiqua" panose="02040602050305030304" pitchFamily="18" charset="0"/>
            </a:rPr>
            <a:t> IOTWMS data collection and synthesis</a:t>
          </a:r>
        </a:p>
      </dsp:txBody>
      <dsp:txXfrm>
        <a:off x="6456467" y="1591499"/>
        <a:ext cx="1348984" cy="899322"/>
      </dsp:txXfrm>
    </dsp:sp>
    <dsp:sp modelId="{F05EE3A9-688F-4C98-A8AE-DF7E0376AB31}">
      <dsp:nvSpPr>
        <dsp:cNvPr id="0" name=""/>
        <dsp:cNvSpPr/>
      </dsp:nvSpPr>
      <dsp:spPr>
        <a:xfrm flipH="1">
          <a:off x="4070289" y="1591499"/>
          <a:ext cx="2248306" cy="899322"/>
        </a:xfrm>
        <a:prstGeom prst="chevron">
          <a:avLst/>
        </a:prstGeom>
        <a:solidFill>
          <a:srgbClr val="00B0F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ok Antiqua" panose="02040602050305030304" pitchFamily="18" charset="0"/>
            </a:rPr>
            <a:t>May to Sep 2024 </a:t>
          </a:r>
          <a:r>
            <a:rPr lang="en-US" sz="1200" b="0" kern="1200" dirty="0">
              <a:latin typeface="Book Antiqua" panose="02040602050305030304" pitchFamily="18" charset="0"/>
            </a:rPr>
            <a:t>Develop </a:t>
          </a:r>
          <a:r>
            <a:rPr lang="en-US" sz="1200" kern="1200" dirty="0">
              <a:latin typeface="Book Antiqua" panose="02040602050305030304" pitchFamily="18" charset="0"/>
            </a:rPr>
            <a:t>IOTWMS summary for policy and decision makers</a:t>
          </a:r>
        </a:p>
      </dsp:txBody>
      <dsp:txXfrm>
        <a:off x="4519950" y="1591499"/>
        <a:ext cx="1348984" cy="899322"/>
      </dsp:txXfrm>
    </dsp:sp>
    <dsp:sp modelId="{3909F0F7-CB73-4F75-9CBA-74536A923059}">
      <dsp:nvSpPr>
        <dsp:cNvPr id="0" name=""/>
        <dsp:cNvSpPr/>
      </dsp:nvSpPr>
      <dsp:spPr>
        <a:xfrm flipH="1">
          <a:off x="0" y="1610039"/>
          <a:ext cx="2523881" cy="938542"/>
        </a:xfrm>
        <a:prstGeom prst="chevron">
          <a:avLst/>
        </a:prstGeom>
        <a:solidFill>
          <a:srgbClr val="00B0F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Book Antiqua" panose="02040602050305030304" pitchFamily="18" charset="0"/>
            </a:rPr>
            <a:t>Sep to Oct 2024</a:t>
          </a:r>
          <a:r>
            <a:rPr lang="en-US" sz="1200" kern="1200" dirty="0">
              <a:solidFill>
                <a:schemeClr val="tx1"/>
              </a:solidFill>
              <a:latin typeface="Book Antiqua" panose="02040602050305030304" pitchFamily="18" charset="0"/>
            </a:rPr>
            <a:t>              Finalise ESCAP draft summary for policy and decision makers report</a:t>
          </a:r>
        </a:p>
      </dsp:txBody>
      <dsp:txXfrm>
        <a:off x="469271" y="1610039"/>
        <a:ext cx="1585339" cy="938542"/>
      </dsp:txXfrm>
    </dsp:sp>
    <dsp:sp modelId="{A61969EE-CA81-41E1-9C82-FB0C5837CF7B}">
      <dsp:nvSpPr>
        <dsp:cNvPr id="0" name=""/>
        <dsp:cNvSpPr/>
      </dsp:nvSpPr>
      <dsp:spPr>
        <a:xfrm flipH="1">
          <a:off x="2174837" y="1598716"/>
          <a:ext cx="2248306" cy="932804"/>
        </a:xfrm>
        <a:prstGeom prst="chevron">
          <a:avLst/>
        </a:prstGeom>
        <a:solidFill>
          <a:srgbClr val="00B0F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Book Antiqua" panose="02040602050305030304" pitchFamily="18" charset="0"/>
            </a:rPr>
            <a:t>Sep to Oct 2024 </a:t>
          </a:r>
          <a:r>
            <a:rPr lang="en-US" sz="1200" b="0" kern="1200" dirty="0">
              <a:solidFill>
                <a:schemeClr val="tx1"/>
              </a:solidFill>
              <a:latin typeface="Book Antiqua" panose="02040602050305030304" pitchFamily="18" charset="0"/>
            </a:rPr>
            <a:t>Finalise UNESCO-IOC draft capacity assessment report</a:t>
          </a:r>
        </a:p>
      </dsp:txBody>
      <dsp:txXfrm>
        <a:off x="2641239" y="1598716"/>
        <a:ext cx="1315502" cy="932804"/>
      </dsp:txXfrm>
    </dsp:sp>
    <dsp:sp modelId="{C0BC06ED-AB15-460B-8873-CCDA87EAD84A}">
      <dsp:nvSpPr>
        <dsp:cNvPr id="0" name=""/>
        <dsp:cNvSpPr/>
      </dsp:nvSpPr>
      <dsp:spPr>
        <a:xfrm>
          <a:off x="0" y="2750552"/>
          <a:ext cx="2708803" cy="1083521"/>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ook Antiqua" panose="02040602050305030304" pitchFamily="18" charset="0"/>
            </a:rPr>
            <a:t>Validation and Review</a:t>
          </a:r>
        </a:p>
      </dsp:txBody>
      <dsp:txXfrm>
        <a:off x="541761" y="2750552"/>
        <a:ext cx="1625282" cy="1083521"/>
      </dsp:txXfrm>
    </dsp:sp>
    <dsp:sp modelId="{875F7A6C-A272-4737-BE8E-F809561D4822}">
      <dsp:nvSpPr>
        <dsp:cNvPr id="0" name=""/>
        <dsp:cNvSpPr/>
      </dsp:nvSpPr>
      <dsp:spPr>
        <a:xfrm>
          <a:off x="2357557" y="2837559"/>
          <a:ext cx="1575905" cy="899322"/>
        </a:xfrm>
        <a:prstGeom prst="chevron">
          <a:avLst/>
        </a:prstGeom>
        <a:solidFill>
          <a:schemeClr val="accent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ok Antiqua" panose="02040602050305030304" pitchFamily="18" charset="0"/>
            </a:rPr>
            <a:t>Mar 2024  </a:t>
          </a:r>
          <a:r>
            <a:rPr lang="en-US" sz="1200" kern="1200" dirty="0">
              <a:latin typeface="Book Antiqua" panose="02040602050305030304" pitchFamily="18" charset="0"/>
            </a:rPr>
            <a:t>11APFSD</a:t>
          </a:r>
        </a:p>
      </dsp:txBody>
      <dsp:txXfrm>
        <a:off x="2807218" y="2837559"/>
        <a:ext cx="676583" cy="899322"/>
      </dsp:txXfrm>
    </dsp:sp>
    <dsp:sp modelId="{D1184248-5CB7-498C-A3DB-58C1E3DAB03B}">
      <dsp:nvSpPr>
        <dsp:cNvPr id="0" name=""/>
        <dsp:cNvSpPr/>
      </dsp:nvSpPr>
      <dsp:spPr>
        <a:xfrm>
          <a:off x="3618700" y="2876572"/>
          <a:ext cx="1988020" cy="821297"/>
        </a:xfrm>
        <a:prstGeom prst="chevron">
          <a:avLst/>
        </a:prstGeom>
        <a:solidFill>
          <a:schemeClr val="accent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ok Antiqua" panose="02040602050305030304" pitchFamily="18" charset="0"/>
            </a:rPr>
            <a:t>Apr 2024              </a:t>
          </a:r>
          <a:r>
            <a:rPr lang="en-US" sz="1200" b="0" kern="1200" dirty="0">
              <a:latin typeface="Book Antiqua" panose="02040602050305030304" pitchFamily="18" charset="0"/>
            </a:rPr>
            <a:t>80</a:t>
          </a:r>
          <a:r>
            <a:rPr lang="en-US" sz="1200" b="0" kern="1200" baseline="30000" dirty="0">
              <a:latin typeface="Book Antiqua" panose="02040602050305030304" pitchFamily="18" charset="0"/>
            </a:rPr>
            <a:t>th</a:t>
          </a:r>
          <a:r>
            <a:rPr lang="en-US" sz="1200" b="0" kern="1200" dirty="0">
              <a:latin typeface="Book Antiqua" panose="02040602050305030304" pitchFamily="18" charset="0"/>
            </a:rPr>
            <a:t> Commission</a:t>
          </a:r>
        </a:p>
      </dsp:txBody>
      <dsp:txXfrm>
        <a:off x="4029349" y="2876572"/>
        <a:ext cx="1166723" cy="821297"/>
      </dsp:txXfrm>
    </dsp:sp>
    <dsp:sp modelId="{B3B2DAD5-0181-4E8B-B5B4-159C04C9DC2E}">
      <dsp:nvSpPr>
        <dsp:cNvPr id="0" name=""/>
        <dsp:cNvSpPr/>
      </dsp:nvSpPr>
      <dsp:spPr>
        <a:xfrm>
          <a:off x="5291957" y="2837559"/>
          <a:ext cx="3232615" cy="899322"/>
        </a:xfrm>
        <a:prstGeom prst="chevron">
          <a:avLst/>
        </a:prstGeom>
        <a:solidFill>
          <a:schemeClr val="accent1"/>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ok Antiqua" panose="02040602050305030304" pitchFamily="18" charset="0"/>
            </a:rPr>
            <a:t>Sept 2024</a:t>
          </a:r>
          <a:r>
            <a:rPr lang="en-US" sz="1200" kern="1200" dirty="0">
              <a:latin typeface="Book Antiqua" panose="02040602050305030304" pitchFamily="18" charset="0"/>
            </a:rPr>
            <a:t>                         Validation workshop and Steering Group ICG/IOTWMS Recommendations Endorsement</a:t>
          </a:r>
        </a:p>
      </dsp:txBody>
      <dsp:txXfrm>
        <a:off x="5741618" y="2837559"/>
        <a:ext cx="2333293" cy="899322"/>
      </dsp:txXfrm>
    </dsp:sp>
    <dsp:sp modelId="{40665510-43F7-4A62-A15C-76CE32C614F0}">
      <dsp:nvSpPr>
        <dsp:cNvPr id="0" name=""/>
        <dsp:cNvSpPr/>
      </dsp:nvSpPr>
      <dsp:spPr>
        <a:xfrm>
          <a:off x="8240389" y="2875259"/>
          <a:ext cx="2064957" cy="861263"/>
        </a:xfrm>
        <a:prstGeom prst="chevron">
          <a:avLst/>
        </a:prstGeom>
        <a:solidFill>
          <a:srgbClr val="4472C4"/>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ok Antiqua" panose="02040602050305030304" pitchFamily="18" charset="0"/>
            </a:rPr>
            <a:t>Oct 2024 </a:t>
          </a:r>
          <a:r>
            <a:rPr lang="en-US" sz="1200" kern="1200" dirty="0">
              <a:latin typeface="Book Antiqua" panose="02040602050305030304" pitchFamily="18" charset="0"/>
            </a:rPr>
            <a:t>APMCDRR</a:t>
          </a:r>
        </a:p>
      </dsp:txBody>
      <dsp:txXfrm>
        <a:off x="8671021" y="2875259"/>
        <a:ext cx="1203694" cy="861263"/>
      </dsp:txXfrm>
    </dsp:sp>
    <dsp:sp modelId="{F5B6F2E7-4000-4E28-9C01-0CAF7179699B}">
      <dsp:nvSpPr>
        <dsp:cNvPr id="0" name=""/>
        <dsp:cNvSpPr/>
      </dsp:nvSpPr>
      <dsp:spPr>
        <a:xfrm flipH="1">
          <a:off x="8145240" y="4065330"/>
          <a:ext cx="3281389" cy="1240523"/>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ook Antiqua" panose="02040602050305030304" pitchFamily="18" charset="0"/>
            </a:rPr>
            <a:t>Finalisation and Communication</a:t>
          </a:r>
        </a:p>
      </dsp:txBody>
      <dsp:txXfrm>
        <a:off x="8765501" y="4065330"/>
        <a:ext cx="2040866" cy="1240523"/>
      </dsp:txXfrm>
    </dsp:sp>
    <dsp:sp modelId="{94B13EF0-14FB-4537-8012-2152DCA9DCC5}">
      <dsp:nvSpPr>
        <dsp:cNvPr id="0" name=""/>
        <dsp:cNvSpPr/>
      </dsp:nvSpPr>
      <dsp:spPr>
        <a:xfrm flipH="1">
          <a:off x="4439073" y="4123512"/>
          <a:ext cx="2248306" cy="1087209"/>
        </a:xfrm>
        <a:prstGeom prst="chevron">
          <a:avLst/>
        </a:prstGeom>
        <a:solidFill>
          <a:srgbClr val="00B05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Book Antiqua" panose="02040602050305030304" pitchFamily="18" charset="0"/>
            </a:rPr>
            <a:t>Nov 2024 </a:t>
          </a:r>
          <a:r>
            <a:rPr lang="en-US" sz="1200" kern="1200">
              <a:latin typeface="Book Antiqua" panose="02040602050305030304" pitchFamily="18" charset="0"/>
            </a:rPr>
            <a:t>WTAD and 25</a:t>
          </a:r>
          <a:r>
            <a:rPr lang="en-US" sz="1200" kern="1200" baseline="30000">
              <a:latin typeface="Book Antiqua" panose="02040602050305030304" pitchFamily="18" charset="0"/>
            </a:rPr>
            <a:t>th</a:t>
          </a:r>
          <a:r>
            <a:rPr lang="en-US" sz="1200" kern="1200">
              <a:latin typeface="Book Antiqua" panose="02040602050305030304" pitchFamily="18" charset="0"/>
            </a:rPr>
            <a:t> Advisory Council </a:t>
          </a:r>
        </a:p>
      </dsp:txBody>
      <dsp:txXfrm>
        <a:off x="4982677" y="4123512"/>
        <a:ext cx="1161097" cy="1087209"/>
      </dsp:txXfrm>
    </dsp:sp>
    <dsp:sp modelId="{06960C0D-0190-4F26-972C-13F633006B0C}">
      <dsp:nvSpPr>
        <dsp:cNvPr id="0" name=""/>
        <dsp:cNvSpPr/>
      </dsp:nvSpPr>
      <dsp:spPr>
        <a:xfrm flipH="1">
          <a:off x="2345090" y="4139903"/>
          <a:ext cx="2436467" cy="1054428"/>
        </a:xfrm>
        <a:prstGeom prst="chevron">
          <a:avLst/>
        </a:prstGeom>
        <a:solidFill>
          <a:srgbClr val="00B05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ok Antiqua" panose="02040602050305030304" pitchFamily="18" charset="0"/>
            </a:rPr>
            <a:t>Nov 2024</a:t>
          </a:r>
          <a:r>
            <a:rPr lang="en-US" sz="1200" kern="1200" dirty="0">
              <a:latin typeface="Book Antiqua" panose="02040602050305030304" pitchFamily="18" charset="0"/>
            </a:rPr>
            <a:t>   UNESCO-IOC </a:t>
          </a:r>
          <a:r>
            <a:rPr lang="en-US" sz="1200" b="0" kern="1200" dirty="0">
              <a:latin typeface="Book Antiqua" panose="02040602050305030304" pitchFamily="18" charset="0"/>
            </a:rPr>
            <a:t>20</a:t>
          </a:r>
          <a:r>
            <a:rPr lang="en-US" sz="1200" b="0" kern="1200" baseline="30000" dirty="0">
              <a:latin typeface="Book Antiqua" panose="02040602050305030304" pitchFamily="18" charset="0"/>
            </a:rPr>
            <a:t>th</a:t>
          </a:r>
          <a:r>
            <a:rPr lang="en-US" sz="1200" b="0" kern="1200" dirty="0">
              <a:latin typeface="Book Antiqua" panose="02040602050305030304" pitchFamily="18" charset="0"/>
            </a:rPr>
            <a:t> Commemoration Event </a:t>
          </a:r>
          <a:r>
            <a:rPr lang="en-US" sz="1200" kern="1200" dirty="0">
              <a:latin typeface="Book Antiqua" panose="02040602050305030304" pitchFamily="18" charset="0"/>
            </a:rPr>
            <a:t>&amp;                 ICG-IOTWMS (Endorsement)</a:t>
          </a:r>
        </a:p>
      </dsp:txBody>
      <dsp:txXfrm>
        <a:off x="2872304" y="4139903"/>
        <a:ext cx="1382039" cy="1054428"/>
      </dsp:txXfrm>
    </dsp:sp>
    <dsp:sp modelId="{FFF5F97F-CBB7-4041-9FD0-A4F04622C988}">
      <dsp:nvSpPr>
        <dsp:cNvPr id="0" name=""/>
        <dsp:cNvSpPr/>
      </dsp:nvSpPr>
      <dsp:spPr>
        <a:xfrm flipH="1">
          <a:off x="6318994" y="4152196"/>
          <a:ext cx="2248306" cy="1053727"/>
        </a:xfrm>
        <a:prstGeom prst="chevron">
          <a:avLst/>
        </a:prstGeom>
        <a:solidFill>
          <a:srgbClr val="00B05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ok Antiqua" panose="02040602050305030304" pitchFamily="18" charset="0"/>
            </a:rPr>
            <a:t>Nov 2024 </a:t>
          </a:r>
          <a:r>
            <a:rPr lang="en-US" sz="1200" kern="1200" dirty="0">
              <a:latin typeface="Book Antiqua" panose="02040602050305030304" pitchFamily="18" charset="0"/>
            </a:rPr>
            <a:t>43ACDM &amp;  11AMMDM</a:t>
          </a:r>
        </a:p>
      </dsp:txBody>
      <dsp:txXfrm>
        <a:off x="6845857" y="4152196"/>
        <a:ext cx="1194579" cy="1053727"/>
      </dsp:txXfrm>
    </dsp:sp>
    <dsp:sp modelId="{D3EDF899-1A48-4D77-AA24-087F1C5A19A2}">
      <dsp:nvSpPr>
        <dsp:cNvPr id="0" name=""/>
        <dsp:cNvSpPr/>
      </dsp:nvSpPr>
      <dsp:spPr>
        <a:xfrm flipH="1">
          <a:off x="225634" y="4108894"/>
          <a:ext cx="2506794" cy="1121482"/>
        </a:xfrm>
        <a:prstGeom prst="chevron">
          <a:avLst/>
        </a:prstGeom>
        <a:solidFill>
          <a:srgbClr val="00B05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Book Antiqua" panose="02040602050305030304" pitchFamily="18" charset="0"/>
            </a:rPr>
            <a:t>Dec 2024       </a:t>
          </a:r>
          <a:r>
            <a:rPr lang="en-US" sz="1200" b="0" kern="1200" dirty="0">
              <a:latin typeface="Book Antiqua" panose="02040602050305030304" pitchFamily="18" charset="0"/>
            </a:rPr>
            <a:t>ASEAN 20</a:t>
          </a:r>
          <a:r>
            <a:rPr lang="en-US" sz="1200" b="0" kern="1200" baseline="30000" dirty="0">
              <a:latin typeface="Book Antiqua" panose="02040602050305030304" pitchFamily="18" charset="0"/>
            </a:rPr>
            <a:t>th</a:t>
          </a:r>
          <a:r>
            <a:rPr lang="en-US" sz="1200" b="0" kern="1200" dirty="0">
              <a:latin typeface="Book Antiqua" panose="02040602050305030304" pitchFamily="18" charset="0"/>
            </a:rPr>
            <a:t> Commemoration Event (</a:t>
          </a:r>
          <a:r>
            <a:rPr lang="en-US" sz="1200" kern="1200" dirty="0">
              <a:latin typeface="Book Antiqua" panose="02040602050305030304" pitchFamily="18" charset="0"/>
            </a:rPr>
            <a:t>ASEAN political statement)</a:t>
          </a:r>
          <a:endParaRPr lang="en-US" sz="1200" b="0" kern="1200" dirty="0">
            <a:latin typeface="Book Antiqua" panose="02040602050305030304" pitchFamily="18" charset="0"/>
          </a:endParaRPr>
        </a:p>
      </dsp:txBody>
      <dsp:txXfrm>
        <a:off x="786375" y="4108894"/>
        <a:ext cx="1385312" cy="112148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ECA1-CFEA-4EBD-8340-C93A7CE80DC2}" type="datetimeFigureOut">
              <a:rPr lang="en-US" smtClean="0"/>
              <a:t>9/21/2024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E974F-D732-4E48-BE67-7CDA609F1280}" type="slidenum">
              <a:rPr lang="en-US" smtClean="0"/>
              <a:t>‹#›</a:t>
            </a:fld>
            <a:endParaRPr lang="en-US"/>
          </a:p>
        </p:txBody>
      </p:sp>
    </p:spTree>
    <p:extLst>
      <p:ext uri="{BB962C8B-B14F-4D97-AF65-F5344CB8AC3E}">
        <p14:creationId xmlns:p14="http://schemas.microsoft.com/office/powerpoint/2010/main" val="429057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comprehensive capacity assessments have been undertaken for both the IOTWMS and PTWS:</a:t>
            </a:r>
          </a:p>
          <a:p>
            <a:endParaRPr lang="en-US" dirty="0"/>
          </a:p>
          <a:p>
            <a:pPr marL="228600" indent="-228600">
              <a:buFont typeface="+mj-lt"/>
              <a:buAutoNum type="arabicPeriod"/>
            </a:pPr>
            <a:r>
              <a:rPr lang="en-US" dirty="0"/>
              <a:t>The Australian Government in 2009/2010 conducted a capacity assessment of tsunami preparedness for 14 SW Pacific countries.</a:t>
            </a:r>
          </a:p>
          <a:p>
            <a:pPr marL="228600" indent="-228600">
              <a:buFont typeface="+mj-lt"/>
              <a:buAutoNum type="arabicPeriod"/>
            </a:pPr>
            <a:r>
              <a:rPr lang="en-US" dirty="0"/>
              <a:t>ESCAP in 2011 conducted </a:t>
            </a:r>
            <a:r>
              <a:rPr lang="en-US"/>
              <a:t>a survey Immediately </a:t>
            </a:r>
            <a:r>
              <a:rPr lang="en-US" dirty="0"/>
              <a:t>following the aftermath of the 2004 Indian Ocean tsunami, UNESCO-IOC in 2005 conducted a baselines capacity assessment of tsunami preparedness for the Indian Ocean.</a:t>
            </a:r>
          </a:p>
          <a:p>
            <a:pPr marL="228600" indent="-228600">
              <a:buFont typeface="+mj-lt"/>
              <a:buAutoNum type="arabicPeriod"/>
            </a:pPr>
            <a:r>
              <a:rPr lang="en-US" dirty="0"/>
              <a:t>To evaluate progress since 2005, in 2018 the ICG/IOTWMS conducted a 2</a:t>
            </a:r>
            <a:r>
              <a:rPr lang="en-US" baseline="30000" dirty="0"/>
              <a:t>nd</a:t>
            </a:r>
            <a:r>
              <a:rPr lang="en-US" dirty="0"/>
              <a:t> capacity assessment of tsunami preparedness for the Indian Ocean.</a:t>
            </a:r>
          </a:p>
          <a:p>
            <a:pPr marL="228600" indent="-228600">
              <a:buFont typeface="+mj-lt"/>
              <a:buAutoNum type="arabicPeriod"/>
            </a:pPr>
            <a:r>
              <a:rPr lang="en-US" dirty="0"/>
              <a:t>In 2011</a:t>
            </a:r>
          </a:p>
        </p:txBody>
      </p:sp>
      <p:sp>
        <p:nvSpPr>
          <p:cNvPr id="4" name="Slide Number Placeholder 3"/>
          <p:cNvSpPr>
            <a:spLocks noGrp="1"/>
          </p:cNvSpPr>
          <p:nvPr>
            <p:ph type="sldNum" sz="quarter" idx="5"/>
          </p:nvPr>
        </p:nvSpPr>
        <p:spPr/>
        <p:txBody>
          <a:bodyPr/>
          <a:lstStyle/>
          <a:p>
            <a:fld id="{E0737DF0-82C8-444B-9334-88C78B167A13}" type="slidenum">
              <a:rPr lang="en-US" smtClean="0"/>
              <a:t>3</a:t>
            </a:fld>
            <a:endParaRPr lang="en-US"/>
          </a:p>
        </p:txBody>
      </p:sp>
    </p:spTree>
    <p:extLst>
      <p:ext uri="{BB962C8B-B14F-4D97-AF65-F5344CB8AC3E}">
        <p14:creationId xmlns:p14="http://schemas.microsoft.com/office/powerpoint/2010/main" val="367225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37DF0-82C8-444B-9334-88C78B167A13}" type="slidenum">
              <a:rPr lang="en-US" smtClean="0"/>
              <a:t>4</a:t>
            </a:fld>
            <a:endParaRPr lang="en-US" dirty="0"/>
          </a:p>
        </p:txBody>
      </p:sp>
    </p:spTree>
    <p:extLst>
      <p:ext uri="{BB962C8B-B14F-4D97-AF65-F5344CB8AC3E}">
        <p14:creationId xmlns:p14="http://schemas.microsoft.com/office/powerpoint/2010/main" val="425932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37DF0-82C8-444B-9334-88C78B167A13}" type="slidenum">
              <a:rPr lang="en-US" smtClean="0"/>
              <a:t>5</a:t>
            </a:fld>
            <a:endParaRPr lang="en-US" dirty="0"/>
          </a:p>
        </p:txBody>
      </p:sp>
    </p:spTree>
    <p:extLst>
      <p:ext uri="{BB962C8B-B14F-4D97-AF65-F5344CB8AC3E}">
        <p14:creationId xmlns:p14="http://schemas.microsoft.com/office/powerpoint/2010/main" val="413392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37DF0-82C8-444B-9334-88C78B167A13}" type="slidenum">
              <a:rPr lang="en-US" smtClean="0"/>
              <a:t>11</a:t>
            </a:fld>
            <a:endParaRPr lang="en-US"/>
          </a:p>
        </p:txBody>
      </p:sp>
    </p:spTree>
    <p:extLst>
      <p:ext uri="{BB962C8B-B14F-4D97-AF65-F5344CB8AC3E}">
        <p14:creationId xmlns:p14="http://schemas.microsoft.com/office/powerpoint/2010/main" val="108079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0542321E-156C-433A-91E0-6D3F557C6B9F}" type="slidenum">
              <a:rPr lang="en-ID" smtClean="0"/>
              <a:t>17</a:t>
            </a:fld>
            <a:endParaRPr lang="en-ID"/>
          </a:p>
        </p:txBody>
      </p:sp>
    </p:spTree>
    <p:extLst>
      <p:ext uri="{BB962C8B-B14F-4D97-AF65-F5344CB8AC3E}">
        <p14:creationId xmlns:p14="http://schemas.microsoft.com/office/powerpoint/2010/main" val="3670371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DEC6-2D58-4871-840F-15AC724989E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554D87C-46E7-4D8B-97D4-B0FE977E6B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DE1509-BAEF-4562-8A5E-2BE01B078462}"/>
              </a:ext>
            </a:extLst>
          </p:cNvPr>
          <p:cNvSpPr>
            <a:spLocks noGrp="1"/>
          </p:cNvSpPr>
          <p:nvPr>
            <p:ph type="dt" sz="half" idx="10"/>
          </p:nvPr>
        </p:nvSpPr>
        <p:spPr/>
        <p:txBody>
          <a:bodyPr/>
          <a:lstStyle/>
          <a:p>
            <a:fld id="{170075D1-5967-45A4-8DC0-63B883294E76}" type="datetimeFigureOut">
              <a:rPr lang="en-US" smtClean="0"/>
              <a:t>9/21/2024</a:t>
            </a:fld>
            <a:endParaRPr lang="en-US"/>
          </a:p>
        </p:txBody>
      </p:sp>
      <p:sp>
        <p:nvSpPr>
          <p:cNvPr id="5" name="Footer Placeholder 4">
            <a:extLst>
              <a:ext uri="{FF2B5EF4-FFF2-40B4-BE49-F238E27FC236}">
                <a16:creationId xmlns:a16="http://schemas.microsoft.com/office/drawing/2014/main" id="{974BEB35-F793-43B2-BF21-21D11B854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965F6-E60C-4ABF-B38D-E27C6E87C094}"/>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7" name="Picture 6">
            <a:extLst>
              <a:ext uri="{FF2B5EF4-FFF2-40B4-BE49-F238E27FC236}">
                <a16:creationId xmlns:a16="http://schemas.microsoft.com/office/drawing/2014/main" id="{9897C971-F2E2-4223-9943-92A075BE5298}"/>
              </a:ext>
            </a:extLst>
          </p:cNvPr>
          <p:cNvPicPr>
            <a:picLocks noChangeAspect="1"/>
          </p:cNvPicPr>
          <p:nvPr userDrawn="1"/>
        </p:nvPicPr>
        <p:blipFill>
          <a:blip r:embed="rId2"/>
          <a:stretch>
            <a:fillRect/>
          </a:stretch>
        </p:blipFill>
        <p:spPr>
          <a:xfrm>
            <a:off x="10239375" y="0"/>
            <a:ext cx="1952625" cy="1876425"/>
          </a:xfrm>
          <a:prstGeom prst="rect">
            <a:avLst/>
          </a:prstGeom>
        </p:spPr>
      </p:pic>
      <p:sp>
        <p:nvSpPr>
          <p:cNvPr id="8" name="TextBox 7">
            <a:extLst>
              <a:ext uri="{FF2B5EF4-FFF2-40B4-BE49-F238E27FC236}">
                <a16:creationId xmlns:a16="http://schemas.microsoft.com/office/drawing/2014/main" id="{81B2454F-F91F-C581-F484-1FBE997783A7}"/>
              </a:ext>
            </a:extLst>
          </p:cNvPr>
          <p:cNvSpPr txBox="1"/>
          <p:nvPr userDrawn="1"/>
        </p:nvSpPr>
        <p:spPr>
          <a:xfrm>
            <a:off x="390583" y="182887"/>
            <a:ext cx="4836860" cy="461665"/>
          </a:xfrm>
          <a:prstGeom prst="rect">
            <a:avLst/>
          </a:prstGeom>
          <a:noFill/>
        </p:spPr>
        <p:txBody>
          <a:bodyPr wrap="square" rtlCol="0">
            <a:spAutoFit/>
          </a:bodyPr>
          <a:lstStyle/>
          <a:p>
            <a:r>
              <a:rPr lang="en-AU" sz="2400" b="1" dirty="0">
                <a:solidFill>
                  <a:srgbClr val="FFC000"/>
                </a:solidFill>
              </a:rPr>
              <a:t>DRAFT RECOMMENDATIONS</a:t>
            </a:r>
          </a:p>
        </p:txBody>
      </p:sp>
    </p:spTree>
    <p:extLst>
      <p:ext uri="{BB962C8B-B14F-4D97-AF65-F5344CB8AC3E}">
        <p14:creationId xmlns:p14="http://schemas.microsoft.com/office/powerpoint/2010/main" val="754316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064FE-042A-4A9C-B13C-C70EE40B40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026026-FA2E-404D-B8EA-3277DED98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24443-5F93-4FC2-9836-8ACC4F7869A7}"/>
              </a:ext>
            </a:extLst>
          </p:cNvPr>
          <p:cNvSpPr>
            <a:spLocks noGrp="1"/>
          </p:cNvSpPr>
          <p:nvPr>
            <p:ph type="dt" sz="half" idx="10"/>
          </p:nvPr>
        </p:nvSpPr>
        <p:spPr/>
        <p:txBody>
          <a:bodyPr/>
          <a:lstStyle/>
          <a:p>
            <a:fld id="{170075D1-5967-45A4-8DC0-63B883294E76}" type="datetimeFigureOut">
              <a:rPr lang="en-US" smtClean="0"/>
              <a:t>9/21/2024</a:t>
            </a:fld>
            <a:endParaRPr lang="en-US"/>
          </a:p>
        </p:txBody>
      </p:sp>
      <p:sp>
        <p:nvSpPr>
          <p:cNvPr id="5" name="Footer Placeholder 4">
            <a:extLst>
              <a:ext uri="{FF2B5EF4-FFF2-40B4-BE49-F238E27FC236}">
                <a16:creationId xmlns:a16="http://schemas.microsoft.com/office/drawing/2014/main" id="{A22E1128-7B39-41AE-A497-F9523F4F7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155C1-BB60-4555-9C09-7FFB977FDE8E}"/>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7" name="Picture 6">
            <a:extLst>
              <a:ext uri="{FF2B5EF4-FFF2-40B4-BE49-F238E27FC236}">
                <a16:creationId xmlns:a16="http://schemas.microsoft.com/office/drawing/2014/main" id="{6FFA7AE4-4C84-4267-91D3-21F9FE73034D}"/>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392766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EAB436-5AE2-4B1A-93B4-CE33A9342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BD3D45-D137-4569-A1EC-AAF921DB47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4B4A3-0641-4E2E-AFB7-68B875377A1E}"/>
              </a:ext>
            </a:extLst>
          </p:cNvPr>
          <p:cNvSpPr>
            <a:spLocks noGrp="1"/>
          </p:cNvSpPr>
          <p:nvPr>
            <p:ph type="dt" sz="half" idx="10"/>
          </p:nvPr>
        </p:nvSpPr>
        <p:spPr/>
        <p:txBody>
          <a:bodyPr/>
          <a:lstStyle/>
          <a:p>
            <a:fld id="{170075D1-5967-45A4-8DC0-63B883294E76}" type="datetimeFigureOut">
              <a:rPr lang="en-US" smtClean="0"/>
              <a:t>9/21/2024</a:t>
            </a:fld>
            <a:endParaRPr lang="en-US"/>
          </a:p>
        </p:txBody>
      </p:sp>
      <p:sp>
        <p:nvSpPr>
          <p:cNvPr id="5" name="Footer Placeholder 4">
            <a:extLst>
              <a:ext uri="{FF2B5EF4-FFF2-40B4-BE49-F238E27FC236}">
                <a16:creationId xmlns:a16="http://schemas.microsoft.com/office/drawing/2014/main" id="{E6D54935-99FB-4845-B751-5C4B1D0DE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0F5F0-5EB6-44FF-BC57-6DE745D75370}"/>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7" name="Picture 6">
            <a:extLst>
              <a:ext uri="{FF2B5EF4-FFF2-40B4-BE49-F238E27FC236}">
                <a16:creationId xmlns:a16="http://schemas.microsoft.com/office/drawing/2014/main" id="{BD1F78A4-3A32-4485-B5F4-4A607A37CAFF}"/>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310868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FD9F-0C1E-BF26-9F6D-D1C2EB95BE14}"/>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7F17DC62-B5F1-4119-0645-753C0E1E830A}"/>
              </a:ext>
            </a:extLst>
          </p:cNvPr>
          <p:cNvSpPr>
            <a:spLocks noGrp="1"/>
          </p:cNvSpPr>
          <p:nvPr>
            <p:ph type="dt" sz="half" idx="10"/>
          </p:nvPr>
        </p:nvSpPr>
        <p:spPr/>
        <p:txBody>
          <a:bodyPr/>
          <a:lstStyle/>
          <a:p>
            <a:fld id="{170075D1-5967-45A4-8DC0-63B883294E76}" type="datetimeFigureOut">
              <a:rPr lang="en-US" smtClean="0"/>
              <a:t>9/21/2024</a:t>
            </a:fld>
            <a:endParaRPr lang="en-US"/>
          </a:p>
        </p:txBody>
      </p:sp>
      <p:sp>
        <p:nvSpPr>
          <p:cNvPr id="4" name="Footer Placeholder 3">
            <a:extLst>
              <a:ext uri="{FF2B5EF4-FFF2-40B4-BE49-F238E27FC236}">
                <a16:creationId xmlns:a16="http://schemas.microsoft.com/office/drawing/2014/main" id="{E82D4093-FA18-B796-69F3-A67C937333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2830C3-6F58-2801-AE04-348A44A2F4D8}"/>
              </a:ext>
            </a:extLst>
          </p:cNvPr>
          <p:cNvSpPr>
            <a:spLocks noGrp="1"/>
          </p:cNvSpPr>
          <p:nvPr>
            <p:ph type="sldNum" sz="quarter" idx="12"/>
          </p:nvPr>
        </p:nvSpPr>
        <p:spPr/>
        <p:txBody>
          <a:bodyPr/>
          <a:lstStyle/>
          <a:p>
            <a:fld id="{805D370C-2332-43EE-B8CF-9E8860BD57E0}" type="slidenum">
              <a:rPr lang="en-US" smtClean="0"/>
              <a:t>‹#›</a:t>
            </a:fld>
            <a:endParaRPr lang="en-US"/>
          </a:p>
        </p:txBody>
      </p:sp>
    </p:spTree>
    <p:extLst>
      <p:ext uri="{BB962C8B-B14F-4D97-AF65-F5344CB8AC3E}">
        <p14:creationId xmlns:p14="http://schemas.microsoft.com/office/powerpoint/2010/main" val="3270473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F9F0-7074-6775-B003-9AE2FF99F6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86798683-2D13-6EBE-6DCB-2A527EE30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09851F5E-DB2C-005A-FC83-1E3F371BA081}"/>
              </a:ext>
            </a:extLst>
          </p:cNvPr>
          <p:cNvSpPr>
            <a:spLocks noGrp="1"/>
          </p:cNvSpPr>
          <p:nvPr>
            <p:ph type="dt" sz="half" idx="10"/>
          </p:nvPr>
        </p:nvSpPr>
        <p:spPr/>
        <p:txBody>
          <a:bodyPr/>
          <a:lstStyle/>
          <a:p>
            <a:fld id="{3E9771BB-19CB-465F-8CFE-3A23F354727F}" type="datetimeFigureOut">
              <a:rPr lang="en-ID" smtClean="0"/>
              <a:t>21/09/2024</a:t>
            </a:fld>
            <a:endParaRPr lang="en-ID"/>
          </a:p>
        </p:txBody>
      </p:sp>
      <p:sp>
        <p:nvSpPr>
          <p:cNvPr id="5" name="Footer Placeholder 4">
            <a:extLst>
              <a:ext uri="{FF2B5EF4-FFF2-40B4-BE49-F238E27FC236}">
                <a16:creationId xmlns:a16="http://schemas.microsoft.com/office/drawing/2014/main" id="{DB1C9622-ADF8-1268-8FB4-5CD1F8E8840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279F1DC-39CE-2E3A-0AA9-E688F764B300}"/>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338476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8EAC-936D-4B94-8A92-5E8CA337ED7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7A384ECF-9578-2BC3-097C-0955F1370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F994EC7-0B79-07C6-8F5D-2CEB98BB8A98}"/>
              </a:ext>
            </a:extLst>
          </p:cNvPr>
          <p:cNvSpPr>
            <a:spLocks noGrp="1"/>
          </p:cNvSpPr>
          <p:nvPr>
            <p:ph type="dt" sz="half" idx="10"/>
          </p:nvPr>
        </p:nvSpPr>
        <p:spPr/>
        <p:txBody>
          <a:bodyPr/>
          <a:lstStyle/>
          <a:p>
            <a:fld id="{3E9771BB-19CB-465F-8CFE-3A23F354727F}" type="datetimeFigureOut">
              <a:rPr lang="en-ID" smtClean="0"/>
              <a:t>21/09/2024</a:t>
            </a:fld>
            <a:endParaRPr lang="en-ID"/>
          </a:p>
        </p:txBody>
      </p:sp>
      <p:sp>
        <p:nvSpPr>
          <p:cNvPr id="5" name="Footer Placeholder 4">
            <a:extLst>
              <a:ext uri="{FF2B5EF4-FFF2-40B4-BE49-F238E27FC236}">
                <a16:creationId xmlns:a16="http://schemas.microsoft.com/office/drawing/2014/main" id="{B3EAD202-E1AE-720D-8A08-D9B8639762A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31A2AFD-823A-6B7B-0112-7C3134043513}"/>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2629567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EF70-D0DF-4C3B-D0B4-8E149528B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599914FB-0CFC-3A1E-7BC1-88F33228A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4D32E3-0CA5-61D2-9DC2-72FBD17F118C}"/>
              </a:ext>
            </a:extLst>
          </p:cNvPr>
          <p:cNvSpPr>
            <a:spLocks noGrp="1"/>
          </p:cNvSpPr>
          <p:nvPr>
            <p:ph type="dt" sz="half" idx="10"/>
          </p:nvPr>
        </p:nvSpPr>
        <p:spPr/>
        <p:txBody>
          <a:bodyPr/>
          <a:lstStyle/>
          <a:p>
            <a:fld id="{3E9771BB-19CB-465F-8CFE-3A23F354727F}" type="datetimeFigureOut">
              <a:rPr lang="en-ID" smtClean="0"/>
              <a:t>21/09/2024</a:t>
            </a:fld>
            <a:endParaRPr lang="en-ID"/>
          </a:p>
        </p:txBody>
      </p:sp>
      <p:sp>
        <p:nvSpPr>
          <p:cNvPr id="5" name="Footer Placeholder 4">
            <a:extLst>
              <a:ext uri="{FF2B5EF4-FFF2-40B4-BE49-F238E27FC236}">
                <a16:creationId xmlns:a16="http://schemas.microsoft.com/office/drawing/2014/main" id="{461D3B5E-CA24-4444-3F89-D9F7BC0291C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32C20A0-51D1-C223-8B48-4EF7E65CF19F}"/>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4006252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8CD35-F088-D9F4-4819-EDD70696177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E06AFAD2-055C-BC50-B6B9-B9FB73F83D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A68A3557-5D86-399E-FEDB-0A17ECA70E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8D0072D0-9BC2-A793-AD35-FCDE6F552208}"/>
              </a:ext>
            </a:extLst>
          </p:cNvPr>
          <p:cNvSpPr>
            <a:spLocks noGrp="1"/>
          </p:cNvSpPr>
          <p:nvPr>
            <p:ph type="dt" sz="half" idx="10"/>
          </p:nvPr>
        </p:nvSpPr>
        <p:spPr/>
        <p:txBody>
          <a:bodyPr/>
          <a:lstStyle/>
          <a:p>
            <a:fld id="{3E9771BB-19CB-465F-8CFE-3A23F354727F}" type="datetimeFigureOut">
              <a:rPr lang="en-ID" smtClean="0"/>
              <a:t>21/09/2024</a:t>
            </a:fld>
            <a:endParaRPr lang="en-ID"/>
          </a:p>
        </p:txBody>
      </p:sp>
      <p:sp>
        <p:nvSpPr>
          <p:cNvPr id="6" name="Footer Placeholder 5">
            <a:extLst>
              <a:ext uri="{FF2B5EF4-FFF2-40B4-BE49-F238E27FC236}">
                <a16:creationId xmlns:a16="http://schemas.microsoft.com/office/drawing/2014/main" id="{661E3A40-5031-0B4C-C8C7-6A09262EDC18}"/>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2D3AFE5A-ECB2-2917-CC0E-76F727F631FA}"/>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3965269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5444-8032-4290-3229-7EC2215FC0A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29C5875-2DD6-1B45-B52D-B6EDE5EA2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B1B836-680D-CF58-56A8-23D81B31C2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2B804653-0C10-9855-C1EF-15CFF85351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24F9F9-EBB7-8B95-71C6-9C6B1DA716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FA55EDD3-C066-EF20-67A6-D2D1ECAE14B8}"/>
              </a:ext>
            </a:extLst>
          </p:cNvPr>
          <p:cNvSpPr>
            <a:spLocks noGrp="1"/>
          </p:cNvSpPr>
          <p:nvPr>
            <p:ph type="dt" sz="half" idx="10"/>
          </p:nvPr>
        </p:nvSpPr>
        <p:spPr/>
        <p:txBody>
          <a:bodyPr/>
          <a:lstStyle/>
          <a:p>
            <a:fld id="{3E9771BB-19CB-465F-8CFE-3A23F354727F}" type="datetimeFigureOut">
              <a:rPr lang="en-ID" smtClean="0"/>
              <a:t>21/09/2024</a:t>
            </a:fld>
            <a:endParaRPr lang="en-ID"/>
          </a:p>
        </p:txBody>
      </p:sp>
      <p:sp>
        <p:nvSpPr>
          <p:cNvPr id="8" name="Footer Placeholder 7">
            <a:extLst>
              <a:ext uri="{FF2B5EF4-FFF2-40B4-BE49-F238E27FC236}">
                <a16:creationId xmlns:a16="http://schemas.microsoft.com/office/drawing/2014/main" id="{C0947B95-1EF2-2E9F-A967-19D317533008}"/>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9989346-66D4-501B-D1C8-D46E09907EA0}"/>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365177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8AAA-BC77-862F-6569-A7412F9BD037}"/>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1D074C05-F6D8-B172-CCD6-7A2727E693AA}"/>
              </a:ext>
            </a:extLst>
          </p:cNvPr>
          <p:cNvSpPr>
            <a:spLocks noGrp="1"/>
          </p:cNvSpPr>
          <p:nvPr>
            <p:ph type="dt" sz="half" idx="10"/>
          </p:nvPr>
        </p:nvSpPr>
        <p:spPr/>
        <p:txBody>
          <a:bodyPr/>
          <a:lstStyle/>
          <a:p>
            <a:fld id="{3E9771BB-19CB-465F-8CFE-3A23F354727F}" type="datetimeFigureOut">
              <a:rPr lang="en-ID" smtClean="0"/>
              <a:t>21/09/2024</a:t>
            </a:fld>
            <a:endParaRPr lang="en-ID"/>
          </a:p>
        </p:txBody>
      </p:sp>
      <p:sp>
        <p:nvSpPr>
          <p:cNvPr id="4" name="Footer Placeholder 3">
            <a:extLst>
              <a:ext uri="{FF2B5EF4-FFF2-40B4-BE49-F238E27FC236}">
                <a16:creationId xmlns:a16="http://schemas.microsoft.com/office/drawing/2014/main" id="{89F7A63F-7B22-0A5B-AA7D-391ABA721C06}"/>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36D7D86D-AFCA-D841-E908-A1A6CEC922A2}"/>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3876545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9AC35E-666C-A438-DFBF-D1C50A1C5C94}"/>
              </a:ext>
            </a:extLst>
          </p:cNvPr>
          <p:cNvSpPr>
            <a:spLocks noGrp="1"/>
          </p:cNvSpPr>
          <p:nvPr>
            <p:ph type="dt" sz="half" idx="10"/>
          </p:nvPr>
        </p:nvSpPr>
        <p:spPr/>
        <p:txBody>
          <a:bodyPr/>
          <a:lstStyle/>
          <a:p>
            <a:fld id="{3E9771BB-19CB-465F-8CFE-3A23F354727F}" type="datetimeFigureOut">
              <a:rPr lang="en-ID" smtClean="0"/>
              <a:t>21/09/2024</a:t>
            </a:fld>
            <a:endParaRPr lang="en-ID"/>
          </a:p>
        </p:txBody>
      </p:sp>
      <p:sp>
        <p:nvSpPr>
          <p:cNvPr id="3" name="Footer Placeholder 2">
            <a:extLst>
              <a:ext uri="{FF2B5EF4-FFF2-40B4-BE49-F238E27FC236}">
                <a16:creationId xmlns:a16="http://schemas.microsoft.com/office/drawing/2014/main" id="{7D072D3B-E6AD-70D9-3523-951196DC762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23798B83-1FC7-7089-E838-2FDD1E001CC3}"/>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379913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96C8-2CD7-4FBA-9E62-19CB968D0E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9F9FD-975D-4A5B-8E19-5A0AF90672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D5BCE-A9DE-46BE-8A86-ABCB2FC6125F}"/>
              </a:ext>
            </a:extLst>
          </p:cNvPr>
          <p:cNvSpPr>
            <a:spLocks noGrp="1"/>
          </p:cNvSpPr>
          <p:nvPr>
            <p:ph type="dt" sz="half" idx="10"/>
          </p:nvPr>
        </p:nvSpPr>
        <p:spPr/>
        <p:txBody>
          <a:bodyPr/>
          <a:lstStyle/>
          <a:p>
            <a:fld id="{170075D1-5967-45A4-8DC0-63B883294E76}" type="datetimeFigureOut">
              <a:rPr lang="en-US" smtClean="0"/>
              <a:t>9/21/2024</a:t>
            </a:fld>
            <a:endParaRPr lang="en-US"/>
          </a:p>
        </p:txBody>
      </p:sp>
      <p:sp>
        <p:nvSpPr>
          <p:cNvPr id="5" name="Footer Placeholder 4">
            <a:extLst>
              <a:ext uri="{FF2B5EF4-FFF2-40B4-BE49-F238E27FC236}">
                <a16:creationId xmlns:a16="http://schemas.microsoft.com/office/drawing/2014/main" id="{B488BB9E-F3CD-4FE3-B377-20C610CBE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8299F-499D-4E60-8DBE-1BD0E68C0CCD}"/>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9" name="Picture 8">
            <a:extLst>
              <a:ext uri="{FF2B5EF4-FFF2-40B4-BE49-F238E27FC236}">
                <a16:creationId xmlns:a16="http://schemas.microsoft.com/office/drawing/2014/main" id="{38F2B0D2-475B-4B13-A845-C42E04A10865}"/>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2097629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C459-2D55-29B1-B2B3-91CDF8172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9C271614-5248-6529-A047-078817F87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F8D70DAB-F120-A685-934A-C584EBDD8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DD2A59-1DAB-5540-8B64-D6B1CA9A8247}"/>
              </a:ext>
            </a:extLst>
          </p:cNvPr>
          <p:cNvSpPr>
            <a:spLocks noGrp="1"/>
          </p:cNvSpPr>
          <p:nvPr>
            <p:ph type="dt" sz="half" idx="10"/>
          </p:nvPr>
        </p:nvSpPr>
        <p:spPr/>
        <p:txBody>
          <a:bodyPr/>
          <a:lstStyle/>
          <a:p>
            <a:fld id="{3E9771BB-19CB-465F-8CFE-3A23F354727F}" type="datetimeFigureOut">
              <a:rPr lang="en-ID" smtClean="0"/>
              <a:t>21/09/2024</a:t>
            </a:fld>
            <a:endParaRPr lang="en-ID"/>
          </a:p>
        </p:txBody>
      </p:sp>
      <p:sp>
        <p:nvSpPr>
          <p:cNvPr id="6" name="Footer Placeholder 5">
            <a:extLst>
              <a:ext uri="{FF2B5EF4-FFF2-40B4-BE49-F238E27FC236}">
                <a16:creationId xmlns:a16="http://schemas.microsoft.com/office/drawing/2014/main" id="{7759752D-D319-AD58-3F38-3E0C1C00F42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5D6485B-1815-BEFE-052E-02F76A6C2FA0}"/>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1388532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2BAB-3F54-674E-3846-2D13A123E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E5CAFB38-6250-4AE2-D03D-BEE9592C48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5F3FA91A-38C1-9B27-39E3-741094A1E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3AC73-A1FC-AA2D-3ED3-2912DB0F964E}"/>
              </a:ext>
            </a:extLst>
          </p:cNvPr>
          <p:cNvSpPr>
            <a:spLocks noGrp="1"/>
          </p:cNvSpPr>
          <p:nvPr>
            <p:ph type="dt" sz="half" idx="10"/>
          </p:nvPr>
        </p:nvSpPr>
        <p:spPr/>
        <p:txBody>
          <a:bodyPr/>
          <a:lstStyle/>
          <a:p>
            <a:fld id="{3E9771BB-19CB-465F-8CFE-3A23F354727F}" type="datetimeFigureOut">
              <a:rPr lang="en-ID" smtClean="0"/>
              <a:t>21/09/2024</a:t>
            </a:fld>
            <a:endParaRPr lang="en-ID"/>
          </a:p>
        </p:txBody>
      </p:sp>
      <p:sp>
        <p:nvSpPr>
          <p:cNvPr id="6" name="Footer Placeholder 5">
            <a:extLst>
              <a:ext uri="{FF2B5EF4-FFF2-40B4-BE49-F238E27FC236}">
                <a16:creationId xmlns:a16="http://schemas.microsoft.com/office/drawing/2014/main" id="{708E00A3-6DB2-5AF3-17B4-668AF7589E7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7CAD069-4A98-16DB-870B-B7AD070AF3B0}"/>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232865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5893-8E6D-57AE-C09F-5B6D3ACD7ECD}"/>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89CBBFA-58E6-6014-C532-BB57E81A29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C232EB2-2934-7A40-A806-3C088A4420CE}"/>
              </a:ext>
            </a:extLst>
          </p:cNvPr>
          <p:cNvSpPr>
            <a:spLocks noGrp="1"/>
          </p:cNvSpPr>
          <p:nvPr>
            <p:ph type="dt" sz="half" idx="10"/>
          </p:nvPr>
        </p:nvSpPr>
        <p:spPr/>
        <p:txBody>
          <a:bodyPr/>
          <a:lstStyle/>
          <a:p>
            <a:fld id="{3E9771BB-19CB-465F-8CFE-3A23F354727F}" type="datetimeFigureOut">
              <a:rPr lang="en-ID" smtClean="0"/>
              <a:t>21/09/2024</a:t>
            </a:fld>
            <a:endParaRPr lang="en-ID"/>
          </a:p>
        </p:txBody>
      </p:sp>
      <p:sp>
        <p:nvSpPr>
          <p:cNvPr id="5" name="Footer Placeholder 4">
            <a:extLst>
              <a:ext uri="{FF2B5EF4-FFF2-40B4-BE49-F238E27FC236}">
                <a16:creationId xmlns:a16="http://schemas.microsoft.com/office/drawing/2014/main" id="{AECBAC03-6B60-7DBA-10D5-C7A2B520A5C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032CB28-F8A0-0BCB-DEB9-C4966432DA25}"/>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3049842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972C7C-C2EA-B6E6-20BA-B491F931E9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F8C52361-532E-487D-D875-D47A0025A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2511975-D7A9-555A-3E7E-E86920D2CE17}"/>
              </a:ext>
            </a:extLst>
          </p:cNvPr>
          <p:cNvSpPr>
            <a:spLocks noGrp="1"/>
          </p:cNvSpPr>
          <p:nvPr>
            <p:ph type="dt" sz="half" idx="10"/>
          </p:nvPr>
        </p:nvSpPr>
        <p:spPr/>
        <p:txBody>
          <a:bodyPr/>
          <a:lstStyle/>
          <a:p>
            <a:fld id="{3E9771BB-19CB-465F-8CFE-3A23F354727F}" type="datetimeFigureOut">
              <a:rPr lang="en-ID" smtClean="0"/>
              <a:t>21/09/2024</a:t>
            </a:fld>
            <a:endParaRPr lang="en-ID"/>
          </a:p>
        </p:txBody>
      </p:sp>
      <p:sp>
        <p:nvSpPr>
          <p:cNvPr id="5" name="Footer Placeholder 4">
            <a:extLst>
              <a:ext uri="{FF2B5EF4-FFF2-40B4-BE49-F238E27FC236}">
                <a16:creationId xmlns:a16="http://schemas.microsoft.com/office/drawing/2014/main" id="{27D1FF83-8611-88AD-5D24-DC0EC4033DE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58AEE8B-D3C4-7D14-36A7-8E32E6253491}"/>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216777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CD1CA-2213-2DDC-5BEC-C76380E45D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86326A57-4310-2AD6-558F-7BE179A4D6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CC7CDE06-B881-EFE7-2BF6-EB6AC408E7BC}"/>
              </a:ext>
            </a:extLst>
          </p:cNvPr>
          <p:cNvSpPr>
            <a:spLocks noGrp="1"/>
          </p:cNvSpPr>
          <p:nvPr>
            <p:ph type="dt" sz="half" idx="10"/>
          </p:nvPr>
        </p:nvSpPr>
        <p:spPr/>
        <p:txBody>
          <a:bodyPr/>
          <a:lstStyle/>
          <a:p>
            <a:fld id="{C6AE451F-D69B-489B-A1B4-3833C327C167}" type="datetimeFigureOut">
              <a:rPr lang="en-ID" smtClean="0"/>
              <a:t>21/09/2024</a:t>
            </a:fld>
            <a:endParaRPr lang="en-ID"/>
          </a:p>
        </p:txBody>
      </p:sp>
      <p:sp>
        <p:nvSpPr>
          <p:cNvPr id="5" name="Footer Placeholder 4">
            <a:extLst>
              <a:ext uri="{FF2B5EF4-FFF2-40B4-BE49-F238E27FC236}">
                <a16:creationId xmlns:a16="http://schemas.microsoft.com/office/drawing/2014/main" id="{4454FCD4-AD60-94C7-21E9-EE905A756D1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384CF43-0CC5-09B9-832D-4149D851A465}"/>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2747820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2A5E-8FA8-5D1D-ED98-D9967811E4B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DD44CCA-24CA-DA10-BAC8-75B2DD8A2E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AF4370E-8E3C-9AB1-3695-FE2B5338410C}"/>
              </a:ext>
            </a:extLst>
          </p:cNvPr>
          <p:cNvSpPr>
            <a:spLocks noGrp="1"/>
          </p:cNvSpPr>
          <p:nvPr>
            <p:ph type="dt" sz="half" idx="10"/>
          </p:nvPr>
        </p:nvSpPr>
        <p:spPr/>
        <p:txBody>
          <a:bodyPr/>
          <a:lstStyle/>
          <a:p>
            <a:fld id="{C6AE451F-D69B-489B-A1B4-3833C327C167}" type="datetimeFigureOut">
              <a:rPr lang="en-ID" smtClean="0"/>
              <a:t>21/09/2024</a:t>
            </a:fld>
            <a:endParaRPr lang="en-ID"/>
          </a:p>
        </p:txBody>
      </p:sp>
      <p:sp>
        <p:nvSpPr>
          <p:cNvPr id="5" name="Footer Placeholder 4">
            <a:extLst>
              <a:ext uri="{FF2B5EF4-FFF2-40B4-BE49-F238E27FC236}">
                <a16:creationId xmlns:a16="http://schemas.microsoft.com/office/drawing/2014/main" id="{847A3F7E-2F08-B691-F7C9-A8F6C1D9852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C4421F7-6AEC-E070-46FA-3E710AEB5545}"/>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872991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95CC-1D39-5171-10D7-85540EEF9B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3231A14E-0034-C9FA-92B6-80B24DE8A7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E22BF6-1FED-C5B7-B73F-4635198BCBD3}"/>
              </a:ext>
            </a:extLst>
          </p:cNvPr>
          <p:cNvSpPr>
            <a:spLocks noGrp="1"/>
          </p:cNvSpPr>
          <p:nvPr>
            <p:ph type="dt" sz="half" idx="10"/>
          </p:nvPr>
        </p:nvSpPr>
        <p:spPr/>
        <p:txBody>
          <a:bodyPr/>
          <a:lstStyle/>
          <a:p>
            <a:fld id="{C6AE451F-D69B-489B-A1B4-3833C327C167}" type="datetimeFigureOut">
              <a:rPr lang="en-ID" smtClean="0"/>
              <a:t>21/09/2024</a:t>
            </a:fld>
            <a:endParaRPr lang="en-ID"/>
          </a:p>
        </p:txBody>
      </p:sp>
      <p:sp>
        <p:nvSpPr>
          <p:cNvPr id="5" name="Footer Placeholder 4">
            <a:extLst>
              <a:ext uri="{FF2B5EF4-FFF2-40B4-BE49-F238E27FC236}">
                <a16:creationId xmlns:a16="http://schemas.microsoft.com/office/drawing/2014/main" id="{5D4EE8CF-B3CB-F2F4-91E3-F9A21D98D3E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F651952-8196-B6B3-FA1D-0FA2E7946505}"/>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3835682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0F8E-C379-56F3-90DF-5DD4042F8FE1}"/>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61024E1-BA55-4290-4692-46BECEA40C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C3269CF0-1921-6A16-3E68-702874674C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57667759-A39A-C3A5-7296-BBA4870C0B16}"/>
              </a:ext>
            </a:extLst>
          </p:cNvPr>
          <p:cNvSpPr>
            <a:spLocks noGrp="1"/>
          </p:cNvSpPr>
          <p:nvPr>
            <p:ph type="dt" sz="half" idx="10"/>
          </p:nvPr>
        </p:nvSpPr>
        <p:spPr/>
        <p:txBody>
          <a:bodyPr/>
          <a:lstStyle/>
          <a:p>
            <a:fld id="{C6AE451F-D69B-489B-A1B4-3833C327C167}" type="datetimeFigureOut">
              <a:rPr lang="en-ID" smtClean="0"/>
              <a:t>21/09/2024</a:t>
            </a:fld>
            <a:endParaRPr lang="en-ID"/>
          </a:p>
        </p:txBody>
      </p:sp>
      <p:sp>
        <p:nvSpPr>
          <p:cNvPr id="6" name="Footer Placeholder 5">
            <a:extLst>
              <a:ext uri="{FF2B5EF4-FFF2-40B4-BE49-F238E27FC236}">
                <a16:creationId xmlns:a16="http://schemas.microsoft.com/office/drawing/2014/main" id="{AE684B48-C891-E823-66FD-288AFB7651C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DF03B6C-1E31-E0FA-E111-4F4AE64421E2}"/>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3315090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121A-52BF-032E-C878-BA4862857D4F}"/>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0DBA527-CFEE-96B4-B0DA-CC33298260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F54429-CB60-A07C-8A84-D57E0F7D22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E516C6D3-6D50-3EFC-C951-FA9517986E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92E97F-62B9-33AD-B203-3EBA89F057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4853428-E78F-01B1-6830-867BD2DC6591}"/>
              </a:ext>
            </a:extLst>
          </p:cNvPr>
          <p:cNvSpPr>
            <a:spLocks noGrp="1"/>
          </p:cNvSpPr>
          <p:nvPr>
            <p:ph type="dt" sz="half" idx="10"/>
          </p:nvPr>
        </p:nvSpPr>
        <p:spPr/>
        <p:txBody>
          <a:bodyPr/>
          <a:lstStyle/>
          <a:p>
            <a:fld id="{C6AE451F-D69B-489B-A1B4-3833C327C167}" type="datetimeFigureOut">
              <a:rPr lang="en-ID" smtClean="0"/>
              <a:t>21/09/2024</a:t>
            </a:fld>
            <a:endParaRPr lang="en-ID"/>
          </a:p>
        </p:txBody>
      </p:sp>
      <p:sp>
        <p:nvSpPr>
          <p:cNvPr id="8" name="Footer Placeholder 7">
            <a:extLst>
              <a:ext uri="{FF2B5EF4-FFF2-40B4-BE49-F238E27FC236}">
                <a16:creationId xmlns:a16="http://schemas.microsoft.com/office/drawing/2014/main" id="{21223DC8-DA9F-CFFC-8CDC-26E54A075134}"/>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6DED0B27-CBAB-3F5A-D990-3E3260947720}"/>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3541959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2FC8-C1AC-CA70-6680-778115C038FE}"/>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7CC85EA-035D-9599-B3DD-EA6231F59861}"/>
              </a:ext>
            </a:extLst>
          </p:cNvPr>
          <p:cNvSpPr>
            <a:spLocks noGrp="1"/>
          </p:cNvSpPr>
          <p:nvPr>
            <p:ph type="dt" sz="half" idx="10"/>
          </p:nvPr>
        </p:nvSpPr>
        <p:spPr/>
        <p:txBody>
          <a:bodyPr/>
          <a:lstStyle/>
          <a:p>
            <a:fld id="{C6AE451F-D69B-489B-A1B4-3833C327C167}" type="datetimeFigureOut">
              <a:rPr lang="en-ID" smtClean="0"/>
              <a:t>21/09/2024</a:t>
            </a:fld>
            <a:endParaRPr lang="en-ID"/>
          </a:p>
        </p:txBody>
      </p:sp>
      <p:sp>
        <p:nvSpPr>
          <p:cNvPr id="4" name="Footer Placeholder 3">
            <a:extLst>
              <a:ext uri="{FF2B5EF4-FFF2-40B4-BE49-F238E27FC236}">
                <a16:creationId xmlns:a16="http://schemas.microsoft.com/office/drawing/2014/main" id="{52730CE5-B456-643A-670E-C8500F290730}"/>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D4527F89-F9D1-5C04-2A3F-121587F3E3DE}"/>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338215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91F8D-B17F-4720-B211-FDA28AEB8C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42C3DA-501C-417E-BA29-452800FC7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EAAE5A-E3E8-475A-818E-43A4F5C4DED5}"/>
              </a:ext>
            </a:extLst>
          </p:cNvPr>
          <p:cNvSpPr>
            <a:spLocks noGrp="1"/>
          </p:cNvSpPr>
          <p:nvPr>
            <p:ph type="dt" sz="half" idx="10"/>
          </p:nvPr>
        </p:nvSpPr>
        <p:spPr/>
        <p:txBody>
          <a:bodyPr/>
          <a:lstStyle/>
          <a:p>
            <a:fld id="{170075D1-5967-45A4-8DC0-63B883294E76}" type="datetimeFigureOut">
              <a:rPr lang="en-US" smtClean="0"/>
              <a:t>9/21/2024</a:t>
            </a:fld>
            <a:endParaRPr lang="en-US"/>
          </a:p>
        </p:txBody>
      </p:sp>
      <p:sp>
        <p:nvSpPr>
          <p:cNvPr id="5" name="Footer Placeholder 4">
            <a:extLst>
              <a:ext uri="{FF2B5EF4-FFF2-40B4-BE49-F238E27FC236}">
                <a16:creationId xmlns:a16="http://schemas.microsoft.com/office/drawing/2014/main" id="{EE535122-2EC4-40E2-9639-2D366119F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612FB-4625-4F4E-98B7-FEB05F47AF76}"/>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7" name="Picture 6">
            <a:extLst>
              <a:ext uri="{FF2B5EF4-FFF2-40B4-BE49-F238E27FC236}">
                <a16:creationId xmlns:a16="http://schemas.microsoft.com/office/drawing/2014/main" id="{95B1A243-673A-485E-9D4D-342C4D3CE9BC}"/>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3077862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45D7B4-57D1-E4BB-0591-655A97D40AB6}"/>
              </a:ext>
            </a:extLst>
          </p:cNvPr>
          <p:cNvSpPr>
            <a:spLocks noGrp="1"/>
          </p:cNvSpPr>
          <p:nvPr>
            <p:ph type="dt" sz="half" idx="10"/>
          </p:nvPr>
        </p:nvSpPr>
        <p:spPr/>
        <p:txBody>
          <a:bodyPr/>
          <a:lstStyle/>
          <a:p>
            <a:fld id="{C6AE451F-D69B-489B-A1B4-3833C327C167}" type="datetimeFigureOut">
              <a:rPr lang="en-ID" smtClean="0"/>
              <a:t>21/09/2024</a:t>
            </a:fld>
            <a:endParaRPr lang="en-ID"/>
          </a:p>
        </p:txBody>
      </p:sp>
      <p:sp>
        <p:nvSpPr>
          <p:cNvPr id="3" name="Footer Placeholder 2">
            <a:extLst>
              <a:ext uri="{FF2B5EF4-FFF2-40B4-BE49-F238E27FC236}">
                <a16:creationId xmlns:a16="http://schemas.microsoft.com/office/drawing/2014/main" id="{B78DE877-36B6-455B-90E3-23C72F33B3C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008D72D6-F875-A920-CBBB-D0CE0ED5A693}"/>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1798698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765-C80C-E168-3F89-81B605306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E2106BA8-68F8-26D2-1301-9EA78D791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886F9A71-1A25-AA5E-8530-700D1ACA9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2C18C-E5E0-52EA-7D9B-DEBEDF646AB7}"/>
              </a:ext>
            </a:extLst>
          </p:cNvPr>
          <p:cNvSpPr>
            <a:spLocks noGrp="1"/>
          </p:cNvSpPr>
          <p:nvPr>
            <p:ph type="dt" sz="half" idx="10"/>
          </p:nvPr>
        </p:nvSpPr>
        <p:spPr/>
        <p:txBody>
          <a:bodyPr/>
          <a:lstStyle/>
          <a:p>
            <a:fld id="{C6AE451F-D69B-489B-A1B4-3833C327C167}" type="datetimeFigureOut">
              <a:rPr lang="en-ID" smtClean="0"/>
              <a:t>21/09/2024</a:t>
            </a:fld>
            <a:endParaRPr lang="en-ID"/>
          </a:p>
        </p:txBody>
      </p:sp>
      <p:sp>
        <p:nvSpPr>
          <p:cNvPr id="6" name="Footer Placeholder 5">
            <a:extLst>
              <a:ext uri="{FF2B5EF4-FFF2-40B4-BE49-F238E27FC236}">
                <a16:creationId xmlns:a16="http://schemas.microsoft.com/office/drawing/2014/main" id="{BF40F917-240F-6EE5-B992-2529BBC7C03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B0EF59C-5543-8B1D-1AAD-9191505C507A}"/>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839530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7C2E-815E-2B49-7317-2B7895539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5974F2F3-936F-FD3E-1C31-E379413FE8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A4934336-46D4-C8AF-F856-205223FC7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3DE53-4761-5345-548F-1C017D9E6C48}"/>
              </a:ext>
            </a:extLst>
          </p:cNvPr>
          <p:cNvSpPr>
            <a:spLocks noGrp="1"/>
          </p:cNvSpPr>
          <p:nvPr>
            <p:ph type="dt" sz="half" idx="10"/>
          </p:nvPr>
        </p:nvSpPr>
        <p:spPr/>
        <p:txBody>
          <a:bodyPr/>
          <a:lstStyle/>
          <a:p>
            <a:fld id="{C6AE451F-D69B-489B-A1B4-3833C327C167}" type="datetimeFigureOut">
              <a:rPr lang="en-ID" smtClean="0"/>
              <a:t>21/09/2024</a:t>
            </a:fld>
            <a:endParaRPr lang="en-ID"/>
          </a:p>
        </p:txBody>
      </p:sp>
      <p:sp>
        <p:nvSpPr>
          <p:cNvPr id="6" name="Footer Placeholder 5">
            <a:extLst>
              <a:ext uri="{FF2B5EF4-FFF2-40B4-BE49-F238E27FC236}">
                <a16:creationId xmlns:a16="http://schemas.microsoft.com/office/drawing/2014/main" id="{A36143D4-8B45-969C-2443-A968305030D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09BC2B0-601D-A998-E87A-CF504E186BDB}"/>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1250248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4BB2-D6B4-8C0B-58D5-B4CF7892114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BEDF71B5-2A15-D2A2-8949-46FED520AE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BE5F945-AD8B-2C49-7E28-7300403A2781}"/>
              </a:ext>
            </a:extLst>
          </p:cNvPr>
          <p:cNvSpPr>
            <a:spLocks noGrp="1"/>
          </p:cNvSpPr>
          <p:nvPr>
            <p:ph type="dt" sz="half" idx="10"/>
          </p:nvPr>
        </p:nvSpPr>
        <p:spPr/>
        <p:txBody>
          <a:bodyPr/>
          <a:lstStyle/>
          <a:p>
            <a:fld id="{C6AE451F-D69B-489B-A1B4-3833C327C167}" type="datetimeFigureOut">
              <a:rPr lang="en-ID" smtClean="0"/>
              <a:t>21/09/2024</a:t>
            </a:fld>
            <a:endParaRPr lang="en-ID"/>
          </a:p>
        </p:txBody>
      </p:sp>
      <p:sp>
        <p:nvSpPr>
          <p:cNvPr id="5" name="Footer Placeholder 4">
            <a:extLst>
              <a:ext uri="{FF2B5EF4-FFF2-40B4-BE49-F238E27FC236}">
                <a16:creationId xmlns:a16="http://schemas.microsoft.com/office/drawing/2014/main" id="{050B8686-9228-ADB2-139F-0E432F470A9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0735BC3-A84E-5305-0667-A8774D62AFF2}"/>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679920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DF2EA-BA89-27A8-1DC1-49BB250C41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16A13314-2320-0552-525A-F1627F6B3C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587AD10-80AB-E559-F38E-A0DB7745954D}"/>
              </a:ext>
            </a:extLst>
          </p:cNvPr>
          <p:cNvSpPr>
            <a:spLocks noGrp="1"/>
          </p:cNvSpPr>
          <p:nvPr>
            <p:ph type="dt" sz="half" idx="10"/>
          </p:nvPr>
        </p:nvSpPr>
        <p:spPr/>
        <p:txBody>
          <a:bodyPr/>
          <a:lstStyle/>
          <a:p>
            <a:fld id="{C6AE451F-D69B-489B-A1B4-3833C327C167}" type="datetimeFigureOut">
              <a:rPr lang="en-ID" smtClean="0"/>
              <a:t>21/09/2024</a:t>
            </a:fld>
            <a:endParaRPr lang="en-ID"/>
          </a:p>
        </p:txBody>
      </p:sp>
      <p:sp>
        <p:nvSpPr>
          <p:cNvPr id="5" name="Footer Placeholder 4">
            <a:extLst>
              <a:ext uri="{FF2B5EF4-FFF2-40B4-BE49-F238E27FC236}">
                <a16:creationId xmlns:a16="http://schemas.microsoft.com/office/drawing/2014/main" id="{2144E954-8EFA-956E-947C-439F51152D1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A71E01D-0E66-E82E-4725-ACCFD51DA369}"/>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3546969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1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EB28-0733-49A2-B8CA-490186529C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71CD48-C459-4876-8D62-36E18DDE4E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593C86-3EAD-48C2-97CA-D78CB5BE14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C43E75-89AC-49D8-9B0F-FE2CB7549305}"/>
              </a:ext>
            </a:extLst>
          </p:cNvPr>
          <p:cNvSpPr>
            <a:spLocks noGrp="1"/>
          </p:cNvSpPr>
          <p:nvPr>
            <p:ph type="dt" sz="half" idx="10"/>
          </p:nvPr>
        </p:nvSpPr>
        <p:spPr/>
        <p:txBody>
          <a:bodyPr/>
          <a:lstStyle/>
          <a:p>
            <a:fld id="{170075D1-5967-45A4-8DC0-63B883294E76}" type="datetimeFigureOut">
              <a:rPr lang="en-US" smtClean="0"/>
              <a:t>9/21/2024</a:t>
            </a:fld>
            <a:endParaRPr lang="en-US"/>
          </a:p>
        </p:txBody>
      </p:sp>
      <p:sp>
        <p:nvSpPr>
          <p:cNvPr id="6" name="Footer Placeholder 5">
            <a:extLst>
              <a:ext uri="{FF2B5EF4-FFF2-40B4-BE49-F238E27FC236}">
                <a16:creationId xmlns:a16="http://schemas.microsoft.com/office/drawing/2014/main" id="{42481297-F1E1-4AD5-8AC5-D451B8498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55949-2B23-4475-87AA-1950D3B57E51}"/>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8" name="Picture 7">
            <a:extLst>
              <a:ext uri="{FF2B5EF4-FFF2-40B4-BE49-F238E27FC236}">
                <a16:creationId xmlns:a16="http://schemas.microsoft.com/office/drawing/2014/main" id="{D1259C1F-E561-40DA-8540-A5E4669F4279}"/>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211983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EE68-262F-4652-878C-02C7241E7F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8D2E7F-ACD8-4564-AFF4-97ACA4955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0806248-CB4E-454C-B34C-CC07815F5BD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850A056-2622-42D0-A419-F749CAEEE8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6894EFF-E51D-4880-AECD-9DCFBB84D5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A88D27-DF35-42F9-9452-CE10129DD97B}"/>
              </a:ext>
            </a:extLst>
          </p:cNvPr>
          <p:cNvSpPr>
            <a:spLocks noGrp="1"/>
          </p:cNvSpPr>
          <p:nvPr>
            <p:ph type="dt" sz="half" idx="10"/>
          </p:nvPr>
        </p:nvSpPr>
        <p:spPr/>
        <p:txBody>
          <a:bodyPr/>
          <a:lstStyle/>
          <a:p>
            <a:fld id="{170075D1-5967-45A4-8DC0-63B883294E76}" type="datetimeFigureOut">
              <a:rPr lang="en-US" smtClean="0"/>
              <a:t>9/21/2024</a:t>
            </a:fld>
            <a:endParaRPr lang="en-US"/>
          </a:p>
        </p:txBody>
      </p:sp>
      <p:sp>
        <p:nvSpPr>
          <p:cNvPr id="8" name="Footer Placeholder 7">
            <a:extLst>
              <a:ext uri="{FF2B5EF4-FFF2-40B4-BE49-F238E27FC236}">
                <a16:creationId xmlns:a16="http://schemas.microsoft.com/office/drawing/2014/main" id="{278FF13F-60BC-419C-99BE-2C156620EF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AAB3F5-32BD-4D3A-AA50-253CFE0DC7C0}"/>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10" name="Picture 9">
            <a:extLst>
              <a:ext uri="{FF2B5EF4-FFF2-40B4-BE49-F238E27FC236}">
                <a16:creationId xmlns:a16="http://schemas.microsoft.com/office/drawing/2014/main" id="{17409C2C-770E-4D4D-9C61-396332765C25}"/>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180987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E4C4-8CB5-4610-9CCA-38097C1457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9EAF56-ED30-4D8C-B1F2-6920F256D644}"/>
              </a:ext>
            </a:extLst>
          </p:cNvPr>
          <p:cNvSpPr>
            <a:spLocks noGrp="1"/>
          </p:cNvSpPr>
          <p:nvPr>
            <p:ph type="dt" sz="half" idx="10"/>
          </p:nvPr>
        </p:nvSpPr>
        <p:spPr/>
        <p:txBody>
          <a:bodyPr/>
          <a:lstStyle/>
          <a:p>
            <a:fld id="{170075D1-5967-45A4-8DC0-63B883294E76}" type="datetimeFigureOut">
              <a:rPr lang="en-US" smtClean="0"/>
              <a:t>9/21/2024</a:t>
            </a:fld>
            <a:endParaRPr lang="en-US"/>
          </a:p>
        </p:txBody>
      </p:sp>
      <p:sp>
        <p:nvSpPr>
          <p:cNvPr id="4" name="Footer Placeholder 3">
            <a:extLst>
              <a:ext uri="{FF2B5EF4-FFF2-40B4-BE49-F238E27FC236}">
                <a16:creationId xmlns:a16="http://schemas.microsoft.com/office/drawing/2014/main" id="{E263DCDF-C027-44C8-B28D-0E29BF6F5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E77251-7C01-4DA2-ACF8-BD66848A4E16}"/>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6" name="Picture 5">
            <a:extLst>
              <a:ext uri="{FF2B5EF4-FFF2-40B4-BE49-F238E27FC236}">
                <a16:creationId xmlns:a16="http://schemas.microsoft.com/office/drawing/2014/main" id="{A3CBF66E-6A8F-407C-95F7-3F11D9AB9F99}"/>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372827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5A6CF-200A-47BB-98F7-9951D710C983}"/>
              </a:ext>
            </a:extLst>
          </p:cNvPr>
          <p:cNvSpPr>
            <a:spLocks noGrp="1"/>
          </p:cNvSpPr>
          <p:nvPr>
            <p:ph type="dt" sz="half" idx="10"/>
          </p:nvPr>
        </p:nvSpPr>
        <p:spPr/>
        <p:txBody>
          <a:bodyPr/>
          <a:lstStyle/>
          <a:p>
            <a:fld id="{170075D1-5967-45A4-8DC0-63B883294E76}" type="datetimeFigureOut">
              <a:rPr lang="en-US" smtClean="0"/>
              <a:t>9/21/2024</a:t>
            </a:fld>
            <a:endParaRPr lang="en-US"/>
          </a:p>
        </p:txBody>
      </p:sp>
      <p:sp>
        <p:nvSpPr>
          <p:cNvPr id="3" name="Footer Placeholder 2">
            <a:extLst>
              <a:ext uri="{FF2B5EF4-FFF2-40B4-BE49-F238E27FC236}">
                <a16:creationId xmlns:a16="http://schemas.microsoft.com/office/drawing/2014/main" id="{4CA13E71-E02C-415B-8555-DEBDD88076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912F8E-4814-4C6D-A584-94AF0F005B98}"/>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5" name="Picture 4">
            <a:extLst>
              <a:ext uri="{FF2B5EF4-FFF2-40B4-BE49-F238E27FC236}">
                <a16:creationId xmlns:a16="http://schemas.microsoft.com/office/drawing/2014/main" id="{64EB5014-C505-4110-BBCB-2E744FDE23A6}"/>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35873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499E-E295-4858-B104-B314765D1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EFF98-3C95-4BDB-9B9A-DE3078320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1D6A09-39DB-4F99-A432-A60CB93F3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47DF4-E2D7-41F3-93BC-9637A79BB559}"/>
              </a:ext>
            </a:extLst>
          </p:cNvPr>
          <p:cNvSpPr>
            <a:spLocks noGrp="1"/>
          </p:cNvSpPr>
          <p:nvPr>
            <p:ph type="dt" sz="half" idx="10"/>
          </p:nvPr>
        </p:nvSpPr>
        <p:spPr/>
        <p:txBody>
          <a:bodyPr/>
          <a:lstStyle/>
          <a:p>
            <a:fld id="{170075D1-5967-45A4-8DC0-63B883294E76}" type="datetimeFigureOut">
              <a:rPr lang="en-US" smtClean="0"/>
              <a:t>9/21/2024</a:t>
            </a:fld>
            <a:endParaRPr lang="en-US"/>
          </a:p>
        </p:txBody>
      </p:sp>
      <p:sp>
        <p:nvSpPr>
          <p:cNvPr id="6" name="Footer Placeholder 5">
            <a:extLst>
              <a:ext uri="{FF2B5EF4-FFF2-40B4-BE49-F238E27FC236}">
                <a16:creationId xmlns:a16="http://schemas.microsoft.com/office/drawing/2014/main" id="{FCC7972B-BA55-487F-ABE7-02C85AA21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1E07AE-FAEA-4FBB-BE70-0B875EEA892C}"/>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8" name="Picture 7">
            <a:extLst>
              <a:ext uri="{FF2B5EF4-FFF2-40B4-BE49-F238E27FC236}">
                <a16:creationId xmlns:a16="http://schemas.microsoft.com/office/drawing/2014/main" id="{754BB22D-CD72-4BEF-81CE-9D8913489F02}"/>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144673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63E8-F607-4669-946C-1D20EE4538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884BD1-7024-482F-BBD4-8A09567393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BAD112-794D-445C-BDAF-04E7E44E8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90FC1-F444-4EED-82EA-084055EB37D3}"/>
              </a:ext>
            </a:extLst>
          </p:cNvPr>
          <p:cNvSpPr>
            <a:spLocks noGrp="1"/>
          </p:cNvSpPr>
          <p:nvPr>
            <p:ph type="dt" sz="half" idx="10"/>
          </p:nvPr>
        </p:nvSpPr>
        <p:spPr/>
        <p:txBody>
          <a:bodyPr/>
          <a:lstStyle/>
          <a:p>
            <a:fld id="{170075D1-5967-45A4-8DC0-63B883294E76}" type="datetimeFigureOut">
              <a:rPr lang="en-US" smtClean="0"/>
              <a:t>9/21/2024</a:t>
            </a:fld>
            <a:endParaRPr lang="en-US"/>
          </a:p>
        </p:txBody>
      </p:sp>
      <p:sp>
        <p:nvSpPr>
          <p:cNvPr id="6" name="Footer Placeholder 5">
            <a:extLst>
              <a:ext uri="{FF2B5EF4-FFF2-40B4-BE49-F238E27FC236}">
                <a16:creationId xmlns:a16="http://schemas.microsoft.com/office/drawing/2014/main" id="{1B8D3533-747F-4083-8717-24D67BF9A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AE350-4482-4A7E-8DEF-39E6F4DA998B}"/>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8" name="Picture 7">
            <a:extLst>
              <a:ext uri="{FF2B5EF4-FFF2-40B4-BE49-F238E27FC236}">
                <a16:creationId xmlns:a16="http://schemas.microsoft.com/office/drawing/2014/main" id="{9F3CED3B-77DE-4FE8-8E46-9C1B5DD43DDE}"/>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63412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3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B52F5E-FD45-470E-B8DB-F815A18E80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5CC964-472B-4E69-9963-FA695FEEA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0B157-FE5F-4E8D-9BF3-9A7C2BFD4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075D1-5967-45A4-8DC0-63B883294E76}" type="datetimeFigureOut">
              <a:rPr lang="en-US" smtClean="0"/>
              <a:t>9/21/2024</a:t>
            </a:fld>
            <a:endParaRPr lang="en-US"/>
          </a:p>
        </p:txBody>
      </p:sp>
      <p:sp>
        <p:nvSpPr>
          <p:cNvPr id="5" name="Footer Placeholder 4">
            <a:extLst>
              <a:ext uri="{FF2B5EF4-FFF2-40B4-BE49-F238E27FC236}">
                <a16:creationId xmlns:a16="http://schemas.microsoft.com/office/drawing/2014/main" id="{67A95A75-B0CF-4E47-A838-423570A88A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B08EA6-A812-416F-BC77-6D59B8E47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D370C-2332-43EE-B8CF-9E8860BD57E0}" type="slidenum">
              <a:rPr lang="en-US" smtClean="0"/>
              <a:t>‹#›</a:t>
            </a:fld>
            <a:endParaRPr lang="en-US"/>
          </a:p>
        </p:txBody>
      </p:sp>
      <p:pic>
        <p:nvPicPr>
          <p:cNvPr id="7" name="Picture 6">
            <a:extLst>
              <a:ext uri="{FF2B5EF4-FFF2-40B4-BE49-F238E27FC236}">
                <a16:creationId xmlns:a16="http://schemas.microsoft.com/office/drawing/2014/main" id="{882AEA49-4CF6-46EB-8F4E-72688D368F69}"/>
              </a:ext>
            </a:extLst>
          </p:cNvPr>
          <p:cNvPicPr>
            <a:picLocks noChangeAspect="1"/>
          </p:cNvPicPr>
          <p:nvPr userDrawn="1"/>
        </p:nvPicPr>
        <p:blipFill>
          <a:blip r:embed="rId14"/>
          <a:stretch>
            <a:fillRect/>
          </a:stretch>
        </p:blipFill>
        <p:spPr>
          <a:xfrm>
            <a:off x="10239375" y="0"/>
            <a:ext cx="1952625" cy="1876425"/>
          </a:xfrm>
          <a:prstGeom prst="rect">
            <a:avLst/>
          </a:prstGeom>
        </p:spPr>
      </p:pic>
      <p:sp>
        <p:nvSpPr>
          <p:cNvPr id="8" name="Rectangle 7">
            <a:extLst>
              <a:ext uri="{FF2B5EF4-FFF2-40B4-BE49-F238E27FC236}">
                <a16:creationId xmlns:a16="http://schemas.microsoft.com/office/drawing/2014/main" id="{A13027D6-531D-0182-274B-BBE97F257741}"/>
              </a:ext>
            </a:extLst>
          </p:cNvPr>
          <p:cNvSpPr/>
          <p:nvPr userDrawn="1"/>
        </p:nvSpPr>
        <p:spPr>
          <a:xfrm>
            <a:off x="0" y="0"/>
            <a:ext cx="10239376" cy="685800"/>
          </a:xfrm>
          <a:prstGeom prst="rect">
            <a:avLst/>
          </a:prstGeom>
          <a:gradFill flip="none" rotWithShape="1">
            <a:gsLst>
              <a:gs pos="0">
                <a:srgbClr val="002060"/>
              </a:gs>
              <a:gs pos="50000">
                <a:srgbClr val="296AAE"/>
              </a:gs>
              <a:gs pos="100000">
                <a:srgbClr val="7BB4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467466"/>
      </p:ext>
    </p:extLst>
  </p:cSld>
  <p:clrMap bg1="lt1" tx1="dk1" bg2="lt2" tx2="dk2" accent1="accent1" accent2="accent2" accent3="accent3" accent4="accent4" accent5="accent5" accent6="accent6" hlink="hlink" folHlink="folHlink"/>
  <p:sldLayoutIdLst>
    <p:sldLayoutId id="2147490880" r:id="rId1"/>
    <p:sldLayoutId id="2147483714" r:id="rId2"/>
    <p:sldLayoutId id="2147483651" r:id="rId3"/>
    <p:sldLayoutId id="2147483652" r:id="rId4"/>
    <p:sldLayoutId id="2147483653" r:id="rId5"/>
    <p:sldLayoutId id="2147490886" r:id="rId6"/>
    <p:sldLayoutId id="2147490876" r:id="rId7"/>
    <p:sldLayoutId id="2147483656" r:id="rId8"/>
    <p:sldLayoutId id="2147483657" r:id="rId9"/>
    <p:sldLayoutId id="2147483658" r:id="rId10"/>
    <p:sldLayoutId id="2147483659" r:id="rId11"/>
    <p:sldLayoutId id="21474908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18E5D7-C570-1BE5-3097-BA27C9EE9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03D9BB3-549D-02DA-D145-20D0FD986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81D064C-B8DD-0D98-DF9B-3AA3B2483E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771BB-19CB-465F-8CFE-3A23F354727F}" type="datetimeFigureOut">
              <a:rPr lang="en-ID" smtClean="0"/>
              <a:t>21/09/2024</a:t>
            </a:fld>
            <a:endParaRPr lang="en-ID"/>
          </a:p>
        </p:txBody>
      </p:sp>
      <p:sp>
        <p:nvSpPr>
          <p:cNvPr id="5" name="Footer Placeholder 4">
            <a:extLst>
              <a:ext uri="{FF2B5EF4-FFF2-40B4-BE49-F238E27FC236}">
                <a16:creationId xmlns:a16="http://schemas.microsoft.com/office/drawing/2014/main" id="{82502086-51A7-6278-0E38-8D2BAB1D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931EE3A-444D-4D90-57EF-723344F86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19505-5DE9-4F33-9ECE-601315B9B5CE}" type="slidenum">
              <a:rPr lang="en-ID" smtClean="0"/>
              <a:t>‹#›</a:t>
            </a:fld>
            <a:endParaRPr lang="en-ID"/>
          </a:p>
        </p:txBody>
      </p:sp>
    </p:spTree>
    <p:extLst>
      <p:ext uri="{BB962C8B-B14F-4D97-AF65-F5344CB8AC3E}">
        <p14:creationId xmlns:p14="http://schemas.microsoft.com/office/powerpoint/2010/main" val="3783662339"/>
      </p:ext>
    </p:extLst>
  </p:cSld>
  <p:clrMap bg1="lt1" tx1="dk1" bg2="lt2" tx2="dk2" accent1="accent1" accent2="accent2" accent3="accent3" accent4="accent4" accent5="accent5" accent6="accent6" hlink="hlink" folHlink="folHlink"/>
  <p:sldLayoutIdLst>
    <p:sldLayoutId id="2147490902" r:id="rId1"/>
    <p:sldLayoutId id="2147490903" r:id="rId2"/>
    <p:sldLayoutId id="2147490904" r:id="rId3"/>
    <p:sldLayoutId id="2147490905" r:id="rId4"/>
    <p:sldLayoutId id="2147490906" r:id="rId5"/>
    <p:sldLayoutId id="2147490907" r:id="rId6"/>
    <p:sldLayoutId id="2147490908" r:id="rId7"/>
    <p:sldLayoutId id="2147490909" r:id="rId8"/>
    <p:sldLayoutId id="2147490910" r:id="rId9"/>
    <p:sldLayoutId id="2147490911" r:id="rId10"/>
    <p:sldLayoutId id="21474909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B4F7B4-09C1-B170-5EDD-C9BA8C355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660D9AF-FF8A-D602-9671-53CF2BF41A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5B1695F-6C8D-88F5-9B2D-5073890F3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E451F-D69B-489B-A1B4-3833C327C167}" type="datetimeFigureOut">
              <a:rPr lang="en-ID" smtClean="0"/>
              <a:t>21/09/2024</a:t>
            </a:fld>
            <a:endParaRPr lang="en-ID"/>
          </a:p>
        </p:txBody>
      </p:sp>
      <p:sp>
        <p:nvSpPr>
          <p:cNvPr id="5" name="Footer Placeholder 4">
            <a:extLst>
              <a:ext uri="{FF2B5EF4-FFF2-40B4-BE49-F238E27FC236}">
                <a16:creationId xmlns:a16="http://schemas.microsoft.com/office/drawing/2014/main" id="{65BCD211-D73F-3168-FF50-9C85BD3958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C40D7FDF-8903-9944-9652-CC7BFC937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000C-4644-4DD8-9D8A-C659348A1312}" type="slidenum">
              <a:rPr lang="en-ID" smtClean="0"/>
              <a:t>‹#›</a:t>
            </a:fld>
            <a:endParaRPr lang="en-ID"/>
          </a:p>
        </p:txBody>
      </p:sp>
    </p:spTree>
    <p:extLst>
      <p:ext uri="{BB962C8B-B14F-4D97-AF65-F5344CB8AC3E}">
        <p14:creationId xmlns:p14="http://schemas.microsoft.com/office/powerpoint/2010/main" val="4071679774"/>
      </p:ext>
    </p:extLst>
  </p:cSld>
  <p:clrMap bg1="lt1" tx1="dk1" bg2="lt2" tx2="dk2" accent1="accent1" accent2="accent2" accent3="accent3" accent4="accent4" accent5="accent5" accent6="accent6" hlink="hlink" folHlink="folHlink"/>
  <p:sldLayoutIdLst>
    <p:sldLayoutId id="2147490890" r:id="rId1"/>
    <p:sldLayoutId id="2147490891" r:id="rId2"/>
    <p:sldLayoutId id="2147490892" r:id="rId3"/>
    <p:sldLayoutId id="2147490893" r:id="rId4"/>
    <p:sldLayoutId id="2147490894" r:id="rId5"/>
    <p:sldLayoutId id="2147490895" r:id="rId6"/>
    <p:sldLayoutId id="2147490896" r:id="rId7"/>
    <p:sldLayoutId id="2147490897" r:id="rId8"/>
    <p:sldLayoutId id="2147490898" r:id="rId9"/>
    <p:sldLayoutId id="2147490899" r:id="rId10"/>
    <p:sldLayoutId id="21474909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26991037"/>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17920" y="1698250"/>
            <a:ext cx="5974080" cy="3262432"/>
          </a:xfrm>
          <a:prstGeom prst="rect">
            <a:avLst/>
          </a:prstGeom>
        </p:spPr>
        <p:txBody>
          <a:bodyPr wrap="square">
            <a:spAutoFit/>
          </a:bodyPr>
          <a:lstStyle/>
          <a:p>
            <a:pPr algn="ctr"/>
            <a:endParaRPr lang="en-US" sz="2800" b="1" dirty="0">
              <a:solidFill>
                <a:srgbClr val="FFC000"/>
              </a:solidFill>
              <a:latin typeface="Arial" panose="020B0604020202020204" pitchFamily="34" charset="0"/>
              <a:cs typeface="Arial" panose="020B0604020202020204" pitchFamily="34" charset="0"/>
            </a:endParaRPr>
          </a:p>
          <a:p>
            <a:pPr algn="ctr"/>
            <a:endParaRPr lang="en-US" sz="2800" b="1" dirty="0">
              <a:solidFill>
                <a:srgbClr val="FFC000"/>
              </a:solidFill>
              <a:latin typeface="Arial" panose="020B0604020202020204" pitchFamily="34" charset="0"/>
              <a:cs typeface="Arial" panose="020B0604020202020204" pitchFamily="34" charset="0"/>
            </a:endParaRPr>
          </a:p>
          <a:p>
            <a:pPr algn="ctr"/>
            <a:r>
              <a:rPr lang="en-US" sz="2600" b="1" dirty="0">
                <a:solidFill>
                  <a:schemeClr val="bg1"/>
                </a:solidFill>
                <a:effectLst/>
                <a:latin typeface="Book Antiqua" panose="02040602050305030304" pitchFamily="18" charset="0"/>
                <a:ea typeface="Calibri" panose="020F0502020204030204" pitchFamily="34" charset="0"/>
                <a:cs typeface="Arial" panose="020B0604020202020204" pitchFamily="34" charset="0"/>
              </a:rPr>
              <a:t>2024 Tsunami Preparedness Capacity Assessment in Asia and the Pacific</a:t>
            </a:r>
          </a:p>
          <a:p>
            <a:pPr algn="ctr"/>
            <a:r>
              <a:rPr lang="en-US" sz="2600" b="1" dirty="0">
                <a:solidFill>
                  <a:schemeClr val="bg1"/>
                </a:solidFill>
                <a:latin typeface="Book Antiqua" panose="02040602050305030304" pitchFamily="18" charset="0"/>
                <a:ea typeface="Calibri" panose="020F0502020204030204" pitchFamily="34" charset="0"/>
                <a:cs typeface="Arial" panose="020B0604020202020204" pitchFamily="34" charset="0"/>
              </a:rPr>
              <a:t>(Indian Ocean)</a:t>
            </a:r>
          </a:p>
          <a:p>
            <a:pPr algn="ct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 </a:t>
            </a:r>
            <a:endParaRPr lang="fr-FR" sz="36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0258C90-A829-78C6-9C6A-4D01E991F51B}"/>
              </a:ext>
            </a:extLst>
          </p:cNvPr>
          <p:cNvSpPr txBox="1"/>
          <p:nvPr/>
        </p:nvSpPr>
        <p:spPr>
          <a:xfrm>
            <a:off x="7186759" y="3952277"/>
            <a:ext cx="4337263" cy="523220"/>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rPr>
              <a:t>Prepared b</a:t>
            </a:r>
            <a:r>
              <a:rPr lang="en-US" sz="1400" b="0" i="0" dirty="0">
                <a:solidFill>
                  <a:schemeClr val="bg1"/>
                </a:solidFill>
                <a:effectLst/>
                <a:latin typeface="arial" panose="020B0604020202020204" pitchFamily="34" charset="0"/>
              </a:rPr>
              <a:t>y Rick Bailey</a:t>
            </a:r>
          </a:p>
          <a:p>
            <a:pPr algn="ctr"/>
            <a:r>
              <a:rPr lang="en-US" sz="1400" dirty="0">
                <a:solidFill>
                  <a:schemeClr val="bg1"/>
                </a:solidFill>
                <a:latin typeface="arial" panose="020B0604020202020204" pitchFamily="34" charset="0"/>
              </a:rPr>
              <a:t>Compiled by: Suci Dewi </a:t>
            </a:r>
            <a:r>
              <a:rPr lang="en-US" sz="1400" dirty="0" err="1">
                <a:solidFill>
                  <a:schemeClr val="bg1"/>
                </a:solidFill>
                <a:latin typeface="arial" panose="020B0604020202020204" pitchFamily="34" charset="0"/>
              </a:rPr>
              <a:t>Anugrah</a:t>
            </a:r>
            <a:endParaRPr lang="en-US" sz="1400" dirty="0">
              <a:solidFill>
                <a:schemeClr val="bg1"/>
              </a:solidFill>
              <a:latin typeface="arial" panose="020B0604020202020204" pitchFamily="34" charset="0"/>
            </a:endParaRPr>
          </a:p>
        </p:txBody>
      </p:sp>
      <p:pic>
        <p:nvPicPr>
          <p:cNvPr id="5" name="Picture 4" descr="A picture containing text, graphics, font, logo&#10;&#10;Description automatically generated">
            <a:extLst>
              <a:ext uri="{FF2B5EF4-FFF2-40B4-BE49-F238E27FC236}">
                <a16:creationId xmlns:a16="http://schemas.microsoft.com/office/drawing/2014/main" id="{872A0A74-A8FD-43F3-20CC-81D1C5E01F43}"/>
              </a:ext>
            </a:extLst>
          </p:cNvPr>
          <p:cNvPicPr>
            <a:picLocks noChangeAspect="1"/>
          </p:cNvPicPr>
          <p:nvPr/>
        </p:nvPicPr>
        <p:blipFill rotWithShape="1">
          <a:blip r:embed="rId2">
            <a:alphaModFix/>
          </a:blip>
          <a:srcRect t="1" b="-26652"/>
          <a:stretch/>
        </p:blipFill>
        <p:spPr bwMode="auto">
          <a:xfrm>
            <a:off x="929665" y="5721779"/>
            <a:ext cx="1621155" cy="64135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E3B06113-2C2F-728E-55DA-9DFAD233EDEB}"/>
              </a:ext>
            </a:extLst>
          </p:cNvPr>
          <p:cNvPicPr>
            <a:picLocks noChangeAspect="1"/>
          </p:cNvPicPr>
          <p:nvPr/>
        </p:nvPicPr>
        <p:blipFill>
          <a:blip r:embed="rId3"/>
          <a:stretch>
            <a:fillRect/>
          </a:stretch>
        </p:blipFill>
        <p:spPr>
          <a:xfrm>
            <a:off x="6502113" y="5155284"/>
            <a:ext cx="5163271" cy="1276528"/>
          </a:xfrm>
          <a:prstGeom prst="rect">
            <a:avLst/>
          </a:prstGeom>
        </p:spPr>
      </p:pic>
    </p:spTree>
    <p:extLst>
      <p:ext uri="{BB962C8B-B14F-4D97-AF65-F5344CB8AC3E}">
        <p14:creationId xmlns:p14="http://schemas.microsoft.com/office/powerpoint/2010/main" val="163882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3E0255-7CA3-45F6-70F2-3970053C2486}"/>
              </a:ext>
            </a:extLst>
          </p:cNvPr>
          <p:cNvSpPr>
            <a:spLocks noGrp="1"/>
          </p:cNvSpPr>
          <p:nvPr>
            <p:ph idx="1"/>
          </p:nvPr>
        </p:nvSpPr>
        <p:spPr/>
        <p:txBody>
          <a:bodyPr/>
          <a:lstStyle/>
          <a:p>
            <a:endParaRPr lang="en-ID"/>
          </a:p>
        </p:txBody>
      </p:sp>
      <p:pic>
        <p:nvPicPr>
          <p:cNvPr id="7" name="Content Placeholder 6">
            <a:extLst>
              <a:ext uri="{FF2B5EF4-FFF2-40B4-BE49-F238E27FC236}">
                <a16:creationId xmlns:a16="http://schemas.microsoft.com/office/drawing/2014/main" id="{95AFEC56-65E2-3D42-2A29-F40D81C380A5}"/>
              </a:ext>
            </a:extLst>
          </p:cNvPr>
          <p:cNvPicPr>
            <a:picLocks noChangeAspect="1"/>
          </p:cNvPicPr>
          <p:nvPr/>
        </p:nvPicPr>
        <p:blipFill>
          <a:blip r:embed="rId2"/>
          <a:stretch>
            <a:fillRect/>
          </a:stretch>
        </p:blipFill>
        <p:spPr>
          <a:xfrm>
            <a:off x="0" y="1031359"/>
            <a:ext cx="12133655" cy="5145604"/>
          </a:xfrm>
          <a:prstGeom prst="rect">
            <a:avLst/>
          </a:prstGeom>
        </p:spPr>
      </p:pic>
    </p:spTree>
    <p:extLst>
      <p:ext uri="{BB962C8B-B14F-4D97-AF65-F5344CB8AC3E}">
        <p14:creationId xmlns:p14="http://schemas.microsoft.com/office/powerpoint/2010/main" val="115712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DEA8E-76D2-C607-A255-7014B8E51700}"/>
              </a:ext>
            </a:extLst>
          </p:cNvPr>
          <p:cNvSpPr/>
          <p:nvPr/>
        </p:nvSpPr>
        <p:spPr>
          <a:xfrm>
            <a:off x="-1" y="0"/>
            <a:ext cx="12191999" cy="685800"/>
          </a:xfrm>
          <a:prstGeom prst="rect">
            <a:avLst/>
          </a:prstGeom>
          <a:gradFill flip="none" rotWithShape="1">
            <a:gsLst>
              <a:gs pos="0">
                <a:srgbClr val="002060"/>
              </a:gs>
              <a:gs pos="50000">
                <a:srgbClr val="296AAE"/>
              </a:gs>
              <a:gs pos="100000">
                <a:srgbClr val="7BB4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4">
            <a:extLst>
              <a:ext uri="{FF2B5EF4-FFF2-40B4-BE49-F238E27FC236}">
                <a16:creationId xmlns:a16="http://schemas.microsoft.com/office/drawing/2014/main" id="{E035F918-4E0E-3AA4-3121-B1AE3010654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760724" y="-98039"/>
            <a:ext cx="1567781" cy="881877"/>
          </a:xfrm>
          <a:prstGeom prst="rect">
            <a:avLst/>
          </a:prstGeom>
        </p:spPr>
      </p:pic>
      <p:sp>
        <p:nvSpPr>
          <p:cNvPr id="8" name="Title 1">
            <a:extLst>
              <a:ext uri="{FF2B5EF4-FFF2-40B4-BE49-F238E27FC236}">
                <a16:creationId xmlns:a16="http://schemas.microsoft.com/office/drawing/2014/main" id="{E3A8EB53-BB24-C870-B165-1B0D558ACCF1}"/>
              </a:ext>
            </a:extLst>
          </p:cNvPr>
          <p:cNvSpPr txBox="1">
            <a:spLocks/>
          </p:cNvSpPr>
          <p:nvPr/>
        </p:nvSpPr>
        <p:spPr>
          <a:xfrm>
            <a:off x="117986" y="43758"/>
            <a:ext cx="10392697" cy="598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chemeClr val="bg1"/>
                </a:solidFill>
                <a:latin typeface="Arial" panose="020B0604020202020204" pitchFamily="34" charset="0"/>
                <a:cs typeface="Arial" panose="020B0604020202020204" pitchFamily="34" charset="0"/>
              </a:rPr>
              <a:t>Major IOTWMS Milestones</a:t>
            </a:r>
          </a:p>
        </p:txBody>
      </p:sp>
      <p:sp>
        <p:nvSpPr>
          <p:cNvPr id="3" name="TextBox 2">
            <a:extLst>
              <a:ext uri="{FF2B5EF4-FFF2-40B4-BE49-F238E27FC236}">
                <a16:creationId xmlns:a16="http://schemas.microsoft.com/office/drawing/2014/main" id="{A60CCDB6-B9B3-AE99-819C-9175EA1CDADE}"/>
              </a:ext>
            </a:extLst>
          </p:cNvPr>
          <p:cNvSpPr txBox="1"/>
          <p:nvPr/>
        </p:nvSpPr>
        <p:spPr>
          <a:xfrm>
            <a:off x="9929091" y="-34760"/>
            <a:ext cx="2262907" cy="1900506"/>
          </a:xfrm>
          <a:prstGeom prst="rect">
            <a:avLst/>
          </a:prstGeom>
          <a:solidFill>
            <a:schemeClr val="bg1"/>
          </a:solidFill>
        </p:spPr>
        <p:txBody>
          <a:bodyPr wrap="square" rtlCol="0">
            <a:spAutoFit/>
          </a:bodyPr>
          <a:lstStyle/>
          <a:p>
            <a:endParaRPr lang="en-AU" dirty="0"/>
          </a:p>
        </p:txBody>
      </p:sp>
      <p:grpSp>
        <p:nvGrpSpPr>
          <p:cNvPr id="14" name="Group 13">
            <a:extLst>
              <a:ext uri="{FF2B5EF4-FFF2-40B4-BE49-F238E27FC236}">
                <a16:creationId xmlns:a16="http://schemas.microsoft.com/office/drawing/2014/main" id="{76353322-0216-4A7E-BD4C-5C00C20846C9}"/>
              </a:ext>
            </a:extLst>
          </p:cNvPr>
          <p:cNvGrpSpPr/>
          <p:nvPr/>
        </p:nvGrpSpPr>
        <p:grpSpPr>
          <a:xfrm>
            <a:off x="497156" y="915493"/>
            <a:ext cx="12728771" cy="5997998"/>
            <a:chOff x="-645570" y="952590"/>
            <a:chExt cx="13291260" cy="6263052"/>
          </a:xfrm>
        </p:grpSpPr>
        <p:pic>
          <p:nvPicPr>
            <p:cNvPr id="6" name="Picture 5">
              <a:extLst>
                <a:ext uri="{FF2B5EF4-FFF2-40B4-BE49-F238E27FC236}">
                  <a16:creationId xmlns:a16="http://schemas.microsoft.com/office/drawing/2014/main" id="{01AC9365-AB64-BB41-8CA6-B550A585A462}"/>
                </a:ext>
              </a:extLst>
            </p:cNvPr>
            <p:cNvPicPr>
              <a:picLocks noChangeAspect="1"/>
            </p:cNvPicPr>
            <p:nvPr/>
          </p:nvPicPr>
          <p:blipFill>
            <a:blip r:embed="rId4"/>
            <a:stretch>
              <a:fillRect/>
            </a:stretch>
          </p:blipFill>
          <p:spPr>
            <a:xfrm>
              <a:off x="-379934" y="7009694"/>
              <a:ext cx="12745378" cy="205948"/>
            </a:xfrm>
            <a:prstGeom prst="rect">
              <a:avLst/>
            </a:prstGeom>
          </p:spPr>
        </p:pic>
        <p:graphicFrame>
          <p:nvGraphicFramePr>
            <p:cNvPr id="2" name="Diagram 1">
              <a:extLst>
                <a:ext uri="{FF2B5EF4-FFF2-40B4-BE49-F238E27FC236}">
                  <a16:creationId xmlns:a16="http://schemas.microsoft.com/office/drawing/2014/main" id="{9DE8C7CF-1F61-3007-8CF2-6E684E046358}"/>
                </a:ext>
              </a:extLst>
            </p:cNvPr>
            <p:cNvGraphicFramePr/>
            <p:nvPr/>
          </p:nvGraphicFramePr>
          <p:xfrm>
            <a:off x="190985" y="952590"/>
            <a:ext cx="11931577" cy="57391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Arrow: Circular 10">
              <a:extLst>
                <a:ext uri="{FF2B5EF4-FFF2-40B4-BE49-F238E27FC236}">
                  <a16:creationId xmlns:a16="http://schemas.microsoft.com/office/drawing/2014/main" id="{5DB4D566-73AC-04A4-9185-AE43F8A60CEE}"/>
                </a:ext>
              </a:extLst>
            </p:cNvPr>
            <p:cNvSpPr/>
            <p:nvPr/>
          </p:nvSpPr>
          <p:spPr>
            <a:xfrm rot="5400000">
              <a:off x="10954178" y="4284613"/>
              <a:ext cx="1815243" cy="1567780"/>
            </a:xfrm>
            <a:prstGeom prst="circularArrow">
              <a:avLst>
                <a:gd name="adj1" fmla="val 7076"/>
                <a:gd name="adj2" fmla="val 1363315"/>
                <a:gd name="adj3" fmla="val 20557442"/>
                <a:gd name="adj4" fmla="val 10800000"/>
                <a:gd name="adj5" fmla="val 16878"/>
              </a:avLst>
            </a:prstGeom>
            <a:gradFill flip="none" rotWithShape="1">
              <a:gsLst>
                <a:gs pos="0">
                  <a:srgbClr val="00B050"/>
                </a:gs>
                <a:gs pos="100000">
                  <a:srgbClr val="4472C4"/>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2" name="Arrow: Circular 11">
              <a:extLst>
                <a:ext uri="{FF2B5EF4-FFF2-40B4-BE49-F238E27FC236}">
                  <a16:creationId xmlns:a16="http://schemas.microsoft.com/office/drawing/2014/main" id="{701D2246-4C7C-BD18-5B66-E44C25C1919E}"/>
                </a:ext>
              </a:extLst>
            </p:cNvPr>
            <p:cNvSpPr/>
            <p:nvPr/>
          </p:nvSpPr>
          <p:spPr>
            <a:xfrm rot="5400000">
              <a:off x="10954178" y="1600320"/>
              <a:ext cx="1815243" cy="1567780"/>
            </a:xfrm>
            <a:prstGeom prst="circularArrow">
              <a:avLst>
                <a:gd name="adj1" fmla="val 7076"/>
                <a:gd name="adj2" fmla="val 1363315"/>
                <a:gd name="adj3" fmla="val 20557442"/>
                <a:gd name="adj4" fmla="val 10800000"/>
                <a:gd name="adj5" fmla="val 16878"/>
              </a:avLst>
            </a:prstGeom>
            <a:gradFill flip="none" rotWithShape="1">
              <a:gsLst>
                <a:gs pos="0">
                  <a:srgbClr val="00B0F0"/>
                </a:gs>
                <a:gs pos="100000">
                  <a:schemeClr val="accent2"/>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Arrow: Circular 12">
              <a:extLst>
                <a:ext uri="{FF2B5EF4-FFF2-40B4-BE49-F238E27FC236}">
                  <a16:creationId xmlns:a16="http://schemas.microsoft.com/office/drawing/2014/main" id="{4D13BDF6-797A-78C9-B20A-3FAD735E989D}"/>
                </a:ext>
              </a:extLst>
            </p:cNvPr>
            <p:cNvSpPr/>
            <p:nvPr/>
          </p:nvSpPr>
          <p:spPr>
            <a:xfrm rot="16200000" flipH="1">
              <a:off x="-769302" y="2950698"/>
              <a:ext cx="1815243" cy="1567780"/>
            </a:xfrm>
            <a:prstGeom prst="circularArrow">
              <a:avLst>
                <a:gd name="adj1" fmla="val 7076"/>
                <a:gd name="adj2" fmla="val 1363315"/>
                <a:gd name="adj3" fmla="val 20557442"/>
                <a:gd name="adj4" fmla="val 10800000"/>
                <a:gd name="adj5" fmla="val 16878"/>
              </a:avLst>
            </a:prstGeom>
            <a:gradFill flip="none" rotWithShape="1">
              <a:gsLst>
                <a:gs pos="0">
                  <a:srgbClr val="4472C4"/>
                </a:gs>
                <a:gs pos="100000">
                  <a:srgbClr val="00B0F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Tree>
    <p:extLst>
      <p:ext uri="{BB962C8B-B14F-4D97-AF65-F5344CB8AC3E}">
        <p14:creationId xmlns:p14="http://schemas.microsoft.com/office/powerpoint/2010/main" val="150560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32CA-F28C-BC38-2DF8-4B7FAE4BB451}"/>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F4768D3C-9D25-F0E5-FC71-DFECC40FA406}"/>
              </a:ext>
            </a:extLst>
          </p:cNvPr>
          <p:cNvSpPr>
            <a:spLocks noGrp="1"/>
          </p:cNvSpPr>
          <p:nvPr>
            <p:ph idx="1"/>
          </p:nvPr>
        </p:nvSpPr>
        <p:spPr>
          <a:xfrm>
            <a:off x="933892" y="4682331"/>
            <a:ext cx="10793819" cy="4351338"/>
          </a:xfrm>
        </p:spPr>
        <p:txBody>
          <a:bodyPr>
            <a:normAutofit/>
          </a:bodyPr>
          <a:lstStyle/>
          <a:p>
            <a:r>
              <a:rPr lang="en-US" sz="2400" dirty="0"/>
              <a:t>Bangkok, 4-6 September 2024</a:t>
            </a:r>
          </a:p>
          <a:p>
            <a:r>
              <a:rPr lang="en-US" sz="2400" dirty="0"/>
              <a:t>The aim is to validate the response of the survey</a:t>
            </a:r>
          </a:p>
          <a:p>
            <a:r>
              <a:rPr lang="en-US" sz="2400" dirty="0"/>
              <a:t>Visited the NDMA of Thailand to validate the Warning chain, Dissemination, Preparedness, Risk, and Similar Activities with Tsunami Ready</a:t>
            </a:r>
          </a:p>
          <a:p>
            <a:endParaRPr lang="en-ID" sz="2400" dirty="0"/>
          </a:p>
        </p:txBody>
      </p:sp>
      <p:sp>
        <p:nvSpPr>
          <p:cNvPr id="4" name="Title 1">
            <a:extLst>
              <a:ext uri="{FF2B5EF4-FFF2-40B4-BE49-F238E27FC236}">
                <a16:creationId xmlns:a16="http://schemas.microsoft.com/office/drawing/2014/main" id="{D18F2098-F150-8679-9E3E-0A681622EB22}"/>
              </a:ext>
            </a:extLst>
          </p:cNvPr>
          <p:cNvSpPr txBox="1">
            <a:spLocks/>
          </p:cNvSpPr>
          <p:nvPr/>
        </p:nvSpPr>
        <p:spPr>
          <a:xfrm>
            <a:off x="117986" y="43758"/>
            <a:ext cx="10392697" cy="598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chemeClr val="bg1"/>
                </a:solidFill>
                <a:latin typeface="Arial" panose="020B0604020202020204" pitchFamily="34" charset="0"/>
                <a:cs typeface="Arial" panose="020B0604020202020204" pitchFamily="34" charset="0"/>
              </a:rPr>
              <a:t>Validation Workshop</a:t>
            </a:r>
          </a:p>
        </p:txBody>
      </p:sp>
      <p:pic>
        <p:nvPicPr>
          <p:cNvPr id="7" name="Picture 6">
            <a:extLst>
              <a:ext uri="{FF2B5EF4-FFF2-40B4-BE49-F238E27FC236}">
                <a16:creationId xmlns:a16="http://schemas.microsoft.com/office/drawing/2014/main" id="{3344D278-F85E-A01C-E03F-C18FB6FFB330}"/>
              </a:ext>
            </a:extLst>
          </p:cNvPr>
          <p:cNvPicPr>
            <a:picLocks noChangeAspect="1"/>
          </p:cNvPicPr>
          <p:nvPr/>
        </p:nvPicPr>
        <p:blipFill>
          <a:blip r:embed="rId2"/>
          <a:stretch>
            <a:fillRect/>
          </a:stretch>
        </p:blipFill>
        <p:spPr>
          <a:xfrm>
            <a:off x="202229" y="1027906"/>
            <a:ext cx="7016276" cy="3182587"/>
          </a:xfrm>
          <a:prstGeom prst="rect">
            <a:avLst/>
          </a:prstGeom>
        </p:spPr>
      </p:pic>
      <p:pic>
        <p:nvPicPr>
          <p:cNvPr id="9" name="Picture 8">
            <a:extLst>
              <a:ext uri="{FF2B5EF4-FFF2-40B4-BE49-F238E27FC236}">
                <a16:creationId xmlns:a16="http://schemas.microsoft.com/office/drawing/2014/main" id="{0B9396BB-7557-CAB0-B492-300E347247C0}"/>
              </a:ext>
            </a:extLst>
          </p:cNvPr>
          <p:cNvPicPr>
            <a:picLocks noChangeAspect="1"/>
          </p:cNvPicPr>
          <p:nvPr/>
        </p:nvPicPr>
        <p:blipFill>
          <a:blip r:embed="rId3"/>
          <a:stretch>
            <a:fillRect/>
          </a:stretch>
        </p:blipFill>
        <p:spPr>
          <a:xfrm>
            <a:off x="7407349" y="1027906"/>
            <a:ext cx="4495781" cy="3320810"/>
          </a:xfrm>
          <a:prstGeom prst="rect">
            <a:avLst/>
          </a:prstGeom>
        </p:spPr>
      </p:pic>
    </p:spTree>
    <p:extLst>
      <p:ext uri="{BB962C8B-B14F-4D97-AF65-F5344CB8AC3E}">
        <p14:creationId xmlns:p14="http://schemas.microsoft.com/office/powerpoint/2010/main" val="285285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5796-2FDC-15EF-E70B-55B4AD1072AA}"/>
              </a:ext>
            </a:extLst>
          </p:cNvPr>
          <p:cNvSpPr>
            <a:spLocks noGrp="1"/>
          </p:cNvSpPr>
          <p:nvPr>
            <p:ph type="title"/>
          </p:nvPr>
        </p:nvSpPr>
        <p:spPr>
          <a:xfrm>
            <a:off x="83289" y="99311"/>
            <a:ext cx="10515600" cy="400419"/>
          </a:xfrm>
        </p:spPr>
        <p:txBody>
          <a:bodyPr>
            <a:noAutofit/>
          </a:bodyPr>
          <a:lstStyle/>
          <a:p>
            <a:r>
              <a:rPr lang="en-US" sz="3600" b="1" dirty="0">
                <a:solidFill>
                  <a:schemeClr val="bg1"/>
                </a:solidFill>
              </a:rPr>
              <a:t>Capacity Assessment Input</a:t>
            </a:r>
            <a:endParaRPr lang="en-ID" sz="3600" dirty="0">
              <a:solidFill>
                <a:schemeClr val="bg1"/>
              </a:solidFill>
            </a:endParaRPr>
          </a:p>
        </p:txBody>
      </p:sp>
      <p:sp>
        <p:nvSpPr>
          <p:cNvPr id="3" name="Content Placeholder 2">
            <a:extLst>
              <a:ext uri="{FF2B5EF4-FFF2-40B4-BE49-F238E27FC236}">
                <a16:creationId xmlns:a16="http://schemas.microsoft.com/office/drawing/2014/main" id="{D7816183-C944-7E90-6793-4E11873EF314}"/>
              </a:ext>
            </a:extLst>
          </p:cNvPr>
          <p:cNvSpPr>
            <a:spLocks noGrp="1"/>
          </p:cNvSpPr>
          <p:nvPr>
            <p:ph idx="1"/>
          </p:nvPr>
        </p:nvSpPr>
        <p:spPr>
          <a:xfrm>
            <a:off x="338469" y="817396"/>
            <a:ext cx="9804991" cy="5019878"/>
          </a:xfrm>
        </p:spPr>
        <p:txBody>
          <a:bodyPr>
            <a:noAutofit/>
          </a:bodyPr>
          <a:lstStyle/>
          <a:p>
            <a:pPr marL="457200" indent="-457200">
              <a:buFont typeface="+mj-lt"/>
              <a:buAutoNum type="arabicPeriod"/>
            </a:pPr>
            <a:r>
              <a:rPr lang="en-GB" sz="1800" dirty="0">
                <a:latin typeface="Arial" panose="020B0604020202020204" pitchFamily="34" charset="0"/>
                <a:cs typeface="Arial" panose="020B0604020202020204" pitchFamily="34" charset="0"/>
              </a:rPr>
              <a:t>Member States Survey:</a:t>
            </a:r>
          </a:p>
          <a:p>
            <a:pPr marL="914400" lvl="1" indent="-457200">
              <a:buFont typeface="+mj-lt"/>
              <a:buAutoNum type="alphaLcParenR"/>
            </a:pPr>
            <a:r>
              <a:rPr lang="en-GB" sz="1800" dirty="0">
                <a:latin typeface="Arial" panose="020B0604020202020204" pitchFamily="34" charset="0"/>
                <a:cs typeface="Arial" panose="020B0604020202020204" pitchFamily="34" charset="0"/>
              </a:rPr>
              <a:t>The official Tsunami National Contacts (TNCs) of the UNESCO-IOC ICG/IOTWMS were requested to coordinate the completion of an online survey (based on 2018 survey to enable comparisons), in consultation with other national stakeholders involved in end-to-end tsunami early warning and mitigation within the country. </a:t>
            </a:r>
          </a:p>
          <a:p>
            <a:pPr marL="914400" lvl="1" indent="-457200">
              <a:buFont typeface="+mj-lt"/>
              <a:buAutoNum type="alphaLcParenR"/>
            </a:pPr>
            <a:r>
              <a:rPr lang="en-GB" sz="1800" dirty="0">
                <a:latin typeface="Arial" panose="020B0604020202020204" pitchFamily="34" charset="0"/>
                <a:cs typeface="Arial" panose="020B0604020202020204" pitchFamily="34" charset="0"/>
              </a:rPr>
              <a:t>22/24 Member States completed and submitted the survey in May/June 2024. </a:t>
            </a:r>
          </a:p>
          <a:p>
            <a:pPr marL="914400" lvl="1" indent="-457200">
              <a:buFont typeface="+mj-lt"/>
              <a:buAutoNum type="alphaLcParenR"/>
            </a:pPr>
            <a:r>
              <a:rPr lang="en-GB" sz="1800" dirty="0">
                <a:latin typeface="Arial" panose="020B0604020202020204" pitchFamily="34" charset="0"/>
                <a:cs typeface="Arial" panose="020B0604020202020204" pitchFamily="34" charset="0"/>
              </a:rPr>
              <a:t>The survey data was analysed by the University of Huddersfield </a:t>
            </a:r>
          </a:p>
          <a:p>
            <a:pPr marL="914400" lvl="1" indent="-457200">
              <a:buFont typeface="+mj-lt"/>
              <a:buAutoNum type="alphaLcParenR"/>
            </a:pPr>
            <a:endParaRPr lang="en-GB" sz="1800" dirty="0">
              <a:latin typeface="Arial" panose="020B0604020202020204" pitchFamily="34" charset="0"/>
              <a:cs typeface="Arial" panose="020B0604020202020204" pitchFamily="34" charset="0"/>
            </a:endParaRPr>
          </a:p>
          <a:p>
            <a:pPr marL="457200" indent="-457200">
              <a:buFont typeface="+mj-lt"/>
              <a:buAutoNum type="arabicPeriod"/>
            </a:pPr>
            <a:r>
              <a:rPr lang="en-GB" sz="1800" dirty="0">
                <a:latin typeface="Arial" panose="020B0604020202020204" pitchFamily="34" charset="0"/>
                <a:cs typeface="Arial" panose="020B0604020202020204" pitchFamily="34" charset="0"/>
              </a:rPr>
              <a:t>National tsunami warning chains review:</a:t>
            </a:r>
          </a:p>
          <a:p>
            <a:pPr marL="914400" lvl="1" indent="-457200">
              <a:buFont typeface="+mj-lt"/>
              <a:buAutoNum type="alphaLcParenR"/>
            </a:pPr>
            <a:r>
              <a:rPr lang="en-GB" sz="1800" dirty="0">
                <a:latin typeface="Arial" panose="020B0604020202020204" pitchFamily="34" charset="0"/>
                <a:cs typeface="Arial" panose="020B0604020202020204" pitchFamily="34" charset="0"/>
              </a:rPr>
              <a:t>As part of three SOP training workshops for all Member States in 2023, national tsunami warning chains and associated SOPs were forensically reviewed.</a:t>
            </a:r>
          </a:p>
          <a:p>
            <a:pPr marL="914400" lvl="1" indent="-457200">
              <a:buFont typeface="+mj-lt"/>
              <a:buAutoNum type="alphaLcParenR"/>
            </a:pPr>
            <a:r>
              <a:rPr lang="en-GB" sz="1800" dirty="0">
                <a:latin typeface="Arial" panose="020B0604020202020204" pitchFamily="34" charset="0"/>
                <a:cs typeface="Arial" panose="020B0604020202020204" pitchFamily="34" charset="0"/>
              </a:rPr>
              <a:t>A report was prepared on the status of national tsunami warnings and SOPs, which is used for the current capacity assessment</a:t>
            </a:r>
          </a:p>
          <a:p>
            <a:pPr marL="914400" lvl="1" indent="-457200">
              <a:buFont typeface="+mj-lt"/>
              <a:buAutoNum type="alphaLcParenR"/>
            </a:pPr>
            <a:endParaRPr lang="en-GB" sz="1800" dirty="0">
              <a:latin typeface="Arial" panose="020B0604020202020204" pitchFamily="34" charset="0"/>
              <a:cs typeface="Arial" panose="020B0604020202020204" pitchFamily="34" charset="0"/>
            </a:endParaRPr>
          </a:p>
          <a:p>
            <a:pPr marL="457200" indent="-457200">
              <a:buFont typeface="+mj-lt"/>
              <a:buAutoNum type="arabicPeriod"/>
            </a:pPr>
            <a:r>
              <a:rPr lang="en-GB" sz="1800" dirty="0">
                <a:latin typeface="Arial" panose="020B0604020202020204" pitchFamily="34" charset="0"/>
                <a:cs typeface="Arial" panose="020B0604020202020204" pitchFamily="34" charset="0"/>
              </a:rPr>
              <a:t>ICG/IOTWMS Work Programmes:</a:t>
            </a:r>
          </a:p>
          <a:p>
            <a:pPr marL="0" indent="361950">
              <a:buNone/>
            </a:pPr>
            <a:r>
              <a:rPr lang="en-GB" sz="1800" dirty="0">
                <a:latin typeface="Arial" panose="020B0604020202020204" pitchFamily="34" charset="0"/>
                <a:cs typeface="Arial" panose="020B0604020202020204" pitchFamily="34" charset="0"/>
              </a:rPr>
              <a:t>Capacity gaps have been identified by the WGs and TT </a:t>
            </a:r>
            <a:r>
              <a:rPr lang="en-AU" sz="1800" dirty="0">
                <a:latin typeface="Arial" panose="020B0604020202020204" pitchFamily="34" charset="0"/>
                <a:cs typeface="Arial" panose="020B0604020202020204" pitchFamily="34" charset="0"/>
              </a:rPr>
              <a:t>of the ICG/IOTWMS and reflect 	Member State needs</a:t>
            </a:r>
            <a:endParaRPr lang="en-US" sz="1800" dirty="0">
              <a:latin typeface="Arial" panose="020B0604020202020204" pitchFamily="34" charset="0"/>
              <a:cs typeface="Arial" panose="020B0604020202020204" pitchFamily="34" charset="0"/>
            </a:endParaRPr>
          </a:p>
          <a:p>
            <a:pPr marL="519112" indent="-342900">
              <a:buFont typeface="+mj-lt"/>
              <a:buAutoNum type="arabicPeriod"/>
            </a:pPr>
            <a:endParaRPr lang="en-US" sz="1800" b="1" dirty="0">
              <a:solidFill>
                <a:srgbClr val="FF0000"/>
              </a:solidFill>
              <a:latin typeface="Arial" panose="020B0604020202020204" pitchFamily="34" charset="0"/>
              <a:ea typeface="DengXian" panose="02010600030101010101" pitchFamily="2" charset="-122"/>
              <a:cs typeface="Arial" panose="020B0604020202020204" pitchFamily="34" charset="0"/>
            </a:endParaRPr>
          </a:p>
          <a:p>
            <a:endParaRPr lang="en-ID"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125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ED545E-1662-9ED0-D8D6-685FDB04D55A}"/>
              </a:ext>
            </a:extLst>
          </p:cNvPr>
          <p:cNvSpPr>
            <a:spLocks noGrp="1"/>
          </p:cNvSpPr>
          <p:nvPr>
            <p:ph idx="1"/>
          </p:nvPr>
        </p:nvSpPr>
        <p:spPr>
          <a:xfrm>
            <a:off x="251059" y="814976"/>
            <a:ext cx="10019097" cy="4351338"/>
          </a:xfrm>
        </p:spPr>
        <p:txBody>
          <a:bodyPr>
            <a:noAutofit/>
          </a:bodyPr>
          <a:lstStyle/>
          <a:p>
            <a:pPr marL="457200" indent="-457200">
              <a:lnSpc>
                <a:spcPct val="100000"/>
              </a:lnSpc>
              <a:spcBef>
                <a:spcPts val="600"/>
              </a:spcBef>
              <a:buFont typeface="+mj-lt"/>
              <a:buAutoNum type="arabicPeriod"/>
            </a:pPr>
            <a:r>
              <a:rPr lang="en-AU" sz="1800" dirty="0">
                <a:latin typeface="Arial" panose="020B0604020202020204" pitchFamily="34" charset="0"/>
                <a:cs typeface="Arial" panose="020B0604020202020204" pitchFamily="34" charset="0"/>
              </a:rPr>
              <a:t>The experts from the ICG/IOTWMS, the chairs of the Working Groups and Task Team, met in Bangkok 3-6 September 2024 to review the analysis of the survey data and the identified gaps, along with input from the national warning chains review and other capacity gaps identified by the WGs and TT of the ICG/IOTWMS.</a:t>
            </a:r>
          </a:p>
          <a:p>
            <a:pPr marL="457200" indent="-457200">
              <a:lnSpc>
                <a:spcPct val="100000"/>
              </a:lnSpc>
              <a:spcBef>
                <a:spcPts val="600"/>
              </a:spcBef>
              <a:buFont typeface="+mj-lt"/>
              <a:buAutoNum type="arabicPeriod"/>
            </a:pPr>
            <a:r>
              <a:rPr lang="en-AU" sz="1800" dirty="0">
                <a:latin typeface="Arial" panose="020B0604020202020204" pitchFamily="34" charset="0"/>
                <a:cs typeface="Arial" panose="020B0604020202020204" pitchFamily="34" charset="0"/>
              </a:rPr>
              <a:t>Draft recommendations to address the identified gaps have been produced during the workshop</a:t>
            </a:r>
          </a:p>
          <a:p>
            <a:pPr marL="457200" indent="-457200">
              <a:lnSpc>
                <a:spcPct val="100000"/>
              </a:lnSpc>
              <a:spcBef>
                <a:spcPts val="600"/>
              </a:spcBef>
              <a:buFont typeface="+mj-lt"/>
              <a:buAutoNum type="arabicPeriod"/>
            </a:pPr>
            <a:r>
              <a:rPr lang="en-AU" sz="1800" dirty="0">
                <a:latin typeface="Arial" panose="020B0604020202020204" pitchFamily="34" charset="0"/>
                <a:cs typeface="Arial" panose="020B0604020202020204" pitchFamily="34" charset="0"/>
              </a:rPr>
              <a:t>Draft recommendation is classified into: Tsunami Plans and Policies, </a:t>
            </a:r>
            <a:r>
              <a:rPr lang="en-US" sz="1800" dirty="0">
                <a:latin typeface="Arial" panose="020B0604020202020204" pitchFamily="34" charset="0"/>
                <a:cs typeface="Arial" panose="020B0604020202020204" pitchFamily="34" charset="0"/>
              </a:rPr>
              <a:t>Tsunami Hazard and Risk Assessment; Tsunami Detection, Warning, and Dissemination; Tsunami Public Awareness, Preparedness, &amp; Response; Tsunami Ready Recognition </a:t>
            </a:r>
            <a:r>
              <a:rPr lang="en-US" sz="1800" dirty="0" err="1">
                <a:latin typeface="Arial" panose="020B0604020202020204" pitchFamily="34" charset="0"/>
                <a:cs typeface="Arial" panose="020B0604020202020204" pitchFamily="34" charset="0"/>
              </a:rPr>
              <a:t>Programme</a:t>
            </a:r>
            <a:r>
              <a:rPr lang="en-US" sz="1800" dirty="0">
                <a:latin typeface="Arial" panose="020B0604020202020204" pitchFamily="34" charset="0"/>
                <a:cs typeface="Arial" panose="020B0604020202020204" pitchFamily="34" charset="0"/>
              </a:rPr>
              <a:t> (TRRP) or Similar National </a:t>
            </a:r>
            <a:r>
              <a:rPr lang="en-US" sz="1800" dirty="0" err="1">
                <a:latin typeface="Arial" panose="020B0604020202020204" pitchFamily="34" charset="0"/>
                <a:cs typeface="Arial" panose="020B0604020202020204" pitchFamily="34" charset="0"/>
              </a:rPr>
              <a:t>Intiatives</a:t>
            </a:r>
            <a:r>
              <a:rPr lang="en-US" sz="1800" dirty="0">
                <a:latin typeface="Arial" panose="020B0604020202020204" pitchFamily="34" charset="0"/>
                <a:cs typeface="Arial" panose="020B0604020202020204" pitchFamily="34" charset="0"/>
              </a:rPr>
              <a:t>; Tsunami Warning Exercises</a:t>
            </a:r>
            <a:endParaRPr lang="en-AU" sz="1800" dirty="0">
              <a:latin typeface="Arial" panose="020B0604020202020204" pitchFamily="34" charset="0"/>
              <a:cs typeface="Arial" panose="020B0604020202020204" pitchFamily="34" charset="0"/>
            </a:endParaRPr>
          </a:p>
          <a:p>
            <a:pPr marL="457200" indent="-457200">
              <a:lnSpc>
                <a:spcPct val="100000"/>
              </a:lnSpc>
              <a:spcBef>
                <a:spcPts val="600"/>
              </a:spcBef>
              <a:buFont typeface="+mj-lt"/>
              <a:buAutoNum type="arabicPeriod"/>
            </a:pPr>
            <a:r>
              <a:rPr lang="en-AU" sz="1800" dirty="0">
                <a:latin typeface="Arial" panose="020B0604020202020204" pitchFamily="34" charset="0"/>
                <a:cs typeface="Arial" panose="020B0604020202020204" pitchFamily="34" charset="0"/>
              </a:rPr>
              <a:t>The draft recommendations will be reviewed by the Steering Group of the ICG/IOTWMS, Chaired by the Chair of the ICG/IOTWMS, to be endorse by the Chair..</a:t>
            </a:r>
          </a:p>
          <a:p>
            <a:pPr marL="457200" indent="-457200">
              <a:lnSpc>
                <a:spcPct val="100000"/>
              </a:lnSpc>
              <a:spcBef>
                <a:spcPts val="600"/>
              </a:spcBef>
              <a:buFont typeface="+mj-lt"/>
              <a:buAutoNum type="arabicPeriod"/>
            </a:pPr>
            <a:r>
              <a:rPr lang="en-AU" sz="1800" dirty="0">
                <a:latin typeface="Arial" panose="020B0604020202020204" pitchFamily="34" charset="0"/>
                <a:cs typeface="Arial" panose="020B0604020202020204" pitchFamily="34" charset="0"/>
              </a:rPr>
              <a:t>A full report will be produced on the outcomes of the capacity assessment, including an Executive Summary, the results from which will be tabled at the upcoming 2nd Global Tsunami Symposium and 20</a:t>
            </a:r>
            <a:r>
              <a:rPr lang="en-AU" sz="1800" baseline="30000" dirty="0">
                <a:latin typeface="Arial" panose="020B0604020202020204" pitchFamily="34" charset="0"/>
                <a:cs typeface="Arial" panose="020B0604020202020204" pitchFamily="34" charset="0"/>
              </a:rPr>
              <a:t>th</a:t>
            </a:r>
            <a:r>
              <a:rPr lang="en-AU" sz="1800" dirty="0">
                <a:latin typeface="Arial" panose="020B0604020202020204" pitchFamily="34" charset="0"/>
                <a:cs typeface="Arial" panose="020B0604020202020204" pitchFamily="34" charset="0"/>
              </a:rPr>
              <a:t> Commemoration of the Indian Ocean Tsunami of 2024 in November 2024.</a:t>
            </a:r>
          </a:p>
          <a:p>
            <a:pPr marL="457200" indent="-457200">
              <a:lnSpc>
                <a:spcPct val="100000"/>
              </a:lnSpc>
              <a:spcBef>
                <a:spcPts val="600"/>
              </a:spcBef>
              <a:buFont typeface="+mj-lt"/>
              <a:buAutoNum type="arabicPeriod"/>
            </a:pPr>
            <a:r>
              <a:rPr lang="en-AU" sz="1800" dirty="0">
                <a:latin typeface="Arial" panose="020B0604020202020204" pitchFamily="34" charset="0"/>
                <a:cs typeface="Arial" panose="020B0604020202020204" pitchFamily="34" charset="0"/>
              </a:rPr>
              <a:t>The full report will also be reviewed in detailed at the 14</a:t>
            </a:r>
            <a:r>
              <a:rPr lang="en-AU" sz="1800" baseline="30000" dirty="0">
                <a:latin typeface="Arial" panose="020B0604020202020204" pitchFamily="34" charset="0"/>
                <a:cs typeface="Arial" panose="020B0604020202020204" pitchFamily="34" charset="0"/>
              </a:rPr>
              <a:t>th</a:t>
            </a:r>
            <a:r>
              <a:rPr lang="en-AU" sz="1800" dirty="0">
                <a:latin typeface="Arial" panose="020B0604020202020204" pitchFamily="34" charset="0"/>
                <a:cs typeface="Arial" panose="020B0604020202020204" pitchFamily="34" charset="0"/>
              </a:rPr>
              <a:t> Session of the ICG/IOTWMS in November in Banda Ache, Indonesia.</a:t>
            </a:r>
          </a:p>
          <a:p>
            <a:pPr marL="457200" indent="-457200">
              <a:lnSpc>
                <a:spcPct val="100000"/>
              </a:lnSpc>
              <a:spcBef>
                <a:spcPts val="600"/>
              </a:spcBef>
              <a:buFont typeface="+mj-lt"/>
              <a:buAutoNum type="arabicPeriod"/>
            </a:pPr>
            <a:r>
              <a:rPr lang="en-AU" sz="1800" dirty="0">
                <a:latin typeface="Arial" panose="020B0604020202020204" pitchFamily="34" charset="0"/>
                <a:cs typeface="Arial" panose="020B0604020202020204" pitchFamily="34" charset="0"/>
              </a:rPr>
              <a:t>UN ESCAP is also producing a summary of the full report for policy- and decision-makers to facilitate the uptake of the outcomes of the assessment for action</a:t>
            </a:r>
            <a:endParaRPr lang="en-US" sz="1800" dirty="0">
              <a:latin typeface="Arial" panose="020B0604020202020204" pitchFamily="34" charset="0"/>
              <a:cs typeface="Arial" panose="020B0604020202020204" pitchFamily="34" charset="0"/>
            </a:endParaRPr>
          </a:p>
          <a:p>
            <a:pPr marL="519112" indent="-342900">
              <a:lnSpc>
                <a:spcPct val="100000"/>
              </a:lnSpc>
              <a:spcBef>
                <a:spcPts val="600"/>
              </a:spcBef>
              <a:buFont typeface="+mj-lt"/>
              <a:buAutoNum type="arabicPeriod"/>
            </a:pPr>
            <a:endParaRPr lang="en-US" sz="1800" b="1" dirty="0">
              <a:solidFill>
                <a:srgbClr val="FF0000"/>
              </a:solidFill>
              <a:latin typeface="Arial" panose="020B0604020202020204" pitchFamily="34" charset="0"/>
              <a:ea typeface="DengXian" panose="02010600030101010101" pitchFamily="2" charset="-122"/>
              <a:cs typeface="Arial" panose="020B0604020202020204" pitchFamily="34" charset="0"/>
            </a:endParaRPr>
          </a:p>
          <a:p>
            <a:pPr marL="519112" indent="-342900">
              <a:lnSpc>
                <a:spcPct val="100000"/>
              </a:lnSpc>
              <a:spcBef>
                <a:spcPts val="600"/>
              </a:spcBef>
              <a:buFont typeface="+mj-lt"/>
              <a:buAutoNum type="arabicPeriod"/>
            </a:pPr>
            <a:endParaRPr lang="en-US" sz="1800" b="1" dirty="0">
              <a:solidFill>
                <a:srgbClr val="FF0000"/>
              </a:solidFill>
              <a:latin typeface="Arial" panose="020B0604020202020204" pitchFamily="34" charset="0"/>
              <a:cs typeface="Arial" panose="020B0604020202020204" pitchFamily="34" charset="0"/>
            </a:endParaRPr>
          </a:p>
          <a:p>
            <a:pPr>
              <a:lnSpc>
                <a:spcPct val="100000"/>
              </a:lnSpc>
              <a:spcBef>
                <a:spcPts val="600"/>
              </a:spcBef>
            </a:pPr>
            <a:endParaRPr lang="en-ID" sz="18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FD9A19-0783-558B-33AF-25A93BC23ABC}"/>
              </a:ext>
            </a:extLst>
          </p:cNvPr>
          <p:cNvSpPr txBox="1">
            <a:spLocks/>
          </p:cNvSpPr>
          <p:nvPr/>
        </p:nvSpPr>
        <p:spPr>
          <a:xfrm>
            <a:off x="83289" y="99311"/>
            <a:ext cx="10515600" cy="400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rPr>
              <a:t>Process to Draft Recommendations</a:t>
            </a:r>
            <a:endParaRPr lang="en-US" sz="2800" b="1" dirty="0">
              <a:solidFill>
                <a:schemeClr val="bg1"/>
              </a:solidFill>
            </a:endParaRPr>
          </a:p>
        </p:txBody>
      </p:sp>
    </p:spTree>
    <p:extLst>
      <p:ext uri="{BB962C8B-B14F-4D97-AF65-F5344CB8AC3E}">
        <p14:creationId xmlns:p14="http://schemas.microsoft.com/office/powerpoint/2010/main" val="175109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0F00-948D-407A-C319-D3B1EB476FEC}"/>
              </a:ext>
            </a:extLst>
          </p:cNvPr>
          <p:cNvSpPr>
            <a:spLocks noGrp="1"/>
          </p:cNvSpPr>
          <p:nvPr>
            <p:ph type="title"/>
          </p:nvPr>
        </p:nvSpPr>
        <p:spPr>
          <a:xfrm>
            <a:off x="519224" y="749761"/>
            <a:ext cx="10515600" cy="1325563"/>
          </a:xfrm>
        </p:spPr>
        <p:txBody>
          <a:bodyPr>
            <a:normAutofit/>
          </a:bodyPr>
          <a:lstStyle/>
          <a:p>
            <a:r>
              <a:rPr lang="en-US" sz="3200" b="1" dirty="0">
                <a:effectLst/>
                <a:latin typeface="Arial" panose="020B0604020202020204" pitchFamily="34" charset="0"/>
                <a:ea typeface="MS Mincho" panose="02020609040205080304" pitchFamily="49" charset="-128"/>
              </a:rPr>
              <a:t>To Confirm Whether Countries Have an Interest to Participate in The </a:t>
            </a:r>
            <a:r>
              <a:rPr lang="en-US" sz="3200" b="1" dirty="0" err="1">
                <a:effectLst/>
                <a:latin typeface="Arial" panose="020B0604020202020204" pitchFamily="34" charset="0"/>
                <a:ea typeface="MS Mincho" panose="02020609040205080304" pitchFamily="49" charset="-128"/>
              </a:rPr>
              <a:t>Unesco</a:t>
            </a:r>
            <a:r>
              <a:rPr lang="en-US" sz="3200" b="1" dirty="0">
                <a:effectLst/>
                <a:latin typeface="Arial" panose="020B0604020202020204" pitchFamily="34" charset="0"/>
                <a:ea typeface="MS Mincho" panose="02020609040205080304" pitchFamily="49" charset="-128"/>
              </a:rPr>
              <a:t>-IOC TRRP</a:t>
            </a:r>
            <a:endParaRPr lang="en-ID" sz="6600" b="1" dirty="0"/>
          </a:p>
        </p:txBody>
      </p:sp>
      <p:sp>
        <p:nvSpPr>
          <p:cNvPr id="3" name="Content Placeholder 2">
            <a:extLst>
              <a:ext uri="{FF2B5EF4-FFF2-40B4-BE49-F238E27FC236}">
                <a16:creationId xmlns:a16="http://schemas.microsoft.com/office/drawing/2014/main" id="{A780D3CE-AD4F-63A0-17C3-D707D98D2DEB}"/>
              </a:ext>
            </a:extLst>
          </p:cNvPr>
          <p:cNvSpPr>
            <a:spLocks noGrp="1"/>
          </p:cNvSpPr>
          <p:nvPr>
            <p:ph idx="1"/>
          </p:nvPr>
        </p:nvSpPr>
        <p:spPr>
          <a:xfrm>
            <a:off x="838200" y="2325356"/>
            <a:ext cx="10515600" cy="4351338"/>
          </a:xfrm>
        </p:spPr>
        <p:txBody>
          <a:bodyPr>
            <a:normAutofit/>
          </a:bodyPr>
          <a:lstStyle/>
          <a:p>
            <a:pPr marL="0" indent="0">
              <a:buNone/>
            </a:pPr>
            <a:r>
              <a:rPr lang="en-US" sz="2400" b="1" dirty="0">
                <a:effectLst/>
                <a:latin typeface="Arial" panose="020B0604020202020204" pitchFamily="34" charset="0"/>
                <a:ea typeface="MS Mincho" panose="02020609040205080304" pitchFamily="49" charset="-128"/>
              </a:rPr>
              <a:t>Result</a:t>
            </a:r>
          </a:p>
          <a:p>
            <a:r>
              <a:rPr lang="en-US" sz="2400" dirty="0">
                <a:effectLst/>
                <a:latin typeface="Arial" panose="020B0604020202020204" pitchFamily="34" charset="0"/>
                <a:ea typeface="MS Mincho" panose="02020609040205080304" pitchFamily="49" charset="-128"/>
              </a:rPr>
              <a:t>13 countries (59%) confirmed that they are already participating in TRRP, while eight responded that they are not currently doing so. </a:t>
            </a:r>
          </a:p>
          <a:p>
            <a:r>
              <a:rPr lang="en-US" sz="2400" dirty="0">
                <a:effectLst/>
                <a:latin typeface="Arial" panose="020B0604020202020204" pitchFamily="34" charset="0"/>
                <a:ea typeface="MS Mincho" panose="02020609040205080304" pitchFamily="49" charset="-128"/>
              </a:rPr>
              <a:t>Of those that are not currently participating, six responded that they have plans to do so in the near future, while two do not. </a:t>
            </a:r>
          </a:p>
          <a:p>
            <a:pPr marL="0" indent="0">
              <a:buNone/>
            </a:pPr>
            <a:endParaRPr lang="en-US" sz="2400" dirty="0">
              <a:latin typeface="Arial" panose="020B0604020202020204" pitchFamily="34" charset="0"/>
              <a:ea typeface="MS Mincho" panose="02020609040205080304" pitchFamily="49" charset="-128"/>
            </a:endParaRPr>
          </a:p>
          <a:p>
            <a:pPr marL="0" indent="0">
              <a:buNone/>
            </a:pPr>
            <a:r>
              <a:rPr lang="en-US" sz="2400" dirty="0">
                <a:effectLst/>
                <a:latin typeface="Arial" panose="020B0604020202020204" pitchFamily="34" charset="0"/>
                <a:ea typeface="MS Mincho" panose="02020609040205080304" pitchFamily="49" charset="-128"/>
              </a:rPr>
              <a:t>Countries have less understanding on the TRRP, to implement 12 indicators </a:t>
            </a:r>
            <a:endParaRPr lang="en-ID" sz="2400" dirty="0">
              <a:effectLst/>
              <a:latin typeface="Times New Roman" panose="02020603050405020304" pitchFamily="18" charset="0"/>
              <a:ea typeface="MS Mincho" panose="02020609040205080304" pitchFamily="49" charset="-128"/>
            </a:endParaRPr>
          </a:p>
          <a:p>
            <a:pPr marL="0" indent="0">
              <a:buNone/>
            </a:pPr>
            <a:endParaRPr lang="en-ID" sz="2400" dirty="0"/>
          </a:p>
        </p:txBody>
      </p:sp>
      <p:sp>
        <p:nvSpPr>
          <p:cNvPr id="4" name="Title 1">
            <a:extLst>
              <a:ext uri="{FF2B5EF4-FFF2-40B4-BE49-F238E27FC236}">
                <a16:creationId xmlns:a16="http://schemas.microsoft.com/office/drawing/2014/main" id="{06BF13E2-D48F-CD73-C270-559E3240543C}"/>
              </a:ext>
            </a:extLst>
          </p:cNvPr>
          <p:cNvSpPr txBox="1">
            <a:spLocks/>
          </p:cNvSpPr>
          <p:nvPr/>
        </p:nvSpPr>
        <p:spPr>
          <a:xfrm>
            <a:off x="83289" y="99311"/>
            <a:ext cx="10515600" cy="400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rPr>
              <a:t>Result on Tsunami Ready</a:t>
            </a:r>
            <a:endParaRPr lang="en-US" sz="2800" b="1" dirty="0">
              <a:solidFill>
                <a:schemeClr val="bg1"/>
              </a:solidFill>
            </a:endParaRPr>
          </a:p>
        </p:txBody>
      </p:sp>
    </p:spTree>
    <p:extLst>
      <p:ext uri="{BB962C8B-B14F-4D97-AF65-F5344CB8AC3E}">
        <p14:creationId xmlns:p14="http://schemas.microsoft.com/office/powerpoint/2010/main" val="2656743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80B0-0B14-837F-A9F3-5D1E7C8EE1AB}"/>
              </a:ext>
            </a:extLst>
          </p:cNvPr>
          <p:cNvSpPr>
            <a:spLocks noGrp="1"/>
          </p:cNvSpPr>
          <p:nvPr>
            <p:ph type="title"/>
          </p:nvPr>
        </p:nvSpPr>
        <p:spPr>
          <a:xfrm>
            <a:off x="359735" y="657852"/>
            <a:ext cx="10515600" cy="1325563"/>
          </a:xfrm>
        </p:spPr>
        <p:txBody>
          <a:bodyPr>
            <a:normAutofit/>
          </a:bodyPr>
          <a:lstStyle/>
          <a:p>
            <a:r>
              <a:rPr lang="en-US" sz="2400" b="1" dirty="0">
                <a:effectLst/>
                <a:latin typeface="Arial" panose="020B0604020202020204" pitchFamily="34" charset="0"/>
                <a:ea typeface="MS Mincho" panose="02020609040205080304" pitchFamily="49" charset="-128"/>
              </a:rPr>
              <a:t>Whether Countries Currently Implementing Any Other Tsunami Resilience And Preparedness Related Initiatives or </a:t>
            </a:r>
            <a:r>
              <a:rPr lang="en-US" sz="2400" b="1" dirty="0" err="1">
                <a:effectLst/>
                <a:latin typeface="Arial" panose="020B0604020202020204" pitchFamily="34" charset="0"/>
                <a:ea typeface="MS Mincho" panose="02020609040205080304" pitchFamily="49" charset="-128"/>
              </a:rPr>
              <a:t>Programmes</a:t>
            </a:r>
            <a:r>
              <a:rPr lang="en-US" sz="2400" b="1" dirty="0">
                <a:effectLst/>
                <a:latin typeface="Arial" panose="020B0604020202020204" pitchFamily="34" charset="0"/>
                <a:ea typeface="MS Mincho" panose="02020609040205080304" pitchFamily="49" charset="-128"/>
              </a:rPr>
              <a:t>.</a:t>
            </a:r>
            <a:endParaRPr lang="en-ID" sz="5400" b="1" dirty="0"/>
          </a:p>
        </p:txBody>
      </p:sp>
      <p:sp>
        <p:nvSpPr>
          <p:cNvPr id="3" name="Content Placeholder 2">
            <a:extLst>
              <a:ext uri="{FF2B5EF4-FFF2-40B4-BE49-F238E27FC236}">
                <a16:creationId xmlns:a16="http://schemas.microsoft.com/office/drawing/2014/main" id="{58EA53CC-6FB1-B748-5A0B-6E929D2BC23E}"/>
              </a:ext>
            </a:extLst>
          </p:cNvPr>
          <p:cNvSpPr>
            <a:spLocks noGrp="1"/>
          </p:cNvSpPr>
          <p:nvPr>
            <p:ph idx="1"/>
          </p:nvPr>
        </p:nvSpPr>
        <p:spPr>
          <a:xfrm>
            <a:off x="668079" y="2141537"/>
            <a:ext cx="10515600" cy="4351338"/>
          </a:xfrm>
        </p:spPr>
        <p:txBody>
          <a:bodyPr>
            <a:normAutofit/>
          </a:bodyPr>
          <a:lstStyle/>
          <a:p>
            <a:pPr marL="0" indent="0">
              <a:buNone/>
            </a:pPr>
            <a:r>
              <a:rPr lang="en-US" sz="2400" b="1" dirty="0">
                <a:effectLst/>
                <a:latin typeface="Arial" panose="020B0604020202020204" pitchFamily="34" charset="0"/>
                <a:ea typeface="MS Mincho" panose="02020609040205080304" pitchFamily="49" charset="-128"/>
              </a:rPr>
              <a:t>Result</a:t>
            </a:r>
            <a:r>
              <a:rPr lang="en-US" sz="2400" dirty="0">
                <a:effectLst/>
                <a:latin typeface="Arial" panose="020B0604020202020204" pitchFamily="34" charset="0"/>
                <a:ea typeface="MS Mincho" panose="02020609040205080304" pitchFamily="49" charset="-128"/>
              </a:rPr>
              <a:t>:</a:t>
            </a:r>
          </a:p>
          <a:p>
            <a:r>
              <a:rPr lang="en-US" sz="2400" dirty="0">
                <a:effectLst/>
                <a:latin typeface="Arial" panose="020B0604020202020204" pitchFamily="34" charset="0"/>
                <a:ea typeface="MS Mincho" panose="02020609040205080304" pitchFamily="49" charset="-128"/>
              </a:rPr>
              <a:t>Six countries (27%) responded currently implementing other initiatives and </a:t>
            </a:r>
            <a:r>
              <a:rPr lang="en-US" sz="2400" dirty="0" err="1">
                <a:effectLst/>
                <a:latin typeface="Arial" panose="020B0604020202020204" pitchFamily="34" charset="0"/>
                <a:ea typeface="MS Mincho" panose="02020609040205080304" pitchFamily="49" charset="-128"/>
              </a:rPr>
              <a:t>programmes</a:t>
            </a:r>
            <a:r>
              <a:rPr lang="en-US" sz="2400" dirty="0">
                <a:effectLst/>
                <a:latin typeface="Arial" panose="020B0604020202020204" pitchFamily="34" charset="0"/>
                <a:ea typeface="MS Mincho" panose="02020609040205080304" pitchFamily="49" charset="-128"/>
              </a:rPr>
              <a:t>. Examples DESTANA, national level campaigns and exercises, training of trainers, awareness raising workshops, and as part of multi-hazard workshops. </a:t>
            </a:r>
          </a:p>
          <a:p>
            <a:r>
              <a:rPr lang="en-US" sz="2400" dirty="0">
                <a:effectLst/>
                <a:latin typeface="Arial" panose="020B0604020202020204" pitchFamily="34" charset="0"/>
                <a:ea typeface="MS Mincho" panose="02020609040205080304" pitchFamily="49" charset="-128"/>
              </a:rPr>
              <a:t>14 countries (63%) responded to confirm they are not currently implementing any other </a:t>
            </a:r>
            <a:r>
              <a:rPr lang="en-US" sz="2400" dirty="0" err="1">
                <a:effectLst/>
                <a:latin typeface="Arial" panose="020B0604020202020204" pitchFamily="34" charset="0"/>
                <a:ea typeface="MS Mincho" panose="02020609040205080304" pitchFamily="49" charset="-128"/>
              </a:rPr>
              <a:t>programme</a:t>
            </a:r>
            <a:r>
              <a:rPr lang="en-US" sz="2400" dirty="0">
                <a:effectLst/>
                <a:latin typeface="Arial" panose="020B0604020202020204" pitchFamily="34" charset="0"/>
                <a:ea typeface="MS Mincho" panose="02020609040205080304" pitchFamily="49" charset="-128"/>
              </a:rPr>
              <a:t> or initiatives.</a:t>
            </a:r>
            <a:endParaRPr lang="en-ID" sz="2400" dirty="0">
              <a:effectLst/>
              <a:latin typeface="Times New Roman" panose="02020603050405020304" pitchFamily="18" charset="0"/>
              <a:ea typeface="MS Mincho" panose="02020609040205080304" pitchFamily="49" charset="-128"/>
            </a:endParaRPr>
          </a:p>
          <a:p>
            <a:pPr marL="0" indent="0">
              <a:buNone/>
            </a:pPr>
            <a:endParaRPr lang="en-ID" sz="2400" dirty="0"/>
          </a:p>
          <a:p>
            <a:pPr marL="0" indent="0">
              <a:buNone/>
            </a:pPr>
            <a:r>
              <a:rPr lang="en-US" sz="2400" dirty="0">
                <a:effectLst/>
                <a:latin typeface="Arial" panose="020B0604020202020204" pitchFamily="34" charset="0"/>
                <a:ea typeface="MS Mincho" panose="02020609040205080304" pitchFamily="49" charset="-128"/>
              </a:rPr>
              <a:t>Most of the example of the similar initiative is not a comprehensive and integrative program to establish a prepare and resilient community. </a:t>
            </a:r>
          </a:p>
          <a:p>
            <a:pPr marL="0" indent="0">
              <a:buNone/>
            </a:pPr>
            <a:endParaRPr lang="en-ID" sz="2400" dirty="0"/>
          </a:p>
          <a:p>
            <a:pPr marL="0" indent="0">
              <a:buNone/>
            </a:pPr>
            <a:endParaRPr lang="en-ID" sz="2400" b="1" dirty="0">
              <a:latin typeface="Arial" panose="020B0604020202020204" pitchFamily="34" charset="0"/>
              <a:ea typeface="MS Mincho" panose="02020609040205080304" pitchFamily="49" charset="-128"/>
            </a:endParaRPr>
          </a:p>
        </p:txBody>
      </p:sp>
      <p:sp>
        <p:nvSpPr>
          <p:cNvPr id="4" name="Title 1">
            <a:extLst>
              <a:ext uri="{FF2B5EF4-FFF2-40B4-BE49-F238E27FC236}">
                <a16:creationId xmlns:a16="http://schemas.microsoft.com/office/drawing/2014/main" id="{2BBCB507-0047-BAE9-0094-AD06DE68B0DE}"/>
              </a:ext>
            </a:extLst>
          </p:cNvPr>
          <p:cNvSpPr txBox="1">
            <a:spLocks/>
          </p:cNvSpPr>
          <p:nvPr/>
        </p:nvSpPr>
        <p:spPr>
          <a:xfrm>
            <a:off x="83289" y="99311"/>
            <a:ext cx="10515600" cy="400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rPr>
              <a:t>Result on Tsunami Ready</a:t>
            </a:r>
            <a:endParaRPr lang="en-US" sz="2800" b="1" dirty="0">
              <a:solidFill>
                <a:schemeClr val="bg1"/>
              </a:solidFill>
            </a:endParaRPr>
          </a:p>
        </p:txBody>
      </p:sp>
    </p:spTree>
    <p:extLst>
      <p:ext uri="{BB962C8B-B14F-4D97-AF65-F5344CB8AC3E}">
        <p14:creationId xmlns:p14="http://schemas.microsoft.com/office/powerpoint/2010/main" val="1233684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4B01-E511-6526-4266-F93FF6D308DB}"/>
              </a:ext>
            </a:extLst>
          </p:cNvPr>
          <p:cNvSpPr>
            <a:spLocks noGrp="1"/>
          </p:cNvSpPr>
          <p:nvPr>
            <p:ph type="title"/>
          </p:nvPr>
        </p:nvSpPr>
        <p:spPr/>
        <p:txBody>
          <a:bodyPr>
            <a:normAutofit/>
          </a:bodyPr>
          <a:lstStyle/>
          <a:p>
            <a:r>
              <a:rPr lang="en-US" sz="2400" b="1" dirty="0">
                <a:latin typeface="Arial" panose="020B0604020202020204" pitchFamily="34" charset="0"/>
                <a:ea typeface="MS Mincho" panose="02020609040205080304" pitchFamily="49" charset="-128"/>
              </a:rPr>
              <a:t>Estimate What Number of Villages, Cities/Districts And Provinces/State Levels Are at Risk To Tsunami.</a:t>
            </a:r>
            <a:endParaRPr lang="en-ID" sz="2400" b="1" dirty="0">
              <a:latin typeface="Arial" panose="020B0604020202020204" pitchFamily="34" charset="0"/>
              <a:ea typeface="MS Mincho" panose="02020609040205080304" pitchFamily="49" charset="-128"/>
            </a:endParaRPr>
          </a:p>
        </p:txBody>
      </p:sp>
      <p:sp>
        <p:nvSpPr>
          <p:cNvPr id="3" name="Content Placeholder 2">
            <a:extLst>
              <a:ext uri="{FF2B5EF4-FFF2-40B4-BE49-F238E27FC236}">
                <a16:creationId xmlns:a16="http://schemas.microsoft.com/office/drawing/2014/main" id="{CFB572EF-ADD6-B0CA-10CB-DA4ADA59AFC0}"/>
              </a:ext>
            </a:extLst>
          </p:cNvPr>
          <p:cNvSpPr>
            <a:spLocks noGrp="1"/>
          </p:cNvSpPr>
          <p:nvPr>
            <p:ph idx="1"/>
          </p:nvPr>
        </p:nvSpPr>
        <p:spPr>
          <a:xfrm>
            <a:off x="838200" y="1690688"/>
            <a:ext cx="5097781" cy="4351338"/>
          </a:xfrm>
        </p:spPr>
        <p:txBody>
          <a:bodyPr>
            <a:normAutofit fontScale="92500" lnSpcReduction="20000"/>
          </a:bodyPr>
          <a:lstStyle/>
          <a:p>
            <a:r>
              <a:rPr lang="en-US" dirty="0"/>
              <a:t>One of the recommendation of the WG3 meeting in Hyderabad: </a:t>
            </a:r>
          </a:p>
          <a:p>
            <a:pPr lvl="1">
              <a:buFont typeface="Calibri" panose="020F0502020204030204" pitchFamily="34" charset="0"/>
              <a:buChar char="₋"/>
            </a:pPr>
            <a:r>
              <a:rPr lang="en-US" dirty="0"/>
              <a:t>To identify the number of communities/village living in the Tsunami prone area, in order to develop a complete information to response to the </a:t>
            </a:r>
            <a:r>
              <a:rPr lang="en-US" dirty="0" err="1"/>
              <a:t>Unesco</a:t>
            </a:r>
            <a:r>
              <a:rPr lang="en-US" dirty="0"/>
              <a:t> Tsunami Program</a:t>
            </a:r>
          </a:p>
          <a:p>
            <a:pPr marL="0" lvl="1" indent="0">
              <a:buNone/>
            </a:pPr>
            <a:r>
              <a:rPr lang="en-US" dirty="0"/>
              <a:t>“</a:t>
            </a:r>
            <a:r>
              <a:rPr lang="en-US" b="1" dirty="0"/>
              <a:t>100% communities should be prepared for and resilient to tsunami by 2023</a:t>
            </a:r>
            <a:r>
              <a:rPr lang="en-US" dirty="0"/>
              <a:t>”</a:t>
            </a:r>
          </a:p>
          <a:p>
            <a:pPr marL="0" lvl="1" indent="0">
              <a:buNone/>
            </a:pPr>
            <a:endParaRPr lang="en-US" dirty="0"/>
          </a:p>
          <a:p>
            <a:pPr marL="457200" lvl="1" indent="-457200"/>
            <a:r>
              <a:rPr lang="en-US" sz="2800" dirty="0"/>
              <a:t>To prioritize number of community to be supported to implement the Tsunami Ready Program or Similar Initiative</a:t>
            </a:r>
          </a:p>
          <a:p>
            <a:pPr marL="0" lvl="1" indent="0">
              <a:buNone/>
            </a:pPr>
            <a:endParaRPr lang="en-US" sz="2800" dirty="0"/>
          </a:p>
          <a:p>
            <a:pPr marL="0" lvl="1" indent="0">
              <a:buNone/>
            </a:pPr>
            <a:endParaRPr lang="en-US" dirty="0"/>
          </a:p>
        </p:txBody>
      </p:sp>
      <p:pic>
        <p:nvPicPr>
          <p:cNvPr id="5" name="Picture 4">
            <a:extLst>
              <a:ext uri="{FF2B5EF4-FFF2-40B4-BE49-F238E27FC236}">
                <a16:creationId xmlns:a16="http://schemas.microsoft.com/office/drawing/2014/main" id="{BDF8F869-2631-D81C-E191-97515CFDF81D}"/>
              </a:ext>
            </a:extLst>
          </p:cNvPr>
          <p:cNvPicPr>
            <a:picLocks noChangeAspect="1"/>
          </p:cNvPicPr>
          <p:nvPr/>
        </p:nvPicPr>
        <p:blipFill rotWithShape="1">
          <a:blip r:embed="rId3"/>
          <a:srcRect t="1934"/>
          <a:stretch/>
        </p:blipFill>
        <p:spPr>
          <a:xfrm>
            <a:off x="6256020" y="1175702"/>
            <a:ext cx="5715798" cy="5399723"/>
          </a:xfrm>
          <a:prstGeom prst="rect">
            <a:avLst/>
          </a:prstGeom>
        </p:spPr>
      </p:pic>
      <p:sp>
        <p:nvSpPr>
          <p:cNvPr id="4" name="Title 1">
            <a:extLst>
              <a:ext uri="{FF2B5EF4-FFF2-40B4-BE49-F238E27FC236}">
                <a16:creationId xmlns:a16="http://schemas.microsoft.com/office/drawing/2014/main" id="{0F381F10-746A-3E09-D216-2775031B6118}"/>
              </a:ext>
            </a:extLst>
          </p:cNvPr>
          <p:cNvSpPr txBox="1">
            <a:spLocks/>
          </p:cNvSpPr>
          <p:nvPr/>
        </p:nvSpPr>
        <p:spPr>
          <a:xfrm>
            <a:off x="83289" y="99311"/>
            <a:ext cx="10515600" cy="400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rPr>
              <a:t>Result on Tsunami Ready</a:t>
            </a:r>
            <a:endParaRPr lang="en-US" sz="2800" b="1" dirty="0">
              <a:solidFill>
                <a:schemeClr val="bg1"/>
              </a:solidFill>
            </a:endParaRPr>
          </a:p>
        </p:txBody>
      </p:sp>
    </p:spTree>
    <p:extLst>
      <p:ext uri="{BB962C8B-B14F-4D97-AF65-F5344CB8AC3E}">
        <p14:creationId xmlns:p14="http://schemas.microsoft.com/office/powerpoint/2010/main" val="291151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1549-445E-4E43-1FB4-7C50A4EB2560}"/>
              </a:ext>
            </a:extLst>
          </p:cNvPr>
          <p:cNvSpPr>
            <a:spLocks noGrp="1"/>
          </p:cNvSpPr>
          <p:nvPr>
            <p:ph type="title"/>
          </p:nvPr>
        </p:nvSpPr>
        <p:spPr>
          <a:xfrm>
            <a:off x="646814" y="960548"/>
            <a:ext cx="10515600" cy="903605"/>
          </a:xfrm>
        </p:spPr>
        <p:txBody>
          <a:bodyPr/>
          <a:lstStyle/>
          <a:p>
            <a:r>
              <a:rPr lang="en-US" sz="3200" b="1" dirty="0">
                <a:latin typeface="Arial" panose="020B0604020202020204" pitchFamily="34" charset="0"/>
                <a:ea typeface="MS Mincho" panose="02020609040205080304" pitchFamily="49" charset="-128"/>
              </a:rPr>
              <a:t>National Tsunami Ready Board (NTRB)</a:t>
            </a:r>
            <a:endParaRPr lang="en-ID" sz="3200" b="1" dirty="0">
              <a:latin typeface="Arial" panose="020B0604020202020204" pitchFamily="34" charset="0"/>
              <a:ea typeface="MS Mincho" panose="02020609040205080304" pitchFamily="49" charset="-128"/>
            </a:endParaRPr>
          </a:p>
        </p:txBody>
      </p:sp>
      <p:sp>
        <p:nvSpPr>
          <p:cNvPr id="3" name="Content Placeholder 2">
            <a:extLst>
              <a:ext uri="{FF2B5EF4-FFF2-40B4-BE49-F238E27FC236}">
                <a16:creationId xmlns:a16="http://schemas.microsoft.com/office/drawing/2014/main" id="{6A1DC593-DAC1-B121-43A0-65C68131CF00}"/>
              </a:ext>
            </a:extLst>
          </p:cNvPr>
          <p:cNvSpPr>
            <a:spLocks noGrp="1"/>
          </p:cNvSpPr>
          <p:nvPr>
            <p:ph idx="1"/>
          </p:nvPr>
        </p:nvSpPr>
        <p:spPr>
          <a:xfrm>
            <a:off x="646814" y="1864153"/>
            <a:ext cx="10515600" cy="4351338"/>
          </a:xfrm>
        </p:spPr>
        <p:txBody>
          <a:bodyPr>
            <a:normAutofit/>
          </a:bodyPr>
          <a:lstStyle/>
          <a:p>
            <a:pPr marL="0" indent="0">
              <a:buNone/>
            </a:pPr>
            <a:r>
              <a:rPr lang="en-US" sz="2400" b="1" dirty="0">
                <a:effectLst/>
                <a:latin typeface="Arial" panose="020B0604020202020204" pitchFamily="34" charset="0"/>
                <a:ea typeface="MS Mincho" panose="02020609040205080304" pitchFamily="49" charset="-128"/>
              </a:rPr>
              <a:t>R</a:t>
            </a:r>
            <a:r>
              <a:rPr lang="en-US" sz="2400" b="1" dirty="0">
                <a:latin typeface="Arial" panose="020B0604020202020204" pitchFamily="34" charset="0"/>
                <a:ea typeface="MS Mincho" panose="02020609040205080304" pitchFamily="49" charset="-128"/>
              </a:rPr>
              <a:t>esult</a:t>
            </a:r>
            <a:r>
              <a:rPr lang="en-US" sz="2400" dirty="0">
                <a:latin typeface="Arial" panose="020B0604020202020204" pitchFamily="34" charset="0"/>
                <a:ea typeface="MS Mincho" panose="02020609040205080304" pitchFamily="49" charset="-128"/>
              </a:rPr>
              <a:t>: </a:t>
            </a:r>
            <a:endParaRPr lang="en-US" sz="2400" dirty="0">
              <a:effectLst/>
              <a:latin typeface="Arial" panose="020B0604020202020204" pitchFamily="34" charset="0"/>
              <a:ea typeface="MS Mincho" panose="02020609040205080304" pitchFamily="49" charset="-128"/>
            </a:endParaRPr>
          </a:p>
          <a:p>
            <a:pPr marL="0" indent="0">
              <a:buNone/>
            </a:pPr>
            <a:r>
              <a:rPr lang="en-US" sz="2400" dirty="0">
                <a:effectLst/>
                <a:latin typeface="Arial" panose="020B0604020202020204" pitchFamily="34" charset="0"/>
                <a:ea typeface="MS Mincho" panose="02020609040205080304" pitchFamily="49" charset="-128"/>
              </a:rPr>
              <a:t>Five countries (23%) reported having a National Tsunami Ready Board (NTRB)</a:t>
            </a:r>
          </a:p>
          <a:p>
            <a:pPr marL="0" indent="0">
              <a:buNone/>
            </a:pPr>
            <a:endParaRPr lang="en-US" sz="2400" dirty="0">
              <a:latin typeface="Arial" panose="020B0604020202020204" pitchFamily="34" charset="0"/>
              <a:ea typeface="MS Mincho" panose="02020609040205080304" pitchFamily="49" charset="-128"/>
            </a:endParaRPr>
          </a:p>
          <a:p>
            <a:r>
              <a:rPr lang="en-US" sz="2400" dirty="0">
                <a:latin typeface="Arial" panose="020B0604020202020204" pitchFamily="34" charset="0"/>
                <a:ea typeface="MS Mincho" panose="02020609040205080304" pitchFamily="49" charset="-128"/>
              </a:rPr>
              <a:t>NTRB is a function</a:t>
            </a:r>
            <a:r>
              <a:rPr lang="en-US" sz="2400" dirty="0">
                <a:effectLst/>
                <a:latin typeface="Arial" panose="020B0604020202020204" pitchFamily="34" charset="0"/>
                <a:ea typeface="MS Mincho" panose="02020609040205080304" pitchFamily="49" charset="-128"/>
              </a:rPr>
              <a:t> to monitor, advocate, to implement the propose and process the recognition.</a:t>
            </a:r>
          </a:p>
          <a:p>
            <a:r>
              <a:rPr lang="en-US" sz="2400" dirty="0">
                <a:latin typeface="Arial" panose="020B0604020202020204" pitchFamily="34" charset="0"/>
                <a:ea typeface="MS Mincho" panose="02020609040205080304" pitchFamily="49" charset="-128"/>
              </a:rPr>
              <a:t>NTRB involve many institutions, ex: NTWC, NDMO, LDMO, University, Ministry of earth Science, Agency of Research and Innovation.</a:t>
            </a:r>
            <a:endParaRPr lang="en-US" sz="2400" dirty="0">
              <a:effectLst/>
              <a:latin typeface="Arial" panose="020B0604020202020204" pitchFamily="34" charset="0"/>
              <a:ea typeface="MS Mincho" panose="02020609040205080304" pitchFamily="49" charset="-128"/>
            </a:endParaRPr>
          </a:p>
          <a:p>
            <a:r>
              <a:rPr lang="en-US" sz="2400" dirty="0">
                <a:latin typeface="Arial" panose="020B0604020202020204" pitchFamily="34" charset="0"/>
                <a:ea typeface="MS Mincho" panose="02020609040205080304" pitchFamily="49" charset="-128"/>
              </a:rPr>
              <a:t>Countries need to have this function to process the UNESCO-IOC TRRP</a:t>
            </a:r>
            <a:endParaRPr lang="en-US" sz="2400" dirty="0">
              <a:effectLst/>
              <a:latin typeface="Arial" panose="020B0604020202020204" pitchFamily="34" charset="0"/>
              <a:ea typeface="MS Mincho" panose="02020609040205080304" pitchFamily="49" charset="-128"/>
            </a:endParaRPr>
          </a:p>
          <a:p>
            <a:pPr marL="0" indent="0">
              <a:buNone/>
            </a:pPr>
            <a:endParaRPr lang="en-US" sz="2400" dirty="0">
              <a:latin typeface="Arial" panose="020B0604020202020204" pitchFamily="34" charset="0"/>
              <a:ea typeface="MS Mincho" panose="02020609040205080304" pitchFamily="49" charset="-128"/>
            </a:endParaRPr>
          </a:p>
          <a:p>
            <a:pPr marL="0" indent="0">
              <a:buNone/>
            </a:pPr>
            <a:endParaRPr lang="en-US" sz="2400" dirty="0">
              <a:effectLst/>
              <a:latin typeface="Arial" panose="020B0604020202020204" pitchFamily="34" charset="0"/>
              <a:ea typeface="MS Mincho" panose="02020609040205080304" pitchFamily="49" charset="-128"/>
            </a:endParaRPr>
          </a:p>
          <a:p>
            <a:pPr marL="0" indent="0">
              <a:buNone/>
            </a:pPr>
            <a:endParaRPr lang="en-US" sz="2400" dirty="0">
              <a:latin typeface="Arial" panose="020B0604020202020204" pitchFamily="34" charset="0"/>
              <a:ea typeface="MS Mincho" panose="02020609040205080304" pitchFamily="49" charset="-128"/>
            </a:endParaRPr>
          </a:p>
        </p:txBody>
      </p:sp>
      <p:sp>
        <p:nvSpPr>
          <p:cNvPr id="4" name="Title 1">
            <a:extLst>
              <a:ext uri="{FF2B5EF4-FFF2-40B4-BE49-F238E27FC236}">
                <a16:creationId xmlns:a16="http://schemas.microsoft.com/office/drawing/2014/main" id="{7D363FF6-D017-309B-5F40-65A1904B0B8C}"/>
              </a:ext>
            </a:extLst>
          </p:cNvPr>
          <p:cNvSpPr txBox="1">
            <a:spLocks/>
          </p:cNvSpPr>
          <p:nvPr/>
        </p:nvSpPr>
        <p:spPr>
          <a:xfrm>
            <a:off x="83289" y="99311"/>
            <a:ext cx="10515600" cy="400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rPr>
              <a:t>Result on Tsunami Ready</a:t>
            </a:r>
            <a:endParaRPr lang="en-US" sz="2800" b="1" dirty="0">
              <a:solidFill>
                <a:schemeClr val="bg1"/>
              </a:solidFill>
            </a:endParaRPr>
          </a:p>
        </p:txBody>
      </p:sp>
    </p:spTree>
    <p:extLst>
      <p:ext uri="{BB962C8B-B14F-4D97-AF65-F5344CB8AC3E}">
        <p14:creationId xmlns:p14="http://schemas.microsoft.com/office/powerpoint/2010/main" val="92235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3795A-7F5B-8784-2739-29626A9D5D45}"/>
              </a:ext>
            </a:extLst>
          </p:cNvPr>
          <p:cNvSpPr>
            <a:spLocks noGrp="1"/>
          </p:cNvSpPr>
          <p:nvPr>
            <p:ph type="title"/>
          </p:nvPr>
        </p:nvSpPr>
        <p:spPr>
          <a:xfrm>
            <a:off x="838200" y="1141302"/>
            <a:ext cx="10515600" cy="1325563"/>
          </a:xfrm>
        </p:spPr>
        <p:txBody>
          <a:bodyPr>
            <a:noAutofit/>
          </a:bodyPr>
          <a:lstStyle/>
          <a:p>
            <a:r>
              <a:rPr lang="en-US" sz="3200" b="1" dirty="0">
                <a:effectLst/>
                <a:latin typeface="Arial" panose="020B0604020202020204" pitchFamily="34" charset="0"/>
                <a:ea typeface="MS Mincho" panose="02020609040205080304" pitchFamily="49" charset="-128"/>
              </a:rPr>
              <a:t>Institution(s) Should be Involved in The Implementation of TRRP or Similar National Initiative</a:t>
            </a:r>
            <a:br>
              <a:rPr lang="en-US" sz="3200" b="1" dirty="0">
                <a:effectLst/>
                <a:latin typeface="Arial" panose="020B0604020202020204" pitchFamily="34" charset="0"/>
                <a:ea typeface="MS Mincho" panose="02020609040205080304" pitchFamily="49" charset="-128"/>
              </a:rPr>
            </a:br>
            <a:endParaRPr lang="en-ID" sz="3200" b="1" dirty="0"/>
          </a:p>
        </p:txBody>
      </p:sp>
      <p:sp>
        <p:nvSpPr>
          <p:cNvPr id="3" name="Content Placeholder 2">
            <a:extLst>
              <a:ext uri="{FF2B5EF4-FFF2-40B4-BE49-F238E27FC236}">
                <a16:creationId xmlns:a16="http://schemas.microsoft.com/office/drawing/2014/main" id="{BAADF806-2013-92EC-17F2-CC050D94DC1C}"/>
              </a:ext>
            </a:extLst>
          </p:cNvPr>
          <p:cNvSpPr>
            <a:spLocks noGrp="1"/>
          </p:cNvSpPr>
          <p:nvPr>
            <p:ph idx="1"/>
          </p:nvPr>
        </p:nvSpPr>
        <p:spPr>
          <a:xfrm>
            <a:off x="838200" y="2601802"/>
            <a:ext cx="10515600" cy="4351338"/>
          </a:xfrm>
        </p:spPr>
        <p:txBody>
          <a:bodyPr>
            <a:normAutofit/>
          </a:bodyPr>
          <a:lstStyle/>
          <a:p>
            <a:pPr marL="0" indent="0">
              <a:buNone/>
            </a:pPr>
            <a:r>
              <a:rPr lang="en-US" sz="2400" b="1" dirty="0">
                <a:latin typeface="Arial" panose="020B0604020202020204" pitchFamily="34" charset="0"/>
                <a:ea typeface="MS Mincho" panose="02020609040205080304" pitchFamily="49" charset="-128"/>
              </a:rPr>
              <a:t>Result</a:t>
            </a:r>
          </a:p>
          <a:p>
            <a:pPr marL="0" indent="0">
              <a:buNone/>
            </a:pPr>
            <a:r>
              <a:rPr lang="en-US" sz="2400" dirty="0">
                <a:effectLst/>
                <a:latin typeface="Arial" panose="020B0604020202020204" pitchFamily="34" charset="0"/>
                <a:ea typeface="MS Mincho" panose="02020609040205080304" pitchFamily="49" charset="-128"/>
              </a:rPr>
              <a:t>Country responses varied greatly, such as NTWC, NDMO/LDMO, National and Local Government Agency, Army, Emergency Service, Humanitarian agencies.</a:t>
            </a:r>
          </a:p>
          <a:p>
            <a:pPr marL="0" indent="0">
              <a:buNone/>
            </a:pPr>
            <a:endParaRPr lang="en-US" sz="2400" dirty="0">
              <a:latin typeface="Arial" panose="020B0604020202020204" pitchFamily="34" charset="0"/>
              <a:ea typeface="MS Mincho" panose="02020609040205080304" pitchFamily="49" charset="-128"/>
            </a:endParaRPr>
          </a:p>
          <a:p>
            <a:pPr marL="0" indent="0">
              <a:buNone/>
            </a:pPr>
            <a:r>
              <a:rPr lang="en-US" sz="2400" dirty="0">
                <a:effectLst/>
                <a:latin typeface="Arial" panose="020B0604020202020204" pitchFamily="34" charset="0"/>
                <a:ea typeface="MS Mincho" panose="02020609040205080304" pitchFamily="49" charset="-128"/>
              </a:rPr>
              <a:t>Implementing Tsunami Ready Needs many collaborators, including:</a:t>
            </a:r>
          </a:p>
          <a:p>
            <a:pPr>
              <a:buFont typeface="Calibri" panose="020F0502020204030204" pitchFamily="34" charset="0"/>
              <a:buChar char="₋"/>
            </a:pPr>
            <a:r>
              <a:rPr lang="en-US" sz="2400" dirty="0">
                <a:latin typeface="Arial" panose="020B0604020202020204" pitchFamily="34" charset="0"/>
                <a:ea typeface="MS Mincho" panose="02020609040205080304" pitchFamily="49" charset="-128"/>
              </a:rPr>
              <a:t>Private Sector</a:t>
            </a:r>
          </a:p>
          <a:p>
            <a:pPr>
              <a:buFont typeface="Calibri" panose="020F0502020204030204" pitchFamily="34" charset="0"/>
              <a:buChar char="₋"/>
            </a:pPr>
            <a:r>
              <a:rPr lang="en-US" sz="2400" dirty="0">
                <a:latin typeface="Arial" panose="020B0604020202020204" pitchFamily="34" charset="0"/>
                <a:ea typeface="MS Mincho" panose="02020609040205080304" pitchFamily="49" charset="-128"/>
              </a:rPr>
              <a:t>Critical infrastructure</a:t>
            </a:r>
          </a:p>
          <a:p>
            <a:pPr>
              <a:buFont typeface="Calibri" panose="020F0502020204030204" pitchFamily="34" charset="0"/>
              <a:buChar char="₋"/>
            </a:pPr>
            <a:r>
              <a:rPr lang="en-US" sz="2400" dirty="0">
                <a:effectLst/>
                <a:latin typeface="Arial" panose="020B0604020202020204" pitchFamily="34" charset="0"/>
                <a:ea typeface="MS Mincho" panose="02020609040205080304" pitchFamily="49" charset="-128"/>
              </a:rPr>
              <a:t>University</a:t>
            </a:r>
          </a:p>
          <a:p>
            <a:pPr>
              <a:buFont typeface="Calibri" panose="020F0502020204030204" pitchFamily="34" charset="0"/>
              <a:buChar char="₋"/>
            </a:pPr>
            <a:r>
              <a:rPr lang="en-US" sz="2400" dirty="0">
                <a:latin typeface="Arial" panose="020B0604020202020204" pitchFamily="34" charset="0"/>
                <a:ea typeface="MS Mincho" panose="02020609040205080304" pitchFamily="49" charset="-128"/>
              </a:rPr>
              <a:t>Media</a:t>
            </a:r>
            <a:endParaRPr lang="en-US" sz="2400" dirty="0">
              <a:effectLst/>
              <a:latin typeface="Arial" panose="020B0604020202020204" pitchFamily="34" charset="0"/>
              <a:ea typeface="MS Mincho" panose="02020609040205080304" pitchFamily="49" charset="-128"/>
            </a:endParaRPr>
          </a:p>
          <a:p>
            <a:pPr>
              <a:buFont typeface="Calibri" panose="020F0502020204030204" pitchFamily="34" charset="0"/>
              <a:buChar char="₋"/>
            </a:pPr>
            <a:endParaRPr lang="en-US" sz="2400" dirty="0">
              <a:effectLst/>
              <a:latin typeface="Arial" panose="020B0604020202020204" pitchFamily="34" charset="0"/>
              <a:ea typeface="MS Mincho" panose="02020609040205080304" pitchFamily="49" charset="-128"/>
            </a:endParaRPr>
          </a:p>
          <a:p>
            <a:pPr marL="0" indent="0">
              <a:buNone/>
            </a:pPr>
            <a:endParaRPr lang="en-US" sz="2400" dirty="0">
              <a:latin typeface="Arial" panose="020B0604020202020204" pitchFamily="34" charset="0"/>
              <a:ea typeface="MS Mincho" panose="02020609040205080304" pitchFamily="49" charset="-128"/>
            </a:endParaRPr>
          </a:p>
          <a:p>
            <a:pPr marL="0" indent="0">
              <a:buNone/>
            </a:pPr>
            <a:endParaRPr lang="en-US" sz="2400" dirty="0">
              <a:latin typeface="Arial" panose="020B0604020202020204" pitchFamily="34" charset="0"/>
              <a:ea typeface="MS Mincho" panose="02020609040205080304" pitchFamily="49" charset="-128"/>
            </a:endParaRPr>
          </a:p>
        </p:txBody>
      </p:sp>
      <p:sp>
        <p:nvSpPr>
          <p:cNvPr id="4" name="Title 1">
            <a:extLst>
              <a:ext uri="{FF2B5EF4-FFF2-40B4-BE49-F238E27FC236}">
                <a16:creationId xmlns:a16="http://schemas.microsoft.com/office/drawing/2014/main" id="{79F40459-EFDE-736D-D318-79BF3D4A56EF}"/>
              </a:ext>
            </a:extLst>
          </p:cNvPr>
          <p:cNvSpPr txBox="1">
            <a:spLocks/>
          </p:cNvSpPr>
          <p:nvPr/>
        </p:nvSpPr>
        <p:spPr>
          <a:xfrm>
            <a:off x="83289" y="99311"/>
            <a:ext cx="10515600" cy="400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rPr>
              <a:t>Result on Tsunami Ready</a:t>
            </a:r>
            <a:endParaRPr lang="en-US" sz="2800" b="1" dirty="0">
              <a:solidFill>
                <a:schemeClr val="bg1"/>
              </a:solidFill>
            </a:endParaRPr>
          </a:p>
        </p:txBody>
      </p:sp>
    </p:spTree>
    <p:extLst>
      <p:ext uri="{BB962C8B-B14F-4D97-AF65-F5344CB8AC3E}">
        <p14:creationId xmlns:p14="http://schemas.microsoft.com/office/powerpoint/2010/main" val="356727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260B5-D511-EE3B-FAE7-435585DE7385}"/>
              </a:ext>
            </a:extLst>
          </p:cNvPr>
          <p:cNvSpPr/>
          <p:nvPr/>
        </p:nvSpPr>
        <p:spPr>
          <a:xfrm>
            <a:off x="0" y="-28280"/>
            <a:ext cx="10069033" cy="685800"/>
          </a:xfrm>
          <a:prstGeom prst="rect">
            <a:avLst/>
          </a:prstGeom>
          <a:gradFill flip="none" rotWithShape="1">
            <a:gsLst>
              <a:gs pos="0">
                <a:srgbClr val="002060"/>
              </a:gs>
              <a:gs pos="50000">
                <a:srgbClr val="296AAE"/>
              </a:gs>
              <a:gs pos="100000">
                <a:srgbClr val="7BB4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142F89D-FDAC-E664-271D-EEC7CF2D25E7}"/>
              </a:ext>
            </a:extLst>
          </p:cNvPr>
          <p:cNvSpPr>
            <a:spLocks noGrp="1"/>
          </p:cNvSpPr>
          <p:nvPr>
            <p:ph idx="1"/>
          </p:nvPr>
        </p:nvSpPr>
        <p:spPr>
          <a:xfrm>
            <a:off x="169235" y="657520"/>
            <a:ext cx="10038906" cy="5613879"/>
          </a:xfrm>
        </p:spPr>
        <p:txBody>
          <a:bodyPr>
            <a:noAutofit/>
          </a:bodyPr>
          <a:lstStyle/>
          <a:p>
            <a:pPr marL="342900" indent="-342900">
              <a:lnSpc>
                <a:spcPct val="100000"/>
              </a:lnSpc>
              <a:spcBef>
                <a:spcPts val="600"/>
              </a:spcBef>
              <a:buFont typeface="+mj-lt"/>
              <a:buAutoNum type="alphaLcParenR"/>
            </a:pPr>
            <a:r>
              <a:rPr lang="en-US" sz="1800" dirty="0">
                <a:latin typeface="Arial" panose="020B0604020202020204" pitchFamily="34" charset="0"/>
                <a:cs typeface="Arial" panose="020B0604020202020204" pitchFamily="34" charset="0"/>
              </a:rPr>
              <a:t>Assessment of Capacity Building Requirements for an Effective and Durable Tsunami Warning and Mitigation System in the Indian Ocean in 2005</a:t>
            </a:r>
          </a:p>
          <a:p>
            <a:pPr marL="342900" indent="-342900">
              <a:lnSpc>
                <a:spcPct val="100000"/>
              </a:lnSpc>
              <a:spcBef>
                <a:spcPts val="600"/>
              </a:spcBef>
              <a:buFont typeface="+mj-lt"/>
              <a:buAutoNum type="alphaLcParenR"/>
            </a:pPr>
            <a:r>
              <a:rPr lang="en-ID" sz="1800" dirty="0">
                <a:latin typeface="Arial" panose="020B0604020202020204" pitchFamily="34" charset="0"/>
                <a:cs typeface="Arial" panose="020B0604020202020204" pitchFamily="34" charset="0"/>
              </a:rPr>
              <a:t>10th Session UNESCO-IOCICG/IOTWMS (Muscat,August2015) identified the need to conduct a reassessment of state of tsunami preparedness of the Indian Ocean Member States in order to evaluate progress since the2004 Indian Ocean Tsunami, as well as identify specific gaps and prioritise capacity development requirements at both the regional and national level. </a:t>
            </a:r>
          </a:p>
          <a:p>
            <a:pPr marL="342900" indent="-342900">
              <a:lnSpc>
                <a:spcPct val="100000"/>
              </a:lnSpc>
              <a:spcBef>
                <a:spcPts val="600"/>
              </a:spcBef>
              <a:buFont typeface="+mj-lt"/>
              <a:buAutoNum type="alphaLcParenR"/>
            </a:pPr>
            <a:r>
              <a:rPr lang="en-ID" sz="1800" dirty="0">
                <a:latin typeface="Arial" panose="020B0604020202020204" pitchFamily="34" charset="0"/>
                <a:cs typeface="Arial" panose="020B0604020202020204" pitchFamily="34" charset="0"/>
              </a:rPr>
              <a:t>11</a:t>
            </a:r>
            <a:r>
              <a:rPr lang="en-ID" sz="1800" baseline="30000" dirty="0">
                <a:latin typeface="Arial" panose="020B0604020202020204" pitchFamily="34" charset="0"/>
                <a:cs typeface="Arial" panose="020B0604020202020204" pitchFamily="34" charset="0"/>
              </a:rPr>
              <a:t>th</a:t>
            </a:r>
            <a:r>
              <a:rPr lang="en-ID" sz="1800" dirty="0">
                <a:latin typeface="Arial" panose="020B0604020202020204" pitchFamily="34" charset="0"/>
                <a:cs typeface="Arial" panose="020B0604020202020204" pitchFamily="34" charset="0"/>
              </a:rPr>
              <a:t> Session UNESCO-IOC ICG/IOTWMS (Putrajaya, April 2017) established the inter sessional “Task Team on Capacity Assessment of Tsunami Preparedness” (TT-CATP) to oversee the capacity assessment of tsunami preparedness of the IOTWMS. The Task Team was chaired by </a:t>
            </a:r>
            <a:r>
              <a:rPr lang="en-ID" sz="1800" dirty="0" err="1">
                <a:latin typeface="Arial" panose="020B0604020202020204" pitchFamily="34" charset="0"/>
                <a:cs typeface="Arial" panose="020B0604020202020204" pitchFamily="34" charset="0"/>
              </a:rPr>
              <a:t>Dr.</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Harkunti</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Rahayu</a:t>
            </a:r>
            <a:r>
              <a:rPr lang="en-ID" sz="1800" dirty="0">
                <a:latin typeface="Arial" panose="020B0604020202020204" pitchFamily="34" charset="0"/>
                <a:cs typeface="Arial" panose="020B0604020202020204" pitchFamily="34" charset="0"/>
              </a:rPr>
              <a:t> (Indonesia) with representatives from Australia, India, Indonesia, Oman, Malaysia, Indian Ocean Tsunami Information Centre (IOTIC),the ICG/IOTWMS Working Groups, and invited experts from the Global Disaster Resilience Centre of the University of Huddersfield, UK. </a:t>
            </a:r>
          </a:p>
          <a:p>
            <a:pPr marL="342900" indent="-342900">
              <a:lnSpc>
                <a:spcPct val="100000"/>
              </a:lnSpc>
              <a:spcBef>
                <a:spcPts val="600"/>
              </a:spcBef>
              <a:buFont typeface="+mj-lt"/>
              <a:buAutoNum type="alphaLcParenR"/>
            </a:pPr>
            <a:r>
              <a:rPr lang="en-ID" sz="1800" dirty="0">
                <a:latin typeface="Arial" panose="020B0604020202020204" pitchFamily="34" charset="0"/>
                <a:cs typeface="Arial" panose="020B0604020202020204" pitchFamily="34" charset="0"/>
              </a:rPr>
              <a:t>Task Team designed an extensive online survey distributed to Member States by the Secretariat, covering all aspects of the end-to-end tsunami warning and mitigation system. The online questionnaire was built upon the ICG/IOTWMS National Report </a:t>
            </a:r>
            <a:r>
              <a:rPr lang="en-ID" sz="1800" dirty="0" err="1">
                <a:latin typeface="Arial" panose="020B0604020202020204" pitchFamily="34" charset="0"/>
                <a:cs typeface="Arial" panose="020B0604020202020204" pitchFamily="34" charset="0"/>
              </a:rPr>
              <a:t>Template,Post-IOWave</a:t>
            </a:r>
            <a:r>
              <a:rPr lang="en-ID" sz="1800" dirty="0">
                <a:latin typeface="Arial" panose="020B0604020202020204" pitchFamily="34" charset="0"/>
                <a:cs typeface="Arial" panose="020B0604020202020204" pitchFamily="34" charset="0"/>
              </a:rPr>
              <a:t> Exercise </a:t>
            </a:r>
            <a:r>
              <a:rPr lang="en-ID" sz="1800" dirty="0" err="1">
                <a:latin typeface="Arial" panose="020B0604020202020204" pitchFamily="34" charset="0"/>
                <a:cs typeface="Arial" panose="020B0604020202020204" pitchFamily="34" charset="0"/>
              </a:rPr>
              <a:t>Surveys,UNESCO</a:t>
            </a:r>
            <a:r>
              <a:rPr lang="en-ID" sz="1800" dirty="0">
                <a:latin typeface="Arial" panose="020B0604020202020204" pitchFamily="34" charset="0"/>
                <a:cs typeface="Arial" panose="020B0604020202020204" pitchFamily="34" charset="0"/>
              </a:rPr>
              <a:t>-</a:t>
            </a:r>
            <a:r>
              <a:rPr lang="en-ID" sz="1800" dirty="0" err="1">
                <a:latin typeface="Arial" panose="020B0604020202020204" pitchFamily="34" charset="0"/>
                <a:cs typeface="Arial" panose="020B0604020202020204" pitchFamily="34" charset="0"/>
              </a:rPr>
              <a:t>IOCPost</a:t>
            </a:r>
            <a:r>
              <a:rPr lang="en-ID" sz="1800" dirty="0">
                <a:latin typeface="Arial" panose="020B0604020202020204" pitchFamily="34" charset="0"/>
                <a:cs typeface="Arial" panose="020B0604020202020204" pitchFamily="34" charset="0"/>
              </a:rPr>
              <a:t>-Event Assessment Surveys</a:t>
            </a:r>
          </a:p>
          <a:p>
            <a:pPr marL="342900" indent="-342900">
              <a:lnSpc>
                <a:spcPct val="100000"/>
              </a:lnSpc>
              <a:spcBef>
                <a:spcPts val="600"/>
              </a:spcBef>
              <a:buFont typeface="+mj-lt"/>
              <a:buAutoNum type="alphaLcParenR"/>
            </a:pPr>
            <a:r>
              <a:rPr lang="en-US" sz="1800" dirty="0">
                <a:latin typeface="Arial" panose="020B0604020202020204" pitchFamily="34" charset="0"/>
                <a:ea typeface="Calibri" panose="020F0502020204030204" pitchFamily="34" charset="0"/>
                <a:cs typeface="Arial" panose="020B0604020202020204" pitchFamily="34" charset="0"/>
              </a:rPr>
              <a:t>T</a:t>
            </a:r>
            <a:r>
              <a:rPr lang="en-US" sz="1800" dirty="0">
                <a:effectLst/>
                <a:latin typeface="Arial" panose="020B0604020202020204" pitchFamily="34" charset="0"/>
                <a:ea typeface="Calibri" panose="020F0502020204030204" pitchFamily="34" charset="0"/>
                <a:cs typeface="Arial" panose="020B0604020202020204" pitchFamily="34" charset="0"/>
              </a:rPr>
              <a:t>o renew the 2018 IOTWMS capacity assessment, expand to the PTWS, provide narrative on the progress made since the 2004 Indian Ocean Tsunami, and inform policymakers at the subregional level on the further needs for tsunami preparedness in Asia and the Pacific</a:t>
            </a:r>
            <a:endParaRPr lang="en-ID" sz="1800" dirty="0">
              <a:latin typeface="Arial" panose="020B0604020202020204" pitchFamily="34" charset="0"/>
              <a:cs typeface="Arial" panose="020B0604020202020204" pitchFamily="34" charset="0"/>
            </a:endParaRPr>
          </a:p>
          <a:p>
            <a:pPr>
              <a:lnSpc>
                <a:spcPct val="100000"/>
              </a:lnSpc>
              <a:spcBef>
                <a:spcPts val="600"/>
              </a:spcBef>
            </a:pPr>
            <a:endParaRPr lang="en-ID" sz="18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B51A989C-EF84-1ED3-B5CF-E448C858A887}"/>
              </a:ext>
            </a:extLst>
          </p:cNvPr>
          <p:cNvSpPr>
            <a:spLocks noGrp="1"/>
          </p:cNvSpPr>
          <p:nvPr>
            <p:ph type="title"/>
          </p:nvPr>
        </p:nvSpPr>
        <p:spPr>
          <a:xfrm>
            <a:off x="275560" y="-28280"/>
            <a:ext cx="10515600" cy="685801"/>
          </a:xfrm>
        </p:spPr>
        <p:txBody>
          <a:bodyPr>
            <a:normAutofit/>
          </a:bodyPr>
          <a:lstStyle/>
          <a:p>
            <a:r>
              <a:rPr lang="en-US" sz="3200" b="1" dirty="0">
                <a:solidFill>
                  <a:schemeClr val="bg1"/>
                </a:solidFill>
              </a:rPr>
              <a:t>History of the Indian Ocean Capacity Assessment </a:t>
            </a:r>
            <a:endParaRPr lang="en-ID" sz="3200" b="1" dirty="0">
              <a:solidFill>
                <a:schemeClr val="bg1"/>
              </a:solidFill>
            </a:endParaRPr>
          </a:p>
        </p:txBody>
      </p:sp>
    </p:spTree>
    <p:extLst>
      <p:ext uri="{BB962C8B-B14F-4D97-AF65-F5344CB8AC3E}">
        <p14:creationId xmlns:p14="http://schemas.microsoft.com/office/powerpoint/2010/main" val="1787630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57E014F-8AB9-8CA2-797D-253EBAD5946D}"/>
              </a:ext>
            </a:extLst>
          </p:cNvPr>
          <p:cNvGraphicFramePr/>
          <p:nvPr/>
        </p:nvGraphicFramePr>
        <p:xfrm>
          <a:off x="117112" y="956103"/>
          <a:ext cx="4792345" cy="56546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AC5DFB90-AD2C-6ECD-7631-375D7E4641A8}"/>
              </a:ext>
            </a:extLst>
          </p:cNvPr>
          <p:cNvSpPr txBox="1"/>
          <p:nvPr/>
        </p:nvSpPr>
        <p:spPr>
          <a:xfrm>
            <a:off x="5823858" y="1119668"/>
            <a:ext cx="3133394" cy="1323439"/>
          </a:xfrm>
          <a:prstGeom prst="rect">
            <a:avLst/>
          </a:prstGeom>
          <a:noFill/>
        </p:spPr>
        <p:txBody>
          <a:bodyPr wrap="square">
            <a:spAutoFit/>
          </a:bodyPr>
          <a:lstStyle/>
          <a:p>
            <a:r>
              <a:rPr lang="en-US" sz="2000" dirty="0"/>
              <a:t>Three is a strong need for technical support organized through IOTIC and/or ICG/IOTWMS</a:t>
            </a:r>
          </a:p>
        </p:txBody>
      </p:sp>
      <p:cxnSp>
        <p:nvCxnSpPr>
          <p:cNvPr id="6" name="Straight Arrow Connector 5">
            <a:extLst>
              <a:ext uri="{FF2B5EF4-FFF2-40B4-BE49-F238E27FC236}">
                <a16:creationId xmlns:a16="http://schemas.microsoft.com/office/drawing/2014/main" id="{6E87FEAC-D8DB-8B01-8505-CEB9D1D9B64A}"/>
              </a:ext>
            </a:extLst>
          </p:cNvPr>
          <p:cNvCxnSpPr/>
          <p:nvPr/>
        </p:nvCxnSpPr>
        <p:spPr>
          <a:xfrm>
            <a:off x="934357" y="1311704"/>
            <a:ext cx="4889500"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F819BE4-644A-1C14-AD4F-0C9A71179A5F}"/>
              </a:ext>
            </a:extLst>
          </p:cNvPr>
          <p:cNvSpPr txBox="1"/>
          <p:nvPr/>
        </p:nvSpPr>
        <p:spPr>
          <a:xfrm>
            <a:off x="5858795" y="2862943"/>
            <a:ext cx="3127524" cy="1938992"/>
          </a:xfrm>
          <a:prstGeom prst="rect">
            <a:avLst/>
          </a:prstGeom>
          <a:noFill/>
        </p:spPr>
        <p:txBody>
          <a:bodyPr wrap="square">
            <a:spAutoFit/>
          </a:bodyPr>
          <a:lstStyle>
            <a:defPPr>
              <a:defRPr lang="en-US"/>
            </a:defPPr>
            <a:lvl1pPr>
              <a:defRPr sz="2800"/>
            </a:lvl1pPr>
          </a:lstStyle>
          <a:p>
            <a:r>
              <a:rPr lang="en-US" sz="2000" dirty="0"/>
              <a:t>It can be partially done through mobilizing national experts and funding, but also needs some international expertise</a:t>
            </a:r>
          </a:p>
        </p:txBody>
      </p:sp>
      <p:cxnSp>
        <p:nvCxnSpPr>
          <p:cNvPr id="9" name="Straight Arrow Connector 8">
            <a:extLst>
              <a:ext uri="{FF2B5EF4-FFF2-40B4-BE49-F238E27FC236}">
                <a16:creationId xmlns:a16="http://schemas.microsoft.com/office/drawing/2014/main" id="{701FDB56-C9FC-A315-3F19-176129C66381}"/>
              </a:ext>
            </a:extLst>
          </p:cNvPr>
          <p:cNvCxnSpPr>
            <a:cxnSpLocks/>
          </p:cNvCxnSpPr>
          <p:nvPr/>
        </p:nvCxnSpPr>
        <p:spPr>
          <a:xfrm>
            <a:off x="5465082" y="3051605"/>
            <a:ext cx="460375" cy="0"/>
          </a:xfrm>
          <a:prstGeom prst="straightConnector1">
            <a:avLst/>
          </a:prstGeom>
          <a:ln w="76200">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C72AD88-3BBD-499D-F50F-5B66392AF9A9}"/>
              </a:ext>
            </a:extLst>
          </p:cNvPr>
          <p:cNvCxnSpPr>
            <a:cxnSpLocks/>
          </p:cNvCxnSpPr>
          <p:nvPr/>
        </p:nvCxnSpPr>
        <p:spPr>
          <a:xfrm>
            <a:off x="934357" y="2010204"/>
            <a:ext cx="4488529" cy="0"/>
          </a:xfrm>
          <a:prstGeom prst="line">
            <a:avLst/>
          </a:prstGeom>
          <a:ln w="76200">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9C0E940-518F-448B-5481-360A626EB8D0}"/>
              </a:ext>
            </a:extLst>
          </p:cNvPr>
          <p:cNvCxnSpPr>
            <a:cxnSpLocks/>
          </p:cNvCxnSpPr>
          <p:nvPr/>
        </p:nvCxnSpPr>
        <p:spPr>
          <a:xfrm>
            <a:off x="5420579" y="2001133"/>
            <a:ext cx="15007" cy="1050472"/>
          </a:xfrm>
          <a:prstGeom prst="line">
            <a:avLst/>
          </a:prstGeom>
          <a:ln w="76200">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820DC746-50CE-BD4A-BDF0-4A3DFB57C5EF}"/>
              </a:ext>
            </a:extLst>
          </p:cNvPr>
          <p:cNvSpPr txBox="1"/>
          <p:nvPr/>
        </p:nvSpPr>
        <p:spPr>
          <a:xfrm>
            <a:off x="5925457" y="5221771"/>
            <a:ext cx="2765185" cy="1323439"/>
          </a:xfrm>
          <a:prstGeom prst="rect">
            <a:avLst/>
          </a:prstGeom>
          <a:noFill/>
        </p:spPr>
        <p:txBody>
          <a:bodyPr wrap="square">
            <a:spAutoFit/>
          </a:bodyPr>
          <a:lstStyle>
            <a:defPPr>
              <a:defRPr lang="en-US"/>
            </a:defPPr>
            <a:lvl1pPr>
              <a:defRPr sz="2800"/>
            </a:lvl1pPr>
          </a:lstStyle>
          <a:p>
            <a:r>
              <a:rPr lang="en-US" sz="2000" dirty="0"/>
              <a:t>It can be easily done through mobilizing national expert and funding</a:t>
            </a:r>
          </a:p>
        </p:txBody>
      </p:sp>
      <p:cxnSp>
        <p:nvCxnSpPr>
          <p:cNvPr id="19" name="Straight Arrow Connector 18">
            <a:extLst>
              <a:ext uri="{FF2B5EF4-FFF2-40B4-BE49-F238E27FC236}">
                <a16:creationId xmlns:a16="http://schemas.microsoft.com/office/drawing/2014/main" id="{9FC9E4C2-F8EC-941A-D906-1FF194FFB4DA}"/>
              </a:ext>
            </a:extLst>
          </p:cNvPr>
          <p:cNvCxnSpPr>
            <a:cxnSpLocks/>
          </p:cNvCxnSpPr>
          <p:nvPr/>
        </p:nvCxnSpPr>
        <p:spPr>
          <a:xfrm>
            <a:off x="5004707" y="5457347"/>
            <a:ext cx="920750" cy="0"/>
          </a:xfrm>
          <a:prstGeom prst="straightConnector1">
            <a:avLst/>
          </a:prstGeom>
          <a:ln w="762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5AFF518-2EB2-C026-67BA-DEE9DC05CC01}"/>
              </a:ext>
            </a:extLst>
          </p:cNvPr>
          <p:cNvCxnSpPr/>
          <p:nvPr/>
        </p:nvCxnSpPr>
        <p:spPr>
          <a:xfrm>
            <a:off x="801007" y="2881061"/>
            <a:ext cx="4216400" cy="0"/>
          </a:xfrm>
          <a:prstGeom prst="line">
            <a:avLst/>
          </a:prstGeom>
          <a:ln w="762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42EF177-CD86-D314-057E-B95AF0E55BF1}"/>
              </a:ext>
            </a:extLst>
          </p:cNvPr>
          <p:cNvCxnSpPr>
            <a:cxnSpLocks/>
          </p:cNvCxnSpPr>
          <p:nvPr/>
        </p:nvCxnSpPr>
        <p:spPr>
          <a:xfrm>
            <a:off x="5004707" y="2881061"/>
            <a:ext cx="37167" cy="2601685"/>
          </a:xfrm>
          <a:prstGeom prst="line">
            <a:avLst/>
          </a:prstGeom>
          <a:ln w="762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9" name="Right Brace 28">
            <a:extLst>
              <a:ext uri="{FF2B5EF4-FFF2-40B4-BE49-F238E27FC236}">
                <a16:creationId xmlns:a16="http://schemas.microsoft.com/office/drawing/2014/main" id="{073628BD-25B9-EAB7-994F-CF3545E5A30A}"/>
              </a:ext>
            </a:extLst>
          </p:cNvPr>
          <p:cNvSpPr/>
          <p:nvPr/>
        </p:nvSpPr>
        <p:spPr>
          <a:xfrm>
            <a:off x="8674891" y="1042910"/>
            <a:ext cx="564722" cy="384052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ight Brace 29">
            <a:extLst>
              <a:ext uri="{FF2B5EF4-FFF2-40B4-BE49-F238E27FC236}">
                <a16:creationId xmlns:a16="http://schemas.microsoft.com/office/drawing/2014/main" id="{3DE1D38F-D620-E347-6E81-36A8499586CA}"/>
              </a:ext>
            </a:extLst>
          </p:cNvPr>
          <p:cNvSpPr/>
          <p:nvPr/>
        </p:nvSpPr>
        <p:spPr>
          <a:xfrm>
            <a:off x="8671476" y="5303272"/>
            <a:ext cx="656097" cy="142946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F9ECF682-F04F-7895-8517-ECB8E7AEB3AF}"/>
              </a:ext>
            </a:extLst>
          </p:cNvPr>
          <p:cNvSpPr txBox="1"/>
          <p:nvPr/>
        </p:nvSpPr>
        <p:spPr>
          <a:xfrm>
            <a:off x="9507952" y="1809011"/>
            <a:ext cx="2081078" cy="2308324"/>
          </a:xfrm>
          <a:prstGeom prst="rect">
            <a:avLst/>
          </a:prstGeom>
          <a:noFill/>
        </p:spPr>
        <p:txBody>
          <a:bodyPr wrap="square" rtlCol="0">
            <a:spAutoFit/>
          </a:bodyPr>
          <a:lstStyle/>
          <a:p>
            <a:r>
              <a:rPr lang="en-US" sz="2400" dirty="0"/>
              <a:t>National and Regional Training / workshop Capacity Building</a:t>
            </a:r>
          </a:p>
        </p:txBody>
      </p:sp>
      <p:sp>
        <p:nvSpPr>
          <p:cNvPr id="32" name="TextBox 31">
            <a:extLst>
              <a:ext uri="{FF2B5EF4-FFF2-40B4-BE49-F238E27FC236}">
                <a16:creationId xmlns:a16="http://schemas.microsoft.com/office/drawing/2014/main" id="{76DD4888-C288-15CB-4837-BE87EF8E58E0}"/>
              </a:ext>
            </a:extLst>
          </p:cNvPr>
          <p:cNvSpPr txBox="1"/>
          <p:nvPr/>
        </p:nvSpPr>
        <p:spPr>
          <a:xfrm>
            <a:off x="9507952" y="5344883"/>
            <a:ext cx="1928709" cy="1200329"/>
          </a:xfrm>
          <a:prstGeom prst="rect">
            <a:avLst/>
          </a:prstGeom>
          <a:noFill/>
        </p:spPr>
        <p:txBody>
          <a:bodyPr wrap="square" rtlCol="0">
            <a:spAutoFit/>
          </a:bodyPr>
          <a:lstStyle/>
          <a:p>
            <a:r>
              <a:rPr lang="en-US" sz="2400" dirty="0"/>
              <a:t>Advocacy, Guidance, and Tools</a:t>
            </a:r>
          </a:p>
        </p:txBody>
      </p:sp>
      <p:sp>
        <p:nvSpPr>
          <p:cNvPr id="34" name="TextBox 33">
            <a:extLst>
              <a:ext uri="{FF2B5EF4-FFF2-40B4-BE49-F238E27FC236}">
                <a16:creationId xmlns:a16="http://schemas.microsoft.com/office/drawing/2014/main" id="{D61D4668-8B62-895C-895F-89CA20C174D2}"/>
              </a:ext>
            </a:extLst>
          </p:cNvPr>
          <p:cNvSpPr txBox="1"/>
          <p:nvPr/>
        </p:nvSpPr>
        <p:spPr>
          <a:xfrm>
            <a:off x="801007" y="286658"/>
            <a:ext cx="11107964" cy="461665"/>
          </a:xfrm>
          <a:prstGeom prst="rect">
            <a:avLst/>
          </a:prstGeom>
          <a:solidFill>
            <a:schemeClr val="bg1"/>
          </a:solidFill>
        </p:spPr>
        <p:txBody>
          <a:bodyPr wrap="square">
            <a:spAutoFit/>
          </a:bodyPr>
          <a:lstStyle>
            <a:defPPr>
              <a:defRPr lang="en-US"/>
            </a:defPPr>
            <a:lvl1pPr>
              <a:defRPr sz="2400" b="1">
                <a:effectLst/>
                <a:latin typeface="Arial" panose="020B0604020202020204" pitchFamily="34" charset="0"/>
                <a:ea typeface="SimSun" panose="02010600030101010101" pitchFamily="2" charset="-122"/>
              </a:defRPr>
            </a:lvl1pPr>
          </a:lstStyle>
          <a:p>
            <a:r>
              <a:rPr lang="en-AU" dirty="0"/>
              <a:t>Summary of national capacity according to different aspects of the TRRP</a:t>
            </a:r>
            <a:endParaRPr lang="en-GB" dirty="0"/>
          </a:p>
        </p:txBody>
      </p:sp>
    </p:spTree>
    <p:extLst>
      <p:ext uri="{BB962C8B-B14F-4D97-AF65-F5344CB8AC3E}">
        <p14:creationId xmlns:p14="http://schemas.microsoft.com/office/powerpoint/2010/main" val="227859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763761A-C428-B10B-E06E-52B3B9EC0010}"/>
              </a:ext>
            </a:extLst>
          </p:cNvPr>
          <p:cNvCxnSpPr>
            <a:cxnSpLocks/>
          </p:cNvCxnSpPr>
          <p:nvPr/>
        </p:nvCxnSpPr>
        <p:spPr>
          <a:xfrm>
            <a:off x="2133600" y="4491061"/>
            <a:ext cx="0" cy="2111831"/>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32C223BC-BC99-23E6-EA5A-019B8B3B82B1}"/>
              </a:ext>
            </a:extLst>
          </p:cNvPr>
          <p:cNvCxnSpPr>
            <a:cxnSpLocks/>
          </p:cNvCxnSpPr>
          <p:nvPr/>
        </p:nvCxnSpPr>
        <p:spPr>
          <a:xfrm>
            <a:off x="2884715" y="5046232"/>
            <a:ext cx="0" cy="155666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880C7ED-6CE4-A0FD-443E-08EC639386D9}"/>
              </a:ext>
            </a:extLst>
          </p:cNvPr>
          <p:cNvCxnSpPr>
            <a:cxnSpLocks/>
          </p:cNvCxnSpPr>
          <p:nvPr/>
        </p:nvCxnSpPr>
        <p:spPr>
          <a:xfrm>
            <a:off x="3646715" y="4774089"/>
            <a:ext cx="0" cy="1828803"/>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E7BA02C-E420-4825-ED53-F26B6962C3A9}"/>
              </a:ext>
            </a:extLst>
          </p:cNvPr>
          <p:cNvCxnSpPr>
            <a:cxnSpLocks/>
            <a:endCxn id="17" idx="1"/>
          </p:cNvCxnSpPr>
          <p:nvPr/>
        </p:nvCxnSpPr>
        <p:spPr>
          <a:xfrm flipV="1">
            <a:off x="2133600" y="6596390"/>
            <a:ext cx="5050971" cy="6502"/>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0E1C511-0C59-30F9-1547-5F7B2953A0B6}"/>
              </a:ext>
            </a:extLst>
          </p:cNvPr>
          <p:cNvSpPr txBox="1"/>
          <p:nvPr/>
        </p:nvSpPr>
        <p:spPr>
          <a:xfrm>
            <a:off x="7184571" y="6334780"/>
            <a:ext cx="3694858" cy="523220"/>
          </a:xfrm>
          <a:prstGeom prst="rect">
            <a:avLst/>
          </a:prstGeom>
          <a:noFill/>
        </p:spPr>
        <p:txBody>
          <a:bodyPr wrap="none" rtlCol="0">
            <a:spAutoFit/>
          </a:bodyPr>
          <a:lstStyle/>
          <a:p>
            <a:r>
              <a:rPr lang="en-US" sz="2800" dirty="0"/>
              <a:t>Multi-hazard approach</a:t>
            </a:r>
          </a:p>
        </p:txBody>
      </p:sp>
      <p:cxnSp>
        <p:nvCxnSpPr>
          <p:cNvPr id="18" name="Straight Connector 17">
            <a:extLst>
              <a:ext uri="{FF2B5EF4-FFF2-40B4-BE49-F238E27FC236}">
                <a16:creationId xmlns:a16="http://schemas.microsoft.com/office/drawing/2014/main" id="{60F1880B-78BC-A77B-4E6E-BD2CFC25EDBB}"/>
              </a:ext>
            </a:extLst>
          </p:cNvPr>
          <p:cNvCxnSpPr>
            <a:cxnSpLocks/>
          </p:cNvCxnSpPr>
          <p:nvPr/>
        </p:nvCxnSpPr>
        <p:spPr>
          <a:xfrm>
            <a:off x="4386943" y="4153606"/>
            <a:ext cx="0" cy="1670956"/>
          </a:xfrm>
          <a:prstGeom prst="line">
            <a:avLst/>
          </a:prstGeom>
          <a:ln w="5715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3F374B8-0E98-F523-5506-1401D7692BEE}"/>
              </a:ext>
            </a:extLst>
          </p:cNvPr>
          <p:cNvCxnSpPr>
            <a:cxnSpLocks/>
          </p:cNvCxnSpPr>
          <p:nvPr/>
        </p:nvCxnSpPr>
        <p:spPr>
          <a:xfrm>
            <a:off x="5138058" y="4229806"/>
            <a:ext cx="0" cy="2366584"/>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E920668-54BB-D923-A986-121986D70F24}"/>
              </a:ext>
            </a:extLst>
          </p:cNvPr>
          <p:cNvCxnSpPr>
            <a:cxnSpLocks/>
          </p:cNvCxnSpPr>
          <p:nvPr/>
        </p:nvCxnSpPr>
        <p:spPr>
          <a:xfrm>
            <a:off x="5900058" y="4360434"/>
            <a:ext cx="0" cy="1460878"/>
          </a:xfrm>
          <a:prstGeom prst="line">
            <a:avLst/>
          </a:prstGeom>
          <a:ln w="5715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ED4066C4-06BD-7AF8-FD92-67F687C1D84A}"/>
              </a:ext>
            </a:extLst>
          </p:cNvPr>
          <p:cNvCxnSpPr/>
          <p:nvPr/>
        </p:nvCxnSpPr>
        <p:spPr>
          <a:xfrm>
            <a:off x="4386943" y="5824562"/>
            <a:ext cx="2797628" cy="0"/>
          </a:xfrm>
          <a:prstGeom prst="straightConnector1">
            <a:avLst/>
          </a:prstGeom>
          <a:ln w="5715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849C7362-D2CF-163A-46D5-CF13A9FDABDA}"/>
              </a:ext>
            </a:extLst>
          </p:cNvPr>
          <p:cNvSpPr txBox="1"/>
          <p:nvPr/>
        </p:nvSpPr>
        <p:spPr>
          <a:xfrm>
            <a:off x="7184571" y="5559702"/>
            <a:ext cx="3903376" cy="523220"/>
          </a:xfrm>
          <a:prstGeom prst="rect">
            <a:avLst/>
          </a:prstGeom>
          <a:noFill/>
        </p:spPr>
        <p:txBody>
          <a:bodyPr wrap="none" rtlCol="0">
            <a:spAutoFit/>
          </a:bodyPr>
          <a:lstStyle/>
          <a:p>
            <a:r>
              <a:rPr lang="en-US" sz="2800" dirty="0"/>
              <a:t>Advocacy to community</a:t>
            </a:r>
          </a:p>
        </p:txBody>
      </p:sp>
      <p:sp>
        <p:nvSpPr>
          <p:cNvPr id="37" name="TextBox 36">
            <a:extLst>
              <a:ext uri="{FF2B5EF4-FFF2-40B4-BE49-F238E27FC236}">
                <a16:creationId xmlns:a16="http://schemas.microsoft.com/office/drawing/2014/main" id="{F6B6DA7E-9BAD-1BC0-FC89-CBBE983BABCE}"/>
              </a:ext>
            </a:extLst>
          </p:cNvPr>
          <p:cNvSpPr txBox="1"/>
          <p:nvPr/>
        </p:nvSpPr>
        <p:spPr>
          <a:xfrm>
            <a:off x="734786" y="160395"/>
            <a:ext cx="9889672" cy="830997"/>
          </a:xfrm>
          <a:prstGeom prst="rect">
            <a:avLst/>
          </a:prstGeom>
          <a:solidFill>
            <a:schemeClr val="bg1"/>
          </a:solidFill>
        </p:spPr>
        <p:txBody>
          <a:bodyPr wrap="square">
            <a:spAutoFit/>
          </a:bodyPr>
          <a:lstStyle/>
          <a:p>
            <a:r>
              <a:rPr lang="en-AU" sz="2400" b="1" dirty="0">
                <a:effectLst/>
                <a:latin typeface="Arial" panose="020B0604020202020204" pitchFamily="34" charset="0"/>
                <a:ea typeface="SimSun" panose="02010600030101010101" pitchFamily="2" charset="-122"/>
              </a:rPr>
              <a:t>Challenges that inhibit the implementation of TRRP or similar national initiatives</a:t>
            </a:r>
            <a:endParaRPr lang="en-GB" b="1" dirty="0">
              <a:effectLst/>
              <a:latin typeface="Times New Roman" panose="02020603050405020304" pitchFamily="18" charset="0"/>
              <a:ea typeface="SimSun" panose="02010600030101010101" pitchFamily="2" charset="-122"/>
            </a:endParaRPr>
          </a:p>
        </p:txBody>
      </p:sp>
      <p:pic>
        <p:nvPicPr>
          <p:cNvPr id="7" name="Picture 6">
            <a:extLst>
              <a:ext uri="{FF2B5EF4-FFF2-40B4-BE49-F238E27FC236}">
                <a16:creationId xmlns:a16="http://schemas.microsoft.com/office/drawing/2014/main" id="{32118A6D-A024-7E67-0E1F-A708EDF57403}"/>
              </a:ext>
            </a:extLst>
          </p:cNvPr>
          <p:cNvPicPr>
            <a:picLocks noChangeAspect="1"/>
          </p:cNvPicPr>
          <p:nvPr/>
        </p:nvPicPr>
        <p:blipFill>
          <a:blip r:embed="rId2"/>
          <a:stretch>
            <a:fillRect/>
          </a:stretch>
        </p:blipFill>
        <p:spPr>
          <a:xfrm>
            <a:off x="734786" y="1053055"/>
            <a:ext cx="7412224" cy="4519649"/>
          </a:xfrm>
          <a:prstGeom prst="rect">
            <a:avLst/>
          </a:prstGeom>
        </p:spPr>
      </p:pic>
    </p:spTree>
    <p:extLst>
      <p:ext uri="{BB962C8B-B14F-4D97-AF65-F5344CB8AC3E}">
        <p14:creationId xmlns:p14="http://schemas.microsoft.com/office/powerpoint/2010/main" val="1605091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1A884480-F37B-5C30-1405-ECB71FD5597E}"/>
              </a:ext>
            </a:extLst>
          </p:cNvPr>
          <p:cNvSpPr/>
          <p:nvPr/>
        </p:nvSpPr>
        <p:spPr>
          <a:xfrm>
            <a:off x="10559141" y="1880043"/>
            <a:ext cx="1545771" cy="2526652"/>
          </a:xfrm>
          <a:prstGeom prst="roundRect">
            <a:avLst/>
          </a:prstGeom>
          <a:solidFill>
            <a:schemeClr val="tx2">
              <a:lumMod val="10000"/>
              <a:lumOff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descr="A chart with multiple colors&#10;&#10;Description automatically generated with medium confidence">
            <a:extLst>
              <a:ext uri="{FF2B5EF4-FFF2-40B4-BE49-F238E27FC236}">
                <a16:creationId xmlns:a16="http://schemas.microsoft.com/office/drawing/2014/main" id="{EFCBB27E-EFBA-4460-B7DB-90D406A30C28}"/>
              </a:ext>
            </a:extLst>
          </p:cNvPr>
          <p:cNvPicPr>
            <a:picLocks noChangeAspect="1"/>
          </p:cNvPicPr>
          <p:nvPr/>
        </p:nvPicPr>
        <p:blipFill>
          <a:blip r:embed="rId2"/>
          <a:stretch>
            <a:fillRect/>
          </a:stretch>
        </p:blipFill>
        <p:spPr>
          <a:xfrm>
            <a:off x="306901" y="841400"/>
            <a:ext cx="6812643" cy="5853569"/>
          </a:xfrm>
          <a:prstGeom prst="rect">
            <a:avLst/>
          </a:prstGeom>
        </p:spPr>
      </p:pic>
      <p:sp>
        <p:nvSpPr>
          <p:cNvPr id="7" name="TextBox 6">
            <a:extLst>
              <a:ext uri="{FF2B5EF4-FFF2-40B4-BE49-F238E27FC236}">
                <a16:creationId xmlns:a16="http://schemas.microsoft.com/office/drawing/2014/main" id="{910A72CA-2117-E786-B079-88977ACF1A71}"/>
              </a:ext>
            </a:extLst>
          </p:cNvPr>
          <p:cNvSpPr txBox="1"/>
          <p:nvPr/>
        </p:nvSpPr>
        <p:spPr>
          <a:xfrm>
            <a:off x="8336356" y="311006"/>
            <a:ext cx="3333130" cy="6124754"/>
          </a:xfrm>
          <a:prstGeom prst="rect">
            <a:avLst/>
          </a:prstGeom>
          <a:noFill/>
        </p:spPr>
        <p:txBody>
          <a:bodyPr wrap="square">
            <a:spAutoFit/>
          </a:bodyPr>
          <a:lstStyle/>
          <a:p>
            <a:pPr algn="ctr"/>
            <a:r>
              <a:rPr lang="en-US" sz="3200" b="1" dirty="0"/>
              <a:t>TRFP</a:t>
            </a:r>
          </a:p>
          <a:p>
            <a:pPr marL="177800" indent="-177800">
              <a:buFont typeface="Arial" panose="020B0604020202020204" pitchFamily="34" charset="0"/>
              <a:buChar char="•"/>
            </a:pPr>
            <a:r>
              <a:rPr lang="en-US" sz="2400" b="1" dirty="0">
                <a:solidFill>
                  <a:schemeClr val="accent2">
                    <a:lumMod val="75000"/>
                  </a:schemeClr>
                </a:solidFill>
              </a:rPr>
              <a:t>Bangladesh</a:t>
            </a:r>
          </a:p>
          <a:p>
            <a:pPr marL="177800" indent="-177800">
              <a:buFont typeface="Arial" panose="020B0604020202020204" pitchFamily="34" charset="0"/>
              <a:buChar char="•"/>
            </a:pPr>
            <a:r>
              <a:rPr lang="en-US" sz="2400" b="1" dirty="0">
                <a:solidFill>
                  <a:srgbClr val="00B050"/>
                </a:solidFill>
              </a:rPr>
              <a:t>India</a:t>
            </a:r>
          </a:p>
          <a:p>
            <a:pPr marL="177800" indent="-177800">
              <a:buFont typeface="Arial" panose="020B0604020202020204" pitchFamily="34" charset="0"/>
              <a:buChar char="•"/>
            </a:pPr>
            <a:r>
              <a:rPr lang="en-US" sz="2400" b="1" dirty="0">
                <a:solidFill>
                  <a:srgbClr val="00B050"/>
                </a:solidFill>
              </a:rPr>
              <a:t>Indonesia</a:t>
            </a:r>
          </a:p>
          <a:p>
            <a:pPr marL="177800" indent="-177800">
              <a:buFont typeface="Arial" panose="020B0604020202020204" pitchFamily="34" charset="0"/>
              <a:buChar char="•"/>
            </a:pPr>
            <a:r>
              <a:rPr lang="en-US" sz="2400" b="1" dirty="0">
                <a:solidFill>
                  <a:srgbClr val="C00000"/>
                </a:solidFill>
              </a:rPr>
              <a:t>Iran</a:t>
            </a:r>
          </a:p>
          <a:p>
            <a:pPr marL="177800" indent="-177800">
              <a:buFont typeface="Arial" panose="020B0604020202020204" pitchFamily="34" charset="0"/>
              <a:buChar char="•"/>
            </a:pPr>
            <a:r>
              <a:rPr lang="en-US" sz="2400" b="1" dirty="0">
                <a:solidFill>
                  <a:schemeClr val="accent2">
                    <a:lumMod val="75000"/>
                  </a:schemeClr>
                </a:solidFill>
              </a:rPr>
              <a:t>Kenya</a:t>
            </a:r>
          </a:p>
          <a:p>
            <a:pPr marL="177800" indent="-177800">
              <a:buFont typeface="Arial" panose="020B0604020202020204" pitchFamily="34" charset="0"/>
              <a:buChar char="•"/>
            </a:pPr>
            <a:r>
              <a:rPr lang="en-US" sz="2400" b="1" dirty="0">
                <a:solidFill>
                  <a:srgbClr val="00B050"/>
                </a:solidFill>
              </a:rPr>
              <a:t>Madagascar</a:t>
            </a:r>
          </a:p>
          <a:p>
            <a:pPr marL="177800" indent="-177800">
              <a:buFont typeface="Arial" panose="020B0604020202020204" pitchFamily="34" charset="0"/>
              <a:buChar char="•"/>
            </a:pPr>
            <a:r>
              <a:rPr lang="en-US" sz="2400" b="1" dirty="0">
                <a:solidFill>
                  <a:srgbClr val="00B050"/>
                </a:solidFill>
              </a:rPr>
              <a:t>Malaysia</a:t>
            </a:r>
          </a:p>
          <a:p>
            <a:pPr marL="177800" indent="-177800">
              <a:buFont typeface="Arial" panose="020B0604020202020204" pitchFamily="34" charset="0"/>
              <a:buChar char="•"/>
            </a:pPr>
            <a:r>
              <a:rPr lang="en-US" sz="2400" b="1" dirty="0">
                <a:solidFill>
                  <a:srgbClr val="C00000"/>
                </a:solidFill>
              </a:rPr>
              <a:t>Maldives</a:t>
            </a:r>
          </a:p>
          <a:p>
            <a:pPr marL="177800" indent="-177800">
              <a:buFont typeface="Arial" panose="020B0604020202020204" pitchFamily="34" charset="0"/>
              <a:buChar char="•"/>
            </a:pPr>
            <a:r>
              <a:rPr lang="en-US" sz="2400" b="1" dirty="0">
                <a:solidFill>
                  <a:srgbClr val="C00000"/>
                </a:solidFill>
              </a:rPr>
              <a:t>Mauritius</a:t>
            </a:r>
          </a:p>
          <a:p>
            <a:pPr marL="177800" indent="-177800">
              <a:buFont typeface="Arial" panose="020B0604020202020204" pitchFamily="34" charset="0"/>
              <a:buChar char="•"/>
            </a:pPr>
            <a:r>
              <a:rPr lang="en-US" sz="2400" b="1" dirty="0">
                <a:solidFill>
                  <a:schemeClr val="accent2">
                    <a:lumMod val="75000"/>
                  </a:schemeClr>
                </a:solidFill>
              </a:rPr>
              <a:t>Seychelles</a:t>
            </a:r>
          </a:p>
          <a:p>
            <a:pPr marL="177800" indent="-177800">
              <a:buFont typeface="Arial" panose="020B0604020202020204" pitchFamily="34" charset="0"/>
              <a:buChar char="•"/>
            </a:pPr>
            <a:r>
              <a:rPr lang="en-US" sz="2400" b="1" dirty="0">
                <a:solidFill>
                  <a:schemeClr val="accent2">
                    <a:lumMod val="75000"/>
                  </a:schemeClr>
                </a:solidFill>
              </a:rPr>
              <a:t>South Africa</a:t>
            </a:r>
          </a:p>
          <a:p>
            <a:pPr marL="177800" indent="-177800">
              <a:buFont typeface="Arial" panose="020B0604020202020204" pitchFamily="34" charset="0"/>
              <a:buChar char="•"/>
            </a:pPr>
            <a:r>
              <a:rPr lang="en-US" sz="2400" b="1" dirty="0">
                <a:solidFill>
                  <a:schemeClr val="accent2">
                    <a:lumMod val="75000"/>
                  </a:schemeClr>
                </a:solidFill>
              </a:rPr>
              <a:t>Sri Lanka</a:t>
            </a:r>
          </a:p>
          <a:p>
            <a:pPr marL="177800" indent="-177800">
              <a:buFont typeface="Arial" panose="020B0604020202020204" pitchFamily="34" charset="0"/>
              <a:buChar char="•"/>
            </a:pPr>
            <a:r>
              <a:rPr lang="en-US" sz="2400" b="1" dirty="0">
                <a:solidFill>
                  <a:srgbClr val="00B050"/>
                </a:solidFill>
              </a:rPr>
              <a:t>United Arab Emirates</a:t>
            </a:r>
          </a:p>
          <a:p>
            <a:pPr marL="177800" indent="-177800">
              <a:buFont typeface="Arial" panose="020B0604020202020204" pitchFamily="34" charset="0"/>
              <a:buChar char="•"/>
            </a:pPr>
            <a:r>
              <a:rPr lang="en-US" sz="2400" i="1" dirty="0"/>
              <a:t>Timor Leste</a:t>
            </a:r>
          </a:p>
          <a:p>
            <a:pPr marL="177800" indent="-177800">
              <a:buFont typeface="Arial" panose="020B0604020202020204" pitchFamily="34" charset="0"/>
              <a:buChar char="•"/>
            </a:pPr>
            <a:endParaRPr lang="en-US" sz="2400" b="1" dirty="0">
              <a:solidFill>
                <a:srgbClr val="00B050"/>
              </a:solidFill>
            </a:endParaRPr>
          </a:p>
        </p:txBody>
      </p:sp>
      <p:cxnSp>
        <p:nvCxnSpPr>
          <p:cNvPr id="3" name="Straight Arrow Connector 2">
            <a:extLst>
              <a:ext uri="{FF2B5EF4-FFF2-40B4-BE49-F238E27FC236}">
                <a16:creationId xmlns:a16="http://schemas.microsoft.com/office/drawing/2014/main" id="{24C3F208-F492-7DC1-3F8C-CAD08D46613A}"/>
              </a:ext>
            </a:extLst>
          </p:cNvPr>
          <p:cNvCxnSpPr>
            <a:cxnSpLocks/>
          </p:cNvCxnSpPr>
          <p:nvPr/>
        </p:nvCxnSpPr>
        <p:spPr>
          <a:xfrm flipV="1">
            <a:off x="7086886" y="996170"/>
            <a:ext cx="1393086" cy="87085"/>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05F5BF64-868C-010C-5EEE-DB0AB45D10F1}"/>
              </a:ext>
            </a:extLst>
          </p:cNvPr>
          <p:cNvCxnSpPr>
            <a:cxnSpLocks/>
          </p:cNvCxnSpPr>
          <p:nvPr/>
        </p:nvCxnSpPr>
        <p:spPr>
          <a:xfrm flipV="1">
            <a:off x="7103005" y="1409827"/>
            <a:ext cx="1376967" cy="51356"/>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700AFDF-529F-CE1B-F1A4-3E42C26A350D}"/>
              </a:ext>
            </a:extLst>
          </p:cNvPr>
          <p:cNvCxnSpPr>
            <a:cxnSpLocks/>
          </p:cNvCxnSpPr>
          <p:nvPr/>
        </p:nvCxnSpPr>
        <p:spPr>
          <a:xfrm>
            <a:off x="7086886" y="1592996"/>
            <a:ext cx="1393086" cy="165174"/>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E40DC83-D005-5FB7-F173-69B85F2D7C96}"/>
              </a:ext>
            </a:extLst>
          </p:cNvPr>
          <p:cNvCxnSpPr>
            <a:cxnSpLocks/>
          </p:cNvCxnSpPr>
          <p:nvPr/>
        </p:nvCxnSpPr>
        <p:spPr>
          <a:xfrm>
            <a:off x="7076143" y="1675583"/>
            <a:ext cx="1403829" cy="409158"/>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7E20E20-8477-8AFB-5C1C-85560CC562E6}"/>
              </a:ext>
            </a:extLst>
          </p:cNvPr>
          <p:cNvCxnSpPr>
            <a:cxnSpLocks/>
          </p:cNvCxnSpPr>
          <p:nvPr/>
        </p:nvCxnSpPr>
        <p:spPr>
          <a:xfrm>
            <a:off x="7086886" y="1803841"/>
            <a:ext cx="1393086" cy="672786"/>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1F381A4-0656-9A4A-1D64-010523081056}"/>
              </a:ext>
            </a:extLst>
          </p:cNvPr>
          <p:cNvCxnSpPr>
            <a:cxnSpLocks/>
          </p:cNvCxnSpPr>
          <p:nvPr/>
        </p:nvCxnSpPr>
        <p:spPr>
          <a:xfrm>
            <a:off x="7086886" y="1926075"/>
            <a:ext cx="1393086" cy="948416"/>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5660A5B-0330-B2B0-CBC7-F698127AA8C0}"/>
              </a:ext>
            </a:extLst>
          </p:cNvPr>
          <p:cNvCxnSpPr>
            <a:cxnSpLocks/>
          </p:cNvCxnSpPr>
          <p:nvPr/>
        </p:nvCxnSpPr>
        <p:spPr>
          <a:xfrm>
            <a:off x="7070912" y="2069597"/>
            <a:ext cx="1409060" cy="1124604"/>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401E170-4A92-F325-16DD-7EB6548B81FB}"/>
              </a:ext>
            </a:extLst>
          </p:cNvPr>
          <p:cNvCxnSpPr>
            <a:cxnSpLocks/>
          </p:cNvCxnSpPr>
          <p:nvPr/>
        </p:nvCxnSpPr>
        <p:spPr>
          <a:xfrm>
            <a:off x="7070912" y="2167328"/>
            <a:ext cx="1409060" cy="1419642"/>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6C9C770B-9B12-DFD8-8236-E5E5DFA3EF33}"/>
              </a:ext>
            </a:extLst>
          </p:cNvPr>
          <p:cNvCxnSpPr>
            <a:cxnSpLocks/>
          </p:cNvCxnSpPr>
          <p:nvPr/>
        </p:nvCxnSpPr>
        <p:spPr>
          <a:xfrm>
            <a:off x="7070912" y="2300716"/>
            <a:ext cx="1409060" cy="1673604"/>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44443CA0-AD56-A6E9-825A-56CDB85B2DFF}"/>
              </a:ext>
            </a:extLst>
          </p:cNvPr>
          <p:cNvCxnSpPr>
            <a:cxnSpLocks/>
          </p:cNvCxnSpPr>
          <p:nvPr/>
        </p:nvCxnSpPr>
        <p:spPr>
          <a:xfrm>
            <a:off x="7070912" y="2918924"/>
            <a:ext cx="1419803" cy="1380526"/>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169D3AB0-830C-DE33-1BD4-96B8AE16B031}"/>
              </a:ext>
            </a:extLst>
          </p:cNvPr>
          <p:cNvCxnSpPr>
            <a:cxnSpLocks/>
          </p:cNvCxnSpPr>
          <p:nvPr/>
        </p:nvCxnSpPr>
        <p:spPr>
          <a:xfrm>
            <a:off x="7092330" y="3185918"/>
            <a:ext cx="1387642" cy="1500466"/>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447C3443-7411-D869-F2FB-E31DC517FF9C}"/>
              </a:ext>
            </a:extLst>
          </p:cNvPr>
          <p:cNvCxnSpPr>
            <a:cxnSpLocks/>
          </p:cNvCxnSpPr>
          <p:nvPr/>
        </p:nvCxnSpPr>
        <p:spPr>
          <a:xfrm>
            <a:off x="7092330" y="3328575"/>
            <a:ext cx="1398385" cy="1729402"/>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AFDEE4B8-8A13-59C5-594F-66FA9F5B4086}"/>
              </a:ext>
            </a:extLst>
          </p:cNvPr>
          <p:cNvCxnSpPr>
            <a:cxnSpLocks/>
          </p:cNvCxnSpPr>
          <p:nvPr/>
        </p:nvCxnSpPr>
        <p:spPr>
          <a:xfrm>
            <a:off x="7103005" y="3538783"/>
            <a:ext cx="1376967" cy="1831316"/>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D7DE2CFA-8D9B-B5DE-0AF8-F0D1DA079912}"/>
              </a:ext>
            </a:extLst>
          </p:cNvPr>
          <p:cNvSpPr txBox="1"/>
          <p:nvPr/>
        </p:nvSpPr>
        <p:spPr>
          <a:xfrm>
            <a:off x="295108" y="0"/>
            <a:ext cx="7432842" cy="830997"/>
          </a:xfrm>
          <a:prstGeom prst="rect">
            <a:avLst/>
          </a:prstGeom>
          <a:solidFill>
            <a:schemeClr val="bg1"/>
          </a:solidFill>
        </p:spPr>
        <p:txBody>
          <a:bodyPr wrap="square">
            <a:spAutoFit/>
          </a:bodyPr>
          <a:lstStyle>
            <a:defPPr>
              <a:defRPr lang="en-US"/>
            </a:defPPr>
            <a:lvl1pPr>
              <a:defRPr sz="2400" b="1">
                <a:effectLst/>
                <a:latin typeface="Arial" panose="020B0604020202020204" pitchFamily="34" charset="0"/>
                <a:ea typeface="SimSun" panose="02010600030101010101" pitchFamily="2" charset="-122"/>
              </a:defRPr>
            </a:lvl1pPr>
          </a:lstStyle>
          <a:p>
            <a:r>
              <a:rPr lang="en-AU" dirty="0"/>
              <a:t>Country responses on national capacity according to different aspects of the TRRP</a:t>
            </a:r>
            <a:endParaRPr lang="en-GB" dirty="0"/>
          </a:p>
        </p:txBody>
      </p:sp>
      <p:sp>
        <p:nvSpPr>
          <p:cNvPr id="39" name="TextBox 38">
            <a:extLst>
              <a:ext uri="{FF2B5EF4-FFF2-40B4-BE49-F238E27FC236}">
                <a16:creationId xmlns:a16="http://schemas.microsoft.com/office/drawing/2014/main" id="{85A08570-EC3E-738E-6243-6894B4219A5C}"/>
              </a:ext>
            </a:extLst>
          </p:cNvPr>
          <p:cNvSpPr txBox="1"/>
          <p:nvPr/>
        </p:nvSpPr>
        <p:spPr>
          <a:xfrm>
            <a:off x="10680484" y="1991391"/>
            <a:ext cx="1387624" cy="2308324"/>
          </a:xfrm>
          <a:prstGeom prst="rect">
            <a:avLst/>
          </a:prstGeom>
          <a:noFill/>
        </p:spPr>
        <p:txBody>
          <a:bodyPr wrap="none" rtlCol="0">
            <a:spAutoFit/>
          </a:bodyPr>
          <a:lstStyle/>
          <a:p>
            <a:r>
              <a:rPr lang="en-US" sz="1600" b="1" i="1" dirty="0">
                <a:solidFill>
                  <a:schemeClr val="accent2">
                    <a:lumMod val="75000"/>
                  </a:schemeClr>
                </a:solidFill>
              </a:rPr>
              <a:t>Australia</a:t>
            </a:r>
          </a:p>
          <a:p>
            <a:r>
              <a:rPr lang="en-US" sz="1600" b="1" i="1" dirty="0">
                <a:solidFill>
                  <a:srgbClr val="978219"/>
                </a:solidFill>
              </a:rPr>
              <a:t>Comoros</a:t>
            </a:r>
          </a:p>
          <a:p>
            <a:r>
              <a:rPr lang="en-US" sz="1600" b="1" i="1" dirty="0">
                <a:solidFill>
                  <a:srgbClr val="00B050"/>
                </a:solidFill>
              </a:rPr>
              <a:t>France IOT</a:t>
            </a:r>
          </a:p>
          <a:p>
            <a:r>
              <a:rPr lang="en-US" sz="1600" b="1" i="1" dirty="0">
                <a:solidFill>
                  <a:schemeClr val="accent2">
                    <a:lumMod val="75000"/>
                  </a:schemeClr>
                </a:solidFill>
              </a:rPr>
              <a:t>Mozambique</a:t>
            </a:r>
          </a:p>
          <a:p>
            <a:r>
              <a:rPr lang="en-US" sz="1600" b="1" i="1" dirty="0">
                <a:solidFill>
                  <a:srgbClr val="FF0000"/>
                </a:solidFill>
              </a:rPr>
              <a:t>Myanmar</a:t>
            </a:r>
          </a:p>
          <a:p>
            <a:r>
              <a:rPr lang="en-US" sz="1600" b="1" i="1" dirty="0">
                <a:solidFill>
                  <a:srgbClr val="978219"/>
                </a:solidFill>
              </a:rPr>
              <a:t>Oman</a:t>
            </a:r>
          </a:p>
          <a:p>
            <a:r>
              <a:rPr lang="en-US" sz="1600" b="1" i="1" dirty="0">
                <a:solidFill>
                  <a:schemeClr val="accent2">
                    <a:lumMod val="75000"/>
                  </a:schemeClr>
                </a:solidFill>
              </a:rPr>
              <a:t>Pakistan</a:t>
            </a:r>
          </a:p>
          <a:p>
            <a:r>
              <a:rPr lang="en-US" sz="1600" b="1" i="1" dirty="0">
                <a:solidFill>
                  <a:srgbClr val="00B050"/>
                </a:solidFill>
              </a:rPr>
              <a:t>Singapore</a:t>
            </a:r>
          </a:p>
          <a:p>
            <a:r>
              <a:rPr lang="en-US" sz="1600" b="1" i="1" dirty="0">
                <a:solidFill>
                  <a:srgbClr val="978219"/>
                </a:solidFill>
              </a:rPr>
              <a:t>Thailand</a:t>
            </a:r>
          </a:p>
        </p:txBody>
      </p:sp>
    </p:spTree>
    <p:extLst>
      <p:ext uri="{BB962C8B-B14F-4D97-AF65-F5344CB8AC3E}">
        <p14:creationId xmlns:p14="http://schemas.microsoft.com/office/powerpoint/2010/main" val="1961098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art with multiple colors&#10;&#10;Description automatically generated with medium confidence">
            <a:extLst>
              <a:ext uri="{FF2B5EF4-FFF2-40B4-BE49-F238E27FC236}">
                <a16:creationId xmlns:a16="http://schemas.microsoft.com/office/drawing/2014/main" id="{EFCBB27E-EFBA-4460-B7DB-90D406A30C28}"/>
              </a:ext>
            </a:extLst>
          </p:cNvPr>
          <p:cNvPicPr>
            <a:picLocks noChangeAspect="1"/>
          </p:cNvPicPr>
          <p:nvPr/>
        </p:nvPicPr>
        <p:blipFill>
          <a:blip r:embed="rId2"/>
          <a:stretch>
            <a:fillRect/>
          </a:stretch>
        </p:blipFill>
        <p:spPr>
          <a:xfrm>
            <a:off x="595951" y="683430"/>
            <a:ext cx="6812643" cy="5853569"/>
          </a:xfrm>
          <a:prstGeom prst="rect">
            <a:avLst/>
          </a:prstGeom>
        </p:spPr>
      </p:pic>
      <p:sp>
        <p:nvSpPr>
          <p:cNvPr id="7" name="TextBox 6">
            <a:extLst>
              <a:ext uri="{FF2B5EF4-FFF2-40B4-BE49-F238E27FC236}">
                <a16:creationId xmlns:a16="http://schemas.microsoft.com/office/drawing/2014/main" id="{910A72CA-2117-E786-B079-88977ACF1A71}"/>
              </a:ext>
            </a:extLst>
          </p:cNvPr>
          <p:cNvSpPr txBox="1"/>
          <p:nvPr/>
        </p:nvSpPr>
        <p:spPr>
          <a:xfrm>
            <a:off x="8917700" y="1197620"/>
            <a:ext cx="3048000" cy="4832092"/>
          </a:xfrm>
          <a:prstGeom prst="rect">
            <a:avLst/>
          </a:prstGeom>
          <a:noFill/>
        </p:spPr>
        <p:txBody>
          <a:bodyPr wrap="square">
            <a:spAutoFit/>
          </a:bodyPr>
          <a:lstStyle/>
          <a:p>
            <a:r>
              <a:rPr lang="en-US" sz="3600" b="1" dirty="0">
                <a:solidFill>
                  <a:srgbClr val="00B0F0"/>
                </a:solidFill>
              </a:rPr>
              <a:t>SIDS:</a:t>
            </a:r>
          </a:p>
          <a:p>
            <a:pPr marL="342900" indent="-342900">
              <a:buFont typeface="Arial" panose="020B0604020202020204" pitchFamily="34" charset="0"/>
              <a:buChar char="•"/>
            </a:pPr>
            <a:r>
              <a:rPr lang="en-US" sz="2400" b="1" dirty="0">
                <a:solidFill>
                  <a:schemeClr val="accent2">
                    <a:lumMod val="75000"/>
                  </a:schemeClr>
                </a:solidFill>
              </a:rPr>
              <a:t>Comoros</a:t>
            </a:r>
          </a:p>
          <a:p>
            <a:pPr marL="342900" indent="-342900">
              <a:buFont typeface="Arial" panose="020B0604020202020204" pitchFamily="34" charset="0"/>
              <a:buChar char="•"/>
            </a:pPr>
            <a:r>
              <a:rPr lang="en-US" sz="2400" b="1" dirty="0">
                <a:solidFill>
                  <a:srgbClr val="C00000"/>
                </a:solidFill>
              </a:rPr>
              <a:t>Maldives (2024)</a:t>
            </a:r>
          </a:p>
          <a:p>
            <a:pPr marL="342900" indent="-342900">
              <a:buFont typeface="Arial" panose="020B0604020202020204" pitchFamily="34" charset="0"/>
              <a:buChar char="•"/>
            </a:pPr>
            <a:r>
              <a:rPr lang="en-US" sz="2400" b="1" dirty="0">
                <a:solidFill>
                  <a:srgbClr val="C00000"/>
                </a:solidFill>
              </a:rPr>
              <a:t>Mauritius  </a:t>
            </a:r>
          </a:p>
          <a:p>
            <a:pPr marL="342900" indent="-342900">
              <a:buFont typeface="Arial" panose="020B0604020202020204" pitchFamily="34" charset="0"/>
              <a:buChar char="•"/>
            </a:pPr>
            <a:r>
              <a:rPr lang="en-US" sz="2400" b="1" dirty="0">
                <a:solidFill>
                  <a:schemeClr val="accent2">
                    <a:lumMod val="75000"/>
                  </a:schemeClr>
                </a:solidFill>
              </a:rPr>
              <a:t>Seychelles (2023)</a:t>
            </a:r>
          </a:p>
          <a:p>
            <a:pPr marL="342900" indent="-342900">
              <a:buFont typeface="Arial" panose="020B0604020202020204" pitchFamily="34" charset="0"/>
              <a:buChar char="•"/>
            </a:pPr>
            <a:r>
              <a:rPr lang="en-US" sz="2400" i="1" dirty="0"/>
              <a:t>East-Timor (2023)</a:t>
            </a:r>
          </a:p>
          <a:p>
            <a:pPr marL="342900" indent="-342900">
              <a:buFont typeface="Arial" panose="020B0604020202020204" pitchFamily="34" charset="0"/>
              <a:buChar char="•"/>
            </a:pPr>
            <a:endParaRPr lang="en-US" sz="2400" dirty="0"/>
          </a:p>
          <a:p>
            <a:r>
              <a:rPr lang="en-US" sz="3200" b="1" dirty="0">
                <a:solidFill>
                  <a:schemeClr val="accent5">
                    <a:lumMod val="60000"/>
                    <a:lumOff val="40000"/>
                  </a:schemeClr>
                </a:solidFill>
              </a:rPr>
              <a:t>LDCs</a:t>
            </a:r>
          </a:p>
          <a:p>
            <a:pPr marL="342900" indent="-342900">
              <a:buFont typeface="Arial" panose="020B0604020202020204" pitchFamily="34" charset="0"/>
              <a:buChar char="•"/>
            </a:pPr>
            <a:r>
              <a:rPr lang="en-US" sz="2400" b="1" dirty="0">
                <a:solidFill>
                  <a:schemeClr val="accent2">
                    <a:lumMod val="75000"/>
                  </a:schemeClr>
                </a:solidFill>
              </a:rPr>
              <a:t>Bangladesh</a:t>
            </a:r>
          </a:p>
          <a:p>
            <a:pPr marL="342900" indent="-342900">
              <a:buFont typeface="Arial" panose="020B0604020202020204" pitchFamily="34" charset="0"/>
              <a:buChar char="•"/>
            </a:pPr>
            <a:r>
              <a:rPr lang="en-US" sz="2400" b="1" dirty="0">
                <a:solidFill>
                  <a:srgbClr val="C00000"/>
                </a:solidFill>
              </a:rPr>
              <a:t>Myanmar</a:t>
            </a:r>
          </a:p>
          <a:p>
            <a:pPr marL="342900" indent="-342900">
              <a:buFont typeface="Arial" panose="020B0604020202020204" pitchFamily="34" charset="0"/>
              <a:buChar char="•"/>
            </a:pPr>
            <a:r>
              <a:rPr lang="en-US" sz="2400" i="1" dirty="0"/>
              <a:t>East-Timor (2023)</a:t>
            </a:r>
          </a:p>
          <a:p>
            <a:pPr marL="342900" indent="-342900">
              <a:buFont typeface="Arial" panose="020B0604020202020204" pitchFamily="34" charset="0"/>
              <a:buChar char="•"/>
            </a:pPr>
            <a:endParaRPr lang="en-US" sz="2400" dirty="0"/>
          </a:p>
        </p:txBody>
      </p:sp>
      <p:cxnSp>
        <p:nvCxnSpPr>
          <p:cNvPr id="10" name="Straight Arrow Connector 9">
            <a:extLst>
              <a:ext uri="{FF2B5EF4-FFF2-40B4-BE49-F238E27FC236}">
                <a16:creationId xmlns:a16="http://schemas.microsoft.com/office/drawing/2014/main" id="{D9C9FF26-C85A-4429-858D-040736DA8219}"/>
              </a:ext>
            </a:extLst>
          </p:cNvPr>
          <p:cNvCxnSpPr>
            <a:cxnSpLocks/>
          </p:cNvCxnSpPr>
          <p:nvPr/>
        </p:nvCxnSpPr>
        <p:spPr>
          <a:xfrm>
            <a:off x="7326977" y="2757014"/>
            <a:ext cx="1766223" cy="307919"/>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F5EB7CF-B166-CC63-8832-75A03A07E11B}"/>
              </a:ext>
            </a:extLst>
          </p:cNvPr>
          <p:cNvCxnSpPr>
            <a:cxnSpLocks/>
          </p:cNvCxnSpPr>
          <p:nvPr/>
        </p:nvCxnSpPr>
        <p:spPr>
          <a:xfrm>
            <a:off x="7363682" y="2138947"/>
            <a:ext cx="1729518" cy="53652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A00EBE47-87C0-142A-E083-D2874A7D8E7A}"/>
              </a:ext>
            </a:extLst>
          </p:cNvPr>
          <p:cNvCxnSpPr>
            <a:cxnSpLocks/>
          </p:cNvCxnSpPr>
          <p:nvPr/>
        </p:nvCxnSpPr>
        <p:spPr>
          <a:xfrm>
            <a:off x="7345329" y="2024648"/>
            <a:ext cx="1680138" cy="320619"/>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63675EC1-93E0-D77A-4EDB-6F09D74B2CC9}"/>
              </a:ext>
            </a:extLst>
          </p:cNvPr>
          <p:cNvCxnSpPr>
            <a:cxnSpLocks/>
          </p:cNvCxnSpPr>
          <p:nvPr/>
        </p:nvCxnSpPr>
        <p:spPr>
          <a:xfrm>
            <a:off x="7345329" y="1033420"/>
            <a:ext cx="1747871" cy="991228"/>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D6434B8-A8A8-0595-4B1C-A559CEC17A51}"/>
              </a:ext>
            </a:extLst>
          </p:cNvPr>
          <p:cNvCxnSpPr>
            <a:cxnSpLocks/>
          </p:cNvCxnSpPr>
          <p:nvPr/>
        </p:nvCxnSpPr>
        <p:spPr>
          <a:xfrm>
            <a:off x="7363682" y="897327"/>
            <a:ext cx="1661785" cy="3733940"/>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0CD4B82-22A9-B738-BAAB-CDE80DB3497A}"/>
              </a:ext>
            </a:extLst>
          </p:cNvPr>
          <p:cNvCxnSpPr>
            <a:cxnSpLocks/>
          </p:cNvCxnSpPr>
          <p:nvPr/>
        </p:nvCxnSpPr>
        <p:spPr>
          <a:xfrm>
            <a:off x="7363682" y="2374638"/>
            <a:ext cx="1661785" cy="2606619"/>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D675DA8-0697-9DE3-AA09-18DC89850D9C}"/>
              </a:ext>
            </a:extLst>
          </p:cNvPr>
          <p:cNvSpPr txBox="1">
            <a:spLocks/>
          </p:cNvSpPr>
          <p:nvPr/>
        </p:nvSpPr>
        <p:spPr>
          <a:xfrm>
            <a:off x="83289" y="99311"/>
            <a:ext cx="10515600" cy="400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rPr>
              <a:t>Result on Tsunami Ready</a:t>
            </a:r>
            <a:endParaRPr lang="en-US" sz="2800" b="1" dirty="0">
              <a:solidFill>
                <a:schemeClr val="bg1"/>
              </a:solidFill>
            </a:endParaRPr>
          </a:p>
        </p:txBody>
      </p:sp>
    </p:spTree>
    <p:extLst>
      <p:ext uri="{BB962C8B-B14F-4D97-AF65-F5344CB8AC3E}">
        <p14:creationId xmlns:p14="http://schemas.microsoft.com/office/powerpoint/2010/main" val="1008140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art with multiple colors&#10;&#10;Description automatically generated with medium confidence">
            <a:extLst>
              <a:ext uri="{FF2B5EF4-FFF2-40B4-BE49-F238E27FC236}">
                <a16:creationId xmlns:a16="http://schemas.microsoft.com/office/drawing/2014/main" id="{EFCBB27E-EFBA-4460-B7DB-90D406A30C28}"/>
              </a:ext>
            </a:extLst>
          </p:cNvPr>
          <p:cNvPicPr>
            <a:picLocks noChangeAspect="1"/>
          </p:cNvPicPr>
          <p:nvPr/>
        </p:nvPicPr>
        <p:blipFill>
          <a:blip r:embed="rId2"/>
          <a:stretch>
            <a:fillRect/>
          </a:stretch>
        </p:blipFill>
        <p:spPr>
          <a:xfrm>
            <a:off x="524615" y="683430"/>
            <a:ext cx="6812643" cy="5853569"/>
          </a:xfrm>
          <a:prstGeom prst="rect">
            <a:avLst/>
          </a:prstGeom>
        </p:spPr>
      </p:pic>
      <p:sp>
        <p:nvSpPr>
          <p:cNvPr id="7" name="TextBox 6">
            <a:extLst>
              <a:ext uri="{FF2B5EF4-FFF2-40B4-BE49-F238E27FC236}">
                <a16:creationId xmlns:a16="http://schemas.microsoft.com/office/drawing/2014/main" id="{910A72CA-2117-E786-B079-88977ACF1A71}"/>
              </a:ext>
            </a:extLst>
          </p:cNvPr>
          <p:cNvSpPr txBox="1"/>
          <p:nvPr/>
        </p:nvSpPr>
        <p:spPr>
          <a:xfrm>
            <a:off x="8621804" y="557696"/>
            <a:ext cx="3570196" cy="3170099"/>
          </a:xfrm>
          <a:prstGeom prst="rect">
            <a:avLst/>
          </a:prstGeom>
          <a:noFill/>
        </p:spPr>
        <p:txBody>
          <a:bodyPr wrap="square">
            <a:spAutoFit/>
          </a:bodyPr>
          <a:lstStyle/>
          <a:p>
            <a:r>
              <a:rPr lang="en-US" sz="3200" b="1" dirty="0">
                <a:solidFill>
                  <a:srgbClr val="00B0F0"/>
                </a:solidFill>
              </a:rPr>
              <a:t>NWIO IO</a:t>
            </a:r>
          </a:p>
          <a:p>
            <a:pPr marL="177800" indent="-177800">
              <a:buFont typeface="Arial" panose="020B0604020202020204" pitchFamily="34" charset="0"/>
              <a:buChar char="•"/>
            </a:pPr>
            <a:r>
              <a:rPr lang="en-US" sz="2400" b="1" dirty="0">
                <a:solidFill>
                  <a:srgbClr val="00B050"/>
                </a:solidFill>
              </a:rPr>
              <a:t>India</a:t>
            </a:r>
          </a:p>
          <a:p>
            <a:pPr marL="177800" indent="-177800">
              <a:buFont typeface="Arial" panose="020B0604020202020204" pitchFamily="34" charset="0"/>
              <a:buChar char="•"/>
            </a:pPr>
            <a:r>
              <a:rPr lang="en-US" sz="2400" b="1" dirty="0">
                <a:solidFill>
                  <a:srgbClr val="C00000"/>
                </a:solidFill>
              </a:rPr>
              <a:t>Iran</a:t>
            </a:r>
          </a:p>
          <a:p>
            <a:pPr marL="177800" indent="-177800">
              <a:buFont typeface="Arial" panose="020B0604020202020204" pitchFamily="34" charset="0"/>
              <a:buChar char="•"/>
            </a:pPr>
            <a:r>
              <a:rPr lang="en-US" sz="2400" b="1" dirty="0">
                <a:solidFill>
                  <a:srgbClr val="978219"/>
                </a:solidFill>
              </a:rPr>
              <a:t>Oman</a:t>
            </a:r>
          </a:p>
          <a:p>
            <a:pPr marL="177800" indent="-177800">
              <a:buFont typeface="Arial" panose="020B0604020202020204" pitchFamily="34" charset="0"/>
              <a:buChar char="•"/>
            </a:pPr>
            <a:r>
              <a:rPr lang="en-US" sz="2400" b="1" dirty="0">
                <a:solidFill>
                  <a:schemeClr val="accent2">
                    <a:lumMod val="75000"/>
                  </a:schemeClr>
                </a:solidFill>
              </a:rPr>
              <a:t>Pakistan</a:t>
            </a:r>
          </a:p>
          <a:p>
            <a:pPr marL="177800" indent="-177800">
              <a:buFont typeface="Arial" panose="020B0604020202020204" pitchFamily="34" charset="0"/>
              <a:buChar char="•"/>
            </a:pPr>
            <a:r>
              <a:rPr lang="en-US" sz="2400" b="1" dirty="0">
                <a:solidFill>
                  <a:schemeClr val="accent2">
                    <a:lumMod val="75000"/>
                  </a:schemeClr>
                </a:solidFill>
              </a:rPr>
              <a:t> </a:t>
            </a:r>
            <a:r>
              <a:rPr lang="en-US" sz="2400" b="1" dirty="0">
                <a:solidFill>
                  <a:srgbClr val="00B050"/>
                </a:solidFill>
              </a:rPr>
              <a:t>United Arab Emirates</a:t>
            </a:r>
          </a:p>
          <a:p>
            <a:pPr marL="177800" indent="-177800">
              <a:buFont typeface="Arial" panose="020B0604020202020204" pitchFamily="34" charset="0"/>
              <a:buChar char="•"/>
            </a:pPr>
            <a:r>
              <a:rPr lang="en-US" sz="2400" i="1" dirty="0"/>
              <a:t>Yemen</a:t>
            </a:r>
          </a:p>
          <a:p>
            <a:pPr marL="177800" indent="-177800">
              <a:buFont typeface="Arial" panose="020B0604020202020204" pitchFamily="34" charset="0"/>
              <a:buChar char="•"/>
            </a:pPr>
            <a:endParaRPr lang="en-US" sz="2400" b="1" dirty="0">
              <a:solidFill>
                <a:srgbClr val="00B050"/>
              </a:solidFill>
            </a:endParaRPr>
          </a:p>
        </p:txBody>
      </p:sp>
      <p:cxnSp>
        <p:nvCxnSpPr>
          <p:cNvPr id="9" name="Straight Arrow Connector 8">
            <a:extLst>
              <a:ext uri="{FF2B5EF4-FFF2-40B4-BE49-F238E27FC236}">
                <a16:creationId xmlns:a16="http://schemas.microsoft.com/office/drawing/2014/main" id="{05F5BF64-868C-010C-5EEE-DB0AB45D10F1}"/>
              </a:ext>
            </a:extLst>
          </p:cNvPr>
          <p:cNvCxnSpPr>
            <a:cxnSpLocks/>
          </p:cNvCxnSpPr>
          <p:nvPr/>
        </p:nvCxnSpPr>
        <p:spPr>
          <a:xfrm flipV="1">
            <a:off x="7282988" y="1251857"/>
            <a:ext cx="1414698" cy="30264"/>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700AFDF-529F-CE1B-F1A4-3E42C26A350D}"/>
              </a:ext>
            </a:extLst>
          </p:cNvPr>
          <p:cNvCxnSpPr>
            <a:cxnSpLocks/>
          </p:cNvCxnSpPr>
          <p:nvPr/>
        </p:nvCxnSpPr>
        <p:spPr>
          <a:xfrm>
            <a:off x="7320719" y="1518858"/>
            <a:ext cx="1376967" cy="81342"/>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1F381A4-0656-9A4A-1D64-010523081056}"/>
              </a:ext>
            </a:extLst>
          </p:cNvPr>
          <p:cNvCxnSpPr>
            <a:cxnSpLocks/>
          </p:cNvCxnSpPr>
          <p:nvPr/>
        </p:nvCxnSpPr>
        <p:spPr>
          <a:xfrm flipV="1">
            <a:off x="7320719" y="1976282"/>
            <a:ext cx="1442281" cy="562075"/>
          </a:xfrm>
          <a:prstGeom prst="straightConnector1">
            <a:avLst/>
          </a:prstGeom>
          <a:ln w="38100">
            <a:solidFill>
              <a:srgbClr val="978219"/>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5660A5B-0330-B2B0-CBC7-F698127AA8C0}"/>
              </a:ext>
            </a:extLst>
          </p:cNvPr>
          <p:cNvCxnSpPr>
            <a:cxnSpLocks/>
          </p:cNvCxnSpPr>
          <p:nvPr/>
        </p:nvCxnSpPr>
        <p:spPr>
          <a:xfrm flipV="1">
            <a:off x="7337258" y="2398222"/>
            <a:ext cx="1425742" cy="361911"/>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401E170-4A92-F325-16DD-7EB6548B81FB}"/>
              </a:ext>
            </a:extLst>
          </p:cNvPr>
          <p:cNvCxnSpPr>
            <a:cxnSpLocks/>
          </p:cNvCxnSpPr>
          <p:nvPr/>
        </p:nvCxnSpPr>
        <p:spPr>
          <a:xfrm flipV="1">
            <a:off x="7320719" y="2760133"/>
            <a:ext cx="1442281" cy="60960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2E5C64D-78F3-EEA3-0E24-A1C52D3AFFAF}"/>
              </a:ext>
            </a:extLst>
          </p:cNvPr>
          <p:cNvSpPr txBox="1">
            <a:spLocks/>
          </p:cNvSpPr>
          <p:nvPr/>
        </p:nvSpPr>
        <p:spPr>
          <a:xfrm>
            <a:off x="83289" y="99311"/>
            <a:ext cx="10515600" cy="400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rPr>
              <a:t>Result on Tsunami Ready</a:t>
            </a:r>
            <a:endParaRPr lang="en-US" sz="2800" b="1" dirty="0">
              <a:solidFill>
                <a:schemeClr val="bg1"/>
              </a:solidFill>
            </a:endParaRPr>
          </a:p>
        </p:txBody>
      </p:sp>
    </p:spTree>
    <p:extLst>
      <p:ext uri="{BB962C8B-B14F-4D97-AF65-F5344CB8AC3E}">
        <p14:creationId xmlns:p14="http://schemas.microsoft.com/office/powerpoint/2010/main" val="3348629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art with multiple colors&#10;&#10;Description automatically generated with medium confidence">
            <a:extLst>
              <a:ext uri="{FF2B5EF4-FFF2-40B4-BE49-F238E27FC236}">
                <a16:creationId xmlns:a16="http://schemas.microsoft.com/office/drawing/2014/main" id="{EFCBB27E-EFBA-4460-B7DB-90D406A30C28}"/>
              </a:ext>
            </a:extLst>
          </p:cNvPr>
          <p:cNvPicPr>
            <a:picLocks noChangeAspect="1"/>
          </p:cNvPicPr>
          <p:nvPr/>
        </p:nvPicPr>
        <p:blipFill>
          <a:blip r:embed="rId2"/>
          <a:stretch>
            <a:fillRect/>
          </a:stretch>
        </p:blipFill>
        <p:spPr>
          <a:xfrm>
            <a:off x="524615" y="683430"/>
            <a:ext cx="6812643" cy="5853569"/>
          </a:xfrm>
          <a:prstGeom prst="rect">
            <a:avLst/>
          </a:prstGeom>
        </p:spPr>
      </p:pic>
      <p:sp>
        <p:nvSpPr>
          <p:cNvPr id="7" name="TextBox 6">
            <a:extLst>
              <a:ext uri="{FF2B5EF4-FFF2-40B4-BE49-F238E27FC236}">
                <a16:creationId xmlns:a16="http://schemas.microsoft.com/office/drawing/2014/main" id="{910A72CA-2117-E786-B079-88977ACF1A71}"/>
              </a:ext>
            </a:extLst>
          </p:cNvPr>
          <p:cNvSpPr txBox="1"/>
          <p:nvPr/>
        </p:nvSpPr>
        <p:spPr>
          <a:xfrm>
            <a:off x="8554070" y="153036"/>
            <a:ext cx="3333130" cy="3170099"/>
          </a:xfrm>
          <a:prstGeom prst="rect">
            <a:avLst/>
          </a:prstGeom>
          <a:noFill/>
        </p:spPr>
        <p:txBody>
          <a:bodyPr wrap="square">
            <a:spAutoFit/>
          </a:bodyPr>
          <a:lstStyle/>
          <a:p>
            <a:r>
              <a:rPr lang="en-US" sz="3200" b="1" dirty="0">
                <a:solidFill>
                  <a:srgbClr val="00B0F0"/>
                </a:solidFill>
              </a:rPr>
              <a:t>Western IO</a:t>
            </a:r>
          </a:p>
          <a:p>
            <a:pPr marL="177800" indent="-177800">
              <a:buFont typeface="Arial" panose="020B0604020202020204" pitchFamily="34" charset="0"/>
              <a:buChar char="•"/>
            </a:pPr>
            <a:r>
              <a:rPr lang="en-US" sz="2400" b="1" dirty="0">
                <a:solidFill>
                  <a:schemeClr val="accent2">
                    <a:lumMod val="75000"/>
                  </a:schemeClr>
                </a:solidFill>
              </a:rPr>
              <a:t>Australia</a:t>
            </a:r>
          </a:p>
          <a:p>
            <a:pPr marL="177800" indent="-177800">
              <a:buFont typeface="Arial" panose="020B0604020202020204" pitchFamily="34" charset="0"/>
              <a:buChar char="•"/>
            </a:pPr>
            <a:r>
              <a:rPr lang="en-US" sz="2400" b="1" dirty="0">
                <a:solidFill>
                  <a:schemeClr val="accent2">
                    <a:lumMod val="75000"/>
                  </a:schemeClr>
                </a:solidFill>
              </a:rPr>
              <a:t>Bangladesh</a:t>
            </a:r>
          </a:p>
          <a:p>
            <a:pPr marL="177800" indent="-177800">
              <a:buFont typeface="Arial" panose="020B0604020202020204" pitchFamily="34" charset="0"/>
              <a:buChar char="•"/>
            </a:pPr>
            <a:r>
              <a:rPr lang="en-US" sz="2400" b="1" dirty="0">
                <a:solidFill>
                  <a:srgbClr val="00B050"/>
                </a:solidFill>
              </a:rPr>
              <a:t>Indonesia</a:t>
            </a:r>
          </a:p>
          <a:p>
            <a:pPr marL="177800" indent="-177800">
              <a:buFont typeface="Arial" panose="020B0604020202020204" pitchFamily="34" charset="0"/>
              <a:buChar char="•"/>
            </a:pPr>
            <a:r>
              <a:rPr lang="en-US" sz="2400" b="1" dirty="0">
                <a:solidFill>
                  <a:srgbClr val="00B050"/>
                </a:solidFill>
              </a:rPr>
              <a:t>Malaysia</a:t>
            </a:r>
          </a:p>
          <a:p>
            <a:pPr marL="177800" indent="-177800">
              <a:buFont typeface="Arial" panose="020B0604020202020204" pitchFamily="34" charset="0"/>
              <a:buChar char="•"/>
            </a:pPr>
            <a:r>
              <a:rPr lang="en-US" sz="2400" b="1" dirty="0">
                <a:solidFill>
                  <a:srgbClr val="C00000"/>
                </a:solidFill>
              </a:rPr>
              <a:t>Myanmar</a:t>
            </a:r>
          </a:p>
          <a:p>
            <a:pPr marL="177800" indent="-177800">
              <a:buFont typeface="Arial" panose="020B0604020202020204" pitchFamily="34" charset="0"/>
              <a:buChar char="•"/>
            </a:pPr>
            <a:r>
              <a:rPr lang="en-US" sz="2400" b="1" dirty="0">
                <a:solidFill>
                  <a:srgbClr val="978219"/>
                </a:solidFill>
              </a:rPr>
              <a:t>Thailand</a:t>
            </a:r>
            <a:endParaRPr lang="en-US" sz="2400" i="1" dirty="0">
              <a:solidFill>
                <a:srgbClr val="978219"/>
              </a:solidFill>
            </a:endParaRPr>
          </a:p>
          <a:p>
            <a:pPr marL="177800" indent="-177800">
              <a:buFont typeface="Arial" panose="020B0604020202020204" pitchFamily="34" charset="0"/>
              <a:buChar char="•"/>
            </a:pPr>
            <a:r>
              <a:rPr lang="en-US" sz="2400" b="1" dirty="0">
                <a:solidFill>
                  <a:srgbClr val="978219"/>
                </a:solidFill>
              </a:rPr>
              <a:t>Sri Lanka</a:t>
            </a:r>
          </a:p>
        </p:txBody>
      </p:sp>
      <p:cxnSp>
        <p:nvCxnSpPr>
          <p:cNvPr id="3" name="Straight Arrow Connector 2">
            <a:extLst>
              <a:ext uri="{FF2B5EF4-FFF2-40B4-BE49-F238E27FC236}">
                <a16:creationId xmlns:a16="http://schemas.microsoft.com/office/drawing/2014/main" id="{24C3F208-F492-7DC1-3F8C-CAD08D46613A}"/>
              </a:ext>
            </a:extLst>
          </p:cNvPr>
          <p:cNvCxnSpPr>
            <a:cxnSpLocks/>
          </p:cNvCxnSpPr>
          <p:nvPr/>
        </p:nvCxnSpPr>
        <p:spPr>
          <a:xfrm>
            <a:off x="7288626" y="778933"/>
            <a:ext cx="1409060" cy="59267"/>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05F5BF64-868C-010C-5EEE-DB0AB45D10F1}"/>
              </a:ext>
            </a:extLst>
          </p:cNvPr>
          <p:cNvCxnSpPr>
            <a:cxnSpLocks/>
          </p:cNvCxnSpPr>
          <p:nvPr/>
        </p:nvCxnSpPr>
        <p:spPr>
          <a:xfrm>
            <a:off x="7288626" y="914400"/>
            <a:ext cx="1409060" cy="337457"/>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700AFDF-529F-CE1B-F1A4-3E42C26A350D}"/>
              </a:ext>
            </a:extLst>
          </p:cNvPr>
          <p:cNvCxnSpPr>
            <a:cxnSpLocks/>
          </p:cNvCxnSpPr>
          <p:nvPr/>
        </p:nvCxnSpPr>
        <p:spPr>
          <a:xfrm>
            <a:off x="7304600" y="1435026"/>
            <a:ext cx="1393086" cy="165174"/>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E40DC83-D005-5FB7-F173-69B85F2D7C96}"/>
              </a:ext>
            </a:extLst>
          </p:cNvPr>
          <p:cNvCxnSpPr>
            <a:cxnSpLocks/>
          </p:cNvCxnSpPr>
          <p:nvPr/>
        </p:nvCxnSpPr>
        <p:spPr>
          <a:xfrm>
            <a:off x="7288626" y="1918063"/>
            <a:ext cx="1409060" cy="0"/>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44443CA0-AD56-A6E9-825A-56CDB85B2DFF}"/>
              </a:ext>
            </a:extLst>
          </p:cNvPr>
          <p:cNvCxnSpPr>
            <a:cxnSpLocks/>
          </p:cNvCxnSpPr>
          <p:nvPr/>
        </p:nvCxnSpPr>
        <p:spPr>
          <a:xfrm flipV="1">
            <a:off x="7310044" y="2336800"/>
            <a:ext cx="1398385" cy="59492"/>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169D3AB0-830C-DE33-1BD4-96B8AE16B031}"/>
              </a:ext>
            </a:extLst>
          </p:cNvPr>
          <p:cNvCxnSpPr>
            <a:cxnSpLocks/>
          </p:cNvCxnSpPr>
          <p:nvPr/>
        </p:nvCxnSpPr>
        <p:spPr>
          <a:xfrm flipV="1">
            <a:off x="7310044" y="2700867"/>
            <a:ext cx="1387642" cy="440218"/>
          </a:xfrm>
          <a:prstGeom prst="straightConnector1">
            <a:avLst/>
          </a:prstGeom>
          <a:ln w="38100">
            <a:solidFill>
              <a:srgbClr val="978219"/>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447C3443-7411-D869-F2FB-E31DC517FF9C}"/>
              </a:ext>
            </a:extLst>
          </p:cNvPr>
          <p:cNvCxnSpPr>
            <a:cxnSpLocks/>
          </p:cNvCxnSpPr>
          <p:nvPr/>
        </p:nvCxnSpPr>
        <p:spPr>
          <a:xfrm flipV="1">
            <a:off x="7301950" y="3098800"/>
            <a:ext cx="1395736" cy="187316"/>
          </a:xfrm>
          <a:prstGeom prst="straightConnector1">
            <a:avLst/>
          </a:prstGeom>
          <a:ln w="38100">
            <a:solidFill>
              <a:srgbClr val="978219"/>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7127D54-368F-94A6-F0F3-EFDF939824CC}"/>
              </a:ext>
            </a:extLst>
          </p:cNvPr>
          <p:cNvSpPr txBox="1">
            <a:spLocks/>
          </p:cNvSpPr>
          <p:nvPr/>
        </p:nvSpPr>
        <p:spPr>
          <a:xfrm>
            <a:off x="83289" y="99311"/>
            <a:ext cx="10515600" cy="400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rPr>
              <a:t>Result on Tsunami Ready</a:t>
            </a:r>
            <a:endParaRPr lang="en-US" sz="2800" b="1" dirty="0">
              <a:solidFill>
                <a:schemeClr val="bg1"/>
              </a:solidFill>
            </a:endParaRPr>
          </a:p>
        </p:txBody>
      </p:sp>
    </p:spTree>
    <p:extLst>
      <p:ext uri="{BB962C8B-B14F-4D97-AF65-F5344CB8AC3E}">
        <p14:creationId xmlns:p14="http://schemas.microsoft.com/office/powerpoint/2010/main" val="1181590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art with multiple colors&#10;&#10;Description automatically generated with medium confidence">
            <a:extLst>
              <a:ext uri="{FF2B5EF4-FFF2-40B4-BE49-F238E27FC236}">
                <a16:creationId xmlns:a16="http://schemas.microsoft.com/office/drawing/2014/main" id="{EFCBB27E-EFBA-4460-B7DB-90D406A30C28}"/>
              </a:ext>
            </a:extLst>
          </p:cNvPr>
          <p:cNvPicPr>
            <a:picLocks noChangeAspect="1"/>
          </p:cNvPicPr>
          <p:nvPr/>
        </p:nvPicPr>
        <p:blipFill>
          <a:blip r:embed="rId2"/>
          <a:stretch>
            <a:fillRect/>
          </a:stretch>
        </p:blipFill>
        <p:spPr>
          <a:xfrm>
            <a:off x="595951" y="683430"/>
            <a:ext cx="6812643" cy="5853569"/>
          </a:xfrm>
          <a:prstGeom prst="rect">
            <a:avLst/>
          </a:prstGeom>
        </p:spPr>
      </p:pic>
      <p:sp>
        <p:nvSpPr>
          <p:cNvPr id="7" name="TextBox 6">
            <a:extLst>
              <a:ext uri="{FF2B5EF4-FFF2-40B4-BE49-F238E27FC236}">
                <a16:creationId xmlns:a16="http://schemas.microsoft.com/office/drawing/2014/main" id="{910A72CA-2117-E786-B079-88977ACF1A71}"/>
              </a:ext>
            </a:extLst>
          </p:cNvPr>
          <p:cNvSpPr txBox="1"/>
          <p:nvPr/>
        </p:nvSpPr>
        <p:spPr>
          <a:xfrm>
            <a:off x="8917700" y="1197620"/>
            <a:ext cx="3048000" cy="2862322"/>
          </a:xfrm>
          <a:prstGeom prst="rect">
            <a:avLst/>
          </a:prstGeom>
          <a:noFill/>
        </p:spPr>
        <p:txBody>
          <a:bodyPr wrap="square">
            <a:spAutoFit/>
          </a:bodyPr>
          <a:lstStyle/>
          <a:p>
            <a:r>
              <a:rPr lang="en-US" sz="3600" b="1" dirty="0">
                <a:solidFill>
                  <a:srgbClr val="00B0F0"/>
                </a:solidFill>
              </a:rPr>
              <a:t>Eastern IO</a:t>
            </a:r>
          </a:p>
          <a:p>
            <a:pPr marL="342900" indent="-342900">
              <a:buFont typeface="Arial" panose="020B0604020202020204" pitchFamily="34" charset="0"/>
              <a:buChar char="•"/>
            </a:pPr>
            <a:r>
              <a:rPr lang="en-US" sz="2400" b="1" dirty="0">
                <a:solidFill>
                  <a:schemeClr val="accent2">
                    <a:lumMod val="75000"/>
                  </a:schemeClr>
                </a:solidFill>
              </a:rPr>
              <a:t>Kenya</a:t>
            </a:r>
          </a:p>
          <a:p>
            <a:pPr marL="342900" indent="-342900">
              <a:buFont typeface="Arial" panose="020B0604020202020204" pitchFamily="34" charset="0"/>
              <a:buChar char="•"/>
            </a:pPr>
            <a:r>
              <a:rPr lang="en-US" sz="2400" b="1" dirty="0">
                <a:solidFill>
                  <a:srgbClr val="00B050"/>
                </a:solidFill>
              </a:rPr>
              <a:t>Madagascar</a:t>
            </a:r>
          </a:p>
          <a:p>
            <a:pPr marL="342900" indent="-342900">
              <a:buFont typeface="Arial" panose="020B0604020202020204" pitchFamily="34" charset="0"/>
              <a:buChar char="•"/>
            </a:pPr>
            <a:r>
              <a:rPr lang="en-US" sz="2400" b="1" dirty="0">
                <a:solidFill>
                  <a:srgbClr val="C00000"/>
                </a:solidFill>
              </a:rPr>
              <a:t>Mozambique</a:t>
            </a:r>
          </a:p>
          <a:p>
            <a:pPr marL="342900" indent="-342900">
              <a:buFont typeface="Arial" panose="020B0604020202020204" pitchFamily="34" charset="0"/>
              <a:buChar char="•"/>
            </a:pPr>
            <a:r>
              <a:rPr lang="en-US" sz="2400" b="1" dirty="0">
                <a:solidFill>
                  <a:schemeClr val="accent2">
                    <a:lumMod val="75000"/>
                  </a:schemeClr>
                </a:solidFill>
              </a:rPr>
              <a:t>South Africa</a:t>
            </a:r>
          </a:p>
          <a:p>
            <a:pPr marL="342900" indent="-342900">
              <a:buFont typeface="Arial" panose="020B0604020202020204" pitchFamily="34" charset="0"/>
              <a:buChar char="•"/>
            </a:pPr>
            <a:r>
              <a:rPr lang="en-US" sz="2400" i="1" dirty="0"/>
              <a:t>Tanzania</a:t>
            </a:r>
          </a:p>
          <a:p>
            <a:pPr marL="342900" indent="-342900">
              <a:buFont typeface="Arial" panose="020B0604020202020204" pitchFamily="34" charset="0"/>
              <a:buChar char="•"/>
            </a:pPr>
            <a:endParaRPr lang="en-US" sz="2400" dirty="0"/>
          </a:p>
        </p:txBody>
      </p:sp>
      <p:cxnSp>
        <p:nvCxnSpPr>
          <p:cNvPr id="12" name="Straight Arrow Connector 11">
            <a:extLst>
              <a:ext uri="{FF2B5EF4-FFF2-40B4-BE49-F238E27FC236}">
                <a16:creationId xmlns:a16="http://schemas.microsoft.com/office/drawing/2014/main" id="{2F5EB7CF-B166-CC63-8832-75A03A07E11B}"/>
              </a:ext>
            </a:extLst>
          </p:cNvPr>
          <p:cNvCxnSpPr>
            <a:cxnSpLocks/>
          </p:cNvCxnSpPr>
          <p:nvPr/>
        </p:nvCxnSpPr>
        <p:spPr>
          <a:xfrm>
            <a:off x="7363682" y="3022600"/>
            <a:ext cx="1661785" cy="67733"/>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A00EBE47-87C0-142A-E083-D2874A7D8E7A}"/>
              </a:ext>
            </a:extLst>
          </p:cNvPr>
          <p:cNvCxnSpPr>
            <a:cxnSpLocks/>
          </p:cNvCxnSpPr>
          <p:nvPr/>
        </p:nvCxnSpPr>
        <p:spPr>
          <a:xfrm>
            <a:off x="7363682" y="2264229"/>
            <a:ext cx="1661785" cy="419704"/>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63675EC1-93E0-D77A-4EDB-6F09D74B2CC9}"/>
              </a:ext>
            </a:extLst>
          </p:cNvPr>
          <p:cNvCxnSpPr>
            <a:cxnSpLocks/>
          </p:cNvCxnSpPr>
          <p:nvPr/>
        </p:nvCxnSpPr>
        <p:spPr>
          <a:xfrm>
            <a:off x="7363682" y="1659467"/>
            <a:ext cx="1661785" cy="296333"/>
          </a:xfrm>
          <a:prstGeom prst="straightConnector1">
            <a:avLst/>
          </a:prstGeom>
          <a:ln w="38100">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56090149-C7B9-6C3D-4CF4-4066733837EB}"/>
              </a:ext>
            </a:extLst>
          </p:cNvPr>
          <p:cNvCxnSpPr>
            <a:cxnSpLocks/>
          </p:cNvCxnSpPr>
          <p:nvPr/>
        </p:nvCxnSpPr>
        <p:spPr>
          <a:xfrm>
            <a:off x="7363682" y="1785257"/>
            <a:ext cx="1737985" cy="569033"/>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24221840-07B3-4653-2D6A-DFACD4068314}"/>
              </a:ext>
            </a:extLst>
          </p:cNvPr>
          <p:cNvSpPr txBox="1">
            <a:spLocks/>
          </p:cNvSpPr>
          <p:nvPr/>
        </p:nvSpPr>
        <p:spPr>
          <a:xfrm>
            <a:off x="83289" y="99311"/>
            <a:ext cx="10515600" cy="400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rPr>
              <a:t>Result on Tsunami Ready</a:t>
            </a:r>
            <a:endParaRPr lang="en-US" sz="2800" b="1" dirty="0">
              <a:solidFill>
                <a:schemeClr val="bg1"/>
              </a:solidFill>
            </a:endParaRPr>
          </a:p>
        </p:txBody>
      </p:sp>
    </p:spTree>
    <p:extLst>
      <p:ext uri="{BB962C8B-B14F-4D97-AF65-F5344CB8AC3E}">
        <p14:creationId xmlns:p14="http://schemas.microsoft.com/office/powerpoint/2010/main" val="3802726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5558EDE-1D92-8A35-13F0-3DAB8B1EA647}"/>
              </a:ext>
            </a:extLst>
          </p:cNvPr>
          <p:cNvSpPr>
            <a:spLocks noGrp="1"/>
          </p:cNvSpPr>
          <p:nvPr>
            <p:ph idx="1"/>
          </p:nvPr>
        </p:nvSpPr>
        <p:spPr>
          <a:xfrm>
            <a:off x="619149" y="1074103"/>
            <a:ext cx="11197787" cy="4351338"/>
          </a:xfrm>
        </p:spPr>
        <p:txBody>
          <a:bodyPr>
            <a:noAutofit/>
          </a:bodyPr>
          <a:lstStyle/>
          <a:p>
            <a:pPr marL="457200" indent="-457200">
              <a:lnSpc>
                <a:spcPct val="115000"/>
              </a:lnSpc>
              <a:spcBef>
                <a:spcPts val="600"/>
              </a:spcBef>
              <a:spcAft>
                <a:spcPts val="600"/>
              </a:spcAft>
              <a:buFont typeface="+mj-lt"/>
              <a:buAutoNum type="arabicPeriod"/>
            </a:pPr>
            <a:r>
              <a:rPr lang="en-GB" sz="1900" b="1" kern="100" dirty="0">
                <a:latin typeface="Arial" panose="020B0604020202020204" pitchFamily="34" charset="0"/>
                <a:ea typeface="DengXian" panose="02010600030101010101" pitchFamily="2" charset="-122"/>
                <a:cs typeface="Arial" panose="020B0604020202020204" pitchFamily="34" charset="0"/>
              </a:rPr>
              <a:t>Experience</a:t>
            </a:r>
            <a:r>
              <a:rPr lang="en-GB" sz="1900" b="1" kern="100" dirty="0">
                <a:effectLst/>
                <a:latin typeface="Arial" panose="020B0604020202020204" pitchFamily="34" charset="0"/>
                <a:ea typeface="DengXian" panose="02010600030101010101" pitchFamily="2" charset="-122"/>
                <a:cs typeface="Arial" panose="020B0604020202020204" pitchFamily="34" charset="0"/>
              </a:rPr>
              <a:t> Sharing</a:t>
            </a:r>
            <a:r>
              <a:rPr lang="en-GB" sz="1900" kern="100" dirty="0">
                <a:effectLst/>
                <a:latin typeface="Arial" panose="020B0604020202020204" pitchFamily="34" charset="0"/>
                <a:ea typeface="DengXian" panose="02010600030101010101" pitchFamily="2" charset="-122"/>
                <a:cs typeface="Arial" panose="020B0604020202020204" pitchFamily="34" charset="0"/>
              </a:rPr>
              <a:t>: Countries have implemented the TRRP to exchange their experiences on the Tsunami Ready implementation.</a:t>
            </a:r>
          </a:p>
          <a:p>
            <a:pPr marL="342900" lvl="0" indent="-342900">
              <a:lnSpc>
                <a:spcPct val="115000"/>
              </a:lnSpc>
              <a:spcBef>
                <a:spcPts val="600"/>
              </a:spcBef>
              <a:spcAft>
                <a:spcPts val="600"/>
              </a:spcAft>
              <a:buFont typeface="+mj-lt"/>
              <a:buAutoNum type="arabicPeriod"/>
              <a:tabLst>
                <a:tab pos="457200" algn="l"/>
              </a:tabLst>
            </a:pPr>
            <a:r>
              <a:rPr lang="en-GB" sz="1900" b="1" kern="100" dirty="0">
                <a:effectLst/>
                <a:latin typeface="Arial" panose="020B0604020202020204" pitchFamily="34" charset="0"/>
                <a:ea typeface="DengXian" panose="02010600030101010101" pitchFamily="2" charset="-122"/>
                <a:cs typeface="Arial" panose="020B0604020202020204" pitchFamily="34" charset="0"/>
              </a:rPr>
              <a:t>Familiarization and Review</a:t>
            </a:r>
            <a:r>
              <a:rPr lang="en-GB" sz="1900" kern="100" dirty="0">
                <a:effectLst/>
                <a:latin typeface="Arial" panose="020B0604020202020204" pitchFamily="34" charset="0"/>
                <a:ea typeface="DengXian" panose="02010600030101010101" pitchFamily="2" charset="-122"/>
                <a:cs typeface="Arial" panose="020B0604020202020204" pitchFamily="34" charset="0"/>
              </a:rPr>
              <a:t>: Countries should familiarize themselves with the Tsunami Ready Communication Tool, especially the Manual and Guide No. 74, and review their national tsunami preparedness programs to ensure alignment with the 12 Tsunami Ready indicators.</a:t>
            </a:r>
          </a:p>
          <a:p>
            <a:pPr marL="342900" indent="-342900">
              <a:lnSpc>
                <a:spcPct val="115000"/>
              </a:lnSpc>
              <a:spcBef>
                <a:spcPts val="600"/>
              </a:spcBef>
              <a:spcAft>
                <a:spcPts val="600"/>
              </a:spcAft>
              <a:buFont typeface="+mj-lt"/>
              <a:buAutoNum type="arabicPeriod"/>
              <a:tabLst>
                <a:tab pos="457200" algn="l"/>
              </a:tabLst>
            </a:pPr>
            <a:r>
              <a:rPr lang="en-US" sz="1900" b="1" dirty="0">
                <a:latin typeface="Arial" panose="020B0604020202020204" pitchFamily="34" charset="0"/>
                <a:cs typeface="Arial" panose="020B0604020202020204" pitchFamily="34" charset="0"/>
              </a:rPr>
              <a:t>Translation of Communication Materials</a:t>
            </a:r>
            <a:r>
              <a:rPr lang="en-US" sz="1900" dirty="0">
                <a:latin typeface="Arial" panose="020B0604020202020204" pitchFamily="34" charset="0"/>
                <a:cs typeface="Arial" panose="020B0604020202020204" pitchFamily="34" charset="0"/>
              </a:rPr>
              <a:t>: Ensure the member states have access to Tsunami Ready presentation materials and communication tools to be translate to the national and/or local languages and c</a:t>
            </a:r>
            <a:r>
              <a:rPr lang="en-US" sz="2000" dirty="0"/>
              <a:t>ollaborate with communities to create education materials tailored to their local context</a:t>
            </a:r>
            <a:endParaRPr lang="en-US" sz="1900" dirty="0">
              <a:latin typeface="Arial" panose="020B0604020202020204" pitchFamily="34" charset="0"/>
              <a:cs typeface="Arial" panose="020B0604020202020204" pitchFamily="34" charset="0"/>
            </a:endParaRPr>
          </a:p>
          <a:p>
            <a:pPr marL="342900" lvl="0" indent="-342900">
              <a:lnSpc>
                <a:spcPct val="115000"/>
              </a:lnSpc>
              <a:spcBef>
                <a:spcPts val="600"/>
              </a:spcBef>
              <a:spcAft>
                <a:spcPts val="600"/>
              </a:spcAft>
              <a:buFont typeface="+mj-lt"/>
              <a:buAutoNum type="arabicPeriod"/>
              <a:tabLst>
                <a:tab pos="457200" algn="l"/>
              </a:tabLst>
            </a:pPr>
            <a:r>
              <a:rPr lang="en-GB" sz="1900" b="1" kern="100" dirty="0">
                <a:effectLst/>
                <a:latin typeface="Arial" panose="020B0604020202020204" pitchFamily="34" charset="0"/>
                <a:ea typeface="DengXian" panose="02010600030101010101" pitchFamily="2" charset="-122"/>
                <a:cs typeface="Arial" panose="020B0604020202020204" pitchFamily="34" charset="0"/>
              </a:rPr>
              <a:t>Data Collection and Planning</a:t>
            </a:r>
            <a:r>
              <a:rPr lang="en-GB" sz="1900" kern="100" dirty="0">
                <a:effectLst/>
                <a:latin typeface="Arial" panose="020B0604020202020204" pitchFamily="34" charset="0"/>
                <a:ea typeface="DengXian" panose="02010600030101010101" pitchFamily="2" charset="-122"/>
                <a:cs typeface="Arial" panose="020B0604020202020204" pitchFamily="34" charset="0"/>
              </a:rPr>
              <a:t>: Countries need to identify and provide data on communities/villages in tsunami-prone areas to develop a prioritized support plan for implementing the Tsunami Ready Program.</a:t>
            </a:r>
          </a:p>
          <a:p>
            <a:pPr marL="342900" lvl="0" indent="-342900">
              <a:lnSpc>
                <a:spcPct val="115000"/>
              </a:lnSpc>
              <a:spcBef>
                <a:spcPts val="600"/>
              </a:spcBef>
              <a:spcAft>
                <a:spcPts val="600"/>
              </a:spcAft>
              <a:buFont typeface="+mj-lt"/>
              <a:buAutoNum type="arabicPeriod"/>
              <a:tabLst>
                <a:tab pos="457200" algn="l"/>
              </a:tabLst>
            </a:pPr>
            <a:r>
              <a:rPr lang="en-GB" sz="1900" b="1" kern="100" dirty="0">
                <a:effectLst/>
                <a:latin typeface="Arial" panose="020B0604020202020204" pitchFamily="34" charset="0"/>
                <a:ea typeface="DengXian" panose="02010600030101010101" pitchFamily="2" charset="-122"/>
                <a:cs typeface="Arial" panose="020B0604020202020204" pitchFamily="34" charset="0"/>
              </a:rPr>
              <a:t>Evaluation of NTRB</a:t>
            </a:r>
            <a:r>
              <a:rPr lang="en-GB" sz="1900" kern="100" dirty="0">
                <a:effectLst/>
                <a:latin typeface="Arial" panose="020B0604020202020204" pitchFamily="34" charset="0"/>
                <a:ea typeface="DengXian" panose="02010600030101010101" pitchFamily="2" charset="-122"/>
                <a:cs typeface="Arial" panose="020B0604020202020204" pitchFamily="34" charset="0"/>
              </a:rPr>
              <a:t>: Countries should evaluate the roles, responsibilities, and functions of the National Tsunami Response Body (NTRB) to determine if a new coordination body is needed or if the existing disaster management mechanism should be expanded.</a:t>
            </a:r>
            <a:endParaRPr lang="en-US" sz="19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7C6A1A0D-32EE-13B3-599C-31B6BCAD0659}"/>
              </a:ext>
            </a:extLst>
          </p:cNvPr>
          <p:cNvSpPr>
            <a:spLocks noGrp="1"/>
          </p:cNvSpPr>
          <p:nvPr>
            <p:ph type="title"/>
          </p:nvPr>
        </p:nvSpPr>
        <p:spPr/>
        <p:txBody>
          <a:bodyPr/>
          <a:lstStyle/>
          <a:p>
            <a:endParaRPr lang="en-ID"/>
          </a:p>
        </p:txBody>
      </p:sp>
      <p:sp>
        <p:nvSpPr>
          <p:cNvPr id="5" name="Title 1">
            <a:extLst>
              <a:ext uri="{FF2B5EF4-FFF2-40B4-BE49-F238E27FC236}">
                <a16:creationId xmlns:a16="http://schemas.microsoft.com/office/drawing/2014/main" id="{26C1245A-0F2A-164B-AB87-8C6A0FAE4781}"/>
              </a:ext>
            </a:extLst>
          </p:cNvPr>
          <p:cNvSpPr txBox="1">
            <a:spLocks/>
          </p:cNvSpPr>
          <p:nvPr/>
        </p:nvSpPr>
        <p:spPr>
          <a:xfrm>
            <a:off x="161190" y="102926"/>
            <a:ext cx="10953997" cy="61668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Draft Recommendations from the Working Group</a:t>
            </a:r>
          </a:p>
        </p:txBody>
      </p:sp>
    </p:spTree>
    <p:extLst>
      <p:ext uri="{BB962C8B-B14F-4D97-AF65-F5344CB8AC3E}">
        <p14:creationId xmlns:p14="http://schemas.microsoft.com/office/powerpoint/2010/main" val="3675902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5558EDE-1D92-8A35-13F0-3DAB8B1EA647}"/>
              </a:ext>
            </a:extLst>
          </p:cNvPr>
          <p:cNvSpPr>
            <a:spLocks noGrp="1"/>
          </p:cNvSpPr>
          <p:nvPr>
            <p:ph idx="1"/>
          </p:nvPr>
        </p:nvSpPr>
        <p:spPr>
          <a:xfrm>
            <a:off x="838200" y="1325563"/>
            <a:ext cx="10515600" cy="4351338"/>
          </a:xfrm>
        </p:spPr>
        <p:txBody>
          <a:bodyPr>
            <a:noAutofit/>
          </a:bodyPr>
          <a:lstStyle/>
          <a:p>
            <a:pPr marL="457200" lvl="0" indent="-457200">
              <a:lnSpc>
                <a:spcPct val="115000"/>
              </a:lnSpc>
              <a:spcAft>
                <a:spcPts val="800"/>
              </a:spcAft>
              <a:buFont typeface="+mj-lt"/>
              <a:buAutoNum type="arabicPeriod" startAt="6"/>
              <a:tabLst>
                <a:tab pos="457200" algn="l"/>
              </a:tabLst>
            </a:pPr>
            <a:r>
              <a:rPr lang="en-GB" sz="2000" b="1" kern="100" dirty="0">
                <a:effectLst/>
                <a:latin typeface="Arial" panose="020B0604020202020204" pitchFamily="34" charset="0"/>
                <a:ea typeface="DengXian" panose="02010600030101010101" pitchFamily="2" charset="-122"/>
                <a:cs typeface="Arial" panose="020B0604020202020204" pitchFamily="34" charset="0"/>
              </a:rPr>
              <a:t>Engagement with Private Sector</a:t>
            </a:r>
            <a:r>
              <a:rPr lang="en-GB" sz="2000" kern="100" dirty="0">
                <a:effectLst/>
                <a:latin typeface="Arial" panose="020B0604020202020204" pitchFamily="34" charset="0"/>
                <a:ea typeface="DengXian" panose="02010600030101010101" pitchFamily="2" charset="-122"/>
                <a:cs typeface="Arial" panose="020B0604020202020204" pitchFamily="34" charset="0"/>
              </a:rPr>
              <a:t>: Countries must actively engage the private sector and critical infrastructure as part of the community to accelerate the implementation of the Tsunami Ready Program.</a:t>
            </a:r>
          </a:p>
          <a:p>
            <a:pPr marL="342900" lvl="0" indent="-342900">
              <a:lnSpc>
                <a:spcPct val="100000"/>
              </a:lnSpc>
              <a:spcBef>
                <a:spcPts val="0"/>
              </a:spcBef>
              <a:buFont typeface="+mj-lt"/>
              <a:buAutoNum type="arabicPeriod" startAt="6"/>
              <a:tabLst>
                <a:tab pos="457200" algn="l"/>
              </a:tabLst>
            </a:pPr>
            <a:r>
              <a:rPr lang="en-GB" sz="2000" b="1" kern="100" dirty="0">
                <a:effectLst/>
                <a:latin typeface="Arial" panose="020B0604020202020204" pitchFamily="34" charset="0"/>
                <a:ea typeface="DengXian" panose="02010600030101010101" pitchFamily="2" charset="-122"/>
                <a:cs typeface="Arial" panose="020B0604020202020204" pitchFamily="34" charset="0"/>
              </a:rPr>
              <a:t>Capacity Building</a:t>
            </a:r>
            <a:r>
              <a:rPr lang="en-GB" sz="2000" kern="100" dirty="0">
                <a:effectLst/>
                <a:latin typeface="Arial" panose="020B0604020202020204" pitchFamily="34" charset="0"/>
                <a:ea typeface="DengXian" panose="02010600030101010101" pitchFamily="2" charset="-122"/>
                <a:cs typeface="Arial" panose="020B0604020202020204" pitchFamily="34" charset="0"/>
              </a:rPr>
              <a:t>:</a:t>
            </a:r>
            <a:endParaRPr lang="en-GB" sz="2000" dirty="0">
              <a:latin typeface="Arial" panose="020B0604020202020204" pitchFamily="34" charset="0"/>
              <a:cs typeface="Arial" panose="020B0604020202020204" pitchFamily="34" charset="0"/>
            </a:endParaRPr>
          </a:p>
          <a:p>
            <a:pPr lvl="1">
              <a:lnSpc>
                <a:spcPct val="100000"/>
              </a:lnSpc>
              <a:spcBef>
                <a:spcPts val="0"/>
              </a:spcBef>
            </a:pPr>
            <a:r>
              <a:rPr lang="en-GB" sz="1800" dirty="0">
                <a:latin typeface="Arial" panose="020B0604020202020204" pitchFamily="34" charset="0"/>
                <a:cs typeface="Arial" panose="020B0604020202020204" pitchFamily="34" charset="0"/>
              </a:rPr>
              <a:t>Support Member States in training and capacity building, both regionally and in-country, to implement the Tsunami Ready program in their respective countries.</a:t>
            </a:r>
          </a:p>
          <a:p>
            <a:pPr lvl="1">
              <a:lnSpc>
                <a:spcPct val="100000"/>
              </a:lnSpc>
              <a:spcBef>
                <a:spcPts val="0"/>
              </a:spcBef>
            </a:pPr>
            <a:r>
              <a:rPr lang="en-US" sz="1800" dirty="0">
                <a:latin typeface="Arial" panose="020B0604020202020204" pitchFamily="34" charset="0"/>
                <a:cs typeface="Arial" panose="020B0604020202020204" pitchFamily="34" charset="0"/>
              </a:rPr>
              <a:t>Support the Tsunami Ready Focal Points through advocacy and guidance (Online discussion).</a:t>
            </a:r>
          </a:p>
          <a:p>
            <a:pPr lvl="1">
              <a:lnSpc>
                <a:spcPct val="100000"/>
              </a:lnSpc>
              <a:spcBef>
                <a:spcPts val="0"/>
              </a:spcBef>
              <a:spcAft>
                <a:spcPts val="600"/>
              </a:spcAft>
            </a:pPr>
            <a:r>
              <a:rPr lang="en-US" sz="1800" dirty="0">
                <a:latin typeface="Arial" panose="020B0604020202020204" pitchFamily="34" charset="0"/>
                <a:cs typeface="Arial" panose="020B0604020202020204" pitchFamily="34" charset="0"/>
              </a:rPr>
              <a:t>Support advocacy and guidance to Tsunami Ready Focal Points (online meetings and discussions).</a:t>
            </a:r>
          </a:p>
          <a:p>
            <a:pPr marL="457200" indent="-457200">
              <a:lnSpc>
                <a:spcPct val="100000"/>
              </a:lnSpc>
              <a:spcBef>
                <a:spcPts val="0"/>
              </a:spcBef>
              <a:buFont typeface="+mj-lt"/>
              <a:buAutoNum type="arabicPeriod" startAt="8"/>
            </a:pPr>
            <a:r>
              <a:rPr lang="en-US" sz="2000" b="1" kern="100" dirty="0">
                <a:latin typeface="Arial" panose="020B0604020202020204" pitchFamily="34" charset="0"/>
                <a:ea typeface="DengXian" panose="02010600030101010101" pitchFamily="2" charset="-122"/>
                <a:cs typeface="Arial" panose="020B0604020202020204" pitchFamily="34" charset="0"/>
              </a:rPr>
              <a:t>Tsunami Ready Implementation in Indian Ocean:</a:t>
            </a:r>
            <a:r>
              <a:rPr lang="en-US" sz="2000" dirty="0">
                <a:latin typeface="Arial" panose="020B0604020202020204" pitchFamily="34" charset="0"/>
                <a:cs typeface="Arial" panose="020B0604020202020204" pitchFamily="34" charset="0"/>
              </a:rPr>
              <a:t> Proposal for Funding to support Member States to Implement Tsunami Ready or Similar </a:t>
            </a:r>
            <a:r>
              <a:rPr lang="en-US" sz="2000" dirty="0" err="1">
                <a:latin typeface="Arial" panose="020B0604020202020204" pitchFamily="34" charset="0"/>
                <a:cs typeface="Arial" panose="020B0604020202020204" pitchFamily="34" charset="0"/>
              </a:rPr>
              <a:t>Programme</a:t>
            </a:r>
            <a:r>
              <a:rPr lang="en-US" sz="2000" dirty="0">
                <a:latin typeface="Arial" panose="020B0604020202020204" pitchFamily="34" charset="0"/>
                <a:cs typeface="Arial" panose="020B0604020202020204" pitchFamily="34" charset="0"/>
              </a:rPr>
              <a:t> in pilot areas.</a:t>
            </a:r>
          </a:p>
          <a:p>
            <a:pPr marL="0"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marL="457200" indent="-457200">
              <a:lnSpc>
                <a:spcPct val="100000"/>
              </a:lnSpc>
              <a:spcBef>
                <a:spcPts val="0"/>
              </a:spcBef>
              <a:buFont typeface="+mj-lt"/>
              <a:buAutoNum type="arabicPeriod" startAt="9"/>
            </a:pPr>
            <a:r>
              <a:rPr lang="en-US" sz="2000" b="1" dirty="0">
                <a:latin typeface="Arial" panose="020B0604020202020204" pitchFamily="34" charset="0"/>
                <a:cs typeface="Arial" panose="020B0604020202020204" pitchFamily="34" charset="0"/>
              </a:rPr>
              <a:t>Synergy with Other Approaches</a:t>
            </a:r>
            <a:r>
              <a:rPr lang="en-US" sz="2000" dirty="0">
                <a:latin typeface="Arial" panose="020B0604020202020204" pitchFamily="34" charset="0"/>
                <a:cs typeface="Arial" panose="020B0604020202020204" pitchFamily="34" charset="0"/>
              </a:rPr>
              <a:t>: Encourage countries to integrate other ocean and multi-hazard approaches with the Tsunami Ready approach.</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F68863EC-9CB8-8ACB-8135-B19761EF4A95}"/>
              </a:ext>
            </a:extLst>
          </p:cNvPr>
          <p:cNvSpPr>
            <a:spLocks noGrp="1"/>
          </p:cNvSpPr>
          <p:nvPr>
            <p:ph type="title"/>
          </p:nvPr>
        </p:nvSpPr>
        <p:spPr/>
        <p:txBody>
          <a:bodyPr/>
          <a:lstStyle/>
          <a:p>
            <a:endParaRPr lang="en-ID"/>
          </a:p>
        </p:txBody>
      </p:sp>
      <p:sp>
        <p:nvSpPr>
          <p:cNvPr id="9" name="Title 1">
            <a:extLst>
              <a:ext uri="{FF2B5EF4-FFF2-40B4-BE49-F238E27FC236}">
                <a16:creationId xmlns:a16="http://schemas.microsoft.com/office/drawing/2014/main" id="{0C15F09B-427E-8AB6-759A-4DE4D1C6177A}"/>
              </a:ext>
            </a:extLst>
          </p:cNvPr>
          <p:cNvSpPr txBox="1">
            <a:spLocks/>
          </p:cNvSpPr>
          <p:nvPr/>
        </p:nvSpPr>
        <p:spPr>
          <a:xfrm>
            <a:off x="224986" y="0"/>
            <a:ext cx="10953997" cy="61668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Draft Recommendations from the Working Group</a:t>
            </a:r>
            <a:endParaRPr lang="en-US" b="1" dirty="0">
              <a:solidFill>
                <a:schemeClr val="bg1"/>
              </a:solidFill>
            </a:endParaRPr>
          </a:p>
        </p:txBody>
      </p:sp>
    </p:spTree>
    <p:extLst>
      <p:ext uri="{BB962C8B-B14F-4D97-AF65-F5344CB8AC3E}">
        <p14:creationId xmlns:p14="http://schemas.microsoft.com/office/powerpoint/2010/main" val="2431221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2B365B-F914-7B7F-932E-556D07EA4D5D}"/>
              </a:ext>
            </a:extLst>
          </p:cNvPr>
          <p:cNvSpPr>
            <a:spLocks noGrp="1"/>
          </p:cNvSpPr>
          <p:nvPr>
            <p:ph idx="1"/>
          </p:nvPr>
        </p:nvSpPr>
        <p:spPr>
          <a:xfrm>
            <a:off x="838200" y="1520190"/>
            <a:ext cx="10515600" cy="4656773"/>
          </a:xfrm>
        </p:spPr>
        <p:txBody>
          <a:bodyPr>
            <a:normAutofit fontScale="92500" lnSpcReduction="10000"/>
          </a:bodyPr>
          <a:lstStyle/>
          <a:p>
            <a:pPr marL="457200" indent="-457200">
              <a:lnSpc>
                <a:spcPct val="114000"/>
              </a:lnSpc>
              <a:spcBef>
                <a:spcPts val="800"/>
              </a:spcBef>
              <a:spcAft>
                <a:spcPts val="800"/>
              </a:spcAft>
              <a:buFont typeface="+mj-lt"/>
              <a:buAutoNum type="arabicPeriod" startAt="9"/>
              <a:tabLst>
                <a:tab pos="457200" algn="l"/>
              </a:tabLst>
            </a:pPr>
            <a:r>
              <a:rPr lang="en-US" sz="2000" b="1" kern="100" dirty="0">
                <a:latin typeface="Arial" panose="020B0604020202020204" pitchFamily="34" charset="0"/>
                <a:ea typeface="DengXian" panose="02010600030101010101" pitchFamily="2" charset="-122"/>
                <a:cs typeface="Arial" panose="020B0604020202020204" pitchFamily="34" charset="0"/>
              </a:rPr>
              <a:t>Ownership: </a:t>
            </a:r>
            <a:r>
              <a:rPr lang="en-US" sz="2000" kern="100" dirty="0">
                <a:latin typeface="Arial" panose="020B0604020202020204" pitchFamily="34" charset="0"/>
                <a:ea typeface="DengXian" panose="02010600030101010101" pitchFamily="2" charset="-122"/>
                <a:cs typeface="Arial" panose="020B0604020202020204" pitchFamily="34" charset="0"/>
              </a:rPr>
              <a:t>Empower local communities to take ownership of Tsunami Ready/Preparedness Program by increasing local engagement, providing training in order to  they can independently organize drills, exercises, and public outreach activities related to tsunami readiness</a:t>
            </a:r>
            <a:r>
              <a:rPr lang="en-US" sz="2000" b="1" kern="100" dirty="0">
                <a:latin typeface="Arial" panose="020B0604020202020204" pitchFamily="34" charset="0"/>
                <a:ea typeface="DengXian" panose="02010600030101010101" pitchFamily="2" charset="-122"/>
                <a:cs typeface="Arial" panose="020B0604020202020204" pitchFamily="34" charset="0"/>
              </a:rPr>
              <a:t>.</a:t>
            </a:r>
          </a:p>
          <a:p>
            <a:pPr marL="457200" indent="-457200">
              <a:lnSpc>
                <a:spcPct val="114000"/>
              </a:lnSpc>
              <a:spcBef>
                <a:spcPts val="800"/>
              </a:spcBef>
              <a:spcAft>
                <a:spcPts val="800"/>
              </a:spcAft>
              <a:buFont typeface="+mj-lt"/>
              <a:buAutoNum type="arabicPeriod" startAt="9"/>
              <a:tabLst>
                <a:tab pos="457200" algn="l"/>
              </a:tabLst>
            </a:pPr>
            <a:r>
              <a:rPr lang="en-US" sz="2000" b="1" kern="100">
                <a:latin typeface="Arial" panose="020B0604020202020204" pitchFamily="34" charset="0"/>
                <a:ea typeface="DengXian" panose="02010600030101010101" pitchFamily="2" charset="-122"/>
                <a:cs typeface="Arial" panose="020B0604020202020204" pitchFamily="34" charset="0"/>
              </a:rPr>
              <a:t>Tsunami Evacuation </a:t>
            </a:r>
            <a:r>
              <a:rPr lang="en-US" sz="2000" b="1" kern="100" dirty="0">
                <a:latin typeface="Arial" panose="020B0604020202020204" pitchFamily="34" charset="0"/>
                <a:ea typeface="DengXian" panose="02010600030101010101" pitchFamily="2" charset="-122"/>
                <a:cs typeface="Arial" panose="020B0604020202020204" pitchFamily="34" charset="0"/>
              </a:rPr>
              <a:t>Map: </a:t>
            </a:r>
            <a:r>
              <a:rPr lang="en-US" sz="2000" kern="100" dirty="0">
                <a:latin typeface="Arial" panose="020B0604020202020204" pitchFamily="34" charset="0"/>
                <a:ea typeface="DengXian" panose="02010600030101010101" pitchFamily="2" charset="-122"/>
                <a:cs typeface="Arial" panose="020B0604020202020204" pitchFamily="34" charset="0"/>
              </a:rPr>
              <a:t>Support communities in creating detailed and regularly updated evacuation maps that guide safe evacuation during tsunami events.</a:t>
            </a:r>
          </a:p>
          <a:p>
            <a:pPr marL="457200" indent="-457200">
              <a:lnSpc>
                <a:spcPct val="114000"/>
              </a:lnSpc>
              <a:spcBef>
                <a:spcPts val="800"/>
              </a:spcBef>
              <a:spcAft>
                <a:spcPts val="800"/>
              </a:spcAft>
              <a:buFont typeface="+mj-lt"/>
              <a:buAutoNum type="arabicPeriod" startAt="9"/>
              <a:tabLst>
                <a:tab pos="457200" algn="l"/>
              </a:tabLst>
            </a:pPr>
            <a:r>
              <a:rPr lang="en-US" sz="2000" b="1" kern="100" dirty="0">
                <a:latin typeface="Arial" panose="020B0604020202020204" pitchFamily="34" charset="0"/>
                <a:ea typeface="DengXian" panose="02010600030101010101" pitchFamily="2" charset="-122"/>
                <a:cs typeface="Arial" panose="020B0604020202020204" pitchFamily="34" charset="0"/>
              </a:rPr>
              <a:t>24/7 Community Operation System: </a:t>
            </a:r>
            <a:r>
              <a:rPr lang="en-US" sz="2000" kern="100" dirty="0">
                <a:latin typeface="Arial" panose="020B0604020202020204" pitchFamily="34" charset="0"/>
                <a:ea typeface="DengXian" panose="02010600030101010101" pitchFamily="2" charset="-122"/>
                <a:cs typeface="Arial" panose="020B0604020202020204" pitchFamily="34" charset="0"/>
              </a:rPr>
              <a:t>Train communities to develop comprehensive Emergency Operation Plans Help communities develop 24/7 systems to receive and disseminate tsunami warnings, ensuring timely and effective communication</a:t>
            </a:r>
            <a:r>
              <a:rPr lang="en-US" sz="2000" b="1" kern="100" dirty="0">
                <a:latin typeface="Arial" panose="020B0604020202020204" pitchFamily="34" charset="0"/>
                <a:ea typeface="DengXian" panose="02010600030101010101" pitchFamily="2" charset="-122"/>
                <a:cs typeface="Arial" panose="020B0604020202020204" pitchFamily="34" charset="0"/>
              </a:rPr>
              <a:t>.</a:t>
            </a:r>
          </a:p>
          <a:p>
            <a:pPr marL="457200" indent="-457200">
              <a:lnSpc>
                <a:spcPct val="114000"/>
              </a:lnSpc>
              <a:spcBef>
                <a:spcPts val="800"/>
              </a:spcBef>
              <a:spcAft>
                <a:spcPts val="800"/>
              </a:spcAft>
              <a:buFont typeface="+mj-lt"/>
              <a:buAutoNum type="arabicPeriod" startAt="9"/>
              <a:tabLst>
                <a:tab pos="457200" algn="l"/>
              </a:tabLst>
            </a:pPr>
            <a:r>
              <a:rPr lang="en-US" sz="2000" b="1" kern="100" dirty="0">
                <a:latin typeface="Arial" panose="020B0604020202020204" pitchFamily="34" charset="0"/>
                <a:ea typeface="DengXian" panose="02010600030101010101" pitchFamily="2" charset="-122"/>
                <a:cs typeface="Arial" panose="020B0604020202020204" pitchFamily="34" charset="0"/>
              </a:rPr>
              <a:t>Best Practices</a:t>
            </a:r>
            <a:r>
              <a:rPr lang="en-US" sz="2000" kern="100" dirty="0">
                <a:latin typeface="Arial" panose="020B0604020202020204" pitchFamily="34" charset="0"/>
                <a:ea typeface="DengXian" panose="02010600030101010101" pitchFamily="2" charset="-122"/>
                <a:cs typeface="Arial" panose="020B0604020202020204" pitchFamily="34" charset="0"/>
              </a:rPr>
              <a:t>: Promote the sharing of best practices and lessons learned between countries to help others improve their tsunami readiness, especially those with less experience.</a:t>
            </a:r>
            <a:endParaRPr lang="en-ID" sz="2000" kern="100" dirty="0">
              <a:latin typeface="Arial" panose="020B0604020202020204" pitchFamily="34" charset="0"/>
              <a:ea typeface="DengXian" panose="02010600030101010101" pitchFamily="2" charset="-122"/>
              <a:cs typeface="Arial" panose="020B0604020202020204" pitchFamily="34" charset="0"/>
            </a:endParaRPr>
          </a:p>
          <a:p>
            <a:pPr marL="457200" indent="-457200">
              <a:lnSpc>
                <a:spcPct val="114000"/>
              </a:lnSpc>
              <a:spcBef>
                <a:spcPts val="800"/>
              </a:spcBef>
              <a:spcAft>
                <a:spcPts val="800"/>
              </a:spcAft>
              <a:buFont typeface="+mj-lt"/>
              <a:buAutoNum type="arabicPeriod" startAt="9"/>
              <a:tabLst>
                <a:tab pos="457200" algn="l"/>
              </a:tabLst>
            </a:pPr>
            <a:endParaRPr lang="en-US" sz="2000" b="1" kern="100" dirty="0">
              <a:latin typeface="Arial" panose="020B0604020202020204" pitchFamily="34" charset="0"/>
              <a:ea typeface="DengXian" panose="02010600030101010101" pitchFamily="2" charset="-122"/>
              <a:cs typeface="Arial" panose="020B0604020202020204" pitchFamily="34" charset="0"/>
            </a:endParaRPr>
          </a:p>
          <a:p>
            <a:pPr>
              <a:lnSpc>
                <a:spcPct val="114000"/>
              </a:lnSpc>
              <a:spcBef>
                <a:spcPts val="800"/>
              </a:spcBef>
            </a:pPr>
            <a:endParaRPr lang="en-US" dirty="0"/>
          </a:p>
        </p:txBody>
      </p:sp>
      <p:sp>
        <p:nvSpPr>
          <p:cNvPr id="6" name="Title 1">
            <a:extLst>
              <a:ext uri="{FF2B5EF4-FFF2-40B4-BE49-F238E27FC236}">
                <a16:creationId xmlns:a16="http://schemas.microsoft.com/office/drawing/2014/main" id="{03232B84-7F63-C91D-377F-05BB3AA516AE}"/>
              </a:ext>
            </a:extLst>
          </p:cNvPr>
          <p:cNvSpPr>
            <a:spLocks noGrp="1"/>
          </p:cNvSpPr>
          <p:nvPr>
            <p:ph type="title"/>
          </p:nvPr>
        </p:nvSpPr>
        <p:spPr>
          <a:xfrm>
            <a:off x="224986" y="0"/>
            <a:ext cx="10953997" cy="616688"/>
          </a:xfrm>
        </p:spPr>
        <p:txBody>
          <a:bodyPr>
            <a:normAutofit fontScale="90000"/>
          </a:bodyPr>
          <a:lstStyle/>
          <a:p>
            <a:r>
              <a:rPr lang="en-US" b="1" dirty="0">
                <a:solidFill>
                  <a:schemeClr val="bg1"/>
                </a:solidFill>
              </a:rPr>
              <a:t>Draft Recommendations from the Working Group</a:t>
            </a:r>
          </a:p>
        </p:txBody>
      </p:sp>
    </p:spTree>
    <p:extLst>
      <p:ext uri="{BB962C8B-B14F-4D97-AF65-F5344CB8AC3E}">
        <p14:creationId xmlns:p14="http://schemas.microsoft.com/office/powerpoint/2010/main" val="148313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67D4582-23A1-FA63-663C-D2BF2CFEDC84}"/>
              </a:ext>
            </a:extLst>
          </p:cNvPr>
          <p:cNvSpPr>
            <a:spLocks noGrp="1"/>
          </p:cNvSpPr>
          <p:nvPr>
            <p:ph idx="1"/>
          </p:nvPr>
        </p:nvSpPr>
        <p:spPr>
          <a:xfrm>
            <a:off x="9049100" y="4668378"/>
            <a:ext cx="3329017" cy="1553777"/>
          </a:xfrm>
        </p:spPr>
        <p:txBody>
          <a:bodyPr>
            <a:noAutofit/>
          </a:bodyPr>
          <a:lstStyle/>
          <a:p>
            <a:pPr marL="0" indent="0" algn="ctr">
              <a:buNone/>
            </a:pPr>
            <a:r>
              <a:rPr lang="en-US" sz="1800" b="1" i="1" dirty="0"/>
              <a:t>2024</a:t>
            </a:r>
          </a:p>
          <a:p>
            <a:pPr marL="285750" indent="-285750"/>
            <a:r>
              <a:rPr lang="en-US" sz="1800" dirty="0"/>
              <a:t>Tsunami Preparedness Capacity Assessment in Asia and the Pacific</a:t>
            </a:r>
          </a:p>
          <a:p>
            <a:pPr marL="285750" indent="-285750"/>
            <a:r>
              <a:rPr lang="en-US" sz="1800" dirty="0"/>
              <a:t>Additional assessment on Tsunami Ready Capacity</a:t>
            </a:r>
          </a:p>
        </p:txBody>
      </p:sp>
      <p:pic>
        <p:nvPicPr>
          <p:cNvPr id="12" name="Picture 11">
            <a:extLst>
              <a:ext uri="{FF2B5EF4-FFF2-40B4-BE49-F238E27FC236}">
                <a16:creationId xmlns:a16="http://schemas.microsoft.com/office/drawing/2014/main" id="{BCB55925-804C-CF45-DF6F-F1D088C97343}"/>
              </a:ext>
            </a:extLst>
          </p:cNvPr>
          <p:cNvPicPr>
            <a:picLocks noChangeAspect="1"/>
          </p:cNvPicPr>
          <p:nvPr/>
        </p:nvPicPr>
        <p:blipFill>
          <a:blip r:embed="rId3"/>
          <a:stretch>
            <a:fillRect/>
          </a:stretch>
        </p:blipFill>
        <p:spPr>
          <a:xfrm>
            <a:off x="0" y="6669158"/>
            <a:ext cx="12192000" cy="197006"/>
          </a:xfrm>
          <a:prstGeom prst="rect">
            <a:avLst/>
          </a:prstGeom>
        </p:spPr>
      </p:pic>
      <p:sp>
        <p:nvSpPr>
          <p:cNvPr id="14" name="Title 1">
            <a:extLst>
              <a:ext uri="{FF2B5EF4-FFF2-40B4-BE49-F238E27FC236}">
                <a16:creationId xmlns:a16="http://schemas.microsoft.com/office/drawing/2014/main" id="{BBA54495-B5D4-B474-4737-F3CDC202E41C}"/>
              </a:ext>
            </a:extLst>
          </p:cNvPr>
          <p:cNvSpPr txBox="1">
            <a:spLocks/>
          </p:cNvSpPr>
          <p:nvPr/>
        </p:nvSpPr>
        <p:spPr>
          <a:xfrm>
            <a:off x="117986" y="43758"/>
            <a:ext cx="10392697" cy="598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chemeClr val="bg1"/>
                </a:solidFill>
                <a:latin typeface="Arial" panose="020B0604020202020204" pitchFamily="34" charset="0"/>
                <a:cs typeface="Arial" panose="020B0604020202020204" pitchFamily="34" charset="0"/>
              </a:rPr>
              <a:t>Previous Capacity Assessments</a:t>
            </a:r>
          </a:p>
        </p:txBody>
      </p:sp>
      <p:sp>
        <p:nvSpPr>
          <p:cNvPr id="22" name="TextBox 21">
            <a:extLst>
              <a:ext uri="{FF2B5EF4-FFF2-40B4-BE49-F238E27FC236}">
                <a16:creationId xmlns:a16="http://schemas.microsoft.com/office/drawing/2014/main" id="{8447A501-6042-7128-4BFD-DC913F723DEA}"/>
              </a:ext>
            </a:extLst>
          </p:cNvPr>
          <p:cNvSpPr txBox="1"/>
          <p:nvPr/>
        </p:nvSpPr>
        <p:spPr>
          <a:xfrm>
            <a:off x="4016558" y="4668378"/>
            <a:ext cx="4457591" cy="2308324"/>
          </a:xfrm>
          <a:prstGeom prst="rect">
            <a:avLst/>
          </a:prstGeom>
          <a:noFill/>
        </p:spPr>
        <p:txBody>
          <a:bodyPr wrap="square">
            <a:spAutoFit/>
          </a:bodyPr>
          <a:lstStyle/>
          <a:p>
            <a:pPr marL="0" indent="0" algn="ctr">
              <a:buNone/>
            </a:pPr>
            <a:r>
              <a:rPr lang="en-US" sz="1800" b="1" i="1" dirty="0"/>
              <a:t>2018</a:t>
            </a:r>
          </a:p>
          <a:p>
            <a:pPr marL="285750" indent="-285750">
              <a:buFont typeface="Arial" panose="020B0604020202020204" pitchFamily="34" charset="0"/>
              <a:buChar char="•"/>
            </a:pPr>
            <a:r>
              <a:rPr lang="en-US" sz="1800" dirty="0"/>
              <a:t>Capacity </a:t>
            </a:r>
            <a:r>
              <a:rPr lang="en-US" sz="1800" dirty="0" err="1"/>
              <a:t>Assessesmen</a:t>
            </a:r>
            <a:r>
              <a:rPr lang="en-US" dirty="0" err="1"/>
              <a:t>t</a:t>
            </a:r>
            <a:r>
              <a:rPr lang="en-US" dirty="0"/>
              <a:t> of Tsunami Preparedness in the Indian Ocean based on the 3 </a:t>
            </a:r>
            <a:r>
              <a:rPr lang="en-US" dirty="0" err="1"/>
              <a:t>pilars</a:t>
            </a:r>
            <a:r>
              <a:rPr lang="en-US" dirty="0"/>
              <a:t>:</a:t>
            </a:r>
          </a:p>
          <a:p>
            <a:pPr marL="285750" indent="-285750">
              <a:buFont typeface="Arial" panose="020B0604020202020204" pitchFamily="34" charset="0"/>
              <a:buChar char="•"/>
            </a:pPr>
            <a:r>
              <a:rPr lang="en-US" sz="1800" dirty="0"/>
              <a:t>Capacity assessment framework and tools already developed</a:t>
            </a:r>
          </a:p>
          <a:p>
            <a:pPr marL="285750" indent="-285750">
              <a:buFont typeface="Arial" panose="020B0604020202020204" pitchFamily="34" charset="0"/>
              <a:buChar char="•"/>
            </a:pPr>
            <a:endParaRPr lang="en-US" dirty="0"/>
          </a:p>
          <a:p>
            <a:pPr algn="ctr"/>
            <a:endParaRPr lang="en-US" sz="1800" dirty="0"/>
          </a:p>
        </p:txBody>
      </p:sp>
      <p:sp>
        <p:nvSpPr>
          <p:cNvPr id="24" name="TextBox 23">
            <a:extLst>
              <a:ext uri="{FF2B5EF4-FFF2-40B4-BE49-F238E27FC236}">
                <a16:creationId xmlns:a16="http://schemas.microsoft.com/office/drawing/2014/main" id="{A59166DC-BFCE-DA7D-919D-666854F0B94B}"/>
              </a:ext>
            </a:extLst>
          </p:cNvPr>
          <p:cNvSpPr txBox="1"/>
          <p:nvPr/>
        </p:nvSpPr>
        <p:spPr>
          <a:xfrm>
            <a:off x="242514" y="4668378"/>
            <a:ext cx="3172012" cy="1754326"/>
          </a:xfrm>
          <a:prstGeom prst="rect">
            <a:avLst/>
          </a:prstGeom>
          <a:noFill/>
        </p:spPr>
        <p:txBody>
          <a:bodyPr wrap="square">
            <a:spAutoFit/>
          </a:bodyPr>
          <a:lstStyle/>
          <a:p>
            <a:pPr marL="0" indent="0" algn="ctr">
              <a:buNone/>
            </a:pPr>
            <a:r>
              <a:rPr lang="en-US" sz="1800" b="1" i="1" dirty="0"/>
              <a:t>2005</a:t>
            </a:r>
          </a:p>
          <a:p>
            <a:pPr algn="ctr"/>
            <a:r>
              <a:rPr lang="en-US" dirty="0"/>
              <a:t>Assessment of Capacity Building Requirements for an Effective and Durable Tsunami Warning and Mitigation System in the Indian Ocean</a:t>
            </a:r>
            <a:endParaRPr lang="en-US" sz="1800" dirty="0"/>
          </a:p>
        </p:txBody>
      </p:sp>
      <p:pic>
        <p:nvPicPr>
          <p:cNvPr id="3" name="Picture 2">
            <a:extLst>
              <a:ext uri="{FF2B5EF4-FFF2-40B4-BE49-F238E27FC236}">
                <a16:creationId xmlns:a16="http://schemas.microsoft.com/office/drawing/2014/main" id="{0DFBF04C-6523-BD5F-2CD5-CB94195FD805}"/>
              </a:ext>
            </a:extLst>
          </p:cNvPr>
          <p:cNvPicPr>
            <a:picLocks noChangeAspect="1"/>
          </p:cNvPicPr>
          <p:nvPr/>
        </p:nvPicPr>
        <p:blipFill>
          <a:blip r:embed="rId4"/>
          <a:stretch>
            <a:fillRect/>
          </a:stretch>
        </p:blipFill>
        <p:spPr>
          <a:xfrm>
            <a:off x="3661833" y="844018"/>
            <a:ext cx="2586094" cy="3666142"/>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0969326-D524-46E1-6341-1E0E1CC8BEDA}"/>
              </a:ext>
            </a:extLst>
          </p:cNvPr>
          <p:cNvPicPr>
            <a:picLocks noChangeAspect="1"/>
          </p:cNvPicPr>
          <p:nvPr/>
        </p:nvPicPr>
        <p:blipFill>
          <a:blip r:embed="rId5"/>
          <a:stretch>
            <a:fillRect/>
          </a:stretch>
        </p:blipFill>
        <p:spPr>
          <a:xfrm>
            <a:off x="6426513" y="800258"/>
            <a:ext cx="2622587" cy="370990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8F92EF4E-1756-BFD7-A46C-89BA5EDCA58F}"/>
              </a:ext>
            </a:extLst>
          </p:cNvPr>
          <p:cNvPicPr>
            <a:picLocks noChangeAspect="1"/>
          </p:cNvPicPr>
          <p:nvPr/>
        </p:nvPicPr>
        <p:blipFill>
          <a:blip r:embed="rId6"/>
          <a:stretch>
            <a:fillRect/>
          </a:stretch>
        </p:blipFill>
        <p:spPr>
          <a:xfrm>
            <a:off x="610290" y="905386"/>
            <a:ext cx="2430622" cy="3433008"/>
          </a:xfrm>
          <a:prstGeom prst="rect">
            <a:avLst/>
          </a:prstGeom>
        </p:spPr>
      </p:pic>
      <p:pic>
        <p:nvPicPr>
          <p:cNvPr id="5" name="Picture 4">
            <a:extLst>
              <a:ext uri="{FF2B5EF4-FFF2-40B4-BE49-F238E27FC236}">
                <a16:creationId xmlns:a16="http://schemas.microsoft.com/office/drawing/2014/main" id="{2E8A83B2-3D3F-D473-16F5-C625405A62B0}"/>
              </a:ext>
            </a:extLst>
          </p:cNvPr>
          <p:cNvPicPr>
            <a:picLocks noChangeAspect="1"/>
          </p:cNvPicPr>
          <p:nvPr/>
        </p:nvPicPr>
        <p:blipFill>
          <a:blip r:embed="rId7"/>
          <a:stretch>
            <a:fillRect/>
          </a:stretch>
        </p:blipFill>
        <p:spPr>
          <a:xfrm>
            <a:off x="9227686" y="764366"/>
            <a:ext cx="2931730" cy="3904012"/>
          </a:xfrm>
          <a:prstGeom prst="rect">
            <a:avLst/>
          </a:prstGeom>
        </p:spPr>
      </p:pic>
    </p:spTree>
    <p:extLst>
      <p:ext uri="{BB962C8B-B14F-4D97-AF65-F5344CB8AC3E}">
        <p14:creationId xmlns:p14="http://schemas.microsoft.com/office/powerpoint/2010/main" val="1931669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A58A-1E5F-1953-2295-9866B7BF6F53}"/>
              </a:ext>
            </a:extLst>
          </p:cNvPr>
          <p:cNvSpPr>
            <a:spLocks noGrp="1"/>
          </p:cNvSpPr>
          <p:nvPr>
            <p:ph type="title"/>
          </p:nvPr>
        </p:nvSpPr>
        <p:spPr>
          <a:xfrm>
            <a:off x="196646" y="-70257"/>
            <a:ext cx="10515600" cy="751294"/>
          </a:xfrm>
        </p:spPr>
        <p:txBody>
          <a:bodyPr>
            <a:normAutofit fontScale="90000"/>
          </a:bodyPr>
          <a:lstStyle/>
          <a:p>
            <a:r>
              <a:rPr lang="en-US" b="1" dirty="0" err="1">
                <a:solidFill>
                  <a:schemeClr val="bg1"/>
                </a:solidFill>
              </a:rPr>
              <a:t>Compilition</a:t>
            </a:r>
            <a:r>
              <a:rPr lang="en-US" b="1" dirty="0">
                <a:solidFill>
                  <a:schemeClr val="bg1"/>
                </a:solidFill>
              </a:rPr>
              <a:t> of the Draft of the Recommendation</a:t>
            </a:r>
            <a:endParaRPr lang="en-ID" b="1" dirty="0">
              <a:solidFill>
                <a:schemeClr val="bg1"/>
              </a:solidFill>
            </a:endParaRPr>
          </a:p>
        </p:txBody>
      </p:sp>
      <p:sp>
        <p:nvSpPr>
          <p:cNvPr id="3" name="Content Placeholder 2">
            <a:extLst>
              <a:ext uri="{FF2B5EF4-FFF2-40B4-BE49-F238E27FC236}">
                <a16:creationId xmlns:a16="http://schemas.microsoft.com/office/drawing/2014/main" id="{4C2704C1-0D64-2F90-C2C3-6B53EF85B32A}"/>
              </a:ext>
            </a:extLst>
          </p:cNvPr>
          <p:cNvSpPr>
            <a:spLocks noGrp="1"/>
          </p:cNvSpPr>
          <p:nvPr>
            <p:ph idx="1"/>
          </p:nvPr>
        </p:nvSpPr>
        <p:spPr/>
        <p:txBody>
          <a:bodyPr/>
          <a:lstStyle/>
          <a:p>
            <a:endParaRPr lang="en-ID"/>
          </a:p>
        </p:txBody>
      </p:sp>
      <p:pic>
        <p:nvPicPr>
          <p:cNvPr id="7" name="Picture 6">
            <a:extLst>
              <a:ext uri="{FF2B5EF4-FFF2-40B4-BE49-F238E27FC236}">
                <a16:creationId xmlns:a16="http://schemas.microsoft.com/office/drawing/2014/main" id="{2CDE0CC8-2646-3D25-B063-BF29703B199A}"/>
              </a:ext>
            </a:extLst>
          </p:cNvPr>
          <p:cNvPicPr>
            <a:picLocks noChangeAspect="1"/>
          </p:cNvPicPr>
          <p:nvPr/>
        </p:nvPicPr>
        <p:blipFill>
          <a:blip r:embed="rId2"/>
          <a:stretch>
            <a:fillRect/>
          </a:stretch>
        </p:blipFill>
        <p:spPr>
          <a:xfrm>
            <a:off x="148743" y="845287"/>
            <a:ext cx="11996617" cy="5693735"/>
          </a:xfrm>
          <a:prstGeom prst="rect">
            <a:avLst/>
          </a:prstGeom>
        </p:spPr>
      </p:pic>
    </p:spTree>
    <p:extLst>
      <p:ext uri="{BB962C8B-B14F-4D97-AF65-F5344CB8AC3E}">
        <p14:creationId xmlns:p14="http://schemas.microsoft.com/office/powerpoint/2010/main" val="1528609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063A-45CC-FD0B-F722-A5FB2618DB31}"/>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EA6AB754-6CA0-F2D1-39FA-03FA4D6466BB}"/>
              </a:ext>
            </a:extLst>
          </p:cNvPr>
          <p:cNvSpPr>
            <a:spLocks noGrp="1"/>
          </p:cNvSpPr>
          <p:nvPr>
            <p:ph idx="1"/>
          </p:nvPr>
        </p:nvSpPr>
        <p:spPr/>
        <p:txBody>
          <a:bodyPr/>
          <a:lstStyle/>
          <a:p>
            <a:endParaRPr lang="en-ID"/>
          </a:p>
        </p:txBody>
      </p:sp>
      <p:pic>
        <p:nvPicPr>
          <p:cNvPr id="5" name="Picture 4">
            <a:extLst>
              <a:ext uri="{FF2B5EF4-FFF2-40B4-BE49-F238E27FC236}">
                <a16:creationId xmlns:a16="http://schemas.microsoft.com/office/drawing/2014/main" id="{6F24582F-21B5-69AE-3780-85290700940F}"/>
              </a:ext>
            </a:extLst>
          </p:cNvPr>
          <p:cNvPicPr>
            <a:picLocks noChangeAspect="1"/>
          </p:cNvPicPr>
          <p:nvPr/>
        </p:nvPicPr>
        <p:blipFill>
          <a:blip r:embed="rId2"/>
          <a:stretch>
            <a:fillRect/>
          </a:stretch>
        </p:blipFill>
        <p:spPr>
          <a:xfrm>
            <a:off x="0" y="606056"/>
            <a:ext cx="11995354" cy="6251944"/>
          </a:xfrm>
          <a:prstGeom prst="rect">
            <a:avLst/>
          </a:prstGeom>
        </p:spPr>
      </p:pic>
      <p:sp>
        <p:nvSpPr>
          <p:cNvPr id="6" name="Title 1">
            <a:extLst>
              <a:ext uri="{FF2B5EF4-FFF2-40B4-BE49-F238E27FC236}">
                <a16:creationId xmlns:a16="http://schemas.microsoft.com/office/drawing/2014/main" id="{B98B0830-8F19-4EA5-BDE8-956CCADC16A8}"/>
              </a:ext>
            </a:extLst>
          </p:cNvPr>
          <p:cNvSpPr txBox="1">
            <a:spLocks/>
          </p:cNvSpPr>
          <p:nvPr/>
        </p:nvSpPr>
        <p:spPr>
          <a:xfrm>
            <a:off x="196646" y="-70257"/>
            <a:ext cx="10515600" cy="75129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chemeClr val="bg1"/>
                </a:solidFill>
              </a:rPr>
              <a:t>Compilition</a:t>
            </a:r>
            <a:r>
              <a:rPr lang="en-US" b="1" dirty="0">
                <a:solidFill>
                  <a:schemeClr val="bg1"/>
                </a:solidFill>
              </a:rPr>
              <a:t> of the Draft of the Recommendation</a:t>
            </a:r>
            <a:endParaRPr lang="en-ID" b="1" dirty="0">
              <a:solidFill>
                <a:schemeClr val="bg1"/>
              </a:solidFill>
            </a:endParaRPr>
          </a:p>
        </p:txBody>
      </p:sp>
    </p:spTree>
    <p:extLst>
      <p:ext uri="{BB962C8B-B14F-4D97-AF65-F5344CB8AC3E}">
        <p14:creationId xmlns:p14="http://schemas.microsoft.com/office/powerpoint/2010/main" val="843326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F26F6-E866-6EF9-7BBB-99BB2298B210}"/>
              </a:ext>
            </a:extLst>
          </p:cNvPr>
          <p:cNvSpPr>
            <a:spLocks noGrp="1"/>
          </p:cNvSpPr>
          <p:nvPr>
            <p:ph idx="1"/>
          </p:nvPr>
        </p:nvSpPr>
        <p:spPr>
          <a:xfrm>
            <a:off x="593651" y="943123"/>
            <a:ext cx="9592340" cy="4351338"/>
          </a:xfrm>
        </p:spPr>
        <p:txBody>
          <a:bodyPr>
            <a:normAutofit fontScale="92500"/>
          </a:bodyPr>
          <a:lstStyle/>
          <a:p>
            <a:r>
              <a:rPr lang="en-US" dirty="0"/>
              <a:t>Capacity </a:t>
            </a:r>
            <a:r>
              <a:rPr lang="en-US" dirty="0" err="1"/>
              <a:t>Assessement</a:t>
            </a:r>
            <a:r>
              <a:rPr lang="en-US" dirty="0"/>
              <a:t> to identify the Gap, and progress after 2018</a:t>
            </a:r>
          </a:p>
          <a:p>
            <a:r>
              <a:rPr lang="en-US" dirty="0"/>
              <a:t>Need more stakeholder engagements (NTWC, NDMO, Sea Level Monitoring Organization)</a:t>
            </a:r>
          </a:p>
          <a:p>
            <a:r>
              <a:rPr lang="en-US" dirty="0"/>
              <a:t>Validation of the result</a:t>
            </a:r>
          </a:p>
          <a:p>
            <a:r>
              <a:rPr lang="en-US" dirty="0"/>
              <a:t>Producing Result and Recommendation, invite Chair WG and Task Team, experts</a:t>
            </a:r>
          </a:p>
          <a:p>
            <a:r>
              <a:rPr lang="en-US" dirty="0"/>
              <a:t>Cross Cutting Recommendation</a:t>
            </a:r>
          </a:p>
          <a:p>
            <a:r>
              <a:rPr lang="en-US" dirty="0"/>
              <a:t>Final Recommendation Endorse by the ICG Steering Committees</a:t>
            </a:r>
          </a:p>
          <a:p>
            <a:r>
              <a:rPr lang="en-US" dirty="0"/>
              <a:t>Promoted in the Global Platform</a:t>
            </a:r>
            <a:endParaRPr lang="en-ID" dirty="0"/>
          </a:p>
        </p:txBody>
      </p:sp>
      <p:sp>
        <p:nvSpPr>
          <p:cNvPr id="4" name="Title 1">
            <a:extLst>
              <a:ext uri="{FF2B5EF4-FFF2-40B4-BE49-F238E27FC236}">
                <a16:creationId xmlns:a16="http://schemas.microsoft.com/office/drawing/2014/main" id="{8CE16836-58BA-63A2-C47E-41A04FD3CB3C}"/>
              </a:ext>
            </a:extLst>
          </p:cNvPr>
          <p:cNvSpPr txBox="1">
            <a:spLocks/>
          </p:cNvSpPr>
          <p:nvPr/>
        </p:nvSpPr>
        <p:spPr>
          <a:xfrm>
            <a:off x="196646" y="-70257"/>
            <a:ext cx="10515600" cy="7512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Remarks</a:t>
            </a:r>
            <a:endParaRPr lang="en-ID" b="1" dirty="0">
              <a:solidFill>
                <a:schemeClr val="bg1"/>
              </a:solidFill>
            </a:endParaRPr>
          </a:p>
        </p:txBody>
      </p:sp>
    </p:spTree>
    <p:extLst>
      <p:ext uri="{BB962C8B-B14F-4D97-AF65-F5344CB8AC3E}">
        <p14:creationId xmlns:p14="http://schemas.microsoft.com/office/powerpoint/2010/main" val="347365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2F5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AEE3126C-2771-98F0-74FA-8D06E64449D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0" y="850900"/>
            <a:ext cx="2470150" cy="33496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 company name&#10;&#10;Description automatically generated">
            <a:extLst>
              <a:ext uri="{FF2B5EF4-FFF2-40B4-BE49-F238E27FC236}">
                <a16:creationId xmlns:a16="http://schemas.microsoft.com/office/drawing/2014/main" id="{54196F92-7D8A-4286-BDBE-101F514A9A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0177" y="4618038"/>
            <a:ext cx="2470150" cy="1744663"/>
          </a:xfrm>
          <a:prstGeom prst="rect">
            <a:avLst/>
          </a:prstGeom>
        </p:spPr>
      </p:pic>
      <p:pic>
        <p:nvPicPr>
          <p:cNvPr id="4" name="Content Placeholder 6">
            <a:extLst>
              <a:ext uri="{FF2B5EF4-FFF2-40B4-BE49-F238E27FC236}">
                <a16:creationId xmlns:a16="http://schemas.microsoft.com/office/drawing/2014/main" id="{CB4618A6-84F0-67D7-4730-91CB738F6E87}"/>
              </a:ext>
            </a:extLst>
          </p:cNvPr>
          <p:cNvPicPr>
            <a:picLocks noChangeAspect="1"/>
          </p:cNvPicPr>
          <p:nvPr/>
        </p:nvPicPr>
        <p:blipFill>
          <a:blip r:embed="rId4"/>
          <a:stretch>
            <a:fillRect/>
          </a:stretch>
        </p:blipFill>
        <p:spPr>
          <a:xfrm>
            <a:off x="8560327" y="3265488"/>
            <a:ext cx="2927350" cy="2287588"/>
          </a:xfrm>
          <a:prstGeom prst="rect">
            <a:avLst/>
          </a:prstGeom>
        </p:spPr>
      </p:pic>
      <p:sp>
        <p:nvSpPr>
          <p:cNvPr id="2" name="Title 1">
            <a:extLst>
              <a:ext uri="{FF2B5EF4-FFF2-40B4-BE49-F238E27FC236}">
                <a16:creationId xmlns:a16="http://schemas.microsoft.com/office/drawing/2014/main" id="{4FC73CAB-04CE-4901-AC6D-BA11DFFE8814}"/>
              </a:ext>
            </a:extLst>
          </p:cNvPr>
          <p:cNvSpPr>
            <a:spLocks noGrp="1"/>
          </p:cNvSpPr>
          <p:nvPr>
            <p:ph type="title"/>
          </p:nvPr>
        </p:nvSpPr>
        <p:spPr>
          <a:xfrm>
            <a:off x="0" y="0"/>
            <a:ext cx="5468547" cy="6858000"/>
          </a:xfrm>
          <a:solidFill>
            <a:schemeClr val="accent1">
              <a:lumMod val="75000"/>
            </a:schemeClr>
          </a:solid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We all need </a:t>
            </a: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work together to make </a:t>
            </a: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the world’s </a:t>
            </a: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at-risk coastal communities </a:t>
            </a: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Tsunami Ready </a:t>
            </a:r>
            <a:br>
              <a:rPr lang="en-US" sz="4400" kern="1200" dirty="0">
                <a:solidFill>
                  <a:srgbClr val="FFFFFF"/>
                </a:solidFill>
                <a:latin typeface="+mj-lt"/>
                <a:ea typeface="+mj-ea"/>
                <a:cs typeface="+mj-cs"/>
              </a:rPr>
            </a:b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 </a:t>
            </a:r>
          </a:p>
        </p:txBody>
      </p:sp>
    </p:spTree>
    <p:extLst>
      <p:ext uri="{BB962C8B-B14F-4D97-AF65-F5344CB8AC3E}">
        <p14:creationId xmlns:p14="http://schemas.microsoft.com/office/powerpoint/2010/main" val="12294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rontiers | The UN Decade of Ocean Science for Sustainable Development">
            <a:extLst>
              <a:ext uri="{FF2B5EF4-FFF2-40B4-BE49-F238E27FC236}">
                <a16:creationId xmlns:a16="http://schemas.microsoft.com/office/drawing/2014/main" id="{CFC9D35D-9CE8-8FCF-B15D-91317EDB66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21" y="5271994"/>
            <a:ext cx="2092276" cy="12553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7585C86-A1E1-E826-E3CF-D53CCF8972E8}"/>
              </a:ext>
            </a:extLst>
          </p:cNvPr>
          <p:cNvSpPr>
            <a:spLocks noGrp="1"/>
          </p:cNvSpPr>
          <p:nvPr>
            <p:ph idx="1"/>
          </p:nvPr>
        </p:nvSpPr>
        <p:spPr>
          <a:xfrm>
            <a:off x="117986" y="657897"/>
            <a:ext cx="10191874" cy="3640263"/>
          </a:xfrm>
        </p:spPr>
        <p:txBody>
          <a:bodyPr>
            <a:noAutofit/>
          </a:bodyPr>
          <a:lstStyle/>
          <a:p>
            <a:pPr marL="800100" lvl="1" indent="-342900">
              <a:lnSpc>
                <a:spcPct val="100000"/>
              </a:lnSpc>
              <a:spcBef>
                <a:spcPts val="0"/>
              </a:spcBef>
              <a:buFont typeface="+mj-lt"/>
              <a:buAutoNum type="arabicPeriod"/>
            </a:pPr>
            <a:r>
              <a:rPr lang="en-US" sz="2600" dirty="0"/>
              <a:t>To evaluate the existing technical capacity of the UNESCO-IOC Indian Ocean Tsunami Warning and Mitigation System (IOTWMS) and Pacific Tsunami Warning &amp; Mitigation System (PTWS) and highlight the progress made since 2004 Indian Ocean Tsunami and subsequent assessments. </a:t>
            </a:r>
          </a:p>
          <a:p>
            <a:pPr marL="800100" lvl="1" indent="-342900">
              <a:lnSpc>
                <a:spcPct val="100000"/>
              </a:lnSpc>
              <a:spcBef>
                <a:spcPts val="0"/>
              </a:spcBef>
              <a:buFont typeface="+mj-lt"/>
              <a:buAutoNum type="arabicPeriod"/>
            </a:pPr>
            <a:r>
              <a:rPr lang="en-US" sz="2600" dirty="0"/>
              <a:t>To identify specific gaps and capacity development requirements at regional and national levels for strengthening the technical and policy aspects of the tsunami warning and mitigation systems in the region</a:t>
            </a:r>
          </a:p>
          <a:p>
            <a:pPr marL="800100" lvl="1" indent="-342900">
              <a:lnSpc>
                <a:spcPct val="100000"/>
              </a:lnSpc>
              <a:spcBef>
                <a:spcPts val="0"/>
              </a:spcBef>
              <a:buFont typeface="+mj-lt"/>
              <a:buAutoNum type="arabicPeriod"/>
            </a:pPr>
            <a:r>
              <a:rPr lang="en-US" sz="2600" dirty="0"/>
              <a:t>To reinvigorate political commitment and provide recommendations for investments in tsunami preparedness, aiming to address the identified gaps in Asia and the Pacific through regional and subregional cooperation.</a:t>
            </a:r>
          </a:p>
        </p:txBody>
      </p:sp>
      <p:sp>
        <p:nvSpPr>
          <p:cNvPr id="8" name="Title 1">
            <a:extLst>
              <a:ext uri="{FF2B5EF4-FFF2-40B4-BE49-F238E27FC236}">
                <a16:creationId xmlns:a16="http://schemas.microsoft.com/office/drawing/2014/main" id="{E3A8EB53-BB24-C870-B165-1B0D558ACCF1}"/>
              </a:ext>
            </a:extLst>
          </p:cNvPr>
          <p:cNvSpPr txBox="1">
            <a:spLocks/>
          </p:cNvSpPr>
          <p:nvPr/>
        </p:nvSpPr>
        <p:spPr>
          <a:xfrm>
            <a:off x="117986" y="43758"/>
            <a:ext cx="10392697" cy="598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chemeClr val="bg1"/>
                </a:solidFill>
                <a:latin typeface="Arial" panose="020B0604020202020204" pitchFamily="34" charset="0"/>
                <a:cs typeface="Arial" panose="020B0604020202020204" pitchFamily="34" charset="0"/>
              </a:rPr>
              <a:t>OBJECTIVES</a:t>
            </a:r>
          </a:p>
        </p:txBody>
      </p:sp>
      <p:pic>
        <p:nvPicPr>
          <p:cNvPr id="1028" name="Picture 4" descr="Sendai Framework for Disaster Risk Reduction 2015-2030 | UNDRR">
            <a:extLst>
              <a:ext uri="{FF2B5EF4-FFF2-40B4-BE49-F238E27FC236}">
                <a16:creationId xmlns:a16="http://schemas.microsoft.com/office/drawing/2014/main" id="{A7A9A2EA-5FCE-B158-245B-19CA676248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212" y="6089749"/>
            <a:ext cx="2903838"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mmunications materials - United Nations Sustainable Development">
            <a:extLst>
              <a:ext uri="{FF2B5EF4-FFF2-40B4-BE49-F238E27FC236}">
                <a16:creationId xmlns:a16="http://schemas.microsoft.com/office/drawing/2014/main" id="{2CEE72DF-469B-EFC2-EDDB-7E9B0D945A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6676" y="6019510"/>
            <a:ext cx="4081591" cy="7453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4865DE5-8A99-956A-7B2C-EDE1DC1B9904}"/>
              </a:ext>
            </a:extLst>
          </p:cNvPr>
          <p:cNvPicPr>
            <a:picLocks noChangeAspect="1"/>
          </p:cNvPicPr>
          <p:nvPr/>
        </p:nvPicPr>
        <p:blipFill>
          <a:blip r:embed="rId6"/>
          <a:stretch>
            <a:fillRect/>
          </a:stretch>
        </p:blipFill>
        <p:spPr>
          <a:xfrm>
            <a:off x="2395170" y="6019510"/>
            <a:ext cx="1470352" cy="794732"/>
          </a:xfrm>
          <a:prstGeom prst="rect">
            <a:avLst/>
          </a:prstGeom>
        </p:spPr>
      </p:pic>
    </p:spTree>
    <p:extLst>
      <p:ext uri="{BB962C8B-B14F-4D97-AF65-F5344CB8AC3E}">
        <p14:creationId xmlns:p14="http://schemas.microsoft.com/office/powerpoint/2010/main" val="2933578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rontiers | The UN Decade of Ocean Science for Sustainable Development">
            <a:extLst>
              <a:ext uri="{FF2B5EF4-FFF2-40B4-BE49-F238E27FC236}">
                <a16:creationId xmlns:a16="http://schemas.microsoft.com/office/drawing/2014/main" id="{CFC9D35D-9CE8-8FCF-B15D-91317EDB66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21" y="5271994"/>
            <a:ext cx="2092276" cy="125536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E3A8EB53-BB24-C870-B165-1B0D558ACCF1}"/>
              </a:ext>
            </a:extLst>
          </p:cNvPr>
          <p:cNvSpPr txBox="1">
            <a:spLocks/>
          </p:cNvSpPr>
          <p:nvPr/>
        </p:nvSpPr>
        <p:spPr>
          <a:xfrm>
            <a:off x="117986" y="43758"/>
            <a:ext cx="10392697" cy="598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chemeClr val="bg1"/>
                </a:solidFill>
                <a:latin typeface="Arial" panose="020B0604020202020204" pitchFamily="34" charset="0"/>
                <a:cs typeface="Arial" panose="020B0604020202020204" pitchFamily="34" charset="0"/>
              </a:rPr>
              <a:t>METHODOLOGY</a:t>
            </a:r>
          </a:p>
        </p:txBody>
      </p:sp>
      <p:pic>
        <p:nvPicPr>
          <p:cNvPr id="1028" name="Picture 4" descr="Sendai Framework for Disaster Risk Reduction 2015-2030 | UNDRR">
            <a:extLst>
              <a:ext uri="{FF2B5EF4-FFF2-40B4-BE49-F238E27FC236}">
                <a16:creationId xmlns:a16="http://schemas.microsoft.com/office/drawing/2014/main" id="{A7A9A2EA-5FCE-B158-245B-19CA676248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212" y="6089749"/>
            <a:ext cx="2903838"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mmunications materials - United Nations Sustainable Development">
            <a:extLst>
              <a:ext uri="{FF2B5EF4-FFF2-40B4-BE49-F238E27FC236}">
                <a16:creationId xmlns:a16="http://schemas.microsoft.com/office/drawing/2014/main" id="{2CEE72DF-469B-EFC2-EDDB-7E9B0D945A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6676" y="6019510"/>
            <a:ext cx="4081591" cy="7453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4865DE5-8A99-956A-7B2C-EDE1DC1B9904}"/>
              </a:ext>
            </a:extLst>
          </p:cNvPr>
          <p:cNvPicPr>
            <a:picLocks noChangeAspect="1"/>
          </p:cNvPicPr>
          <p:nvPr/>
        </p:nvPicPr>
        <p:blipFill>
          <a:blip r:embed="rId6"/>
          <a:stretch>
            <a:fillRect/>
          </a:stretch>
        </p:blipFill>
        <p:spPr>
          <a:xfrm>
            <a:off x="2395170" y="6019510"/>
            <a:ext cx="1470352" cy="794732"/>
          </a:xfrm>
          <a:prstGeom prst="rect">
            <a:avLst/>
          </a:prstGeom>
        </p:spPr>
      </p:pic>
      <p:sp>
        <p:nvSpPr>
          <p:cNvPr id="5" name="Content Placeholder 4">
            <a:extLst>
              <a:ext uri="{FF2B5EF4-FFF2-40B4-BE49-F238E27FC236}">
                <a16:creationId xmlns:a16="http://schemas.microsoft.com/office/drawing/2014/main" id="{214E0F98-7D96-67D1-4F70-7821E79FBB21}"/>
              </a:ext>
            </a:extLst>
          </p:cNvPr>
          <p:cNvSpPr>
            <a:spLocks noGrp="1"/>
          </p:cNvSpPr>
          <p:nvPr>
            <p:ph idx="1"/>
          </p:nvPr>
        </p:nvSpPr>
        <p:spPr>
          <a:xfrm>
            <a:off x="117986" y="781348"/>
            <a:ext cx="10216861" cy="4351338"/>
          </a:xfrm>
        </p:spPr>
        <p:txBody>
          <a:bodyPr>
            <a:normAutofit/>
          </a:bodyPr>
          <a:lstStyle/>
          <a:p>
            <a:pPr marL="800100" lvl="1" indent="-342900">
              <a:lnSpc>
                <a:spcPct val="100000"/>
              </a:lnSpc>
              <a:spcBef>
                <a:spcPts val="0"/>
              </a:spcBef>
              <a:buFont typeface="+mj-lt"/>
              <a:buAutoNum type="arabicPeriod"/>
            </a:pPr>
            <a:r>
              <a:rPr lang="en-US" u="sng" dirty="0"/>
              <a:t>National technical online survey</a:t>
            </a:r>
            <a:r>
              <a:rPr lang="en-US" dirty="0"/>
              <a:t>: comprehensive technical survey as developed through 2018 IOTWMS capacity assessment exercise to be completed by Member States with guidance from UNESCO-IOC, </a:t>
            </a:r>
          </a:p>
          <a:p>
            <a:pPr marL="800100" lvl="1" indent="-342900">
              <a:lnSpc>
                <a:spcPct val="100000"/>
              </a:lnSpc>
              <a:spcBef>
                <a:spcPts val="0"/>
              </a:spcBef>
              <a:buFont typeface="+mj-lt"/>
              <a:buAutoNum type="arabicPeriod"/>
            </a:pPr>
            <a:r>
              <a:rPr lang="en-US" u="sng" dirty="0"/>
              <a:t>Survey analysis</a:t>
            </a:r>
            <a:r>
              <a:rPr lang="en-US" dirty="0"/>
              <a:t>: analysis of national survey data, including a comparison with previous capacity assessments, to understand the capacity building requirements </a:t>
            </a:r>
          </a:p>
          <a:p>
            <a:pPr marL="800100" lvl="1" indent="-342900">
              <a:lnSpc>
                <a:spcPct val="100000"/>
              </a:lnSpc>
              <a:spcBef>
                <a:spcPts val="0"/>
              </a:spcBef>
              <a:buFont typeface="+mj-lt"/>
              <a:buAutoNum type="arabicPeriod"/>
            </a:pPr>
            <a:r>
              <a:rPr lang="en-US" u="sng" dirty="0"/>
              <a:t>Validation consultation workshops</a:t>
            </a:r>
            <a:r>
              <a:rPr lang="en-US" dirty="0"/>
              <a:t>: validation of analysis and sharing of good practices with ICG/IOTWMS Steering Group and ICG/PTWS Steering Committee</a:t>
            </a:r>
            <a:endParaRPr lang="en-ID" dirty="0"/>
          </a:p>
        </p:txBody>
      </p:sp>
      <p:sp>
        <p:nvSpPr>
          <p:cNvPr id="6" name="TextBox 5">
            <a:extLst>
              <a:ext uri="{FF2B5EF4-FFF2-40B4-BE49-F238E27FC236}">
                <a16:creationId xmlns:a16="http://schemas.microsoft.com/office/drawing/2014/main" id="{C6E221D2-7388-ECD7-7CB4-33AFA75A42D5}"/>
              </a:ext>
            </a:extLst>
          </p:cNvPr>
          <p:cNvSpPr txBox="1"/>
          <p:nvPr/>
        </p:nvSpPr>
        <p:spPr>
          <a:xfrm>
            <a:off x="1407041" y="4273493"/>
            <a:ext cx="10392697" cy="1754326"/>
          </a:xfrm>
          <a:prstGeom prst="rect">
            <a:avLst/>
          </a:prstGeom>
          <a:noFill/>
        </p:spPr>
        <p:txBody>
          <a:bodyPr wrap="square" rtlCol="0">
            <a:spAutoFit/>
          </a:bodyPr>
          <a:lstStyle/>
          <a:p>
            <a:r>
              <a:rPr lang="en-US" sz="1800" dirty="0">
                <a:effectLst/>
                <a:latin typeface="Book Antiqua" panose="02040602050305030304" pitchFamily="18" charset="0"/>
                <a:ea typeface="Calibri" panose="020F0502020204030204" pitchFamily="34" charset="0"/>
                <a:cs typeface="Arial" panose="020B0604020202020204" pitchFamily="34" charset="0"/>
              </a:rPr>
              <a:t>The assessment will be completed within a total duration of 23 </a:t>
            </a:r>
            <a:r>
              <a:rPr lang="en-US" dirty="0">
                <a:latin typeface="Book Antiqua" panose="02040602050305030304" pitchFamily="18" charset="0"/>
                <a:ea typeface="Calibri" panose="020F0502020204030204" pitchFamily="34" charset="0"/>
                <a:cs typeface="Arial" panose="020B0604020202020204" pitchFamily="34" charset="0"/>
              </a:rPr>
              <a:t>months (14 months for Phase one and 9 months for Phase two), </a:t>
            </a:r>
            <a:r>
              <a:rPr lang="en-US" sz="1800" dirty="0">
                <a:effectLst/>
                <a:latin typeface="Book Antiqua" panose="02040602050305030304" pitchFamily="18" charset="0"/>
                <a:ea typeface="Calibri" panose="020F0502020204030204" pitchFamily="34" charset="0"/>
                <a:cs typeface="Arial" panose="020B0604020202020204" pitchFamily="34" charset="0"/>
              </a:rPr>
              <a:t>from </a:t>
            </a:r>
            <a:r>
              <a:rPr lang="en-US" sz="1800" b="1" dirty="0">
                <a:effectLst/>
                <a:latin typeface="Book Antiqua" panose="02040602050305030304" pitchFamily="18" charset="0"/>
                <a:ea typeface="Calibri" panose="020F0502020204030204" pitchFamily="34" charset="0"/>
                <a:cs typeface="Arial" panose="020B0604020202020204" pitchFamily="34" charset="0"/>
              </a:rPr>
              <a:t>November 2023 to September 2025</a:t>
            </a:r>
            <a:r>
              <a:rPr lang="en-US" sz="1800" dirty="0">
                <a:effectLst/>
                <a:latin typeface="Book Antiqua" panose="02040602050305030304" pitchFamily="18" charset="0"/>
                <a:ea typeface="Calibri" panose="020F0502020204030204" pitchFamily="34" charset="0"/>
                <a:cs typeface="Arial" panose="020B0604020202020204" pitchFamily="34" charset="0"/>
              </a:rPr>
              <a:t>, </a:t>
            </a:r>
          </a:p>
          <a:p>
            <a:pPr marL="542925" indent="-277813">
              <a:buFont typeface="Calibri" panose="020F0502020204030204" pitchFamily="34" charset="0"/>
              <a:buChar char="⁻"/>
            </a:pPr>
            <a:r>
              <a:rPr lang="en-US" sz="1800" dirty="0">
                <a:effectLst/>
                <a:latin typeface="Book Antiqua" panose="02040602050305030304" pitchFamily="18" charset="0"/>
                <a:ea typeface="Calibri" panose="020F0502020204030204" pitchFamily="34" charset="0"/>
                <a:cs typeface="Arial" panose="020B0604020202020204" pitchFamily="34" charset="0"/>
              </a:rPr>
              <a:t>for data collection and analysis, </a:t>
            </a:r>
          </a:p>
          <a:p>
            <a:pPr marL="542925" indent="-277813">
              <a:buFont typeface="Calibri" panose="020F0502020204030204" pitchFamily="34" charset="0"/>
              <a:buChar char="⁻"/>
            </a:pPr>
            <a:r>
              <a:rPr lang="en-US" sz="1800" dirty="0">
                <a:effectLst/>
                <a:latin typeface="Book Antiqua" panose="02040602050305030304" pitchFamily="18" charset="0"/>
                <a:ea typeface="Calibri" panose="020F0502020204030204" pitchFamily="34" charset="0"/>
                <a:cs typeface="Arial" panose="020B0604020202020204" pitchFamily="34" charset="0"/>
              </a:rPr>
              <a:t>drafting and validation, </a:t>
            </a:r>
          </a:p>
          <a:p>
            <a:pPr marL="542925" indent="-277813">
              <a:buFont typeface="Calibri" panose="020F0502020204030204" pitchFamily="34" charset="0"/>
              <a:buChar char="⁻"/>
            </a:pPr>
            <a:r>
              <a:rPr lang="en-US" sz="1800" dirty="0">
                <a:effectLst/>
                <a:latin typeface="Book Antiqua" panose="02040602050305030304" pitchFamily="18" charset="0"/>
                <a:ea typeface="Calibri" panose="020F0502020204030204" pitchFamily="34" charset="0"/>
                <a:cs typeface="Arial" panose="020B0604020202020204" pitchFamily="34" charset="0"/>
              </a:rPr>
              <a:t>editing and design, </a:t>
            </a:r>
          </a:p>
          <a:p>
            <a:pPr marL="542925" indent="-277813">
              <a:buFont typeface="Calibri" panose="020F0502020204030204" pitchFamily="34" charset="0"/>
              <a:buChar char="⁻"/>
            </a:pPr>
            <a:r>
              <a:rPr lang="en-US" sz="1800" dirty="0">
                <a:effectLst/>
                <a:latin typeface="Book Antiqua" panose="02040602050305030304" pitchFamily="18" charset="0"/>
                <a:ea typeface="Calibri" panose="020F0502020204030204" pitchFamily="34" charset="0"/>
                <a:cs typeface="Arial" panose="020B0604020202020204" pitchFamily="34" charset="0"/>
              </a:rPr>
              <a:t>adoption and launching across all relevant platforms. </a:t>
            </a:r>
            <a:endParaRPr lang="en-ID" dirty="0"/>
          </a:p>
        </p:txBody>
      </p:sp>
    </p:spTree>
    <p:extLst>
      <p:ext uri="{BB962C8B-B14F-4D97-AF65-F5344CB8AC3E}">
        <p14:creationId xmlns:p14="http://schemas.microsoft.com/office/powerpoint/2010/main" val="329615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79B5449-AC4F-CF47-48E3-B7C2B28E3037}"/>
              </a:ext>
            </a:extLst>
          </p:cNvPr>
          <p:cNvSpPr txBox="1">
            <a:spLocks/>
          </p:cNvSpPr>
          <p:nvPr/>
        </p:nvSpPr>
        <p:spPr>
          <a:xfrm>
            <a:off x="565662" y="954579"/>
            <a:ext cx="4911213" cy="5445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t>2024 OUTPUTS - IOTWMS</a:t>
            </a:r>
          </a:p>
          <a:p>
            <a:pPr>
              <a:lnSpc>
                <a:spcPct val="107000"/>
              </a:lnSpc>
              <a:spcAft>
                <a:spcPts val="600"/>
              </a:spcAft>
            </a:pPr>
            <a:r>
              <a:rPr lang="en-US" sz="2400" dirty="0">
                <a:ea typeface="Calibri" panose="020F0502020204030204" pitchFamily="34" charset="0"/>
                <a:cs typeface="Arial" panose="020B0604020202020204" pitchFamily="34" charset="0"/>
              </a:rPr>
              <a:t>1.A_ Member States Survey Analysis for IOTWMS (IOC)</a:t>
            </a:r>
          </a:p>
          <a:p>
            <a:pPr>
              <a:lnSpc>
                <a:spcPct val="107000"/>
              </a:lnSpc>
              <a:spcAft>
                <a:spcPts val="600"/>
              </a:spcAft>
            </a:pPr>
            <a:r>
              <a:rPr lang="en-US" sz="2400" dirty="0">
                <a:ea typeface="Calibri" panose="020F0502020204030204" pitchFamily="34" charset="0"/>
                <a:cs typeface="Arial" panose="020B0604020202020204" pitchFamily="34" charset="0"/>
              </a:rPr>
              <a:t>1.B_  IOTWMS assessment summary and comparative analysis (IOC)</a:t>
            </a:r>
          </a:p>
          <a:p>
            <a:pPr>
              <a:lnSpc>
                <a:spcPct val="107000"/>
              </a:lnSpc>
              <a:spcAft>
                <a:spcPts val="600"/>
              </a:spcAft>
            </a:pPr>
            <a:r>
              <a:rPr lang="en-US" sz="2400" dirty="0">
                <a:ea typeface="Calibri" panose="020F0502020204030204" pitchFamily="34" charset="0"/>
                <a:cs typeface="Arial" panose="020B0604020202020204" pitchFamily="34" charset="0"/>
              </a:rPr>
              <a:t>3.A_ Tsunami preparedness recommendations for ASEAN policymakers (UNESCAP)</a:t>
            </a:r>
          </a:p>
          <a:p>
            <a:pPr>
              <a:lnSpc>
                <a:spcPct val="107000"/>
              </a:lnSpc>
              <a:spcAft>
                <a:spcPts val="600"/>
              </a:spcAft>
            </a:pPr>
            <a:r>
              <a:rPr lang="en-US" sz="2400" dirty="0">
                <a:ea typeface="Calibri" panose="020F0502020204030204" pitchFamily="34" charset="0"/>
                <a:cs typeface="Arial" panose="020B0604020202020204" pitchFamily="34" charset="0"/>
              </a:rPr>
              <a:t>3.B_  Tsunami preparedness recommendations for SAARC policymakers (UNESCAP)</a:t>
            </a:r>
          </a:p>
        </p:txBody>
      </p:sp>
      <p:sp>
        <p:nvSpPr>
          <p:cNvPr id="5" name="Content Placeholder 2">
            <a:extLst>
              <a:ext uri="{FF2B5EF4-FFF2-40B4-BE49-F238E27FC236}">
                <a16:creationId xmlns:a16="http://schemas.microsoft.com/office/drawing/2014/main" id="{4DECF009-D280-7DA6-75B2-3D0E2A1B834C}"/>
              </a:ext>
            </a:extLst>
          </p:cNvPr>
          <p:cNvSpPr txBox="1">
            <a:spLocks/>
          </p:cNvSpPr>
          <p:nvPr/>
        </p:nvSpPr>
        <p:spPr>
          <a:xfrm>
            <a:off x="5871022" y="1046019"/>
            <a:ext cx="4558788" cy="4598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t>2025 OUTPUTS - PTWS</a:t>
            </a:r>
          </a:p>
          <a:p>
            <a:pPr>
              <a:lnSpc>
                <a:spcPct val="107000"/>
              </a:lnSpc>
              <a:spcAft>
                <a:spcPts val="600"/>
              </a:spcAft>
            </a:pPr>
            <a:r>
              <a:rPr lang="en-US" sz="2400" dirty="0">
                <a:ea typeface="Calibri" panose="020F0502020204030204" pitchFamily="34" charset="0"/>
                <a:cs typeface="Arial" panose="020B0604020202020204" pitchFamily="34" charset="0"/>
              </a:rPr>
              <a:t>2.A_ Member State Survey Analysis for PTWS (IOC)</a:t>
            </a:r>
          </a:p>
          <a:p>
            <a:pPr>
              <a:lnSpc>
                <a:spcPct val="107000"/>
              </a:lnSpc>
              <a:spcAft>
                <a:spcPts val="600"/>
              </a:spcAft>
            </a:pPr>
            <a:r>
              <a:rPr lang="en-US" sz="2400" dirty="0">
                <a:ea typeface="Calibri" panose="020F0502020204030204" pitchFamily="34" charset="0"/>
                <a:cs typeface="Arial" panose="020B0604020202020204" pitchFamily="34" charset="0"/>
              </a:rPr>
              <a:t>2.B_  PTWS assessment summary and comparative analysis (IOC)</a:t>
            </a:r>
          </a:p>
          <a:p>
            <a:pPr>
              <a:lnSpc>
                <a:spcPct val="107000"/>
              </a:lnSpc>
              <a:spcAft>
                <a:spcPts val="600"/>
              </a:spcAft>
            </a:pPr>
            <a:r>
              <a:rPr lang="en-US" sz="2400" dirty="0">
                <a:ea typeface="Calibri" panose="020F0502020204030204" pitchFamily="34" charset="0"/>
                <a:cs typeface="Arial" panose="020B0604020202020204" pitchFamily="34" charset="0"/>
              </a:rPr>
              <a:t>3.C_  Tsunami preparedness recommendations for PIF policymakers (UNESCAP)</a:t>
            </a:r>
            <a:endParaRPr lang="en-US" dirty="0"/>
          </a:p>
        </p:txBody>
      </p:sp>
      <p:sp>
        <p:nvSpPr>
          <p:cNvPr id="6" name="Title 1">
            <a:extLst>
              <a:ext uri="{FF2B5EF4-FFF2-40B4-BE49-F238E27FC236}">
                <a16:creationId xmlns:a16="http://schemas.microsoft.com/office/drawing/2014/main" id="{DF5B807E-0DB5-CE0F-606D-B113DC3EB782}"/>
              </a:ext>
            </a:extLst>
          </p:cNvPr>
          <p:cNvSpPr txBox="1">
            <a:spLocks/>
          </p:cNvSpPr>
          <p:nvPr/>
        </p:nvSpPr>
        <p:spPr>
          <a:xfrm>
            <a:off x="117986" y="43758"/>
            <a:ext cx="10392697" cy="598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chemeClr val="bg1"/>
                </a:solidFill>
                <a:latin typeface="Arial" panose="020B0604020202020204" pitchFamily="34" charset="0"/>
                <a:cs typeface="Arial" panose="020B0604020202020204" pitchFamily="34" charset="0"/>
              </a:rPr>
              <a:t>Output of the Capacity assessment of tsunami preparedness</a:t>
            </a:r>
          </a:p>
        </p:txBody>
      </p:sp>
    </p:spTree>
    <p:extLst>
      <p:ext uri="{BB962C8B-B14F-4D97-AF65-F5344CB8AC3E}">
        <p14:creationId xmlns:p14="http://schemas.microsoft.com/office/powerpoint/2010/main" val="252216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962C-B322-65A8-CAF0-6FFB2DC200A4}"/>
              </a:ext>
            </a:extLst>
          </p:cNvPr>
          <p:cNvSpPr>
            <a:spLocks noGrp="1"/>
          </p:cNvSpPr>
          <p:nvPr>
            <p:ph type="title"/>
          </p:nvPr>
        </p:nvSpPr>
        <p:spPr>
          <a:xfrm>
            <a:off x="77803" y="-299014"/>
            <a:ext cx="10515600" cy="1325563"/>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Result Presentation</a:t>
            </a:r>
            <a:endParaRPr lang="en-ID" sz="32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41BD93B-7C4B-7148-75C2-66DE0DB5746E}"/>
              </a:ext>
            </a:extLst>
          </p:cNvPr>
          <p:cNvSpPr>
            <a:spLocks noGrp="1"/>
          </p:cNvSpPr>
          <p:nvPr>
            <p:ph idx="1"/>
          </p:nvPr>
        </p:nvSpPr>
        <p:spPr>
          <a:xfrm>
            <a:off x="308811" y="1026549"/>
            <a:ext cx="9528208" cy="4351338"/>
          </a:xfrm>
        </p:spPr>
        <p:txBody>
          <a:bodyPr>
            <a:normAutofit lnSpcReduction="10000"/>
          </a:bodyPr>
          <a:lstStyle/>
          <a:p>
            <a:pPr marL="0" indent="0">
              <a:lnSpc>
                <a:spcPct val="110000"/>
              </a:lnSpc>
              <a:spcBef>
                <a:spcPts val="0"/>
              </a:spcBef>
              <a:buNone/>
            </a:pPr>
            <a:r>
              <a:rPr lang="en-ID" sz="2000" dirty="0">
                <a:latin typeface="Arial" panose="020B0604020202020204" pitchFamily="34" charset="0"/>
                <a:cs typeface="Arial" panose="020B0604020202020204" pitchFamily="34" charset="0"/>
              </a:rPr>
              <a:t>Results will be presented to:</a:t>
            </a:r>
          </a:p>
          <a:p>
            <a:pPr>
              <a:lnSpc>
                <a:spcPct val="110000"/>
              </a:lnSpc>
              <a:spcBef>
                <a:spcPts val="0"/>
              </a:spcBef>
            </a:pPr>
            <a:r>
              <a:rPr lang="en-ID" sz="2000" dirty="0">
                <a:latin typeface="Arial" panose="020B0604020202020204" pitchFamily="34" charset="0"/>
                <a:cs typeface="Arial" panose="020B0604020202020204" pitchFamily="34" charset="0"/>
              </a:rPr>
              <a:t>UNESCO-IOC Member States at14th Session ICG/IOTWMS(Jakarta, Nov’24) </a:t>
            </a:r>
          </a:p>
          <a:p>
            <a:pPr>
              <a:lnSpc>
                <a:spcPct val="110000"/>
              </a:lnSpc>
              <a:spcBef>
                <a:spcPts val="0"/>
              </a:spcBef>
            </a:pPr>
            <a:r>
              <a:rPr lang="en-ID" sz="2000" dirty="0">
                <a:latin typeface="Arial" panose="020B0604020202020204" pitchFamily="34" charset="0"/>
                <a:cs typeface="Arial" panose="020B0604020202020204" pitchFamily="34" charset="0"/>
              </a:rPr>
              <a:t>UNESCO-IOC 2nd Global Tsunami Symposium commemorating 20 years since Indian Ocean Tsunami of 2004 (Banda Aceh, Nov’24) </a:t>
            </a:r>
          </a:p>
          <a:p>
            <a:pPr>
              <a:lnSpc>
                <a:spcPct val="110000"/>
              </a:lnSpc>
              <a:spcBef>
                <a:spcPts val="0"/>
              </a:spcBef>
            </a:pPr>
            <a:r>
              <a:rPr lang="en-ID" sz="2000" dirty="0">
                <a:latin typeface="Arial" panose="020B0604020202020204" pitchFamily="34" charset="0"/>
                <a:cs typeface="Arial" panose="020B0604020202020204" pitchFamily="34" charset="0"/>
              </a:rPr>
              <a:t>Other events commemorating the Indian Ocean Tsunami of2024 </a:t>
            </a:r>
          </a:p>
          <a:p>
            <a:pPr>
              <a:lnSpc>
                <a:spcPct val="110000"/>
              </a:lnSpc>
              <a:spcBef>
                <a:spcPts val="0"/>
              </a:spcBef>
            </a:pPr>
            <a:r>
              <a:rPr lang="en-ID" sz="2000" dirty="0">
                <a:latin typeface="Arial" panose="020B0604020202020204" pitchFamily="34" charset="0"/>
                <a:cs typeface="Arial" panose="020B0604020202020204" pitchFamily="34" charset="0"/>
              </a:rPr>
              <a:t>Asia-Pacific Ministerial Conference on Disaster Risk Reduction (Manila, Oct’24) </a:t>
            </a:r>
          </a:p>
          <a:p>
            <a:pPr>
              <a:lnSpc>
                <a:spcPct val="110000"/>
              </a:lnSpc>
              <a:spcBef>
                <a:spcPts val="0"/>
              </a:spcBef>
            </a:pPr>
            <a:r>
              <a:rPr lang="en-ID" sz="2000" dirty="0">
                <a:latin typeface="Arial" panose="020B0604020202020204" pitchFamily="34" charset="0"/>
                <a:cs typeface="Arial" panose="020B0604020202020204" pitchFamily="34" charset="0"/>
              </a:rPr>
              <a:t>Association of South-East Asian Nations (ASEAN) </a:t>
            </a:r>
          </a:p>
          <a:p>
            <a:pPr>
              <a:lnSpc>
                <a:spcPct val="110000"/>
              </a:lnSpc>
              <a:spcBef>
                <a:spcPts val="0"/>
              </a:spcBef>
            </a:pPr>
            <a:r>
              <a:rPr lang="en-ID" sz="2000" dirty="0">
                <a:latin typeface="Arial" panose="020B0604020202020204" pitchFamily="34" charset="0"/>
                <a:cs typeface="Arial" panose="020B0604020202020204" pitchFamily="34" charset="0"/>
              </a:rPr>
              <a:t>South Asian Association for Regional Cooperations (SAARC) </a:t>
            </a:r>
          </a:p>
          <a:p>
            <a:pPr>
              <a:lnSpc>
                <a:spcPct val="110000"/>
              </a:lnSpc>
              <a:spcBef>
                <a:spcPts val="0"/>
              </a:spcBef>
            </a:pPr>
            <a:r>
              <a:rPr lang="en-ID" sz="2000" dirty="0">
                <a:latin typeface="Arial" panose="020B0604020202020204" pitchFamily="34" charset="0"/>
                <a:cs typeface="Arial" panose="020B0604020202020204" pitchFamily="34" charset="0"/>
              </a:rPr>
              <a:t>World Tsunami Awareness Day (WTAD) 2024 (Nov’24) </a:t>
            </a:r>
          </a:p>
          <a:p>
            <a:pPr>
              <a:lnSpc>
                <a:spcPct val="110000"/>
              </a:lnSpc>
              <a:spcBef>
                <a:spcPts val="0"/>
              </a:spcBef>
            </a:pPr>
            <a:r>
              <a:rPr lang="en-ID" sz="2000" dirty="0">
                <a:latin typeface="Arial" panose="020B0604020202020204" pitchFamily="34" charset="0"/>
                <a:cs typeface="Arial" panose="020B0604020202020204" pitchFamily="34" charset="0"/>
              </a:rPr>
              <a:t>Early Warnings for All (EW4ALL) by 2027 initiative </a:t>
            </a:r>
          </a:p>
          <a:p>
            <a:pPr>
              <a:lnSpc>
                <a:spcPct val="110000"/>
              </a:lnSpc>
              <a:spcBef>
                <a:spcPts val="0"/>
              </a:spcBef>
            </a:pPr>
            <a:r>
              <a:rPr lang="en-ID" sz="2000" dirty="0">
                <a:latin typeface="Arial" panose="020B0604020202020204" pitchFamily="34" charset="0"/>
                <a:cs typeface="Arial" panose="020B0604020202020204" pitchFamily="34" charset="0"/>
              </a:rPr>
              <a:t>Summary reports tailored for policy-makers and potential donors, containing recommendations on filling gaps and priorities for capacity development support</a:t>
            </a:r>
          </a:p>
          <a:p>
            <a:pPr>
              <a:lnSpc>
                <a:spcPct val="110000"/>
              </a:lnSpc>
              <a:spcBef>
                <a:spcPts val="0"/>
              </a:spcBef>
            </a:pPr>
            <a:r>
              <a:rPr lang="en-ID" sz="2000" dirty="0">
                <a:latin typeface="Arial" panose="020B0604020202020204" pitchFamily="34" charset="0"/>
                <a:cs typeface="Arial" panose="020B0604020202020204" pitchFamily="34" charset="0"/>
              </a:rPr>
              <a:t>Research and scientific publications about early warning and mitigation system</a:t>
            </a:r>
          </a:p>
        </p:txBody>
      </p:sp>
    </p:spTree>
    <p:extLst>
      <p:ext uri="{BB962C8B-B14F-4D97-AF65-F5344CB8AC3E}">
        <p14:creationId xmlns:p14="http://schemas.microsoft.com/office/powerpoint/2010/main" val="123195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2B0F-71E7-D37D-201A-AE41BDA6A676}"/>
              </a:ext>
            </a:extLst>
          </p:cNvPr>
          <p:cNvSpPr>
            <a:spLocks noGrp="1"/>
          </p:cNvSpPr>
          <p:nvPr>
            <p:ph type="title"/>
          </p:nvPr>
        </p:nvSpPr>
        <p:spPr>
          <a:xfrm>
            <a:off x="83284" y="-368519"/>
            <a:ext cx="10515600" cy="1325563"/>
          </a:xfrm>
        </p:spPr>
        <p:txBody>
          <a:bodyPr>
            <a:normAutofit/>
          </a:bodyPr>
          <a:lstStyle/>
          <a:p>
            <a:r>
              <a:rPr lang="en-US" sz="3200" b="1" dirty="0">
                <a:solidFill>
                  <a:schemeClr val="bg1"/>
                </a:solidFill>
              </a:rPr>
              <a:t>Schedule of the Project</a:t>
            </a:r>
            <a:endParaRPr lang="en-ID" sz="3200" b="1" dirty="0">
              <a:solidFill>
                <a:schemeClr val="bg1"/>
              </a:solidFill>
            </a:endParaRPr>
          </a:p>
        </p:txBody>
      </p:sp>
      <p:sp>
        <p:nvSpPr>
          <p:cNvPr id="3" name="Content Placeholder 2">
            <a:extLst>
              <a:ext uri="{FF2B5EF4-FFF2-40B4-BE49-F238E27FC236}">
                <a16:creationId xmlns:a16="http://schemas.microsoft.com/office/drawing/2014/main" id="{191DF6EF-2DA7-F7BF-6030-A5CFE6DB7625}"/>
              </a:ext>
            </a:extLst>
          </p:cNvPr>
          <p:cNvSpPr>
            <a:spLocks noGrp="1"/>
          </p:cNvSpPr>
          <p:nvPr>
            <p:ph idx="1"/>
          </p:nvPr>
        </p:nvSpPr>
        <p:spPr/>
        <p:txBody>
          <a:bodyPr/>
          <a:lstStyle/>
          <a:p>
            <a:endParaRPr lang="en-ID"/>
          </a:p>
        </p:txBody>
      </p:sp>
      <p:pic>
        <p:nvPicPr>
          <p:cNvPr id="5" name="Picture 4">
            <a:extLst>
              <a:ext uri="{FF2B5EF4-FFF2-40B4-BE49-F238E27FC236}">
                <a16:creationId xmlns:a16="http://schemas.microsoft.com/office/drawing/2014/main" id="{ACEF14AC-CAF1-0797-AC29-BF08298BC256}"/>
              </a:ext>
            </a:extLst>
          </p:cNvPr>
          <p:cNvPicPr>
            <a:picLocks noChangeAspect="1"/>
          </p:cNvPicPr>
          <p:nvPr/>
        </p:nvPicPr>
        <p:blipFill>
          <a:blip r:embed="rId2"/>
          <a:stretch>
            <a:fillRect/>
          </a:stretch>
        </p:blipFill>
        <p:spPr>
          <a:xfrm>
            <a:off x="0" y="-47340"/>
            <a:ext cx="12148284" cy="6905340"/>
          </a:xfrm>
          <a:prstGeom prst="rect">
            <a:avLst/>
          </a:prstGeom>
        </p:spPr>
      </p:pic>
    </p:spTree>
    <p:extLst>
      <p:ext uri="{BB962C8B-B14F-4D97-AF65-F5344CB8AC3E}">
        <p14:creationId xmlns:p14="http://schemas.microsoft.com/office/powerpoint/2010/main" val="206120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4BFE-52AA-42D8-1AE5-4C6D0F3FCC43}"/>
              </a:ext>
            </a:extLst>
          </p:cNvPr>
          <p:cNvSpPr>
            <a:spLocks noGrp="1"/>
          </p:cNvSpPr>
          <p:nvPr>
            <p:ph type="title"/>
          </p:nvPr>
        </p:nvSpPr>
        <p:spPr>
          <a:xfrm>
            <a:off x="186690" y="-223455"/>
            <a:ext cx="10515600" cy="1325563"/>
          </a:xfrm>
        </p:spPr>
        <p:txBody>
          <a:bodyPr>
            <a:normAutofit/>
          </a:bodyPr>
          <a:lstStyle/>
          <a:p>
            <a:r>
              <a:rPr lang="en-US" sz="2800" b="1" dirty="0">
                <a:solidFill>
                  <a:schemeClr val="bg1"/>
                </a:solidFill>
              </a:rPr>
              <a:t>Survey Structure</a:t>
            </a:r>
            <a:endParaRPr lang="en-ID" sz="2800" b="1" dirty="0">
              <a:solidFill>
                <a:schemeClr val="bg1"/>
              </a:solidFill>
            </a:endParaRPr>
          </a:p>
        </p:txBody>
      </p:sp>
      <p:pic>
        <p:nvPicPr>
          <p:cNvPr id="5" name="Picture 4">
            <a:extLst>
              <a:ext uri="{FF2B5EF4-FFF2-40B4-BE49-F238E27FC236}">
                <a16:creationId xmlns:a16="http://schemas.microsoft.com/office/drawing/2014/main" id="{8CAA7E0A-B02F-975C-3F29-B2F085FCBA79}"/>
              </a:ext>
            </a:extLst>
          </p:cNvPr>
          <p:cNvPicPr>
            <a:picLocks noChangeAspect="1"/>
          </p:cNvPicPr>
          <p:nvPr/>
        </p:nvPicPr>
        <p:blipFill>
          <a:blip r:embed="rId2"/>
          <a:stretch>
            <a:fillRect/>
          </a:stretch>
        </p:blipFill>
        <p:spPr>
          <a:xfrm>
            <a:off x="186690" y="1851660"/>
            <a:ext cx="12005310" cy="4908314"/>
          </a:xfrm>
          <a:prstGeom prst="rect">
            <a:avLst/>
          </a:prstGeom>
        </p:spPr>
      </p:pic>
      <p:sp>
        <p:nvSpPr>
          <p:cNvPr id="6" name="TextBox 5">
            <a:extLst>
              <a:ext uri="{FF2B5EF4-FFF2-40B4-BE49-F238E27FC236}">
                <a16:creationId xmlns:a16="http://schemas.microsoft.com/office/drawing/2014/main" id="{96CF2865-AED2-DC7C-086D-A2A3C790AD5B}"/>
              </a:ext>
            </a:extLst>
          </p:cNvPr>
          <p:cNvSpPr txBox="1"/>
          <p:nvPr/>
        </p:nvSpPr>
        <p:spPr>
          <a:xfrm>
            <a:off x="186690" y="726311"/>
            <a:ext cx="9802067" cy="1200329"/>
          </a:xfrm>
          <a:prstGeom prst="rect">
            <a:avLst/>
          </a:prstGeom>
          <a:noFill/>
        </p:spPr>
        <p:txBody>
          <a:bodyPr wrap="square" rtlCol="0">
            <a:spAutoFit/>
          </a:bodyPr>
          <a:lstStyle/>
          <a:p>
            <a:r>
              <a:rPr lang="en-US" sz="2400" dirty="0"/>
              <a:t>The survey has six (6) distinct parts, which may need inputs from different stakeholders based on their national responsibility in the end-to-end tsunami warning and mitigation system</a:t>
            </a:r>
            <a:endParaRPr lang="en-ID" sz="2400" dirty="0"/>
          </a:p>
        </p:txBody>
      </p:sp>
    </p:spTree>
    <p:extLst>
      <p:ext uri="{BB962C8B-B14F-4D97-AF65-F5344CB8AC3E}">
        <p14:creationId xmlns:p14="http://schemas.microsoft.com/office/powerpoint/2010/main" val="486011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1424</TotalTime>
  <Words>2753</Words>
  <Application>Microsoft Office PowerPoint</Application>
  <PresentationFormat>Widescreen</PresentationFormat>
  <Paragraphs>262</Paragraphs>
  <Slides>33</Slides>
  <Notes>5</Notes>
  <HiddenSlides>1</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33</vt:i4>
      </vt:variant>
    </vt:vector>
  </HeadingPairs>
  <TitlesOfParts>
    <vt:vector size="43" baseType="lpstr">
      <vt:lpstr>Arial</vt:lpstr>
      <vt:lpstr>Arial</vt:lpstr>
      <vt:lpstr>Book Antiqua</vt:lpstr>
      <vt:lpstr>Calibri</vt:lpstr>
      <vt:lpstr>Calibri Light</vt:lpstr>
      <vt:lpstr>Times New Roman</vt:lpstr>
      <vt:lpstr>Office Theme</vt:lpstr>
      <vt:lpstr>1_Custom Design</vt:lpstr>
      <vt:lpstr>Custom Design</vt:lpstr>
      <vt:lpstr>9_Custom Design</vt:lpstr>
      <vt:lpstr>PowerPoint Presentation</vt:lpstr>
      <vt:lpstr>History of the Indian Ocean Capacity Assessment </vt:lpstr>
      <vt:lpstr>PowerPoint Presentation</vt:lpstr>
      <vt:lpstr>PowerPoint Presentation</vt:lpstr>
      <vt:lpstr>PowerPoint Presentation</vt:lpstr>
      <vt:lpstr>PowerPoint Presentation</vt:lpstr>
      <vt:lpstr>Result Presentation</vt:lpstr>
      <vt:lpstr>Schedule of the Project</vt:lpstr>
      <vt:lpstr>Survey Structure</vt:lpstr>
      <vt:lpstr>PowerPoint Presentation</vt:lpstr>
      <vt:lpstr>PowerPoint Presentation</vt:lpstr>
      <vt:lpstr>PowerPoint Presentation</vt:lpstr>
      <vt:lpstr>Capacity Assessment Input</vt:lpstr>
      <vt:lpstr>PowerPoint Presentation</vt:lpstr>
      <vt:lpstr>To Confirm Whether Countries Have an Interest to Participate in The Unesco-IOC TRRP</vt:lpstr>
      <vt:lpstr>Whether Countries Currently Implementing Any Other Tsunami Resilience And Preparedness Related Initiatives or Programmes.</vt:lpstr>
      <vt:lpstr>Estimate What Number of Villages, Cities/Districts And Provinces/State Levels Are at Risk To Tsunami.</vt:lpstr>
      <vt:lpstr>National Tsunami Ready Board (NTRB)</vt:lpstr>
      <vt:lpstr>Institution(s) Should be Involved in The Implementation of TRRP or Similar National Initiative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Draft Recommendations from the Working Group</vt:lpstr>
      <vt:lpstr>Compilition of the Draft of the Recommendation</vt:lpstr>
      <vt:lpstr>PowerPoint Presentation</vt:lpstr>
      <vt:lpstr>PowerPoint Presentation</vt:lpstr>
      <vt:lpstr>We all need  work together to make  the world’s  at-risk coastal communities  Tsunami Ready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Richard;tribowo kriswinarso</dc:creator>
  <cp:lastModifiedBy>Suci Dewi Indonesia</cp:lastModifiedBy>
  <cp:revision>381</cp:revision>
  <dcterms:created xsi:type="dcterms:W3CDTF">2021-11-04T20:51:46Z</dcterms:created>
  <dcterms:modified xsi:type="dcterms:W3CDTF">2024-09-20T23:16:00Z</dcterms:modified>
</cp:coreProperties>
</file>