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60" r:id="rId4"/>
    <p:sldId id="259" r:id="rId5"/>
    <p:sldId id="320" r:id="rId6"/>
    <p:sldId id="261" r:id="rId7"/>
    <p:sldId id="262" r:id="rId8"/>
    <p:sldId id="263" r:id="rId9"/>
    <p:sldId id="265" r:id="rId10"/>
    <p:sldId id="264" r:id="rId11"/>
    <p:sldId id="268"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EDDE42-2D39-4D69-B4FB-3D62B3E0AF66}" v="14" dt="2024-09-13T03:25:23.8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igh Fromont [NEMA]" userId="d8ad61a2-0a38-4ee0-8d25-a7fe3a3d84b4" providerId="ADAL" clId="{EAEDDE42-2D39-4D69-B4FB-3D62B3E0AF66}"/>
    <pc:docChg chg="undo custSel addSld delSld modSld sldOrd addMainMaster delMainMaster modMainMaster">
      <pc:chgData name="Ashleigh Fromont [NEMA]" userId="d8ad61a2-0a38-4ee0-8d25-a7fe3a3d84b4" providerId="ADAL" clId="{EAEDDE42-2D39-4D69-B4FB-3D62B3E0AF66}" dt="2024-09-17T19:08:14.181" v="4282" actId="20577"/>
      <pc:docMkLst>
        <pc:docMk/>
      </pc:docMkLst>
      <pc:sldChg chg="del">
        <pc:chgData name="Ashleigh Fromont [NEMA]" userId="d8ad61a2-0a38-4ee0-8d25-a7fe3a3d84b4" providerId="ADAL" clId="{EAEDDE42-2D39-4D69-B4FB-3D62B3E0AF66}" dt="2024-09-13T02:22:50.506" v="6" actId="47"/>
        <pc:sldMkLst>
          <pc:docMk/>
          <pc:sldMk cId="2567033562" sldId="256"/>
        </pc:sldMkLst>
      </pc:sldChg>
      <pc:sldChg chg="add">
        <pc:chgData name="Ashleigh Fromont [NEMA]" userId="d8ad61a2-0a38-4ee0-8d25-a7fe3a3d84b4" providerId="ADAL" clId="{EAEDDE42-2D39-4D69-B4FB-3D62B3E0AF66}" dt="2024-09-13T02:22:44.636" v="1"/>
        <pc:sldMkLst>
          <pc:docMk/>
          <pc:sldMk cId="3455151928" sldId="257"/>
        </pc:sldMkLst>
      </pc:sldChg>
      <pc:sldChg chg="modSp add mod">
        <pc:chgData name="Ashleigh Fromont [NEMA]" userId="d8ad61a2-0a38-4ee0-8d25-a7fe3a3d84b4" providerId="ADAL" clId="{EAEDDE42-2D39-4D69-B4FB-3D62B3E0AF66}" dt="2024-09-17T19:08:14.181" v="4282" actId="20577"/>
        <pc:sldMkLst>
          <pc:docMk/>
          <pc:sldMk cId="3250134007" sldId="258"/>
        </pc:sldMkLst>
        <pc:spChg chg="mod">
          <ac:chgData name="Ashleigh Fromont [NEMA]" userId="d8ad61a2-0a38-4ee0-8d25-a7fe3a3d84b4" providerId="ADAL" clId="{EAEDDE42-2D39-4D69-B4FB-3D62B3E0AF66}" dt="2024-09-17T19:08:14.181" v="4282" actId="20577"/>
          <ac:spMkLst>
            <pc:docMk/>
            <pc:sldMk cId="3250134007" sldId="258"/>
            <ac:spMk id="2" creationId="{B075B67B-A456-D892-D22A-C73182CAABE9}"/>
          </ac:spMkLst>
        </pc:spChg>
        <pc:spChg chg="mod">
          <ac:chgData name="Ashleigh Fromont [NEMA]" userId="d8ad61a2-0a38-4ee0-8d25-a7fe3a3d84b4" providerId="ADAL" clId="{EAEDDE42-2D39-4D69-B4FB-3D62B3E0AF66}" dt="2024-09-13T02:34:05.770" v="971"/>
          <ac:spMkLst>
            <pc:docMk/>
            <pc:sldMk cId="3250134007" sldId="258"/>
            <ac:spMk id="12" creationId="{A69F35E7-2314-3811-2B8B-CBA3623C0812}"/>
          </ac:spMkLst>
        </pc:spChg>
      </pc:sldChg>
      <pc:sldChg chg="addSp modSp add mod">
        <pc:chgData name="Ashleigh Fromont [NEMA]" userId="d8ad61a2-0a38-4ee0-8d25-a7fe3a3d84b4" providerId="ADAL" clId="{EAEDDE42-2D39-4D69-B4FB-3D62B3E0AF66}" dt="2024-09-13T03:24:30.740" v="4106" actId="1076"/>
        <pc:sldMkLst>
          <pc:docMk/>
          <pc:sldMk cId="4018599253" sldId="259"/>
        </pc:sldMkLst>
        <pc:spChg chg="add mod">
          <ac:chgData name="Ashleigh Fromont [NEMA]" userId="d8ad61a2-0a38-4ee0-8d25-a7fe3a3d84b4" providerId="ADAL" clId="{EAEDDE42-2D39-4D69-B4FB-3D62B3E0AF66}" dt="2024-09-13T03:24:10.571" v="4103" actId="1076"/>
          <ac:spMkLst>
            <pc:docMk/>
            <pc:sldMk cId="4018599253" sldId="259"/>
            <ac:spMk id="3" creationId="{AEDC13D7-68B0-9F80-C7D6-82B317CA47B3}"/>
          </ac:spMkLst>
        </pc:spChg>
        <pc:spChg chg="mod">
          <ac:chgData name="Ashleigh Fromont [NEMA]" userId="d8ad61a2-0a38-4ee0-8d25-a7fe3a3d84b4" providerId="ADAL" clId="{EAEDDE42-2D39-4D69-B4FB-3D62B3E0AF66}" dt="2024-09-13T03:24:30.740" v="4106" actId="1076"/>
          <ac:spMkLst>
            <pc:docMk/>
            <pc:sldMk cId="4018599253" sldId="259"/>
            <ac:spMk id="7" creationId="{50BDBC2B-93FB-1618-E184-DD580F751114}"/>
          </ac:spMkLst>
        </pc:spChg>
        <pc:spChg chg="mod">
          <ac:chgData name="Ashleigh Fromont [NEMA]" userId="d8ad61a2-0a38-4ee0-8d25-a7fe3a3d84b4" providerId="ADAL" clId="{EAEDDE42-2D39-4D69-B4FB-3D62B3E0AF66}" dt="2024-09-13T03:23:39.949" v="4099" actId="14100"/>
          <ac:spMkLst>
            <pc:docMk/>
            <pc:sldMk cId="4018599253" sldId="259"/>
            <ac:spMk id="9" creationId="{10E1C562-4BCD-F731-F343-0641111C7EC9}"/>
          </ac:spMkLst>
        </pc:spChg>
        <pc:spChg chg="mod">
          <ac:chgData name="Ashleigh Fromont [NEMA]" userId="d8ad61a2-0a38-4ee0-8d25-a7fe3a3d84b4" providerId="ADAL" clId="{EAEDDE42-2D39-4D69-B4FB-3D62B3E0AF66}" dt="2024-09-13T02:34:08.801" v="972"/>
          <ac:spMkLst>
            <pc:docMk/>
            <pc:sldMk cId="4018599253" sldId="259"/>
            <ac:spMk id="12" creationId="{A69F35E7-2314-3811-2B8B-CBA3623C0812}"/>
          </ac:spMkLst>
        </pc:spChg>
        <pc:picChg chg="mod">
          <ac:chgData name="Ashleigh Fromont [NEMA]" userId="d8ad61a2-0a38-4ee0-8d25-a7fe3a3d84b4" providerId="ADAL" clId="{EAEDDE42-2D39-4D69-B4FB-3D62B3E0AF66}" dt="2024-09-13T03:23:33.239" v="4097" actId="1076"/>
          <ac:picMkLst>
            <pc:docMk/>
            <pc:sldMk cId="4018599253" sldId="259"/>
            <ac:picMk id="5" creationId="{AB8FBE76-A096-B739-3E29-3980027E8B0A}"/>
          </ac:picMkLst>
        </pc:picChg>
      </pc:sldChg>
      <pc:sldChg chg="addSp delSp modSp add mod ord">
        <pc:chgData name="Ashleigh Fromont [NEMA]" userId="d8ad61a2-0a38-4ee0-8d25-a7fe3a3d84b4" providerId="ADAL" clId="{EAEDDE42-2D39-4D69-B4FB-3D62B3E0AF66}" dt="2024-09-13T03:24:55.608" v="4145" actId="22"/>
        <pc:sldMkLst>
          <pc:docMk/>
          <pc:sldMk cId="3995393609" sldId="260"/>
        </pc:sldMkLst>
        <pc:spChg chg="add del">
          <ac:chgData name="Ashleigh Fromont [NEMA]" userId="d8ad61a2-0a38-4ee0-8d25-a7fe3a3d84b4" providerId="ADAL" clId="{EAEDDE42-2D39-4D69-B4FB-3D62B3E0AF66}" dt="2024-09-13T03:24:55.608" v="4145" actId="22"/>
          <ac:spMkLst>
            <pc:docMk/>
            <pc:sldMk cId="3995393609" sldId="260"/>
            <ac:spMk id="3" creationId="{7A77B2BC-D004-78BB-44CD-6F7398226DAE}"/>
          </ac:spMkLst>
        </pc:spChg>
        <pc:spChg chg="mod">
          <ac:chgData name="Ashleigh Fromont [NEMA]" userId="d8ad61a2-0a38-4ee0-8d25-a7fe3a3d84b4" providerId="ADAL" clId="{EAEDDE42-2D39-4D69-B4FB-3D62B3E0AF66}" dt="2024-09-13T02:34:12.392" v="973"/>
          <ac:spMkLst>
            <pc:docMk/>
            <pc:sldMk cId="3995393609" sldId="260"/>
            <ac:spMk id="12" creationId="{A69F35E7-2314-3811-2B8B-CBA3623C0812}"/>
          </ac:spMkLst>
        </pc:spChg>
      </pc:sldChg>
      <pc:sldChg chg="addSp modSp add mod">
        <pc:chgData name="Ashleigh Fromont [NEMA]" userId="d8ad61a2-0a38-4ee0-8d25-a7fe3a3d84b4" providerId="ADAL" clId="{EAEDDE42-2D39-4D69-B4FB-3D62B3E0AF66}" dt="2024-09-13T02:39:25.610" v="1796" actId="20577"/>
        <pc:sldMkLst>
          <pc:docMk/>
          <pc:sldMk cId="1925418257" sldId="261"/>
        </pc:sldMkLst>
        <pc:spChg chg="add mod">
          <ac:chgData name="Ashleigh Fromont [NEMA]" userId="d8ad61a2-0a38-4ee0-8d25-a7fe3a3d84b4" providerId="ADAL" clId="{EAEDDE42-2D39-4D69-B4FB-3D62B3E0AF66}" dt="2024-09-13T02:39:25.610" v="1796" actId="20577"/>
          <ac:spMkLst>
            <pc:docMk/>
            <pc:sldMk cId="1925418257" sldId="261"/>
            <ac:spMk id="2" creationId="{25D71847-5EA3-9525-259F-173012FE4FF5}"/>
          </ac:spMkLst>
        </pc:spChg>
      </pc:sldChg>
      <pc:sldChg chg="modSp add mod">
        <pc:chgData name="Ashleigh Fromont [NEMA]" userId="d8ad61a2-0a38-4ee0-8d25-a7fe3a3d84b4" providerId="ADAL" clId="{EAEDDE42-2D39-4D69-B4FB-3D62B3E0AF66}" dt="2024-09-13T02:39:22.222" v="1793" actId="20577"/>
        <pc:sldMkLst>
          <pc:docMk/>
          <pc:sldMk cId="319369786" sldId="262"/>
        </pc:sldMkLst>
        <pc:spChg chg="mod">
          <ac:chgData name="Ashleigh Fromont [NEMA]" userId="d8ad61a2-0a38-4ee0-8d25-a7fe3a3d84b4" providerId="ADAL" clId="{EAEDDE42-2D39-4D69-B4FB-3D62B3E0AF66}" dt="2024-09-13T02:39:22.222" v="1793" actId="20577"/>
          <ac:spMkLst>
            <pc:docMk/>
            <pc:sldMk cId="319369786" sldId="262"/>
            <ac:spMk id="2" creationId="{25D71847-5EA3-9525-259F-173012FE4FF5}"/>
          </ac:spMkLst>
        </pc:spChg>
        <pc:spChg chg="mod">
          <ac:chgData name="Ashleigh Fromont [NEMA]" userId="d8ad61a2-0a38-4ee0-8d25-a7fe3a3d84b4" providerId="ADAL" clId="{EAEDDE42-2D39-4D69-B4FB-3D62B3E0AF66}" dt="2024-09-13T02:37:15.271" v="1565" actId="6549"/>
          <ac:spMkLst>
            <pc:docMk/>
            <pc:sldMk cId="319369786" sldId="262"/>
            <ac:spMk id="7" creationId="{50BDBC2B-93FB-1618-E184-DD580F751114}"/>
          </ac:spMkLst>
        </pc:spChg>
      </pc:sldChg>
      <pc:sldChg chg="delSp modSp add mod">
        <pc:chgData name="Ashleigh Fromont [NEMA]" userId="d8ad61a2-0a38-4ee0-8d25-a7fe3a3d84b4" providerId="ADAL" clId="{EAEDDE42-2D39-4D69-B4FB-3D62B3E0AF66}" dt="2024-09-13T02:39:18.172" v="1790" actId="20577"/>
        <pc:sldMkLst>
          <pc:docMk/>
          <pc:sldMk cId="428267984" sldId="263"/>
        </pc:sldMkLst>
        <pc:spChg chg="mod">
          <ac:chgData name="Ashleigh Fromont [NEMA]" userId="d8ad61a2-0a38-4ee0-8d25-a7fe3a3d84b4" providerId="ADAL" clId="{EAEDDE42-2D39-4D69-B4FB-3D62B3E0AF66}" dt="2024-09-13T02:39:18.172" v="1790" actId="20577"/>
          <ac:spMkLst>
            <pc:docMk/>
            <pc:sldMk cId="428267984" sldId="263"/>
            <ac:spMk id="2" creationId="{25D71847-5EA3-9525-259F-173012FE4FF5}"/>
          </ac:spMkLst>
        </pc:spChg>
        <pc:spChg chg="mod">
          <ac:chgData name="Ashleigh Fromont [NEMA]" userId="d8ad61a2-0a38-4ee0-8d25-a7fe3a3d84b4" providerId="ADAL" clId="{EAEDDE42-2D39-4D69-B4FB-3D62B3E0AF66}" dt="2024-09-13T02:37:29.184" v="1582" actId="20577"/>
          <ac:spMkLst>
            <pc:docMk/>
            <pc:sldMk cId="428267984" sldId="263"/>
            <ac:spMk id="7" creationId="{50BDBC2B-93FB-1618-E184-DD580F751114}"/>
          </ac:spMkLst>
        </pc:spChg>
        <pc:spChg chg="del">
          <ac:chgData name="Ashleigh Fromont [NEMA]" userId="d8ad61a2-0a38-4ee0-8d25-a7fe3a3d84b4" providerId="ADAL" clId="{EAEDDE42-2D39-4D69-B4FB-3D62B3E0AF66}" dt="2024-09-13T02:37:24.310" v="1567" actId="478"/>
          <ac:spMkLst>
            <pc:docMk/>
            <pc:sldMk cId="428267984" sldId="263"/>
            <ac:spMk id="9" creationId="{10E1C562-4BCD-F731-F343-0641111C7EC9}"/>
          </ac:spMkLst>
        </pc:spChg>
      </pc:sldChg>
      <pc:sldChg chg="modSp add mod ord">
        <pc:chgData name="Ashleigh Fromont [NEMA]" userId="d8ad61a2-0a38-4ee0-8d25-a7fe3a3d84b4" providerId="ADAL" clId="{EAEDDE42-2D39-4D69-B4FB-3D62B3E0AF66}" dt="2024-09-13T02:39:09.450" v="1784" actId="20577"/>
        <pc:sldMkLst>
          <pc:docMk/>
          <pc:sldMk cId="246440703" sldId="264"/>
        </pc:sldMkLst>
        <pc:spChg chg="mod">
          <ac:chgData name="Ashleigh Fromont [NEMA]" userId="d8ad61a2-0a38-4ee0-8d25-a7fe3a3d84b4" providerId="ADAL" clId="{EAEDDE42-2D39-4D69-B4FB-3D62B3E0AF66}" dt="2024-09-13T02:39:09.450" v="1784" actId="20577"/>
          <ac:spMkLst>
            <pc:docMk/>
            <pc:sldMk cId="246440703" sldId="264"/>
            <ac:spMk id="2" creationId="{25D71847-5EA3-9525-259F-173012FE4FF5}"/>
          </ac:spMkLst>
        </pc:spChg>
        <pc:spChg chg="mod">
          <ac:chgData name="Ashleigh Fromont [NEMA]" userId="d8ad61a2-0a38-4ee0-8d25-a7fe3a3d84b4" providerId="ADAL" clId="{EAEDDE42-2D39-4D69-B4FB-3D62B3E0AF66}" dt="2024-09-13T02:38:16.652" v="1680" actId="20577"/>
          <ac:spMkLst>
            <pc:docMk/>
            <pc:sldMk cId="246440703" sldId="264"/>
            <ac:spMk id="7" creationId="{50BDBC2B-93FB-1618-E184-DD580F751114}"/>
          </ac:spMkLst>
        </pc:spChg>
      </pc:sldChg>
      <pc:sldChg chg="modSp add mod">
        <pc:chgData name="Ashleigh Fromont [NEMA]" userId="d8ad61a2-0a38-4ee0-8d25-a7fe3a3d84b4" providerId="ADAL" clId="{EAEDDE42-2D39-4D69-B4FB-3D62B3E0AF66}" dt="2024-09-13T02:37:54.766" v="1600" actId="1076"/>
        <pc:sldMkLst>
          <pc:docMk/>
          <pc:sldMk cId="2186804525" sldId="265"/>
        </pc:sldMkLst>
        <pc:spChg chg="mod">
          <ac:chgData name="Ashleigh Fromont [NEMA]" userId="d8ad61a2-0a38-4ee0-8d25-a7fe3a3d84b4" providerId="ADAL" clId="{EAEDDE42-2D39-4D69-B4FB-3D62B3E0AF66}" dt="2024-09-13T02:37:54.361" v="1599" actId="1076"/>
          <ac:spMkLst>
            <pc:docMk/>
            <pc:sldMk cId="2186804525" sldId="265"/>
            <ac:spMk id="2" creationId="{B075B67B-A456-D892-D22A-C73182CAABE9}"/>
          </ac:spMkLst>
        </pc:spChg>
        <pc:grpChg chg="mod">
          <ac:chgData name="Ashleigh Fromont [NEMA]" userId="d8ad61a2-0a38-4ee0-8d25-a7fe3a3d84b4" providerId="ADAL" clId="{EAEDDE42-2D39-4D69-B4FB-3D62B3E0AF66}" dt="2024-09-13T02:37:54.766" v="1600" actId="1076"/>
          <ac:grpSpMkLst>
            <pc:docMk/>
            <pc:sldMk cId="2186804525" sldId="265"/>
            <ac:grpSpMk id="10" creationId="{D3AA867B-115E-5FC1-F0E1-6B3A44124464}"/>
          </ac:grpSpMkLst>
        </pc:grpChg>
      </pc:sldChg>
      <pc:sldChg chg="modSp add mod">
        <pc:chgData name="Ashleigh Fromont [NEMA]" userId="d8ad61a2-0a38-4ee0-8d25-a7fe3a3d84b4" providerId="ADAL" clId="{EAEDDE42-2D39-4D69-B4FB-3D62B3E0AF66}" dt="2024-09-13T02:57:36.773" v="1841" actId="20577"/>
        <pc:sldMkLst>
          <pc:docMk/>
          <pc:sldMk cId="1557917358" sldId="266"/>
        </pc:sldMkLst>
        <pc:spChg chg="mod">
          <ac:chgData name="Ashleigh Fromont [NEMA]" userId="d8ad61a2-0a38-4ee0-8d25-a7fe3a3d84b4" providerId="ADAL" clId="{EAEDDE42-2D39-4D69-B4FB-3D62B3E0AF66}" dt="2024-09-13T02:39:13.449" v="1787" actId="20577"/>
          <ac:spMkLst>
            <pc:docMk/>
            <pc:sldMk cId="1557917358" sldId="266"/>
            <ac:spMk id="2" creationId="{25D71847-5EA3-9525-259F-173012FE4FF5}"/>
          </ac:spMkLst>
        </pc:spChg>
        <pc:spChg chg="mod">
          <ac:chgData name="Ashleigh Fromont [NEMA]" userId="d8ad61a2-0a38-4ee0-8d25-a7fe3a3d84b4" providerId="ADAL" clId="{EAEDDE42-2D39-4D69-B4FB-3D62B3E0AF66}" dt="2024-09-13T02:57:36.773" v="1841" actId="20577"/>
          <ac:spMkLst>
            <pc:docMk/>
            <pc:sldMk cId="1557917358" sldId="266"/>
            <ac:spMk id="7" creationId="{50BDBC2B-93FB-1618-E184-DD580F751114}"/>
          </ac:spMkLst>
        </pc:spChg>
      </pc:sldChg>
      <pc:sldChg chg="delSp modSp add mod">
        <pc:chgData name="Ashleigh Fromont [NEMA]" userId="d8ad61a2-0a38-4ee0-8d25-a7fe3a3d84b4" providerId="ADAL" clId="{EAEDDE42-2D39-4D69-B4FB-3D62B3E0AF66}" dt="2024-09-13T02:39:03.772" v="1781"/>
        <pc:sldMkLst>
          <pc:docMk/>
          <pc:sldMk cId="89780971" sldId="267"/>
        </pc:sldMkLst>
        <pc:spChg chg="del mod">
          <ac:chgData name="Ashleigh Fromont [NEMA]" userId="d8ad61a2-0a38-4ee0-8d25-a7fe3a3d84b4" providerId="ADAL" clId="{EAEDDE42-2D39-4D69-B4FB-3D62B3E0AF66}" dt="2024-09-13T02:39:03.772" v="1781"/>
          <ac:spMkLst>
            <pc:docMk/>
            <pc:sldMk cId="89780971" sldId="267"/>
            <ac:spMk id="2" creationId="{25D71847-5EA3-9525-259F-173012FE4FF5}"/>
          </ac:spMkLst>
        </pc:spChg>
        <pc:spChg chg="mod">
          <ac:chgData name="Ashleigh Fromont [NEMA]" userId="d8ad61a2-0a38-4ee0-8d25-a7fe3a3d84b4" providerId="ADAL" clId="{EAEDDE42-2D39-4D69-B4FB-3D62B3E0AF66}" dt="2024-09-13T02:38:53.502" v="1762" actId="20577"/>
          <ac:spMkLst>
            <pc:docMk/>
            <pc:sldMk cId="89780971" sldId="267"/>
            <ac:spMk id="7" creationId="{50BDBC2B-93FB-1618-E184-DD580F751114}"/>
          </ac:spMkLst>
        </pc:spChg>
      </pc:sldChg>
      <pc:sldChg chg="add del">
        <pc:chgData name="Ashleigh Fromont [NEMA]" userId="d8ad61a2-0a38-4ee0-8d25-a7fe3a3d84b4" providerId="ADAL" clId="{EAEDDE42-2D39-4D69-B4FB-3D62B3E0AF66}" dt="2024-09-13T02:38:43.082" v="1715" actId="47"/>
        <pc:sldMkLst>
          <pc:docMk/>
          <pc:sldMk cId="1317960909" sldId="267"/>
        </pc:sldMkLst>
      </pc:sldChg>
      <pc:sldChg chg="modSp add mod">
        <pc:chgData name="Ashleigh Fromont [NEMA]" userId="d8ad61a2-0a38-4ee0-8d25-a7fe3a3d84b4" providerId="ADAL" clId="{EAEDDE42-2D39-4D69-B4FB-3D62B3E0AF66}" dt="2024-09-13T02:57:04.701" v="1839" actId="20577"/>
        <pc:sldMkLst>
          <pc:docMk/>
          <pc:sldMk cId="296491827" sldId="268"/>
        </pc:sldMkLst>
        <pc:spChg chg="mod">
          <ac:chgData name="Ashleigh Fromont [NEMA]" userId="d8ad61a2-0a38-4ee0-8d25-a7fe3a3d84b4" providerId="ADAL" clId="{EAEDDE42-2D39-4D69-B4FB-3D62B3E0AF66}" dt="2024-09-13T02:57:04.701" v="1839" actId="20577"/>
          <ac:spMkLst>
            <pc:docMk/>
            <pc:sldMk cId="296491827" sldId="268"/>
            <ac:spMk id="7" creationId="{50BDBC2B-93FB-1618-E184-DD580F751114}"/>
          </ac:spMkLst>
        </pc:spChg>
      </pc:sldChg>
      <pc:sldChg chg="add del">
        <pc:chgData name="Ashleigh Fromont [NEMA]" userId="d8ad61a2-0a38-4ee0-8d25-a7fe3a3d84b4" providerId="ADAL" clId="{EAEDDE42-2D39-4D69-B4FB-3D62B3E0AF66}" dt="2024-09-13T03:24:15.560" v="4104" actId="47"/>
        <pc:sldMkLst>
          <pc:docMk/>
          <pc:sldMk cId="3382817071" sldId="319"/>
        </pc:sldMkLst>
      </pc:sldChg>
      <pc:sldChg chg="addSp delSp modSp add mod">
        <pc:chgData name="Ashleigh Fromont [NEMA]" userId="d8ad61a2-0a38-4ee0-8d25-a7fe3a3d84b4" providerId="ADAL" clId="{EAEDDE42-2D39-4D69-B4FB-3D62B3E0AF66}" dt="2024-09-13T03:25:17.937" v="4160" actId="1076"/>
        <pc:sldMkLst>
          <pc:docMk/>
          <pc:sldMk cId="3687609753" sldId="320"/>
        </pc:sldMkLst>
        <pc:spChg chg="add del mod">
          <ac:chgData name="Ashleigh Fromont [NEMA]" userId="d8ad61a2-0a38-4ee0-8d25-a7fe3a3d84b4" providerId="ADAL" clId="{EAEDDE42-2D39-4D69-B4FB-3D62B3E0AF66}" dt="2024-09-13T03:24:48.749" v="4142" actId="478"/>
          <ac:spMkLst>
            <pc:docMk/>
            <pc:sldMk cId="3687609753" sldId="320"/>
            <ac:spMk id="2" creationId="{D8C7FA91-8073-9E61-9F9A-1052E4D32FB2}"/>
          </ac:spMkLst>
        </pc:spChg>
        <pc:spChg chg="del">
          <ac:chgData name="Ashleigh Fromont [NEMA]" userId="d8ad61a2-0a38-4ee0-8d25-a7fe3a3d84b4" providerId="ADAL" clId="{EAEDDE42-2D39-4D69-B4FB-3D62B3E0AF66}" dt="2024-09-13T03:24:23.280" v="4105" actId="478"/>
          <ac:spMkLst>
            <pc:docMk/>
            <pc:sldMk cId="3687609753" sldId="320"/>
            <ac:spMk id="7" creationId="{50BDBC2B-93FB-1618-E184-DD580F751114}"/>
          </ac:spMkLst>
        </pc:spChg>
        <pc:spChg chg="mod">
          <ac:chgData name="Ashleigh Fromont [NEMA]" userId="d8ad61a2-0a38-4ee0-8d25-a7fe3a3d84b4" providerId="ADAL" clId="{EAEDDE42-2D39-4D69-B4FB-3D62B3E0AF66}" dt="2024-09-13T03:24:50.680" v="4143" actId="1076"/>
          <ac:spMkLst>
            <pc:docMk/>
            <pc:sldMk cId="3687609753" sldId="320"/>
            <ac:spMk id="9" creationId="{10E1C562-4BCD-F731-F343-0641111C7EC9}"/>
          </ac:spMkLst>
        </pc:spChg>
        <pc:spChg chg="add mod">
          <ac:chgData name="Ashleigh Fromont [NEMA]" userId="d8ad61a2-0a38-4ee0-8d25-a7fe3a3d84b4" providerId="ADAL" clId="{EAEDDE42-2D39-4D69-B4FB-3D62B3E0AF66}" dt="2024-09-13T03:25:17.937" v="4160" actId="1076"/>
          <ac:spMkLst>
            <pc:docMk/>
            <pc:sldMk cId="3687609753" sldId="320"/>
            <ac:spMk id="10" creationId="{7F56C09E-6FA5-0614-A974-8F074FE37573}"/>
          </ac:spMkLst>
        </pc:spChg>
      </pc:sldChg>
      <pc:sldChg chg="delSp modSp add del mod">
        <pc:chgData name="Ashleigh Fromont [NEMA]" userId="d8ad61a2-0a38-4ee0-8d25-a7fe3a3d84b4" providerId="ADAL" clId="{EAEDDE42-2D39-4D69-B4FB-3D62B3E0AF66}" dt="2024-09-13T03:25:46.821" v="4202" actId="47"/>
        <pc:sldMkLst>
          <pc:docMk/>
          <pc:sldMk cId="2999189125" sldId="321"/>
        </pc:sldMkLst>
        <pc:spChg chg="del">
          <ac:chgData name="Ashleigh Fromont [NEMA]" userId="d8ad61a2-0a38-4ee0-8d25-a7fe3a3d84b4" providerId="ADAL" clId="{EAEDDE42-2D39-4D69-B4FB-3D62B3E0AF66}" dt="2024-09-13T03:25:28.329" v="4163" actId="478"/>
          <ac:spMkLst>
            <pc:docMk/>
            <pc:sldMk cId="2999189125" sldId="321"/>
            <ac:spMk id="3" creationId="{AEDC13D7-68B0-9F80-C7D6-82B317CA47B3}"/>
          </ac:spMkLst>
        </pc:spChg>
        <pc:spChg chg="del mod">
          <ac:chgData name="Ashleigh Fromont [NEMA]" userId="d8ad61a2-0a38-4ee0-8d25-a7fe3a3d84b4" providerId="ADAL" clId="{EAEDDE42-2D39-4D69-B4FB-3D62B3E0AF66}" dt="2024-09-13T03:25:45.307" v="4201" actId="478"/>
          <ac:spMkLst>
            <pc:docMk/>
            <pc:sldMk cId="2999189125" sldId="321"/>
            <ac:spMk id="9" creationId="{10E1C562-4BCD-F731-F343-0641111C7EC9}"/>
          </ac:spMkLst>
        </pc:spChg>
      </pc:sldChg>
      <pc:sldMasterChg chg="add addSldLayout">
        <pc:chgData name="Ashleigh Fromont [NEMA]" userId="d8ad61a2-0a38-4ee0-8d25-a7fe3a3d84b4" providerId="ADAL" clId="{EAEDDE42-2D39-4D69-B4FB-3D62B3E0AF66}" dt="2024-09-13T02:22:44.636" v="0" actId="27028"/>
        <pc:sldMasterMkLst>
          <pc:docMk/>
          <pc:sldMasterMk cId="2519543294" sldId="2147483648"/>
        </pc:sldMasterMkLst>
        <pc:sldLayoutChg chg="add">
          <pc:chgData name="Ashleigh Fromont [NEMA]" userId="d8ad61a2-0a38-4ee0-8d25-a7fe3a3d84b4" providerId="ADAL" clId="{EAEDDE42-2D39-4D69-B4FB-3D62B3E0AF66}" dt="2024-09-13T02:22:44.636" v="0" actId="27028"/>
          <pc:sldLayoutMkLst>
            <pc:docMk/>
            <pc:sldMasterMk cId="2519543294" sldId="2147483648"/>
            <pc:sldLayoutMk cId="2593039918" sldId="2147483649"/>
          </pc:sldLayoutMkLst>
        </pc:sldLayoutChg>
      </pc:sldMasterChg>
      <pc:sldMasterChg chg="del replId delSldLayout modSldLayout">
        <pc:chgData name="Ashleigh Fromont [NEMA]" userId="d8ad61a2-0a38-4ee0-8d25-a7fe3a3d84b4" providerId="ADAL" clId="{EAEDDE42-2D39-4D69-B4FB-3D62B3E0AF66}" dt="2024-09-13T02:22:50.506" v="6" actId="47"/>
        <pc:sldMasterMkLst>
          <pc:docMk/>
          <pc:sldMasterMk cId="1658342333" sldId="2147483660"/>
        </pc:sldMasterMkLst>
        <pc:sldLayoutChg chg="del">
          <pc:chgData name="Ashleigh Fromont [NEMA]" userId="d8ad61a2-0a38-4ee0-8d25-a7fe3a3d84b4" providerId="ADAL" clId="{EAEDDE42-2D39-4D69-B4FB-3D62B3E0AF66}" dt="2024-09-13T02:22:50.506" v="6" actId="47"/>
          <pc:sldLayoutMkLst>
            <pc:docMk/>
            <pc:sldMasterMk cId="1658342333" sldId="2147483660"/>
            <pc:sldLayoutMk cId="196585039" sldId="2147483650"/>
          </pc:sldLayoutMkLst>
        </pc:sldLayoutChg>
        <pc:sldLayoutChg chg="del">
          <pc:chgData name="Ashleigh Fromont [NEMA]" userId="d8ad61a2-0a38-4ee0-8d25-a7fe3a3d84b4" providerId="ADAL" clId="{EAEDDE42-2D39-4D69-B4FB-3D62B3E0AF66}" dt="2024-09-13T02:22:50.506" v="6" actId="47"/>
          <pc:sldLayoutMkLst>
            <pc:docMk/>
            <pc:sldMasterMk cId="1658342333" sldId="2147483660"/>
            <pc:sldLayoutMk cId="3185167454" sldId="2147483651"/>
          </pc:sldLayoutMkLst>
        </pc:sldLayoutChg>
        <pc:sldLayoutChg chg="del">
          <pc:chgData name="Ashleigh Fromont [NEMA]" userId="d8ad61a2-0a38-4ee0-8d25-a7fe3a3d84b4" providerId="ADAL" clId="{EAEDDE42-2D39-4D69-B4FB-3D62B3E0AF66}" dt="2024-09-13T02:22:50.506" v="6" actId="47"/>
          <pc:sldLayoutMkLst>
            <pc:docMk/>
            <pc:sldMasterMk cId="1658342333" sldId="2147483660"/>
            <pc:sldLayoutMk cId="3037557465" sldId="2147483652"/>
          </pc:sldLayoutMkLst>
        </pc:sldLayoutChg>
        <pc:sldLayoutChg chg="del">
          <pc:chgData name="Ashleigh Fromont [NEMA]" userId="d8ad61a2-0a38-4ee0-8d25-a7fe3a3d84b4" providerId="ADAL" clId="{EAEDDE42-2D39-4D69-B4FB-3D62B3E0AF66}" dt="2024-09-13T02:22:50.506" v="6" actId="47"/>
          <pc:sldLayoutMkLst>
            <pc:docMk/>
            <pc:sldMasterMk cId="1658342333" sldId="2147483660"/>
            <pc:sldLayoutMk cId="2309578885" sldId="2147483653"/>
          </pc:sldLayoutMkLst>
        </pc:sldLayoutChg>
        <pc:sldLayoutChg chg="del">
          <pc:chgData name="Ashleigh Fromont [NEMA]" userId="d8ad61a2-0a38-4ee0-8d25-a7fe3a3d84b4" providerId="ADAL" clId="{EAEDDE42-2D39-4D69-B4FB-3D62B3E0AF66}" dt="2024-09-13T02:22:50.506" v="6" actId="47"/>
          <pc:sldLayoutMkLst>
            <pc:docMk/>
            <pc:sldMasterMk cId="1658342333" sldId="2147483660"/>
            <pc:sldLayoutMk cId="1590419191" sldId="2147483654"/>
          </pc:sldLayoutMkLst>
        </pc:sldLayoutChg>
        <pc:sldLayoutChg chg="del">
          <pc:chgData name="Ashleigh Fromont [NEMA]" userId="d8ad61a2-0a38-4ee0-8d25-a7fe3a3d84b4" providerId="ADAL" clId="{EAEDDE42-2D39-4D69-B4FB-3D62B3E0AF66}" dt="2024-09-13T02:22:50.506" v="6" actId="47"/>
          <pc:sldLayoutMkLst>
            <pc:docMk/>
            <pc:sldMasterMk cId="1658342333" sldId="2147483660"/>
            <pc:sldLayoutMk cId="2244016550" sldId="2147483655"/>
          </pc:sldLayoutMkLst>
        </pc:sldLayoutChg>
        <pc:sldLayoutChg chg="del">
          <pc:chgData name="Ashleigh Fromont [NEMA]" userId="d8ad61a2-0a38-4ee0-8d25-a7fe3a3d84b4" providerId="ADAL" clId="{EAEDDE42-2D39-4D69-B4FB-3D62B3E0AF66}" dt="2024-09-13T02:22:50.506" v="6" actId="47"/>
          <pc:sldLayoutMkLst>
            <pc:docMk/>
            <pc:sldMasterMk cId="1658342333" sldId="2147483660"/>
            <pc:sldLayoutMk cId="3573617113" sldId="2147483656"/>
          </pc:sldLayoutMkLst>
        </pc:sldLayoutChg>
        <pc:sldLayoutChg chg="del">
          <pc:chgData name="Ashleigh Fromont [NEMA]" userId="d8ad61a2-0a38-4ee0-8d25-a7fe3a3d84b4" providerId="ADAL" clId="{EAEDDE42-2D39-4D69-B4FB-3D62B3E0AF66}" dt="2024-09-13T02:22:50.506" v="6" actId="47"/>
          <pc:sldLayoutMkLst>
            <pc:docMk/>
            <pc:sldMasterMk cId="1658342333" sldId="2147483660"/>
            <pc:sldLayoutMk cId="1058786030" sldId="2147483657"/>
          </pc:sldLayoutMkLst>
        </pc:sldLayoutChg>
        <pc:sldLayoutChg chg="del">
          <pc:chgData name="Ashleigh Fromont [NEMA]" userId="d8ad61a2-0a38-4ee0-8d25-a7fe3a3d84b4" providerId="ADAL" clId="{EAEDDE42-2D39-4D69-B4FB-3D62B3E0AF66}" dt="2024-09-13T02:22:50.506" v="6" actId="47"/>
          <pc:sldLayoutMkLst>
            <pc:docMk/>
            <pc:sldMasterMk cId="1658342333" sldId="2147483660"/>
            <pc:sldLayoutMk cId="3012355423" sldId="2147483658"/>
          </pc:sldLayoutMkLst>
        </pc:sldLayoutChg>
        <pc:sldLayoutChg chg="del">
          <pc:chgData name="Ashleigh Fromont [NEMA]" userId="d8ad61a2-0a38-4ee0-8d25-a7fe3a3d84b4" providerId="ADAL" clId="{EAEDDE42-2D39-4D69-B4FB-3D62B3E0AF66}" dt="2024-09-13T02:22:50.506" v="6" actId="47"/>
          <pc:sldLayoutMkLst>
            <pc:docMk/>
            <pc:sldMasterMk cId="1658342333" sldId="2147483660"/>
            <pc:sldLayoutMk cId="2899592396" sldId="2147483659"/>
          </pc:sldLayoutMkLst>
        </pc:sldLayoutChg>
        <pc:sldLayoutChg chg="del replId">
          <pc:chgData name="Ashleigh Fromont [NEMA]" userId="d8ad61a2-0a38-4ee0-8d25-a7fe3a3d84b4" providerId="ADAL" clId="{EAEDDE42-2D39-4D69-B4FB-3D62B3E0AF66}" dt="2024-09-13T02:22:50.506" v="6" actId="47"/>
          <pc:sldLayoutMkLst>
            <pc:docMk/>
            <pc:sldMasterMk cId="1658342333" sldId="2147483660"/>
            <pc:sldLayoutMk cId="448570161" sldId="214748366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2B3C60-DAD3-457A-AD08-75C164B05BE9}" type="datetimeFigureOut">
              <a:rPr lang="en-NZ" smtClean="0"/>
              <a:t>18/09/2024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7E1A31-C743-4138-90A6-4015B9824B3F}" type="slidenum">
              <a:rPr lang="en-NZ" smtClean="0"/>
              <a:t>‹#›</a:t>
            </a:fld>
            <a:endParaRPr lang="en-NZ"/>
          </a:p>
        </p:txBody>
      </p:sp>
    </p:spTree>
    <p:extLst>
      <p:ext uri="{BB962C8B-B14F-4D97-AF65-F5344CB8AC3E}">
        <p14:creationId xmlns:p14="http://schemas.microsoft.com/office/powerpoint/2010/main" val="4063192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a:t>
            </a:fld>
            <a:endParaRPr lang="en-NZ"/>
          </a:p>
        </p:txBody>
      </p:sp>
    </p:spTree>
    <p:extLst>
      <p:ext uri="{BB962C8B-B14F-4D97-AF65-F5344CB8AC3E}">
        <p14:creationId xmlns:p14="http://schemas.microsoft.com/office/powerpoint/2010/main" val="2669670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2825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1613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7713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3077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2</a:t>
            </a:fld>
            <a:endParaRPr lang="en-NZ"/>
          </a:p>
        </p:txBody>
      </p:sp>
    </p:spTree>
    <p:extLst>
      <p:ext uri="{BB962C8B-B14F-4D97-AF65-F5344CB8AC3E}">
        <p14:creationId xmlns:p14="http://schemas.microsoft.com/office/powerpoint/2010/main" val="3369719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6713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6754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5</a:t>
            </a:fld>
            <a:endParaRPr lang="en-NZ"/>
          </a:p>
        </p:txBody>
      </p:sp>
    </p:spTree>
    <p:extLst>
      <p:ext uri="{BB962C8B-B14F-4D97-AF65-F5344CB8AC3E}">
        <p14:creationId xmlns:p14="http://schemas.microsoft.com/office/powerpoint/2010/main" val="613072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6948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4696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13181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9</a:t>
            </a:fld>
            <a:endParaRPr lang="en-NZ"/>
          </a:p>
        </p:txBody>
      </p:sp>
    </p:spTree>
    <p:extLst>
      <p:ext uri="{BB962C8B-B14F-4D97-AF65-F5344CB8AC3E}">
        <p14:creationId xmlns:p14="http://schemas.microsoft.com/office/powerpoint/2010/main" val="1520655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681C-93F4-B88C-8F6E-298B178DE2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D482B87-08DB-22F0-3BFF-9FCB5C7A5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23A0B1D2-9DBA-7B75-EE87-D8906227F760}"/>
              </a:ext>
            </a:extLst>
          </p:cNvPr>
          <p:cNvSpPr>
            <a:spLocks noGrp="1"/>
          </p:cNvSpPr>
          <p:nvPr>
            <p:ph type="dt" sz="half" idx="10"/>
          </p:nvPr>
        </p:nvSpPr>
        <p:spPr/>
        <p:txBody>
          <a:bodyPr/>
          <a:lstStyle/>
          <a:p>
            <a:fld id="{89EAB04D-218E-4515-90E8-69DA1A6E0DB5}" type="datetimeFigureOut">
              <a:rPr lang="en-NZ" smtClean="0"/>
              <a:t>18/09/2024</a:t>
            </a:fld>
            <a:endParaRPr lang="en-NZ"/>
          </a:p>
        </p:txBody>
      </p:sp>
      <p:sp>
        <p:nvSpPr>
          <p:cNvPr id="5" name="Footer Placeholder 4">
            <a:extLst>
              <a:ext uri="{FF2B5EF4-FFF2-40B4-BE49-F238E27FC236}">
                <a16:creationId xmlns:a16="http://schemas.microsoft.com/office/drawing/2014/main" id="{12BBD4EB-AECB-0206-E567-282A7A3A23D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7B546C6-969B-38DB-B33A-097FF5AF729C}"/>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59303991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50777-CDA2-0E07-9F8F-AB1A4813D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F4E32D-7F55-8B2A-8999-DA1D4AFE41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F44E93A-D8E9-67E2-4D0A-95A14ED67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AB04D-218E-4515-90E8-69DA1A6E0DB5}" type="datetimeFigureOut">
              <a:rPr lang="en-NZ" smtClean="0"/>
              <a:t>18/09/2024</a:t>
            </a:fld>
            <a:endParaRPr lang="en-NZ"/>
          </a:p>
        </p:txBody>
      </p:sp>
      <p:sp>
        <p:nvSpPr>
          <p:cNvPr id="5" name="Footer Placeholder 4">
            <a:extLst>
              <a:ext uri="{FF2B5EF4-FFF2-40B4-BE49-F238E27FC236}">
                <a16:creationId xmlns:a16="http://schemas.microsoft.com/office/drawing/2014/main" id="{45EFE047-F7F6-755F-CCA0-DEFA84F62C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F393F86A-D48B-594E-838D-270F04EEA9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ECF00-8E69-4F8D-AF2E-BD18219ABB32}" type="slidenum">
              <a:rPr lang="en-NZ" smtClean="0"/>
              <a:t>‹#›</a:t>
            </a:fld>
            <a:endParaRPr lang="en-NZ"/>
          </a:p>
        </p:txBody>
      </p:sp>
    </p:spTree>
    <p:extLst>
      <p:ext uri="{BB962C8B-B14F-4D97-AF65-F5344CB8AC3E}">
        <p14:creationId xmlns:p14="http://schemas.microsoft.com/office/powerpoint/2010/main" val="2519543294"/>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131135"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766567" y="3282818"/>
            <a:ext cx="10982750" cy="1015663"/>
          </a:xfrm>
          <a:prstGeom prst="rect">
            <a:avLst/>
          </a:prstGeom>
          <a:noFill/>
        </p:spPr>
        <p:txBody>
          <a:bodyPr wrap="none" rtlCol="0">
            <a:spAutoFit/>
          </a:bodyPr>
          <a:lstStyle/>
          <a:p>
            <a:pPr algn="ctr"/>
            <a:r>
              <a:rPr lang="mi-NZ" sz="6000" b="1" dirty="0">
                <a:solidFill>
                  <a:schemeClr val="bg1"/>
                </a:solidFill>
                <a:latin typeface="Aptos Black" panose="020F0502020204030204" pitchFamily="34" charset="0"/>
              </a:rPr>
              <a:t>WELCOME &amp; INTRODUCTIONS</a:t>
            </a:r>
            <a:endParaRPr lang="en-NZ" sz="6000" b="1" dirty="0">
              <a:solidFill>
                <a:schemeClr val="bg1"/>
              </a:solidFill>
              <a:latin typeface="Aptos Black" panose="020F0502020204030204" pitchFamily="34" charset="0"/>
            </a:endParaRPr>
          </a:p>
        </p:txBody>
      </p:sp>
      <p:sp>
        <p:nvSpPr>
          <p:cNvPr id="4" name="TextBox 3">
            <a:extLst>
              <a:ext uri="{FF2B5EF4-FFF2-40B4-BE49-F238E27FC236}">
                <a16:creationId xmlns:a16="http://schemas.microsoft.com/office/drawing/2014/main" id="{3C4A8378-8E45-7F3D-0772-0F447E8BC9E5}"/>
              </a:ext>
            </a:extLst>
          </p:cNvPr>
          <p:cNvSpPr txBox="1"/>
          <p:nvPr/>
        </p:nvSpPr>
        <p:spPr>
          <a:xfrm>
            <a:off x="-65568" y="1064380"/>
            <a:ext cx="12257568" cy="126188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3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PTWS WORKING GROUP 3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mi-NZ" sz="3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ON DISASTER RISK MANAGEMENT AND PREPAREDNESS (WG 3)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1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sp>
        <p:nvSpPr>
          <p:cNvPr id="6" name="TextBox 5">
            <a:extLst>
              <a:ext uri="{FF2B5EF4-FFF2-40B4-BE49-F238E27FC236}">
                <a16:creationId xmlns:a16="http://schemas.microsoft.com/office/drawing/2014/main" id="{875A9050-0E1A-A0EE-134E-314FC47EB396}"/>
              </a:ext>
            </a:extLst>
          </p:cNvPr>
          <p:cNvSpPr txBox="1"/>
          <p:nvPr/>
        </p:nvSpPr>
        <p:spPr>
          <a:xfrm>
            <a:off x="6853727" y="6211669"/>
            <a:ext cx="5274439" cy="646331"/>
          </a:xfrm>
          <a:prstGeom prst="rect">
            <a:avLst/>
          </a:prstGeom>
          <a:noFill/>
        </p:spPr>
        <p:txBody>
          <a:bodyPr wrap="square">
            <a:spAutoFit/>
          </a:bodyPr>
          <a:lstStyle/>
          <a:p>
            <a:pPr algn="r"/>
            <a:r>
              <a:rPr kumimoji="0" lang="mi-NZ" sz="1800" b="0" i="0" u="none" strike="noStrike" kern="1200" cap="none" spc="0" normalizeH="0" baseline="0" noProof="0" dirty="0" err="1">
                <a:ln>
                  <a:noFill/>
                </a:ln>
                <a:solidFill>
                  <a:srgbClr val="FFFF00"/>
                </a:solidFill>
                <a:effectLst/>
                <a:uLnTx/>
                <a:uFillTx/>
                <a:latin typeface="Aptos ExtraBold" panose="020B0004020202020204" pitchFamily="34" charset="0"/>
                <a:ea typeface="+mn-ea"/>
                <a:cs typeface="+mn-cs"/>
              </a:rPr>
              <a:t>Chair</a:t>
            </a: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 </a:t>
            </a:r>
            <a:r>
              <a:rPr lang="mi-NZ" dirty="0">
                <a:solidFill>
                  <a:srgbClr val="FFFF00"/>
                </a:solidFill>
                <a:latin typeface="Aptos ExtraBold" panose="020B0004020202020204" pitchFamily="34" charset="0"/>
              </a:rPr>
              <a:t> </a:t>
            </a:r>
            <a:r>
              <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rPr>
              <a:t>Ashleigh Fromont, NZ NEMA</a:t>
            </a:r>
          </a:p>
          <a:p>
            <a:pPr algn="r"/>
            <a:r>
              <a:rPr lang="mi-NZ" dirty="0" err="1">
                <a:solidFill>
                  <a:srgbClr val="FFFF00"/>
                </a:solidFill>
                <a:latin typeface="Aptos ExtraBold" panose="020B0004020202020204" pitchFamily="34" charset="0"/>
              </a:rPr>
              <a:t>Vice</a:t>
            </a:r>
            <a:r>
              <a:rPr lang="mi-NZ" dirty="0">
                <a:solidFill>
                  <a:srgbClr val="FFFF00"/>
                </a:solidFill>
                <a:latin typeface="Aptos ExtraBold" panose="020B0004020202020204" pitchFamily="34" charset="0"/>
              </a:rPr>
              <a:t> </a:t>
            </a:r>
            <a:r>
              <a:rPr lang="mi-NZ" dirty="0" err="1">
                <a:solidFill>
                  <a:srgbClr val="FFFF00"/>
                </a:solidFill>
                <a:latin typeface="Aptos ExtraBold" panose="020B0004020202020204" pitchFamily="34" charset="0"/>
              </a:rPr>
              <a:t>Chair</a:t>
            </a:r>
            <a:r>
              <a:rPr lang="mi-NZ" dirty="0">
                <a:solidFill>
                  <a:srgbClr val="FFFF00"/>
                </a:solidFill>
                <a:latin typeface="Aptos ExtraBold" panose="020B0004020202020204" pitchFamily="34" charset="0"/>
              </a:rPr>
              <a:t>: Laura Kong, ITIC</a:t>
            </a:r>
            <a:endParaRPr lang="en-US" dirty="0"/>
          </a:p>
        </p:txBody>
      </p:sp>
    </p:spTree>
    <p:extLst>
      <p:ext uri="{BB962C8B-B14F-4D97-AF65-F5344CB8AC3E}">
        <p14:creationId xmlns:p14="http://schemas.microsoft.com/office/powerpoint/2010/main" val="3455151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4. Best Practice preparedness material &amp; assessment tools</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2" name="TextBox 1">
            <a:extLst>
              <a:ext uri="{FF2B5EF4-FFF2-40B4-BE49-F238E27FC236}">
                <a16:creationId xmlns:a16="http://schemas.microsoft.com/office/drawing/2014/main" id="{25D71847-5EA3-9525-259F-173012FE4FF5}"/>
              </a:ext>
            </a:extLst>
          </p:cNvPr>
          <p:cNvSpPr txBox="1"/>
          <p:nvPr/>
        </p:nvSpPr>
        <p:spPr>
          <a:xfrm>
            <a:off x="367470" y="1016911"/>
            <a:ext cx="10930070" cy="2862322"/>
          </a:xfrm>
          <a:prstGeom prst="rect">
            <a:avLst/>
          </a:prstGeom>
          <a:noFill/>
        </p:spPr>
        <p:txBody>
          <a:bodyPr wrap="square" rtlCol="0">
            <a:spAutoFit/>
          </a:bodyPr>
          <a:lstStyle/>
          <a:p>
            <a:r>
              <a:rPr lang="en-NZ" sz="3600" dirty="0">
                <a:latin typeface="Aptos" panose="020B0004020202020204" pitchFamily="34" charset="0"/>
              </a:rPr>
              <a:t>Any activities to report?</a:t>
            </a:r>
          </a:p>
          <a:p>
            <a:endParaRPr lang="en-NZ" sz="3600" dirty="0">
              <a:latin typeface="Aptos" panose="020B0004020202020204" pitchFamily="34" charset="0"/>
            </a:endParaRPr>
          </a:p>
          <a:p>
            <a:endParaRPr lang="en-NZ" sz="3600" dirty="0">
              <a:latin typeface="Aptos" panose="020B0004020202020204" pitchFamily="34" charset="0"/>
            </a:endParaRPr>
          </a:p>
          <a:p>
            <a:endParaRPr lang="en-NZ" sz="3600" dirty="0">
              <a:latin typeface="Aptos" panose="020B0004020202020204" pitchFamily="34" charset="0"/>
            </a:endParaRPr>
          </a:p>
          <a:p>
            <a:r>
              <a:rPr lang="en-NZ" sz="3600" dirty="0">
                <a:latin typeface="Aptos" panose="020B0004020202020204" pitchFamily="34" charset="0"/>
              </a:rPr>
              <a:t>What our opportunities for future action?</a:t>
            </a:r>
          </a:p>
        </p:txBody>
      </p:sp>
    </p:spTree>
    <p:extLst>
      <p:ext uri="{BB962C8B-B14F-4D97-AF65-F5344CB8AC3E}">
        <p14:creationId xmlns:p14="http://schemas.microsoft.com/office/powerpoint/2010/main" val="246440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5. Tsunami risk reduction theory and practice</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2" name="TextBox 1">
            <a:extLst>
              <a:ext uri="{FF2B5EF4-FFF2-40B4-BE49-F238E27FC236}">
                <a16:creationId xmlns:a16="http://schemas.microsoft.com/office/drawing/2014/main" id="{25D71847-5EA3-9525-259F-173012FE4FF5}"/>
              </a:ext>
            </a:extLst>
          </p:cNvPr>
          <p:cNvSpPr txBox="1"/>
          <p:nvPr/>
        </p:nvSpPr>
        <p:spPr>
          <a:xfrm>
            <a:off x="244548" y="1016911"/>
            <a:ext cx="10930070" cy="2862322"/>
          </a:xfrm>
          <a:prstGeom prst="rect">
            <a:avLst/>
          </a:prstGeom>
          <a:noFill/>
        </p:spPr>
        <p:txBody>
          <a:bodyPr wrap="square" rtlCol="0">
            <a:spAutoFit/>
          </a:bodyPr>
          <a:lstStyle/>
          <a:p>
            <a:r>
              <a:rPr lang="en-NZ" sz="3600" dirty="0">
                <a:latin typeface="Aptos" panose="020B0004020202020204" pitchFamily="34" charset="0"/>
              </a:rPr>
              <a:t>Any activities to report?</a:t>
            </a:r>
          </a:p>
          <a:p>
            <a:endParaRPr lang="en-NZ" sz="3600" dirty="0">
              <a:latin typeface="Aptos" panose="020B0004020202020204" pitchFamily="34" charset="0"/>
            </a:endParaRPr>
          </a:p>
          <a:p>
            <a:endParaRPr lang="en-NZ" sz="3600" dirty="0">
              <a:latin typeface="Aptos" panose="020B0004020202020204" pitchFamily="34" charset="0"/>
            </a:endParaRPr>
          </a:p>
          <a:p>
            <a:endParaRPr lang="en-NZ" sz="3600" dirty="0">
              <a:latin typeface="Aptos" panose="020B0004020202020204" pitchFamily="34" charset="0"/>
            </a:endParaRPr>
          </a:p>
          <a:p>
            <a:r>
              <a:rPr lang="en-NZ" sz="3600" dirty="0">
                <a:latin typeface="Aptos" panose="020B0004020202020204" pitchFamily="34" charset="0"/>
              </a:rPr>
              <a:t>What our opportunities for future action?</a:t>
            </a:r>
          </a:p>
        </p:txBody>
      </p:sp>
    </p:spTree>
    <p:extLst>
      <p:ext uri="{BB962C8B-B14F-4D97-AF65-F5344CB8AC3E}">
        <p14:creationId xmlns:p14="http://schemas.microsoft.com/office/powerpoint/2010/main" val="296491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6. Support to the ITIC</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2" name="TextBox 1">
            <a:extLst>
              <a:ext uri="{FF2B5EF4-FFF2-40B4-BE49-F238E27FC236}">
                <a16:creationId xmlns:a16="http://schemas.microsoft.com/office/drawing/2014/main" id="{25D71847-5EA3-9525-259F-173012FE4FF5}"/>
              </a:ext>
            </a:extLst>
          </p:cNvPr>
          <p:cNvSpPr txBox="1"/>
          <p:nvPr/>
        </p:nvSpPr>
        <p:spPr>
          <a:xfrm>
            <a:off x="244548" y="1016911"/>
            <a:ext cx="10930070" cy="2862322"/>
          </a:xfrm>
          <a:prstGeom prst="rect">
            <a:avLst/>
          </a:prstGeom>
          <a:noFill/>
        </p:spPr>
        <p:txBody>
          <a:bodyPr wrap="square" rtlCol="0">
            <a:spAutoFit/>
          </a:bodyPr>
          <a:lstStyle/>
          <a:p>
            <a:r>
              <a:rPr lang="en-NZ" sz="3600" dirty="0">
                <a:latin typeface="Aptos" panose="020B0004020202020204" pitchFamily="34" charset="0"/>
              </a:rPr>
              <a:t>Any activities to report?</a:t>
            </a:r>
          </a:p>
          <a:p>
            <a:endParaRPr lang="en-NZ" sz="3600" dirty="0">
              <a:latin typeface="Aptos" panose="020B0004020202020204" pitchFamily="34" charset="0"/>
            </a:endParaRPr>
          </a:p>
          <a:p>
            <a:endParaRPr lang="en-NZ" sz="3600" dirty="0">
              <a:latin typeface="Aptos" panose="020B0004020202020204" pitchFamily="34" charset="0"/>
            </a:endParaRPr>
          </a:p>
          <a:p>
            <a:endParaRPr lang="en-NZ" sz="3600" dirty="0">
              <a:latin typeface="Aptos" panose="020B0004020202020204" pitchFamily="34" charset="0"/>
            </a:endParaRPr>
          </a:p>
          <a:p>
            <a:r>
              <a:rPr lang="en-NZ" sz="3600" dirty="0">
                <a:latin typeface="Aptos" panose="020B0004020202020204" pitchFamily="34" charset="0"/>
              </a:rPr>
              <a:t>What our opportunities for future action?</a:t>
            </a:r>
          </a:p>
        </p:txBody>
      </p:sp>
    </p:spTree>
    <p:extLst>
      <p:ext uri="{BB962C8B-B14F-4D97-AF65-F5344CB8AC3E}">
        <p14:creationId xmlns:p14="http://schemas.microsoft.com/office/powerpoint/2010/main" val="1557917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6. Summary &amp; Prioritisation of Actions</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89780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113736"/>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2024525" y="688089"/>
            <a:ext cx="7731475" cy="4170372"/>
          </a:xfrm>
          <a:prstGeom prst="rect">
            <a:avLst/>
          </a:prstGeom>
          <a:noFill/>
        </p:spPr>
        <p:txBody>
          <a:bodyPr wrap="none" rtlCol="0">
            <a:spAutoFit/>
          </a:bodyPr>
          <a:lstStyle/>
          <a:p>
            <a:r>
              <a:rPr lang="mi-NZ" sz="6000" b="1" dirty="0">
                <a:solidFill>
                  <a:schemeClr val="bg1"/>
                </a:solidFill>
                <a:latin typeface="Aptos Black" panose="020F0502020204030204" pitchFamily="34" charset="0"/>
              </a:rPr>
              <a:t>AGENDA</a:t>
            </a:r>
          </a:p>
          <a:p>
            <a:pPr>
              <a:spcBef>
                <a:spcPts val="600"/>
              </a:spcBef>
              <a:spcAft>
                <a:spcPts val="600"/>
              </a:spcAft>
            </a:pPr>
            <a:endParaRPr lang="en-NZ" sz="1400" b="1" dirty="0">
              <a:solidFill>
                <a:schemeClr val="bg1"/>
              </a:solidFill>
              <a:latin typeface="Aptos Black" panose="020F0502020204030204" pitchFamily="34" charset="0"/>
            </a:endParaRPr>
          </a:p>
          <a:p>
            <a:pPr>
              <a:spcBef>
                <a:spcPts val="600"/>
              </a:spcBef>
              <a:spcAft>
                <a:spcPts val="600"/>
              </a:spcAft>
            </a:pPr>
            <a:r>
              <a:rPr lang="en-NZ" sz="2800" b="1" dirty="0">
                <a:solidFill>
                  <a:schemeClr val="bg1"/>
                </a:solidFill>
                <a:latin typeface="Aptos Black" panose="020F0502020204030204" pitchFamily="34" charset="0"/>
              </a:rPr>
              <a:t>1. Welcome </a:t>
            </a:r>
          </a:p>
          <a:p>
            <a:pPr>
              <a:spcBef>
                <a:spcPts val="600"/>
              </a:spcBef>
              <a:spcAft>
                <a:spcPts val="600"/>
              </a:spcAft>
            </a:pPr>
            <a:r>
              <a:rPr lang="en-NZ" sz="2800" b="1" dirty="0">
                <a:solidFill>
                  <a:schemeClr val="bg1"/>
                </a:solidFill>
                <a:latin typeface="Aptos Black" panose="020F0502020204030204" pitchFamily="34" charset="0"/>
              </a:rPr>
              <a:t>2. Discussion on Terms of Reference Items</a:t>
            </a:r>
          </a:p>
          <a:p>
            <a:pPr>
              <a:spcBef>
                <a:spcPts val="600"/>
              </a:spcBef>
              <a:spcAft>
                <a:spcPts val="600"/>
              </a:spcAft>
            </a:pPr>
            <a:r>
              <a:rPr lang="en-NZ" sz="2800" b="1" dirty="0">
                <a:solidFill>
                  <a:schemeClr val="bg1"/>
                </a:solidFill>
                <a:latin typeface="Aptos Black" panose="020F0502020204030204" pitchFamily="34" charset="0"/>
              </a:rPr>
              <a:t>	</a:t>
            </a:r>
            <a:r>
              <a:rPr lang="en-NZ" sz="2400" b="1" dirty="0">
                <a:solidFill>
                  <a:schemeClr val="bg1"/>
                </a:solidFill>
                <a:latin typeface="Aptos Black" panose="020F0502020204030204" pitchFamily="34" charset="0"/>
              </a:rPr>
              <a:t>What activities can we share?</a:t>
            </a:r>
          </a:p>
          <a:p>
            <a:pPr>
              <a:spcBef>
                <a:spcPts val="600"/>
              </a:spcBef>
              <a:spcAft>
                <a:spcPts val="600"/>
              </a:spcAft>
            </a:pPr>
            <a:r>
              <a:rPr lang="en-NZ" sz="2400" b="1" dirty="0">
                <a:solidFill>
                  <a:schemeClr val="bg1"/>
                </a:solidFill>
                <a:latin typeface="Aptos Black" panose="020F0502020204030204" pitchFamily="34" charset="0"/>
              </a:rPr>
              <a:t>	Where can we provide support or take action?</a:t>
            </a:r>
          </a:p>
          <a:p>
            <a:pPr>
              <a:spcBef>
                <a:spcPts val="600"/>
              </a:spcBef>
              <a:spcAft>
                <a:spcPts val="600"/>
              </a:spcAft>
            </a:pPr>
            <a:r>
              <a:rPr lang="en-NZ" sz="2800" b="1" dirty="0">
                <a:solidFill>
                  <a:schemeClr val="bg1"/>
                </a:solidFill>
                <a:latin typeface="Aptos Black" panose="020F0502020204030204" pitchFamily="34" charset="0"/>
              </a:rPr>
              <a:t>3. Summary &amp; Prioritisation of Actions</a:t>
            </a:r>
          </a:p>
        </p:txBody>
      </p:sp>
    </p:spTree>
    <p:extLst>
      <p:ext uri="{BB962C8B-B14F-4D97-AF65-F5344CB8AC3E}">
        <p14:creationId xmlns:p14="http://schemas.microsoft.com/office/powerpoint/2010/main" val="325013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Status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of</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Actions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&amp; </a:t>
            </a:r>
            <a:r>
              <a:rPr kumimoji="0" lang="mi-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Decisions</a:t>
            </a:r>
            <a:r>
              <a:rPr kumimoji="0" lang="mi-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 ICG/PTWS-XXX</a:t>
            </a:r>
            <a:endParaRPr kumimoji="0" lang="en-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1041991"/>
            <a:ext cx="11440632" cy="57246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ICG/PTWS-XXX in September 2023 </a:t>
            </a:r>
            <a:r>
              <a:rPr kumimoji="0" lang="en-NZ" sz="1800" b="1" i="0" u="none" strike="noStrike" kern="1200" cap="none" spc="0" normalizeH="0" baseline="0" noProof="0" dirty="0">
                <a:ln>
                  <a:noFill/>
                </a:ln>
                <a:solidFill>
                  <a:srgbClr val="C00000"/>
                </a:solidFill>
                <a:effectLst/>
                <a:uLnTx/>
                <a:uFillTx/>
                <a:latin typeface="Aptos" panose="020B0004020202020204" pitchFamily="34" charset="0"/>
                <a:ea typeface="+mn-ea"/>
                <a:cs typeface="+mn-cs"/>
              </a:rPr>
              <a:t>decided to continue </a:t>
            </a:r>
            <a:r>
              <a:rPr kumimoji="0" lang="en-NZ" sz="1800" i="0" u="none" strike="noStrike" kern="1200" cap="none" spc="0" normalizeH="0" baseline="0" noProof="0" dirty="0">
                <a:ln>
                  <a:noFill/>
                </a:ln>
                <a:solidFill>
                  <a:srgbClr val="C00000"/>
                </a:solidFill>
                <a:effectLst/>
                <a:uLnTx/>
                <a:uFillTx/>
                <a:latin typeface="Aptos" panose="020B0004020202020204" pitchFamily="34" charset="0"/>
                <a:ea typeface="+mn-ea"/>
                <a:cs typeface="+mn-cs"/>
              </a:rPr>
              <a:t> </a:t>
            </a:r>
            <a:r>
              <a:rPr kumimoji="0" lang="en-NZ" sz="1800" b="1" i="0" u="none" strike="noStrike" kern="1200" cap="none" spc="0" normalizeH="0" baseline="0" noProof="0" dirty="0">
                <a:ln>
                  <a:noFill/>
                </a:ln>
                <a:solidFill>
                  <a:srgbClr val="C00000"/>
                </a:solidFill>
                <a:effectLst/>
                <a:uLnTx/>
                <a:uFillTx/>
                <a:latin typeface="Aptos" panose="020B0004020202020204" pitchFamily="34" charset="0"/>
                <a:ea typeface="+mn-ea"/>
                <a:cs typeface="+mn-cs"/>
              </a:rPr>
              <a:t>Working Group </a:t>
            </a:r>
            <a:r>
              <a:rPr lang="en-NZ" b="1" dirty="0">
                <a:solidFill>
                  <a:srgbClr val="C00000"/>
                </a:solidFill>
                <a:latin typeface="Aptos" panose="020B0004020202020204" pitchFamily="34" charset="0"/>
              </a:rPr>
              <a:t>Three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to facilitate and coordinate efforts relating to Disaster Risk Management and Preparedness within the ICG/PTWS</a:t>
            </a:r>
            <a:r>
              <a:rPr lang="en-NZ" dirty="0">
                <a:solidFill>
                  <a:prstClr val="black"/>
                </a:solidFill>
                <a:latin typeface="Aptos" panose="020B0004020202020204" pitchFamily="34" charset="0"/>
              </a:rPr>
              <a:t> </a:t>
            </a: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(ICG/PTWS-XXX.1)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R="0" lvl="0" algn="l" defTabSz="914400" rtl="0" eaLnBrk="1" fontAlgn="auto" latinLnBrk="0" hangingPunct="1">
              <a:lnSpc>
                <a:spcPct val="100000"/>
              </a:lnSpc>
              <a:spcBef>
                <a:spcPts val="0"/>
              </a:spcBef>
              <a:spcAft>
                <a:spcPts val="0"/>
              </a:spcAft>
              <a:buClrTx/>
              <a:buSzTx/>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The Working Group has the following Terms of Reference:</a:t>
            </a:r>
          </a:p>
          <a:p>
            <a:pPr marR="0" lvl="0" algn="l" defTabSz="914400" rtl="0" eaLnBrk="1" fontAlgn="auto" latinLnBrk="0" hangingPunct="1">
              <a:lnSpc>
                <a:spcPct val="100000"/>
              </a:lnSpc>
              <a:spcBef>
                <a:spcPts val="0"/>
              </a:spcBef>
              <a:spcAft>
                <a:spcPts val="0"/>
              </a:spcAft>
              <a:buClrTx/>
              <a:buSzTx/>
              <a:tabLst/>
              <a:defRPr/>
            </a:pPr>
            <a:endParaRPr lang="en-NZ" dirty="0">
              <a:solidFill>
                <a:prstClr val="black"/>
              </a:solidFill>
              <a:latin typeface="Aptos" panose="020B0004020202020204" pitchFamily="34" charset="0"/>
            </a:endParaRPr>
          </a:p>
          <a:p>
            <a:pPr marL="342900" marR="0" lvl="0" indent="-342900" algn="l" defTabSz="914400" rtl="0" eaLnBrk="1" fontAlgn="auto" latinLnBrk="0" hangingPunct="1">
              <a:lnSpc>
                <a:spcPct val="100000"/>
              </a:lnSpc>
              <a:spcBef>
                <a:spcPts val="600"/>
              </a:spcBef>
              <a:spcAft>
                <a:spcPts val="600"/>
              </a:spcAft>
              <a:buClrTx/>
              <a:buSzTx/>
              <a:buAutoNum type="arabicPeriod"/>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In collaboration with TOWS TT DMP, and organisations such as UNDRR, support the exchange of experiences and information on risk reduction and preparedness actions, and matters related to disaster management </a:t>
            </a:r>
          </a:p>
          <a:p>
            <a:pPr marL="342900" marR="0" lvl="0" indent="-342900" algn="l" defTabSz="914400" rtl="0" eaLnBrk="1" fontAlgn="auto" latinLnBrk="0" hangingPunct="1">
              <a:lnSpc>
                <a:spcPct val="100000"/>
              </a:lnSpc>
              <a:spcBef>
                <a:spcPts val="600"/>
              </a:spcBef>
              <a:spcAft>
                <a:spcPts val="600"/>
              </a:spcAft>
              <a:buClrTx/>
              <a:buSzTx/>
              <a:buAutoNum type="arabicPeriod"/>
              <a:tabLst/>
              <a:defRPr/>
            </a:pPr>
            <a:r>
              <a:rPr lang="en-NZ" dirty="0">
                <a:solidFill>
                  <a:prstClr val="black"/>
                </a:solidFill>
                <a:latin typeface="Aptos" panose="020B0004020202020204" pitchFamily="34" charset="0"/>
              </a:rPr>
              <a:t>Promote preparedness in coastal communities through education and awareness products and campaigns</a:t>
            </a:r>
          </a:p>
          <a:p>
            <a:pPr marL="342900" marR="0" lvl="0" indent="-342900" algn="l" defTabSz="914400" rtl="0" eaLnBrk="1" fontAlgn="auto" latinLnBrk="0" hangingPunct="1">
              <a:lnSpc>
                <a:spcPct val="100000"/>
              </a:lnSpc>
              <a:spcBef>
                <a:spcPts val="600"/>
              </a:spcBef>
              <a:spcAft>
                <a:spcPts val="600"/>
              </a:spcAft>
              <a:buClrTx/>
              <a:buSzTx/>
              <a:buAutoNum type="arabicPeriod"/>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Facilitate SOP training ac</a:t>
            </a:r>
            <a:r>
              <a:rPr lang="en-NZ" dirty="0">
                <a:solidFill>
                  <a:prstClr val="black"/>
                </a:solidFill>
                <a:latin typeface="Aptos" panose="020B0004020202020204" pitchFamily="34" charset="0"/>
              </a:rPr>
              <a:t>ross regions to strengthen emergency response capabilities of Member States and their DMOs.</a:t>
            </a:r>
          </a:p>
          <a:p>
            <a:pPr marL="2171700" lvl="4" indent="-342900">
              <a:spcBef>
                <a:spcPts val="600"/>
              </a:spcBef>
              <a:spcAft>
                <a:spcPts val="600"/>
              </a:spcAft>
              <a:buFont typeface="+mj-lt"/>
              <a:buAutoNum type="arabicPeriod" startAt="4"/>
              <a:defRPr/>
            </a:pPr>
            <a:r>
              <a:rPr kumimoji="0" lang="en-NZ"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Develop and promote best practice preparedness material, programmes, and assessment tools</a:t>
            </a:r>
          </a:p>
          <a:p>
            <a:pPr marL="2171700" lvl="4" indent="-342900">
              <a:spcBef>
                <a:spcPts val="600"/>
              </a:spcBef>
              <a:spcAft>
                <a:spcPts val="600"/>
              </a:spcAft>
              <a:buFont typeface="+mj-lt"/>
              <a:buAutoNum type="arabicPeriod" startAt="4"/>
              <a:defRPr/>
            </a:pPr>
            <a:r>
              <a:rPr lang="en-NZ" dirty="0">
                <a:solidFill>
                  <a:prstClr val="black"/>
                </a:solidFill>
                <a:latin typeface="Aptos" panose="020B0004020202020204" pitchFamily="34" charset="0"/>
              </a:rPr>
              <a:t>Develop and promote tsunami risk reduction theory and practice</a:t>
            </a:r>
          </a:p>
          <a:p>
            <a:pPr marL="2171700" lvl="4" indent="-342900">
              <a:spcBef>
                <a:spcPts val="600"/>
              </a:spcBef>
              <a:spcAft>
                <a:spcPts val="600"/>
              </a:spcAft>
              <a:buFont typeface="+mj-lt"/>
              <a:buAutoNum type="arabicPeriod" startAt="4"/>
              <a:defRPr/>
            </a:pPr>
            <a:r>
              <a:rPr kumimoji="0" lang="en-NZ"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Support the ITIC of the ICG.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endParaRPr kumimoji="0" lang="en-NZ" sz="1800" b="0" i="1"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Tree>
    <p:extLst>
      <p:ext uri="{BB962C8B-B14F-4D97-AF65-F5344CB8AC3E}">
        <p14:creationId xmlns:p14="http://schemas.microsoft.com/office/powerpoint/2010/main" val="3995393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742948" y="4630176"/>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3610"/>
            <a:ext cx="11947451"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1. Support Exchange of experiences and information on risk reduction and preparedness actions</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12914" y="1084849"/>
            <a:ext cx="11736656" cy="557075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NZ" sz="2000" b="1"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20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Task Team Disaster Management Preparedness Report Back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NZ" sz="2000" b="1" dirty="0">
              <a:solidFill>
                <a:prstClr val="black"/>
              </a:solidFill>
              <a:latin typeface="Aptos" panose="020B00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n-NZ"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The Chair of WG3 and Director ITIC attended the TOWS Task Team DMP &amp; TOWS WG-XVII meetings in February 2024.  </a:t>
            </a:r>
            <a:r>
              <a:rPr lang="en-NZ" dirty="0">
                <a:solidFill>
                  <a:prstClr val="black"/>
                </a:solidFill>
                <a:latin typeface="Aptos" panose="020B0004020202020204" pitchFamily="34" charset="0"/>
              </a:rPr>
              <a:t>Here they primarily discussed the Tsunami Ready Equivalency guidance, and led discussion for text in Tsunami Ready signage for locations that may be at risk of tsunami but may not feel earthquake shaking. </a:t>
            </a:r>
          </a:p>
          <a:p>
            <a:pPr marR="0" lvl="0" algn="l" defTabSz="914400" rtl="0" eaLnBrk="1" fontAlgn="auto" latinLnBrk="0" hangingPunct="1">
              <a:lnSpc>
                <a:spcPct val="100000"/>
              </a:lnSpc>
              <a:spcBef>
                <a:spcPts val="0"/>
              </a:spcBef>
              <a:spcAft>
                <a:spcPts val="0"/>
              </a:spcAft>
              <a:buClrTx/>
              <a:buSzTx/>
              <a:tabLst/>
              <a:defRPr/>
            </a:pPr>
            <a:endParaRPr lang="en-NZ" noProof="0" dirty="0">
              <a:solidFill>
                <a:prstClr val="black"/>
              </a:solidFill>
              <a:latin typeface="Aptos" panose="020B00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lang="en-NZ" dirty="0">
                <a:solidFill>
                  <a:prstClr val="black"/>
                </a:solidFill>
                <a:latin typeface="Aptos" panose="020B0004020202020204" pitchFamily="34" charset="0"/>
              </a:rPr>
              <a:t>In the next period, TOWS TT-DMP will be working on: </a:t>
            </a:r>
          </a:p>
          <a:p>
            <a:pPr marL="2114550" lvl="4" indent="-285750">
              <a:buFont typeface="Arial" panose="020B0604020202020204" pitchFamily="34" charset="0"/>
              <a:buChar char="•"/>
              <a:defRPr/>
            </a:pPr>
            <a:r>
              <a:rPr lang="en-NZ" sz="1700" noProof="0" dirty="0">
                <a:solidFill>
                  <a:prstClr val="black"/>
                </a:solidFill>
                <a:latin typeface="Aptos" panose="020B0004020202020204" pitchFamily="34" charset="0"/>
              </a:rPr>
              <a:t>Development</a:t>
            </a:r>
            <a:r>
              <a:rPr lang="en-NZ" sz="1700" dirty="0">
                <a:solidFill>
                  <a:prstClr val="black"/>
                </a:solidFill>
                <a:latin typeface="Aptos" panose="020B0004020202020204" pitchFamily="34" charset="0"/>
              </a:rPr>
              <a:t> of KPIs for the relevant sections of the Ocean Decade Tsunami Programme – Research, Development and Implementation Plan to monitor progress</a:t>
            </a:r>
          </a:p>
          <a:p>
            <a:pPr marL="2114550" lvl="4" indent="-285750">
              <a:buFont typeface="Arial" panose="020B0604020202020204" pitchFamily="34" charset="0"/>
              <a:buChar char="•"/>
              <a:defRPr/>
            </a:pPr>
            <a:r>
              <a:rPr lang="en-NZ" sz="1700" noProof="0" dirty="0">
                <a:solidFill>
                  <a:prstClr val="black"/>
                </a:solidFill>
                <a:latin typeface="Aptos" panose="020B0004020202020204" pitchFamily="34" charset="0"/>
              </a:rPr>
              <a:t>Explore requirements and existing methods to warn people with disabilities and underserved communities. </a:t>
            </a:r>
          </a:p>
          <a:p>
            <a:pPr marL="2114550" lvl="4" indent="-285750">
              <a:buFont typeface="Arial" panose="020B0604020202020204" pitchFamily="34" charset="0"/>
              <a:buChar char="•"/>
              <a:defRPr/>
            </a:pPr>
            <a:r>
              <a:rPr lang="en-NZ" sz="1700" dirty="0">
                <a:solidFill>
                  <a:prstClr val="black"/>
                </a:solidFill>
                <a:latin typeface="Aptos" panose="020B0004020202020204" pitchFamily="34" charset="0"/>
              </a:rPr>
              <a:t>Consider the ICG/IOTWMS approach of establishing National Tsunami Ready Focal Points for other ICGs</a:t>
            </a:r>
          </a:p>
          <a:p>
            <a:pPr marL="2114550" lvl="4" indent="-285750">
              <a:buFont typeface="Arial" panose="020B0604020202020204" pitchFamily="34" charset="0"/>
              <a:buChar char="•"/>
              <a:defRPr/>
            </a:pPr>
            <a:r>
              <a:rPr lang="en-NZ" sz="1700" noProof="0" dirty="0">
                <a:solidFill>
                  <a:prstClr val="black"/>
                </a:solidFill>
                <a:latin typeface="Aptos" panose="020B0004020202020204" pitchFamily="34" charset="0"/>
              </a:rPr>
              <a:t>Consider the introduction of a Tsunami Ready Evaluation Form in other ICGs (currently in </a:t>
            </a:r>
            <a:r>
              <a:rPr lang="en-NZ" sz="1700" dirty="0">
                <a:solidFill>
                  <a:prstClr val="black"/>
                </a:solidFill>
                <a:latin typeface="Aptos" panose="020B0004020202020204" pitchFamily="34" charset="0"/>
              </a:rPr>
              <a:t>ICG/CARIBE EWS)</a:t>
            </a:r>
          </a:p>
          <a:p>
            <a:pPr marL="2114550" lvl="4" indent="-285750">
              <a:buFont typeface="Arial" panose="020B0604020202020204" pitchFamily="34" charset="0"/>
              <a:buChar char="•"/>
              <a:defRPr/>
            </a:pPr>
            <a:r>
              <a:rPr lang="en-NZ" sz="1700" dirty="0">
                <a:solidFill>
                  <a:prstClr val="black"/>
                </a:solidFill>
                <a:latin typeface="Aptos" panose="020B0004020202020204" pitchFamily="34" charset="0"/>
              </a:rPr>
              <a:t>Follow up on progress of Making Cities Resilience 2030 ISO Requirements </a:t>
            </a:r>
          </a:p>
          <a:p>
            <a:pPr marL="2114550" lvl="4" indent="-285750">
              <a:buFont typeface="Arial" panose="020B0604020202020204" pitchFamily="34" charset="0"/>
              <a:buChar char="•"/>
              <a:defRPr/>
            </a:pPr>
            <a:r>
              <a:rPr lang="en-NZ" sz="1700" dirty="0">
                <a:solidFill>
                  <a:prstClr val="black"/>
                </a:solidFill>
                <a:latin typeface="Aptos" panose="020B0004020202020204" pitchFamily="34" charset="0"/>
              </a:rPr>
              <a:t>Explore the possibilities of implementing ISO22328-3 for large scale private sector ‘Tsunami Ready’</a:t>
            </a:r>
          </a:p>
          <a:p>
            <a:pPr marL="2114550" lvl="4" indent="-285750">
              <a:buFont typeface="Arial" panose="020B0604020202020204" pitchFamily="34" charset="0"/>
              <a:buChar char="•"/>
              <a:defRPr/>
            </a:pPr>
            <a:endParaRPr lang="en-NZ" sz="1600" noProof="0" dirty="0">
              <a:solidFill>
                <a:prstClr val="black"/>
              </a:solidFill>
              <a:latin typeface="Aptos" panose="020B0004020202020204" pitchFamily="34" charset="0"/>
            </a:endParaRPr>
          </a:p>
          <a:p>
            <a:pPr marR="0" lvl="0" algn="l" defTabSz="914400" rtl="0" eaLnBrk="1" fontAlgn="auto" latinLnBrk="0" hangingPunct="1">
              <a:lnSpc>
                <a:spcPct val="100000"/>
              </a:lnSpc>
              <a:spcBef>
                <a:spcPts val="0"/>
              </a:spcBef>
              <a:spcAft>
                <a:spcPts val="0"/>
              </a:spcAft>
              <a:buClrTx/>
              <a:buSzTx/>
              <a:tabLst/>
              <a:defRPr/>
            </a:pPr>
            <a:r>
              <a:rPr kumimoji="0" lang="en-NZ" sz="20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endParaRPr kumimoji="0" lang="en-NZ" sz="2000" b="1" i="1"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3" name="TextBox 2">
            <a:extLst>
              <a:ext uri="{FF2B5EF4-FFF2-40B4-BE49-F238E27FC236}">
                <a16:creationId xmlns:a16="http://schemas.microsoft.com/office/drawing/2014/main" id="{AEDC13D7-68B0-9F80-C7D6-82B317CA47B3}"/>
              </a:ext>
            </a:extLst>
          </p:cNvPr>
          <p:cNvSpPr txBox="1"/>
          <p:nvPr/>
        </p:nvSpPr>
        <p:spPr>
          <a:xfrm>
            <a:off x="6633561" y="6486328"/>
            <a:ext cx="7037460" cy="338554"/>
          </a:xfrm>
          <a:prstGeom prst="rect">
            <a:avLst/>
          </a:prstGeom>
          <a:noFill/>
        </p:spPr>
        <p:txBody>
          <a:bodyPr wrap="square">
            <a:spAutoFit/>
          </a:bodyPr>
          <a:lstStyle/>
          <a:p>
            <a:r>
              <a:rPr lang="en-NZ" sz="1600" i="1" dirty="0">
                <a:latin typeface="Aptos" panose="020B0004020202020204" pitchFamily="34" charset="0"/>
              </a:rPr>
              <a:t>Please see full recommendation in the TOWS-WG-XVII report</a:t>
            </a:r>
            <a:endParaRPr lang="en-NZ" sz="1600" dirty="0"/>
          </a:p>
        </p:txBody>
      </p:sp>
    </p:spTree>
    <p:extLst>
      <p:ext uri="{BB962C8B-B14F-4D97-AF65-F5344CB8AC3E}">
        <p14:creationId xmlns:p14="http://schemas.microsoft.com/office/powerpoint/2010/main" val="4018599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9" name="TextBox 8">
            <a:extLst>
              <a:ext uri="{FF2B5EF4-FFF2-40B4-BE49-F238E27FC236}">
                <a16:creationId xmlns:a16="http://schemas.microsoft.com/office/drawing/2014/main" id="{10E1C562-4BCD-F731-F343-0641111C7EC9}"/>
              </a:ext>
            </a:extLst>
          </p:cNvPr>
          <p:cNvSpPr txBox="1"/>
          <p:nvPr/>
        </p:nvSpPr>
        <p:spPr>
          <a:xfrm>
            <a:off x="375684" y="1063319"/>
            <a:ext cx="11440632" cy="5632311"/>
          </a:xfrm>
          <a:prstGeom prst="rect">
            <a:avLst/>
          </a:prstGeom>
          <a:noFill/>
        </p:spPr>
        <p:txBody>
          <a:bodyPr wrap="square" rtlCol="0">
            <a:spAutoFit/>
          </a:bodyPr>
          <a:lstStyle/>
          <a:p>
            <a:r>
              <a:rPr lang="en-NZ" sz="2000" dirty="0">
                <a:latin typeface="Aptos" panose="020B0004020202020204" pitchFamily="34" charset="0"/>
              </a:rPr>
              <a:t>Progress on Tsunami Ready implementation was presented at the TOWS TT-DMP and TOWS-WG-XVII. </a:t>
            </a:r>
          </a:p>
          <a:p>
            <a:endParaRPr lang="en-NZ" sz="2000" dirty="0">
              <a:latin typeface="Aptos" panose="020B0004020202020204" pitchFamily="34" charset="0"/>
            </a:endParaRPr>
          </a:p>
          <a:p>
            <a:r>
              <a:rPr lang="en-NZ" sz="2000" dirty="0">
                <a:latin typeface="Aptos" panose="020B0004020202020204" pitchFamily="34" charset="0"/>
              </a:rPr>
              <a:t>The Group noted “</a:t>
            </a:r>
            <a:r>
              <a:rPr lang="en-NZ" sz="2000" i="1" dirty="0">
                <a:latin typeface="Aptos" panose="020B0004020202020204" pitchFamily="34" charset="0"/>
              </a:rPr>
              <a:t>the progress made by ICG/PTWS concerning exploring mechanisms of how to include national tsunami preparedness and readiness programmes and initiatives in the UN Ocean Decade Programme, and that the Tsunami Ready Equivalency Approach framed under similar initiatives seeks to enable reporting on tsunami preparedness in a  manner compatible with the TRRP”</a:t>
            </a:r>
          </a:p>
          <a:p>
            <a:endParaRPr lang="en-NZ" sz="2000" i="1" dirty="0">
              <a:latin typeface="Aptos" panose="020B0004020202020204" pitchFamily="34" charset="0"/>
            </a:endParaRPr>
          </a:p>
          <a:p>
            <a:r>
              <a:rPr lang="en-NZ" sz="2000" dirty="0">
                <a:latin typeface="Aptos" panose="020B0004020202020204" pitchFamily="34" charset="0"/>
              </a:rPr>
              <a:t>And recommended that </a:t>
            </a:r>
            <a:r>
              <a:rPr lang="en-NZ" sz="2000" b="1" dirty="0">
                <a:solidFill>
                  <a:srgbClr val="0961A9"/>
                </a:solidFill>
                <a:latin typeface="Aptos" panose="020B0004020202020204" pitchFamily="34" charset="0"/>
              </a:rPr>
              <a:t>ICG/PTWS Task Team Tsunami Ready share the ICG/PTWS guidance on Tsunami Ready Equivalency for further consideration by TT-DMP</a:t>
            </a:r>
            <a:r>
              <a:rPr lang="en-NZ" sz="2000" dirty="0">
                <a:latin typeface="Aptos" panose="020B0004020202020204" pitchFamily="34" charset="0"/>
              </a:rPr>
              <a:t>, as a potential mechanism for reporting toward this goal;</a:t>
            </a:r>
          </a:p>
          <a:p>
            <a:endParaRPr lang="en-NZ" sz="2000" dirty="0">
              <a:latin typeface="Aptos" panose="020B0004020202020204" pitchFamily="34" charset="0"/>
            </a:endParaRPr>
          </a:p>
          <a:p>
            <a:r>
              <a:rPr lang="en-NZ" sz="2000" dirty="0">
                <a:latin typeface="Aptos" panose="020B0004020202020204" pitchFamily="34" charset="0"/>
              </a:rPr>
              <a:t>		The Groups also requested that the Secretariat, led by TICs, </a:t>
            </a:r>
            <a:r>
              <a:rPr lang="en-NZ" sz="2000" b="1" dirty="0">
                <a:solidFill>
                  <a:srgbClr val="0961A9"/>
                </a:solidFill>
                <a:latin typeface="Aptos" panose="020B0004020202020204" pitchFamily="34" charset="0"/>
              </a:rPr>
              <a:t>develop and share a 			Tsunami Ready Toolkit </a:t>
            </a:r>
            <a:r>
              <a:rPr lang="en-NZ" sz="2000" dirty="0">
                <a:latin typeface="Aptos" panose="020B0004020202020204" pitchFamily="34" charset="0"/>
              </a:rPr>
              <a:t>to assist Member States with implementation, such as 			standard procedure for the submission of an application, and clarification on the 			definition of ‘community’  .              </a:t>
            </a:r>
          </a:p>
          <a:p>
            <a:pPr algn="r"/>
            <a:endParaRPr lang="en-NZ" sz="2000" dirty="0">
              <a:latin typeface="Aptos" panose="020B0004020202020204" pitchFamily="34" charset="0"/>
            </a:endParaRPr>
          </a:p>
          <a:p>
            <a:pPr algn="r"/>
            <a:endParaRPr lang="en-NZ" sz="2000" dirty="0">
              <a:latin typeface="Aptos" panose="020B0004020202020204" pitchFamily="34" charset="0"/>
            </a:endParaRPr>
          </a:p>
          <a:p>
            <a:pPr algn="r"/>
            <a:r>
              <a:rPr lang="en-NZ" sz="2000" dirty="0">
                <a:latin typeface="Aptos" panose="020B0004020202020204" pitchFamily="34" charset="0"/>
              </a:rPr>
              <a:t> </a:t>
            </a:r>
            <a:r>
              <a:rPr lang="en-NZ" sz="2000" i="1" dirty="0">
                <a:latin typeface="Aptos" panose="020B0004020202020204" pitchFamily="34" charset="0"/>
              </a:rPr>
              <a:t>Please see full recommendation in the TOWS-WG-XVII report. </a:t>
            </a: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10" name="TextBox 9">
            <a:extLst>
              <a:ext uri="{FF2B5EF4-FFF2-40B4-BE49-F238E27FC236}">
                <a16:creationId xmlns:a16="http://schemas.microsoft.com/office/drawing/2014/main" id="{7F56C09E-6FA5-0614-A974-8F074FE37573}"/>
              </a:ext>
            </a:extLst>
          </p:cNvPr>
          <p:cNvSpPr txBox="1"/>
          <p:nvPr/>
        </p:nvSpPr>
        <p:spPr>
          <a:xfrm>
            <a:off x="375684" y="153888"/>
            <a:ext cx="9537437" cy="830997"/>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NZ" sz="2400" b="1"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2400" b="1"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Task Team Disaster Management Preparedness Report Back Cont.</a:t>
            </a:r>
            <a:endParaRPr lang="en-NZ" sz="2400" dirty="0"/>
          </a:p>
        </p:txBody>
      </p:sp>
    </p:spTree>
    <p:extLst>
      <p:ext uri="{BB962C8B-B14F-4D97-AF65-F5344CB8AC3E}">
        <p14:creationId xmlns:p14="http://schemas.microsoft.com/office/powerpoint/2010/main" val="3687609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1. Support Exchange of experiences and information on risk reduction and preparedness actions</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1041991"/>
            <a:ext cx="11440632" cy="923330"/>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endParaRPr kumimoji="0" lang="en-NZ" sz="1800" b="0" i="1"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2" name="TextBox 1">
            <a:extLst>
              <a:ext uri="{FF2B5EF4-FFF2-40B4-BE49-F238E27FC236}">
                <a16:creationId xmlns:a16="http://schemas.microsoft.com/office/drawing/2014/main" id="{25D71847-5EA3-9525-259F-173012FE4FF5}"/>
              </a:ext>
            </a:extLst>
          </p:cNvPr>
          <p:cNvSpPr txBox="1"/>
          <p:nvPr/>
        </p:nvSpPr>
        <p:spPr>
          <a:xfrm>
            <a:off x="307649" y="1503656"/>
            <a:ext cx="10930070" cy="2862322"/>
          </a:xfrm>
          <a:prstGeom prst="rect">
            <a:avLst/>
          </a:prstGeom>
          <a:noFill/>
        </p:spPr>
        <p:txBody>
          <a:bodyPr wrap="square" rtlCol="0">
            <a:spAutoFit/>
          </a:bodyPr>
          <a:lstStyle/>
          <a:p>
            <a:r>
              <a:rPr lang="en-NZ" sz="3600" dirty="0">
                <a:latin typeface="Aptos" panose="020B0004020202020204" pitchFamily="34" charset="0"/>
              </a:rPr>
              <a:t>Any activities to report?</a:t>
            </a:r>
          </a:p>
          <a:p>
            <a:endParaRPr lang="en-NZ" sz="3600" dirty="0">
              <a:latin typeface="Aptos" panose="020B0004020202020204" pitchFamily="34" charset="0"/>
            </a:endParaRPr>
          </a:p>
          <a:p>
            <a:endParaRPr lang="en-NZ" sz="3600" dirty="0">
              <a:latin typeface="Aptos" panose="020B0004020202020204" pitchFamily="34" charset="0"/>
            </a:endParaRPr>
          </a:p>
          <a:p>
            <a:endParaRPr lang="en-NZ" sz="3600" dirty="0">
              <a:latin typeface="Aptos" panose="020B0004020202020204" pitchFamily="34" charset="0"/>
            </a:endParaRPr>
          </a:p>
          <a:p>
            <a:r>
              <a:rPr lang="en-NZ" sz="3600" dirty="0">
                <a:latin typeface="Aptos" panose="020B0004020202020204" pitchFamily="34" charset="0"/>
              </a:rPr>
              <a:t>What our opportunities for future action?</a:t>
            </a:r>
          </a:p>
        </p:txBody>
      </p:sp>
    </p:spTree>
    <p:extLst>
      <p:ext uri="{BB962C8B-B14F-4D97-AF65-F5344CB8AC3E}">
        <p14:creationId xmlns:p14="http://schemas.microsoft.com/office/powerpoint/2010/main" val="1925418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2. Promotion of preparedness in communities [education and awareness campaigns]</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1041991"/>
            <a:ext cx="11440632" cy="923330"/>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NZ" sz="1800" b="0" i="0" u="none" strike="noStrike" kern="1200" cap="none" spc="0" normalizeH="0" baseline="0" noProof="0" dirty="0">
                <a:ln>
                  <a:noFill/>
                </a:ln>
                <a:solidFill>
                  <a:prstClr val="black"/>
                </a:solidFill>
                <a:effectLst/>
                <a:uLnTx/>
                <a:uFillTx/>
                <a:latin typeface="Aptos" panose="020B0004020202020204" pitchFamily="34" charset="0"/>
                <a:ea typeface="+mn-ea"/>
                <a:cs typeface="+mn-cs"/>
              </a:rPr>
              <a:t>                          </a:t>
            </a:r>
            <a:endParaRPr kumimoji="0" lang="en-NZ" sz="1800" b="0" i="1" u="none" strike="noStrike" kern="1200" cap="none" spc="0" normalizeH="0" baseline="0" noProof="0" dirty="0">
              <a:ln>
                <a:noFill/>
              </a:ln>
              <a:solidFill>
                <a:prstClr val="black"/>
              </a:solidFill>
              <a:effectLst/>
              <a:uLnTx/>
              <a:uFillTx/>
              <a:latin typeface="Aptos"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2" name="TextBox 1">
            <a:extLst>
              <a:ext uri="{FF2B5EF4-FFF2-40B4-BE49-F238E27FC236}">
                <a16:creationId xmlns:a16="http://schemas.microsoft.com/office/drawing/2014/main" id="{25D71847-5EA3-9525-259F-173012FE4FF5}"/>
              </a:ext>
            </a:extLst>
          </p:cNvPr>
          <p:cNvSpPr txBox="1"/>
          <p:nvPr/>
        </p:nvSpPr>
        <p:spPr>
          <a:xfrm>
            <a:off x="244548" y="1503656"/>
            <a:ext cx="10930070" cy="2862322"/>
          </a:xfrm>
          <a:prstGeom prst="rect">
            <a:avLst/>
          </a:prstGeom>
          <a:noFill/>
        </p:spPr>
        <p:txBody>
          <a:bodyPr wrap="square" rtlCol="0">
            <a:spAutoFit/>
          </a:bodyPr>
          <a:lstStyle/>
          <a:p>
            <a:r>
              <a:rPr lang="en-NZ" sz="3600" dirty="0">
                <a:latin typeface="Aptos" panose="020B0004020202020204" pitchFamily="34" charset="0"/>
              </a:rPr>
              <a:t>Any activities to report?</a:t>
            </a:r>
          </a:p>
          <a:p>
            <a:endParaRPr lang="en-NZ" sz="3600" dirty="0">
              <a:latin typeface="Aptos" panose="020B0004020202020204" pitchFamily="34" charset="0"/>
            </a:endParaRPr>
          </a:p>
          <a:p>
            <a:endParaRPr lang="en-NZ" sz="3600" dirty="0">
              <a:latin typeface="Aptos" panose="020B0004020202020204" pitchFamily="34" charset="0"/>
            </a:endParaRPr>
          </a:p>
          <a:p>
            <a:endParaRPr lang="en-NZ" sz="3600" dirty="0">
              <a:latin typeface="Aptos" panose="020B0004020202020204" pitchFamily="34" charset="0"/>
            </a:endParaRPr>
          </a:p>
          <a:p>
            <a:r>
              <a:rPr lang="en-NZ" sz="3600" dirty="0">
                <a:latin typeface="Aptos" panose="020B0004020202020204" pitchFamily="34" charset="0"/>
              </a:rPr>
              <a:t>What our opportunities for future action?</a:t>
            </a:r>
          </a:p>
        </p:txBody>
      </p:sp>
    </p:spTree>
    <p:extLst>
      <p:ext uri="{BB962C8B-B14F-4D97-AF65-F5344CB8AC3E}">
        <p14:creationId xmlns:p14="http://schemas.microsoft.com/office/powerpoint/2010/main" val="319369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3200" dirty="0">
                <a:solidFill>
                  <a:srgbClr val="0961A9"/>
                </a:solidFill>
                <a:latin typeface="Aptos ExtraBold" panose="020B0004020202020204" pitchFamily="34" charset="0"/>
              </a:rPr>
              <a:t>3. SOP Training</a:t>
            </a:r>
            <a:endParaRPr kumimoji="0" lang="en-NZ" sz="3200" b="0" i="0" u="none" strike="noStrike" kern="1200" cap="none" spc="0" normalizeH="0" baseline="0" dirty="0">
              <a:ln>
                <a:noFill/>
              </a:ln>
              <a:solidFill>
                <a:srgbClr val="0961A9"/>
              </a:solidFill>
              <a:effectLst/>
              <a:uLnTx/>
              <a:uFillTx/>
              <a:latin typeface="Aptos ExtraBold" panose="020B0004020202020204" pitchFamily="34" charset="0"/>
              <a:ea typeface="+mn-ea"/>
              <a:cs typeface="+mn-cs"/>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307777"/>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sp>
        <p:nvSpPr>
          <p:cNvPr id="2" name="TextBox 1">
            <a:extLst>
              <a:ext uri="{FF2B5EF4-FFF2-40B4-BE49-F238E27FC236}">
                <a16:creationId xmlns:a16="http://schemas.microsoft.com/office/drawing/2014/main" id="{25D71847-5EA3-9525-259F-173012FE4FF5}"/>
              </a:ext>
            </a:extLst>
          </p:cNvPr>
          <p:cNvSpPr txBox="1"/>
          <p:nvPr/>
        </p:nvSpPr>
        <p:spPr>
          <a:xfrm>
            <a:off x="244548" y="1016911"/>
            <a:ext cx="10930070" cy="2862322"/>
          </a:xfrm>
          <a:prstGeom prst="rect">
            <a:avLst/>
          </a:prstGeom>
          <a:noFill/>
        </p:spPr>
        <p:txBody>
          <a:bodyPr wrap="square" rtlCol="0">
            <a:spAutoFit/>
          </a:bodyPr>
          <a:lstStyle/>
          <a:p>
            <a:r>
              <a:rPr lang="en-NZ" sz="3600" dirty="0">
                <a:latin typeface="Aptos" panose="020B0004020202020204" pitchFamily="34" charset="0"/>
              </a:rPr>
              <a:t>Any activities to report?</a:t>
            </a:r>
          </a:p>
          <a:p>
            <a:endParaRPr lang="en-NZ" sz="3600" dirty="0">
              <a:latin typeface="Aptos" panose="020B0004020202020204" pitchFamily="34" charset="0"/>
            </a:endParaRPr>
          </a:p>
          <a:p>
            <a:endParaRPr lang="en-NZ" sz="3600" dirty="0">
              <a:latin typeface="Aptos" panose="020B0004020202020204" pitchFamily="34" charset="0"/>
            </a:endParaRPr>
          </a:p>
          <a:p>
            <a:endParaRPr lang="en-NZ" sz="3600" dirty="0">
              <a:latin typeface="Aptos" panose="020B0004020202020204" pitchFamily="34" charset="0"/>
            </a:endParaRPr>
          </a:p>
          <a:p>
            <a:r>
              <a:rPr lang="en-NZ" sz="3600" dirty="0">
                <a:latin typeface="Aptos" panose="020B0004020202020204" pitchFamily="34" charset="0"/>
              </a:rPr>
              <a:t>What our opportunities for future action?</a:t>
            </a:r>
          </a:p>
        </p:txBody>
      </p:sp>
    </p:spTree>
    <p:extLst>
      <p:ext uri="{BB962C8B-B14F-4D97-AF65-F5344CB8AC3E}">
        <p14:creationId xmlns:p14="http://schemas.microsoft.com/office/powerpoint/2010/main" val="428267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44778" y="-10519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9254079" y="0"/>
              <a:ext cx="2937920"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a:t>
              </a:r>
              <a:r>
                <a:rPr lang="mi-NZ" sz="1400" b="1" dirty="0" err="1">
                  <a:solidFill>
                    <a:schemeClr val="bg1"/>
                  </a:solidFill>
                  <a:latin typeface="Aptos Black" panose="020F0502020204030204" pitchFamily="34" charset="0"/>
                </a:rPr>
                <a:t>September</a:t>
              </a:r>
              <a:r>
                <a:rPr lang="mi-NZ" sz="1400" b="1" dirty="0">
                  <a:solidFill>
                    <a:schemeClr val="bg1"/>
                  </a:solidFill>
                  <a:latin typeface="Aptos Black" panose="020F0502020204030204" pitchFamily="34" charset="0"/>
                </a:rPr>
                <a:t>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2921833" y="2219278"/>
            <a:ext cx="5608651" cy="1015663"/>
          </a:xfrm>
          <a:prstGeom prst="rect">
            <a:avLst/>
          </a:prstGeom>
          <a:noFill/>
        </p:spPr>
        <p:txBody>
          <a:bodyPr wrap="none" rtlCol="0">
            <a:spAutoFit/>
          </a:bodyPr>
          <a:lstStyle/>
          <a:p>
            <a:r>
              <a:rPr lang="en-NZ" sz="6000" b="1" dirty="0">
                <a:solidFill>
                  <a:schemeClr val="bg1"/>
                </a:solidFill>
                <a:latin typeface="Aptos Black" panose="020F0502020204030204" pitchFamily="34" charset="0"/>
              </a:rPr>
              <a:t>COFFEE BREAK</a:t>
            </a:r>
            <a:endParaRPr lang="en-NZ" sz="28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2186804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833</Words>
  <Application>Microsoft Office PowerPoint</Application>
  <PresentationFormat>Widescreen</PresentationFormat>
  <Paragraphs>124</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Aptos Black</vt:lpstr>
      <vt:lpstr>Aptos ExtraBold</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Central Agencies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Fromont [NEMA]</dc:creator>
  <cp:lastModifiedBy>Ashleigh Fromont [NEMA]</cp:lastModifiedBy>
  <cp:revision>1</cp:revision>
  <dcterms:created xsi:type="dcterms:W3CDTF">2024-09-13T02:17:16Z</dcterms:created>
  <dcterms:modified xsi:type="dcterms:W3CDTF">2024-09-17T19:08:22Z</dcterms:modified>
</cp:coreProperties>
</file>