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8.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0.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1.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2.xml" ContentType="application/vnd.openxmlformats-officedocument.theme+xml"/>
  <Override PartName="/ppt/slideLayouts/slideLayout73.xml" ContentType="application/vnd.openxmlformats-officedocument.presentationml.slideLayout+xml"/>
  <Override PartName="/ppt/theme/theme1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4.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5.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6.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7.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73" r:id="rId1"/>
    <p:sldMasterId id="2147483679" r:id="rId2"/>
    <p:sldMasterId id="2147483684" r:id="rId3"/>
    <p:sldMasterId id="2147483691" r:id="rId4"/>
    <p:sldMasterId id="2147483693" r:id="rId5"/>
    <p:sldMasterId id="2147483695" r:id="rId6"/>
    <p:sldMasterId id="2147483697" r:id="rId7"/>
    <p:sldMasterId id="2147483699" r:id="rId8"/>
    <p:sldMasterId id="2147483706" r:id="rId9"/>
    <p:sldMasterId id="2147483709" r:id="rId10"/>
    <p:sldMasterId id="2147483711" r:id="rId11"/>
    <p:sldMasterId id="2147483763" r:id="rId12"/>
    <p:sldMasterId id="2147483771" r:id="rId13"/>
    <p:sldMasterId id="2147483774" r:id="rId14"/>
    <p:sldMasterId id="2147483785" r:id="rId15"/>
    <p:sldMasterId id="2147483820" r:id="rId16"/>
    <p:sldMasterId id="2147483826" r:id="rId17"/>
    <p:sldMasterId id="2147483833" r:id="rId18"/>
    <p:sldMasterId id="2147483840" r:id="rId19"/>
  </p:sldMasterIdLst>
  <p:notesMasterIdLst>
    <p:notesMasterId r:id="rId35"/>
  </p:notesMasterIdLst>
  <p:handoutMasterIdLst>
    <p:handoutMasterId r:id="rId36"/>
  </p:handoutMasterIdLst>
  <p:sldIdLst>
    <p:sldId id="256" r:id="rId20"/>
    <p:sldId id="318" r:id="rId21"/>
    <p:sldId id="302" r:id="rId22"/>
    <p:sldId id="313" r:id="rId23"/>
    <p:sldId id="2810" r:id="rId24"/>
    <p:sldId id="314" r:id="rId25"/>
    <p:sldId id="295" r:id="rId26"/>
    <p:sldId id="316" r:id="rId27"/>
    <p:sldId id="2806" r:id="rId28"/>
    <p:sldId id="309" r:id="rId29"/>
    <p:sldId id="331" r:id="rId30"/>
    <p:sldId id="2813" r:id="rId31"/>
    <p:sldId id="2811" r:id="rId32"/>
    <p:sldId id="2812" r:id="rId33"/>
    <p:sldId id="307" r:id="rId34"/>
  </p:sldIdLst>
  <p:sldSz cx="12192000" cy="6858000"/>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767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08" autoAdjust="0"/>
    <p:restoredTop sz="84489" autoAdjust="0"/>
  </p:normalViewPr>
  <p:slideViewPr>
    <p:cSldViewPr snapToGrid="0" showGuides="1">
      <p:cViewPr varScale="1">
        <p:scale>
          <a:sx n="93" d="100"/>
          <a:sy n="93" d="100"/>
        </p:scale>
        <p:origin x="636" y="96"/>
      </p:cViewPr>
      <p:guideLst>
        <p:guide orient="horz" pos="2115"/>
        <p:guide pos="7673"/>
      </p:guideLst>
    </p:cSldViewPr>
  </p:slideViewPr>
  <p:outlineViewPr>
    <p:cViewPr>
      <p:scale>
        <a:sx n="33" d="100"/>
        <a:sy n="33" d="100"/>
      </p:scale>
      <p:origin x="0" y="-432"/>
    </p:cViewPr>
  </p:outlineViewPr>
  <p:notesTextViewPr>
    <p:cViewPr>
      <p:scale>
        <a:sx n="100" d="100"/>
        <a:sy n="100" d="100"/>
      </p:scale>
      <p:origin x="0" y="0"/>
    </p:cViewPr>
  </p:notesTextViewPr>
  <p:sorterViewPr>
    <p:cViewPr>
      <p:scale>
        <a:sx n="150" d="100"/>
        <a:sy n="150" d="100"/>
      </p:scale>
      <p:origin x="0" y="-9600"/>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8831" cy="495029"/>
          </a:xfrm>
          <a:prstGeom prst="rect">
            <a:avLst/>
          </a:prstGeom>
        </p:spPr>
        <p:txBody>
          <a:bodyPr vert="horz" lIns="91418" tIns="45709" rIns="91418" bIns="4570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6" y="2"/>
            <a:ext cx="2918831" cy="495029"/>
          </a:xfrm>
          <a:prstGeom prst="rect">
            <a:avLst/>
          </a:prstGeom>
        </p:spPr>
        <p:txBody>
          <a:bodyPr vert="horz" lIns="91418" tIns="45709" rIns="91418" bIns="45709" rtlCol="0"/>
          <a:lstStyle>
            <a:lvl1pPr algn="r">
              <a:defRPr sz="1200"/>
            </a:lvl1pPr>
          </a:lstStyle>
          <a:p>
            <a:fld id="{D7D61A3E-AC6E-4B60-95A4-C1B3371851F9}" type="datetimeFigureOut">
              <a:rPr kumimoji="1" lang="ja-JP" altLang="en-US" smtClean="0"/>
              <a:t>2024/11/26</a:t>
            </a:fld>
            <a:endParaRPr kumimoji="1" lang="ja-JP" altLang="en-US"/>
          </a:p>
        </p:txBody>
      </p:sp>
      <p:sp>
        <p:nvSpPr>
          <p:cNvPr id="4" name="フッター プレースホルダー 3"/>
          <p:cNvSpPr>
            <a:spLocks noGrp="1"/>
          </p:cNvSpPr>
          <p:nvPr>
            <p:ph type="ftr" sz="quarter" idx="2"/>
          </p:nvPr>
        </p:nvSpPr>
        <p:spPr>
          <a:xfrm>
            <a:off x="1" y="9371288"/>
            <a:ext cx="2918831" cy="495028"/>
          </a:xfrm>
          <a:prstGeom prst="rect">
            <a:avLst/>
          </a:prstGeom>
        </p:spPr>
        <p:txBody>
          <a:bodyPr vert="horz" lIns="91418" tIns="45709" rIns="91418" bIns="4570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6" y="9371288"/>
            <a:ext cx="2918831" cy="495028"/>
          </a:xfrm>
          <a:prstGeom prst="rect">
            <a:avLst/>
          </a:prstGeom>
        </p:spPr>
        <p:txBody>
          <a:bodyPr vert="horz" lIns="91418" tIns="45709" rIns="91418" bIns="45709" rtlCol="0" anchor="b"/>
          <a:lstStyle>
            <a:lvl1pPr algn="r">
              <a:defRPr sz="1200"/>
            </a:lvl1pPr>
          </a:lstStyle>
          <a:p>
            <a:fld id="{0990A3E0-14E8-4BE6-85AB-5C5385A62A44}" type="slidenum">
              <a:rPr kumimoji="1" lang="ja-JP" altLang="en-US" smtClean="0"/>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8831" cy="495029"/>
          </a:xfrm>
          <a:prstGeom prst="rect">
            <a:avLst/>
          </a:prstGeom>
        </p:spPr>
        <p:txBody>
          <a:bodyPr vert="horz" lIns="91418" tIns="45709" rIns="91418" bIns="4570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2"/>
            <a:ext cx="2918831" cy="495029"/>
          </a:xfrm>
          <a:prstGeom prst="rect">
            <a:avLst/>
          </a:prstGeom>
        </p:spPr>
        <p:txBody>
          <a:bodyPr vert="horz" lIns="91418" tIns="45709" rIns="91418" bIns="45709" rtlCol="0"/>
          <a:lstStyle>
            <a:lvl1pPr algn="r">
              <a:defRPr sz="1200"/>
            </a:lvl1pPr>
          </a:lstStyle>
          <a:p>
            <a:fld id="{64C34F6E-DEEE-400C-92A1-19923C75B907}" type="datetimeFigureOut">
              <a:rPr kumimoji="1" lang="ja-JP" altLang="en-US" smtClean="0"/>
              <a:t>2024/11/26</a:t>
            </a:fld>
            <a:endParaRPr kumimoji="1" lang="ja-JP" altLang="en-US"/>
          </a:p>
        </p:txBody>
      </p:sp>
      <p:sp>
        <p:nvSpPr>
          <p:cNvPr id="4" name="スライド イメージ プレースホルダー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1418" tIns="45709" rIns="91418" bIns="45709" rtlCol="0" anchor="ctr"/>
          <a:lstStyle/>
          <a:p>
            <a:endParaRPr lang="ja-JP" altLang="en-US"/>
          </a:p>
        </p:txBody>
      </p:sp>
      <p:sp>
        <p:nvSpPr>
          <p:cNvPr id="5" name="ノート プレースホルダー 4"/>
          <p:cNvSpPr>
            <a:spLocks noGrp="1"/>
          </p:cNvSpPr>
          <p:nvPr>
            <p:ph type="body" sz="quarter" idx="3"/>
          </p:nvPr>
        </p:nvSpPr>
        <p:spPr>
          <a:xfrm>
            <a:off x="673577" y="4748168"/>
            <a:ext cx="5388610" cy="3884861"/>
          </a:xfrm>
          <a:prstGeom prst="rect">
            <a:avLst/>
          </a:prstGeom>
        </p:spPr>
        <p:txBody>
          <a:bodyPr vert="horz" lIns="91418" tIns="45709" rIns="91418" bIns="4570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8"/>
            <a:ext cx="2918831" cy="495028"/>
          </a:xfrm>
          <a:prstGeom prst="rect">
            <a:avLst/>
          </a:prstGeom>
        </p:spPr>
        <p:txBody>
          <a:bodyPr vert="horz" lIns="91418" tIns="45709" rIns="91418" bIns="4570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1288"/>
            <a:ext cx="2918831" cy="495028"/>
          </a:xfrm>
          <a:prstGeom prst="rect">
            <a:avLst/>
          </a:prstGeom>
        </p:spPr>
        <p:txBody>
          <a:bodyPr vert="horz" lIns="91418" tIns="45709" rIns="91418" bIns="45709" rtlCol="0" anchor="b"/>
          <a:lstStyle>
            <a:lvl1pPr algn="r">
              <a:defRPr sz="1200"/>
            </a:lvl1pPr>
          </a:lstStyle>
          <a:p>
            <a:fld id="{8D23A1E1-D89E-4D9F-ACC7-724568FAD569}" type="slidenum">
              <a:rPr kumimoji="1" lang="ja-JP" altLang="en-US" smtClean="0"/>
              <a:t>‹#›</a:t>
            </a:fld>
            <a:endParaRPr kumimoji="1" lang="ja-JP" altLang="en-US"/>
          </a:p>
        </p:txBody>
      </p:sp>
    </p:spTree>
    <p:extLst>
      <p:ext uri="{BB962C8B-B14F-4D97-AF65-F5344CB8AC3E}">
        <p14:creationId xmlns:p14="http://schemas.microsoft.com/office/powerpoint/2010/main" val="28776729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1</a:t>
            </a:fld>
            <a:endParaRPr kumimoji="1" lang="ja-JP" altLang="en-US"/>
          </a:p>
        </p:txBody>
      </p:sp>
    </p:spTree>
    <p:extLst>
      <p:ext uri="{BB962C8B-B14F-4D97-AF65-F5344CB8AC3E}">
        <p14:creationId xmlns:p14="http://schemas.microsoft.com/office/powerpoint/2010/main" val="1486962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2713" y="1330325"/>
            <a:ext cx="6386512" cy="359251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14184">
              <a:defRPr/>
            </a:pPr>
            <a:fld id="{8D23A1E1-D89E-4D9F-ACC7-724568FAD569}" type="slidenum">
              <a:rPr kumimoji="1" lang="ja-JP" altLang="en-US">
                <a:solidFill>
                  <a:prstClr val="black"/>
                </a:solidFill>
                <a:latin typeface="游ゴシック" panose="020F0502020204030204"/>
                <a:ea typeface="游ゴシック" panose="020B0400000000000000" pitchFamily="50" charset="-128"/>
              </a:rPr>
              <a:pPr defTabSz="914184">
                <a:defRPr/>
              </a:pPr>
              <a:t>10</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29378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11</a:t>
            </a:fld>
            <a:endParaRPr kumimoji="1" lang="ja-JP" altLang="en-US"/>
          </a:p>
        </p:txBody>
      </p:sp>
    </p:spTree>
    <p:extLst>
      <p:ext uri="{BB962C8B-B14F-4D97-AF65-F5344CB8AC3E}">
        <p14:creationId xmlns:p14="http://schemas.microsoft.com/office/powerpoint/2010/main" val="2477444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4625" y="1379538"/>
            <a:ext cx="6623050" cy="372586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54662">
              <a:defRPr/>
            </a:pPr>
            <a:fld id="{8D23A1E1-D89E-4D9F-ACC7-724568FAD569}" type="slidenum">
              <a:rPr lang="ja-JP" altLang="en-US" sz="1300">
                <a:solidFill>
                  <a:prstClr val="black"/>
                </a:solidFill>
                <a:latin typeface="游ゴシック" panose="020F0502020204030204"/>
                <a:ea typeface="游ゴシック" panose="020B0400000000000000" pitchFamily="50" charset="-128"/>
              </a:rPr>
              <a:pPr defTabSz="954662">
                <a:defRPr/>
              </a:pPr>
              <a:t>14</a:t>
            </a:fld>
            <a:endParaRPr lang="ja-JP" altLang="en-US" sz="130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94389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14184">
              <a:defRPr/>
            </a:pPr>
            <a:fld id="{C3B0371C-02AF-423F-ACD9-1E599073F152}" type="slidenum">
              <a:rPr kumimoji="1" lang="ja-JP" altLang="en-US">
                <a:solidFill>
                  <a:prstClr val="black"/>
                </a:solidFill>
                <a:latin typeface="游ゴシック"/>
                <a:ea typeface="游ゴシック" panose="020B0400000000000000" pitchFamily="50" charset="-128"/>
              </a:rPr>
              <a:pPr defTabSz="914184">
                <a:defRPr/>
              </a:pPr>
              <a:t>15</a:t>
            </a:fld>
            <a:endParaRPr kumimoji="1" lang="ja-JP" altLang="en-US">
              <a:solidFill>
                <a:prstClr val="black"/>
              </a:solidFill>
              <a:latin typeface="游ゴシック"/>
              <a:ea typeface="游ゴシック" panose="020B0400000000000000" pitchFamily="50" charset="-128"/>
            </a:endParaRPr>
          </a:p>
        </p:txBody>
      </p:sp>
    </p:spTree>
    <p:extLst>
      <p:ext uri="{BB962C8B-B14F-4D97-AF65-F5344CB8AC3E}">
        <p14:creationId xmlns:p14="http://schemas.microsoft.com/office/powerpoint/2010/main" val="1568420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14184">
              <a:defRPr/>
            </a:pPr>
            <a:fld id="{8D23A1E1-D89E-4D9F-ACC7-724568FAD569}" type="slidenum">
              <a:rPr kumimoji="1" lang="ja-JP" altLang="en-US">
                <a:solidFill>
                  <a:prstClr val="black"/>
                </a:solidFill>
                <a:latin typeface="Calibri"/>
                <a:ea typeface="ＭＳ Ｐゴシック" panose="020B0600070205080204" pitchFamily="50" charset="-128"/>
              </a:rPr>
              <a:pPr defTabSz="914184">
                <a:defRPr/>
              </a:pPr>
              <a:t>2</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008707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3</a:t>
            </a:fld>
            <a:endParaRPr kumimoji="1" lang="ja-JP" altLang="en-US"/>
          </a:p>
        </p:txBody>
      </p:sp>
    </p:spTree>
    <p:extLst>
      <p:ext uri="{BB962C8B-B14F-4D97-AF65-F5344CB8AC3E}">
        <p14:creationId xmlns:p14="http://schemas.microsoft.com/office/powerpoint/2010/main" val="1158533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4</a:t>
            </a:fld>
            <a:endParaRPr kumimoji="1" lang="ja-JP" altLang="en-US"/>
          </a:p>
        </p:txBody>
      </p:sp>
    </p:spTree>
    <p:extLst>
      <p:ext uri="{BB962C8B-B14F-4D97-AF65-F5344CB8AC3E}">
        <p14:creationId xmlns:p14="http://schemas.microsoft.com/office/powerpoint/2010/main" val="3264478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14184">
              <a:defRPr/>
            </a:pPr>
            <a:fld id="{A2555B3A-F9BB-419E-94F8-F6C4477A78EA}" type="slidenum">
              <a:rPr lang="fr-FR">
                <a:solidFill>
                  <a:prstClr val="black"/>
                </a:solidFill>
                <a:latin typeface="Calibri" panose="020F0502020204030204"/>
              </a:rPr>
              <a:pPr defTabSz="914184">
                <a:defRPr/>
              </a:pPr>
              <a:t>5</a:t>
            </a:fld>
            <a:endParaRPr lang="fr-FR">
              <a:solidFill>
                <a:prstClr val="black"/>
              </a:solidFill>
              <a:latin typeface="Calibri" panose="020F0502020204030204"/>
            </a:endParaRPr>
          </a:p>
        </p:txBody>
      </p:sp>
    </p:spTree>
    <p:extLst>
      <p:ext uri="{BB962C8B-B14F-4D97-AF65-F5344CB8AC3E}">
        <p14:creationId xmlns:p14="http://schemas.microsoft.com/office/powerpoint/2010/main" val="2364410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6</a:t>
            </a:fld>
            <a:endParaRPr kumimoji="1" lang="ja-JP" altLang="en-US"/>
          </a:p>
        </p:txBody>
      </p:sp>
    </p:spTree>
    <p:extLst>
      <p:ext uri="{BB962C8B-B14F-4D97-AF65-F5344CB8AC3E}">
        <p14:creationId xmlns:p14="http://schemas.microsoft.com/office/powerpoint/2010/main" val="2814287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14184">
              <a:defRPr/>
            </a:pPr>
            <a:fld id="{C3B0371C-02AF-423F-ACD9-1E599073F152}" type="slidenum">
              <a:rPr kumimoji="1" lang="ja-JP" altLang="en-US">
                <a:solidFill>
                  <a:prstClr val="black"/>
                </a:solidFill>
                <a:latin typeface="游ゴシック"/>
                <a:ea typeface="游ゴシック" panose="020B0400000000000000" pitchFamily="50" charset="-128"/>
              </a:rPr>
              <a:pPr defTabSz="914184">
                <a:defRPr/>
              </a:pPr>
              <a:t>7</a:t>
            </a:fld>
            <a:endParaRPr kumimoji="1" lang="ja-JP" altLang="en-US">
              <a:solidFill>
                <a:prstClr val="black"/>
              </a:solidFill>
              <a:latin typeface="游ゴシック"/>
              <a:ea typeface="游ゴシック" panose="020B0400000000000000" pitchFamily="50" charset="-128"/>
            </a:endParaRPr>
          </a:p>
        </p:txBody>
      </p:sp>
    </p:spTree>
    <p:extLst>
      <p:ext uri="{BB962C8B-B14F-4D97-AF65-F5344CB8AC3E}">
        <p14:creationId xmlns:p14="http://schemas.microsoft.com/office/powerpoint/2010/main" val="1312391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8</a:t>
            </a:fld>
            <a:endParaRPr kumimoji="1" lang="ja-JP" altLang="en-US"/>
          </a:p>
        </p:txBody>
      </p:sp>
    </p:spTree>
    <p:extLst>
      <p:ext uri="{BB962C8B-B14F-4D97-AF65-F5344CB8AC3E}">
        <p14:creationId xmlns:p14="http://schemas.microsoft.com/office/powerpoint/2010/main" val="93471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9</a:t>
            </a:fld>
            <a:endParaRPr kumimoji="1" lang="ja-JP" altLang="en-US"/>
          </a:p>
        </p:txBody>
      </p:sp>
    </p:spTree>
    <p:extLst>
      <p:ext uri="{BB962C8B-B14F-4D97-AF65-F5344CB8AC3E}">
        <p14:creationId xmlns:p14="http://schemas.microsoft.com/office/powerpoint/2010/main" val="1021741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1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530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100A0C6-C354-4AEA-AE4D-C43C6449392C}" type="datetime1">
              <a:rPr kumimoji="1" lang="ja-JP" altLang="en-US" smtClean="0"/>
              <a:t>2024/11/26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931680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510" y="6148552"/>
            <a:ext cx="12225126" cy="709448"/>
          </a:xfrm>
          <a:prstGeom prst="rect">
            <a:avLst/>
          </a:prstGeom>
        </p:spPr>
      </p:pic>
    </p:spTree>
    <p:extLst>
      <p:ext uri="{BB962C8B-B14F-4D97-AF65-F5344CB8AC3E}">
        <p14:creationId xmlns:p14="http://schemas.microsoft.com/office/powerpoint/2010/main" val="1156621584"/>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6200000">
            <a:off x="5717631" y="420412"/>
            <a:ext cx="756742" cy="12191999"/>
          </a:xfrm>
          <a:prstGeom prst="rect">
            <a:avLst/>
          </a:prstGeom>
        </p:spPr>
      </p:pic>
    </p:spTree>
    <p:extLst>
      <p:ext uri="{BB962C8B-B14F-4D97-AF65-F5344CB8AC3E}">
        <p14:creationId xmlns:p14="http://schemas.microsoft.com/office/powerpoint/2010/main" val="3303679259"/>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4232034499"/>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p:blipFill>
        <p:spPr>
          <a:xfrm>
            <a:off x="7338429" y="1779105"/>
            <a:ext cx="3970734" cy="3977470"/>
          </a:xfrm>
          <a:prstGeom prst="rect">
            <a:avLst/>
          </a:prstGeom>
        </p:spPr>
      </p:pic>
      <p:sp>
        <p:nvSpPr>
          <p:cNvPr id="4"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dirty="0"/>
          </a:p>
        </p:txBody>
      </p:sp>
    </p:spTree>
    <p:extLst>
      <p:ext uri="{BB962C8B-B14F-4D97-AF65-F5344CB8AC3E}">
        <p14:creationId xmlns:p14="http://schemas.microsoft.com/office/powerpoint/2010/main" val="1886784614"/>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351844"/>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148552"/>
            <a:ext cx="12192000" cy="709447"/>
          </a:xfrm>
          <a:prstGeom prst="rect">
            <a:avLst/>
          </a:prstGeom>
        </p:spPr>
      </p:pic>
    </p:spTree>
    <p:extLst>
      <p:ext uri="{BB962C8B-B14F-4D97-AF65-F5344CB8AC3E}">
        <p14:creationId xmlns:p14="http://schemas.microsoft.com/office/powerpoint/2010/main" val="2099260871"/>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510" y="6148552"/>
            <a:ext cx="12225126" cy="709448"/>
          </a:xfrm>
          <a:prstGeom prst="rect">
            <a:avLst/>
          </a:prstGeom>
        </p:spPr>
      </p:pic>
    </p:spTree>
    <p:extLst>
      <p:ext uri="{BB962C8B-B14F-4D97-AF65-F5344CB8AC3E}">
        <p14:creationId xmlns:p14="http://schemas.microsoft.com/office/powerpoint/2010/main" val="3998601382"/>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6200000">
            <a:off x="5717631" y="420412"/>
            <a:ext cx="756742" cy="12191999"/>
          </a:xfrm>
          <a:prstGeom prst="rect">
            <a:avLst/>
          </a:prstGeom>
        </p:spPr>
      </p:pic>
    </p:spTree>
    <p:extLst>
      <p:ext uri="{BB962C8B-B14F-4D97-AF65-F5344CB8AC3E}">
        <p14:creationId xmlns:p14="http://schemas.microsoft.com/office/powerpoint/2010/main" val="1145276786"/>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1119873300"/>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9850" t="-943" r="-1"/>
          <a:stretch/>
        </p:blipFill>
        <p:spPr>
          <a:xfrm>
            <a:off x="7338429" y="1779105"/>
            <a:ext cx="3970734" cy="3977470"/>
          </a:xfrm>
          <a:prstGeom prst="rect">
            <a:avLst/>
          </a:prstGeom>
        </p:spPr>
      </p:pic>
      <p:sp>
        <p:nvSpPr>
          <p:cNvPr id="4"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dirty="0"/>
          </a:p>
        </p:txBody>
      </p:sp>
    </p:spTree>
    <p:extLst>
      <p:ext uri="{BB962C8B-B14F-4D97-AF65-F5344CB8AC3E}">
        <p14:creationId xmlns:p14="http://schemas.microsoft.com/office/powerpoint/2010/main" val="259722730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C54A57-4768-425F-82D9-5DEC7BB9BCC6}" type="datetime1">
              <a:rPr kumimoji="1" lang="ja-JP" altLang="en-US" smtClean="0"/>
              <a:t>2024/11/26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98462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532039"/>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148552"/>
            <a:ext cx="12192000" cy="709447"/>
          </a:xfrm>
          <a:prstGeom prst="rect">
            <a:avLst/>
          </a:prstGeom>
        </p:spPr>
      </p:pic>
    </p:spTree>
    <p:extLst>
      <p:ext uri="{BB962C8B-B14F-4D97-AF65-F5344CB8AC3E}">
        <p14:creationId xmlns:p14="http://schemas.microsoft.com/office/powerpoint/2010/main" val="3783047066"/>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510" y="6148552"/>
            <a:ext cx="12225126" cy="709448"/>
          </a:xfrm>
          <a:prstGeom prst="rect">
            <a:avLst/>
          </a:prstGeom>
        </p:spPr>
      </p:pic>
    </p:spTree>
    <p:extLst>
      <p:ext uri="{BB962C8B-B14F-4D97-AF65-F5344CB8AC3E}">
        <p14:creationId xmlns:p14="http://schemas.microsoft.com/office/powerpoint/2010/main" val="2169036050"/>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6200000">
            <a:off x="5717631" y="420412"/>
            <a:ext cx="756742" cy="12191999"/>
          </a:xfrm>
          <a:prstGeom prst="rect">
            <a:avLst/>
          </a:prstGeom>
        </p:spPr>
      </p:pic>
    </p:spTree>
    <p:extLst>
      <p:ext uri="{BB962C8B-B14F-4D97-AF65-F5344CB8AC3E}">
        <p14:creationId xmlns:p14="http://schemas.microsoft.com/office/powerpoint/2010/main" val="2610684548"/>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2277175921"/>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l="-9850" t="-943" r="-1"/>
          <a:stretch/>
        </p:blipFill>
        <p:spPr>
          <a:xfrm>
            <a:off x="7338429" y="1779105"/>
            <a:ext cx="3970734" cy="3977470"/>
          </a:xfrm>
          <a:prstGeom prst="rect">
            <a:avLst/>
          </a:prstGeom>
        </p:spPr>
      </p:pic>
      <p:sp>
        <p:nvSpPr>
          <p:cNvPr id="4"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dirty="0"/>
          </a:p>
        </p:txBody>
      </p:sp>
    </p:spTree>
    <p:extLst>
      <p:ext uri="{BB962C8B-B14F-4D97-AF65-F5344CB8AC3E}">
        <p14:creationId xmlns:p14="http://schemas.microsoft.com/office/powerpoint/2010/main" val="170538617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5DBAD-F062-4320-8A2B-85A68E676193}" type="datetime1">
              <a:rPr kumimoji="1" lang="ja-JP" altLang="en-US" smtClean="0"/>
              <a:t>2024/11/26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594480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1E96472-67F3-4BE7-B8D4-0C41B6970670}" type="datetime1">
              <a:rPr kumimoji="1" lang="ja-JP" altLang="en-US" smtClean="0"/>
              <a:t>2024/11/26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90374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68924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53299512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47867943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717632" y="420414"/>
            <a:ext cx="756742" cy="12191999"/>
          </a:xfrm>
          <a:prstGeom prst="rect">
            <a:avLst/>
          </a:prstGeom>
        </p:spPr>
      </p:pic>
    </p:spTree>
    <p:extLst>
      <p:ext uri="{BB962C8B-B14F-4D97-AF65-F5344CB8AC3E}">
        <p14:creationId xmlns:p14="http://schemas.microsoft.com/office/powerpoint/2010/main" val="67986848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252058123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p:blipFill>
        <p:spPr>
          <a:xfrm>
            <a:off x="7338430" y="1779105"/>
            <a:ext cx="3970735" cy="3977470"/>
          </a:xfrm>
          <a:prstGeom prst="rect">
            <a:avLst/>
          </a:prstGeom>
        </p:spPr>
      </p:pic>
      <p:sp>
        <p:nvSpPr>
          <p:cNvPr id="4" name="Slide Number Placeholder 5"/>
          <p:cNvSpPr txBox="1">
            <a:spLocks/>
          </p:cNvSpPr>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Tree>
    <p:extLst>
      <p:ext uri="{BB962C8B-B14F-4D97-AF65-F5344CB8AC3E}">
        <p14:creationId xmlns:p14="http://schemas.microsoft.com/office/powerpoint/2010/main" val="410252863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4E72D8-59FE-4246-B614-846CC7D2BBBA}" type="datetime1">
              <a:rPr kumimoji="1" lang="ja-JP" altLang="en-US" smtClean="0"/>
              <a:t>2024/11/26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891802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2024/11/26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77796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2024/11/26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391552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2024/11/26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122939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389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C3A2D7-9CE7-45D2-A29B-34686F2B7D82}" type="datetime1">
              <a:rPr kumimoji="1" lang="ja-JP" altLang="en-US" smtClean="0"/>
              <a:t>2024/11/26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559294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9276210-0E44-4A7A-ABEB-2CDDF81485E1}" type="datetime1">
              <a:rPr kumimoji="1" lang="ja-JP" altLang="en-US" smtClean="0"/>
              <a:t>2024/11/26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500571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572D9-28E3-4DF2-B65F-2378A035DDDD}" type="datetime1">
              <a:rPr kumimoji="1" lang="ja-JP" altLang="en-US" smtClean="0"/>
              <a:t>2024/11/26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39679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CA96EBB-4FBF-40F0-8DAE-6C07D516A879}" type="datetime1">
              <a:rPr kumimoji="1" lang="ja-JP" altLang="en-US" smtClean="0"/>
              <a:t>2024/11/26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31635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292348142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378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2E7DA-12BF-4802-A01C-C6DE4C400865}" type="datetime1">
              <a:rPr kumimoji="1" lang="ja-JP" altLang="en-US" smtClean="0"/>
              <a:t>2024/11/26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46480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ja-JP" altLang="en-US"/>
              <a:t>マスター タイトルの書式設定</a:t>
            </a:r>
            <a:endParaRPr lang="fr-FR"/>
          </a:p>
        </p:txBody>
      </p:sp>
    </p:spTree>
    <p:extLst>
      <p:ext uri="{BB962C8B-B14F-4D97-AF65-F5344CB8AC3E}">
        <p14:creationId xmlns:p14="http://schemas.microsoft.com/office/powerpoint/2010/main" val="1042970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BA44D21-CA32-4DE2-81BB-8EEEA8CC3152}" type="datetime1">
              <a:rPr kumimoji="1" lang="ja-JP" altLang="en-US" smtClean="0"/>
              <a:t>2024/11/26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220451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5AA31A8-0ABE-4EB8-9272-41B84181F7D4}" type="datetime1">
              <a:rPr kumimoji="1" lang="ja-JP" altLang="en-US" smtClean="0"/>
              <a:t>2024/11/26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062944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011F2-00AC-44C2-A7AB-CFC85292A3F2}" type="datetime1">
              <a:rPr kumimoji="1" lang="ja-JP" altLang="en-US" smtClean="0"/>
              <a:t>2024/11/26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610979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30147E6-9ACA-4DCA-8FFD-F7BAAF6CCCE2}" type="datetime1">
              <a:rPr kumimoji="1" lang="ja-JP" altLang="en-US" smtClean="0"/>
              <a:t>2024/11/26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5653940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430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5D05F32-6383-4B2C-8D3D-6AF51286F6D2}" type="datetime1">
              <a:rPr kumimoji="1" lang="ja-JP" altLang="en-US" smtClean="0"/>
              <a:t>2024/11/26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918267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962E88-6DFA-41E0-9B70-52B3F6D2D2D1}" type="datetime1">
              <a:rPr kumimoji="1" lang="ja-JP" altLang="en-US" smtClean="0"/>
              <a:t>2024/11/26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701839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01A2D-A0F4-45C8-9E06-5400D5630D9A}" type="datetime1">
              <a:rPr kumimoji="1" lang="ja-JP" altLang="en-US" smtClean="0"/>
              <a:t>2024/11/26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567844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2B0D83-3DC2-4D9B-97F2-5F2770D1C425}" type="datetime1">
              <a:rPr kumimoji="1" lang="ja-JP" altLang="en-US" smtClean="0"/>
              <a:t>2024/11/26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31222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AC88FB-920C-441C-A347-2CC026D4C7B1}" type="datetime1">
              <a:rPr kumimoji="1" lang="ja-JP" altLang="en-US" smtClean="0"/>
              <a:t>2024/11/26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107591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6953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2351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881202"/>
            <a:ext cx="12192001" cy="4397389"/>
          </a:xfrm>
          <a:prstGeom prst="rect">
            <a:avLst/>
          </a:prstGeom>
        </p:spPr>
      </p:pic>
      <p:sp>
        <p:nvSpPr>
          <p:cNvPr id="5" name="Rectangle 4"/>
          <p:cNvSpPr/>
          <p:nvPr userDrawn="1"/>
        </p:nvSpPr>
        <p:spPr>
          <a:xfrm>
            <a:off x="2031714" y="3892154"/>
            <a:ext cx="8128572" cy="375485"/>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
        <p:nvSpPr>
          <p:cNvPr id="6" name="Oval 17"/>
          <p:cNvSpPr/>
          <p:nvPr userDrawn="1"/>
        </p:nvSpPr>
        <p:spPr>
          <a:xfrm>
            <a:off x="1703253" y="1972195"/>
            <a:ext cx="955433" cy="955433"/>
          </a:xfrm>
          <a:prstGeom prst="ellipse">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dirty="0"/>
          </a:p>
        </p:txBody>
      </p:sp>
    </p:spTree>
    <p:extLst>
      <p:ext uri="{BB962C8B-B14F-4D97-AF65-F5344CB8AC3E}">
        <p14:creationId xmlns:p14="http://schemas.microsoft.com/office/powerpoint/2010/main" val="224625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3D55D0-3C72-4164-9340-C8944BC236B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710860"/>
            <a:ext cx="12192000" cy="4539343"/>
          </a:xfrm>
          <a:prstGeom prst="rect">
            <a:avLst/>
          </a:prstGeom>
        </p:spPr>
      </p:pic>
      <p:sp>
        <p:nvSpPr>
          <p:cNvPr id="5" name="Rectangle 4"/>
          <p:cNvSpPr/>
          <p:nvPr userDrawn="1"/>
        </p:nvSpPr>
        <p:spPr>
          <a:xfrm>
            <a:off x="2031715" y="3792789"/>
            <a:ext cx="8128572" cy="375485"/>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421307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52641"/>
            <a:ext cx="12192000" cy="4539343"/>
          </a:xfrm>
          <a:prstGeom prst="rect">
            <a:avLst/>
          </a:prstGeom>
        </p:spPr>
      </p:pic>
      <p:sp>
        <p:nvSpPr>
          <p:cNvPr id="8" name="Rectangle 7"/>
          <p:cNvSpPr/>
          <p:nvPr userDrawn="1"/>
        </p:nvSpPr>
        <p:spPr>
          <a:xfrm>
            <a:off x="2151899" y="3434571"/>
            <a:ext cx="8128572" cy="375485"/>
          </a:xfrm>
          <a:prstGeom prst="rect">
            <a:avLst/>
          </a:prstGeom>
          <a:solidFill>
            <a:schemeClr val="bg1"/>
          </a:solidFill>
          <a:ln w="57150" cap="flat">
            <a:solidFill>
              <a:srgbClr val="41B7C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
        <p:nvSpPr>
          <p:cNvPr id="9" name="Oval 17"/>
          <p:cNvSpPr/>
          <p:nvPr userDrawn="1"/>
        </p:nvSpPr>
        <p:spPr>
          <a:xfrm>
            <a:off x="1495864" y="1170916"/>
            <a:ext cx="955433" cy="955433"/>
          </a:xfrm>
          <a:prstGeom prst="ellipse">
            <a:avLst/>
          </a:prstGeom>
          <a:solidFill>
            <a:srgbClr val="41B7C8"/>
          </a:solidFill>
          <a:ln w="12700">
            <a:miter lim="400000"/>
          </a:ln>
        </p:spPr>
        <p:txBody>
          <a:bodyPr lIns="48767" tIns="48767" rIns="48767" bIns="48767" anchor="ctr"/>
          <a:lstStyle/>
          <a:p>
            <a:pPr algn="ctr">
              <a:defRPr sz="1800">
                <a:solidFill>
                  <a:srgbClr val="FFFFFF"/>
                </a:solidFill>
              </a:defRPr>
            </a:pPr>
            <a:endParaRPr sz="1350"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45536" y="-115614"/>
            <a:ext cx="1629168" cy="1629168"/>
          </a:xfrm>
          <a:prstGeom prst="rect">
            <a:avLst/>
          </a:prstGeom>
        </p:spPr>
      </p:pic>
    </p:spTree>
    <p:extLst>
      <p:ext uri="{BB962C8B-B14F-4D97-AF65-F5344CB8AC3E}">
        <p14:creationId xmlns:p14="http://schemas.microsoft.com/office/powerpoint/2010/main" val="23443540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990017"/>
            <a:ext cx="12192000" cy="43656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1" name="Picture Placeholder 2"/>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733109" y="1990019"/>
            <a:ext cx="3458892" cy="4365641"/>
          </a:xfrm>
          <a:prstGeom prst="rect">
            <a:avLst/>
          </a:prstGeom>
          <a:solidFill>
            <a:srgbClr val="41B7C8"/>
          </a:solidFill>
          <a:ln w="12700">
            <a:solidFill>
              <a:srgbClr val="41B7C8"/>
            </a:solidFill>
          </a:ln>
        </p:spPr>
      </p:pic>
    </p:spTree>
    <p:extLst>
      <p:ext uri="{BB962C8B-B14F-4D97-AF65-F5344CB8AC3E}">
        <p14:creationId xmlns:p14="http://schemas.microsoft.com/office/powerpoint/2010/main" val="1693167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0560F88-0F7C-423A-A922-3894009904E6}" type="datetime1">
              <a:rPr kumimoji="1" lang="ja-JP" altLang="en-US" smtClean="0"/>
              <a:t>2024/11/26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369934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0F83DB-6513-4035-81A5-9CE3B3F0616C}" type="datetime1">
              <a:rPr kumimoji="1" lang="ja-JP" altLang="en-US" smtClean="0"/>
              <a:t>2024/11/26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9942239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245AC-E9B2-41EC-A6C6-F1D7D0F4B1F5}" type="datetime1">
              <a:rPr kumimoji="1" lang="ja-JP" altLang="en-US" smtClean="0"/>
              <a:t>2024/11/26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7910311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D79101E-8A2C-4E39-B2DC-3EFACFCD841C}" type="datetime1">
              <a:rPr kumimoji="1" lang="ja-JP" altLang="en-US" smtClean="0"/>
              <a:t>2024/11/26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05497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3924130216"/>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Rectangle 4"/>
          <p:cNvSpPr/>
          <p:nvPr userDrawn="1"/>
        </p:nvSpPr>
        <p:spPr>
          <a:xfrm>
            <a:off x="5988818" y="3293509"/>
            <a:ext cx="6203183" cy="375485"/>
          </a:xfrm>
          <a:prstGeom prst="rect">
            <a:avLst/>
          </a:prstGeom>
          <a:solidFill>
            <a:srgbClr val="183254"/>
          </a:solidFill>
          <a:ln w="12700" cap="flat">
            <a:solidFill>
              <a:srgbClr val="1F476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pic>
        <p:nvPicPr>
          <p:cNvPr id="4" name="Picture 3">
            <a:extLst>
              <a:ext uri="{FF2B5EF4-FFF2-40B4-BE49-F238E27FC236}">
                <a16:creationId xmlns:a16="http://schemas.microsoft.com/office/drawing/2014/main" id="{A00B0CD4-6B8D-45A9-9DCA-8CB0A0C6423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Tree>
    <p:extLst>
      <p:ext uri="{BB962C8B-B14F-4D97-AF65-F5344CB8AC3E}">
        <p14:creationId xmlns:p14="http://schemas.microsoft.com/office/powerpoint/2010/main" val="38673768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0937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A3ED1DA-F835-44C3-9A43-A5B911E5D505}" type="datetime1">
              <a:rPr kumimoji="1" lang="ja-JP" altLang="en-US" smtClean="0"/>
              <a:t>2024/11/26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28902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63D0D2-62F2-470F-902A-7463E07FCFE2}" type="datetime1">
              <a:rPr kumimoji="1" lang="ja-JP" altLang="en-US" smtClean="0"/>
              <a:t>2024/11/26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8740907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FDD14-F682-4BAD-9ABA-06E5FFF9AD02}" type="datetime1">
              <a:rPr kumimoji="1" lang="ja-JP" altLang="en-US" smtClean="0"/>
              <a:t>2024/11/26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176638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601390B-237C-4913-9A16-1E255619FD66}" type="datetime1">
              <a:rPr kumimoji="1" lang="ja-JP" altLang="en-US" smtClean="0"/>
              <a:t>2024/11/26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456870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1434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D18BEAC-8BBA-4D63-9D1F-0850D306AD4F}" type="datetime1">
              <a:rPr kumimoji="1" lang="ja-JP" altLang="en-US" smtClean="0"/>
              <a:t>2024/11/26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2860713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1655A0-7E68-4676-837A-30E125C63F62}" type="datetime1">
              <a:rPr kumimoji="1" lang="ja-JP" altLang="en-US" smtClean="0"/>
              <a:t>2024/11/26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100767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A4B12-85D3-439E-A6DC-FE5CAEE0A323}" type="datetime1">
              <a:rPr kumimoji="1" lang="ja-JP" altLang="en-US" smtClean="0"/>
              <a:t>2024/11/26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52918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Title 1"/>
          <p:cNvSpPr txBox="1">
            <a:spLocks/>
          </p:cNvSpPr>
          <p:nvPr userDrawn="1"/>
        </p:nvSpPr>
        <p:spPr>
          <a:xfrm>
            <a:off x="2596056" y="268758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fr-FR" sz="3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3016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5BCD240-ED32-4677-B80A-3BE9E4ED0E48}" type="datetime1">
              <a:rPr kumimoji="1" lang="ja-JP" altLang="en-US" smtClean="0"/>
              <a:t>2024/11/26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1062189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5042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7C0731A-9560-497B-A32F-AAF7E05AEE9F}" type="datetime1">
              <a:rPr kumimoji="1" lang="ja-JP" altLang="en-US" smtClean="0"/>
              <a:t>2024/11/26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3213814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009647-8A50-41BA-8CFF-5BB1115650C5}" type="datetime1">
              <a:rPr kumimoji="1" lang="ja-JP" altLang="en-US" smtClean="0"/>
              <a:t>2024/11/26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0456497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3565B-0014-4C31-BDA9-E0D543BCF31C}" type="datetime1">
              <a:rPr kumimoji="1" lang="ja-JP" altLang="en-US" smtClean="0"/>
              <a:t>2024/11/26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819843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BDEA45D-C66F-40DF-94B0-66CF45048A10}" type="datetime1">
              <a:rPr kumimoji="1" lang="ja-JP" altLang="en-US" smtClean="0"/>
              <a:t>2024/11/26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6148785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463048"/>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srcRect/>
          <a:stretch>
            <a:fillRect/>
          </a:stretch>
        </p:blipFill>
        <p:spPr>
          <a:xfrm>
            <a:off x="0" y="6148552"/>
            <a:ext cx="12192000" cy="709447"/>
          </a:xfrm>
          <a:prstGeom prst="rect">
            <a:avLst/>
          </a:prstGeom>
        </p:spPr>
      </p:pic>
    </p:spTree>
    <p:extLst>
      <p:ext uri="{BB962C8B-B14F-4D97-AF65-F5344CB8AC3E}">
        <p14:creationId xmlns:p14="http://schemas.microsoft.com/office/powerpoint/2010/main" val="3798059392"/>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srcRect/>
          <a:stretch>
            <a:fillRect/>
          </a:stretch>
        </p:blipFill>
        <p:spPr>
          <a:xfrm>
            <a:off x="-10510" y="6148552"/>
            <a:ext cx="12225126" cy="709448"/>
          </a:xfrm>
          <a:prstGeom prst="rect">
            <a:avLst/>
          </a:prstGeom>
        </p:spPr>
      </p:pic>
    </p:spTree>
    <p:extLst>
      <p:ext uri="{BB962C8B-B14F-4D97-AF65-F5344CB8AC3E}">
        <p14:creationId xmlns:p14="http://schemas.microsoft.com/office/powerpoint/2010/main" val="4123540019"/>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srcRect/>
          <a:stretch>
            <a:fillRect/>
          </a:stretch>
        </p:blipFill>
        <p:spPr>
          <a:xfrm rot="16200000">
            <a:off x="5717631" y="420412"/>
            <a:ext cx="756742" cy="12191999"/>
          </a:xfrm>
          <a:prstGeom prst="rect">
            <a:avLst/>
          </a:prstGeom>
        </p:spPr>
      </p:pic>
    </p:spTree>
    <p:extLst>
      <p:ext uri="{BB962C8B-B14F-4D97-AF65-F5344CB8AC3E}">
        <p14:creationId xmlns:p14="http://schemas.microsoft.com/office/powerpoint/2010/main" val="33609725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204858" y="0"/>
            <a:ext cx="5987143" cy="6858000"/>
          </a:xfrm>
          <a:prstGeom prst="rect">
            <a:avLst/>
          </a:prstGeom>
        </p:spPr>
      </p:pic>
      <p:pic>
        <p:nvPicPr>
          <p:cNvPr id="5" name="Picture 4">
            <a:extLst>
              <a:ext uri="{FF2B5EF4-FFF2-40B4-BE49-F238E27FC236}">
                <a16:creationId xmlns:a16="http://schemas.microsoft.com/office/drawing/2014/main" id="{E8FB8DA0-25B2-48F6-8868-B213CEA0119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622622" y="5349548"/>
            <a:ext cx="1495759" cy="1437388"/>
          </a:xfrm>
          <a:prstGeom prst="rect">
            <a:avLst/>
          </a:prstGeom>
        </p:spPr>
      </p:pic>
      <p:sp>
        <p:nvSpPr>
          <p:cNvPr id="6" name="Rectangle">
            <a:extLst>
              <a:ext uri="{FF2B5EF4-FFF2-40B4-BE49-F238E27FC236}">
                <a16:creationId xmlns:a16="http://schemas.microsoft.com/office/drawing/2014/main" id="{6339B7C9-369B-4FBD-93AB-42CB9FBB9CB7}"/>
              </a:ext>
            </a:extLst>
          </p:cNvPr>
          <p:cNvSpPr/>
          <p:nvPr userDrawn="1"/>
        </p:nvSpPr>
        <p:spPr>
          <a:xfrm rot="10800000">
            <a:off x="1790483" y="1302602"/>
            <a:ext cx="2423423" cy="98238"/>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6798469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260933205"/>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a:fillRect/>
          </a:stretch>
        </p:blipFill>
        <p:spPr>
          <a:xfrm>
            <a:off x="7338429" y="1779105"/>
            <a:ext cx="3970734" cy="3977470"/>
          </a:xfrm>
          <a:prstGeom prst="rect">
            <a:avLst/>
          </a:prstGeom>
        </p:spPr>
      </p:pic>
      <p:sp>
        <p:nvSpPr>
          <p:cNvPr id="4" name="Slide Number Placeholder 5"/>
          <p:cNvSpPr txBox="1"/>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t>‹#›</a:t>
            </a:fld>
            <a:endParaRPr lang="fr-FR" dirty="0"/>
          </a:p>
        </p:txBody>
      </p:sp>
    </p:spTree>
    <p:extLst>
      <p:ext uri="{BB962C8B-B14F-4D97-AF65-F5344CB8AC3E}">
        <p14:creationId xmlns:p14="http://schemas.microsoft.com/office/powerpoint/2010/main" val="2078846629"/>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838200" y="6356350"/>
            <a:ext cx="2743200" cy="365125"/>
          </a:xfrm>
        </p:spPr>
        <p:txBody>
          <a:bodyPr/>
          <a:lstStyle/>
          <a:p>
            <a:fld id="{EFB36917-268F-4133-8877-DA7E9D6FB609}" type="datetimeFigureOut">
              <a:rPr kumimoji="1" lang="ja-JP" altLang="en-US" smtClean="0"/>
              <a:t>2024/11/26</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p:spPr>
        <p:txBody>
          <a:bodyPr/>
          <a:lstStyle/>
          <a:p>
            <a:fld id="{1A8F7024-C8B1-49C0-9FBE-86560BDF5142}" type="slidenum">
              <a:rPr kumimoji="1" lang="ja-JP" altLang="en-US" smtClean="0"/>
              <a:t>‹#›</a:t>
            </a:fld>
            <a:endParaRPr kumimoji="1" lang="ja-JP" altLang="en-US"/>
          </a:p>
        </p:txBody>
      </p:sp>
    </p:spTree>
    <p:extLst>
      <p:ext uri="{BB962C8B-B14F-4D97-AF65-F5344CB8AC3E}">
        <p14:creationId xmlns:p14="http://schemas.microsoft.com/office/powerpoint/2010/main" val="3159864701"/>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8385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577457"/>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srcRect/>
          <a:stretch>
            <a:fillRect/>
          </a:stretch>
        </p:blipFill>
        <p:spPr>
          <a:xfrm>
            <a:off x="0" y="6148554"/>
            <a:ext cx="12192000" cy="709447"/>
          </a:xfrm>
          <a:prstGeom prst="rect">
            <a:avLst/>
          </a:prstGeom>
        </p:spPr>
      </p:pic>
    </p:spTree>
    <p:extLst>
      <p:ext uri="{BB962C8B-B14F-4D97-AF65-F5344CB8AC3E}">
        <p14:creationId xmlns:p14="http://schemas.microsoft.com/office/powerpoint/2010/main" val="2951599150"/>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a:xfrm>
            <a:off x="-10510" y="6148552"/>
            <a:ext cx="12225127" cy="709448"/>
          </a:xfrm>
          <a:prstGeom prst="rect">
            <a:avLst/>
          </a:prstGeom>
        </p:spPr>
      </p:pic>
    </p:spTree>
    <p:extLst>
      <p:ext uri="{BB962C8B-B14F-4D97-AF65-F5344CB8AC3E}">
        <p14:creationId xmlns:p14="http://schemas.microsoft.com/office/powerpoint/2010/main" val="939865559"/>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srcRect/>
          <a:stretch>
            <a:fillRect/>
          </a:stretch>
        </p:blipFill>
        <p:spPr>
          <a:xfrm rot="16200000">
            <a:off x="5717632" y="420414"/>
            <a:ext cx="756742" cy="12191999"/>
          </a:xfrm>
          <a:prstGeom prst="rect">
            <a:avLst/>
          </a:prstGeom>
        </p:spPr>
      </p:pic>
    </p:spTree>
    <p:extLst>
      <p:ext uri="{BB962C8B-B14F-4D97-AF65-F5344CB8AC3E}">
        <p14:creationId xmlns:p14="http://schemas.microsoft.com/office/powerpoint/2010/main" val="2184148614"/>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148396523"/>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a:fillRect/>
          </a:stretch>
        </p:blipFill>
        <p:spPr>
          <a:xfrm>
            <a:off x="7338430" y="1779105"/>
            <a:ext cx="3970735" cy="3977470"/>
          </a:xfrm>
          <a:prstGeom prst="rect">
            <a:avLst/>
          </a:prstGeom>
        </p:spPr>
      </p:pic>
      <p:sp>
        <p:nvSpPr>
          <p:cNvPr id="4" name="Slide Number Placeholder 5"/>
          <p:cNvSpPr txBox="1"/>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t>‹#›</a:t>
            </a:fld>
            <a:endParaRPr lang="fr-FR" sz="900" dirty="0"/>
          </a:p>
        </p:txBody>
      </p:sp>
    </p:spTree>
    <p:extLst>
      <p:ext uri="{BB962C8B-B14F-4D97-AF65-F5344CB8AC3E}">
        <p14:creationId xmlns:p14="http://schemas.microsoft.com/office/powerpoint/2010/main" val="53034567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Rectangle 6"/>
          <p:cNvSpPr/>
          <p:nvPr userDrawn="1"/>
        </p:nvSpPr>
        <p:spPr>
          <a:xfrm>
            <a:off x="1"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 name="Rectangle">
            <a:extLst>
              <a:ext uri="{FF2B5EF4-FFF2-40B4-BE49-F238E27FC236}">
                <a16:creationId xmlns:a16="http://schemas.microsoft.com/office/drawing/2014/main" id="{694F4ECB-61D4-4894-A69C-2CEC9B9D8136}"/>
              </a:ext>
            </a:extLst>
          </p:cNvPr>
          <p:cNvSpPr/>
          <p:nvPr userDrawn="1"/>
        </p:nvSpPr>
        <p:spPr>
          <a:xfrm rot="5400000">
            <a:off x="1412796"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34449105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2024/11/26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64983948"/>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EA569-B11D-4A16-867C-BA7906E53C34}" type="datetime1">
              <a:rPr kumimoji="1" lang="ja-JP" altLang="en-US" smtClean="0"/>
              <a:t>2024/11/26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68783443"/>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2024/11/26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50429809"/>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2024/11/26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87487470"/>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67202"/>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1861856049"/>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3629902942"/>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717632" y="420414"/>
            <a:ext cx="756742" cy="12191999"/>
          </a:xfrm>
          <a:prstGeom prst="rect">
            <a:avLst/>
          </a:prstGeom>
        </p:spPr>
      </p:pic>
    </p:spTree>
    <p:extLst>
      <p:ext uri="{BB962C8B-B14F-4D97-AF65-F5344CB8AC3E}">
        <p14:creationId xmlns:p14="http://schemas.microsoft.com/office/powerpoint/2010/main" val="952604789"/>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3845529405"/>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p:blipFill>
        <p:spPr>
          <a:xfrm>
            <a:off x="7338430" y="1779105"/>
            <a:ext cx="3970735" cy="3977470"/>
          </a:xfrm>
          <a:prstGeom prst="rect">
            <a:avLst/>
          </a:prstGeom>
        </p:spPr>
      </p:pic>
      <p:sp>
        <p:nvSpPr>
          <p:cNvPr id="4" name="Slide Number Placeholder 5"/>
          <p:cNvSpPr txBox="1">
            <a:spLocks/>
          </p:cNvSpPr>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Tree>
    <p:extLst>
      <p:ext uri="{BB962C8B-B14F-4D97-AF65-F5344CB8AC3E}">
        <p14:creationId xmlns:p14="http://schemas.microsoft.com/office/powerpoint/2010/main" val="339962583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9"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Rectangle"/>
          <p:cNvSpPr/>
          <p:nvPr userDrawn="1"/>
        </p:nvSpPr>
        <p:spPr>
          <a:xfrm rot="5400000">
            <a:off x="1412796" y="3379882"/>
            <a:ext cx="2423422" cy="98239"/>
          </a:xfrm>
          <a:prstGeom prst="rect">
            <a:avLst/>
          </a:prstGeom>
          <a:solidFill>
            <a:srgbClr val="183254"/>
          </a:solidFill>
          <a:ln w="12700">
            <a:miter lim="400000"/>
          </a:ln>
        </p:spPr>
        <p:txBody>
          <a:bodyPr lIns="48767" tIns="48767" rIns="48767" bIns="48767" anchor="ctr"/>
          <a:lstStyle/>
          <a:p>
            <a:pPr>
              <a:defRPr>
                <a:solidFill>
                  <a:srgbClr val="3C3C3C"/>
                </a:solidFill>
              </a:defRPr>
            </a:pPr>
            <a:endParaRPr sz="1350"/>
          </a:p>
        </p:txBody>
      </p:sp>
      <p:sp>
        <p:nvSpPr>
          <p:cNvPr id="2" name="Rectangle 1"/>
          <p:cNvSpPr/>
          <p:nvPr userDrawn="1"/>
        </p:nvSpPr>
        <p:spPr>
          <a:xfrm>
            <a:off x="1"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39736151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2024/11/26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3994423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EA569-B11D-4A16-867C-BA7906E53C34}" type="datetime1">
              <a:rPr kumimoji="1" lang="ja-JP" altLang="en-US" smtClean="0"/>
              <a:t>2024/11/26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7851247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2024/11/26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2809202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2024/11/26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0748560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BDC09DD5-328A-4E12-98AC-32EFFA4E3094}"/>
              </a:ext>
            </a:extLst>
          </p:cNvPr>
          <p:cNvSpPr/>
          <p:nvPr userDrawn="1"/>
        </p:nvSpPr>
        <p:spPr>
          <a:xfrm>
            <a:off x="763" y="0"/>
            <a:ext cx="12191365" cy="6858000"/>
          </a:xfrm>
          <a:custGeom>
            <a:avLst/>
            <a:gdLst/>
            <a:ahLst/>
            <a:cxnLst/>
            <a:rect l="l" t="t" r="r" b="b"/>
            <a:pathLst>
              <a:path w="12191365" h="5332095">
                <a:moveTo>
                  <a:pt x="0" y="5331714"/>
                </a:moveTo>
                <a:lnTo>
                  <a:pt x="12191238" y="5331714"/>
                </a:lnTo>
                <a:lnTo>
                  <a:pt x="12191238" y="0"/>
                </a:lnTo>
                <a:lnTo>
                  <a:pt x="0" y="0"/>
                </a:lnTo>
                <a:lnTo>
                  <a:pt x="0" y="5331714"/>
                </a:lnTo>
                <a:close/>
              </a:path>
            </a:pathLst>
          </a:custGeom>
          <a:solidFill>
            <a:srgbClr val="0069B0"/>
          </a:solidFill>
        </p:spPr>
        <p:txBody>
          <a:bodyPr wrap="square" lIns="0" tIns="0" rIns="0" bIns="0" rtlCol="0"/>
          <a:lstStyle/>
          <a:p>
            <a:endParaRPr sz="1000" dirty="0"/>
          </a:p>
        </p:txBody>
      </p:sp>
      <p:grpSp>
        <p:nvGrpSpPr>
          <p:cNvPr id="2" name="Group 1">
            <a:extLst>
              <a:ext uri="{FF2B5EF4-FFF2-40B4-BE49-F238E27FC236}">
                <a16:creationId xmlns:a16="http://schemas.microsoft.com/office/drawing/2014/main" id="{47BF785D-D629-586B-362F-1852E191A441}"/>
              </a:ext>
            </a:extLst>
          </p:cNvPr>
          <p:cNvGrpSpPr/>
          <p:nvPr userDrawn="1"/>
        </p:nvGrpSpPr>
        <p:grpSpPr>
          <a:xfrm>
            <a:off x="4986049" y="2211121"/>
            <a:ext cx="1238860" cy="2605548"/>
            <a:chOff x="5053781" y="2202426"/>
            <a:chExt cx="1238860" cy="2605548"/>
          </a:xfrm>
        </p:grpSpPr>
        <p:cxnSp>
          <p:nvCxnSpPr>
            <p:cNvPr id="3" name="Straight Connector 2">
              <a:extLst>
                <a:ext uri="{FF2B5EF4-FFF2-40B4-BE49-F238E27FC236}">
                  <a16:creationId xmlns:a16="http://schemas.microsoft.com/office/drawing/2014/main" id="{72DD46DE-AD41-7038-D3E1-D8EE23CFC8F8}"/>
                </a:ext>
              </a:extLst>
            </p:cNvPr>
            <p:cNvCxnSpPr/>
            <p:nvPr userDrawn="1"/>
          </p:nvCxnSpPr>
          <p:spPr>
            <a:xfrm>
              <a:off x="5053781" y="2202426"/>
              <a:ext cx="0" cy="245806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7F225F8-A8C1-10AA-08B9-FD8D518944BD}"/>
                </a:ext>
              </a:extLst>
            </p:cNvPr>
            <p:cNvSpPr/>
            <p:nvPr userDrawn="1"/>
          </p:nvSpPr>
          <p:spPr>
            <a:xfrm>
              <a:off x="5171768" y="2202426"/>
              <a:ext cx="1120873" cy="2605548"/>
            </a:xfrm>
            <a:prstGeom prst="rect">
              <a:avLst/>
            </a:prstGeom>
            <a:solidFill>
              <a:srgbClr val="0069B4"/>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pic>
        <p:nvPicPr>
          <p:cNvPr id="5" name="Picture 4">
            <a:extLst>
              <a:ext uri="{FF2B5EF4-FFF2-40B4-BE49-F238E27FC236}">
                <a16:creationId xmlns:a16="http://schemas.microsoft.com/office/drawing/2014/main" id="{22AB4E4B-4A5C-C619-6EA8-EA3136EE3E6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99948" y="205691"/>
            <a:ext cx="1673113" cy="1201279"/>
          </a:xfrm>
          <a:prstGeom prst="rect">
            <a:avLst/>
          </a:prstGeom>
        </p:spPr>
      </p:pic>
      <p:pic>
        <p:nvPicPr>
          <p:cNvPr id="7" name="Picture 6">
            <a:extLst>
              <a:ext uri="{FF2B5EF4-FFF2-40B4-BE49-F238E27FC236}">
                <a16:creationId xmlns:a16="http://schemas.microsoft.com/office/drawing/2014/main" id="{68E9615C-4480-79AC-757A-315EBB6E2EA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5777" y="2016423"/>
            <a:ext cx="2914542" cy="2800246"/>
          </a:xfrm>
          <a:prstGeom prst="rect">
            <a:avLst/>
          </a:prstGeom>
        </p:spPr>
      </p:pic>
    </p:spTree>
    <p:extLst>
      <p:ext uri="{BB962C8B-B14F-4D97-AF65-F5344CB8AC3E}">
        <p14:creationId xmlns:p14="http://schemas.microsoft.com/office/powerpoint/2010/main" val="40081396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endParaRPr lang="en-US" dirty="0"/>
          </a:p>
        </p:txBody>
      </p:sp>
    </p:spTree>
    <p:extLst>
      <p:ext uri="{BB962C8B-B14F-4D97-AF65-F5344CB8AC3E}">
        <p14:creationId xmlns:p14="http://schemas.microsoft.com/office/powerpoint/2010/main" val="26281070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E3D22E-9E87-44AB-8271-F20F01B1E9E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8B8889A-14BB-4588-B51D-F39E6FE882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5A11A1D-BF23-4B7E-AD73-A795DD068C89}"/>
              </a:ext>
            </a:extLst>
          </p:cNvPr>
          <p:cNvSpPr>
            <a:spLocks noGrp="1"/>
          </p:cNvSpPr>
          <p:nvPr>
            <p:ph type="dt" sz="half" idx="10"/>
          </p:nvPr>
        </p:nvSpPr>
        <p:spPr/>
        <p:txBody>
          <a:bodyPr/>
          <a:lstStyle/>
          <a:p>
            <a:fld id="{1E1B93C7-32A8-46AF-A8DC-4EC17259C349}" type="datetimeFigureOut">
              <a:rPr lang="fr-FR" smtClean="0"/>
              <a:t>26/11/2024</a:t>
            </a:fld>
            <a:endParaRPr lang="fr-FR"/>
          </a:p>
        </p:txBody>
      </p:sp>
      <p:sp>
        <p:nvSpPr>
          <p:cNvPr id="5" name="Espace réservé du pied de page 4">
            <a:extLst>
              <a:ext uri="{FF2B5EF4-FFF2-40B4-BE49-F238E27FC236}">
                <a16:creationId xmlns:a16="http://schemas.microsoft.com/office/drawing/2014/main" id="{23EED3F1-8736-413F-B080-23394516D7D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734AF0C-3BFA-42DA-B2AC-61CA57EA9F3E}"/>
              </a:ext>
            </a:extLst>
          </p:cNvPr>
          <p:cNvSpPr>
            <a:spLocks noGrp="1"/>
          </p:cNvSpPr>
          <p:nvPr>
            <p:ph type="sldNum" sz="quarter" idx="12"/>
          </p:nvPr>
        </p:nvSpPr>
        <p:spPr/>
        <p:txBody>
          <a:bodyPr/>
          <a:lstStyle/>
          <a:p>
            <a:fld id="{D9A9652F-599E-4FEE-9697-6DF6F6741C5E}" type="slidenum">
              <a:rPr lang="fr-FR" smtClean="0"/>
              <a:t>‹#›</a:t>
            </a:fld>
            <a:endParaRPr lang="fr-FR"/>
          </a:p>
        </p:txBody>
      </p:sp>
    </p:spTree>
    <p:extLst>
      <p:ext uri="{BB962C8B-B14F-4D97-AF65-F5344CB8AC3E}">
        <p14:creationId xmlns:p14="http://schemas.microsoft.com/office/powerpoint/2010/main" val="6423236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9B4D1AF-CA40-5174-68F3-A56D10D8EBB5}"/>
              </a:ext>
            </a:extLst>
          </p:cNvPr>
          <p:cNvGrpSpPr/>
          <p:nvPr userDrawn="1"/>
        </p:nvGrpSpPr>
        <p:grpSpPr>
          <a:xfrm>
            <a:off x="5053782" y="2202427"/>
            <a:ext cx="1238860" cy="2605548"/>
            <a:chOff x="5053781" y="2202426"/>
            <a:chExt cx="1238860" cy="2605548"/>
          </a:xfrm>
        </p:grpSpPr>
        <p:cxnSp>
          <p:nvCxnSpPr>
            <p:cNvPr id="3" name="Straight Connector 2">
              <a:extLst>
                <a:ext uri="{FF2B5EF4-FFF2-40B4-BE49-F238E27FC236}">
                  <a16:creationId xmlns:a16="http://schemas.microsoft.com/office/drawing/2014/main" id="{5F4883C4-8C13-38B1-5C05-254523F8BD81}"/>
                </a:ext>
              </a:extLst>
            </p:cNvPr>
            <p:cNvCxnSpPr/>
            <p:nvPr userDrawn="1"/>
          </p:nvCxnSpPr>
          <p:spPr>
            <a:xfrm>
              <a:off x="5053781" y="2202426"/>
              <a:ext cx="0" cy="245806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816C7B7-A43C-9606-F962-E8DA26E442CF}"/>
                </a:ext>
              </a:extLst>
            </p:cNvPr>
            <p:cNvSpPr/>
            <p:nvPr userDrawn="1"/>
          </p:nvSpPr>
          <p:spPr>
            <a:xfrm>
              <a:off x="5171768" y="2202426"/>
              <a:ext cx="1120873" cy="2605548"/>
            </a:xfrm>
            <a:prstGeom prst="rect">
              <a:avLst/>
            </a:prstGeom>
            <a:solidFill>
              <a:srgbClr val="0069B4"/>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pic>
        <p:nvPicPr>
          <p:cNvPr id="12" name="Picture 11">
            <a:extLst>
              <a:ext uri="{FF2B5EF4-FFF2-40B4-BE49-F238E27FC236}">
                <a16:creationId xmlns:a16="http://schemas.microsoft.com/office/drawing/2014/main" id="{EF3C1BF3-AA08-9B48-9529-D46C1EE2AF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67682" y="121025"/>
            <a:ext cx="1673113" cy="1201279"/>
          </a:xfrm>
          <a:prstGeom prst="rect">
            <a:avLst/>
          </a:prstGeom>
        </p:spPr>
      </p:pic>
    </p:spTree>
    <p:extLst>
      <p:ext uri="{BB962C8B-B14F-4D97-AF65-F5344CB8AC3E}">
        <p14:creationId xmlns:p14="http://schemas.microsoft.com/office/powerpoint/2010/main" val="32130958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4EB186-FC1E-FD41-9F03-746BAD5ED28F}"/>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6" name="Content Placeholder 5">
            <a:extLst>
              <a:ext uri="{FF2B5EF4-FFF2-40B4-BE49-F238E27FC236}">
                <a16:creationId xmlns:a16="http://schemas.microsoft.com/office/drawing/2014/main" id="{6A713D5D-E2C9-0947-BFB4-71009212A373}"/>
              </a:ext>
            </a:extLst>
          </p:cNvPr>
          <p:cNvSpPr>
            <a:spLocks noGrp="1"/>
          </p:cNvSpPr>
          <p:nvPr>
            <p:ph sz="quarter" idx="10"/>
          </p:nvPr>
        </p:nvSpPr>
        <p:spPr>
          <a:xfrm>
            <a:off x="511790" y="1337239"/>
            <a:ext cx="11179175" cy="4630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9778783"/>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148552"/>
            <a:ext cx="12192000" cy="709447"/>
          </a:xfrm>
          <a:prstGeom prst="rect">
            <a:avLst/>
          </a:prstGeom>
        </p:spPr>
      </p:pic>
    </p:spTree>
    <p:extLst>
      <p:ext uri="{BB962C8B-B14F-4D97-AF65-F5344CB8AC3E}">
        <p14:creationId xmlns:p14="http://schemas.microsoft.com/office/powerpoint/2010/main" val="292755776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8.xml"/><Relationship Id="rId7" Type="http://schemas.openxmlformats.org/officeDocument/2006/relationships/image" Target="../media/image5.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theme" Target="../theme/theme10.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3.xml"/><Relationship Id="rId7" Type="http://schemas.openxmlformats.org/officeDocument/2006/relationships/image" Target="../media/image16.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theme" Target="../theme/theme11.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9"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3.xml"/><Relationship Id="rId1" Type="http://schemas.openxmlformats.org/officeDocument/2006/relationships/slideLayout" Target="../slideLayouts/slideLayout73.xml"/><Relationship Id="rId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image" Target="../media/image5.png"/><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theme" Target="../theme/theme1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image" Target="../media/image18.png"/><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theme" Target="../theme/theme15.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96.xml"/><Relationship Id="rId7" Type="http://schemas.openxmlformats.org/officeDocument/2006/relationships/image" Target="../media/image21.png"/><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image" Target="../media/image20.png"/><Relationship Id="rId5" Type="http://schemas.openxmlformats.org/officeDocument/2006/relationships/theme" Target="../theme/theme16.xml"/><Relationship Id="rId4" Type="http://schemas.openxmlformats.org/officeDocument/2006/relationships/slideLayout" Target="../slideLayouts/slideLayout97.xml"/></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100.xml"/><Relationship Id="rId7" Type="http://schemas.openxmlformats.org/officeDocument/2006/relationships/theme" Target="../theme/theme17.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5" Type="http://schemas.openxmlformats.org/officeDocument/2006/relationships/slideLayout" Target="../slideLayouts/slideLayout102.xml"/><Relationship Id="rId4" Type="http://schemas.openxmlformats.org/officeDocument/2006/relationships/slideLayout" Target="../slideLayouts/slideLayout101.xml"/></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106.xml"/><Relationship Id="rId7" Type="http://schemas.openxmlformats.org/officeDocument/2006/relationships/theme" Target="../theme/theme18.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5" Type="http://schemas.openxmlformats.org/officeDocument/2006/relationships/slideLayout" Target="../slideLayouts/slideLayout108.xml"/><Relationship Id="rId4" Type="http://schemas.openxmlformats.org/officeDocument/2006/relationships/slideLayout" Target="../slideLayouts/slideLayout107.xml"/></Relationships>
</file>

<file path=ppt/slideMasters/_rels/slideMaster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112.xml"/><Relationship Id="rId7" Type="http://schemas.openxmlformats.org/officeDocument/2006/relationships/theme" Target="../theme/theme19.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4"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2.png"/><Relationship Id="rId5" Type="http://schemas.openxmlformats.org/officeDocument/2006/relationships/slideLayout" Target="../slideLayouts/slideLayout10.xml"/><Relationship Id="rId10" Type="http://schemas.openxmlformats.org/officeDocument/2006/relationships/image" Target="../media/image1.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5.png"/><Relationship Id="rId5" Type="http://schemas.openxmlformats.org/officeDocument/2006/relationships/slideLayout" Target="../slideLayouts/slideLayout18.xml"/><Relationship Id="rId10"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5.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6.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5.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7.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image" Target="../media/image5.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8.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52.xml"/><Relationship Id="rId7" Type="http://schemas.openxmlformats.org/officeDocument/2006/relationships/theme" Target="../theme/theme9.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90C563-6D40-43C8-8B29-88A681590551}" type="datetime1">
              <a:rPr kumimoji="1" lang="ja-JP" altLang="en-US" smtClean="0"/>
              <a:t>2024/11/26</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61B85B-3F11-4807-BF0A-089ABAB91E6D}" type="slidenum">
              <a:rPr kumimoji="1" lang="ja-JP" altLang="en-US" smtClean="0"/>
              <a:t>‹#›</a:t>
            </a:fld>
            <a:endParaRPr kumimoji="1" lang="ja-JP" altLang="en-US"/>
          </a:p>
        </p:txBody>
      </p:sp>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71545" y="216364"/>
            <a:ext cx="1999700" cy="951923"/>
          </a:xfrm>
          <a:prstGeom prst="rect">
            <a:avLst/>
          </a:prstGeom>
        </p:spPr>
      </p:pic>
      <p:sp>
        <p:nvSpPr>
          <p:cNvPr id="10" name="Rectangle"/>
          <p:cNvSpPr/>
          <p:nvPr/>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3" name="Picture 12"/>
          <p:cNvPicPr>
            <a:picLocks noChangeAspect="1"/>
          </p:cNvPicPr>
          <p:nvPr/>
        </p:nvPicPr>
        <p:blipFill>
          <a:blip r:embed="rId8">
            <a:extLst>
              <a:ext uri="{28A0092B-C50C-407E-A947-70E740481C1C}">
                <a14:useLocalDpi xmlns:a14="http://schemas.microsoft.com/office/drawing/2010/main"/>
              </a:ext>
            </a:extLst>
          </a:blip>
          <a:srcRect/>
          <a:stretch/>
        </p:blipFill>
        <p:spPr>
          <a:xfrm>
            <a:off x="1548953"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p:nvSpPr>
        <p:spPr>
          <a:xfrm rot="5400000">
            <a:off x="4884289"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17795198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8" r:id="rId4"/>
    <p:sldLayoutId id="2147483672"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Date Placeholder 3"/>
          <p:cNvSpPr txBox="1">
            <a:spLocks/>
          </p:cNvSpPr>
          <p:nvPr/>
        </p:nvSpPr>
        <p:spPr>
          <a:xfrm>
            <a:off x="838200" y="6356351"/>
            <a:ext cx="2743200" cy="365125"/>
          </a:xfrm>
          <a:prstGeom prst="rect">
            <a:avLst/>
          </a:prstGeom>
        </p:spPr>
        <p:txBody>
          <a:bodyPr vert="horz" lIns="68580" tIns="34290" rIns="68580" bIns="3429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A5ED9-6140-49EF-92C0-7F9DD0623968}" type="datetimeFigureOut">
              <a:rPr lang="fr-FR" sz="900" smtClean="0"/>
              <a:pPr/>
              <a:t>26/11/2024</a:t>
            </a:fld>
            <a:endParaRPr lang="fr-FR" sz="900" dirty="0"/>
          </a:p>
        </p:txBody>
      </p:sp>
      <p:sp>
        <p:nvSpPr>
          <p:cNvPr id="12" name="Rectangle 11"/>
          <p:cNvSpPr/>
          <p:nvPr/>
        </p:nvSpPr>
        <p:spPr>
          <a:xfrm>
            <a:off x="1"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4" name="Rectangle"/>
          <p:cNvSpPr/>
          <p:nvPr/>
        </p:nvSpPr>
        <p:spPr>
          <a:xfrm rot="5400000">
            <a:off x="1974074" y="3090728"/>
            <a:ext cx="1328398" cy="125771"/>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6" name="Rectangle 15"/>
          <p:cNvSpPr/>
          <p:nvPr/>
        </p:nvSpPr>
        <p:spPr>
          <a:xfrm>
            <a:off x="1"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Rectangle 1"/>
          <p:cNvSpPr/>
          <p:nvPr/>
        </p:nvSpPr>
        <p:spPr>
          <a:xfrm>
            <a:off x="2529840" y="2716523"/>
            <a:ext cx="7532915" cy="900246"/>
          </a:xfrm>
          <a:prstGeom prst="rect">
            <a:avLst/>
          </a:prstGeom>
        </p:spPr>
        <p:txBody>
          <a:bodyPr wrap="square">
            <a:spAutoFit/>
          </a:bodyPr>
          <a:lstStyle/>
          <a:p>
            <a:pPr marL="0" marR="0" lvl="0" indent="0" algn="l" defTabSz="975360" rtl="0" eaLnBrk="1" fontAlgn="auto" latinLnBrk="0" hangingPunct="0">
              <a:lnSpc>
                <a:spcPct val="100000"/>
              </a:lnSpc>
              <a:spcBef>
                <a:spcPts val="0"/>
              </a:spcBef>
              <a:spcAft>
                <a:spcPts val="0"/>
              </a:spcAft>
              <a:buClrTx/>
              <a:buSzTx/>
              <a:buFontTx/>
              <a:buNone/>
              <a:tabLst/>
              <a:defRPr/>
            </a:pPr>
            <a:r>
              <a:rPr kumimoji="0" lang="en-US" sz="525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rPr>
              <a:t>THANK YOU</a:t>
            </a:r>
            <a:endParaRPr kumimoji="0" lang="fr-FR" sz="525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endParaRPr>
          </a:p>
        </p:txBody>
      </p:sp>
      <p:sp>
        <p:nvSpPr>
          <p:cNvPr id="9" name="Rectangle">
            <a:extLst>
              <a:ext uri="{FF2B5EF4-FFF2-40B4-BE49-F238E27FC236}">
                <a16:creationId xmlns:a16="http://schemas.microsoft.com/office/drawing/2014/main" id="{77534053-254D-4E28-925D-C8196B6A1DA0}"/>
              </a:ext>
            </a:extLst>
          </p:cNvPr>
          <p:cNvSpPr/>
          <p:nvPr/>
        </p:nvSpPr>
        <p:spPr>
          <a:xfrm rot="5400000">
            <a:off x="1001944"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pic>
        <p:nvPicPr>
          <p:cNvPr id="11" name="Picture 10">
            <a:extLst>
              <a:ext uri="{FF2B5EF4-FFF2-40B4-BE49-F238E27FC236}">
                <a16:creationId xmlns:a16="http://schemas.microsoft.com/office/drawing/2014/main" id="{2BDEE516-FBD8-4DC1-9266-A07046C02403}"/>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47358074"/>
      </p:ext>
    </p:extLst>
  </p:cSld>
  <p:clrMap bg1="lt1" tx1="dk1" bg2="lt2" tx2="dk2" accent1="accent1" accent2="accent2" accent3="accent3" accent4="accent4" accent5="accent5" accent6="accent6" hlink="hlink" folHlink="folHlink"/>
  <p:sldLayoutIdLst>
    <p:sldLayoutId id="2147483710" r:id="rId1"/>
    <p:sldLayoutId id="2147483737" r:id="rId2"/>
    <p:sldLayoutId id="2147483738" r:id="rId3"/>
    <p:sldLayoutId id="2147483739" r:id="rId4"/>
    <p:sldLayoutId id="2147483740"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dirty="0"/>
          </a:p>
        </p:txBody>
      </p:sp>
      <p:sp>
        <p:nvSpPr>
          <p:cNvPr id="8" name="Slide Number Placeholder 5"/>
          <p:cNvSpPr txBox="1">
            <a:spLocks/>
          </p:cNvSpPr>
          <p:nvPr/>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
        <p:nvSpPr>
          <p:cNvPr id="11" name="Slide Number Placeholder 5"/>
          <p:cNvSpPr>
            <a:spLocks noGrp="1"/>
          </p:cNvSpPr>
          <p:nvPr>
            <p:ph type="sldNum" sz="quarter" idx="4"/>
          </p:nvPr>
        </p:nvSpPr>
        <p:spPr>
          <a:xfrm>
            <a:off x="8610600" y="6356352"/>
            <a:ext cx="2743200" cy="365125"/>
          </a:xfrm>
          <a:prstGeom prst="rect">
            <a:avLst/>
          </a:prstGeom>
        </p:spPr>
        <p:txBody>
          <a:bodyPr/>
          <a:lstStyle/>
          <a:p>
            <a:fld id="{2F397117-F3A1-41B5-B5A5-0FD5A7D43CA4}" type="slidenum">
              <a:rPr lang="fr-FR" smtClean="0"/>
              <a:t>‹#›</a:t>
            </a:fld>
            <a:endParaRPr lang="fr-FR"/>
          </a:p>
        </p:txBody>
      </p:sp>
      <p:sp>
        <p:nvSpPr>
          <p:cNvPr id="14" name="Rectangle"/>
          <p:cNvSpPr/>
          <p:nvPr/>
        </p:nvSpPr>
        <p:spPr>
          <a:xfrm rot="5400000">
            <a:off x="1974074" y="3090728"/>
            <a:ext cx="1328398" cy="125771"/>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6" name="Rectangle 15"/>
          <p:cNvSpPr/>
          <p:nvPr/>
        </p:nvSpPr>
        <p:spPr>
          <a:xfrm>
            <a:off x="2396837"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Rectangle 1"/>
          <p:cNvSpPr/>
          <p:nvPr/>
        </p:nvSpPr>
        <p:spPr>
          <a:xfrm>
            <a:off x="2557321" y="2786402"/>
            <a:ext cx="7532915" cy="900246"/>
          </a:xfrm>
          <a:prstGeom prst="rect">
            <a:avLst/>
          </a:prstGeom>
        </p:spPr>
        <p:txBody>
          <a:bodyPr wrap="square">
            <a:spAutoFit/>
          </a:bodyPr>
          <a:lstStyle/>
          <a:p>
            <a:pPr marL="0" marR="0" lvl="0" indent="0" algn="l" defTabSz="975360" rtl="0" eaLnBrk="1" fontAlgn="auto" latinLnBrk="0" hangingPunct="0">
              <a:lnSpc>
                <a:spcPct val="100000"/>
              </a:lnSpc>
              <a:spcBef>
                <a:spcPts val="0"/>
              </a:spcBef>
              <a:spcAft>
                <a:spcPts val="0"/>
              </a:spcAft>
              <a:buClrTx/>
              <a:buSzTx/>
              <a:buFontTx/>
              <a:buNone/>
              <a:tabLst/>
              <a:defRPr/>
            </a:pPr>
            <a:r>
              <a:rPr kumimoji="0" lang="en-US" sz="525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525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p:nvPicPr>
        <p:blipFill rotWithShape="1">
          <a:blip r:embed="rId7" cstate="email">
            <a:extLst>
              <a:ext uri="{28A0092B-C50C-407E-A947-70E740481C1C}">
                <a14:useLocalDpi xmlns:a14="http://schemas.microsoft.com/office/drawing/2010/main"/>
              </a:ext>
            </a:extLst>
          </a:blip>
          <a:srcRect t="24095" r="-1568"/>
          <a:stretch/>
        </p:blipFill>
        <p:spPr>
          <a:xfrm>
            <a:off x="8255300"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p:nvSpPr>
        <p:spPr>
          <a:xfrm rot="5400000">
            <a:off x="1001944" y="3379882"/>
            <a:ext cx="2423422" cy="98239"/>
          </a:xfrm>
          <a:prstGeom prst="rect">
            <a:avLst/>
          </a:prstGeom>
          <a:solidFill>
            <a:srgbClr val="18325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642943072"/>
      </p:ext>
    </p:extLst>
  </p:cSld>
  <p:clrMap bg1="lt1" tx1="dk1" bg2="lt2" tx2="dk2" accent1="accent1" accent2="accent2" accent3="accent3" accent4="accent4" accent5="accent5" accent6="accent6" hlink="hlink" folHlink="folHlink"/>
  <p:sldLayoutIdLst>
    <p:sldLayoutId id="2147483712" r:id="rId1"/>
    <p:sldLayoutId id="2147483741" r:id="rId2"/>
    <p:sldLayoutId id="2147483742" r:id="rId3"/>
    <p:sldLayoutId id="2147483743" r:id="rId4"/>
    <p:sldLayoutId id="2147483744"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p:cNvPicPr>
            <a:picLocks noChangeAspect="1"/>
          </p:cNvPicPr>
          <p:nvPr/>
        </p:nvPicPr>
        <p:blipFill>
          <a:blip r:embed="rId9" cstate="email"/>
          <a:srcRect/>
          <a:stretch>
            <a:fillRect/>
          </a:stretch>
        </p:blipFill>
        <p:spPr>
          <a:xfrm>
            <a:off x="10575486" y="152363"/>
            <a:ext cx="1495758" cy="1405711"/>
          </a:xfrm>
          <a:prstGeom prst="rect">
            <a:avLst/>
          </a:prstGeom>
        </p:spPr>
      </p:pic>
      <p:sp>
        <p:nvSpPr>
          <p:cNvPr id="8" name="Rectangle 7"/>
          <p:cNvSpPr/>
          <p:nvPr/>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75116560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Lst>
  <p:transition spd="med"/>
  <p:hf sldNum="0" hdr="0" ftr="0" dt="0"/>
  <p:txStyles>
    <p:titleStyle>
      <a:lvl1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1pPr>
      <a:lvl2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2pPr>
      <a:lvl3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3pPr>
      <a:lvl4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4pPr>
      <a:lvl5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5pPr>
      <a:lvl6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6pPr>
      <a:lvl7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7pPr>
      <a:lvl8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8pPr>
      <a:lvl9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9pPr>
    </p:titleStyle>
    <p:bodyStyle>
      <a:lvl1pPr marL="218440" marR="0" indent="-21844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1pPr>
      <a:lvl2pPr marL="575945" marR="0" indent="-254635"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2pPr>
      <a:lvl3pPr marL="948055" marR="0" indent="-305435"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3pPr>
      <a:lvl4pPr marL="1303655"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4pPr>
      <a:lvl5pPr marL="1624965"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5pPr>
      <a:lvl6pPr marL="194691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6pPr>
      <a:lvl7pPr marL="226822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7pPr>
      <a:lvl8pPr marL="258953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8pPr>
      <a:lvl9pPr marL="291084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9pPr>
    </p:bodyStyle>
    <p:otherStyle>
      <a:lvl1pPr marL="0" marR="0" indent="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1pPr>
      <a:lvl2pPr marL="0" marR="0" indent="32131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2pPr>
      <a:lvl3pPr marL="0" marR="0" indent="64262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3pPr>
      <a:lvl4pPr marL="0" marR="0" indent="96456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4pPr>
      <a:lvl5pPr marL="0" marR="0" indent="128587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5pPr>
      <a:lvl6pPr marL="0" marR="0" indent="160718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6pPr>
      <a:lvl7pPr marL="0" marR="0" indent="192849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7pPr>
      <a:lvl8pPr marL="0" marR="0" indent="225044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8pPr>
      <a:lvl9pPr marL="0" marR="0" indent="257175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8" name="Slide Number Placeholder 5"/>
          <p:cNvSpPr txBox="1">
            <a:spLocks/>
          </p:cNvSpPr>
          <p:nvPr/>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a:lstStyle/>
          <a:p>
            <a:fld id="{2F397117-F3A1-41B5-B5A5-0FD5A7D43CA4}" type="slidenum">
              <a:rPr lang="fr-FR" smtClean="0"/>
              <a:t>‹#›</a:t>
            </a:fld>
            <a:endParaRPr lang="fr-FR"/>
          </a:p>
        </p:txBody>
      </p:sp>
      <p:sp>
        <p:nvSpPr>
          <p:cNvPr id="14" name="Rectangle"/>
          <p:cNvSpPr/>
          <p:nvPr/>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p:nvSpPr>
        <p:spPr>
          <a:xfrm>
            <a:off x="2396836"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2557322" y="2786402"/>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t="24095" r="-1568"/>
          <a:stretch/>
        </p:blipFill>
        <p:spPr>
          <a:xfrm>
            <a:off x="8255299"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575486" y="136525"/>
            <a:ext cx="1495758"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p:nvSpPr>
        <p:spPr>
          <a:xfrm rot="5400000">
            <a:off x="1001943"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47423855"/>
      </p:ext>
    </p:extLst>
  </p:cSld>
  <p:clrMap bg1="lt1" tx1="dk1" bg2="lt2" tx2="dk2" accent1="accent1" accent2="accent2" accent3="accent3" accent4="accent4" accent5="accent5" accent6="accent6" hlink="hlink" folHlink="folHlink"/>
  <p:sldLayoutIdLst>
    <p:sldLayoutId id="2147483772" r:id="rId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fr-F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0575486" y="152365"/>
            <a:ext cx="1495759" cy="1405711"/>
          </a:xfrm>
          <a:prstGeom prst="rect">
            <a:avLst/>
          </a:prstGeom>
        </p:spPr>
      </p:pic>
      <p:sp>
        <p:nvSpPr>
          <p:cNvPr id="8" name="Rectangle 7"/>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15367038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Lst>
  <p:transition spd="med"/>
  <p:hf sldNum="0" hdr="0" ftr="0" dt="0"/>
  <p:txStyles>
    <p:titleStyle>
      <a:lvl1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1pPr>
      <a:lvl2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2pPr>
      <a:lvl3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3pPr>
      <a:lvl4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4pPr>
      <a:lvl5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5pPr>
      <a:lvl6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6pPr>
      <a:lvl7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7pPr>
      <a:lvl8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8pPr>
      <a:lvl9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9pPr>
    </p:titleStyle>
    <p:bodyStyle>
      <a:lvl1pPr marL="163830" marR="0" indent="-163830"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1pPr>
      <a:lvl2pPr marL="431800" marR="0" indent="-1911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2pPr>
      <a:lvl3pPr marL="711200" marR="0" indent="-2292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3pPr>
      <a:lvl4pPr marL="97790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4pPr>
      <a:lvl5pPr marL="12185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5pPr>
      <a:lvl6pPr marL="14598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6pPr>
      <a:lvl7pPr marL="17011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7pPr>
      <a:lvl8pPr marL="19418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8pPr>
      <a:lvl9pPr marL="21831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9pPr>
    </p:bodyStyle>
    <p:otherStyle>
      <a:lvl1pPr marL="0" marR="0" indent="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1pPr>
      <a:lvl2pPr marL="0" marR="0" indent="24130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2pPr>
      <a:lvl3pPr marL="0" marR="0" indent="4819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3pPr>
      <a:lvl4pPr marL="0" marR="0" indent="7232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4pPr>
      <a:lvl5pPr marL="0" marR="0" indent="9645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5pPr>
      <a:lvl6pPr marL="0" marR="0" indent="12052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6pPr>
      <a:lvl7pPr marL="0" marR="0" indent="14465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7pPr>
      <a:lvl8pPr marL="0" marR="0" indent="16878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8pPr>
      <a:lvl9pPr marL="0" marR="0" indent="192849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a:extLst>
              <a:ext uri="{FF2B5EF4-FFF2-40B4-BE49-F238E27FC236}">
                <a16:creationId xmlns:a16="http://schemas.microsoft.com/office/drawing/2014/main" id="{434AB9F8-DCDF-4F56-BFC8-6D6873D2C011}"/>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746337528"/>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Lst>
  <p:transition spd="med"/>
  <p:hf sldNum="0" hdr="0" ftr="0" dt="0"/>
  <p:txStyles>
    <p:titleStyle>
      <a:lvl1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1pPr>
      <a:lvl2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2pPr>
      <a:lvl3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3pPr>
      <a:lvl4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4pPr>
      <a:lvl5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5pPr>
      <a:lvl6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6pPr>
      <a:lvl7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7pPr>
      <a:lvl8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8pPr>
      <a:lvl9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9pPr>
    </p:titleStyle>
    <p:body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p:bodyStyle>
    <p:other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071545" y="216363"/>
            <a:ext cx="1999700" cy="951923"/>
          </a:xfrm>
          <a:prstGeom prst="rect">
            <a:avLst/>
          </a:prstGeom>
        </p:spPr>
      </p:pic>
      <p:sp>
        <p:nvSpPr>
          <p:cNvPr id="10" name="Rectangle"/>
          <p:cNvSpPr/>
          <p:nvPr userDrawn="1"/>
        </p:nvSpPr>
        <p:spPr>
          <a:xfrm rot="5400000">
            <a:off x="1721007" y="3812569"/>
            <a:ext cx="1639615"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sz="1000"/>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sp>
        <p:nvSpPr>
          <p:cNvPr id="12" name="Rectangle">
            <a:extLst>
              <a:ext uri="{FF2B5EF4-FFF2-40B4-BE49-F238E27FC236}">
                <a16:creationId xmlns:a16="http://schemas.microsoft.com/office/drawing/2014/main" id="{21257D7F-3656-47C9-B5F0-D20A647BD6E3}"/>
              </a:ext>
            </a:extLst>
          </p:cNvPr>
          <p:cNvSpPr/>
          <p:nvPr userDrawn="1"/>
        </p:nvSpPr>
        <p:spPr>
          <a:xfrm rot="5400000">
            <a:off x="4884290" y="3379882"/>
            <a:ext cx="2423423" cy="98239"/>
          </a:xfrm>
          <a:prstGeom prst="rect">
            <a:avLst/>
          </a:prstGeom>
          <a:solidFill>
            <a:schemeClr val="bg1"/>
          </a:solidFill>
          <a:ln w="12700">
            <a:miter lim="400000"/>
          </a:ln>
        </p:spPr>
        <p:txBody>
          <a:bodyPr lIns="65023" tIns="65023" rIns="65023" bIns="65023" anchor="ctr"/>
          <a:lstStyle/>
          <a:p>
            <a:pPr>
              <a:defRPr>
                <a:solidFill>
                  <a:srgbClr val="3C3C3C"/>
                </a:solidFill>
              </a:defRPr>
            </a:pPr>
            <a:endParaRPr sz="1000"/>
          </a:p>
        </p:txBody>
      </p:sp>
      <p:pic>
        <p:nvPicPr>
          <p:cNvPr id="2" name="Picture 1">
            <a:extLst>
              <a:ext uri="{FF2B5EF4-FFF2-40B4-BE49-F238E27FC236}">
                <a16:creationId xmlns:a16="http://schemas.microsoft.com/office/drawing/2014/main" id="{DF983F3D-55AB-9F63-24E2-89F0ECD44AB5}"/>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545777" y="2016423"/>
            <a:ext cx="2914542" cy="2800246"/>
          </a:xfrm>
          <a:prstGeom prst="rect">
            <a:avLst/>
          </a:prstGeom>
        </p:spPr>
      </p:pic>
    </p:spTree>
    <p:extLst>
      <p:ext uri="{BB962C8B-B14F-4D97-AF65-F5344CB8AC3E}">
        <p14:creationId xmlns:p14="http://schemas.microsoft.com/office/powerpoint/2010/main" val="29544443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4" r:id="rId3"/>
    <p:sldLayoutId id="2147483825" r:id="rId4"/>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a:extLst>
              <a:ext uri="{FF2B5EF4-FFF2-40B4-BE49-F238E27FC236}">
                <a16:creationId xmlns:a16="http://schemas.microsoft.com/office/drawing/2014/main" id="{434AB9F8-DCDF-4F56-BFC8-6D6873D2C011}"/>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2" name="Title Placeholder 1">
            <a:extLst>
              <a:ext uri="{FF2B5EF4-FFF2-40B4-BE49-F238E27FC236}">
                <a16:creationId xmlns:a16="http://schemas.microsoft.com/office/drawing/2014/main" id="{DADD5931-16A2-F049-BD43-6DDE04A20125}"/>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4" name="Text Placeholder 3">
            <a:extLst>
              <a:ext uri="{FF2B5EF4-FFF2-40B4-BE49-F238E27FC236}">
                <a16:creationId xmlns:a16="http://schemas.microsoft.com/office/drawing/2014/main" id="{A15123ED-E9D3-D74E-98EF-B067CB9D37A0}"/>
              </a:ext>
            </a:extLst>
          </p:cNvPr>
          <p:cNvSpPr>
            <a:spLocks noGrp="1"/>
          </p:cNvSpPr>
          <p:nvPr>
            <p:ph type="body" idx="1"/>
          </p:nvPr>
        </p:nvSpPr>
        <p:spPr>
          <a:xfrm>
            <a:off x="490728" y="1450721"/>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1137350"/>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Lst>
  <p:transition spd="med"/>
  <p:hf sldNum="0" hdr="0" ftr="0" dt="0"/>
  <p:txStyles>
    <p:titleStyle>
      <a:lvl1pPr marL="0" marR="0" indent="0" algn="l" defTabSz="914367" rtl="0" latinLnBrk="0">
        <a:lnSpc>
          <a:spcPct val="90000"/>
        </a:lnSpc>
        <a:spcBef>
          <a:spcPts val="0"/>
        </a:spcBef>
        <a:spcAft>
          <a:spcPts val="0"/>
        </a:spcAft>
        <a:buClrTx/>
        <a:buSzTx/>
        <a:buFontTx/>
        <a:buNone/>
        <a:tabLst/>
        <a:defRPr sz="4000" b="1" i="0" u="none" strike="noStrike" cap="none" spc="0" baseline="0">
          <a:ln>
            <a:noFill/>
          </a:ln>
          <a:solidFill>
            <a:srgbClr val="C00000"/>
          </a:solidFill>
          <a:uFillTx/>
          <a:latin typeface="Arial" panose="020B0604020202020204" pitchFamily="34" charset="0"/>
          <a:ea typeface="Arial" panose="020B0604020202020204" pitchFamily="34" charset="0"/>
          <a:cs typeface="Arial" panose="020B0604020202020204" pitchFamily="34" charset="0"/>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a:extLst>
              <a:ext uri="{FF2B5EF4-FFF2-40B4-BE49-F238E27FC236}">
                <a16:creationId xmlns:a16="http://schemas.microsoft.com/office/drawing/2014/main" id="{434AB9F8-DCDF-4F56-BFC8-6D6873D2C011}"/>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14758342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Lst>
  <p:transition spd="med"/>
  <p:hf sldNum="0" hdr="0" ftr="0" dt="0"/>
  <p:txStyles>
    <p:titleStyle>
      <a:lvl1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a:extLst>
              <a:ext uri="{FF2B5EF4-FFF2-40B4-BE49-F238E27FC236}">
                <a16:creationId xmlns:a16="http://schemas.microsoft.com/office/drawing/2014/main" id="{434AB9F8-DCDF-4F56-BFC8-6D6873D2C011}"/>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58698118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Lst>
  <p:transition spd="med"/>
  <p:hf sldNum="0" hdr="0" ftr="0" dt="0"/>
  <p:txStyles>
    <p:titleStyle>
      <a:lvl1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C764A60-1254-47E3-A8CD-8136A9B59320}" type="datetime1">
              <a:rPr lang="ja-JP" altLang="en-US" smtClean="0"/>
              <a:t>2024/11/26</a:t>
            </a:fld>
            <a:endParaRPr lang="fr-F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071545" y="216364"/>
            <a:ext cx="1999700" cy="951923"/>
          </a:xfrm>
          <a:prstGeom prst="rect">
            <a:avLst/>
          </a:prstGeom>
        </p:spPr>
      </p:pic>
      <p:sp>
        <p:nvSpPr>
          <p:cNvPr id="10" name="Rectangle"/>
          <p:cNvSpPr/>
          <p:nvPr/>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2" name="Picture 11"/>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Tree>
    <p:extLst>
      <p:ext uri="{BB962C8B-B14F-4D97-AF65-F5344CB8AC3E}">
        <p14:creationId xmlns:p14="http://schemas.microsoft.com/office/powerpoint/2010/main" val="33651104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5" r:id="rId5"/>
    <p:sldLayoutId id="2147483746" r:id="rId6"/>
    <p:sldLayoutId id="2147483747" r:id="rId7"/>
    <p:sldLayoutId id="2147483748" r:id="rId8"/>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a:extLst>
              <a:ext uri="{FF2B5EF4-FFF2-40B4-BE49-F238E27FC236}">
                <a16:creationId xmlns:a16="http://schemas.microsoft.com/office/drawing/2014/main" id="{434AB9F8-DCDF-4F56-BFC8-6D6873D2C011}"/>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5771385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713" r:id="rId7"/>
    <p:sldLayoutId id="2147483715" r:id="rId8"/>
    <p:sldLayoutId id="2147483716" r:id="rId9"/>
  </p:sldLayoutIdLst>
  <p:transition spd="med"/>
  <p:hf sldNum="0" hdr="0" ftr="0" dt="0"/>
  <p:txStyles>
    <p:titleStyle>
      <a:lvl1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1pPr>
      <a:lvl2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2pPr>
      <a:lvl3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3pPr>
      <a:lvl4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4pPr>
      <a:lvl5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5pPr>
      <a:lvl6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6pPr>
      <a:lvl7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7pPr>
      <a:lvl8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8pPr>
      <a:lvl9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9pPr>
    </p:titleStyle>
    <p:body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p:bodyStyle>
    <p:other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 name="Oval 8"/>
          <p:cNvSpPr/>
          <p:nvPr/>
        </p:nvSpPr>
        <p:spPr>
          <a:xfrm>
            <a:off x="518275" y="1855801"/>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pic>
        <p:nvPicPr>
          <p:cNvPr id="11" name="Picture 10">
            <a:extLst>
              <a:ext uri="{FF2B5EF4-FFF2-40B4-BE49-F238E27FC236}">
                <a16:creationId xmlns:a16="http://schemas.microsoft.com/office/drawing/2014/main" id="{A08AB85A-D4DC-48B7-AC15-2A576CD744DB}"/>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12" name="Rectangle">
            <a:extLst>
              <a:ext uri="{FF2B5EF4-FFF2-40B4-BE49-F238E27FC236}">
                <a16:creationId xmlns:a16="http://schemas.microsoft.com/office/drawing/2014/main" id="{AEC65851-C120-4AE0-9C20-79A8D25101DF}"/>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
        <p:nvSpPr>
          <p:cNvPr id="13" name="Oval 8">
            <a:extLst>
              <a:ext uri="{FF2B5EF4-FFF2-40B4-BE49-F238E27FC236}">
                <a16:creationId xmlns:a16="http://schemas.microsoft.com/office/drawing/2014/main" id="{3FB3321D-09B7-419A-8BAF-CB3FBE47F72F}"/>
              </a:ext>
            </a:extLst>
          </p:cNvPr>
          <p:cNvSpPr/>
          <p:nvPr/>
        </p:nvSpPr>
        <p:spPr>
          <a:xfrm>
            <a:off x="502508" y="3269246"/>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sp>
        <p:nvSpPr>
          <p:cNvPr id="14" name="Oval 8">
            <a:extLst>
              <a:ext uri="{FF2B5EF4-FFF2-40B4-BE49-F238E27FC236}">
                <a16:creationId xmlns:a16="http://schemas.microsoft.com/office/drawing/2014/main" id="{62CCC20A-A1CA-4F8C-9E43-B430FE3E37D3}"/>
              </a:ext>
            </a:extLst>
          </p:cNvPr>
          <p:cNvSpPr/>
          <p:nvPr/>
        </p:nvSpPr>
        <p:spPr>
          <a:xfrm>
            <a:off x="518275" y="4682691"/>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sp>
        <p:nvSpPr>
          <p:cNvPr id="16" name="Rectangle 15">
            <a:extLst>
              <a:ext uri="{FF2B5EF4-FFF2-40B4-BE49-F238E27FC236}">
                <a16:creationId xmlns:a16="http://schemas.microsoft.com/office/drawing/2014/main" id="{BF509056-E910-4D3F-9F8A-C35247846223}"/>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422792442"/>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718" r:id="rId3"/>
    <p:sldLayoutId id="2147483719" r:id="rId4"/>
    <p:sldLayoutId id="2147483720" r:id="rId5"/>
    <p:sldLayoutId id="2147483749" r:id="rId6"/>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Oval 8"/>
          <p:cNvSpPr/>
          <p:nvPr/>
        </p:nvSpPr>
        <p:spPr>
          <a:xfrm>
            <a:off x="4585099" y="2105715"/>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2" name="Oval 8"/>
          <p:cNvSpPr/>
          <p:nvPr/>
        </p:nvSpPr>
        <p:spPr>
          <a:xfrm>
            <a:off x="701294" y="2204006"/>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4" name="TextBox 27"/>
          <p:cNvSpPr txBox="1"/>
          <p:nvPr/>
        </p:nvSpPr>
        <p:spPr>
          <a:xfrm>
            <a:off x="1697785" y="3511090"/>
            <a:ext cx="98551" cy="352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sz="1650" dirty="0"/>
          </a:p>
        </p:txBody>
      </p:sp>
      <p:sp>
        <p:nvSpPr>
          <p:cNvPr id="15" name="TextBox 27"/>
          <p:cNvSpPr txBox="1"/>
          <p:nvPr/>
        </p:nvSpPr>
        <p:spPr>
          <a:xfrm>
            <a:off x="5592373" y="3291783"/>
            <a:ext cx="98551" cy="352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lang="en-US" sz="1650" dirty="0"/>
          </a:p>
        </p:txBody>
      </p:sp>
      <p:sp>
        <p:nvSpPr>
          <p:cNvPr id="16" name="Oval 8"/>
          <p:cNvSpPr/>
          <p:nvPr/>
        </p:nvSpPr>
        <p:spPr>
          <a:xfrm>
            <a:off x="8491954" y="2236268"/>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7" name="Oval 8"/>
          <p:cNvSpPr/>
          <p:nvPr/>
        </p:nvSpPr>
        <p:spPr>
          <a:xfrm>
            <a:off x="10561169" y="1924232"/>
            <a:ext cx="1025587" cy="1024496"/>
          </a:xfrm>
          <a:prstGeom prst="ellipse">
            <a:avLst/>
          </a:prstGeom>
          <a:solidFill>
            <a:srgbClr val="183254"/>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sp>
        <p:nvSpPr>
          <p:cNvPr id="18" name="TextBox 27"/>
          <p:cNvSpPr txBox="1"/>
          <p:nvPr/>
        </p:nvSpPr>
        <p:spPr>
          <a:xfrm>
            <a:off x="9529309" y="3526718"/>
            <a:ext cx="98551" cy="352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sz="1650" dirty="0"/>
          </a:p>
        </p:txBody>
      </p:sp>
      <p:sp>
        <p:nvSpPr>
          <p:cNvPr id="19" name="Oval 8"/>
          <p:cNvSpPr/>
          <p:nvPr/>
        </p:nvSpPr>
        <p:spPr>
          <a:xfrm>
            <a:off x="4731524" y="4539439"/>
            <a:ext cx="1025587" cy="1024496"/>
          </a:xfrm>
          <a:prstGeom prst="ellipse">
            <a:avLst/>
          </a:prstGeom>
          <a:solidFill>
            <a:srgbClr val="67BB89"/>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sp>
        <p:nvSpPr>
          <p:cNvPr id="20" name="Oval 8"/>
          <p:cNvSpPr/>
          <p:nvPr/>
        </p:nvSpPr>
        <p:spPr>
          <a:xfrm>
            <a:off x="582903" y="1846397"/>
            <a:ext cx="1025587" cy="1024496"/>
          </a:xfrm>
          <a:prstGeom prst="ellipse">
            <a:avLst/>
          </a:prstGeom>
          <a:solidFill>
            <a:srgbClr val="FCC002"/>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pic>
        <p:nvPicPr>
          <p:cNvPr id="21" name="Picture 20">
            <a:extLst>
              <a:ext uri="{FF2B5EF4-FFF2-40B4-BE49-F238E27FC236}">
                <a16:creationId xmlns:a16="http://schemas.microsoft.com/office/drawing/2014/main" id="{6D4347AA-9E03-4E79-83A3-F0BEFFA791B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22" name="Rectangle">
            <a:extLst>
              <a:ext uri="{FF2B5EF4-FFF2-40B4-BE49-F238E27FC236}">
                <a16:creationId xmlns:a16="http://schemas.microsoft.com/office/drawing/2014/main" id="{139CCA59-4736-4A16-BAF9-7008590D0EB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
        <p:nvSpPr>
          <p:cNvPr id="24" name="Rectangle 23">
            <a:extLst>
              <a:ext uri="{FF2B5EF4-FFF2-40B4-BE49-F238E27FC236}">
                <a16:creationId xmlns:a16="http://schemas.microsoft.com/office/drawing/2014/main" id="{A4F40950-1C56-4BF3-A2DD-AF830DAE5D27}"/>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148738386"/>
      </p:ext>
    </p:extLst>
  </p:cSld>
  <p:clrMap bg1="lt1" tx1="dk1" bg2="lt2" tx2="dk2" accent1="accent1" accent2="accent2" accent3="accent3" accent4="accent4" accent5="accent5" accent6="accent6" hlink="hlink" folHlink="folHlink"/>
  <p:sldLayoutIdLst>
    <p:sldLayoutId id="2147483694" r:id="rId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p:nvPr/>
        </p:nvSpPr>
        <p:spPr>
          <a:xfrm>
            <a:off x="558707" y="3941578"/>
            <a:ext cx="11074588" cy="375485"/>
          </a:xfrm>
          <a:prstGeom prst="rect">
            <a:avLst/>
          </a:prstGeom>
          <a:solidFill>
            <a:schemeClr val="bg1"/>
          </a:solidFill>
          <a:ln w="28575"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pic>
        <p:nvPicPr>
          <p:cNvPr id="9" name="Picture 8">
            <a:extLst>
              <a:ext uri="{FF2B5EF4-FFF2-40B4-BE49-F238E27FC236}">
                <a16:creationId xmlns:a16="http://schemas.microsoft.com/office/drawing/2014/main" id="{DA34FD65-7187-4ED1-A740-6B2F1CAEAE1A}"/>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10" name="Rectangle">
            <a:extLst>
              <a:ext uri="{FF2B5EF4-FFF2-40B4-BE49-F238E27FC236}">
                <a16:creationId xmlns:a16="http://schemas.microsoft.com/office/drawing/2014/main" id="{D21CA73B-23B0-4E0C-A623-4B3E1ABEB8B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3644826989"/>
      </p:ext>
    </p:extLst>
  </p:cSld>
  <p:clrMap bg1="lt1" tx1="dk1" bg2="lt2" tx2="dk2" accent1="accent1" accent2="accent2" accent3="accent3" accent4="accent4" accent5="accent5" accent6="accent6" hlink="hlink" folHlink="folHlink"/>
  <p:sldLayoutIdLst>
    <p:sldLayoutId id="2147483696" r:id="rId1"/>
    <p:sldLayoutId id="2147483721" r:id="rId2"/>
    <p:sldLayoutId id="2147483722" r:id="rId3"/>
    <p:sldLayoutId id="2147483723" r:id="rId4"/>
    <p:sldLayoutId id="2147483724"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57"/>
          <p:cNvSpPr/>
          <p:nvPr/>
        </p:nvSpPr>
        <p:spPr>
          <a:xfrm>
            <a:off x="8909764" y="3829971"/>
            <a:ext cx="1774525" cy="116156"/>
          </a:xfrm>
          <a:prstGeom prst="rect">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a:p>
        </p:txBody>
      </p:sp>
      <p:sp>
        <p:nvSpPr>
          <p:cNvPr id="10" name="Rectangle 59"/>
          <p:cNvSpPr/>
          <p:nvPr/>
        </p:nvSpPr>
        <p:spPr>
          <a:xfrm>
            <a:off x="5367338" y="3829971"/>
            <a:ext cx="1774525" cy="116156"/>
          </a:xfrm>
          <a:prstGeom prst="rect">
            <a:avLst/>
          </a:prstGeom>
          <a:solidFill>
            <a:srgbClr val="67BB89"/>
          </a:solidFill>
          <a:ln w="12700">
            <a:solidFill>
              <a:srgbClr val="67BB89"/>
            </a:solidFill>
            <a:miter lim="400000"/>
          </a:ln>
        </p:spPr>
        <p:txBody>
          <a:bodyPr lIns="48767" tIns="48767" rIns="48767" bIns="48767" anchor="ctr"/>
          <a:lstStyle/>
          <a:p>
            <a:pPr algn="ctr">
              <a:defRPr sz="1800">
                <a:solidFill>
                  <a:srgbClr val="FFFFFF"/>
                </a:solidFill>
              </a:defRPr>
            </a:pPr>
            <a:endParaRPr sz="1350"/>
          </a:p>
        </p:txBody>
      </p:sp>
      <p:sp>
        <p:nvSpPr>
          <p:cNvPr id="11" name="Rectangle 60"/>
          <p:cNvSpPr/>
          <p:nvPr/>
        </p:nvSpPr>
        <p:spPr>
          <a:xfrm>
            <a:off x="7140607" y="3829971"/>
            <a:ext cx="1774527" cy="116156"/>
          </a:xfrm>
          <a:prstGeom prst="rect">
            <a:avLst/>
          </a:prstGeom>
          <a:solidFill>
            <a:srgbClr val="FCC002"/>
          </a:solidFill>
          <a:ln w="12700">
            <a:solidFill>
              <a:srgbClr val="FCC002"/>
            </a:solidFill>
            <a:miter lim="400000"/>
          </a:ln>
        </p:spPr>
        <p:txBody>
          <a:bodyPr lIns="48767" tIns="48767" rIns="48767" bIns="48767" anchor="ctr"/>
          <a:lstStyle/>
          <a:p>
            <a:pPr algn="ctr">
              <a:defRPr sz="1800">
                <a:solidFill>
                  <a:srgbClr val="FFFFFF"/>
                </a:solidFill>
              </a:defRPr>
            </a:pPr>
            <a:endParaRPr sz="1350"/>
          </a:p>
        </p:txBody>
      </p:sp>
      <p:sp>
        <p:nvSpPr>
          <p:cNvPr id="12" name="Oval 62"/>
          <p:cNvSpPr/>
          <p:nvPr/>
        </p:nvSpPr>
        <p:spPr>
          <a:xfrm>
            <a:off x="2271204" y="2112580"/>
            <a:ext cx="848697" cy="794330"/>
          </a:xfrm>
          <a:prstGeom prst="ellipse">
            <a:avLst/>
          </a:prstGeom>
          <a:solidFill>
            <a:srgbClr val="0069B4"/>
          </a:solidFill>
          <a:ln w="12700">
            <a:solidFill>
              <a:srgbClr val="41B7C8"/>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cxnSp>
        <p:nvCxnSpPr>
          <p:cNvPr id="13" name="Straight Connector 9"/>
          <p:cNvCxnSpPr>
            <a:endCxn id="12" idx="0"/>
          </p:cNvCxnSpPr>
          <p:nvPr/>
        </p:nvCxnSpPr>
        <p:spPr>
          <a:xfrm flipV="1">
            <a:off x="2695552" y="2112580"/>
            <a:ext cx="1" cy="1724728"/>
          </a:xfrm>
          <a:prstGeom prst="straightConnector1">
            <a:avLst/>
          </a:prstGeom>
          <a:ln w="25400">
            <a:solidFill>
              <a:srgbClr val="0069B4"/>
            </a:solidFill>
            <a:miter/>
          </a:ln>
        </p:spPr>
      </p:cxnSp>
      <p:sp>
        <p:nvSpPr>
          <p:cNvPr id="14" name="Oval 67"/>
          <p:cNvSpPr/>
          <p:nvPr/>
        </p:nvSpPr>
        <p:spPr>
          <a:xfrm>
            <a:off x="5823633" y="2112580"/>
            <a:ext cx="848697" cy="794330"/>
          </a:xfrm>
          <a:prstGeom prst="ellipse">
            <a:avLst/>
          </a:prstGeom>
          <a:solidFill>
            <a:srgbClr val="67BB89"/>
          </a:solidFill>
          <a:ln w="12700">
            <a:solidFill>
              <a:srgbClr val="67BB89"/>
            </a:solidFill>
            <a:miter lim="400000"/>
          </a:ln>
        </p:spPr>
        <p:txBody>
          <a:bodyPr lIns="48767" tIns="48767" rIns="48767" bIns="48767" anchor="ctr"/>
          <a:lstStyle/>
          <a:p>
            <a:pPr algn="ctr">
              <a:defRPr sz="1800">
                <a:solidFill>
                  <a:srgbClr val="FFFFFF"/>
                </a:solidFill>
              </a:defRPr>
            </a:pPr>
            <a:endParaRPr sz="1350"/>
          </a:p>
        </p:txBody>
      </p:sp>
      <p:cxnSp>
        <p:nvCxnSpPr>
          <p:cNvPr id="15" name="Straight Connector 68"/>
          <p:cNvCxnSpPr>
            <a:stCxn id="10" idx="0"/>
            <a:endCxn id="14" idx="0"/>
          </p:cNvCxnSpPr>
          <p:nvPr/>
        </p:nvCxnSpPr>
        <p:spPr>
          <a:xfrm flipV="1">
            <a:off x="6247981" y="2509747"/>
            <a:ext cx="1" cy="1385641"/>
          </a:xfrm>
          <a:prstGeom prst="straightConnector1">
            <a:avLst/>
          </a:prstGeom>
          <a:ln w="25400">
            <a:solidFill>
              <a:srgbClr val="67BB89"/>
            </a:solidFill>
            <a:miter/>
          </a:ln>
        </p:spPr>
      </p:cxnSp>
      <p:sp>
        <p:nvSpPr>
          <p:cNvPr id="16" name="Oval 72"/>
          <p:cNvSpPr/>
          <p:nvPr/>
        </p:nvSpPr>
        <p:spPr>
          <a:xfrm>
            <a:off x="9335365" y="2112580"/>
            <a:ext cx="848697" cy="794330"/>
          </a:xfrm>
          <a:prstGeom prst="ellipse">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a:p>
        </p:txBody>
      </p:sp>
      <p:cxnSp>
        <p:nvCxnSpPr>
          <p:cNvPr id="17" name="Straight Connector 73"/>
          <p:cNvCxnSpPr>
            <a:stCxn id="9" idx="0"/>
            <a:endCxn id="16" idx="0"/>
          </p:cNvCxnSpPr>
          <p:nvPr/>
        </p:nvCxnSpPr>
        <p:spPr>
          <a:xfrm flipH="1" flipV="1">
            <a:off x="9759712" y="2509747"/>
            <a:ext cx="5" cy="1385641"/>
          </a:xfrm>
          <a:prstGeom prst="straightConnector1">
            <a:avLst/>
          </a:prstGeom>
          <a:ln w="25400">
            <a:solidFill>
              <a:srgbClr val="0069B4"/>
            </a:solidFill>
            <a:miter/>
          </a:ln>
        </p:spPr>
      </p:cxnSp>
      <p:sp>
        <p:nvSpPr>
          <p:cNvPr id="18" name="Oval 76"/>
          <p:cNvSpPr/>
          <p:nvPr/>
        </p:nvSpPr>
        <p:spPr>
          <a:xfrm>
            <a:off x="4049106" y="4859415"/>
            <a:ext cx="848697" cy="794330"/>
          </a:xfrm>
          <a:prstGeom prst="ellipse">
            <a:avLst/>
          </a:prstGeom>
          <a:solidFill>
            <a:srgbClr val="183254"/>
          </a:solidFill>
          <a:ln w="12700">
            <a:solidFill>
              <a:srgbClr val="183254"/>
            </a:solidFill>
            <a:miter lim="400000"/>
          </a:ln>
        </p:spPr>
        <p:txBody>
          <a:bodyPr lIns="48767" tIns="48767" rIns="48767" bIns="48767" anchor="ctr"/>
          <a:lstStyle/>
          <a:p>
            <a:pPr algn="ctr">
              <a:defRPr sz="1800">
                <a:solidFill>
                  <a:srgbClr val="FFFFFF"/>
                </a:solidFill>
              </a:defRPr>
            </a:pPr>
            <a:endParaRPr sz="1350">
              <a:solidFill>
                <a:srgbClr val="F4C646"/>
              </a:solidFill>
            </a:endParaRPr>
          </a:p>
        </p:txBody>
      </p:sp>
      <p:cxnSp>
        <p:nvCxnSpPr>
          <p:cNvPr id="19" name="Straight Connector 77"/>
          <p:cNvCxnSpPr>
            <a:stCxn id="18" idx="0"/>
          </p:cNvCxnSpPr>
          <p:nvPr/>
        </p:nvCxnSpPr>
        <p:spPr>
          <a:xfrm flipV="1">
            <a:off x="4473456" y="3837309"/>
            <a:ext cx="1" cy="1022107"/>
          </a:xfrm>
          <a:prstGeom prst="straightConnector1">
            <a:avLst/>
          </a:prstGeom>
          <a:ln w="25400">
            <a:solidFill>
              <a:srgbClr val="183254"/>
            </a:solidFill>
            <a:miter/>
          </a:ln>
        </p:spPr>
      </p:cxnSp>
      <p:sp>
        <p:nvSpPr>
          <p:cNvPr id="20" name="Oval 80"/>
          <p:cNvSpPr/>
          <p:nvPr/>
        </p:nvSpPr>
        <p:spPr>
          <a:xfrm>
            <a:off x="7560838" y="4859415"/>
            <a:ext cx="848697" cy="794330"/>
          </a:xfrm>
          <a:prstGeom prst="ellipse">
            <a:avLst/>
          </a:prstGeom>
          <a:solidFill>
            <a:srgbClr val="FCC002"/>
          </a:solidFill>
          <a:ln w="12700">
            <a:solidFill>
              <a:srgbClr val="FCC002"/>
            </a:solidFill>
            <a:miter lim="400000"/>
          </a:ln>
        </p:spPr>
        <p:txBody>
          <a:bodyPr lIns="48767" tIns="48767" rIns="48767" bIns="48767" anchor="ctr"/>
          <a:lstStyle/>
          <a:p>
            <a:pPr algn="ctr">
              <a:defRPr sz="1800">
                <a:solidFill>
                  <a:srgbClr val="FFFFFF"/>
                </a:solidFill>
              </a:defRPr>
            </a:pPr>
            <a:endParaRPr sz="1350"/>
          </a:p>
        </p:txBody>
      </p:sp>
      <p:cxnSp>
        <p:nvCxnSpPr>
          <p:cNvPr id="21" name="Straight Connector 81"/>
          <p:cNvCxnSpPr>
            <a:stCxn id="20" idx="0"/>
            <a:endCxn id="11" idx="0"/>
          </p:cNvCxnSpPr>
          <p:nvPr/>
        </p:nvCxnSpPr>
        <p:spPr>
          <a:xfrm flipV="1">
            <a:off x="7985187" y="3837309"/>
            <a:ext cx="1255" cy="1022107"/>
          </a:xfrm>
          <a:prstGeom prst="straightConnector1">
            <a:avLst/>
          </a:prstGeom>
          <a:ln w="25400">
            <a:solidFill>
              <a:srgbClr val="FCC002"/>
            </a:solidFill>
            <a:miter/>
          </a:ln>
        </p:spPr>
      </p:cxnSp>
      <p:sp>
        <p:nvSpPr>
          <p:cNvPr id="32" name="Rectangle 59"/>
          <p:cNvSpPr/>
          <p:nvPr/>
        </p:nvSpPr>
        <p:spPr>
          <a:xfrm>
            <a:off x="3594067" y="3829971"/>
            <a:ext cx="1774525" cy="116156"/>
          </a:xfrm>
          <a:prstGeom prst="rect">
            <a:avLst/>
          </a:prstGeom>
          <a:solidFill>
            <a:srgbClr val="183254"/>
          </a:solidFill>
          <a:ln w="12700">
            <a:solidFill>
              <a:srgbClr val="183254"/>
            </a:solidFill>
            <a:miter lim="400000"/>
          </a:ln>
        </p:spPr>
        <p:txBody>
          <a:bodyPr lIns="48767" tIns="48767" rIns="48767" bIns="48767" anchor="ctr"/>
          <a:lstStyle/>
          <a:p>
            <a:pPr algn="ctr">
              <a:defRPr sz="1800">
                <a:solidFill>
                  <a:srgbClr val="FFFFFF"/>
                </a:solidFill>
              </a:defRPr>
            </a:pPr>
            <a:endParaRPr sz="1350"/>
          </a:p>
        </p:txBody>
      </p:sp>
      <p:sp>
        <p:nvSpPr>
          <p:cNvPr id="33" name="Rectangle 59"/>
          <p:cNvSpPr/>
          <p:nvPr/>
        </p:nvSpPr>
        <p:spPr>
          <a:xfrm>
            <a:off x="1818290" y="3829971"/>
            <a:ext cx="1774525" cy="116156"/>
          </a:xfrm>
          <a:prstGeom prst="rect">
            <a:avLst/>
          </a:prstGeom>
          <a:solidFill>
            <a:srgbClr val="0069B4"/>
          </a:solidFill>
          <a:ln w="12700">
            <a:miter lim="400000"/>
          </a:ln>
        </p:spPr>
        <p:txBody>
          <a:bodyPr lIns="48767" tIns="48767" rIns="48767" bIns="48767" anchor="ctr"/>
          <a:lstStyle/>
          <a:p>
            <a:pPr algn="ctr">
              <a:defRPr sz="1800">
                <a:solidFill>
                  <a:srgbClr val="FFFFFF"/>
                </a:solidFill>
              </a:defRPr>
            </a:pPr>
            <a:endParaRPr sz="1350"/>
          </a:p>
        </p:txBody>
      </p:sp>
      <p:sp>
        <p:nvSpPr>
          <p:cNvPr id="22" name="Rectangle">
            <a:extLst>
              <a:ext uri="{FF2B5EF4-FFF2-40B4-BE49-F238E27FC236}">
                <a16:creationId xmlns:a16="http://schemas.microsoft.com/office/drawing/2014/main" id="{AA509E63-55CD-40EB-85AD-92344A66B7D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23" name="Picture 22">
            <a:extLst>
              <a:ext uri="{FF2B5EF4-FFF2-40B4-BE49-F238E27FC236}">
                <a16:creationId xmlns:a16="http://schemas.microsoft.com/office/drawing/2014/main" id="{7156F82B-0653-4C84-95C0-C657FF2E425B}"/>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1720781604"/>
      </p:ext>
    </p:extLst>
  </p:cSld>
  <p:clrMap bg1="lt1" tx1="dk1" bg2="lt2" tx2="dk2" accent1="accent1" accent2="accent2" accent3="accent3" accent4="accent4" accent5="accent5" accent6="accent6" hlink="hlink" folHlink="folHlink"/>
  <p:sldLayoutIdLst>
    <p:sldLayoutId id="2147483698" r:id="rId1"/>
    <p:sldLayoutId id="2147483725" r:id="rId2"/>
    <p:sldLayoutId id="2147483726" r:id="rId3"/>
    <p:sldLayoutId id="2147483727" r:id="rId4"/>
    <p:sldLayoutId id="2147483728"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A3FE81-0D90-4272-BC39-C055F7743ABF}"/>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4" name="Rectangle">
            <a:extLst>
              <a:ext uri="{FF2B5EF4-FFF2-40B4-BE49-F238E27FC236}">
                <a16:creationId xmlns:a16="http://schemas.microsoft.com/office/drawing/2014/main" id="{EB2C2B3B-334A-4D6A-B56D-1C2D00B9E44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104264415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29" r:id="rId7"/>
    <p:sldLayoutId id="2147483730" r:id="rId8"/>
    <p:sldLayoutId id="2147483731" r:id="rId9"/>
    <p:sldLayoutId id="2147483732" r:id="rId10"/>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301949" y="362664"/>
            <a:ext cx="1692368" cy="805623"/>
          </a:xfrm>
          <a:prstGeom prst="rect">
            <a:avLst/>
          </a:prstGeom>
        </p:spPr>
      </p:pic>
      <p:sp>
        <p:nvSpPr>
          <p:cNvPr id="4" name="Rectangle">
            <a:extLst>
              <a:ext uri="{FF2B5EF4-FFF2-40B4-BE49-F238E27FC236}">
                <a16:creationId xmlns:a16="http://schemas.microsoft.com/office/drawing/2014/main" id="{31C4609B-4DB2-4730-BF27-120777E420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5" name="Picture 4">
            <a:extLst>
              <a:ext uri="{FF2B5EF4-FFF2-40B4-BE49-F238E27FC236}">
                <a16:creationId xmlns:a16="http://schemas.microsoft.com/office/drawing/2014/main" id="{A98383C4-C2B5-4C73-B449-6D166856C7AA}"/>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36471350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33" r:id="rId3"/>
    <p:sldLayoutId id="2147483734" r:id="rId4"/>
    <p:sldLayoutId id="2147483735" r:id="rId5"/>
    <p:sldLayoutId id="2147483736" r:id="rId6"/>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67.xml"/><Relationship Id="rId5" Type="http://schemas.openxmlformats.org/officeDocument/2006/relationships/image" Target="../media/image50.jpe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52.jpe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7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67.xml"/><Relationship Id="rId4" Type="http://schemas.openxmlformats.org/officeDocument/2006/relationships/image" Target="../media/image5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85.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1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67.xml"/><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67.xml"/><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6051479" y="2236617"/>
            <a:ext cx="5702474" cy="2241892"/>
          </a:xfrm>
        </p:spPr>
        <p:txBody>
          <a:bodyPr>
            <a:noAutofit/>
          </a:bodyPr>
          <a:lstStyle/>
          <a:p>
            <a:pPr algn="ctr"/>
            <a:r>
              <a:rPr lang="en-US" altLang="ja-JP" sz="2800" dirty="0" smtClean="0">
                <a:solidFill>
                  <a:schemeClr val="bg1"/>
                </a:solidFill>
                <a:latin typeface="Arial" panose="020B0604020202020204" pitchFamily="34" charset="0"/>
                <a:cs typeface="Arial" panose="020B0604020202020204" pitchFamily="34" charset="0"/>
              </a:rPr>
              <a:t>3. REPORTS ON ICG/NEAMTWS INTERSESSIONAL ACTIVITIES</a:t>
            </a:r>
            <a:br>
              <a:rPr lang="en-US" altLang="ja-JP" sz="2800" dirty="0" smtClean="0">
                <a:solidFill>
                  <a:schemeClr val="bg1"/>
                </a:solidFill>
                <a:latin typeface="Arial" panose="020B0604020202020204" pitchFamily="34" charset="0"/>
                <a:cs typeface="Arial" panose="020B0604020202020204" pitchFamily="34" charset="0"/>
              </a:rPr>
            </a:br>
            <a:r>
              <a:rPr lang="en-US" altLang="ja-JP" sz="2800" dirty="0" smtClean="0">
                <a:solidFill>
                  <a:schemeClr val="bg1"/>
                </a:solidFill>
                <a:latin typeface="Arial" panose="020B0604020202020204" pitchFamily="34" charset="0"/>
                <a:cs typeface="Arial" panose="020B0604020202020204" pitchFamily="34" charset="0"/>
              </a:rPr>
              <a:t>3.3 Reports by Other ICGs</a:t>
            </a:r>
            <a:br>
              <a:rPr lang="en-US" altLang="ja-JP" sz="2800" dirty="0" smtClean="0">
                <a:solidFill>
                  <a:schemeClr val="bg1"/>
                </a:solidFill>
                <a:latin typeface="Arial" panose="020B0604020202020204" pitchFamily="34" charset="0"/>
                <a:cs typeface="Arial" panose="020B0604020202020204" pitchFamily="34" charset="0"/>
              </a:rPr>
            </a:br>
            <a:r>
              <a:rPr lang="en-US" altLang="ja-JP" sz="2800" dirty="0" smtClean="0">
                <a:solidFill>
                  <a:schemeClr val="bg1"/>
                </a:solidFill>
                <a:latin typeface="Arial" panose="020B0604020202020204" pitchFamily="34" charset="0"/>
                <a:cs typeface="Arial" panose="020B0604020202020204" pitchFamily="34" charset="0"/>
              </a:rPr>
              <a:t/>
            </a:r>
            <a:br>
              <a:rPr lang="en-US" altLang="ja-JP" sz="2800" dirty="0" smtClean="0">
                <a:solidFill>
                  <a:schemeClr val="bg1"/>
                </a:solidFill>
                <a:latin typeface="Arial" panose="020B0604020202020204" pitchFamily="34" charset="0"/>
                <a:cs typeface="Arial" panose="020B0604020202020204" pitchFamily="34" charset="0"/>
              </a:rPr>
            </a:br>
            <a:r>
              <a:rPr lang="en-US" altLang="ja-JP" sz="2800" dirty="0" smtClean="0">
                <a:solidFill>
                  <a:schemeClr val="bg1"/>
                </a:solidFill>
                <a:latin typeface="Arial" panose="020B0604020202020204" pitchFamily="34" charset="0"/>
                <a:cs typeface="Arial" panose="020B0604020202020204" pitchFamily="34" charset="0"/>
              </a:rPr>
              <a:t>- Report from ICG/PTWS -</a:t>
            </a:r>
            <a:r>
              <a:rPr lang="en-US" altLang="ja-JP" sz="2800" b="1" dirty="0" smtClean="0">
                <a:solidFill>
                  <a:schemeClr val="bg1"/>
                </a:solidFill>
                <a:latin typeface="Arial" panose="020B0604020202020204" pitchFamily="34" charset="0"/>
                <a:cs typeface="Arial" panose="020B0604020202020204" pitchFamily="34" charset="0"/>
              </a:rPr>
              <a:t/>
            </a:r>
            <a:br>
              <a:rPr lang="en-US" altLang="ja-JP" sz="2800" b="1" dirty="0" smtClean="0">
                <a:solidFill>
                  <a:schemeClr val="bg1"/>
                </a:solidFill>
                <a:latin typeface="Arial" panose="020B0604020202020204" pitchFamily="34" charset="0"/>
                <a:cs typeface="Arial" panose="020B0604020202020204" pitchFamily="34" charset="0"/>
              </a:rPr>
            </a:br>
            <a:r>
              <a:rPr lang="en-US" altLang="ja-JP" sz="2800" b="1" dirty="0" smtClean="0">
                <a:solidFill>
                  <a:schemeClr val="bg1"/>
                </a:solidFill>
                <a:latin typeface="Arial" panose="020B0604020202020204" pitchFamily="34" charset="0"/>
                <a:cs typeface="Arial" panose="020B0604020202020204" pitchFamily="34" charset="0"/>
              </a:rPr>
              <a:t>   </a:t>
            </a:r>
            <a:endParaRPr lang="en-US" altLang="ja-JP" sz="2800" b="1" dirty="0">
              <a:solidFill>
                <a:schemeClr val="bg1"/>
              </a:solidFill>
              <a:latin typeface="Arial" panose="020B0604020202020204" pitchFamily="34" charset="0"/>
              <a:cs typeface="Arial" panose="020B0604020202020204" pitchFamily="34" charset="0"/>
            </a:endParaRPr>
          </a:p>
        </p:txBody>
      </p:sp>
      <p:sp>
        <p:nvSpPr>
          <p:cNvPr id="3" name="サブタイトル 2"/>
          <p:cNvSpPr>
            <a:spLocks noGrp="1"/>
          </p:cNvSpPr>
          <p:nvPr>
            <p:ph type="subTitle" idx="4294967295"/>
          </p:nvPr>
        </p:nvSpPr>
        <p:spPr>
          <a:xfrm>
            <a:off x="7123128" y="4763390"/>
            <a:ext cx="3559175" cy="995877"/>
          </a:xfrm>
        </p:spPr>
        <p:txBody>
          <a:bodyPr>
            <a:normAutofit/>
          </a:bodyPr>
          <a:lstStyle/>
          <a:p>
            <a:pPr marL="0" indent="0" algn="ctr">
              <a:buNone/>
            </a:pPr>
            <a:r>
              <a:rPr lang="en-US" altLang="ja-JP" sz="2800" dirty="0" smtClean="0">
                <a:solidFill>
                  <a:schemeClr val="bg1"/>
                </a:solidFill>
              </a:rPr>
              <a:t>NISHIMAE Yuji</a:t>
            </a:r>
            <a:endParaRPr lang="en-US" altLang="ja-JP" sz="2800" dirty="0">
              <a:solidFill>
                <a:schemeClr val="bg1"/>
              </a:solidFill>
            </a:endParaRPr>
          </a:p>
          <a:p>
            <a:pPr marL="0" indent="0" algn="ctr">
              <a:buNone/>
            </a:pPr>
            <a:r>
              <a:rPr lang="en-US" altLang="ja-JP" sz="2800" dirty="0" smtClean="0">
                <a:solidFill>
                  <a:schemeClr val="bg1"/>
                </a:solidFill>
              </a:rPr>
              <a:t>Chair, ICG/PTWS</a:t>
            </a:r>
            <a:endParaRPr lang="en-US" altLang="ja-JP" sz="2800" dirty="0">
              <a:solidFill>
                <a:schemeClr val="bg1"/>
              </a:solidFill>
            </a:endParaRPr>
          </a:p>
        </p:txBody>
      </p:sp>
      <p:sp>
        <p:nvSpPr>
          <p:cNvPr id="4" name="テキスト ボックス 3">
            <a:extLst>
              <a:ext uri="{FF2B5EF4-FFF2-40B4-BE49-F238E27FC236}">
                <a16:creationId xmlns:a16="http://schemas.microsoft.com/office/drawing/2014/main" id="{4FC007AE-3D96-E082-81A4-11105E19AC55}"/>
              </a:ext>
            </a:extLst>
          </p:cNvPr>
          <p:cNvSpPr txBox="1"/>
          <p:nvPr/>
        </p:nvSpPr>
        <p:spPr>
          <a:xfrm>
            <a:off x="7177486" y="247973"/>
            <a:ext cx="4576467" cy="707886"/>
          </a:xfrm>
          <a:prstGeom prst="rect">
            <a:avLst/>
          </a:prstGeom>
          <a:noFill/>
        </p:spPr>
        <p:txBody>
          <a:bodyPr wrap="square" rtlCol="0">
            <a:spAutoFit/>
          </a:bodyPr>
          <a:lstStyle/>
          <a:p>
            <a:pPr algn="ctr"/>
            <a:r>
              <a:rPr lang="en-US" altLang="zh-CN" sz="2000" b="1" dirty="0" smtClean="0">
                <a:solidFill>
                  <a:schemeClr val="bg1"/>
                </a:solidFill>
              </a:rPr>
              <a:t>ICG/NEAMTWS-XI</a:t>
            </a:r>
            <a:r>
              <a:rPr lang="en-US" altLang="ja-JP" sz="2000" b="1" dirty="0" smtClean="0">
                <a:solidFill>
                  <a:schemeClr val="bg1"/>
                </a:solidFill>
              </a:rPr>
              <a:t>X, Paris, France</a:t>
            </a:r>
            <a:r>
              <a:rPr lang="en-US" altLang="zh-CN" sz="2000" b="1" dirty="0" smtClean="0">
                <a:solidFill>
                  <a:schemeClr val="bg1"/>
                </a:solidFill>
              </a:rPr>
              <a:t> </a:t>
            </a:r>
            <a:endParaRPr lang="en-US" altLang="zh-CN" sz="2000" b="1" dirty="0">
              <a:solidFill>
                <a:schemeClr val="bg1"/>
              </a:solidFill>
            </a:endParaRPr>
          </a:p>
          <a:p>
            <a:pPr algn="ctr"/>
            <a:r>
              <a:rPr kumimoji="1" lang="en-US" altLang="ja-JP" sz="2000" dirty="0" smtClean="0">
                <a:solidFill>
                  <a:schemeClr val="bg1"/>
                </a:solidFill>
                <a:latin typeface="Arial" panose="020B0604020202020204" pitchFamily="34" charset="0"/>
                <a:cs typeface="Arial" panose="020B0604020202020204" pitchFamily="34" charset="0"/>
              </a:rPr>
              <a:t>27</a:t>
            </a:r>
            <a:r>
              <a:rPr kumimoji="1" lang="ja-JP" altLang="en-US" sz="2000" dirty="0" smtClean="0">
                <a:solidFill>
                  <a:schemeClr val="bg1"/>
                </a:solidFill>
                <a:latin typeface="Arial" panose="020B0604020202020204" pitchFamily="34" charset="0"/>
                <a:cs typeface="Arial" panose="020B0604020202020204" pitchFamily="34" charset="0"/>
              </a:rPr>
              <a:t> </a:t>
            </a:r>
            <a:r>
              <a:rPr kumimoji="1" lang="en-US" altLang="ja-JP" sz="2000" dirty="0">
                <a:solidFill>
                  <a:schemeClr val="bg1"/>
                </a:solidFill>
                <a:latin typeface="Arial" panose="020B0604020202020204" pitchFamily="34" charset="0"/>
                <a:cs typeface="Arial" panose="020B0604020202020204" pitchFamily="34" charset="0"/>
              </a:rPr>
              <a:t>- </a:t>
            </a:r>
            <a:r>
              <a:rPr kumimoji="1" lang="en-US" altLang="ja-JP" sz="2000" dirty="0" smtClean="0">
                <a:solidFill>
                  <a:schemeClr val="bg1"/>
                </a:solidFill>
                <a:latin typeface="Arial" panose="020B0604020202020204" pitchFamily="34" charset="0"/>
                <a:cs typeface="Arial" panose="020B0604020202020204" pitchFamily="34" charset="0"/>
              </a:rPr>
              <a:t>29 November </a:t>
            </a:r>
            <a:r>
              <a:rPr kumimoji="1" lang="en-US" altLang="ja-JP" sz="2000" dirty="0">
                <a:solidFill>
                  <a:schemeClr val="bg1"/>
                </a:solidFill>
                <a:latin typeface="Arial" panose="020B0604020202020204" pitchFamily="34" charset="0"/>
                <a:cs typeface="Arial" panose="020B0604020202020204" pitchFamily="34" charset="0"/>
              </a:rPr>
              <a:t>2024</a:t>
            </a:r>
            <a:endParaRPr kumimoji="1" lang="ja-JP" altLang="en-US" sz="2000"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392060" y="207790"/>
            <a:ext cx="9620250" cy="771614"/>
          </a:xfrm>
          <a:prstGeom prst="rect">
            <a:avLst/>
          </a:prstGeom>
          <a:solidFill>
            <a:schemeClr val="bg1"/>
          </a:solidFill>
        </p:spPr>
        <p:txBody>
          <a:bodyPr>
            <a:normAutofit fontScale="90000"/>
          </a:bodyPr>
          <a:lstStyle/>
          <a:p>
            <a:r>
              <a:rPr lang="en-US" altLang="ja-JP" sz="2800" dirty="0">
                <a:solidFill>
                  <a:schemeClr val="accent5"/>
                </a:solidFill>
                <a:latin typeface="Arial" panose="020B0604020202020204" pitchFamily="34" charset="0"/>
                <a:cs typeface="Arial" panose="020B0604020202020204" pitchFamily="34" charset="0"/>
              </a:rPr>
              <a:t>Expansion of the ICG/PTWS Earthquake Source Zone</a:t>
            </a:r>
            <a:br>
              <a:rPr lang="en-US" altLang="ja-JP" sz="2800" dirty="0">
                <a:solidFill>
                  <a:schemeClr val="accent5"/>
                </a:solidFill>
                <a:latin typeface="Arial" panose="020B0604020202020204" pitchFamily="34" charset="0"/>
                <a:cs typeface="Arial" panose="020B0604020202020204" pitchFamily="34" charset="0"/>
              </a:rPr>
            </a:br>
            <a:r>
              <a:rPr lang="en-US" altLang="ja-JP" sz="2200" dirty="0">
                <a:solidFill>
                  <a:schemeClr val="accent5"/>
                </a:solidFill>
                <a:latin typeface="Arial" panose="020B0604020202020204" pitchFamily="34" charset="0"/>
                <a:cs typeface="Arial" panose="020B0604020202020204" pitchFamily="34" charset="0"/>
              </a:rPr>
              <a:t>(Recommendation ICG/PTWS-XXX.3)</a:t>
            </a:r>
            <a:endParaRPr lang="ja-JP" altLang="en-US" sz="2200" dirty="0">
              <a:solidFill>
                <a:schemeClr val="accent5"/>
              </a:solidFill>
              <a:latin typeface="Arial" panose="020B0604020202020204" pitchFamily="34" charset="0"/>
              <a:cs typeface="Arial" panose="020B0604020202020204" pitchFamily="34" charset="0"/>
            </a:endParaRPr>
          </a:p>
        </p:txBody>
      </p:sp>
      <p:sp>
        <p:nvSpPr>
          <p:cNvPr id="4" name="テキストボックス 3"/>
          <p:cNvSpPr txBox="1"/>
          <p:nvPr/>
        </p:nvSpPr>
        <p:spPr>
          <a:xfrm>
            <a:off x="362310" y="1266443"/>
            <a:ext cx="10085218" cy="1323439"/>
          </a:xfrm>
          <a:prstGeom prst="rect">
            <a:avLst/>
          </a:prstGeom>
          <a:noFill/>
          <a:ln w="19050">
            <a:solidFill>
              <a:schemeClr val="tx1"/>
            </a:solidFill>
            <a:prstDash val="sys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000" b="0" i="0" u="sng"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Decision in the ICG/PTWS-XXX session</a:t>
            </a:r>
          </a:p>
          <a:p>
            <a:pPr lvl="0">
              <a:defRPr/>
            </a:pPr>
            <a:r>
              <a:rPr lang="en-US" altLang="ja-JP" sz="2000" dirty="0">
                <a:solidFill>
                  <a:srgbClr val="000000"/>
                </a:solidFill>
                <a:latin typeface="Arial" panose="020B0604020202020204" pitchFamily="34" charset="0"/>
                <a:ea typeface="游ゴシック" panose="020B0400000000000000" pitchFamily="50" charset="-128"/>
                <a:cs typeface="Arial" panose="020B0604020202020204" pitchFamily="34" charset="0"/>
              </a:rPr>
              <a:t>Decides to expand the PTWS Earthquake Source Zone to include an area from 63</a:t>
            </a:r>
            <a:r>
              <a:rPr lang="en-US" altLang="ja-JP" sz="2000" baseline="30000" dirty="0">
                <a:solidFill>
                  <a:srgbClr val="000000"/>
                </a:solidFill>
                <a:latin typeface="Arial" panose="020B0604020202020204" pitchFamily="34" charset="0"/>
                <a:ea typeface="游ゴシック" panose="020B0400000000000000" pitchFamily="50" charset="-128"/>
                <a:cs typeface="Arial" panose="020B0604020202020204" pitchFamily="34" charset="0"/>
              </a:rPr>
              <a:t>o</a:t>
            </a:r>
            <a:r>
              <a:rPr lang="en-US" altLang="ja-JP" sz="2000" dirty="0">
                <a:solidFill>
                  <a:srgbClr val="000000"/>
                </a:solidFill>
                <a:latin typeface="Arial" panose="020B0604020202020204" pitchFamily="34" charset="0"/>
                <a:ea typeface="游ゴシック" panose="020B0400000000000000" pitchFamily="50" charset="-128"/>
                <a:cs typeface="Arial" panose="020B0604020202020204" pitchFamily="34" charset="0"/>
              </a:rPr>
              <a:t> to 52</a:t>
            </a:r>
            <a:r>
              <a:rPr lang="en-US" altLang="ja-JP" sz="2000" baseline="30000" dirty="0">
                <a:solidFill>
                  <a:srgbClr val="000000"/>
                </a:solidFill>
                <a:latin typeface="Arial" panose="020B0604020202020204" pitchFamily="34" charset="0"/>
                <a:ea typeface="游ゴシック" panose="020B0400000000000000" pitchFamily="50" charset="-128"/>
                <a:cs typeface="Arial" panose="020B0604020202020204" pitchFamily="34" charset="0"/>
              </a:rPr>
              <a:t>o</a:t>
            </a:r>
            <a:r>
              <a:rPr lang="en-US" altLang="ja-JP" sz="2000" dirty="0">
                <a:solidFill>
                  <a:srgbClr val="000000"/>
                </a:solidFill>
                <a:latin typeface="Arial" panose="020B0604020202020204" pitchFamily="34" charset="0"/>
                <a:ea typeface="游ゴシック" panose="020B0400000000000000" pitchFamily="50" charset="-128"/>
                <a:cs typeface="Arial" panose="020B0604020202020204" pitchFamily="34" charset="0"/>
              </a:rPr>
              <a:t> south latitude and from 72</a:t>
            </a:r>
            <a:r>
              <a:rPr lang="en-US" altLang="ja-JP" sz="2000" baseline="30000" dirty="0">
                <a:solidFill>
                  <a:srgbClr val="000000"/>
                </a:solidFill>
                <a:latin typeface="Arial" panose="020B0604020202020204" pitchFamily="34" charset="0"/>
                <a:ea typeface="游ゴシック" panose="020B0400000000000000" pitchFamily="50" charset="-128"/>
                <a:cs typeface="Arial" panose="020B0604020202020204" pitchFamily="34" charset="0"/>
              </a:rPr>
              <a:t>o</a:t>
            </a:r>
            <a:r>
              <a:rPr lang="en-US" altLang="ja-JP" sz="2000" dirty="0">
                <a:solidFill>
                  <a:srgbClr val="000000"/>
                </a:solidFill>
                <a:latin typeface="Arial" panose="020B0604020202020204" pitchFamily="34" charset="0"/>
                <a:ea typeface="游ゴシック" panose="020B0400000000000000" pitchFamily="50" charset="-128"/>
                <a:cs typeface="Arial" panose="020B0604020202020204" pitchFamily="34" charset="0"/>
              </a:rPr>
              <a:t> to 18</a:t>
            </a:r>
            <a:r>
              <a:rPr lang="en-US" altLang="ja-JP" sz="2000" baseline="30000" dirty="0">
                <a:solidFill>
                  <a:srgbClr val="000000"/>
                </a:solidFill>
                <a:latin typeface="Arial" panose="020B0604020202020204" pitchFamily="34" charset="0"/>
                <a:ea typeface="游ゴシック" panose="020B0400000000000000" pitchFamily="50" charset="-128"/>
                <a:cs typeface="Arial" panose="020B0604020202020204" pitchFamily="34" charset="0"/>
              </a:rPr>
              <a:t>o</a:t>
            </a:r>
            <a:r>
              <a:rPr lang="en-US" altLang="ja-JP" sz="2000" dirty="0">
                <a:solidFill>
                  <a:srgbClr val="000000"/>
                </a:solidFill>
                <a:latin typeface="Arial" panose="020B0604020202020204" pitchFamily="34" charset="0"/>
                <a:ea typeface="游ゴシック" panose="020B0400000000000000" pitchFamily="50" charset="-128"/>
                <a:cs typeface="Arial" panose="020B0604020202020204" pitchFamily="34" charset="0"/>
              </a:rPr>
              <a:t> west longitude to include the Scotia Arc and its adjacent seismic zones. </a:t>
            </a:r>
            <a:endParaRPr kumimoji="0" lang="en-US" altLang="ja-JP" sz="2000" b="0" i="0"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6" name="タイトル 1"/>
          <p:cNvSpPr txBox="1">
            <a:spLocks/>
          </p:cNvSpPr>
          <p:nvPr/>
        </p:nvSpPr>
        <p:spPr>
          <a:xfrm>
            <a:off x="0" y="45593"/>
            <a:ext cx="10012310" cy="646771"/>
          </a:xfrm>
        </p:spPr>
        <p:txBody>
          <a:bodyPr/>
          <a:lstStyle>
            <a:lvl1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9pPr>
          </a:lstStyle>
          <a:p>
            <a:pPr marL="0" marR="0" lvl="0" indent="0" algn="l" defTabSz="914367" rtl="0" eaLnBrk="1" fontAlgn="auto" latinLnBrk="0" hangingPunct="1">
              <a:lnSpc>
                <a:spcPct val="90000"/>
              </a:lnSpc>
              <a:spcBef>
                <a:spcPts val="0"/>
              </a:spcBef>
              <a:spcAft>
                <a:spcPts val="0"/>
              </a:spcAft>
              <a:buClrTx/>
              <a:buSzTx/>
              <a:buFontTx/>
              <a:buNone/>
              <a:tabLst/>
              <a:defRPr/>
            </a:pPr>
            <a:endParaRPr kumimoji="1" lang="ja-JP" altLang="en-US" sz="2800" b="1" i="0" u="none" strike="noStrike" kern="0" cap="none" spc="0" normalizeH="0" baseline="0" noProof="0" dirty="0">
              <a:ln>
                <a:noFill/>
              </a:ln>
              <a:solidFill>
                <a:srgbClr val="4472C4">
                  <a:lumMod val="50000"/>
                </a:srgbClr>
              </a:solidFill>
              <a:effectLst/>
              <a:uLnTx/>
              <a:uFillTx/>
              <a:latin typeface="Arial" panose="020B0604020202020204" pitchFamily="34" charset="0"/>
              <a:cs typeface="Arial" panose="020B0604020202020204" pitchFamily="34" charset="0"/>
              <a:sym typeface="Open Sans"/>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33833" y="2771384"/>
            <a:ext cx="4181861" cy="3292887"/>
          </a:xfrm>
          <a:prstGeom prst="rect">
            <a:avLst/>
          </a:prstGeom>
        </p:spPr>
      </p:pic>
      <p:sp>
        <p:nvSpPr>
          <p:cNvPr id="7" name="右矢印 6"/>
          <p:cNvSpPr/>
          <p:nvPr/>
        </p:nvSpPr>
        <p:spPr>
          <a:xfrm>
            <a:off x="7735150" y="3615070"/>
            <a:ext cx="359735" cy="1605516"/>
          </a:xfrm>
          <a:prstGeom prst="rightArrow">
            <a:avLst>
              <a:gd name="adj1" fmla="val 52568"/>
              <a:gd name="adj2" fmla="val 39030"/>
            </a:avLst>
          </a:prstGeom>
          <a:solidFill>
            <a:schemeClr val="accent4"/>
          </a:solidFill>
          <a:ln w="12700" cap="flat">
            <a:solidFill>
              <a:schemeClr val="accent1"/>
            </a:solid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pPr>
            <a:endParaRPr kumimoji="0" lang="ja-JP" altLang="en-US" sz="2400" b="0" i="0" u="none" strike="noStrike" cap="none" spc="0" normalizeH="0" baseline="0">
              <a:ln>
                <a:noFill/>
              </a:ln>
              <a:solidFill>
                <a:srgbClr val="000000"/>
              </a:solidFill>
              <a:effectLst/>
              <a:uFillTx/>
              <a:latin typeface="+mn-lt"/>
              <a:ea typeface="+mn-ea"/>
              <a:cs typeface="+mn-cs"/>
              <a:sym typeface="Roboto"/>
            </a:endParaRPr>
          </a:p>
        </p:txBody>
      </p:sp>
      <p:pic>
        <p:nvPicPr>
          <p:cNvPr id="8" name="図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94885" y="2690037"/>
            <a:ext cx="4015599" cy="3555737"/>
          </a:xfrm>
          <a:prstGeom prst="rect">
            <a:avLst/>
          </a:prstGeom>
        </p:spPr>
      </p:pic>
      <p:pic>
        <p:nvPicPr>
          <p:cNvPr id="10" name="図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1330" y="2812018"/>
            <a:ext cx="3289004" cy="2323508"/>
          </a:xfrm>
          <a:prstGeom prst="rect">
            <a:avLst/>
          </a:prstGeom>
        </p:spPr>
      </p:pic>
    </p:spTree>
    <p:extLst>
      <p:ext uri="{BB962C8B-B14F-4D97-AF65-F5344CB8AC3E}">
        <p14:creationId xmlns:p14="http://schemas.microsoft.com/office/powerpoint/2010/main" val="333600276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5286" y="1309057"/>
            <a:ext cx="10578024" cy="1938992"/>
          </a:xfrm>
          <a:prstGeom prst="rect">
            <a:avLst/>
          </a:prstGeom>
          <a:ln>
            <a:solidFill>
              <a:schemeClr val="tx1"/>
            </a:solidFill>
          </a:ln>
        </p:spPr>
        <p:txBody>
          <a:bodyPr wrap="square">
            <a:spAutoFit/>
          </a:bodyPr>
          <a:lstStyle/>
          <a:p>
            <a:pPr marL="342900" indent="-342900">
              <a:buFont typeface="Wingdings" panose="05000000000000000000" pitchFamily="2" charset="2"/>
              <a:buChar char="Ø"/>
            </a:pPr>
            <a:r>
              <a:rPr lang="en-AU" altLang="ja-JP" sz="2400" b="1" dirty="0">
                <a:latin typeface="Arial" panose="020B0604020202020204" pitchFamily="34" charset="0"/>
                <a:cs typeface="Arial" panose="020B0604020202020204" pitchFamily="34" charset="0"/>
              </a:rPr>
              <a:t>Recommendation ICG/PTWS-XXX-6</a:t>
            </a:r>
            <a:endParaRPr lang="en-US" altLang="ja-JP"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ja-JP" sz="2400" b="1" dirty="0">
                <a:latin typeface="Arial" panose="020B0604020202020204" pitchFamily="34" charset="0"/>
                <a:cs typeface="Arial" panose="020B0604020202020204" pitchFamily="34" charset="0"/>
              </a:rPr>
              <a:t>Decides </a:t>
            </a:r>
            <a:r>
              <a:rPr lang="en-US" altLang="ja-JP" sz="2400" dirty="0">
                <a:latin typeface="Arial" panose="020B0604020202020204" pitchFamily="34" charset="0"/>
                <a:cs typeface="Arial" panose="020B0604020202020204" pitchFamily="34" charset="0"/>
              </a:rPr>
              <a:t>to admit the start of the official full functional operations of CATAC, starting after the IOC governing body meeting in 2024, with the specific starting date to be decided after the coordination with the ICG/CARIBE-EWS </a:t>
            </a:r>
            <a:endParaRPr lang="ja-JP" altLang="en-US" sz="2400" dirty="0">
              <a:latin typeface="Arial" panose="020B0604020202020204" pitchFamily="34" charset="0"/>
              <a:cs typeface="Arial" panose="020B0604020202020204" pitchFamily="34" charset="0"/>
            </a:endParaRPr>
          </a:p>
        </p:txBody>
      </p:sp>
      <p:sp>
        <p:nvSpPr>
          <p:cNvPr id="4" name="タイトル 1"/>
          <p:cNvSpPr txBox="1">
            <a:spLocks/>
          </p:cNvSpPr>
          <p:nvPr/>
        </p:nvSpPr>
        <p:spPr>
          <a:xfrm>
            <a:off x="405287" y="168377"/>
            <a:ext cx="10183555" cy="619843"/>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a:defRPr/>
            </a:pPr>
            <a:r>
              <a:rPr lang="en-US" altLang="ja-JP" sz="2400" dirty="0">
                <a:solidFill>
                  <a:schemeClr val="accent5"/>
                </a:solidFill>
                <a:latin typeface="Calibri" panose="020F0502020204030204"/>
                <a:ea typeface="游ゴシック" panose="020B0400000000000000" pitchFamily="50" charset="-128"/>
              </a:rPr>
              <a:t>Start of Operation of Central America Tsunami Advisory Center (CATAC) </a:t>
            </a:r>
          </a:p>
          <a:p>
            <a:pPr lvl="0">
              <a:defRPr/>
            </a:pPr>
            <a:r>
              <a:rPr lang="en-US" altLang="ja-JP" sz="2000" dirty="0">
                <a:solidFill>
                  <a:schemeClr val="accent5"/>
                </a:solidFill>
                <a:latin typeface="Calibri" panose="020F0502020204030204"/>
                <a:ea typeface="游ゴシック" panose="020B0400000000000000" pitchFamily="50" charset="-128"/>
              </a:rPr>
              <a:t>(Recommendation ICG/PTWS-XXX.6)</a:t>
            </a:r>
            <a:endParaRPr kumimoji="1" lang="en-US" altLang="ja-JP" sz="2000" b="0" i="0" u="none" strike="noStrike" kern="1200" cap="none" spc="0" normalizeH="0" baseline="0" noProof="0" dirty="0">
              <a:ln>
                <a:noFill/>
              </a:ln>
              <a:solidFill>
                <a:schemeClr val="accent5"/>
              </a:solidFill>
              <a:effectLst/>
              <a:uLnTx/>
              <a:uFillTx/>
              <a:latin typeface="Roboto"/>
              <a:cs typeface="Helvetica"/>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1" lang="ja-JP" altLang="en-US" sz="1200" b="0" i="0" u="none" strike="noStrike" kern="1200" cap="none" spc="0" normalizeH="0" baseline="0" noProof="0" dirty="0">
              <a:ln>
                <a:noFill/>
              </a:ln>
              <a:effectLst/>
              <a:uLnTx/>
              <a:uFillTx/>
              <a:latin typeface="Roboto"/>
              <a:cs typeface="Helvetica"/>
            </a:endParaRP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11317" y="3392487"/>
            <a:ext cx="3218218" cy="2674959"/>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6670" y="3392488"/>
            <a:ext cx="3415804" cy="2674959"/>
          </a:xfrm>
          <a:prstGeom prst="rect">
            <a:avLst/>
          </a:prstGeom>
        </p:spPr>
      </p:pic>
    </p:spTree>
    <p:extLst>
      <p:ext uri="{BB962C8B-B14F-4D97-AF65-F5344CB8AC3E}">
        <p14:creationId xmlns:p14="http://schemas.microsoft.com/office/powerpoint/2010/main" val="122277713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10718" y="296597"/>
            <a:ext cx="8861721" cy="584775"/>
          </a:xfrm>
          <a:prstGeom prst="rect">
            <a:avLst/>
          </a:prstGeom>
        </p:spPr>
        <p:txBody>
          <a:bodyPr wrap="none">
            <a:spAutoFit/>
          </a:bodyPr>
          <a:lstStyle/>
          <a:p>
            <a:pPr defTabSz="1300480" hangingPunct="0"/>
            <a:r>
              <a:rPr lang="en-US" altLang="ja-JP" sz="3200" dirty="0">
                <a:solidFill>
                  <a:srgbClr val="00B0F0"/>
                </a:solidFill>
                <a:latin typeface="Arial" panose="020B0604020202020204" pitchFamily="34" charset="0"/>
                <a:cs typeface="Arial" panose="020B0604020202020204" pitchFamily="34" charset="0"/>
                <a:sym typeface="Roboto"/>
              </a:rPr>
              <a:t>IOC EC 57</a:t>
            </a:r>
            <a:r>
              <a:rPr lang="en-US" altLang="ja-JP" sz="3200" baseline="30000" dirty="0">
                <a:solidFill>
                  <a:srgbClr val="00B0F0"/>
                </a:solidFill>
                <a:latin typeface="Arial" panose="020B0604020202020204" pitchFamily="34" charset="0"/>
                <a:cs typeface="Arial" panose="020B0604020202020204" pitchFamily="34" charset="0"/>
                <a:sym typeface="Roboto"/>
              </a:rPr>
              <a:t>th</a:t>
            </a:r>
            <a:r>
              <a:rPr lang="en-US" altLang="ja-JP" sz="3200" dirty="0">
                <a:solidFill>
                  <a:srgbClr val="00B0F0"/>
                </a:solidFill>
                <a:latin typeface="Arial" panose="020B0604020202020204" pitchFamily="34" charset="0"/>
                <a:cs typeface="Arial" panose="020B0604020202020204" pitchFamily="34" charset="0"/>
                <a:sym typeface="Roboto"/>
              </a:rPr>
              <a:t> Session</a:t>
            </a:r>
            <a:r>
              <a:rPr lang="ja-JP" altLang="en-US" sz="3200" dirty="0">
                <a:solidFill>
                  <a:srgbClr val="00B0F0"/>
                </a:solidFill>
                <a:latin typeface="Arial" panose="020B0604020202020204" pitchFamily="34" charset="0"/>
                <a:cs typeface="Arial" panose="020B0604020202020204" pitchFamily="34" charset="0"/>
                <a:sym typeface="Roboto"/>
              </a:rPr>
              <a:t> </a:t>
            </a:r>
            <a:r>
              <a:rPr lang="en-US" altLang="ja-JP" sz="3200" dirty="0">
                <a:solidFill>
                  <a:srgbClr val="00B0F0"/>
                </a:solidFill>
                <a:latin typeface="Arial" panose="020B0604020202020204" pitchFamily="34" charset="0"/>
                <a:cs typeface="Arial" panose="020B0604020202020204" pitchFamily="34" charset="0"/>
                <a:sym typeface="Roboto"/>
              </a:rPr>
              <a:t>(25 June to 28 June 2024)</a:t>
            </a:r>
            <a:endParaRPr lang="ja-JP" altLang="en-US" sz="3200" dirty="0">
              <a:solidFill>
                <a:srgbClr val="00B0F0"/>
              </a:solidFill>
              <a:latin typeface="Arial" panose="020B0604020202020204" pitchFamily="34" charset="0"/>
              <a:cs typeface="Arial" panose="020B0604020202020204" pitchFamily="34" charset="0"/>
              <a:sym typeface="Roboto"/>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718" y="3322006"/>
            <a:ext cx="4480314" cy="3360236"/>
          </a:xfrm>
          <a:prstGeom prst="rect">
            <a:avLst/>
          </a:prstGeom>
        </p:spPr>
      </p:pic>
      <p:graphicFrame>
        <p:nvGraphicFramePr>
          <p:cNvPr id="7" name="表 6"/>
          <p:cNvGraphicFramePr>
            <a:graphicFrameLocks noGrp="1"/>
          </p:cNvGraphicFramePr>
          <p:nvPr>
            <p:extLst/>
          </p:nvPr>
        </p:nvGraphicFramePr>
        <p:xfrm>
          <a:off x="410718" y="1240473"/>
          <a:ext cx="7413440" cy="1854200"/>
        </p:xfrm>
        <a:graphic>
          <a:graphicData uri="http://schemas.openxmlformats.org/drawingml/2006/table">
            <a:tbl>
              <a:tblPr firstRow="1" bandRow="1">
                <a:tableStyleId>{5C22544A-7EE6-4342-B048-85BDC9FD1C3A}</a:tableStyleId>
              </a:tblPr>
              <a:tblGrid>
                <a:gridCol w="2116822">
                  <a:extLst>
                    <a:ext uri="{9D8B030D-6E8A-4147-A177-3AD203B41FA5}">
                      <a16:colId xmlns:a16="http://schemas.microsoft.com/office/drawing/2014/main" val="4001408821"/>
                    </a:ext>
                  </a:extLst>
                </a:gridCol>
                <a:gridCol w="1708030">
                  <a:extLst>
                    <a:ext uri="{9D8B030D-6E8A-4147-A177-3AD203B41FA5}">
                      <a16:colId xmlns:a16="http://schemas.microsoft.com/office/drawing/2014/main" val="1795390460"/>
                    </a:ext>
                  </a:extLst>
                </a:gridCol>
                <a:gridCol w="3588588">
                  <a:extLst>
                    <a:ext uri="{9D8B030D-6E8A-4147-A177-3AD203B41FA5}">
                      <a16:colId xmlns:a16="http://schemas.microsoft.com/office/drawing/2014/main" val="4228490021"/>
                    </a:ext>
                  </a:extLst>
                </a:gridCol>
              </a:tblGrid>
              <a:tr h="370840">
                <a:tc>
                  <a:txBody>
                    <a:bodyPr/>
                    <a:lstStyle/>
                    <a:p>
                      <a:pPr algn="ctr"/>
                      <a:r>
                        <a:rPr kumimoji="1" lang="en-US" altLang="ja-JP" sz="1400" b="0" dirty="0">
                          <a:latin typeface="Arial" panose="020B0604020202020204" pitchFamily="34" charset="0"/>
                          <a:cs typeface="Arial" panose="020B0604020202020204" pitchFamily="34" charset="0"/>
                        </a:rPr>
                        <a:t>ICG and </a:t>
                      </a:r>
                      <a:endParaRPr kumimoji="1" lang="ja-JP" altLang="en-US" sz="1400" b="0" dirty="0">
                        <a:latin typeface="Arial" panose="020B0604020202020204" pitchFamily="34" charset="0"/>
                        <a:cs typeface="Arial" panose="020B0604020202020204" pitchFamily="34" charset="0"/>
                      </a:endParaRPr>
                    </a:p>
                  </a:txBody>
                  <a:tcPr/>
                </a:tc>
                <a:tc>
                  <a:txBody>
                    <a:bodyPr/>
                    <a:lstStyle/>
                    <a:p>
                      <a:pPr algn="ctr"/>
                      <a:r>
                        <a:rPr kumimoji="1" lang="en-US" altLang="ja-JP" sz="1400" b="0" dirty="0">
                          <a:latin typeface="Arial" panose="020B0604020202020204" pitchFamily="34" charset="0"/>
                          <a:cs typeface="Arial" panose="020B0604020202020204" pitchFamily="34" charset="0"/>
                        </a:rPr>
                        <a:t>Session</a:t>
                      </a:r>
                      <a:endParaRPr kumimoji="1" lang="ja-JP" altLang="en-US" sz="1400" b="0" dirty="0">
                        <a:latin typeface="Arial" panose="020B0604020202020204" pitchFamily="34" charset="0"/>
                        <a:cs typeface="Arial" panose="020B0604020202020204" pitchFamily="34" charset="0"/>
                      </a:endParaRPr>
                    </a:p>
                  </a:txBody>
                  <a:tcPr/>
                </a:tc>
                <a:tc>
                  <a:txBody>
                    <a:bodyPr/>
                    <a:lstStyle/>
                    <a:p>
                      <a:pPr algn="ctr"/>
                      <a:r>
                        <a:rPr kumimoji="1" lang="en-US" altLang="ja-JP" sz="1400" b="0" dirty="0">
                          <a:latin typeface="Arial" panose="020B0604020202020204" pitchFamily="34" charset="0"/>
                          <a:cs typeface="Arial" panose="020B0604020202020204" pitchFamily="34" charset="0"/>
                        </a:rPr>
                        <a:t>Reporter</a:t>
                      </a:r>
                      <a:endParaRPr kumimoji="1" lang="ja-JP" altLang="en-US"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8284513"/>
                  </a:ext>
                </a:extLst>
              </a:tr>
              <a:tr h="370840">
                <a:tc>
                  <a:txBody>
                    <a:bodyPr/>
                    <a:lstStyle/>
                    <a:p>
                      <a:pPr algn="ctr"/>
                      <a:r>
                        <a:rPr kumimoji="0" lang="en-US" altLang="ja-JP"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Roboto"/>
                        </a:rPr>
                        <a:t>ICG/CARIBE-EWS</a:t>
                      </a:r>
                      <a:endParaRPr kumimoji="1" lang="ja-JP" altLang="en-US" sz="1400" dirty="0">
                        <a:latin typeface="Arial" panose="020B0604020202020204" pitchFamily="34" charset="0"/>
                        <a:cs typeface="Arial" panose="020B0604020202020204" pitchFamily="34" charset="0"/>
                      </a:endParaRPr>
                    </a:p>
                  </a:txBody>
                  <a:tcPr/>
                </a:tc>
                <a:tc>
                  <a:txBody>
                    <a:bodyPr/>
                    <a:lstStyle/>
                    <a:p>
                      <a:pPr algn="ctr"/>
                      <a:r>
                        <a:rPr kumimoji="1" lang="en-US" altLang="ja-JP" sz="1400" dirty="0">
                          <a:latin typeface="Arial" panose="020B0604020202020204" pitchFamily="34" charset="0"/>
                          <a:cs typeface="Arial" panose="020B0604020202020204" pitchFamily="34" charset="0"/>
                        </a:rPr>
                        <a:t>XVII Session</a:t>
                      </a:r>
                      <a:endParaRPr kumimoji="1" lang="ja-JP" altLang="en-US" sz="1400" dirty="0">
                        <a:latin typeface="Arial" panose="020B0604020202020204" pitchFamily="34" charset="0"/>
                        <a:cs typeface="Arial" panose="020B0604020202020204" pitchFamily="34" charset="0"/>
                      </a:endParaRPr>
                    </a:p>
                  </a:txBody>
                  <a:tcPr/>
                </a:tc>
                <a:tc>
                  <a:txBody>
                    <a:bodyPr/>
                    <a:lstStyle/>
                    <a:p>
                      <a:pPr algn="l"/>
                      <a:r>
                        <a:rPr kumimoji="1" lang="en-US" altLang="ja-JP" sz="1400" b="0" i="0" u="none" strike="noStrike" cap="none" spc="0" baseline="0" dirty="0">
                          <a:ln>
                            <a:noFill/>
                          </a:ln>
                          <a:solidFill>
                            <a:schemeClr val="dk1"/>
                          </a:solidFill>
                          <a:effectLst/>
                          <a:uFillTx/>
                          <a:latin typeface="Arial" panose="020B0604020202020204" pitchFamily="34" charset="0"/>
                          <a:ea typeface="+mn-ea"/>
                          <a:cs typeface="Arial" panose="020B0604020202020204" pitchFamily="34" charset="0"/>
                          <a:sym typeface="Roboto"/>
                        </a:rPr>
                        <a:t>Dr. Regina Browne on behalf the Chair </a:t>
                      </a:r>
                      <a:endParaRPr kumimoji="1" lang="ja-JP"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62260511"/>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ja-JP" sz="1400" dirty="0">
                          <a:solidFill>
                            <a:srgbClr val="000000"/>
                          </a:solidFill>
                          <a:latin typeface="Arial" panose="020B0604020202020204" pitchFamily="34" charset="0"/>
                          <a:cs typeface="Arial" panose="020B0604020202020204" pitchFamily="34" charset="0"/>
                          <a:sym typeface="Roboto"/>
                        </a:rPr>
                        <a:t>ICG/NEAMTWS</a:t>
                      </a:r>
                    </a:p>
                  </a:txBody>
                  <a:tcPr/>
                </a:tc>
                <a:tc>
                  <a:txBody>
                    <a:bodyPr/>
                    <a:lstStyle/>
                    <a:p>
                      <a:pPr algn="ctr"/>
                      <a:r>
                        <a:rPr kumimoji="1" lang="en-US" altLang="ja-JP" sz="1400" dirty="0">
                          <a:latin typeface="Arial" panose="020B0604020202020204" pitchFamily="34" charset="0"/>
                          <a:cs typeface="Arial" panose="020B0604020202020204" pitchFamily="34" charset="0"/>
                        </a:rPr>
                        <a:t>XVIII Session</a:t>
                      </a:r>
                      <a:endParaRPr kumimoji="1" lang="ja-JP" altLang="en-US" sz="1400" dirty="0">
                        <a:latin typeface="Arial" panose="020B0604020202020204" pitchFamily="34" charset="0"/>
                        <a:cs typeface="Arial" panose="020B0604020202020204" pitchFamily="34" charset="0"/>
                      </a:endParaRPr>
                    </a:p>
                  </a:txBody>
                  <a:tcPr/>
                </a:tc>
                <a:tc>
                  <a:txBody>
                    <a:bodyPr/>
                    <a:lstStyle/>
                    <a:p>
                      <a:pPr algn="l"/>
                      <a:r>
                        <a:rPr kumimoji="1" lang="en-US" altLang="ja-JP" sz="1400" dirty="0">
                          <a:latin typeface="Arial" panose="020B0604020202020204" pitchFamily="34" charset="0"/>
                          <a:cs typeface="Arial" panose="020B0604020202020204" pitchFamily="34" charset="0"/>
                        </a:rPr>
                        <a:t>Dr. Alessandro Amato</a:t>
                      </a:r>
                      <a:endParaRPr kumimoji="1" lang="ja-JP"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91508718"/>
                  </a:ext>
                </a:extLst>
              </a:tr>
              <a:tr h="370840">
                <a:tc>
                  <a:txBody>
                    <a:bodyPr/>
                    <a:lstStyle/>
                    <a:p>
                      <a:pPr algn="ctr"/>
                      <a:r>
                        <a:rPr kumimoji="0" lang="en-US" altLang="ja-JP"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Roboto"/>
                        </a:rPr>
                        <a:t>ICG/PTWS</a:t>
                      </a:r>
                      <a:endParaRPr kumimoji="1" lang="ja-JP" altLang="en-US" sz="1400" dirty="0">
                        <a:latin typeface="Arial" panose="020B0604020202020204" pitchFamily="34" charset="0"/>
                        <a:cs typeface="Arial" panose="020B0604020202020204" pitchFamily="34" charset="0"/>
                      </a:endParaRPr>
                    </a:p>
                  </a:txBody>
                  <a:tcPr/>
                </a:tc>
                <a:tc>
                  <a:txBody>
                    <a:bodyPr/>
                    <a:lstStyle/>
                    <a:p>
                      <a:pPr algn="ctr"/>
                      <a:r>
                        <a:rPr kumimoji="1" lang="en-US" altLang="ja-JP" sz="1400" dirty="0">
                          <a:latin typeface="Arial" panose="020B0604020202020204" pitchFamily="34" charset="0"/>
                          <a:cs typeface="Arial" panose="020B0604020202020204" pitchFamily="34" charset="0"/>
                        </a:rPr>
                        <a:t>XXX</a:t>
                      </a:r>
                      <a:r>
                        <a:rPr kumimoji="1" lang="en-US" altLang="ja-JP" sz="1400" baseline="0" dirty="0">
                          <a:latin typeface="Arial" panose="020B0604020202020204" pitchFamily="34" charset="0"/>
                          <a:cs typeface="Arial" panose="020B0604020202020204" pitchFamily="34" charset="0"/>
                        </a:rPr>
                        <a:t> Session</a:t>
                      </a:r>
                      <a:endParaRPr kumimoji="1" lang="ja-JP" altLang="en-US" sz="1400" dirty="0">
                        <a:latin typeface="Arial" panose="020B0604020202020204" pitchFamily="34" charset="0"/>
                        <a:cs typeface="Arial" panose="020B0604020202020204" pitchFamily="34" charset="0"/>
                      </a:endParaRPr>
                    </a:p>
                  </a:txBody>
                  <a:tcPr/>
                </a:tc>
                <a:tc>
                  <a:txBody>
                    <a:bodyPr/>
                    <a:lstStyle/>
                    <a:p>
                      <a:pPr algn="l"/>
                      <a:r>
                        <a:rPr kumimoji="1" lang="en-US" altLang="ja-JP" sz="1400" dirty="0">
                          <a:latin typeface="Arial" panose="020B0604020202020204" pitchFamily="34" charset="0"/>
                          <a:cs typeface="Arial" panose="020B0604020202020204" pitchFamily="34" charset="0"/>
                        </a:rPr>
                        <a:t>Mr.</a:t>
                      </a:r>
                      <a:r>
                        <a:rPr kumimoji="1" lang="en-US" altLang="ja-JP" sz="1400" baseline="0" dirty="0">
                          <a:latin typeface="Arial" panose="020B0604020202020204" pitchFamily="34" charset="0"/>
                          <a:cs typeface="Arial" panose="020B0604020202020204" pitchFamily="34" charset="0"/>
                        </a:rPr>
                        <a:t> </a:t>
                      </a:r>
                      <a:r>
                        <a:rPr kumimoji="1" lang="en-US" altLang="ja-JP" sz="1400" dirty="0">
                          <a:latin typeface="Arial" panose="020B0604020202020204" pitchFamily="34" charset="0"/>
                          <a:cs typeface="Arial" panose="020B0604020202020204" pitchFamily="34" charset="0"/>
                        </a:rPr>
                        <a:t>Yuji Nishimae</a:t>
                      </a:r>
                      <a:endParaRPr kumimoji="1" lang="ja-JP"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22340258"/>
                  </a:ext>
                </a:extLst>
              </a:tr>
              <a:tr h="370840">
                <a:tc>
                  <a:txBody>
                    <a:bodyPr/>
                    <a:lstStyle/>
                    <a:p>
                      <a:pPr algn="ctr"/>
                      <a:r>
                        <a:rPr kumimoji="0" lang="en-US" altLang="ja-JP" sz="1400" dirty="0">
                          <a:solidFill>
                            <a:srgbClr val="000000"/>
                          </a:solidFill>
                          <a:latin typeface="Arial" panose="020B0604020202020204" pitchFamily="34" charset="0"/>
                          <a:cs typeface="Arial" panose="020B0604020202020204" pitchFamily="34" charset="0"/>
                          <a:sym typeface="Roboto"/>
                        </a:rPr>
                        <a:t>TOWS-WG</a:t>
                      </a:r>
                      <a:endParaRPr kumimoji="1" lang="ja-JP" altLang="en-US" sz="1400" dirty="0">
                        <a:latin typeface="Arial" panose="020B0604020202020204" pitchFamily="34" charset="0"/>
                        <a:cs typeface="Arial" panose="020B0604020202020204" pitchFamily="34" charset="0"/>
                      </a:endParaRPr>
                    </a:p>
                  </a:txBody>
                  <a:tcPr/>
                </a:tc>
                <a:tc>
                  <a:txBody>
                    <a:bodyPr/>
                    <a:lstStyle/>
                    <a:p>
                      <a:pPr algn="ctr"/>
                      <a:r>
                        <a:rPr kumimoji="1" lang="en-US" altLang="ja-JP" sz="1400" dirty="0">
                          <a:latin typeface="Arial" panose="020B0604020202020204" pitchFamily="34" charset="0"/>
                          <a:cs typeface="Arial" panose="020B0604020202020204" pitchFamily="34" charset="0"/>
                        </a:rPr>
                        <a:t>XVII Session</a:t>
                      </a:r>
                      <a:endParaRPr kumimoji="1" lang="ja-JP" altLang="en-US" sz="1400" dirty="0">
                        <a:latin typeface="Arial" panose="020B0604020202020204" pitchFamily="34" charset="0"/>
                        <a:cs typeface="Arial" panose="020B0604020202020204" pitchFamily="34" charset="0"/>
                      </a:endParaRPr>
                    </a:p>
                  </a:txBody>
                  <a:tcPr/>
                </a:tc>
                <a:tc>
                  <a:txBody>
                    <a:bodyPr/>
                    <a:lstStyle/>
                    <a:p>
                      <a:pPr algn="l"/>
                      <a:r>
                        <a:rPr kumimoji="1" lang="en-US" altLang="ja-JP" sz="1400" dirty="0">
                          <a:latin typeface="Arial" panose="020B0604020202020204" pitchFamily="34" charset="0"/>
                          <a:cs typeface="Arial" panose="020B0604020202020204" pitchFamily="34" charset="0"/>
                        </a:rPr>
                        <a:t>Dr. </a:t>
                      </a:r>
                      <a:r>
                        <a:rPr kumimoji="1" lang="en-US" altLang="ja-JP" sz="1400" dirty="0" err="1">
                          <a:latin typeface="Arial" panose="020B0604020202020204" pitchFamily="34" charset="0"/>
                          <a:cs typeface="Arial" panose="020B0604020202020204" pitchFamily="34" charset="0"/>
                        </a:rPr>
                        <a:t>Srinivasa</a:t>
                      </a:r>
                      <a:r>
                        <a:rPr kumimoji="1" lang="en-US" altLang="ja-JP" sz="1400" dirty="0">
                          <a:latin typeface="Arial" panose="020B0604020202020204" pitchFamily="34" charset="0"/>
                          <a:cs typeface="Arial" panose="020B0604020202020204" pitchFamily="34" charset="0"/>
                        </a:rPr>
                        <a:t> Kumar </a:t>
                      </a:r>
                      <a:r>
                        <a:rPr kumimoji="1" lang="en-US" altLang="ja-JP" sz="1400" dirty="0" err="1">
                          <a:latin typeface="Arial" panose="020B0604020202020204" pitchFamily="34" charset="0"/>
                          <a:cs typeface="Arial" panose="020B0604020202020204" pitchFamily="34" charset="0"/>
                        </a:rPr>
                        <a:t>Tummala</a:t>
                      </a:r>
                      <a:endParaRPr kumimoji="1" lang="ja-JP"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27272569"/>
                  </a:ext>
                </a:extLst>
              </a:tr>
            </a:tbl>
          </a:graphicData>
        </a:graphic>
      </p:graphicFrame>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481108" y="1145411"/>
            <a:ext cx="3004041" cy="1831435"/>
          </a:xfrm>
          <a:prstGeom prst="rect">
            <a:avLst/>
          </a:prstGeom>
        </p:spPr>
      </p:pic>
      <p:pic>
        <p:nvPicPr>
          <p:cNvPr id="9" name="図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305926" y="3453774"/>
            <a:ext cx="2940846" cy="1836526"/>
          </a:xfrm>
          <a:prstGeom prst="rect">
            <a:avLst/>
          </a:prstGeom>
        </p:spPr>
      </p:pic>
      <p:pic>
        <p:nvPicPr>
          <p:cNvPr id="10" name="図 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481108" y="2996654"/>
            <a:ext cx="2950519" cy="1811627"/>
          </a:xfrm>
          <a:prstGeom prst="rect">
            <a:avLst/>
          </a:prstGeom>
        </p:spPr>
      </p:pic>
      <p:pic>
        <p:nvPicPr>
          <p:cNvPr id="11" name="図 1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524457" y="4828089"/>
            <a:ext cx="3008047" cy="1854153"/>
          </a:xfrm>
          <a:prstGeom prst="rect">
            <a:avLst/>
          </a:prstGeom>
        </p:spPr>
      </p:pic>
    </p:spTree>
    <p:extLst>
      <p:ext uri="{BB962C8B-B14F-4D97-AF65-F5344CB8AC3E}">
        <p14:creationId xmlns:p14="http://schemas.microsoft.com/office/powerpoint/2010/main" val="114089136"/>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41154" y="3970009"/>
            <a:ext cx="3218218" cy="2674959"/>
          </a:xfrm>
          <a:prstGeom prst="rect">
            <a:avLst/>
          </a:prstGeom>
        </p:spPr>
      </p:pic>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41154" y="1185280"/>
            <a:ext cx="3415804" cy="2674959"/>
          </a:xfrm>
          <a:prstGeom prst="rect">
            <a:avLst/>
          </a:prstGeom>
        </p:spPr>
      </p:pic>
      <p:sp>
        <p:nvSpPr>
          <p:cNvPr id="5" name="正方形/長方形 4"/>
          <p:cNvSpPr/>
          <p:nvPr/>
        </p:nvSpPr>
        <p:spPr>
          <a:xfrm>
            <a:off x="224809" y="1554612"/>
            <a:ext cx="8334719" cy="923330"/>
          </a:xfrm>
          <a:prstGeom prst="rect">
            <a:avLst/>
          </a:prstGeom>
          <a:ln>
            <a:solidFill>
              <a:schemeClr val="tx1"/>
            </a:solidFill>
          </a:ln>
        </p:spPr>
        <p:txBody>
          <a:bodyPr wrap="square">
            <a:spAutoFit/>
          </a:bodyPr>
          <a:lstStyle/>
          <a:p>
            <a:r>
              <a:rPr kumimoji="1" lang="en-US" altLang="ja-JP" b="1" dirty="0">
                <a:solidFill>
                  <a:srgbClr val="000000"/>
                </a:solidFill>
                <a:latin typeface="Arial" panose="020B0604020202020204" pitchFamily="34" charset="0"/>
                <a:cs typeface="Arial" panose="020B0604020202020204" pitchFamily="34" charset="0"/>
              </a:rPr>
              <a:t>Decides </a:t>
            </a:r>
            <a:r>
              <a:rPr kumimoji="1" lang="en-US" altLang="ja-JP" dirty="0">
                <a:solidFill>
                  <a:srgbClr val="000000"/>
                </a:solidFill>
                <a:latin typeface="Arial" panose="020B0604020202020204" pitchFamily="34" charset="0"/>
                <a:cs typeface="Arial" panose="020B0604020202020204" pitchFamily="34" charset="0"/>
              </a:rPr>
              <a:t>to admit the start of the official full functional operations of CATAC, starting after the IOC governing body meeting in 2024, with the specific starting date to be decided after the coordination with the ICG/CARIBE-EWS </a:t>
            </a:r>
            <a:endParaRPr kumimoji="1" lang="ja-JP" altLang="en-US" dirty="0">
              <a:solidFill>
                <a:srgbClr val="000000"/>
              </a:solidFill>
              <a:latin typeface="Arial" panose="020B0604020202020204" pitchFamily="34" charset="0"/>
              <a:cs typeface="Arial" panose="020B0604020202020204" pitchFamily="34" charset="0"/>
            </a:endParaRPr>
          </a:p>
        </p:txBody>
      </p:sp>
      <p:sp>
        <p:nvSpPr>
          <p:cNvPr id="6" name="タイトル 1"/>
          <p:cNvSpPr txBox="1">
            <a:spLocks/>
          </p:cNvSpPr>
          <p:nvPr/>
        </p:nvSpPr>
        <p:spPr>
          <a:xfrm>
            <a:off x="405287" y="168377"/>
            <a:ext cx="9833587" cy="619843"/>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defRPr/>
            </a:pPr>
            <a:r>
              <a:rPr lang="en-US" altLang="ja-JP" sz="2400" dirty="0">
                <a:solidFill>
                  <a:srgbClr val="189ED9"/>
                </a:solidFill>
                <a:latin typeface="Calibri" panose="020F0502020204030204"/>
                <a:ea typeface="游ゴシック" panose="020B0400000000000000" pitchFamily="50" charset="-128"/>
              </a:rPr>
              <a:t>Start of the official full functional operation of the Central America Tsunami Advisory Center (CATAC) </a:t>
            </a:r>
          </a:p>
          <a:p>
            <a:pPr>
              <a:defRPr/>
            </a:pPr>
            <a:endParaRPr lang="ja-JP" altLang="en-US" sz="1200" dirty="0">
              <a:solidFill>
                <a:srgbClr val="000000"/>
              </a:solidFill>
              <a:latin typeface="Roboto"/>
            </a:endParaRPr>
          </a:p>
        </p:txBody>
      </p:sp>
      <p:sp>
        <p:nvSpPr>
          <p:cNvPr id="2" name="正方形/長方形 1"/>
          <p:cNvSpPr/>
          <p:nvPr/>
        </p:nvSpPr>
        <p:spPr>
          <a:xfrm>
            <a:off x="122363" y="1185280"/>
            <a:ext cx="3942105" cy="369332"/>
          </a:xfrm>
          <a:prstGeom prst="rect">
            <a:avLst/>
          </a:prstGeom>
        </p:spPr>
        <p:txBody>
          <a:bodyPr wrap="none">
            <a:spAutoFit/>
          </a:bodyPr>
          <a:lstStyle/>
          <a:p>
            <a:r>
              <a:rPr kumimoji="1" lang="en-US" altLang="ja-JP" dirty="0">
                <a:solidFill>
                  <a:srgbClr val="000000"/>
                </a:solidFill>
                <a:latin typeface="Arial" panose="020B0604020202020204" pitchFamily="34" charset="0"/>
                <a:cs typeface="Arial" panose="020B0604020202020204" pitchFamily="34" charset="0"/>
              </a:rPr>
              <a:t>Recommendation ICG/PTWS-XXX-6</a:t>
            </a:r>
          </a:p>
        </p:txBody>
      </p:sp>
      <p:sp>
        <p:nvSpPr>
          <p:cNvPr id="7" name="正方形/長方形 6"/>
          <p:cNvSpPr/>
          <p:nvPr/>
        </p:nvSpPr>
        <p:spPr>
          <a:xfrm>
            <a:off x="224809" y="3059933"/>
            <a:ext cx="8334720" cy="3693319"/>
          </a:xfrm>
          <a:prstGeom prst="rect">
            <a:avLst/>
          </a:prstGeom>
          <a:solidFill>
            <a:schemeClr val="bg1"/>
          </a:solidFill>
          <a:ln>
            <a:solidFill>
              <a:schemeClr val="tx1"/>
            </a:solidFill>
          </a:ln>
        </p:spPr>
        <p:txBody>
          <a:bodyPr wrap="square">
            <a:spAutoFit/>
          </a:bodyPr>
          <a:lstStyle/>
          <a:p>
            <a:endParaRPr kumimoji="1" lang="en-US" altLang="ja-JP" b="1"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kumimoji="1" lang="en-US" altLang="ja-JP" b="1" dirty="0">
                <a:solidFill>
                  <a:srgbClr val="000000"/>
                </a:solidFill>
                <a:latin typeface="Arial" panose="020B0604020202020204" pitchFamily="34" charset="0"/>
                <a:cs typeface="Arial" panose="020B0604020202020204" pitchFamily="34" charset="0"/>
              </a:rPr>
              <a:t>Recommends </a:t>
            </a:r>
            <a:r>
              <a:rPr kumimoji="1" lang="en-US" altLang="ja-JP" dirty="0">
                <a:solidFill>
                  <a:srgbClr val="000000"/>
                </a:solidFill>
                <a:latin typeface="Arial" panose="020B0604020202020204" pitchFamily="34" charset="0"/>
                <a:cs typeface="Arial" panose="020B0604020202020204" pitchFamily="34" charset="0"/>
              </a:rPr>
              <a:t>CATAC to continue with the implementation of EEW methods for the acceleration and improvement of the tsunami warning for Central America.</a:t>
            </a:r>
          </a:p>
          <a:p>
            <a:pPr marL="285750" indent="-285750">
              <a:buFont typeface="Arial" panose="020B0604020202020204" pitchFamily="34" charset="0"/>
              <a:buChar char="•"/>
            </a:pPr>
            <a:r>
              <a:rPr kumimoji="1" lang="en-US" altLang="ja-JP" b="1" dirty="0">
                <a:solidFill>
                  <a:srgbClr val="000000"/>
                </a:solidFill>
                <a:latin typeface="Arial" panose="020B0604020202020204" pitchFamily="34" charset="0"/>
                <a:cs typeface="Arial" panose="020B0604020202020204" pitchFamily="34" charset="0"/>
              </a:rPr>
              <a:t>Recommends</a:t>
            </a:r>
            <a:r>
              <a:rPr kumimoji="1" lang="en-US" altLang="ja-JP" dirty="0">
                <a:solidFill>
                  <a:srgbClr val="000000"/>
                </a:solidFill>
                <a:latin typeface="Arial" panose="020B0604020202020204" pitchFamily="34" charset="0"/>
                <a:cs typeface="Arial" panose="020B0604020202020204" pitchFamily="34" charset="0"/>
              </a:rPr>
              <a:t> the use of additional methods for the transmission of CATAC’s products to its users. </a:t>
            </a:r>
          </a:p>
          <a:p>
            <a:pPr marL="285750" indent="-285750">
              <a:buFont typeface="Arial" panose="020B0604020202020204" pitchFamily="34" charset="0"/>
              <a:buChar char="•"/>
            </a:pPr>
            <a:r>
              <a:rPr kumimoji="1" lang="en-US" altLang="ja-JP" b="1" dirty="0">
                <a:solidFill>
                  <a:srgbClr val="000000"/>
                </a:solidFill>
                <a:latin typeface="Arial" panose="020B0604020202020204" pitchFamily="34" charset="0"/>
                <a:cs typeface="Arial" panose="020B0604020202020204" pitchFamily="34" charset="0"/>
              </a:rPr>
              <a:t>Recommends</a:t>
            </a:r>
            <a:r>
              <a:rPr kumimoji="1" lang="en-US" altLang="ja-JP" dirty="0">
                <a:solidFill>
                  <a:srgbClr val="000000"/>
                </a:solidFill>
                <a:latin typeface="Arial" panose="020B0604020202020204" pitchFamily="34" charset="0"/>
                <a:cs typeface="Arial" panose="020B0604020202020204" pitchFamily="34" charset="0"/>
              </a:rPr>
              <a:t> that CATAC continues full functionality in an interim manner to be able to support the National Tsunami Warning Centers (NTWCs), Tsunami Warning Focal Points 18 (TWFPs), and emergency management authorities of Central America in addressing those challenges, </a:t>
            </a:r>
          </a:p>
          <a:p>
            <a:pPr marL="285750" indent="-285750">
              <a:buFont typeface="Arial" panose="020B0604020202020204" pitchFamily="34" charset="0"/>
              <a:buChar char="•"/>
            </a:pPr>
            <a:r>
              <a:rPr kumimoji="1" lang="en-US" altLang="ja-JP" b="1" dirty="0">
                <a:solidFill>
                  <a:srgbClr val="000000"/>
                </a:solidFill>
                <a:latin typeface="Arial" panose="020B0604020202020204" pitchFamily="34" charset="0"/>
                <a:cs typeface="Arial" panose="020B0604020202020204" pitchFamily="34" charset="0"/>
              </a:rPr>
              <a:t>Further recommends </a:t>
            </a:r>
            <a:r>
              <a:rPr kumimoji="1" lang="en-US" altLang="ja-JP" dirty="0">
                <a:solidFill>
                  <a:srgbClr val="000000"/>
                </a:solidFill>
                <a:latin typeface="Arial" panose="020B0604020202020204" pitchFamily="34" charset="0"/>
                <a:cs typeface="Arial" panose="020B0604020202020204" pitchFamily="34" charset="0"/>
              </a:rPr>
              <a:t>the consideration of CATAC as a TSP in its XVIII Session in 2025 to enable the IOC Assembly to consider the final admission of CATAC as TSP in June 2025</a:t>
            </a:r>
            <a:endParaRPr kumimoji="1" lang="ja-JP" altLang="en-US" dirty="0">
              <a:solidFill>
                <a:srgbClr val="000000"/>
              </a:solidFill>
              <a:latin typeface="Arial" panose="020B0604020202020204" pitchFamily="34" charset="0"/>
              <a:cs typeface="Arial" panose="020B0604020202020204" pitchFamily="34" charset="0"/>
            </a:endParaRPr>
          </a:p>
        </p:txBody>
      </p:sp>
      <p:sp>
        <p:nvSpPr>
          <p:cNvPr id="8" name="正方形/長方形 7"/>
          <p:cNvSpPr/>
          <p:nvPr/>
        </p:nvSpPr>
        <p:spPr>
          <a:xfrm>
            <a:off x="224809" y="2722771"/>
            <a:ext cx="4698722" cy="369332"/>
          </a:xfrm>
          <a:prstGeom prst="rect">
            <a:avLst/>
          </a:prstGeom>
        </p:spPr>
        <p:txBody>
          <a:bodyPr wrap="none">
            <a:spAutoFit/>
          </a:bodyPr>
          <a:lstStyle/>
          <a:p>
            <a:r>
              <a:rPr kumimoji="1" lang="en-US" altLang="ja-JP" dirty="0">
                <a:solidFill>
                  <a:srgbClr val="000000"/>
                </a:solidFill>
                <a:latin typeface="Arial" panose="020B0604020202020204" pitchFamily="34" charset="0"/>
                <a:cs typeface="Arial" panose="020B0604020202020204" pitchFamily="34" charset="0"/>
              </a:rPr>
              <a:t>Recommendation ICG/CARIBE-EWS-XVII.8</a:t>
            </a:r>
          </a:p>
        </p:txBody>
      </p:sp>
    </p:spTree>
    <p:extLst>
      <p:ext uri="{BB962C8B-B14F-4D97-AF65-F5344CB8AC3E}">
        <p14:creationId xmlns:p14="http://schemas.microsoft.com/office/powerpoint/2010/main" val="54847665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392060" y="207790"/>
            <a:ext cx="9620250" cy="482266"/>
          </a:xfrm>
          <a:prstGeom prst="rect">
            <a:avLst/>
          </a:prstGeom>
          <a:solidFill>
            <a:schemeClr val="bg1"/>
          </a:solidFill>
        </p:spPr>
        <p:txBody>
          <a:bodyPr>
            <a:normAutofit/>
          </a:bodyPr>
          <a:lstStyle/>
          <a:p>
            <a:r>
              <a:rPr lang="en-US" altLang="ja-JP" sz="2400" dirty="0">
                <a:solidFill>
                  <a:schemeClr val="accent5"/>
                </a:solidFill>
                <a:latin typeface="Arial" panose="020B0604020202020204" pitchFamily="34" charset="0"/>
                <a:cs typeface="Arial" panose="020B0604020202020204" pitchFamily="34" charset="0"/>
              </a:rPr>
              <a:t>Expansion of the ICG/PTWS Earthquake Source Zone</a:t>
            </a:r>
            <a:endParaRPr lang="ja-JP" altLang="en-US" sz="2000" dirty="0">
              <a:solidFill>
                <a:schemeClr val="accent5"/>
              </a:solidFill>
              <a:latin typeface="Arial" panose="020B0604020202020204" pitchFamily="34" charset="0"/>
              <a:cs typeface="Arial" panose="020B0604020202020204" pitchFamily="34" charset="0"/>
            </a:endParaRPr>
          </a:p>
        </p:txBody>
      </p:sp>
      <p:sp>
        <p:nvSpPr>
          <p:cNvPr id="4" name="テキストボックス 3"/>
          <p:cNvSpPr txBox="1"/>
          <p:nvPr/>
        </p:nvSpPr>
        <p:spPr>
          <a:xfrm>
            <a:off x="421337" y="1655320"/>
            <a:ext cx="7724042" cy="1015663"/>
          </a:xfrm>
          <a:prstGeom prst="rect">
            <a:avLst/>
          </a:prstGeom>
          <a:noFill/>
          <a:ln w="3175">
            <a:solidFill>
              <a:schemeClr val="tx1"/>
            </a:solidFill>
            <a:prstDash val="solid"/>
          </a:ln>
        </p:spPr>
        <p:txBody>
          <a:bodyPr wrap="square" rtlCol="0">
            <a:spAutoFit/>
          </a:bodyPr>
          <a:lstStyle/>
          <a:p>
            <a:pPr>
              <a:defRPr/>
            </a:pPr>
            <a:r>
              <a:rPr lang="en-US" altLang="ja-JP" sz="2000" dirty="0">
                <a:solidFill>
                  <a:srgbClr val="000000"/>
                </a:solidFill>
                <a:latin typeface="Arial" panose="020B0604020202020204" pitchFamily="34" charset="0"/>
                <a:ea typeface="游ゴシック" panose="020B0400000000000000" pitchFamily="50" charset="-128"/>
                <a:cs typeface="Arial" panose="020B0604020202020204" pitchFamily="34" charset="0"/>
              </a:rPr>
              <a:t>Decides to expand the PTWS Earthquake Source Zone to include an area from 63</a:t>
            </a:r>
            <a:r>
              <a:rPr lang="en-US" altLang="ja-JP" sz="2000" baseline="30000" dirty="0">
                <a:solidFill>
                  <a:srgbClr val="000000"/>
                </a:solidFill>
                <a:latin typeface="Arial" panose="020B0604020202020204" pitchFamily="34" charset="0"/>
                <a:ea typeface="游ゴシック" panose="020B0400000000000000" pitchFamily="50" charset="-128"/>
                <a:cs typeface="Arial" panose="020B0604020202020204" pitchFamily="34" charset="0"/>
              </a:rPr>
              <a:t>o</a:t>
            </a:r>
            <a:r>
              <a:rPr lang="en-US" altLang="ja-JP" sz="2000" dirty="0">
                <a:solidFill>
                  <a:srgbClr val="000000"/>
                </a:solidFill>
                <a:latin typeface="Arial" panose="020B0604020202020204" pitchFamily="34" charset="0"/>
                <a:ea typeface="游ゴシック" panose="020B0400000000000000" pitchFamily="50" charset="-128"/>
                <a:cs typeface="Arial" panose="020B0604020202020204" pitchFamily="34" charset="0"/>
              </a:rPr>
              <a:t> to 52</a:t>
            </a:r>
            <a:r>
              <a:rPr lang="en-US" altLang="ja-JP" sz="2000" baseline="30000" dirty="0">
                <a:solidFill>
                  <a:srgbClr val="000000"/>
                </a:solidFill>
                <a:latin typeface="Arial" panose="020B0604020202020204" pitchFamily="34" charset="0"/>
                <a:ea typeface="游ゴシック" panose="020B0400000000000000" pitchFamily="50" charset="-128"/>
                <a:cs typeface="Arial" panose="020B0604020202020204" pitchFamily="34" charset="0"/>
              </a:rPr>
              <a:t>o</a:t>
            </a:r>
            <a:r>
              <a:rPr lang="en-US" altLang="ja-JP" sz="2000" dirty="0">
                <a:solidFill>
                  <a:srgbClr val="000000"/>
                </a:solidFill>
                <a:latin typeface="Arial" panose="020B0604020202020204" pitchFamily="34" charset="0"/>
                <a:ea typeface="游ゴシック" panose="020B0400000000000000" pitchFamily="50" charset="-128"/>
                <a:cs typeface="Arial" panose="020B0604020202020204" pitchFamily="34" charset="0"/>
              </a:rPr>
              <a:t> south latitude and from 72</a:t>
            </a:r>
            <a:r>
              <a:rPr lang="en-US" altLang="ja-JP" sz="2000" baseline="30000" dirty="0">
                <a:solidFill>
                  <a:srgbClr val="000000"/>
                </a:solidFill>
                <a:latin typeface="Arial" panose="020B0604020202020204" pitchFamily="34" charset="0"/>
                <a:ea typeface="游ゴシック" panose="020B0400000000000000" pitchFamily="50" charset="-128"/>
                <a:cs typeface="Arial" panose="020B0604020202020204" pitchFamily="34" charset="0"/>
              </a:rPr>
              <a:t>o</a:t>
            </a:r>
            <a:r>
              <a:rPr lang="en-US" altLang="ja-JP" sz="2000" dirty="0">
                <a:solidFill>
                  <a:srgbClr val="000000"/>
                </a:solidFill>
                <a:latin typeface="Arial" panose="020B0604020202020204" pitchFamily="34" charset="0"/>
                <a:ea typeface="游ゴシック" panose="020B0400000000000000" pitchFamily="50" charset="-128"/>
                <a:cs typeface="Arial" panose="020B0604020202020204" pitchFamily="34" charset="0"/>
              </a:rPr>
              <a:t> to 18</a:t>
            </a:r>
            <a:r>
              <a:rPr lang="en-US" altLang="ja-JP" sz="2000" baseline="30000" dirty="0">
                <a:solidFill>
                  <a:srgbClr val="000000"/>
                </a:solidFill>
                <a:latin typeface="Arial" panose="020B0604020202020204" pitchFamily="34" charset="0"/>
                <a:ea typeface="游ゴシック" panose="020B0400000000000000" pitchFamily="50" charset="-128"/>
                <a:cs typeface="Arial" panose="020B0604020202020204" pitchFamily="34" charset="0"/>
              </a:rPr>
              <a:t>o</a:t>
            </a:r>
            <a:r>
              <a:rPr lang="en-US" altLang="ja-JP" sz="2000" dirty="0">
                <a:solidFill>
                  <a:srgbClr val="000000"/>
                </a:solidFill>
                <a:latin typeface="Arial" panose="020B0604020202020204" pitchFamily="34" charset="0"/>
                <a:ea typeface="游ゴシック" panose="020B0400000000000000" pitchFamily="50" charset="-128"/>
                <a:cs typeface="Arial" panose="020B0604020202020204" pitchFamily="34" charset="0"/>
              </a:rPr>
              <a:t> west longitude to include the Scotia Arc and its adjacent seismic zones. </a:t>
            </a:r>
          </a:p>
        </p:txBody>
      </p:sp>
      <p:sp>
        <p:nvSpPr>
          <p:cNvPr id="6" name="タイトル 1"/>
          <p:cNvSpPr txBox="1">
            <a:spLocks/>
          </p:cNvSpPr>
          <p:nvPr/>
        </p:nvSpPr>
        <p:spPr>
          <a:xfrm>
            <a:off x="0" y="45593"/>
            <a:ext cx="10012310" cy="646771"/>
          </a:xfrm>
        </p:spPr>
        <p:txBody>
          <a:bodyPr/>
          <a:lstStyle>
            <a:lvl1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9pPr>
          </a:lstStyle>
          <a:p>
            <a:pPr>
              <a:defRPr/>
            </a:pPr>
            <a:endParaRPr lang="ja-JP" altLang="en-US" sz="2800" b="1" kern="0" dirty="0">
              <a:solidFill>
                <a:srgbClr val="4472C4">
                  <a:lumMod val="50000"/>
                </a:srgbClr>
              </a:solidFill>
              <a:latin typeface="Arial" panose="020B0604020202020204" pitchFamily="34" charset="0"/>
              <a:cs typeface="Arial" panose="020B0604020202020204" pitchFamily="34" charset="0"/>
            </a:endParaRPr>
          </a:p>
        </p:txBody>
      </p:sp>
      <p:pic>
        <p:nvPicPr>
          <p:cNvPr id="8" name="図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82264" y="45593"/>
            <a:ext cx="3580578" cy="3170534"/>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9199" y="3429000"/>
            <a:ext cx="3673642" cy="2755231"/>
          </a:xfrm>
          <a:prstGeom prst="rect">
            <a:avLst/>
          </a:prstGeom>
        </p:spPr>
      </p:pic>
      <p:sp>
        <p:nvSpPr>
          <p:cNvPr id="11" name="正方形/長方形 10"/>
          <p:cNvSpPr/>
          <p:nvPr/>
        </p:nvSpPr>
        <p:spPr>
          <a:xfrm>
            <a:off x="329926" y="3753490"/>
            <a:ext cx="7815453" cy="3046988"/>
          </a:xfrm>
          <a:prstGeom prst="rect">
            <a:avLst/>
          </a:prstGeom>
          <a:solidFill>
            <a:schemeClr val="bg1"/>
          </a:solidFill>
          <a:ln w="3175">
            <a:solidFill>
              <a:schemeClr val="tx1"/>
            </a:solidFill>
          </a:ln>
        </p:spPr>
        <p:txBody>
          <a:bodyPr wrap="square">
            <a:spAutoFit/>
          </a:bodyPr>
          <a:lstStyle/>
          <a:p>
            <a:r>
              <a:rPr kumimoji="1" lang="en-US" altLang="ja-JP" sz="1600" b="1" dirty="0">
                <a:solidFill>
                  <a:srgbClr val="000000"/>
                </a:solidFill>
                <a:latin typeface="Arial" panose="020B0604020202020204" pitchFamily="34" charset="0"/>
                <a:cs typeface="Arial" panose="020B0604020202020204" pitchFamily="34" charset="0"/>
              </a:rPr>
              <a:t>The related paragraph to the Recommendation ICG/PTWS-XXX.3  was deleted. </a:t>
            </a:r>
          </a:p>
          <a:p>
            <a:r>
              <a:rPr kumimoji="1" lang="en-US" altLang="ja-JP" sz="1600" dirty="0">
                <a:solidFill>
                  <a:srgbClr val="000000"/>
                </a:solidFill>
                <a:latin typeface="Arial" panose="020B0604020202020204" pitchFamily="34" charset="0"/>
                <a:cs typeface="Arial" panose="020B0604020202020204" pitchFamily="34" charset="0"/>
              </a:rPr>
              <a:t>Notes:</a:t>
            </a:r>
          </a:p>
          <a:p>
            <a:r>
              <a:rPr kumimoji="1" lang="en-US" altLang="ja-JP" sz="1600" dirty="0">
                <a:solidFill>
                  <a:srgbClr val="000000"/>
                </a:solidFill>
                <a:latin typeface="Arial" panose="020B0604020202020204" pitchFamily="34" charset="0"/>
                <a:cs typeface="Arial" panose="020B0604020202020204" pitchFamily="34" charset="0"/>
              </a:rPr>
              <a:t>(</a:t>
            </a:r>
            <a:r>
              <a:rPr kumimoji="1" lang="en-US" altLang="ja-JP" sz="1600" dirty="0" err="1">
                <a:solidFill>
                  <a:srgbClr val="000000"/>
                </a:solidFill>
                <a:latin typeface="Arial" panose="020B0604020202020204" pitchFamily="34" charset="0"/>
                <a:cs typeface="Arial" panose="020B0604020202020204" pitchFamily="34" charset="0"/>
              </a:rPr>
              <a:t>i</a:t>
            </a:r>
            <a:r>
              <a:rPr kumimoji="1" lang="en-US" altLang="ja-JP" sz="1600" dirty="0">
                <a:solidFill>
                  <a:srgbClr val="000000"/>
                </a:solidFill>
                <a:latin typeface="Arial" panose="020B0604020202020204" pitchFamily="34" charset="0"/>
                <a:cs typeface="Arial" panose="020B0604020202020204" pitchFamily="34" charset="0"/>
              </a:rPr>
              <a:t>) the concerns of ICG/PTWS regarding the seismic activity in the Scotia Arc region as reflected in the Executive Summary of the ICG/PTWS-XXX (IOC/ICG/PTWS-XXX/3s);</a:t>
            </a:r>
          </a:p>
          <a:p>
            <a:r>
              <a:rPr kumimoji="1" lang="en-US" altLang="ja-JP" sz="1600" dirty="0">
                <a:solidFill>
                  <a:srgbClr val="000000"/>
                </a:solidFill>
                <a:latin typeface="Arial" panose="020B0604020202020204" pitchFamily="34" charset="0"/>
                <a:cs typeface="Arial" panose="020B0604020202020204" pitchFamily="34" charset="0"/>
              </a:rPr>
              <a:t>(ii) that tsunami bulletins are issued by the PTWC for the ICG/CARIBE-EWS and ICG/PTWS for earthquakes in the Scotia Arc and its adjacent seismic zones for events fulfilling certain criteria as reflected in the IOC Technical Series, 130, ‘Tsunami Watch Operations-Global Service Definition Document’;</a:t>
            </a:r>
          </a:p>
          <a:p>
            <a:r>
              <a:rPr kumimoji="1" lang="en-US" altLang="ja-JP" sz="1600" dirty="0">
                <a:solidFill>
                  <a:srgbClr val="000000"/>
                </a:solidFill>
                <a:latin typeface="Arial" panose="020B0604020202020204" pitchFamily="34" charset="0"/>
                <a:cs typeface="Arial" panose="020B0604020202020204" pitchFamily="34" charset="0"/>
              </a:rPr>
              <a:t>(iii) the need for the active engagement of Argentina with the ICG/CARIBE-EWS and ICG/PTWS regarding Argentinian Search and Rescue (SAR) and NAVAREA VI coordination responsibilities;</a:t>
            </a:r>
          </a:p>
        </p:txBody>
      </p:sp>
      <p:sp>
        <p:nvSpPr>
          <p:cNvPr id="12" name="テキスト ボックス 11"/>
          <p:cNvSpPr txBox="1"/>
          <p:nvPr/>
        </p:nvSpPr>
        <p:spPr>
          <a:xfrm>
            <a:off x="362311" y="3252842"/>
            <a:ext cx="4299124" cy="50064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defTabSz="1300480" hangingPunct="0"/>
            <a:r>
              <a:rPr lang="en-US" altLang="ja-JP" sz="2400" dirty="0">
                <a:solidFill>
                  <a:srgbClr val="000000"/>
                </a:solidFill>
                <a:sym typeface="Roboto"/>
              </a:rPr>
              <a:t>Adopted decision about the ESZ</a:t>
            </a:r>
          </a:p>
        </p:txBody>
      </p:sp>
      <p:sp>
        <p:nvSpPr>
          <p:cNvPr id="5" name="正方形/長方形 4"/>
          <p:cNvSpPr/>
          <p:nvPr/>
        </p:nvSpPr>
        <p:spPr>
          <a:xfrm>
            <a:off x="421337" y="1271915"/>
            <a:ext cx="4346062" cy="400110"/>
          </a:xfrm>
          <a:prstGeom prst="rect">
            <a:avLst/>
          </a:prstGeom>
        </p:spPr>
        <p:txBody>
          <a:bodyPr wrap="none">
            <a:spAutoFit/>
          </a:bodyPr>
          <a:lstStyle/>
          <a:p>
            <a:r>
              <a:rPr kumimoji="1" lang="en-US" altLang="ja-JP" sz="2000" dirty="0">
                <a:solidFill>
                  <a:srgbClr val="000000"/>
                </a:solidFill>
                <a:latin typeface="Arial" panose="020B0604020202020204" pitchFamily="34" charset="0"/>
                <a:cs typeface="Arial" panose="020B0604020202020204" pitchFamily="34" charset="0"/>
              </a:rPr>
              <a:t>Recommendation ICG/PTWS-XXX.3</a:t>
            </a:r>
            <a:endParaRPr kumimoji="1" lang="ja-JP" altLang="en-US"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056834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100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69557" y="210065"/>
            <a:ext cx="9934832" cy="68103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solidFill>
                  <a:srgbClr val="00B0F0"/>
                </a:solidFill>
                <a:effectLst/>
                <a:uLnTx/>
                <a:uFillTx/>
                <a:latin typeface="Arial" panose="020B0604020202020204" pitchFamily="34" charset="0"/>
                <a:ea typeface="ＭＳ ゴシック" panose="020B0609070205080204" pitchFamily="49" charset="-128"/>
                <a:cs typeface="Arial" panose="020B0604020202020204" pitchFamily="34" charset="0"/>
              </a:rPr>
              <a:t>The Thirtieth Session of the ICG/PTWS (ICG/PTWS-XXX) </a:t>
            </a:r>
            <a:endParaRPr kumimoji="1" lang="ja-JP" altLang="en-US" sz="2800" b="0" i="0" u="none" strike="noStrike" kern="1200" cap="none" spc="0" normalizeH="0" baseline="0" noProof="0" dirty="0">
              <a:ln>
                <a:noFill/>
              </a:ln>
              <a:solidFill>
                <a:srgbClr val="00B0F0"/>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9713" y="3992648"/>
            <a:ext cx="3674887" cy="2756165"/>
          </a:xfrm>
          <a:prstGeom prst="rect">
            <a:avLst/>
          </a:prstGeom>
        </p:spPr>
      </p:pic>
      <p:pic>
        <p:nvPicPr>
          <p:cNvPr id="4" name="図 3"/>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37985" y="3815892"/>
            <a:ext cx="6666115" cy="2919800"/>
          </a:xfrm>
          <a:prstGeom prst="rect">
            <a:avLst/>
          </a:prstGeom>
        </p:spPr>
      </p:pic>
      <p:sp>
        <p:nvSpPr>
          <p:cNvPr id="5" name="テキスト ボックス 4"/>
          <p:cNvSpPr txBox="1"/>
          <p:nvPr/>
        </p:nvSpPr>
        <p:spPr>
          <a:xfrm>
            <a:off x="469557" y="1292124"/>
            <a:ext cx="11216857" cy="283154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Venue: Nuku’alofa in Kingdom of Tonga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Date</a:t>
            </a:r>
            <a:r>
              <a:rPr kumimoji="1" lang="ja-JP" alt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1" lang="en-US" altLang="ja-JP"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12</a:t>
            </a:r>
            <a:r>
              <a:rPr kumimoji="1" lang="en-US" altLang="ja-JP" sz="2000" b="0" i="0" u="none" strike="noStrike" kern="1200" cap="none" spc="0" normalizeH="0" baseline="30000" noProof="0" dirty="0">
                <a:ln>
                  <a:noFill/>
                </a:ln>
                <a:solidFill>
                  <a:srgbClr val="000000"/>
                </a:solidFill>
                <a:effectLst/>
                <a:uLnTx/>
                <a:uFillTx/>
                <a:latin typeface="Arial" panose="020B0604020202020204" pitchFamily="34" charset="0"/>
                <a:cs typeface="Arial" panose="020B0604020202020204" pitchFamily="34" charset="0"/>
              </a:rPr>
              <a:t>th</a:t>
            </a:r>
            <a:r>
              <a:rPr kumimoji="1" lang="en-US" altLang="ja-JP"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- 15</a:t>
            </a:r>
            <a:r>
              <a:rPr kumimoji="1" lang="en-US" altLang="ja-JP" sz="2000" b="0" i="0" u="none" strike="noStrike" kern="1200" cap="none" spc="0" normalizeH="0" baseline="30000" noProof="0" dirty="0">
                <a:ln>
                  <a:noFill/>
                </a:ln>
                <a:solidFill>
                  <a:srgbClr val="000000"/>
                </a:solidFill>
                <a:effectLst/>
                <a:uLnTx/>
                <a:uFillTx/>
                <a:latin typeface="Arial" panose="020B0604020202020204" pitchFamily="34" charset="0"/>
                <a:cs typeface="Arial" panose="020B0604020202020204" pitchFamily="34" charset="0"/>
              </a:rPr>
              <a:t>th</a:t>
            </a:r>
            <a:r>
              <a:rPr kumimoji="1" lang="en-US" altLang="ja-JP"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September, 2023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62 delegates from 17 Member States (Australia, Canada, Chile, China, Ecuador, Fiji, France, Indonesia,</a:t>
            </a:r>
            <a:r>
              <a:rPr kumimoji="1" lang="en-US" altLang="ja-JP" sz="20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Japan, Malaysia, New Zealand, Nicaragua, Republic of Korea, Solomon Islands, Tokelau, Tonga, and United States of America)</a:t>
            </a:r>
            <a:r>
              <a:rPr kumimoji="1" lang="en-US" altLang="ja-JP"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285750" indent="-285750">
              <a:buFont typeface="Arial" panose="020B0604020202020204" pitchFamily="34" charset="0"/>
              <a:buChar char="•"/>
              <a:defRPr/>
            </a:pPr>
            <a:r>
              <a:rPr kumimoji="1" lang="en-US" altLang="ja-JP" sz="2000" dirty="0">
                <a:solidFill>
                  <a:srgbClr val="000000"/>
                </a:solidFill>
                <a:latin typeface="Arial" panose="020B0604020202020204" pitchFamily="34" charset="0"/>
                <a:cs typeface="Arial" panose="020B0604020202020204" pitchFamily="34" charset="0"/>
              </a:rPr>
              <a:t>11</a:t>
            </a:r>
            <a:r>
              <a:rPr kumimoji="1" lang="en-US" altLang="ja-JP" sz="2000" baseline="30000" dirty="0">
                <a:solidFill>
                  <a:srgbClr val="000000"/>
                </a:solidFill>
                <a:latin typeface="Arial" panose="020B0604020202020204" pitchFamily="34" charset="0"/>
                <a:cs typeface="Arial" panose="020B0604020202020204" pitchFamily="34" charset="0"/>
              </a:rPr>
              <a:t>th</a:t>
            </a:r>
            <a:r>
              <a:rPr kumimoji="1" lang="en-US" altLang="ja-JP" sz="2000" dirty="0">
                <a:solidFill>
                  <a:srgbClr val="000000"/>
                </a:solidFill>
                <a:latin typeface="Arial" panose="020B0604020202020204" pitchFamily="34" charset="0"/>
                <a:cs typeface="Arial" panose="020B0604020202020204" pitchFamily="34" charset="0"/>
              </a:rPr>
              <a:t> September, 2023: </a:t>
            </a:r>
            <a:r>
              <a:rPr kumimoji="1" lang="en-US" altLang="ja-JP"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8th JOINT ICG/PTWS– IUGG JOINT TSUNAMI COMMISSION TECHNICAL WORKSHOP</a:t>
            </a:r>
          </a:p>
          <a:p>
            <a:pPr marL="285750" indent="-285750">
              <a:buFont typeface="Arial" panose="020B0604020202020204" pitchFamily="34" charset="0"/>
              <a:buChar char="•"/>
              <a:defRPr/>
            </a:pPr>
            <a:endParaRPr kumimoji="1" lang="en-US" altLang="ja-JP"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80863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8148" y="1354700"/>
            <a:ext cx="11455484" cy="4154984"/>
          </a:xfrm>
          <a:prstGeom prst="rect">
            <a:avLst/>
          </a:prstGeom>
          <a:noFill/>
          <a:ln>
            <a:solidFill>
              <a:schemeClr val="tx1"/>
            </a:solidFill>
          </a:ln>
        </p:spPr>
        <p:txBody>
          <a:bodyPr wrap="square" rtlCol="0">
            <a:spAutoFit/>
          </a:bodyPr>
          <a:lstStyle/>
          <a:p>
            <a:pPr marL="62865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Recommendation ICG/PTWS-XXX.1: ICG/PTWS Governance</a:t>
            </a:r>
          </a:p>
          <a:p>
            <a:pPr marL="62865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Recommendation ICG/PTWS-XXX.2: Understanding Tsunami Risk </a:t>
            </a:r>
          </a:p>
          <a:p>
            <a:pPr marL="62865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Recommendation ICG/PTWS-XXX.3: Tsunami Detection, Warning and Dissemination</a:t>
            </a:r>
          </a:p>
          <a:p>
            <a:pPr marL="62865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Recommendation ICG/PTWS-XXX.4: TSP Messages for the Maritime Community </a:t>
            </a:r>
          </a:p>
          <a:p>
            <a:pPr marL="62865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Recommendation ICG/PTWS-XXX.5: Disaster Risk Management and Preparedness</a:t>
            </a:r>
          </a:p>
          <a:p>
            <a:pPr marL="62865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Recommendation ICG/PTWS-XXX.6: Start of Operation of Central America Tsunami  Advisory Center (CATAC)</a:t>
            </a:r>
          </a:p>
          <a:p>
            <a:pPr marL="62865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Recommendation ICG/PTWS-XXX.7: Minimum competency levels for National Tsunami Warning Center (NTWC) operations staff </a:t>
            </a:r>
          </a:p>
          <a:p>
            <a:pPr marL="62865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Recommendation ICG/PTWS-XXX.8: UN Decade of Ocean Science for Sustainable Development (2021 – 2030)</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 name="テキスト ボックス 2"/>
          <p:cNvSpPr txBox="1"/>
          <p:nvPr/>
        </p:nvSpPr>
        <p:spPr>
          <a:xfrm>
            <a:off x="469557" y="494271"/>
            <a:ext cx="9358201" cy="623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lang="en-US" altLang="ja-JP" sz="3200" dirty="0">
                <a:solidFill>
                  <a:srgbClr val="00B0F0"/>
                </a:solidFill>
                <a:latin typeface="Arial" panose="020B0604020202020204" pitchFamily="34" charset="0"/>
                <a:cs typeface="Arial" panose="020B0604020202020204" pitchFamily="34" charset="0"/>
                <a:sym typeface="Roboto"/>
              </a:rPr>
              <a:t>Recommendations adopted</a:t>
            </a:r>
            <a:r>
              <a:rPr lang="ja-JP" altLang="en-US" sz="3200" dirty="0">
                <a:solidFill>
                  <a:srgbClr val="00B0F0"/>
                </a:solidFill>
                <a:latin typeface="Arial" panose="020B0604020202020204" pitchFamily="34" charset="0"/>
                <a:cs typeface="Arial" panose="020B0604020202020204" pitchFamily="34" charset="0"/>
                <a:sym typeface="Roboto"/>
              </a:rPr>
              <a:t> </a:t>
            </a:r>
            <a:r>
              <a:rPr lang="en-US" altLang="ja-JP" sz="3200" dirty="0">
                <a:solidFill>
                  <a:srgbClr val="00B0F0"/>
                </a:solidFill>
                <a:latin typeface="Arial" panose="020B0604020202020204" pitchFamily="34" charset="0"/>
                <a:cs typeface="Arial" panose="020B0604020202020204" pitchFamily="34" charset="0"/>
                <a:sym typeface="Roboto"/>
              </a:rPr>
              <a:t>in the ICG/PTWS-XXX</a:t>
            </a:r>
            <a:endParaRPr kumimoji="0" lang="ja-JP" altLang="en-US" sz="3200" b="0" i="0" u="none" strike="noStrike" cap="none" spc="0" normalizeH="0" baseline="0" dirty="0">
              <a:ln>
                <a:noFill/>
              </a:ln>
              <a:solidFill>
                <a:srgbClr val="00B0F0"/>
              </a:solidFill>
              <a:effectLst/>
              <a:uFillTx/>
              <a:latin typeface="Arial" panose="020B0604020202020204" pitchFamily="34" charset="0"/>
              <a:cs typeface="Arial" panose="020B0604020202020204" pitchFamily="34" charset="0"/>
              <a:sym typeface="Roboto"/>
            </a:endParaRPr>
          </a:p>
        </p:txBody>
      </p:sp>
    </p:spTree>
    <p:extLst>
      <p:ext uri="{BB962C8B-B14F-4D97-AF65-F5344CB8AC3E}">
        <p14:creationId xmlns:p14="http://schemas.microsoft.com/office/powerpoint/2010/main" val="423012558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67968" y="121562"/>
            <a:ext cx="9962571"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a:defRPr/>
            </a:pPr>
            <a:r>
              <a:rPr lang="en-US" altLang="ja-JP" sz="2800" dirty="0">
                <a:solidFill>
                  <a:srgbClr val="00B0F0"/>
                </a:solidFill>
                <a:latin typeface="Roboto"/>
                <a:cs typeface="Helvetica"/>
              </a:rPr>
              <a:t>ICG/PTWS Organizational Structure</a:t>
            </a:r>
            <a:r>
              <a:rPr lang="en-US" altLang="ja-JP" sz="2800" dirty="0">
                <a:solidFill>
                  <a:srgbClr val="00B0F0"/>
                </a:solidFill>
                <a:latin typeface="Arial" panose="020B0604020202020204" pitchFamily="34" charset="0"/>
                <a:cs typeface="Arial" panose="020B0604020202020204" pitchFamily="34" charset="0"/>
              </a:rPr>
              <a:t> </a:t>
            </a:r>
            <a:r>
              <a:rPr lang="en-US" altLang="ja-JP" sz="1800" dirty="0">
                <a:solidFill>
                  <a:srgbClr val="00B0F0"/>
                </a:solidFill>
                <a:latin typeface="Arial" panose="020B0604020202020204" pitchFamily="34" charset="0"/>
                <a:cs typeface="Arial" panose="020B0604020202020204" pitchFamily="34" charset="0"/>
              </a:rPr>
              <a:t>(R</a:t>
            </a:r>
            <a:r>
              <a:rPr lang="en-US" altLang="ja-JP" sz="1800" dirty="0">
                <a:solidFill>
                  <a:srgbClr val="00B0F0"/>
                </a:solidFill>
                <a:latin typeface="Arial" panose="020B0604020202020204" pitchFamily="34" charset="0"/>
                <a:ea typeface="游ゴシック" panose="020B0400000000000000" pitchFamily="50" charset="-128"/>
                <a:cs typeface="Arial" panose="020B0604020202020204" pitchFamily="34" charset="0"/>
              </a:rPr>
              <a:t>ecommendation ICG/PTWS-XXX.1) </a:t>
            </a:r>
            <a:r>
              <a:rPr kumimoji="1" lang="ja-JP" altLang="en-US" sz="1800" b="0" i="0" u="none" strike="noStrike" kern="1200" cap="none" spc="0" normalizeH="0" baseline="0" noProof="0" dirty="0">
                <a:ln>
                  <a:noFill/>
                </a:ln>
                <a:solidFill>
                  <a:srgbClr val="00B0F0"/>
                </a:solidFill>
                <a:effectLst/>
                <a:uLnTx/>
                <a:uFillTx/>
                <a:latin typeface="Arial" panose="020B0604020202020204" pitchFamily="34" charset="0"/>
                <a:cs typeface="Arial" panose="020B0604020202020204" pitchFamily="34" charset="0"/>
              </a:rPr>
              <a:t>　</a:t>
            </a:r>
          </a:p>
        </p:txBody>
      </p:sp>
      <p:sp>
        <p:nvSpPr>
          <p:cNvPr id="4" name="テキスト ボックス 3"/>
          <p:cNvSpPr txBox="1"/>
          <p:nvPr/>
        </p:nvSpPr>
        <p:spPr>
          <a:xfrm>
            <a:off x="5449253" y="684706"/>
            <a:ext cx="4883888" cy="120853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2000" b="0" i="0" u="none" strike="noStrike" cap="none" spc="0" normalizeH="0" baseline="0" dirty="0">
                <a:ln>
                  <a:noFill/>
                </a:ln>
                <a:solidFill>
                  <a:srgbClr val="000000"/>
                </a:solidFill>
                <a:effectLst/>
                <a:uFillTx/>
                <a:sym typeface="Roboto"/>
              </a:rPr>
              <a:t>         </a:t>
            </a:r>
            <a:r>
              <a:rPr kumimoji="0" lang="en-US" altLang="ja-JP"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Chair:</a:t>
            </a:r>
            <a:r>
              <a:rPr lang="ja-JP" altLang="en-US" sz="1600" dirty="0">
                <a:solidFill>
                  <a:srgbClr val="000000"/>
                </a:solidFill>
                <a:latin typeface="Arial" panose="020B0604020202020204" pitchFamily="34" charset="0"/>
                <a:cs typeface="Arial" panose="020B0604020202020204" pitchFamily="34" charset="0"/>
                <a:sym typeface="Roboto"/>
              </a:rPr>
              <a:t> </a:t>
            </a:r>
            <a:r>
              <a:rPr lang="en-US" altLang="ja-JP" sz="1600" dirty="0">
                <a:solidFill>
                  <a:srgbClr val="000000"/>
                </a:solidFill>
                <a:latin typeface="Arial" panose="020B0604020202020204" pitchFamily="34" charset="0"/>
                <a:cs typeface="Arial" panose="020B0604020202020204" pitchFamily="34" charset="0"/>
                <a:sym typeface="Roboto"/>
              </a:rPr>
              <a:t>Mr. Yuji Nishimae (Japan)</a:t>
            </a:r>
          </a:p>
          <a:p>
            <a:pPr marL="0" marR="0" indent="0" algn="l" defTabSz="1300480" rtl="0" fontAlgn="auto" latinLnBrk="0" hangingPunct="0">
              <a:lnSpc>
                <a:spcPct val="100000"/>
              </a:lnSpc>
              <a:spcBef>
                <a:spcPts val="0"/>
              </a:spcBef>
              <a:spcAft>
                <a:spcPts val="0"/>
              </a:spcAft>
              <a:buClrTx/>
              <a:buSzTx/>
              <a:buFontTx/>
              <a:buNone/>
              <a:tabLst/>
            </a:pPr>
            <a:r>
              <a:rPr kumimoji="0" lang="en-US" altLang="ja-JP"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Vice-Chairs:</a:t>
            </a:r>
            <a:r>
              <a:rPr kumimoji="0" lang="en-US" altLang="ja-JP" sz="16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Roboto"/>
              </a:rPr>
              <a:t> Dr. </a:t>
            </a:r>
            <a:r>
              <a:rPr kumimoji="0" lang="en-US" altLang="ja-JP" sz="1600" b="0" i="0" u="none" strike="noStrike" cap="none" spc="0" normalizeH="0" dirty="0" err="1">
                <a:ln>
                  <a:noFill/>
                </a:ln>
                <a:solidFill>
                  <a:srgbClr val="000000"/>
                </a:solidFill>
                <a:effectLst/>
                <a:uFillTx/>
                <a:latin typeface="Arial" panose="020B0604020202020204" pitchFamily="34" charset="0"/>
                <a:cs typeface="Arial" panose="020B0604020202020204" pitchFamily="34" charset="0"/>
                <a:sym typeface="Roboto"/>
              </a:rPr>
              <a:t>Dakui</a:t>
            </a:r>
            <a:r>
              <a:rPr kumimoji="0" lang="en-US" altLang="ja-JP" sz="16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Roboto"/>
              </a:rPr>
              <a:t> Wang (China)</a:t>
            </a:r>
          </a:p>
          <a:p>
            <a:pPr marL="0" marR="0" indent="0" algn="l" defTabSz="1300480" rtl="0" fontAlgn="auto" latinLnBrk="0" hangingPunct="0">
              <a:lnSpc>
                <a:spcPct val="100000"/>
              </a:lnSpc>
              <a:spcBef>
                <a:spcPts val="0"/>
              </a:spcBef>
              <a:spcAft>
                <a:spcPts val="0"/>
              </a:spcAft>
              <a:buClrTx/>
              <a:buSzTx/>
              <a:buFontTx/>
              <a:buNone/>
              <a:tabLst/>
            </a:pPr>
            <a:r>
              <a:rPr lang="en-US" altLang="ja-JP" sz="1600" dirty="0">
                <a:solidFill>
                  <a:srgbClr val="000000"/>
                </a:solidFill>
                <a:latin typeface="Arial" panose="020B0604020202020204" pitchFamily="34" charset="0"/>
                <a:cs typeface="Arial" panose="020B0604020202020204" pitchFamily="34" charset="0"/>
                <a:sym typeface="Roboto"/>
              </a:rPr>
              <a:t>                  Dr. </a:t>
            </a:r>
            <a:r>
              <a:rPr lang="en-US" altLang="ja-JP" sz="1600" dirty="0" err="1">
                <a:solidFill>
                  <a:srgbClr val="000000"/>
                </a:solidFill>
                <a:latin typeface="Arial" panose="020B0604020202020204" pitchFamily="34" charset="0"/>
                <a:cs typeface="Arial" panose="020B0604020202020204" pitchFamily="34" charset="0"/>
                <a:sym typeface="Roboto"/>
              </a:rPr>
              <a:t>Wilfreid</a:t>
            </a:r>
            <a:r>
              <a:rPr lang="en-US" altLang="ja-JP" sz="1600" dirty="0">
                <a:solidFill>
                  <a:srgbClr val="000000"/>
                </a:solidFill>
                <a:latin typeface="Arial" panose="020B0604020202020204" pitchFamily="34" charset="0"/>
                <a:cs typeface="Arial" panose="020B0604020202020204" pitchFamily="34" charset="0"/>
                <a:sym typeface="Roboto"/>
              </a:rPr>
              <a:t> </a:t>
            </a:r>
            <a:r>
              <a:rPr lang="en-US" altLang="ja-JP" sz="1600" dirty="0" err="1">
                <a:solidFill>
                  <a:srgbClr val="000000"/>
                </a:solidFill>
                <a:latin typeface="Arial" panose="020B0604020202020204" pitchFamily="34" charset="0"/>
                <a:cs typeface="Arial" panose="020B0604020202020204" pitchFamily="34" charset="0"/>
                <a:sym typeface="Roboto"/>
              </a:rPr>
              <a:t>Strauch</a:t>
            </a:r>
            <a:r>
              <a:rPr lang="en-US" altLang="ja-JP" sz="1600" dirty="0">
                <a:solidFill>
                  <a:srgbClr val="000000"/>
                </a:solidFill>
                <a:latin typeface="Arial" panose="020B0604020202020204" pitchFamily="34" charset="0"/>
                <a:cs typeface="Arial" panose="020B0604020202020204" pitchFamily="34" charset="0"/>
                <a:sym typeface="Roboto"/>
              </a:rPr>
              <a:t> (Nicaragua)</a:t>
            </a:r>
          </a:p>
          <a:p>
            <a:pPr marL="0" marR="0" indent="0" algn="l" defTabSz="1300480" rtl="0" fontAlgn="auto" latinLnBrk="0" hangingPunct="0">
              <a:lnSpc>
                <a:spcPct val="100000"/>
              </a:lnSpc>
              <a:spcBef>
                <a:spcPts val="0"/>
              </a:spcBef>
              <a:spcAft>
                <a:spcPts val="0"/>
              </a:spcAft>
              <a:buClrTx/>
              <a:buSzTx/>
              <a:buFontTx/>
              <a:buNone/>
              <a:tabLst/>
            </a:pPr>
            <a:r>
              <a:rPr lang="en-US" altLang="ja-JP" sz="1600" dirty="0">
                <a:solidFill>
                  <a:srgbClr val="000000"/>
                </a:solidFill>
                <a:latin typeface="Arial" panose="020B0604020202020204" pitchFamily="34" charset="0"/>
                <a:cs typeface="Arial" panose="020B0604020202020204" pitchFamily="34" charset="0"/>
                <a:sym typeface="Roboto"/>
              </a:rPr>
              <a:t>                  Mr. ‘</a:t>
            </a:r>
            <a:r>
              <a:rPr lang="en-US" altLang="ja-JP" sz="1600" dirty="0" err="1">
                <a:solidFill>
                  <a:srgbClr val="000000"/>
                </a:solidFill>
                <a:latin typeface="Arial" panose="020B0604020202020204" pitchFamily="34" charset="0"/>
                <a:cs typeface="Arial" panose="020B0604020202020204" pitchFamily="34" charset="0"/>
                <a:sym typeface="Roboto"/>
              </a:rPr>
              <a:t>Ofa</a:t>
            </a:r>
            <a:r>
              <a:rPr lang="en-US" altLang="ja-JP" sz="1600" dirty="0">
                <a:solidFill>
                  <a:srgbClr val="000000"/>
                </a:solidFill>
                <a:latin typeface="Arial" panose="020B0604020202020204" pitchFamily="34" charset="0"/>
                <a:cs typeface="Arial" panose="020B0604020202020204" pitchFamily="34" charset="0"/>
                <a:sym typeface="Roboto"/>
              </a:rPr>
              <a:t> </a:t>
            </a:r>
            <a:r>
              <a:rPr lang="en-US" altLang="ja-JP" sz="1600" dirty="0" err="1">
                <a:solidFill>
                  <a:srgbClr val="000000"/>
                </a:solidFill>
                <a:latin typeface="Arial" panose="020B0604020202020204" pitchFamily="34" charset="0"/>
                <a:cs typeface="Arial" panose="020B0604020202020204" pitchFamily="34" charset="0"/>
                <a:sym typeface="Roboto"/>
              </a:rPr>
              <a:t>Fa’anunu</a:t>
            </a:r>
            <a:r>
              <a:rPr lang="en-US" altLang="ja-JP" sz="1600" dirty="0">
                <a:solidFill>
                  <a:srgbClr val="000000"/>
                </a:solidFill>
                <a:latin typeface="Arial" panose="020B0604020202020204" pitchFamily="34" charset="0"/>
                <a:cs typeface="Arial" panose="020B0604020202020204" pitchFamily="34" charset="0"/>
                <a:sym typeface="Roboto"/>
              </a:rPr>
              <a:t> (Tonga)</a:t>
            </a:r>
            <a:endParaRPr kumimoji="0" lang="en-US" altLang="ja-JP" sz="16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5" name="正方形/長方形 4"/>
          <p:cNvSpPr/>
          <p:nvPr/>
        </p:nvSpPr>
        <p:spPr>
          <a:xfrm>
            <a:off x="177210" y="1513041"/>
            <a:ext cx="4958316" cy="4524315"/>
          </a:xfrm>
          <a:prstGeom prst="rect">
            <a:avLst/>
          </a:prstGeom>
          <a:solidFill>
            <a:schemeClr val="bg1"/>
          </a:solidFill>
        </p:spPr>
        <p:txBody>
          <a:bodyPr wrap="square">
            <a:spAutoFit/>
          </a:bodyPr>
          <a:lstStyle/>
          <a:p>
            <a:r>
              <a:rPr lang="en-US" altLang="ja-JP" sz="1600" dirty="0">
                <a:latin typeface="Arial" panose="020B0604020202020204" pitchFamily="34" charset="0"/>
                <a:cs typeface="Arial" panose="020B0604020202020204" pitchFamily="34" charset="0"/>
              </a:rPr>
              <a:t>Dissolved Task Teams;</a:t>
            </a:r>
          </a:p>
          <a:p>
            <a:pPr marL="285750" indent="-285750">
              <a:buFont typeface="Arial" panose="020B0604020202020204" pitchFamily="34" charset="0"/>
              <a:buChar char="•"/>
            </a:pPr>
            <a:r>
              <a:rPr lang="en-US" altLang="ja-JP" sz="1600" dirty="0">
                <a:latin typeface="Arial" panose="020B0604020202020204" pitchFamily="34" charset="0"/>
                <a:cs typeface="Arial" panose="020B0604020202020204" pitchFamily="34" charset="0"/>
              </a:rPr>
              <a:t>Task Team on UN Ocean Decade, </a:t>
            </a:r>
          </a:p>
          <a:p>
            <a:pPr marL="285750" indent="-285750">
              <a:buFont typeface="Arial" panose="020B0604020202020204" pitchFamily="34" charset="0"/>
              <a:buChar char="•"/>
            </a:pPr>
            <a:r>
              <a:rPr lang="en-US" altLang="ja-JP" sz="1600" dirty="0">
                <a:latin typeface="Arial" panose="020B0604020202020204" pitchFamily="34" charset="0"/>
                <a:cs typeface="Arial" panose="020B0604020202020204" pitchFamily="34" charset="0"/>
              </a:rPr>
              <a:t>Task Team on Future Goals and Performance Monitoring, </a:t>
            </a:r>
          </a:p>
          <a:p>
            <a:pPr marL="285750" indent="-285750">
              <a:buFont typeface="Arial" panose="020B0604020202020204" pitchFamily="34" charset="0"/>
              <a:buChar char="•"/>
            </a:pPr>
            <a:r>
              <a:rPr lang="en-US" altLang="ja-JP" sz="1600" dirty="0">
                <a:latin typeface="Arial" panose="020B0604020202020204" pitchFamily="34" charset="0"/>
                <a:cs typeface="Arial" panose="020B0604020202020204" pitchFamily="34" charset="0"/>
              </a:rPr>
              <a:t>WG2 Task Team on the Minimum Competency Levels for National Tsunami Warning Centre (NTWC) Operations Staff</a:t>
            </a:r>
          </a:p>
          <a:p>
            <a:endParaRPr lang="en-US" altLang="ja-JP" sz="1600" dirty="0">
              <a:latin typeface="Arial" panose="020B0604020202020204" pitchFamily="34" charset="0"/>
              <a:cs typeface="Arial" panose="020B0604020202020204" pitchFamily="34" charset="0"/>
            </a:endParaRPr>
          </a:p>
          <a:p>
            <a:r>
              <a:rPr lang="en-US" altLang="ja-JP" sz="1600" dirty="0">
                <a:latin typeface="Arial" panose="020B0604020202020204" pitchFamily="34" charset="0"/>
                <a:cs typeface="Arial" panose="020B0604020202020204" pitchFamily="34" charset="0"/>
              </a:rPr>
              <a:t>Established Task Teams;</a:t>
            </a:r>
          </a:p>
          <a:p>
            <a:pPr marL="285750" indent="-285750">
              <a:buFont typeface="Arial" panose="020B0604020202020204" pitchFamily="34" charset="0"/>
              <a:buChar char="•"/>
            </a:pPr>
            <a:r>
              <a:rPr lang="en-US" altLang="ja-JP" sz="1600" dirty="0">
                <a:latin typeface="Arial" panose="020B0604020202020204" pitchFamily="34" charset="0"/>
                <a:cs typeface="Arial" panose="020B0604020202020204" pitchFamily="34" charset="0"/>
              </a:rPr>
              <a:t>WG2 Task Team on Tsunami Generated by Volcanoes (TGV)</a:t>
            </a:r>
          </a:p>
          <a:p>
            <a:pPr marL="285750" indent="-285750">
              <a:buFont typeface="Arial" panose="020B0604020202020204" pitchFamily="34" charset="0"/>
              <a:buChar char="•"/>
            </a:pPr>
            <a:r>
              <a:rPr lang="en-US" altLang="ja-JP" sz="1600" dirty="0">
                <a:latin typeface="Arial" panose="020B0604020202020204" pitchFamily="34" charset="0"/>
                <a:cs typeface="Arial" panose="020B0604020202020204" pitchFamily="34" charset="0"/>
              </a:rPr>
              <a:t>WG2 Task Team on Forecasting from Ocean Observations (TT-FOO) </a:t>
            </a:r>
          </a:p>
          <a:p>
            <a:pPr marL="285750" indent="-285750">
              <a:buFont typeface="Arial" panose="020B0604020202020204" pitchFamily="34" charset="0"/>
              <a:buChar char="•"/>
            </a:pPr>
            <a:r>
              <a:rPr lang="en-US" altLang="ja-JP" sz="1600" dirty="0">
                <a:latin typeface="Arial" panose="020B0604020202020204" pitchFamily="34" charset="0"/>
                <a:cs typeface="Arial" panose="020B0604020202020204" pitchFamily="34" charset="0"/>
              </a:rPr>
              <a:t>WG3 Task Team on Tsunami Ready</a:t>
            </a:r>
          </a:p>
          <a:p>
            <a:pPr marL="285750" indent="-285750">
              <a:buFont typeface="Arial" panose="020B0604020202020204" pitchFamily="34" charset="0"/>
              <a:buChar char="•"/>
            </a:pPr>
            <a:r>
              <a:rPr lang="en-US" altLang="ja-JP" sz="1600" dirty="0">
                <a:latin typeface="Arial" panose="020B0604020202020204" pitchFamily="34" charset="0"/>
                <a:cs typeface="Arial" panose="020B0604020202020204" pitchFamily="34" charset="0"/>
              </a:rPr>
              <a:t>Pacific Island Countries and Territories Working Group Task Team on Information Sharing Platforms </a:t>
            </a:r>
          </a:p>
          <a:p>
            <a:endParaRPr lang="en-US" altLang="ja-JP" sz="1600" dirty="0"/>
          </a:p>
        </p:txBody>
      </p:sp>
      <p:grpSp>
        <p:nvGrpSpPr>
          <p:cNvPr id="9" name="グループ化 8"/>
          <p:cNvGrpSpPr/>
          <p:nvPr/>
        </p:nvGrpSpPr>
        <p:grpSpPr>
          <a:xfrm>
            <a:off x="5135526" y="1893240"/>
            <a:ext cx="6932428" cy="4167318"/>
            <a:chOff x="5135526" y="1893240"/>
            <a:chExt cx="6932428" cy="4167318"/>
          </a:xfrm>
        </p:grpSpPr>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1220" y="2077447"/>
              <a:ext cx="6762306" cy="3770624"/>
            </a:xfrm>
            <a:prstGeom prst="rect">
              <a:avLst/>
            </a:prstGeom>
          </p:spPr>
        </p:pic>
        <p:sp>
          <p:nvSpPr>
            <p:cNvPr id="8" name="正方形/長方形 7"/>
            <p:cNvSpPr/>
            <p:nvPr/>
          </p:nvSpPr>
          <p:spPr>
            <a:xfrm>
              <a:off x="5135526" y="1893240"/>
              <a:ext cx="6932428" cy="4167318"/>
            </a:xfrm>
            <a:prstGeom prst="rect">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000000"/>
                </a:solidFill>
                <a:effectLst/>
                <a:uFillTx/>
                <a:latin typeface="+mn-lt"/>
                <a:ea typeface="+mn-ea"/>
                <a:cs typeface="+mn-cs"/>
                <a:sym typeface="Roboto"/>
              </a:endParaRPr>
            </a:p>
          </p:txBody>
        </p:sp>
      </p:grpSp>
    </p:spTree>
    <p:extLst>
      <p:ext uri="{BB962C8B-B14F-4D97-AF65-F5344CB8AC3E}">
        <p14:creationId xmlns:p14="http://schemas.microsoft.com/office/powerpoint/2010/main" val="119683496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37606" y="3293969"/>
            <a:ext cx="3840813" cy="2316681"/>
          </a:xfrm>
          <a:prstGeom prst="rect">
            <a:avLst/>
          </a:prstGeom>
        </p:spPr>
      </p:pic>
      <p:pic>
        <p:nvPicPr>
          <p:cNvPr id="16" name="図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7524" y="2969240"/>
            <a:ext cx="2715439" cy="3838777"/>
          </a:xfrm>
          <a:prstGeom prst="rect">
            <a:avLst/>
          </a:prstGeom>
        </p:spPr>
      </p:pic>
      <p:pic>
        <p:nvPicPr>
          <p:cNvPr id="10" name="図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7524" y="634947"/>
            <a:ext cx="3802354" cy="2021167"/>
          </a:xfrm>
          <a:prstGeom prst="rect">
            <a:avLst/>
          </a:prstGeom>
        </p:spPr>
      </p:pic>
      <p:sp>
        <p:nvSpPr>
          <p:cNvPr id="12" name="Title 1">
            <a:extLst>
              <a:ext uri="{FF2B5EF4-FFF2-40B4-BE49-F238E27FC236}">
                <a16:creationId xmlns:a16="http://schemas.microsoft.com/office/drawing/2014/main" id="{636F9F9D-5185-3741-A29E-B2C5116E5824}"/>
              </a:ext>
            </a:extLst>
          </p:cNvPr>
          <p:cNvSpPr txBox="1">
            <a:spLocks/>
          </p:cNvSpPr>
          <p:nvPr/>
        </p:nvSpPr>
        <p:spPr>
          <a:xfrm>
            <a:off x="0" y="76355"/>
            <a:ext cx="11137237" cy="762000"/>
          </a:xfrm>
          <a:prstGeom prst="rect">
            <a:avLst/>
          </a:prstGeom>
        </p:spPr>
        <p:txBody>
          <a:bodyPr/>
          <a:lstStyle>
            <a:lvl1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a:lstStyle>
          <a:p>
            <a:pPr marL="0" marR="0" lvl="0" indent="0" algn="l" defTabSz="914367" rtl="0" eaLnBrk="1" fontAlgn="auto" latinLnBrk="0" hangingPunct="1">
              <a:lnSpc>
                <a:spcPct val="9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Open Sans"/>
              </a:rPr>
              <a:t>15 Jan 2022 – </a:t>
            </a:r>
            <a:r>
              <a:rPr kumimoji="0" lang="en-US" sz="3200" b="0" i="0" u="none" strike="noStrike" kern="0" cap="none" spc="0" normalizeH="0" baseline="0" noProof="0" dirty="0" err="1">
                <a:ln>
                  <a:noFill/>
                </a:ln>
                <a:solidFill>
                  <a:srgbClr val="00B0F0"/>
                </a:solidFill>
                <a:effectLst/>
                <a:uLnTx/>
                <a:uFillTx/>
                <a:latin typeface="Arial" panose="020B0604020202020204" pitchFamily="34" charset="0"/>
                <a:cs typeface="Arial" panose="020B0604020202020204" pitchFamily="34" charset="0"/>
                <a:sym typeface="Open Sans"/>
              </a:rPr>
              <a:t>Hunga</a:t>
            </a:r>
            <a:r>
              <a:rPr kumimoji="0" lang="en-US" sz="32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Open Sans"/>
              </a:rPr>
              <a:t> Tonga – </a:t>
            </a:r>
            <a:r>
              <a:rPr kumimoji="0" lang="en-US" sz="3200" b="0" i="0" u="none" strike="noStrike" kern="0" cap="none" spc="0" normalizeH="0" baseline="0" noProof="0" dirty="0" err="1">
                <a:ln>
                  <a:noFill/>
                </a:ln>
                <a:solidFill>
                  <a:srgbClr val="00B0F0"/>
                </a:solidFill>
                <a:effectLst/>
                <a:uLnTx/>
                <a:uFillTx/>
                <a:latin typeface="Arial" panose="020B0604020202020204" pitchFamily="34" charset="0"/>
                <a:cs typeface="Arial" panose="020B0604020202020204" pitchFamily="34" charset="0"/>
                <a:sym typeface="Open Sans"/>
              </a:rPr>
              <a:t>Hunga</a:t>
            </a:r>
            <a:r>
              <a:rPr kumimoji="0" lang="en-US" sz="32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Open Sans"/>
              </a:rPr>
              <a:t> </a:t>
            </a:r>
            <a:r>
              <a:rPr kumimoji="0" lang="en-US" sz="3200" b="0" i="0" u="none" strike="noStrike" kern="0" cap="none" spc="0" normalizeH="0" baseline="0" noProof="0" dirty="0" err="1">
                <a:ln>
                  <a:noFill/>
                </a:ln>
                <a:solidFill>
                  <a:srgbClr val="00B0F0"/>
                </a:solidFill>
                <a:effectLst/>
                <a:uLnTx/>
                <a:uFillTx/>
                <a:latin typeface="Arial" panose="020B0604020202020204" pitchFamily="34" charset="0"/>
                <a:cs typeface="Arial" panose="020B0604020202020204" pitchFamily="34" charset="0"/>
                <a:sym typeface="Open Sans"/>
              </a:rPr>
              <a:t>Ha’apai</a:t>
            </a:r>
            <a:r>
              <a:rPr kumimoji="0" lang="en-US" sz="3200" b="0" i="0" u="none" strike="noStrike" kern="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Open Sans"/>
              </a:rPr>
              <a:t> Event</a:t>
            </a:r>
          </a:p>
        </p:txBody>
      </p:sp>
      <p:sp>
        <p:nvSpPr>
          <p:cNvPr id="14" name="Content Placeholder 2">
            <a:extLst>
              <a:ext uri="{FF2B5EF4-FFF2-40B4-BE49-F238E27FC236}">
                <a16:creationId xmlns:a16="http://schemas.microsoft.com/office/drawing/2014/main" id="{C94BDC73-B8A1-BA44-A2AF-B3ABDCB630F8}"/>
              </a:ext>
            </a:extLst>
          </p:cNvPr>
          <p:cNvSpPr txBox="1">
            <a:spLocks/>
          </p:cNvSpPr>
          <p:nvPr/>
        </p:nvSpPr>
        <p:spPr bwMode="auto">
          <a:xfrm>
            <a:off x="77067" y="963114"/>
            <a:ext cx="5989904" cy="5742486"/>
          </a:xfrm>
          <a:prstGeom prst="rect">
            <a:avLst/>
          </a:prstGeom>
          <a:solidFill>
            <a:srgbClr val="FFFFFF"/>
          </a:solidFill>
          <a:ln w="9525">
            <a:solidFill>
              <a:srgbClr val="000000"/>
            </a:solidFill>
            <a:miter lim="800000"/>
            <a:headEnd/>
            <a:tailEnd/>
          </a:ln>
        </p:spPr>
        <p:txBody>
          <a:bodyPr vert="horz" wrap="square" lIns="90929" tIns="45466" rIns="90929" bIns="45466" numCol="1" anchor="t" anchorCtr="0" compatLnSpc="1">
            <a:prstTxWarp prst="textNoShape">
              <a:avLst/>
            </a:prstTxWarp>
          </a:bodyPr>
          <a:lstStyle>
            <a:lvl1pPr marL="463527" indent="-463527" algn="l" rtl="0" eaLnBrk="0" fontAlgn="base" hangingPunct="0">
              <a:lnSpc>
                <a:spcPct val="90000"/>
              </a:lnSpc>
              <a:spcBef>
                <a:spcPct val="20000"/>
              </a:spcBef>
              <a:spcAft>
                <a:spcPct val="0"/>
              </a:spcAft>
              <a:buClr>
                <a:schemeClr val="accent2"/>
              </a:buClr>
              <a:buSzPct val="80000"/>
              <a:buFont typeface="Wingdings" pitchFamily="2" charset="2"/>
              <a:buChar char="o"/>
              <a:defRPr sz="2933" b="1">
                <a:solidFill>
                  <a:schemeClr val="tx1"/>
                </a:solidFill>
                <a:latin typeface="+mn-lt"/>
                <a:ea typeface="ＭＳ Ｐゴシック" charset="0"/>
                <a:cs typeface="+mn-cs"/>
              </a:defRPr>
            </a:lvl1pPr>
            <a:lvl2pPr marL="899539" indent="-429663" algn="l" rtl="0" eaLnBrk="0" fontAlgn="base" hangingPunct="0">
              <a:lnSpc>
                <a:spcPct val="90000"/>
              </a:lnSpc>
              <a:spcBef>
                <a:spcPct val="20000"/>
              </a:spcBef>
              <a:spcAft>
                <a:spcPct val="0"/>
              </a:spcAft>
              <a:buClr>
                <a:schemeClr val="accent2"/>
              </a:buClr>
              <a:buSzPct val="80000"/>
              <a:buFont typeface="Wingdings" pitchFamily="2" charset="2"/>
              <a:buChar char="n"/>
              <a:defRPr sz="2800">
                <a:solidFill>
                  <a:schemeClr val="tx1"/>
                </a:solidFill>
                <a:latin typeface="+mn-lt"/>
                <a:ea typeface="+mn-ea"/>
                <a:cs typeface="+mn-cs"/>
              </a:defRPr>
            </a:lvl2pPr>
            <a:lvl3pPr marL="1295336" indent="-387332" algn="l" rtl="0" eaLnBrk="0" fontAlgn="base" hangingPunct="0">
              <a:lnSpc>
                <a:spcPct val="90000"/>
              </a:lnSpc>
              <a:spcBef>
                <a:spcPct val="20000"/>
              </a:spcBef>
              <a:spcAft>
                <a:spcPct val="0"/>
              </a:spcAft>
              <a:buClr>
                <a:schemeClr val="accent2"/>
              </a:buClr>
              <a:buSzPct val="80000"/>
              <a:buFont typeface="Wingdings" pitchFamily="2" charset="2"/>
              <a:buChar char="o"/>
              <a:defRPr>
                <a:solidFill>
                  <a:schemeClr val="tx1"/>
                </a:solidFill>
                <a:latin typeface="+mn-lt"/>
                <a:ea typeface="+mn-ea"/>
                <a:cs typeface="+mn-cs"/>
              </a:defRPr>
            </a:lvl3pPr>
            <a:lvl4pPr marL="1680549" indent="-380982" algn="l" rtl="0" eaLnBrk="0" fontAlgn="base" hangingPunct="0">
              <a:lnSpc>
                <a:spcPct val="90000"/>
              </a:lnSpc>
              <a:spcBef>
                <a:spcPct val="20000"/>
              </a:spcBef>
              <a:spcAft>
                <a:spcPct val="0"/>
              </a:spcAft>
              <a:buClr>
                <a:schemeClr val="accent2"/>
              </a:buClr>
              <a:buSzPct val="80000"/>
              <a:buFont typeface="Wingdings" pitchFamily="2" charset="2"/>
              <a:buChar char="n"/>
              <a:defRPr>
                <a:solidFill>
                  <a:schemeClr val="tx1"/>
                </a:solidFill>
                <a:latin typeface="+mn-lt"/>
                <a:ea typeface="+mn-ea"/>
                <a:cs typeface="+mn-cs"/>
              </a:defRPr>
            </a:lvl4pPr>
            <a:lvl5pPr marL="2078463" indent="-391565" algn="l" rtl="0" eaLnBrk="0" fontAlgn="base" hangingPunct="0">
              <a:lnSpc>
                <a:spcPct val="90000"/>
              </a:lnSpc>
              <a:spcBef>
                <a:spcPct val="25000"/>
              </a:spcBef>
              <a:spcAft>
                <a:spcPct val="0"/>
              </a:spcAft>
              <a:buClr>
                <a:schemeClr val="accent2"/>
              </a:buClr>
              <a:buSzPct val="80000"/>
              <a:buFont typeface="Wingdings" pitchFamily="2" charset="2"/>
              <a:buChar char="§"/>
              <a:defRPr>
                <a:solidFill>
                  <a:schemeClr val="tx1"/>
                </a:solidFill>
                <a:latin typeface="+mn-lt"/>
                <a:ea typeface="+mn-ea"/>
                <a:cs typeface="+mn-cs"/>
              </a:defRPr>
            </a:lvl5pPr>
            <a:lvl6pPr marL="2537081" indent="-396275"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6pPr>
            <a:lvl7pPr marL="2991765" indent="-396275"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7pPr>
            <a:lvl8pPr marL="3446446" indent="-396275"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8pPr>
            <a:lvl9pPr marL="3901137" indent="-396275"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Tx/>
              <a:buSzPct val="80000"/>
              <a:buFont typeface="Wingdings" panose="05000000000000000000" pitchFamily="2" charset="2"/>
              <a:buChar char="Ø"/>
              <a:tabLst/>
              <a:defRPr/>
            </a:pPr>
            <a:r>
              <a:rPr kumimoji="0" lang="en-US" sz="2000" b="1" i="0" u="none" strike="noStrike" kern="0" cap="none" spc="0" normalizeH="0" baseline="0" noProof="0" dirty="0">
                <a:ln>
                  <a:noFill/>
                </a:ln>
                <a:solidFill>
                  <a:srgbClr val="000000"/>
                </a:solidFill>
                <a:effectLst/>
                <a:uLnTx/>
                <a:uFillTx/>
                <a:latin typeface="Arial"/>
                <a:ea typeface="ＭＳ Ｐゴシック" charset="0"/>
              </a:rPr>
              <a:t>Unprecedented – massive eruption and tsunami</a:t>
            </a:r>
            <a:r>
              <a:rPr kumimoji="0" lang="en-US" sz="2000" b="0" i="0" u="none" strike="noStrike" kern="0" cap="none" spc="0" normalizeH="0" baseline="0" noProof="0" dirty="0">
                <a:ln>
                  <a:noFill/>
                </a:ln>
                <a:solidFill>
                  <a:srgbClr val="000000"/>
                </a:solidFill>
                <a:effectLst/>
                <a:uLnTx/>
                <a:uFillTx/>
                <a:latin typeface="Arial"/>
                <a:ea typeface="ＭＳ Ｐゴシック" charset="0"/>
              </a:rPr>
              <a:t> </a:t>
            </a:r>
            <a:r>
              <a:rPr kumimoji="1" lang="en-US" altLang="ja-JP" sz="1400" b="0" i="0" u="none" strike="noStrike" kern="1200" cap="none" spc="0" normalizeH="0" baseline="0" noProof="0" dirty="0">
                <a:ln>
                  <a:noFill/>
                </a:ln>
                <a:solidFill>
                  <a:srgbClr val="000000"/>
                </a:solidFill>
                <a:effectLst/>
                <a:uLnTx/>
                <a:uFillTx/>
                <a:latin typeface="Arial"/>
                <a:ea typeface="ＭＳ Ｐゴシック" charset="0"/>
                <a:cs typeface="Arial"/>
              </a:rPr>
              <a:t>Tsunami waves were observed at not only near tide gauges but also distant tide gauges.- Larger than 1 meter in California of USA, Chile, Japan.</a:t>
            </a:r>
            <a:endParaRPr kumimoji="0" lang="en-US" sz="1600" b="1" i="0" u="none" strike="noStrike" kern="0" cap="none" spc="0" normalizeH="0" baseline="0" noProof="0" dirty="0">
              <a:ln>
                <a:noFill/>
              </a:ln>
              <a:solidFill>
                <a:srgbClr val="000000"/>
              </a:solidFill>
              <a:effectLst/>
              <a:uLnTx/>
              <a:uFillTx/>
              <a:latin typeface="Arial"/>
              <a:ea typeface="ＭＳ Ｐゴシック" charset="0"/>
            </a:endParaRPr>
          </a:p>
          <a:p>
            <a:pPr marL="306910" marR="0" lvl="0" indent="-294210" algn="l" defTabSz="914400" rtl="0" eaLnBrk="0" fontAlgn="base" latinLnBrk="0" hangingPunct="0">
              <a:lnSpc>
                <a:spcPct val="100000"/>
              </a:lnSpc>
              <a:spcBef>
                <a:spcPts val="0"/>
              </a:spcBef>
              <a:spcAft>
                <a:spcPts val="800"/>
              </a:spcAft>
              <a:buClr>
                <a:srgbClr val="CC0000"/>
              </a:buClr>
              <a:buSzPct val="80000"/>
              <a:buFont typeface="+mj-lt"/>
              <a:buAutoNum type="arabicPeriod"/>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charset="0"/>
              </a:rPr>
              <a:t>3 PTWS Briefs (20 Jan, 3 Feb, 10 Feb 2022)</a:t>
            </a:r>
          </a:p>
          <a:p>
            <a:pPr marL="306910" marR="0" lvl="0" indent="-294210" algn="l" defTabSz="914400" rtl="0" eaLnBrk="0" fontAlgn="base" latinLnBrk="0" hangingPunct="0">
              <a:lnSpc>
                <a:spcPct val="100000"/>
              </a:lnSpc>
              <a:spcBef>
                <a:spcPts val="0"/>
              </a:spcBef>
              <a:spcAft>
                <a:spcPts val="800"/>
              </a:spcAft>
              <a:buClr>
                <a:srgbClr val="CC0000"/>
              </a:buClr>
              <a:buSzPct val="80000"/>
              <a:buFont typeface="+mj-lt"/>
              <a:buAutoNum type="arabicPeriod"/>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charset="0"/>
              </a:rPr>
              <a:t>Post-Event Assessment (PAE)  </a:t>
            </a:r>
          </a:p>
          <a:p>
            <a:pPr marL="306910" marR="0" lvl="0" indent="-294210" algn="l" defTabSz="914400" rtl="0" eaLnBrk="0" fontAlgn="base" latinLnBrk="0" hangingPunct="0">
              <a:lnSpc>
                <a:spcPct val="100000"/>
              </a:lnSpc>
              <a:spcBef>
                <a:spcPts val="0"/>
              </a:spcBef>
              <a:spcAft>
                <a:spcPts val="800"/>
              </a:spcAft>
              <a:buClr>
                <a:srgbClr val="CC0000"/>
              </a:buClr>
              <a:buSzPct val="80000"/>
              <a:buFont typeface="+mj-lt"/>
              <a:buAutoNum type="arabicPeriod"/>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charset="0"/>
              </a:rPr>
              <a:t>ITIC expert/facilitate support to Tonga (ensure best technical effort with minimum duplication), 1</a:t>
            </a:r>
            <a:r>
              <a:rPr kumimoji="0" lang="en-US" sz="1800" b="1" i="0" u="none" strike="noStrike" kern="0" cap="none" spc="0" normalizeH="0" baseline="30000" noProof="0" dirty="0">
                <a:ln>
                  <a:noFill/>
                </a:ln>
                <a:solidFill>
                  <a:srgbClr val="000000"/>
                </a:solidFill>
                <a:effectLst/>
                <a:uLnTx/>
                <a:uFillTx/>
                <a:latin typeface="Arial"/>
                <a:ea typeface="ＭＳ Ｐゴシック" charset="0"/>
              </a:rPr>
              <a:t>st</a:t>
            </a:r>
            <a:r>
              <a:rPr kumimoji="0" lang="en-US" sz="1800" b="1" i="0" u="none" strike="noStrike" kern="0" cap="none" spc="0" normalizeH="0" baseline="0" noProof="0" dirty="0">
                <a:ln>
                  <a:noFill/>
                </a:ln>
                <a:solidFill>
                  <a:srgbClr val="000000"/>
                </a:solidFill>
                <a:effectLst/>
                <a:uLnTx/>
                <a:uFillTx/>
                <a:latin typeface="Arial"/>
                <a:ea typeface="ＭＳ Ｐゴシック" charset="0"/>
              </a:rPr>
              <a:t> call 25 Jan =&gt; April (30+ virtual meetings, IOC hosted) – (</a:t>
            </a:r>
            <a:r>
              <a:rPr kumimoji="0" lang="en-US" sz="1800" b="0" i="0" u="none" strike="noStrike" kern="0" cap="none" spc="0" normalizeH="0" baseline="0" noProof="0" dirty="0">
                <a:ln>
                  <a:noFill/>
                </a:ln>
                <a:solidFill>
                  <a:srgbClr val="000000"/>
                </a:solidFill>
                <a:effectLst/>
                <a:uLnTx/>
                <a:uFillTx/>
                <a:latin typeface="Arial"/>
                <a:ea typeface="ＭＳ Ｐゴシック" charset="0"/>
              </a:rPr>
              <a:t>Situational EQ/Volcano activity, HTHH interim procedures, equipment install / repair and  post-tsunami survey (NZ, AU, US, SPC)</a:t>
            </a:r>
          </a:p>
          <a:p>
            <a:pPr marL="306910" marR="0" lvl="0" indent="-294210" algn="l" defTabSz="914400" rtl="0" eaLnBrk="0" fontAlgn="base" latinLnBrk="0" hangingPunct="0">
              <a:lnSpc>
                <a:spcPct val="100000"/>
              </a:lnSpc>
              <a:spcBef>
                <a:spcPts val="0"/>
              </a:spcBef>
              <a:spcAft>
                <a:spcPts val="800"/>
              </a:spcAft>
              <a:buClr>
                <a:srgbClr val="CC0000"/>
              </a:buClr>
              <a:buSzPct val="80000"/>
              <a:buFont typeface="+mj-lt"/>
              <a:buAutoNum type="arabicPeriod"/>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charset="0"/>
              </a:rPr>
              <a:t>PTWS HTHH Interim Products and Procedures</a:t>
            </a:r>
          </a:p>
          <a:p>
            <a:pPr marL="306910" marR="0" lvl="0" indent="-294210" algn="l" defTabSz="914400" rtl="0" eaLnBrk="0" fontAlgn="base" latinLnBrk="0" hangingPunct="0">
              <a:lnSpc>
                <a:spcPct val="100000"/>
              </a:lnSpc>
              <a:spcBef>
                <a:spcPts val="0"/>
              </a:spcBef>
              <a:spcAft>
                <a:spcPts val="800"/>
              </a:spcAft>
              <a:buClr>
                <a:srgbClr val="CC0000"/>
              </a:buClr>
              <a:buSzPct val="80000"/>
              <a:buFont typeface="+mj-lt"/>
              <a:buAutoNum type="arabicPeriod"/>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charset="0"/>
              </a:rPr>
              <a:t>Post-Tsunami Field Survey (</a:t>
            </a:r>
            <a:r>
              <a:rPr kumimoji="0" lang="en-US" sz="1800" b="1" i="0" u="none" strike="noStrike" kern="0" cap="none" spc="0" normalizeH="0" baseline="0" noProof="0" dirty="0" err="1">
                <a:ln>
                  <a:noFill/>
                </a:ln>
                <a:solidFill>
                  <a:srgbClr val="000000"/>
                </a:solidFill>
                <a:effectLst/>
                <a:uLnTx/>
                <a:uFillTx/>
                <a:latin typeface="Arial"/>
                <a:ea typeface="ＭＳ Ｐゴシック" charset="0"/>
              </a:rPr>
              <a:t>runup</a:t>
            </a:r>
            <a:r>
              <a:rPr kumimoji="0" lang="en-US" sz="1800" b="1" i="0" u="none" strike="noStrike" kern="0" cap="none" spc="0" normalizeH="0" baseline="0" noProof="0" dirty="0">
                <a:ln>
                  <a:noFill/>
                </a:ln>
                <a:solidFill>
                  <a:srgbClr val="000000"/>
                </a:solidFill>
                <a:effectLst/>
                <a:uLnTx/>
                <a:uFillTx/>
                <a:latin typeface="Arial"/>
                <a:ea typeface="ＭＳ Ｐゴシック" charset="0"/>
              </a:rPr>
              <a:t>, inundations)</a:t>
            </a:r>
          </a:p>
          <a:p>
            <a:pPr marL="306910" marR="0" lvl="0" indent="-294210" algn="l" defTabSz="914400" rtl="0" eaLnBrk="0" fontAlgn="base" latinLnBrk="0" hangingPunct="0">
              <a:lnSpc>
                <a:spcPct val="100000"/>
              </a:lnSpc>
              <a:spcBef>
                <a:spcPts val="0"/>
              </a:spcBef>
              <a:spcAft>
                <a:spcPts val="800"/>
              </a:spcAft>
              <a:buClr>
                <a:srgbClr val="CC0000"/>
              </a:buClr>
              <a:buSzPct val="80000"/>
              <a:buFont typeface="+mj-lt"/>
              <a:buAutoNum type="arabicPeriod"/>
              <a:tabLst/>
              <a:defRPr/>
            </a:pPr>
            <a:r>
              <a:rPr kumimoji="0" lang="en-US" sz="1800" b="1" i="0" u="none" strike="noStrike" kern="0" cap="none" spc="0" normalizeH="0" baseline="0" noProof="0" dirty="0" err="1">
                <a:ln>
                  <a:noFill/>
                </a:ln>
                <a:solidFill>
                  <a:srgbClr val="000000"/>
                </a:solidFill>
                <a:effectLst/>
                <a:uLnTx/>
                <a:uFillTx/>
                <a:latin typeface="Arial"/>
                <a:ea typeface="ＭＳ Ｐゴシック" charset="0"/>
              </a:rPr>
              <a:t>Hunga</a:t>
            </a:r>
            <a:r>
              <a:rPr kumimoji="0" lang="en-US" sz="1800" b="1" i="0" u="none" strike="noStrike" kern="0" cap="none" spc="0" normalizeH="0" baseline="0" noProof="0" dirty="0">
                <a:ln>
                  <a:noFill/>
                </a:ln>
                <a:solidFill>
                  <a:srgbClr val="000000"/>
                </a:solidFill>
                <a:effectLst/>
                <a:uLnTx/>
                <a:uFillTx/>
                <a:latin typeface="Arial"/>
                <a:ea typeface="ＭＳ Ｐゴシック" charset="0"/>
              </a:rPr>
              <a:t> Tonga </a:t>
            </a:r>
            <a:r>
              <a:rPr kumimoji="0" lang="en-US" sz="1800" b="1" i="0" u="none" strike="noStrike" kern="0" cap="none" spc="0" normalizeH="0" baseline="0" noProof="0" dirty="0" err="1">
                <a:ln>
                  <a:noFill/>
                </a:ln>
                <a:solidFill>
                  <a:srgbClr val="000000"/>
                </a:solidFill>
                <a:effectLst/>
                <a:uLnTx/>
                <a:uFillTx/>
                <a:latin typeface="Arial"/>
                <a:ea typeface="ＭＳ Ｐゴシック" charset="0"/>
              </a:rPr>
              <a:t>Hunga</a:t>
            </a:r>
            <a:r>
              <a:rPr kumimoji="0" lang="en-US" sz="1800" b="1" i="0" u="none" strike="noStrike" kern="0" cap="none" spc="0" normalizeH="0" baseline="0" noProof="0" dirty="0">
                <a:ln>
                  <a:noFill/>
                </a:ln>
                <a:solidFill>
                  <a:srgbClr val="000000"/>
                </a:solidFill>
                <a:effectLst/>
                <a:uLnTx/>
                <a:uFillTx/>
                <a:latin typeface="Arial"/>
                <a:ea typeface="ＭＳ Ｐゴシック" charset="0"/>
              </a:rPr>
              <a:t> </a:t>
            </a:r>
            <a:r>
              <a:rPr kumimoji="0" lang="en-US" sz="1800" b="1" i="0" u="none" strike="noStrike" kern="0" cap="none" spc="0" normalizeH="0" baseline="0" noProof="0" dirty="0" err="1">
                <a:ln>
                  <a:noFill/>
                </a:ln>
                <a:solidFill>
                  <a:srgbClr val="000000"/>
                </a:solidFill>
                <a:effectLst/>
                <a:uLnTx/>
                <a:uFillTx/>
                <a:latin typeface="Arial"/>
                <a:ea typeface="ＭＳ Ｐゴシック" charset="0"/>
              </a:rPr>
              <a:t>Ha’apai</a:t>
            </a:r>
            <a:r>
              <a:rPr kumimoji="0" lang="en-US" sz="1800" b="1" i="0" u="none" strike="noStrike" kern="0" cap="none" spc="0" normalizeH="0" baseline="0" noProof="0" dirty="0">
                <a:ln>
                  <a:noFill/>
                </a:ln>
                <a:solidFill>
                  <a:srgbClr val="000000"/>
                </a:solidFill>
                <a:effectLst/>
                <a:uLnTx/>
                <a:uFillTx/>
                <a:latin typeface="Arial"/>
                <a:ea typeface="ＭＳ Ｐゴシック" charset="0"/>
              </a:rPr>
              <a:t>’ Volcano Permanent Monitoring and Warning Procedures of the Pacific Tsunami Warning Center was published (IOC CL-2984 dated on 19 January, 2024) as IOC TS 188.</a:t>
            </a:r>
          </a:p>
          <a:p>
            <a:pPr marL="306910" marR="0" lvl="0" indent="-294210" algn="l" defTabSz="914400" rtl="0" eaLnBrk="0" fontAlgn="base" latinLnBrk="0" hangingPunct="0">
              <a:lnSpc>
                <a:spcPct val="100000"/>
              </a:lnSpc>
              <a:spcBef>
                <a:spcPts val="0"/>
              </a:spcBef>
              <a:spcAft>
                <a:spcPts val="800"/>
              </a:spcAft>
              <a:buClr>
                <a:srgbClr val="CC0000"/>
              </a:buClr>
              <a:buSzPct val="80000"/>
              <a:buFont typeface="+mj-lt"/>
              <a:buAutoNum type="arabicPeriod"/>
              <a:tabLst/>
              <a:defRPr/>
            </a:pPr>
            <a:endParaRPr kumimoji="0" lang="en-US" sz="2133" b="1" i="0" u="none" strike="noStrike" kern="0" cap="none" spc="0" normalizeH="0" baseline="0" noProof="0" dirty="0">
              <a:ln>
                <a:noFill/>
              </a:ln>
              <a:solidFill>
                <a:srgbClr val="000000"/>
              </a:solidFill>
              <a:effectLst/>
              <a:uLnTx/>
              <a:uFillTx/>
              <a:latin typeface="Arial"/>
              <a:ea typeface="ＭＳ Ｐゴシック" charset="0"/>
            </a:endParaRPr>
          </a:p>
        </p:txBody>
      </p:sp>
      <p:pic>
        <p:nvPicPr>
          <p:cNvPr id="17" name="図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90839" y="1146132"/>
            <a:ext cx="2155104" cy="1624617"/>
          </a:xfrm>
          <a:prstGeom prst="rect">
            <a:avLst/>
          </a:prstGeom>
        </p:spPr>
      </p:pic>
      <p:sp>
        <p:nvSpPr>
          <p:cNvPr id="11" name="正方形/長方形 10"/>
          <p:cNvSpPr/>
          <p:nvPr/>
        </p:nvSpPr>
        <p:spPr>
          <a:xfrm>
            <a:off x="6066971" y="2688483"/>
            <a:ext cx="3852907" cy="276999"/>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Location of </a:t>
            </a:r>
            <a:r>
              <a:rPr kumimoji="0" lang="en-US" altLang="ja-JP" sz="12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Hunga</a:t>
            </a:r>
            <a:r>
              <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-Tonga </a:t>
            </a:r>
            <a:r>
              <a:rPr kumimoji="0" lang="en-US" altLang="ja-JP" sz="12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Hunga-Ha'apai</a:t>
            </a:r>
            <a:r>
              <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volcano</a:t>
            </a:r>
            <a:endPar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377646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42408" y="124481"/>
            <a:ext cx="9710738" cy="867192"/>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a:defRPr/>
            </a:pPr>
            <a:r>
              <a:rPr lang="en-US" altLang="ja-JP" sz="2800" dirty="0">
                <a:solidFill>
                  <a:srgbClr val="00B0F0"/>
                </a:solidFill>
                <a:latin typeface="Calibri" panose="020F0502020204030204"/>
                <a:ea typeface="游ゴシック" panose="020B0400000000000000" pitchFamily="50" charset="-128"/>
              </a:rPr>
              <a:t>Establishment of Task Teams for Tsunami Forecasting under the WG2 </a:t>
            </a:r>
            <a:r>
              <a:rPr lang="en-US" altLang="ja-JP" sz="2000" dirty="0">
                <a:solidFill>
                  <a:srgbClr val="00B0F0"/>
                </a:solidFill>
                <a:latin typeface="Arial" panose="020B0604020202020204" pitchFamily="34" charset="0"/>
                <a:cs typeface="Arial" panose="020B0604020202020204" pitchFamily="34" charset="0"/>
              </a:rPr>
              <a:t>(Recommendation ICG/PTWS-XXX.1 and ICG/PTWS-XXX.3)</a:t>
            </a:r>
            <a:r>
              <a:rPr lang="en-US" altLang="ja-JP" sz="2000" dirty="0">
                <a:solidFill>
                  <a:srgbClr val="00B0F0"/>
                </a:solidFill>
                <a:latin typeface="Calibri" panose="020F0502020204030204"/>
                <a:ea typeface="游ゴシック" panose="020B0400000000000000" pitchFamily="50" charset="-128"/>
              </a:rPr>
              <a:t>  </a:t>
            </a:r>
            <a:r>
              <a:rPr kumimoji="1" lang="ja-JP" altLang="en-US" sz="2800" b="0" i="0" u="none" strike="noStrike" kern="1200" cap="none" spc="0" normalizeH="0" baseline="0" noProof="0" dirty="0">
                <a:ln>
                  <a:noFill/>
                </a:ln>
                <a:solidFill>
                  <a:srgbClr val="00B0F0"/>
                </a:solidFill>
                <a:effectLst/>
                <a:uLnTx/>
                <a:uFillTx/>
                <a:latin typeface="Roboto"/>
                <a:cs typeface="Helvetica"/>
              </a:rPr>
              <a:t>　</a:t>
            </a:r>
          </a:p>
        </p:txBody>
      </p:sp>
      <p:sp>
        <p:nvSpPr>
          <p:cNvPr id="3" name="正方形/長方形 2"/>
          <p:cNvSpPr/>
          <p:nvPr/>
        </p:nvSpPr>
        <p:spPr>
          <a:xfrm>
            <a:off x="233855" y="1829799"/>
            <a:ext cx="6421513" cy="338554"/>
          </a:xfrm>
          <a:prstGeom prst="rect">
            <a:avLst/>
          </a:prstGeom>
        </p:spPr>
        <p:txBody>
          <a:bodyPr wrap="square">
            <a:spAutoFit/>
          </a:bodyPr>
          <a:lstStyle/>
          <a:p>
            <a:r>
              <a:rPr lang="en-US" altLang="ja-JP" sz="1600" b="1" dirty="0">
                <a:latin typeface="Arial" panose="020B0604020202020204" pitchFamily="34" charset="0"/>
                <a:cs typeface="Arial" panose="020B0604020202020204" pitchFamily="34" charset="0"/>
              </a:rPr>
              <a:t>WG2 Task Team on Tsunami Generated by Volcanoes (TGV)</a:t>
            </a:r>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5829" y="3427528"/>
            <a:ext cx="6015038" cy="3167063"/>
          </a:xfrm>
          <a:prstGeom prst="rect">
            <a:avLst/>
          </a:prstGeom>
          <a:ln>
            <a:solidFill>
              <a:schemeClr val="tx1"/>
            </a:solidFill>
          </a:ln>
        </p:spPr>
      </p:pic>
      <p:sp>
        <p:nvSpPr>
          <p:cNvPr id="5" name="正方形/長方形 4"/>
          <p:cNvSpPr/>
          <p:nvPr/>
        </p:nvSpPr>
        <p:spPr>
          <a:xfrm>
            <a:off x="5972026" y="2807713"/>
            <a:ext cx="6208862" cy="584775"/>
          </a:xfrm>
          <a:prstGeom prst="rect">
            <a:avLst/>
          </a:prstGeom>
        </p:spPr>
        <p:txBody>
          <a:bodyPr wrap="square">
            <a:spAutoFit/>
          </a:bodyPr>
          <a:lstStyle/>
          <a:p>
            <a:pPr algn="ctr"/>
            <a:r>
              <a:rPr lang="en-US" altLang="ja-JP" sz="1600" b="1" dirty="0">
                <a:latin typeface="Arial" panose="020B0604020202020204" pitchFamily="34" charset="0"/>
                <a:cs typeface="Arial" panose="020B0604020202020204" pitchFamily="34" charset="0"/>
              </a:rPr>
              <a:t>WG2 Task Team on Forecasting from Ocean Observations</a:t>
            </a:r>
          </a:p>
          <a:p>
            <a:pPr algn="ctr"/>
            <a:r>
              <a:rPr lang="en-US" altLang="ja-JP" sz="1600" b="1" dirty="0">
                <a:latin typeface="Arial" panose="020B0604020202020204" pitchFamily="34" charset="0"/>
                <a:cs typeface="Arial" panose="020B0604020202020204" pitchFamily="34" charset="0"/>
              </a:rPr>
              <a:t> (TT-FOO) </a:t>
            </a:r>
          </a:p>
        </p:txBody>
      </p:sp>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3855" y="2203393"/>
            <a:ext cx="5618150" cy="4391198"/>
          </a:xfrm>
          <a:prstGeom prst="rect">
            <a:avLst/>
          </a:prstGeom>
          <a:ln>
            <a:solidFill>
              <a:schemeClr val="tx1"/>
            </a:solidFill>
          </a:ln>
        </p:spPr>
      </p:pic>
      <p:sp>
        <p:nvSpPr>
          <p:cNvPr id="7" name="正方形/長方形 6"/>
          <p:cNvSpPr/>
          <p:nvPr/>
        </p:nvSpPr>
        <p:spPr>
          <a:xfrm>
            <a:off x="442408" y="1026713"/>
            <a:ext cx="10073191" cy="830997"/>
          </a:xfrm>
          <a:prstGeom prst="rect">
            <a:avLst/>
          </a:prstGeom>
          <a:solidFill>
            <a:schemeClr val="accent1">
              <a:lumMod val="20000"/>
              <a:lumOff val="80000"/>
            </a:schemeClr>
          </a:solidFill>
          <a:ln>
            <a:solidFill>
              <a:schemeClr val="tx1"/>
            </a:solidFill>
          </a:ln>
        </p:spPr>
        <p:txBody>
          <a:bodyPr wrap="square">
            <a:spAutoFit/>
          </a:bodyPr>
          <a:lstStyle/>
          <a:p>
            <a:r>
              <a:rPr lang="en-US" altLang="ja-JP" sz="1600" b="1" dirty="0">
                <a:latin typeface="Arial" panose="020B0604020202020204" pitchFamily="34" charset="0"/>
                <a:cs typeface="Arial" panose="020B0604020202020204" pitchFamily="34" charset="0"/>
              </a:rPr>
              <a:t>The first objective of the Ocean Decade Tsunami </a:t>
            </a:r>
            <a:r>
              <a:rPr lang="en-US" altLang="ja-JP" sz="1600" b="1" dirty="0" err="1">
                <a:latin typeface="Arial" panose="020B0604020202020204" pitchFamily="34" charset="0"/>
                <a:cs typeface="Arial" panose="020B0604020202020204" pitchFamily="34" charset="0"/>
              </a:rPr>
              <a:t>Programme</a:t>
            </a:r>
            <a:r>
              <a:rPr lang="en-US" altLang="ja-JP" sz="1600" b="1" dirty="0">
                <a:latin typeface="Arial" panose="020B0604020202020204" pitchFamily="34" charset="0"/>
                <a:cs typeface="Arial" panose="020B0604020202020204" pitchFamily="34" charset="0"/>
              </a:rPr>
              <a:t> </a:t>
            </a:r>
            <a:r>
              <a:rPr lang="en-US" altLang="ja-JP" sz="1600" dirty="0">
                <a:latin typeface="Arial" panose="020B0604020202020204" pitchFamily="34" charset="0"/>
                <a:cs typeface="Arial" panose="020B0604020202020204" pitchFamily="34" charset="0"/>
              </a:rPr>
              <a:t>is to develop the warning systems’ capability to issue actionable and timely tsunami warnings for tsunamis from all identified sources to 100 percent of coasts at risk. </a:t>
            </a:r>
            <a:endParaRPr lang="ja-JP"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838641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 y="15535"/>
            <a:ext cx="6273801" cy="685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lvl="0" defTabSz="1300480" hangingPunct="0">
              <a:defRPr/>
            </a:pPr>
            <a:r>
              <a:rPr kumimoji="1" lang="en-US" altLang="ja-JP" sz="2000" b="0" i="0" u="none" strike="noStrike" kern="1200" cap="none" spc="0" normalizeH="0" baseline="0" noProof="0" dirty="0">
                <a:ln>
                  <a:noFill/>
                </a:ln>
                <a:solidFill>
                  <a:srgbClr val="00B0F0"/>
                </a:solidFill>
                <a:effectLst/>
                <a:uLnTx/>
                <a:uFillTx/>
                <a:latin typeface="Arial" panose="020B0604020202020204" pitchFamily="34" charset="0"/>
                <a:cs typeface="Arial" panose="020B0604020202020204" pitchFamily="34" charset="0"/>
              </a:rPr>
              <a:t>IOC/UNESCO Tsunami Ready Recognition </a:t>
            </a:r>
            <a:r>
              <a:rPr kumimoji="1" lang="en-US" altLang="ja-JP" sz="2000" dirty="0">
                <a:solidFill>
                  <a:srgbClr val="00B0F0"/>
                </a:solidFill>
                <a:latin typeface="Arial" panose="020B0604020202020204" pitchFamily="34" charset="0"/>
                <a:cs typeface="Arial" panose="020B0604020202020204" pitchFamily="34" charset="0"/>
              </a:rPr>
              <a:t>Program </a:t>
            </a:r>
          </a:p>
          <a:p>
            <a:pPr lvl="0" defTabSz="1300480" hangingPunct="0">
              <a:defRPr/>
            </a:pPr>
            <a:r>
              <a:rPr kumimoji="1" lang="en-US" altLang="ja-JP" sz="1600" dirty="0">
                <a:solidFill>
                  <a:srgbClr val="00B0F0"/>
                </a:solidFill>
                <a:latin typeface="Arial" panose="020B0604020202020204" pitchFamily="34" charset="0"/>
                <a:cs typeface="Arial" panose="020B0604020202020204" pitchFamily="34" charset="0"/>
              </a:rPr>
              <a:t>(Recommendation ICG/PTWS-XXX.1 and ICG/PTWS-XXX.5) </a:t>
            </a:r>
            <a:endParaRPr kumimoji="0" lang="ja-JP" altLang="en-US" sz="1600" b="0" i="0" u="none" strike="noStrike" kern="1200" cap="none" spc="0" normalizeH="0" baseline="0" noProof="0" dirty="0">
              <a:ln>
                <a:noFill/>
              </a:ln>
              <a:solidFill>
                <a:srgbClr val="00B0F0"/>
              </a:solidFill>
              <a:effectLst/>
              <a:uLnTx/>
              <a:uFillTx/>
              <a:latin typeface="Roboto"/>
              <a:sym typeface="Roboto"/>
            </a:endParaRPr>
          </a:p>
        </p:txBody>
      </p:sp>
      <p:sp>
        <p:nvSpPr>
          <p:cNvPr id="10" name="正方形/長方形 9"/>
          <p:cNvSpPr/>
          <p:nvPr/>
        </p:nvSpPr>
        <p:spPr>
          <a:xfrm>
            <a:off x="5768647" y="508574"/>
            <a:ext cx="4861346" cy="646331"/>
          </a:xfrm>
          <a:prstGeom prst="rect">
            <a:avLst/>
          </a:prstGeom>
        </p:spPr>
        <p:txBody>
          <a:bodyPr wrap="square">
            <a:spAutoFit/>
          </a:bodyPr>
          <a:lstStyle/>
          <a:p>
            <a:r>
              <a:rPr lang="en-US" altLang="ja-JP" b="1" dirty="0">
                <a:latin typeface="Arial" panose="020B0604020202020204" pitchFamily="34" charset="0"/>
                <a:ea typeface="游ゴシック" panose="020B0400000000000000" pitchFamily="50" charset="-128"/>
                <a:cs typeface="Arial" panose="020B0604020202020204" pitchFamily="34" charset="0"/>
              </a:rPr>
              <a:t>Establishment of Task Teams for Tsunami Ready under the WG3</a:t>
            </a:r>
            <a:endParaRPr lang="ja-JP" altLang="en-US" b="1" dirty="0">
              <a:latin typeface="Arial" panose="020B0604020202020204" pitchFamily="34" charset="0"/>
              <a:cs typeface="Arial" panose="020B0604020202020204" pitchFamily="34" charset="0"/>
            </a:endParaRPr>
          </a:p>
        </p:txBody>
      </p:sp>
      <p:pic>
        <p:nvPicPr>
          <p:cNvPr id="3" name="図 2"/>
          <p:cNvPicPr>
            <a:picLocks noChangeAspect="1"/>
          </p:cNvPicPr>
          <p:nvPr/>
        </p:nvPicPr>
        <p:blipFill>
          <a:blip r:embed="rId3"/>
          <a:stretch>
            <a:fillRect/>
          </a:stretch>
        </p:blipFill>
        <p:spPr>
          <a:xfrm>
            <a:off x="5817500" y="535281"/>
            <a:ext cx="5932381" cy="6150602"/>
          </a:xfrm>
          <a:prstGeom prst="rect">
            <a:avLst/>
          </a:prstGeom>
          <a:ln>
            <a:solidFill>
              <a:schemeClr val="tx1"/>
            </a:solidFill>
          </a:ln>
        </p:spPr>
      </p:pic>
      <p:sp>
        <p:nvSpPr>
          <p:cNvPr id="12" name="正方形/長方形 11"/>
          <p:cNvSpPr/>
          <p:nvPr/>
        </p:nvSpPr>
        <p:spPr>
          <a:xfrm>
            <a:off x="5588040" y="1788391"/>
            <a:ext cx="6391300" cy="506627"/>
          </a:xfrm>
          <a:prstGeom prst="rect">
            <a:avLst/>
          </a:prstGeom>
          <a:noFill/>
          <a:ln w="38100" cap="flat">
            <a:solidFill>
              <a:srgbClr val="FFC000"/>
            </a:solid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pPr>
            <a:endParaRPr kumimoji="0" lang="ja-JP" altLang="en-US" sz="2400" b="0" i="0" u="none" strike="noStrike" cap="none" spc="0" normalizeH="0" baseline="0">
              <a:ln>
                <a:noFill/>
              </a:ln>
              <a:solidFill>
                <a:srgbClr val="000000"/>
              </a:solidFill>
              <a:effectLst/>
              <a:uFillTx/>
              <a:latin typeface="+mn-lt"/>
              <a:ea typeface="+mn-ea"/>
              <a:cs typeface="+mn-cs"/>
              <a:sym typeface="Roboto"/>
            </a:endParaRPr>
          </a:p>
        </p:txBody>
      </p:sp>
      <p:sp>
        <p:nvSpPr>
          <p:cNvPr id="11" name="正方形/長方形 10"/>
          <p:cNvSpPr/>
          <p:nvPr/>
        </p:nvSpPr>
        <p:spPr>
          <a:xfrm>
            <a:off x="140154" y="1195318"/>
            <a:ext cx="5447886" cy="1446550"/>
          </a:xfrm>
          <a:prstGeom prst="rect">
            <a:avLst/>
          </a:prstGeom>
          <a:solidFill>
            <a:schemeClr val="accent1">
              <a:lumMod val="20000"/>
              <a:lumOff val="80000"/>
            </a:schemeClr>
          </a:solidFill>
          <a:ln>
            <a:solidFill>
              <a:schemeClr val="tx1"/>
            </a:solidFill>
          </a:ln>
        </p:spPr>
        <p:txBody>
          <a:bodyPr wrap="square">
            <a:spAutoFit/>
          </a:bodyPr>
          <a:lstStyle/>
          <a:p>
            <a:r>
              <a:rPr lang="en-GB" altLang="ja-JP" sz="1600" b="1" dirty="0">
                <a:latin typeface="Arial" panose="020B0604020202020204" pitchFamily="34" charset="0"/>
                <a:cs typeface="Arial" panose="020B0604020202020204" pitchFamily="34" charset="0"/>
              </a:rPr>
              <a:t>The second objective of the Ocean Decade Tsunami Programme</a:t>
            </a:r>
            <a:r>
              <a:rPr lang="en-GB" altLang="ja-JP" sz="1600" dirty="0">
                <a:latin typeface="Arial" panose="020B0604020202020204" pitchFamily="34" charset="0"/>
                <a:cs typeface="Arial" panose="020B0604020202020204" pitchFamily="34" charset="0"/>
              </a:rPr>
              <a:t> is that 100 percent of communities at risk to be prepared and resilient to tsunamis by 2030 through efforts like the IOC-UNESCO Tsunami Ready Recognition Programme</a:t>
            </a:r>
            <a:r>
              <a:rPr lang="en-GB" altLang="ja-JP" sz="2400" dirty="0">
                <a:latin typeface="Arial" panose="020B0604020202020204" pitchFamily="34" charset="0"/>
                <a:cs typeface="Arial" panose="020B0604020202020204" pitchFamily="34" charset="0"/>
              </a:rPr>
              <a:t>. </a:t>
            </a:r>
            <a:endParaRPr lang="ja-JP" altLang="en-US" sz="2000" dirty="0">
              <a:latin typeface="Arial" panose="020B0604020202020204" pitchFamily="34" charset="0"/>
              <a:cs typeface="Arial" panose="020B0604020202020204" pitchFamily="34" charset="0"/>
            </a:endParaRPr>
          </a:p>
        </p:txBody>
      </p:sp>
      <p:sp>
        <p:nvSpPr>
          <p:cNvPr id="9" name="正方形/長方形 8"/>
          <p:cNvSpPr/>
          <p:nvPr/>
        </p:nvSpPr>
        <p:spPr>
          <a:xfrm>
            <a:off x="12180888" y="1918593"/>
            <a:ext cx="2760595" cy="3970318"/>
          </a:xfrm>
          <a:prstGeom prst="rect">
            <a:avLst/>
          </a:prstGeom>
          <a:solidFill>
            <a:schemeClr val="accent1">
              <a:lumMod val="20000"/>
              <a:lumOff val="80000"/>
            </a:schemeClr>
          </a:solidFill>
        </p:spPr>
        <p:txBody>
          <a:bodyPr wrap="square">
            <a:spAutoFit/>
          </a:bodyPr>
          <a:lstStyle/>
          <a:p>
            <a:r>
              <a:rPr lang="en-US" altLang="ja-JP" dirty="0">
                <a:solidFill>
                  <a:srgbClr val="FF0000"/>
                </a:solidFill>
                <a:latin typeface="Arial" panose="020B0604020202020204" pitchFamily="34" charset="0"/>
                <a:cs typeface="Arial" panose="020B0604020202020204" pitchFamily="34" charset="0"/>
              </a:rPr>
              <a:t>The intent of the equivalency guidance isn't to gain formal TR recognition, but instead to monitor progress towards the UNOD goal of '100% of at risk communities prepared for and resilient to tsunami' in a common language / framework. </a:t>
            </a:r>
          </a:p>
          <a:p>
            <a:r>
              <a:rPr lang="en-US" altLang="ja-JP" dirty="0">
                <a:solidFill>
                  <a:srgbClr val="FF0000"/>
                </a:solidFill>
                <a:latin typeface="Arial" panose="020B0604020202020204" pitchFamily="34" charset="0"/>
                <a:cs typeface="Arial" panose="020B0604020202020204" pitchFamily="34" charset="0"/>
              </a:rPr>
              <a:t>The term 'equivalency' is under discussion, and will likely change.</a:t>
            </a:r>
          </a:p>
        </p:txBody>
      </p:sp>
      <p:pic>
        <p:nvPicPr>
          <p:cNvPr id="5" name="図 4"/>
          <p:cNvPicPr>
            <a:picLocks noChangeAspect="1"/>
          </p:cNvPicPr>
          <p:nvPr/>
        </p:nvPicPr>
        <p:blipFill>
          <a:blip r:embed="rId4"/>
          <a:stretch>
            <a:fillRect/>
          </a:stretch>
        </p:blipFill>
        <p:spPr>
          <a:xfrm>
            <a:off x="282191" y="2888091"/>
            <a:ext cx="5305849" cy="3763711"/>
          </a:xfrm>
          <a:prstGeom prst="rect">
            <a:avLst/>
          </a:prstGeom>
        </p:spPr>
      </p:pic>
    </p:spTree>
    <p:extLst>
      <p:ext uri="{BB962C8B-B14F-4D97-AF65-F5344CB8AC3E}">
        <p14:creationId xmlns:p14="http://schemas.microsoft.com/office/powerpoint/2010/main" val="330705527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90151" y="189640"/>
            <a:ext cx="9234617" cy="707886"/>
          </a:xfrm>
          <a:prstGeom prst="rect">
            <a:avLst/>
          </a:prstGeom>
        </p:spPr>
        <p:txBody>
          <a:bodyPr wrap="square">
            <a:spAutoFit/>
          </a:bodyPr>
          <a:lstStyle/>
          <a:p>
            <a:r>
              <a:rPr lang="en-US" altLang="ja-JP" sz="2000" dirty="0">
                <a:solidFill>
                  <a:srgbClr val="00B0F0"/>
                </a:solidFill>
                <a:latin typeface="Arial" panose="020B0604020202020204" pitchFamily="34" charset="0"/>
                <a:cs typeface="Arial" panose="020B0604020202020204" pitchFamily="34" charset="0"/>
              </a:rPr>
              <a:t>Minimum competency levels for National Tsunami Warning Centre (NTWC) operations staff (Recommendation ICG/PTWS-XXX.7)</a:t>
            </a:r>
            <a:endParaRPr lang="ja-JP" altLang="en-US" sz="2000" dirty="0">
              <a:solidFill>
                <a:srgbClr val="00B0F0"/>
              </a:solidFill>
              <a:latin typeface="Arial" panose="020B0604020202020204" pitchFamily="34" charset="0"/>
              <a:cs typeface="Arial" panose="020B0604020202020204" pitchFamily="34" charset="0"/>
            </a:endParaRPr>
          </a:p>
        </p:txBody>
      </p:sp>
      <p:sp>
        <p:nvSpPr>
          <p:cNvPr id="3" name="正方形/長方形 2"/>
          <p:cNvSpPr/>
          <p:nvPr/>
        </p:nvSpPr>
        <p:spPr>
          <a:xfrm>
            <a:off x="490151" y="1303263"/>
            <a:ext cx="9876721" cy="738664"/>
          </a:xfrm>
          <a:prstGeom prst="rect">
            <a:avLst/>
          </a:prstGeom>
          <a:solidFill>
            <a:schemeClr val="accent2">
              <a:lumMod val="20000"/>
              <a:lumOff val="80000"/>
            </a:schemeClr>
          </a:solidFill>
          <a:ln>
            <a:solidFill>
              <a:schemeClr val="tx1"/>
            </a:solidFill>
          </a:ln>
        </p:spPr>
        <p:txBody>
          <a:bodyPr wrap="square">
            <a:spAutoFit/>
          </a:bodyPr>
          <a:lstStyle/>
          <a:p>
            <a:r>
              <a:rPr lang="en-US" altLang="ja-JP" sz="1400" b="1" dirty="0">
                <a:latin typeface="Arial" panose="020B0604020202020204" pitchFamily="34" charset="0"/>
                <a:cs typeface="Arial" panose="020B0604020202020204" pitchFamily="34" charset="0"/>
              </a:rPr>
              <a:t>Recommends </a:t>
            </a:r>
            <a:r>
              <a:rPr lang="en-US" altLang="ja-JP" sz="1400" dirty="0">
                <a:latin typeface="Arial" panose="020B0604020202020204" pitchFamily="34" charset="0"/>
                <a:cs typeface="Arial" panose="020B0604020202020204" pitchFamily="34" charset="0"/>
              </a:rPr>
              <a:t>the approval of the PTWS National Tsunami Warning Centre competencies, framework, and training requirements, as described in IOC ICG/PTWS-XXX Working Document (Agenda 4.5) Report from the Task Team on the Minimum Competency Levels for National Tsunami Warning Centre (NTWC) Operational Staff.</a:t>
            </a:r>
            <a:endParaRPr lang="ja-JP" altLang="en-US" sz="1400" dirty="0">
              <a:latin typeface="Arial" panose="020B0604020202020204" pitchFamily="34" charset="0"/>
              <a:cs typeface="Arial" panose="020B0604020202020204" pitchFamily="34" charset="0"/>
            </a:endParaRPr>
          </a:p>
        </p:txBody>
      </p:sp>
      <p:sp>
        <p:nvSpPr>
          <p:cNvPr id="8" name="正方形/長方形 7"/>
          <p:cNvSpPr/>
          <p:nvPr/>
        </p:nvSpPr>
        <p:spPr>
          <a:xfrm>
            <a:off x="348171" y="4100380"/>
            <a:ext cx="4759288" cy="369332"/>
          </a:xfrm>
          <a:prstGeom prst="rect">
            <a:avLst/>
          </a:prstGeom>
          <a:solidFill>
            <a:schemeClr val="bg1"/>
          </a:solidFill>
        </p:spPr>
        <p:txBody>
          <a:bodyPr wrap="square">
            <a:spAutoFit/>
          </a:bodyPr>
          <a:lstStyle/>
          <a:p>
            <a:pPr marL="342900" indent="-342900">
              <a:buFont typeface="Wingdings" panose="05000000000000000000" pitchFamily="2" charset="2"/>
              <a:buChar char="Ø"/>
            </a:pPr>
            <a:r>
              <a:rPr lang="en-US" altLang="ja-JP" b="1" dirty="0">
                <a:latin typeface="Arial" panose="020B0604020202020204" pitchFamily="34" charset="0"/>
                <a:cs typeface="Arial" panose="020B0604020202020204" pitchFamily="34" charset="0"/>
              </a:rPr>
              <a:t>Minimum Competencies </a:t>
            </a:r>
          </a:p>
        </p:txBody>
      </p:sp>
      <p:sp>
        <p:nvSpPr>
          <p:cNvPr id="10" name="正方形/長方形 9"/>
          <p:cNvSpPr/>
          <p:nvPr/>
        </p:nvSpPr>
        <p:spPr>
          <a:xfrm>
            <a:off x="558187" y="2667365"/>
            <a:ext cx="11633813" cy="1384995"/>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altLang="ja-JP" sz="1400" b="1" dirty="0">
                <a:latin typeface="Arial" panose="020B0604020202020204" pitchFamily="34" charset="0"/>
                <a:cs typeface="Arial" panose="020B0604020202020204" pitchFamily="34" charset="0"/>
              </a:rPr>
              <a:t>NTWC Staffing Role 1: Tsunami incident controller (or manager) </a:t>
            </a:r>
          </a:p>
          <a:p>
            <a:r>
              <a:rPr lang="en-US" altLang="ja-JP" sz="1400" dirty="0">
                <a:latin typeface="Arial" panose="020B0604020202020204" pitchFamily="34" charset="0"/>
                <a:cs typeface="Arial" panose="020B0604020202020204" pitchFamily="34" charset="0"/>
              </a:rPr>
              <a:t>This tier 1 role requires a comprehensive understanding of tsunami causes and impacts, expert interpretation of TSP products, and competent performance of all key national warning procedures.</a:t>
            </a:r>
          </a:p>
          <a:p>
            <a:pPr marL="285750" indent="-285750">
              <a:buFont typeface="Arial" panose="020B0604020202020204" pitchFamily="34" charset="0"/>
              <a:buChar char="•"/>
            </a:pPr>
            <a:r>
              <a:rPr lang="en-US" altLang="ja-JP" sz="1400" dirty="0">
                <a:latin typeface="Arial" panose="020B0604020202020204" pitchFamily="34" charset="0"/>
                <a:cs typeface="Arial" panose="020B0604020202020204" pitchFamily="34" charset="0"/>
              </a:rPr>
              <a:t> </a:t>
            </a:r>
            <a:r>
              <a:rPr lang="en-US" altLang="ja-JP" sz="1400" b="1" dirty="0">
                <a:latin typeface="Arial" panose="020B0604020202020204" pitchFamily="34" charset="0"/>
                <a:cs typeface="Arial" panose="020B0604020202020204" pitchFamily="34" charset="0"/>
              </a:rPr>
              <a:t>NTWC Staffing Role 2: Tsunami incident assistant </a:t>
            </a:r>
          </a:p>
          <a:p>
            <a:r>
              <a:rPr lang="en-US" altLang="ja-JP" sz="1400" dirty="0">
                <a:latin typeface="Arial" panose="020B0604020202020204" pitchFamily="34" charset="0"/>
                <a:cs typeface="Arial" panose="020B0604020202020204" pitchFamily="34" charset="0"/>
              </a:rPr>
              <a:t>This tier 2 role requires a basic understanding of tsunami causes and impacts, simple interpretation of TSP products, and ability to perform some tasks of the national warning procedures.</a:t>
            </a:r>
            <a:endParaRPr lang="ja-JP" altLang="en-US" sz="1400" dirty="0">
              <a:latin typeface="Arial" panose="020B0604020202020204" pitchFamily="34" charset="0"/>
              <a:cs typeface="Arial" panose="020B0604020202020204" pitchFamily="34" charset="0"/>
            </a:endParaRPr>
          </a:p>
        </p:txBody>
      </p:sp>
      <p:sp>
        <p:nvSpPr>
          <p:cNvPr id="11" name="正方形/長方形 10"/>
          <p:cNvSpPr/>
          <p:nvPr/>
        </p:nvSpPr>
        <p:spPr>
          <a:xfrm>
            <a:off x="286437" y="2316174"/>
            <a:ext cx="10267722" cy="369332"/>
          </a:xfrm>
          <a:prstGeom prst="rect">
            <a:avLst/>
          </a:prstGeom>
          <a:solidFill>
            <a:schemeClr val="bg1"/>
          </a:solidFill>
        </p:spPr>
        <p:txBody>
          <a:bodyPr wrap="square">
            <a:spAutoFit/>
          </a:bodyPr>
          <a:lstStyle/>
          <a:p>
            <a:pPr marL="342900" indent="-342900">
              <a:buFont typeface="Wingdings" panose="05000000000000000000" pitchFamily="2" charset="2"/>
              <a:buChar char="Ø"/>
            </a:pPr>
            <a:r>
              <a:rPr lang="en-US" altLang="ja-JP" b="1" dirty="0">
                <a:latin typeface="Arial" panose="020B0604020202020204" pitchFamily="34" charset="0"/>
                <a:cs typeface="Arial" panose="020B0604020202020204" pitchFamily="34" charset="0"/>
              </a:rPr>
              <a:t>Framework -2 Tiers (1. TSP Products, 2. TSP + National analyses)</a:t>
            </a:r>
            <a:endParaRPr lang="ja-JP" altLang="en-US" b="1" dirty="0">
              <a:latin typeface="Arial" panose="020B0604020202020204" pitchFamily="34" charset="0"/>
              <a:cs typeface="Arial" panose="020B0604020202020204" pitchFamily="34" charset="0"/>
            </a:endParaRPr>
          </a:p>
        </p:txBody>
      </p:sp>
      <p:sp>
        <p:nvSpPr>
          <p:cNvPr id="12" name="正方形/長方形 11"/>
          <p:cNvSpPr/>
          <p:nvPr/>
        </p:nvSpPr>
        <p:spPr>
          <a:xfrm>
            <a:off x="277051" y="5467234"/>
            <a:ext cx="3031664" cy="369332"/>
          </a:xfrm>
          <a:prstGeom prst="rect">
            <a:avLst/>
          </a:prstGeom>
          <a:solidFill>
            <a:schemeClr val="bg1"/>
          </a:solidFill>
        </p:spPr>
        <p:txBody>
          <a:bodyPr wrap="none">
            <a:spAutoFit/>
          </a:bodyPr>
          <a:lstStyle/>
          <a:p>
            <a:pPr marL="342900" indent="-342900">
              <a:buFont typeface="Wingdings" panose="05000000000000000000" pitchFamily="2" charset="2"/>
              <a:buChar char="Ø"/>
            </a:pPr>
            <a:r>
              <a:rPr lang="en-US" altLang="ja-JP" b="1" dirty="0">
                <a:latin typeface="Arial" panose="020B0604020202020204" pitchFamily="34" charset="0"/>
                <a:cs typeface="Arial" panose="020B0604020202020204" pitchFamily="34" charset="0"/>
              </a:rPr>
              <a:t>Training Requirements</a:t>
            </a:r>
            <a:endParaRPr lang="ja-JP" altLang="en-US" b="1" dirty="0">
              <a:latin typeface="Arial" panose="020B0604020202020204" pitchFamily="34" charset="0"/>
              <a:cs typeface="Arial" panose="020B0604020202020204" pitchFamily="34" charset="0"/>
            </a:endParaRPr>
          </a:p>
        </p:txBody>
      </p:sp>
      <p:sp>
        <p:nvSpPr>
          <p:cNvPr id="13" name="正方形/長方形 12"/>
          <p:cNvSpPr/>
          <p:nvPr/>
        </p:nvSpPr>
        <p:spPr>
          <a:xfrm>
            <a:off x="558187" y="5767846"/>
            <a:ext cx="11622701" cy="954107"/>
          </a:xfrm>
          <a:prstGeom prst="rect">
            <a:avLst/>
          </a:prstGeom>
          <a:solidFill>
            <a:schemeClr val="bg1"/>
          </a:solidFill>
        </p:spPr>
        <p:txBody>
          <a:bodyPr wrap="square">
            <a:spAutoFit/>
          </a:bodyPr>
          <a:lstStyle/>
          <a:p>
            <a:r>
              <a:rPr lang="en-US" altLang="ja-JP" sz="1400" dirty="0">
                <a:latin typeface="Arial" panose="020B0604020202020204" pitchFamily="34" charset="0"/>
                <a:cs typeface="Arial" panose="020B0604020202020204" pitchFamily="34" charset="0"/>
              </a:rPr>
              <a:t>An NTWC Competency </a:t>
            </a:r>
            <a:r>
              <a:rPr lang="en-US" altLang="ja-JP" sz="1400" dirty="0" err="1">
                <a:latin typeface="Arial" panose="020B0604020202020204" pitchFamily="34" charset="0"/>
                <a:cs typeface="Arial" panose="020B0604020202020204" pitchFamily="34" charset="0"/>
              </a:rPr>
              <a:t>Programme</a:t>
            </a:r>
            <a:r>
              <a:rPr lang="en-US" altLang="ja-JP" sz="1400" dirty="0">
                <a:latin typeface="Arial" panose="020B0604020202020204" pitchFamily="34" charset="0"/>
                <a:cs typeface="Arial" panose="020B0604020202020204" pitchFamily="34" charset="0"/>
              </a:rPr>
              <a:t> should</a:t>
            </a:r>
          </a:p>
          <a:p>
            <a:pPr marL="285750" indent="-285750">
              <a:buFont typeface="Arial" panose="020B0604020202020204" pitchFamily="34" charset="0"/>
              <a:buChar char="•"/>
            </a:pPr>
            <a:r>
              <a:rPr lang="en-US" altLang="ja-JP" sz="1400" dirty="0">
                <a:latin typeface="Arial" panose="020B0604020202020204" pitchFamily="34" charset="0"/>
                <a:cs typeface="Arial" panose="020B0604020202020204" pitchFamily="34" charset="0"/>
              </a:rPr>
              <a:t>Include a NTWC Staffing Profile, including positions, qualifications, and capabilities,  </a:t>
            </a:r>
          </a:p>
          <a:p>
            <a:pPr marL="285750" indent="-285750">
              <a:buFont typeface="Arial" panose="020B0604020202020204" pitchFamily="34" charset="0"/>
              <a:buChar char="•"/>
            </a:pPr>
            <a:r>
              <a:rPr lang="en-US" altLang="ja-JP" sz="1400" dirty="0">
                <a:latin typeface="Arial" panose="020B0604020202020204" pitchFamily="34" charset="0"/>
                <a:cs typeface="Arial" panose="020B0604020202020204" pitchFamily="34" charset="0"/>
              </a:rPr>
              <a:t>Establish standardized training modules, covering science, operational, and agency competencies, that have measureable assessments, performance criteria, and/or tests.  </a:t>
            </a:r>
            <a:endParaRPr lang="ja-JP" altLang="en-US" sz="1400" dirty="0">
              <a:latin typeface="Arial" panose="020B0604020202020204" pitchFamily="34" charset="0"/>
              <a:cs typeface="Arial" panose="020B0604020202020204" pitchFamily="34" charset="0"/>
            </a:endParaRPr>
          </a:p>
        </p:txBody>
      </p:sp>
      <p:sp>
        <p:nvSpPr>
          <p:cNvPr id="14" name="正方形/長方形 13"/>
          <p:cNvSpPr/>
          <p:nvPr/>
        </p:nvSpPr>
        <p:spPr>
          <a:xfrm>
            <a:off x="558187" y="4467865"/>
            <a:ext cx="6096000" cy="954107"/>
          </a:xfrm>
          <a:prstGeom prst="rect">
            <a:avLst/>
          </a:prstGeom>
        </p:spPr>
        <p:txBody>
          <a:bodyPr>
            <a:spAutoFit/>
          </a:bodyPr>
          <a:lstStyle/>
          <a:p>
            <a:pPr marL="285750" indent="-285750">
              <a:buFont typeface="Arial" panose="020B0604020202020204" pitchFamily="34" charset="0"/>
              <a:buChar char="•"/>
            </a:pPr>
            <a:r>
              <a:rPr lang="en-US" altLang="ja-JP" sz="1400" dirty="0">
                <a:latin typeface="Arial" panose="020B0604020202020204" pitchFamily="34" charset="0"/>
                <a:cs typeface="Arial" panose="020B0604020202020204" pitchFamily="34" charset="0"/>
              </a:rPr>
              <a:t>Core science knowledge</a:t>
            </a:r>
          </a:p>
          <a:p>
            <a:pPr marL="285750" indent="-285750">
              <a:buFont typeface="Arial" panose="020B0604020202020204" pitchFamily="34" charset="0"/>
              <a:buChar char="•"/>
            </a:pPr>
            <a:r>
              <a:rPr lang="en-US" altLang="ja-JP" sz="1400" dirty="0">
                <a:latin typeface="Arial" panose="020B0604020202020204" pitchFamily="34" charset="0"/>
                <a:cs typeface="Arial" panose="020B0604020202020204" pitchFamily="34" charset="0"/>
              </a:rPr>
              <a:t>Advanced science knowledge</a:t>
            </a:r>
          </a:p>
          <a:p>
            <a:pPr marL="285750" indent="-285750">
              <a:buFont typeface="Arial" panose="020B0604020202020204" pitchFamily="34" charset="0"/>
              <a:buChar char="•"/>
            </a:pPr>
            <a:r>
              <a:rPr lang="en-US" altLang="ja-JP" sz="1400" dirty="0">
                <a:latin typeface="Arial" panose="020B0604020202020204" pitchFamily="34" charset="0"/>
                <a:cs typeface="Arial" panose="020B0604020202020204" pitchFamily="34" charset="0"/>
              </a:rPr>
              <a:t>Core operational competency</a:t>
            </a:r>
          </a:p>
          <a:p>
            <a:pPr marL="285750" indent="-285750">
              <a:buFont typeface="Arial" panose="020B0604020202020204" pitchFamily="34" charset="0"/>
              <a:buChar char="•"/>
            </a:pPr>
            <a:r>
              <a:rPr lang="en-US" altLang="ja-JP" sz="1400" dirty="0">
                <a:latin typeface="Arial" panose="020B0604020202020204" pitchFamily="34" charset="0"/>
                <a:cs typeface="Arial" panose="020B0604020202020204" pitchFamily="34" charset="0"/>
              </a:rPr>
              <a:t>Advance agency competency</a:t>
            </a:r>
            <a:endParaRPr lang="ja-JP"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575456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31799" y="409880"/>
            <a:ext cx="6273801" cy="623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lvl="0" defTabSz="1300480" hangingPunct="0">
              <a:defRPr/>
            </a:pPr>
            <a:r>
              <a:rPr lang="en-US" altLang="ja-JP" sz="3200" b="1" dirty="0">
                <a:solidFill>
                  <a:schemeClr val="accent2"/>
                </a:solidFill>
                <a:latin typeface="Arial" panose="020B0604020202020204" pitchFamily="34" charset="0"/>
                <a:cs typeface="Arial" panose="020B0604020202020204" pitchFamily="34" charset="0"/>
              </a:rPr>
              <a:t>Exercise Pacific Wave 24</a:t>
            </a:r>
            <a:r>
              <a:rPr kumimoji="1" lang="en-US" altLang="ja-JP" sz="3200" b="1" dirty="0">
                <a:solidFill>
                  <a:schemeClr val="accent2"/>
                </a:solidFill>
                <a:latin typeface="Arial" panose="020B0604020202020204" pitchFamily="34" charset="0"/>
                <a:cs typeface="Arial" panose="020B0604020202020204" pitchFamily="34" charset="0"/>
              </a:rPr>
              <a:t> </a:t>
            </a:r>
            <a:endParaRPr kumimoji="0" lang="ja-JP" altLang="en-US" sz="3200" b="1" i="0" u="none" strike="noStrike" kern="1200" cap="none" spc="0" normalizeH="0" baseline="0" noProof="0" dirty="0">
              <a:ln>
                <a:noFill/>
              </a:ln>
              <a:solidFill>
                <a:schemeClr val="accent2"/>
              </a:solidFill>
              <a:effectLst/>
              <a:uLnTx/>
              <a:uFillTx/>
              <a:latin typeface="Roboto"/>
              <a:sym typeface="Roboto"/>
            </a:endParaRPr>
          </a:p>
        </p:txBody>
      </p:sp>
      <p:sp>
        <p:nvSpPr>
          <p:cNvPr id="4" name="正方形/長方形 3"/>
          <p:cNvSpPr/>
          <p:nvPr/>
        </p:nvSpPr>
        <p:spPr>
          <a:xfrm>
            <a:off x="0" y="1304726"/>
            <a:ext cx="5460999" cy="4401205"/>
          </a:xfrm>
          <a:prstGeom prst="rect">
            <a:avLst/>
          </a:prstGeom>
          <a:solidFill>
            <a:schemeClr val="bg1"/>
          </a:solidFill>
        </p:spPr>
        <p:txBody>
          <a:bodyPr wrap="square">
            <a:spAutoFit/>
          </a:bodyPr>
          <a:lstStyle/>
          <a:p>
            <a:pPr marL="742950" marR="0" lvl="1" indent="-2857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altLang="ja-JP" sz="20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September to November, 2024</a:t>
            </a:r>
            <a:r>
              <a:rPr kumimoji="0" lang="en-US" altLang="ja-JP" sz="2000" b="0" i="0" u="none" strike="noStrike" kern="1200" cap="none" spc="0" normalizeH="0" noProof="0" dirty="0">
                <a:ln>
                  <a:noFill/>
                </a:ln>
                <a:effectLst/>
                <a:uLnTx/>
                <a:uFillTx/>
                <a:latin typeface="Arial" panose="020B0604020202020204" pitchFamily="34" charset="0"/>
                <a:ea typeface="Roboto"/>
                <a:cs typeface="Arial" panose="020B0604020202020204" pitchFamily="34" charset="0"/>
              </a:rPr>
              <a:t> to support IDDRR (13 Oct. 2024) and WTAD (5 Nov. 2024)</a:t>
            </a:r>
          </a:p>
          <a:p>
            <a:pPr marL="742950" marR="0" lvl="1" indent="-2857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altLang="ja-JP" sz="2000" b="0" i="0" u="none" strike="noStrike" kern="1200" cap="none" spc="0" normalizeH="0" noProof="0" dirty="0">
                <a:ln>
                  <a:noFill/>
                </a:ln>
                <a:effectLst/>
                <a:uLnTx/>
                <a:uFillTx/>
                <a:latin typeface="Arial" panose="020B0604020202020204" pitchFamily="34" charset="0"/>
                <a:ea typeface="Roboto"/>
                <a:cs typeface="Arial" panose="020B0604020202020204" pitchFamily="34" charset="0"/>
              </a:rPr>
              <a:t>Regional Exercise and National Exercise </a:t>
            </a:r>
            <a:endParaRPr kumimoji="0" lang="en-US" altLang="ja-JP" sz="20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endParaRPr>
          </a:p>
          <a:p>
            <a:pPr marL="742950" marR="0" lvl="1" indent="-285750" algn="l" defTabSz="914400" rtl="0" eaLnBrk="1" fontAlgn="auto" latinLnBrk="0" hangingPunct="1">
              <a:spcBef>
                <a:spcPts val="0"/>
              </a:spcBef>
              <a:spcAft>
                <a:spcPts val="0"/>
              </a:spcAft>
              <a:buClrTx/>
              <a:buSzTx/>
              <a:buFont typeface="Arial" panose="020B0604020202020204" pitchFamily="34" charset="0"/>
              <a:buChar char="•"/>
              <a:tabLst/>
              <a:defRPr/>
            </a:pPr>
            <a:r>
              <a:rPr lang="en-US" altLang="ja-JP" sz="2000" dirty="0">
                <a:latin typeface="Arial" panose="020B0604020202020204" pitchFamily="34" charset="0"/>
                <a:ea typeface="Roboto"/>
                <a:cs typeface="Arial" panose="020B0604020202020204" pitchFamily="34" charset="0"/>
              </a:rPr>
              <a:t>Live Communications Test from the PTWS TSPs on 5 November </a:t>
            </a:r>
          </a:p>
          <a:p>
            <a:pPr marL="742950" marR="0" lvl="1" indent="-2857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altLang="ja-JP" sz="20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Trial Transmission of the dummy message from PTWC to the NAVAREA</a:t>
            </a:r>
            <a:r>
              <a:rPr kumimoji="0" lang="en-US" altLang="ja-JP" sz="2000" b="0" i="0" u="none" strike="noStrike" kern="1200" cap="none" spc="0" normalizeH="0" noProof="0" dirty="0">
                <a:ln>
                  <a:noFill/>
                </a:ln>
                <a:effectLst/>
                <a:uLnTx/>
                <a:uFillTx/>
                <a:latin typeface="Arial" panose="020B0604020202020204" pitchFamily="34" charset="0"/>
                <a:ea typeface="Roboto"/>
                <a:cs typeface="Arial" panose="020B0604020202020204" pitchFamily="34" charset="0"/>
              </a:rPr>
              <a:t> coordinators through the NTWC on 5 November. </a:t>
            </a:r>
          </a:p>
          <a:p>
            <a:pPr marL="742950" lvl="1" indent="-285750">
              <a:buFont typeface="Arial" panose="020B0604020202020204" pitchFamily="34" charset="0"/>
              <a:buChar char="•"/>
              <a:defRPr/>
            </a:pPr>
            <a:r>
              <a:rPr lang="en-US" altLang="ja-JP" sz="2000" dirty="0">
                <a:latin typeface="Arial" panose="020B0604020202020204" pitchFamily="34" charset="0"/>
                <a:cs typeface="Arial" panose="020B0604020202020204" pitchFamily="34" charset="0"/>
              </a:rPr>
              <a:t>IOC-CL 2999 dated 28 May 2024 has been issued with the Exercise Manual (IOC TS-191) as an attachment.  </a:t>
            </a:r>
            <a:endParaRPr kumimoji="0" lang="en-US" altLang="ja-JP" sz="20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endParaRPr>
          </a:p>
        </p:txBody>
      </p:sp>
      <p:sp>
        <p:nvSpPr>
          <p:cNvPr id="14" name="Rectangle 13">
            <a:extLst>
              <a:ext uri="{FF2B5EF4-FFF2-40B4-BE49-F238E27FC236}">
                <a16:creationId xmlns:a16="http://schemas.microsoft.com/office/drawing/2014/main" id="{BBD9B9A8-E254-A486-4337-96C311C2D473}"/>
              </a:ext>
            </a:extLst>
          </p:cNvPr>
          <p:cNvSpPr/>
          <p:nvPr/>
        </p:nvSpPr>
        <p:spPr>
          <a:xfrm>
            <a:off x="10325100" y="97816"/>
            <a:ext cx="1764028" cy="623943"/>
          </a:xfrm>
          <a:prstGeom prst="rect">
            <a:avLst/>
          </a:prstGeom>
          <a:solidFill>
            <a:srgbClr val="FFFFFF"/>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pPr>
            <a:endParaRPr kumimoji="0" lang="en-US" sz="2400" b="0" i="0" u="none" strike="noStrike" cap="none" spc="0" normalizeH="0" baseline="0">
              <a:ln>
                <a:noFill/>
              </a:ln>
              <a:solidFill>
                <a:srgbClr val="000000"/>
              </a:solidFill>
              <a:effectLst/>
              <a:uFillTx/>
              <a:latin typeface="+mn-lt"/>
              <a:ea typeface="+mn-ea"/>
              <a:cs typeface="+mn-cs"/>
              <a:sym typeface="Roboto"/>
            </a:endParaRPr>
          </a:p>
        </p:txBody>
      </p:sp>
      <p:pic>
        <p:nvPicPr>
          <p:cNvPr id="5" name="図 4"/>
          <p:cNvPicPr>
            <a:picLocks noChangeAspect="1"/>
          </p:cNvPicPr>
          <p:nvPr/>
        </p:nvPicPr>
        <p:blipFill rotWithShape="1">
          <a:blip r:embed="rId3"/>
          <a:srcRect l="2102" r="2102"/>
          <a:stretch/>
        </p:blipFill>
        <p:spPr>
          <a:xfrm>
            <a:off x="5279233" y="1482421"/>
            <a:ext cx="3551907" cy="3750284"/>
          </a:xfrm>
          <a:prstGeom prst="rect">
            <a:avLst/>
          </a:prstGeom>
          <a:ln>
            <a:solidFill>
              <a:schemeClr val="tx1"/>
            </a:solidFill>
          </a:ln>
        </p:spPr>
      </p:pic>
      <p:pic>
        <p:nvPicPr>
          <p:cNvPr id="8" name="図 7"/>
          <p:cNvPicPr>
            <a:picLocks noChangeAspect="1"/>
          </p:cNvPicPr>
          <p:nvPr/>
        </p:nvPicPr>
        <p:blipFill>
          <a:blip r:embed="rId4"/>
          <a:stretch>
            <a:fillRect/>
          </a:stretch>
        </p:blipFill>
        <p:spPr>
          <a:xfrm>
            <a:off x="9059740" y="2166338"/>
            <a:ext cx="3029388" cy="4223323"/>
          </a:xfrm>
          <a:prstGeom prst="rect">
            <a:avLst/>
          </a:prstGeom>
          <a:ln>
            <a:solidFill>
              <a:schemeClr val="tx1"/>
            </a:solidFill>
          </a:ln>
        </p:spPr>
      </p:pic>
    </p:spTree>
    <p:extLst>
      <p:ext uri="{BB962C8B-B14F-4D97-AF65-F5344CB8AC3E}">
        <p14:creationId xmlns:p14="http://schemas.microsoft.com/office/powerpoint/2010/main" val="1808895131"/>
      </p:ext>
    </p:extLst>
  </p:cSld>
  <p:clrMapOvr>
    <a:masterClrMapping/>
  </p:clrMapOvr>
  <p:transition spd="med"/>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5D0FC492-41C1-471F-B0FE-1346596ADD6A}"/>
    </a:ext>
  </a:ext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B13FDAD6-7AD1-42FE-8A4E-E96C4AED2565}"/>
    </a:ext>
  </a:ext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46743D3-9BF1-4F37-9E90-12BB0B17C0B2}"/>
    </a:ext>
  </a:extLst>
</a:theme>
</file>

<file path=ppt/theme/theme12.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46743D3-9BF1-4F37-9E90-12BB0B17C0B2}"/>
    </a:ext>
  </a:extLst>
</a:theme>
</file>

<file path=ppt/theme/theme14.xml><?xml version="1.0" encoding="utf-8"?>
<a:theme xmlns:a="http://schemas.openxmlformats.org/drawingml/2006/main" name="3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4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OC_PPT_Template_NewLogo_June2021.pptx" id="{E3C7363B-5C74-42EB-A3EB-6EBE46FBFE7A}" vid="{7D1EE385-4B87-49B7-A642-75E2E3944241}"/>
    </a:ext>
  </a:extLst>
</a:theme>
</file>

<file path=ppt/theme/theme16.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5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8.xml><?xml version="1.0" encoding="utf-8"?>
<a:theme xmlns:a="http://schemas.openxmlformats.org/drawingml/2006/main" name="7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9.xml><?xml version="1.0" encoding="utf-8"?>
<a:theme xmlns:a="http://schemas.openxmlformats.org/drawingml/2006/main" name="8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30156B24-9CF6-43A2-A0E5-94F72B391F2E}"/>
    </a:ext>
  </a:extLst>
</a:theme>
</file>

<file path=ppt/theme/theme20.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S P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OC_PPT_Template_NewLogo_June2021.pptx" id="{E3C7363B-5C74-42EB-A3EB-6EBE46FBFE7A}" vid="{7D1EE385-4B87-49B7-A642-75E2E3944241}"/>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324C5DA6-45BD-4B4B-9260-240EBD6A640C}"/>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197A9F0E-3400-4037-8CC3-A2A23DF8B6D6}"/>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D585DBE-C9EC-423D-B740-7932DE33820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C1CB18CD-FBC3-4DE9-8EFD-DA967A080843}"/>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19DB3EB8-CEB4-47CF-9E62-432247038579}"/>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B2464D8B-D0F5-46C6-A84E-CD3CA882E6BD}"/>
    </a:ext>
  </a:extLst>
</a:theme>
</file>

<file path=docProps/app.xml><?xml version="1.0" encoding="utf-8"?>
<Properties xmlns="http://schemas.openxmlformats.org/officeDocument/2006/extended-properties" xmlns:vt="http://schemas.openxmlformats.org/officeDocument/2006/docPropsVTypes">
  <Template>IOC_PPT_Template_NewLogo_June2021</Template>
  <TotalTime>0</TotalTime>
  <Words>1526</Words>
  <Application>Microsoft Office PowerPoint</Application>
  <PresentationFormat>ワイド画面</PresentationFormat>
  <Paragraphs>130</Paragraphs>
  <Slides>15</Slides>
  <Notes>13</Notes>
  <HiddenSlides>0</HiddenSlides>
  <MMClips>0</MMClips>
  <ScaleCrop>false</ScaleCrop>
  <HeadingPairs>
    <vt:vector size="6" baseType="variant">
      <vt:variant>
        <vt:lpstr>使用されているフォント</vt:lpstr>
      </vt:variant>
      <vt:variant>
        <vt:i4>12</vt:i4>
      </vt:variant>
      <vt:variant>
        <vt:lpstr>テーマ</vt:lpstr>
      </vt:variant>
      <vt:variant>
        <vt:i4>19</vt:i4>
      </vt:variant>
      <vt:variant>
        <vt:lpstr>スライド タイトル</vt:lpstr>
      </vt:variant>
      <vt:variant>
        <vt:i4>15</vt:i4>
      </vt:variant>
    </vt:vector>
  </HeadingPairs>
  <TitlesOfParts>
    <vt:vector size="46" baseType="lpstr">
      <vt:lpstr>等线</vt:lpstr>
      <vt:lpstr>ＭＳ Ｐゴシック</vt:lpstr>
      <vt:lpstr>ＭＳ ゴシック</vt:lpstr>
      <vt:lpstr>Open Sans</vt:lpstr>
      <vt:lpstr>Roboto</vt:lpstr>
      <vt:lpstr>游ゴシック</vt:lpstr>
      <vt:lpstr>游ゴシック Light</vt:lpstr>
      <vt:lpstr>Arial</vt:lpstr>
      <vt:lpstr>Calibri</vt:lpstr>
      <vt:lpstr>Calibri Light</vt:lpstr>
      <vt:lpstr>Helvetica</vt:lpstr>
      <vt:lpstr>Wingdings</vt:lpstr>
      <vt:lpstr>9_Custom Design</vt:lpstr>
      <vt:lpstr>Custom Design</vt:lpstr>
      <vt:lpstr>1_Office Theme</vt:lpstr>
      <vt:lpstr>1_Custom Design</vt:lpstr>
      <vt:lpstr>4_Custom Design</vt:lpstr>
      <vt:lpstr>6_Custom Design</vt:lpstr>
      <vt:lpstr>3_Custom Design</vt:lpstr>
      <vt:lpstr>2_Custom Design</vt:lpstr>
      <vt:lpstr>5_Custom Design</vt:lpstr>
      <vt:lpstr>7_Custom Design</vt:lpstr>
      <vt:lpstr>8_Custom Design</vt:lpstr>
      <vt:lpstr>2_Office Theme</vt:lpstr>
      <vt:lpstr>10_Custom Design</vt:lpstr>
      <vt:lpstr>3_Office Theme</vt:lpstr>
      <vt:lpstr>4_Office Theme</vt:lpstr>
      <vt:lpstr>Title</vt:lpstr>
      <vt:lpstr>5_Office Theme</vt:lpstr>
      <vt:lpstr>7_Office Theme</vt:lpstr>
      <vt:lpstr>8_Office Theme</vt:lpstr>
      <vt:lpstr>3. REPORTS ON ICG/NEAMTWS INTERSESSIONAL ACTIVITIES 3.3 Reports by Other ICGs  - Report from ICG/PTWS -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Expansion of the ICG/PTWS Earthquake Source Zone (Recommendation ICG/PTWS-XXX.3)</vt:lpstr>
      <vt:lpstr>PowerPoint プレゼンテーション</vt:lpstr>
      <vt:lpstr>PowerPoint プレゼンテーション</vt:lpstr>
      <vt:lpstr>PowerPoint プレゼンテーション</vt:lpstr>
      <vt:lpstr>Expansion of the ICG/PTWS Earthquake Source Zone</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2024-06-05T04:49:23Z</dcterms:created>
  <dcterms:modified xsi:type="dcterms:W3CDTF">2024-11-26T02:20:05Z</dcterms:modified>
</cp:coreProperties>
</file>