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655" r:id="rId5"/>
    <p:sldMasterId id="2147483667" r:id="rId6"/>
    <p:sldMasterId id="2147483675" r:id="rId7"/>
    <p:sldMasterId id="2147483691" r:id="rId8"/>
    <p:sldMasterId id="2147483693" r:id="rId9"/>
    <p:sldMasterId id="2147483688" r:id="rId10"/>
    <p:sldMasterId id="2147483676" r:id="rId11"/>
    <p:sldMasterId id="2147483697" r:id="rId12"/>
    <p:sldMasterId id="2147483699" r:id="rId13"/>
    <p:sldMasterId id="2147483700" r:id="rId14"/>
    <p:sldMasterId id="2147483717" r:id="rId15"/>
    <p:sldMasterId id="2147483737" r:id="rId16"/>
  </p:sldMasterIdLst>
  <p:notesMasterIdLst>
    <p:notesMasterId r:id="rId26"/>
  </p:notesMasterIdLst>
  <p:handoutMasterIdLst>
    <p:handoutMasterId r:id="rId27"/>
  </p:handoutMasterIdLst>
  <p:sldIdLst>
    <p:sldId id="3314" r:id="rId17"/>
    <p:sldId id="3312" r:id="rId18"/>
    <p:sldId id="3542" r:id="rId19"/>
    <p:sldId id="3543" r:id="rId20"/>
    <p:sldId id="3544" r:id="rId21"/>
    <p:sldId id="343" r:id="rId22"/>
    <p:sldId id="3545" r:id="rId23"/>
    <p:sldId id="3315" r:id="rId24"/>
    <p:sldId id="331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B4"/>
    <a:srgbClr val="183254"/>
    <a:srgbClr val="FCC002"/>
    <a:srgbClr val="67BB89"/>
    <a:srgbClr val="41B7C8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/>
    <p:restoredTop sz="94721"/>
  </p:normalViewPr>
  <p:slideViewPr>
    <p:cSldViewPr snapToGrid="0">
      <p:cViewPr>
        <p:scale>
          <a:sx n="101" d="100"/>
          <a:sy n="101" d="100"/>
        </p:scale>
        <p:origin x="88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6A58-4FB4-4CC6-96D2-704E647E1F92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9EB5-BBC7-4461-B19C-AF767D8FFB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3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CC70-1736-4198-B3CB-0BBF381B4215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5B3A-F9BB-419E-94F8-F6C4477A78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44442-10BC-EC4A-A330-0C125DB912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3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2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41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1538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01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70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319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5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8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78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40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8" b="47620"/>
          <a:stretch/>
        </p:blipFill>
        <p:spPr>
          <a:xfrm>
            <a:off x="-1" y="1881200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3" y="2270490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703252" y="1972193"/>
            <a:ext cx="955433" cy="955433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425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1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3D55D0-3C72-4164-9340-C8944BC23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710858"/>
            <a:ext cx="12192000" cy="45393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4" y="2171125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6140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8304"/>
          <a:stretch/>
        </p:blipFill>
        <p:spPr>
          <a:xfrm>
            <a:off x="0" y="1352639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0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90017"/>
            <a:ext cx="12192000" cy="436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3108" y="1990017"/>
            <a:ext cx="3458892" cy="436564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</p:spTree>
    <p:extLst>
      <p:ext uri="{BB962C8B-B14F-4D97-AF65-F5344CB8AC3E}">
        <p14:creationId xmlns:p14="http://schemas.microsoft.com/office/powerpoint/2010/main" val="35374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0CD4-6B8D-45A9-9DCA-8CB0A0C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62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47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79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56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CT Slide 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D2EF272-5A15-4665-871D-EFC7E6453232}"/>
              </a:ext>
            </a:extLst>
          </p:cNvPr>
          <p:cNvSpPr/>
          <p:nvPr userDrawn="1"/>
        </p:nvSpPr>
        <p:spPr>
          <a:xfrm>
            <a:off x="0" y="1348829"/>
            <a:ext cx="12192000" cy="651911"/>
          </a:xfrm>
          <a:prstGeom prst="rect">
            <a:avLst/>
          </a:prstGeom>
          <a:solidFill>
            <a:srgbClr val="0049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CFEB06-38C7-4D00-BD53-0324E0F0207C}"/>
              </a:ext>
            </a:extLst>
          </p:cNvPr>
          <p:cNvSpPr/>
          <p:nvPr userDrawn="1"/>
        </p:nvSpPr>
        <p:spPr>
          <a:xfrm>
            <a:off x="0" y="-13259"/>
            <a:ext cx="12192000" cy="1368000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3" y="6456491"/>
            <a:ext cx="1993132" cy="32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lnSpc>
                <a:spcPct val="115000"/>
              </a:lnSpc>
              <a:spcAft>
                <a:spcPts val="750"/>
              </a:spcAft>
              <a:buFont typeface="+mj-lt"/>
              <a:buNone/>
            </a:pPr>
            <a:r>
              <a:rPr lang="en-US" sz="675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UNESCO headquarters, Paris. Photo credit : © UNESCO/Michel </a:t>
            </a:r>
            <a:r>
              <a:rPr lang="en-US" sz="675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Ravassard</a:t>
            </a:r>
            <a:r>
              <a:rPr lang="en-US" sz="675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C45E6B-57BF-4C25-ACA0-8EB7E8BEBF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09072" y="320332"/>
            <a:ext cx="9879993" cy="80030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625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OF PRESENTATION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B05784F-579F-4719-B113-F87E47050A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09071" y="1468022"/>
            <a:ext cx="9879993" cy="39753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50" baseline="0">
                <a:solidFill>
                  <a:srgbClr val="FFFFFF"/>
                </a:solidFill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 or summary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CB58858-A397-42BC-9B60-5955C549A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5" y="233377"/>
            <a:ext cx="1520178" cy="10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1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B383AD-DD56-4514-B88F-9FBAE5DBC3CC}"/>
              </a:ext>
            </a:extLst>
          </p:cNvPr>
          <p:cNvSpPr/>
          <p:nvPr userDrawn="1"/>
        </p:nvSpPr>
        <p:spPr>
          <a:xfrm>
            <a:off x="-1065" y="30"/>
            <a:ext cx="12191998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CE4A71-EE8F-4781-BF16-79CF1CF18BD9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5C244330-4EAA-4442-8911-7046D6181781}"/>
              </a:ext>
            </a:extLst>
          </p:cNvPr>
          <p:cNvCxnSpPr/>
          <p:nvPr userDrawn="1"/>
        </p:nvCxnSpPr>
        <p:spPr>
          <a:xfrm>
            <a:off x="3116385" y="6322102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id="{5905EEDD-9606-4D19-9136-18C6AC038738}"/>
              </a:ext>
            </a:extLst>
          </p:cNvPr>
          <p:cNvCxnSpPr/>
          <p:nvPr userDrawn="1"/>
        </p:nvCxnSpPr>
        <p:spPr>
          <a:xfrm>
            <a:off x="9045698" y="6308125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1809074-958E-419D-9735-612538161AC0}"/>
              </a:ext>
            </a:extLst>
          </p:cNvPr>
          <p:cNvSpPr txBox="1"/>
          <p:nvPr userDrawn="1"/>
        </p:nvSpPr>
        <p:spPr>
          <a:xfrm>
            <a:off x="0" y="6366207"/>
            <a:ext cx="311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IOTIC – UNESCO IOC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F833D-322B-4A42-96E1-93662571FB68}"/>
              </a:ext>
            </a:extLst>
          </p:cNvPr>
          <p:cNvSpPr txBox="1"/>
          <p:nvPr userDrawn="1"/>
        </p:nvSpPr>
        <p:spPr>
          <a:xfrm>
            <a:off x="9668008" y="6378617"/>
            <a:ext cx="1901683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 dirty="0">
                <a:solidFill>
                  <a:schemeClr val="bg1"/>
                </a:solidFill>
              </a:rPr>
              <a:t>March 2023</a:t>
            </a:r>
          </a:p>
          <a:p>
            <a:pPr algn="ctr">
              <a:lnSpc>
                <a:spcPts val="1400"/>
              </a:lnSpc>
            </a:pPr>
            <a:r>
              <a:rPr lang="en-GB" sz="1100" b="0" i="1" dirty="0">
                <a:solidFill>
                  <a:schemeClr val="bg1"/>
                </a:solidFill>
              </a:rPr>
              <a:t>(Ardito M Kodijat)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1F2B30-84B9-39B0-F5E0-79FF52E30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88" y="82581"/>
            <a:ext cx="1521315" cy="6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2621" y="5349548"/>
            <a:ext cx="1495758" cy="1437388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358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B383AD-DD56-4514-B88F-9FBAE5DBC3CC}"/>
              </a:ext>
            </a:extLst>
          </p:cNvPr>
          <p:cNvSpPr/>
          <p:nvPr userDrawn="1"/>
        </p:nvSpPr>
        <p:spPr>
          <a:xfrm>
            <a:off x="2" y="30"/>
            <a:ext cx="12191998" cy="606987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CE4A71-EE8F-4781-BF16-79CF1CF18BD9}"/>
              </a:ext>
            </a:extLst>
          </p:cNvPr>
          <p:cNvSpPr/>
          <p:nvPr userDrawn="1"/>
        </p:nvSpPr>
        <p:spPr>
          <a:xfrm>
            <a:off x="0" y="6336082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0163192-08F8-4765-BCB1-696A7444181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4" y="6389012"/>
            <a:ext cx="1576800" cy="416059"/>
          </a:xfrm>
          <a:prstGeom prst="rect">
            <a:avLst/>
          </a:prstGeom>
        </p:spPr>
      </p:pic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5C244330-4EAA-4442-8911-7046D6181781}"/>
              </a:ext>
            </a:extLst>
          </p:cNvPr>
          <p:cNvCxnSpPr/>
          <p:nvPr userDrawn="1"/>
        </p:nvCxnSpPr>
        <p:spPr>
          <a:xfrm>
            <a:off x="3116385" y="6322102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3">
            <a:extLst>
              <a:ext uri="{FF2B5EF4-FFF2-40B4-BE49-F238E27FC236}">
                <a16:creationId xmlns:a16="http://schemas.microsoft.com/office/drawing/2014/main" id="{5905EEDD-9606-4D19-9136-18C6AC038738}"/>
              </a:ext>
            </a:extLst>
          </p:cNvPr>
          <p:cNvCxnSpPr/>
          <p:nvPr userDrawn="1"/>
        </p:nvCxnSpPr>
        <p:spPr>
          <a:xfrm>
            <a:off x="9045698" y="6308125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1809074-958E-419D-9735-612538161AC0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UNESCO Office Jakarta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F833D-322B-4A42-96E1-93662571FB68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chemeClr val="bg1"/>
                </a:solidFill>
              </a:rPr>
              <a:t>March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65A2D2-1B18-4455-8C6F-1100BBDC8040}"/>
              </a:ext>
            </a:extLst>
          </p:cNvPr>
          <p:cNvSpPr/>
          <p:nvPr userDrawn="1"/>
        </p:nvSpPr>
        <p:spPr>
          <a:xfrm>
            <a:off x="-1067" y="587057"/>
            <a:ext cx="12192000" cy="455408"/>
          </a:xfrm>
          <a:prstGeom prst="rect">
            <a:avLst/>
          </a:prstGeom>
          <a:solidFill>
            <a:srgbClr val="0049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4079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56236D-1F73-4FF3-9B93-1143FD6B756A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1B98D4"/>
                </a:solidFill>
              </a:rPr>
              <a:t>UNESCO Office Jakarta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EDD23-C736-49CE-A85E-7FA7E76E2BA1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rgbClr val="1B98D4"/>
                </a:solidFill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2349370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064" y="0"/>
            <a:ext cx="12193065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25">
            <a:extLst>
              <a:ext uri="{FF2B5EF4-FFF2-40B4-BE49-F238E27FC236}">
                <a16:creationId xmlns:a16="http://schemas.microsoft.com/office/drawing/2014/main" id="{3BC56948-583A-483E-87F5-14C23D4225A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8EB8C5-6CA7-4583-A58E-096E78A63C26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UNESCO Office Jakarta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2B554D-D815-4196-A754-3F6209B7CAA2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chemeClr val="bg1"/>
                </a:solidFill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318531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10560519" y="6314542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12192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11000">
                <a:solidFill>
                  <a:srgbClr val="0077D4"/>
                </a:solidFill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024280" y="3111347"/>
            <a:ext cx="6143442" cy="1067479"/>
            <a:chOff x="2268209" y="2796770"/>
            <a:chExt cx="4607582" cy="1067479"/>
          </a:xfrm>
        </p:grpSpPr>
        <p:sp>
          <p:nvSpPr>
            <p:cNvPr id="14" name="TextBox 13"/>
            <p:cNvSpPr txBox="1"/>
            <p:nvPr/>
          </p:nvSpPr>
          <p:spPr>
            <a:xfrm>
              <a:off x="2268209" y="2796770"/>
              <a:ext cx="460758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200"/>
                <a:t>Learn more:</a:t>
              </a:r>
              <a:r>
                <a:rPr lang="en-US" sz="2200" baseline="0"/>
                <a:t> </a:t>
              </a:r>
              <a:r>
                <a:rPr lang="en-US" sz="2200"/>
                <a:t>unesco.org</a:t>
              </a:r>
            </a:p>
          </p:txBody>
        </p:sp>
        <p:pic>
          <p:nvPicPr>
            <p:cNvPr id="15" name="Picture 14" descr="twitter-logo.ai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828" y="2966047"/>
              <a:ext cx="746594" cy="6684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56525" y="3094808"/>
              <a:ext cx="27688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/>
                <a:t>@UNESCO</a:t>
              </a:r>
              <a:br>
                <a:rPr lang="en-US" sz="2200"/>
              </a:br>
              <a:endParaRPr lang="en-US" sz="2200"/>
            </a:p>
          </p:txBody>
        </p:sp>
      </p:grpSp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51A469-F3C6-43B0-955C-9376C7061780}"/>
              </a:ext>
            </a:extLst>
          </p:cNvPr>
          <p:cNvSpPr txBox="1"/>
          <p:nvPr userDrawn="1"/>
        </p:nvSpPr>
        <p:spPr>
          <a:xfrm>
            <a:off x="3146303" y="6352230"/>
            <a:ext cx="580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1B98D4"/>
                </a:solidFill>
              </a:rPr>
              <a:t>UNESCO Office Jakarta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62652-877B-4137-A6E5-C2A98007718A}"/>
              </a:ext>
            </a:extLst>
          </p:cNvPr>
          <p:cNvSpPr txBox="1"/>
          <p:nvPr userDrawn="1"/>
        </p:nvSpPr>
        <p:spPr>
          <a:xfrm>
            <a:off x="9668008" y="6425509"/>
            <a:ext cx="190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i="1" dirty="0">
                <a:solidFill>
                  <a:srgbClr val="1B98D4"/>
                </a:solidFill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1744306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-18482" y="0"/>
            <a:ext cx="3617444" cy="6858000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2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2838996" y="1904387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2</a:t>
            </a:r>
          </a:p>
        </p:txBody>
      </p:sp>
      <p:sp>
        <p:nvSpPr>
          <p:cNvPr id="343" name="Text Placeholder 13"/>
          <p:cNvSpPr>
            <a:spLocks noGrp="1"/>
          </p:cNvSpPr>
          <p:nvPr>
            <p:ph type="body" sz="quarter" idx="30" hasCustomPrompt="1"/>
          </p:nvPr>
        </p:nvSpPr>
        <p:spPr>
          <a:xfrm>
            <a:off x="3821616" y="1904387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2</a:t>
            </a:r>
          </a:p>
        </p:txBody>
      </p:sp>
      <p:sp>
        <p:nvSpPr>
          <p:cNvPr id="344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8883611" y="1901409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47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2833191" y="2479562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3</a:t>
            </a:r>
          </a:p>
        </p:txBody>
      </p:sp>
      <p:sp>
        <p:nvSpPr>
          <p:cNvPr id="348" name="Text Placeholder 13"/>
          <p:cNvSpPr>
            <a:spLocks noGrp="1"/>
          </p:cNvSpPr>
          <p:nvPr>
            <p:ph type="body" sz="quarter" idx="33" hasCustomPrompt="1"/>
          </p:nvPr>
        </p:nvSpPr>
        <p:spPr>
          <a:xfrm>
            <a:off x="3815812" y="247956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3</a:t>
            </a:r>
          </a:p>
        </p:txBody>
      </p:sp>
      <p:sp>
        <p:nvSpPr>
          <p:cNvPr id="349" name="Text Placeholder 13"/>
          <p:cNvSpPr>
            <a:spLocks noGrp="1"/>
          </p:cNvSpPr>
          <p:nvPr>
            <p:ph type="body" sz="quarter" idx="34" hasCustomPrompt="1"/>
          </p:nvPr>
        </p:nvSpPr>
        <p:spPr>
          <a:xfrm>
            <a:off x="8877808" y="247658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57" name="Text Placeholder 13"/>
          <p:cNvSpPr>
            <a:spLocks noGrp="1"/>
          </p:cNvSpPr>
          <p:nvPr>
            <p:ph type="body" sz="quarter" idx="35" hasCustomPrompt="1"/>
          </p:nvPr>
        </p:nvSpPr>
        <p:spPr>
          <a:xfrm>
            <a:off x="2838997" y="3051759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4</a:t>
            </a:r>
          </a:p>
        </p:txBody>
      </p:sp>
      <p:sp>
        <p:nvSpPr>
          <p:cNvPr id="358" name="Text Placeholder 13"/>
          <p:cNvSpPr>
            <a:spLocks noGrp="1"/>
          </p:cNvSpPr>
          <p:nvPr>
            <p:ph type="body" sz="quarter" idx="36" hasCustomPrompt="1"/>
          </p:nvPr>
        </p:nvSpPr>
        <p:spPr>
          <a:xfrm>
            <a:off x="3821620" y="3051759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4</a:t>
            </a:r>
          </a:p>
        </p:txBody>
      </p:sp>
      <p:sp>
        <p:nvSpPr>
          <p:cNvPr id="359" name="Text Placeholder 13"/>
          <p:cNvSpPr>
            <a:spLocks noGrp="1"/>
          </p:cNvSpPr>
          <p:nvPr>
            <p:ph type="body" sz="quarter" idx="37" hasCustomPrompt="1"/>
          </p:nvPr>
        </p:nvSpPr>
        <p:spPr>
          <a:xfrm>
            <a:off x="8883613" y="3048781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67" name="Text Placeholder 13"/>
          <p:cNvSpPr>
            <a:spLocks noGrp="1"/>
          </p:cNvSpPr>
          <p:nvPr>
            <p:ph type="body" sz="quarter" idx="38" hasCustomPrompt="1"/>
          </p:nvPr>
        </p:nvSpPr>
        <p:spPr>
          <a:xfrm>
            <a:off x="2833190" y="3627901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5</a:t>
            </a:r>
          </a:p>
        </p:txBody>
      </p:sp>
      <p:sp>
        <p:nvSpPr>
          <p:cNvPr id="368" name="Text Placeholder 13"/>
          <p:cNvSpPr>
            <a:spLocks noGrp="1"/>
          </p:cNvSpPr>
          <p:nvPr>
            <p:ph type="body" sz="quarter" idx="39" hasCustomPrompt="1"/>
          </p:nvPr>
        </p:nvSpPr>
        <p:spPr>
          <a:xfrm>
            <a:off x="3815812" y="362790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5</a:t>
            </a:r>
          </a:p>
        </p:txBody>
      </p:sp>
      <p:sp>
        <p:nvSpPr>
          <p:cNvPr id="369" name="Text Placeholder 13"/>
          <p:cNvSpPr>
            <a:spLocks noGrp="1"/>
          </p:cNvSpPr>
          <p:nvPr>
            <p:ph type="body" sz="quarter" idx="40" hasCustomPrompt="1"/>
          </p:nvPr>
        </p:nvSpPr>
        <p:spPr>
          <a:xfrm>
            <a:off x="8877806" y="362492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2" name="Text Placeholder 13"/>
          <p:cNvSpPr>
            <a:spLocks noGrp="1"/>
          </p:cNvSpPr>
          <p:nvPr>
            <p:ph type="body" sz="quarter" idx="41" hasCustomPrompt="1"/>
          </p:nvPr>
        </p:nvSpPr>
        <p:spPr>
          <a:xfrm>
            <a:off x="2838998" y="4193212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6</a:t>
            </a:r>
          </a:p>
        </p:txBody>
      </p:sp>
      <p:sp>
        <p:nvSpPr>
          <p:cNvPr id="373" name="Text Placeholder 13"/>
          <p:cNvSpPr>
            <a:spLocks noGrp="1"/>
          </p:cNvSpPr>
          <p:nvPr>
            <p:ph type="body" sz="quarter" idx="42" hasCustomPrompt="1"/>
          </p:nvPr>
        </p:nvSpPr>
        <p:spPr>
          <a:xfrm>
            <a:off x="3821620" y="4193212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6</a:t>
            </a:r>
          </a:p>
        </p:txBody>
      </p:sp>
      <p:sp>
        <p:nvSpPr>
          <p:cNvPr id="374" name="Text Placeholder 13"/>
          <p:cNvSpPr>
            <a:spLocks noGrp="1"/>
          </p:cNvSpPr>
          <p:nvPr>
            <p:ph type="body" sz="quarter" idx="43" hasCustomPrompt="1"/>
          </p:nvPr>
        </p:nvSpPr>
        <p:spPr>
          <a:xfrm>
            <a:off x="8883614" y="4190234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sp>
        <p:nvSpPr>
          <p:cNvPr id="377" name="Text Placeholder 13"/>
          <p:cNvSpPr>
            <a:spLocks noGrp="1"/>
          </p:cNvSpPr>
          <p:nvPr>
            <p:ph type="body" sz="quarter" idx="44" hasCustomPrompt="1"/>
          </p:nvPr>
        </p:nvSpPr>
        <p:spPr>
          <a:xfrm>
            <a:off x="2844799" y="1363921"/>
            <a:ext cx="785225" cy="312738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sz="1500" b="1" baseline="0">
                <a:solidFill>
                  <a:srgbClr val="EEF3FA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  <p:sp>
        <p:nvSpPr>
          <p:cNvPr id="378" name="Text Placeholder 13"/>
          <p:cNvSpPr>
            <a:spLocks noGrp="1"/>
          </p:cNvSpPr>
          <p:nvPr>
            <p:ph type="body" sz="quarter" idx="45" hasCustomPrompt="1"/>
          </p:nvPr>
        </p:nvSpPr>
        <p:spPr>
          <a:xfrm>
            <a:off x="3827421" y="1363921"/>
            <a:ext cx="5061995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500" b="0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fr-FR" err="1"/>
              <a:t>Chapter</a:t>
            </a:r>
            <a:r>
              <a:rPr lang="fr-FR"/>
              <a:t> 1</a:t>
            </a:r>
          </a:p>
        </p:txBody>
      </p:sp>
      <p:sp>
        <p:nvSpPr>
          <p:cNvPr id="379" name="Text Placeholder 13"/>
          <p:cNvSpPr>
            <a:spLocks noGrp="1"/>
          </p:cNvSpPr>
          <p:nvPr>
            <p:ph type="body" sz="quarter" idx="46" hasCustomPrompt="1"/>
          </p:nvPr>
        </p:nvSpPr>
        <p:spPr>
          <a:xfrm>
            <a:off x="8889415" y="1360943"/>
            <a:ext cx="674048" cy="31273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350" b="0" baseline="0">
                <a:solidFill>
                  <a:srgbClr val="024A84"/>
                </a:solidFill>
              </a:defRPr>
            </a:lvl1pPr>
          </a:lstStyle>
          <a:p>
            <a:pPr lvl="0"/>
            <a:r>
              <a:rPr lang="fr-FR" err="1"/>
              <a:t>p.X</a:t>
            </a:r>
            <a:endParaRPr lang="fr-FR"/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4F7A0481-C718-4D3E-ADF2-36ADBDF51F2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CD87E920-AA8C-49D1-AAFC-6905E3FDEE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46303" y="6414843"/>
            <a:ext cx="5899391" cy="314625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rgbClr val="004F8D"/>
                </a:solidFill>
              </a:defRPr>
            </a:lvl1pPr>
          </a:lstStyle>
          <a:p>
            <a:r>
              <a:rPr lang="en-GB" sz="1200" b="1" dirty="0"/>
              <a:t>Disaster Risk Reduction and Tsunami Information unit, UNESCO Office Jakarta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5FC696ED-CA2E-4632-B408-E5E55C67C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11222" y="6386726"/>
            <a:ext cx="2250185" cy="42014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004F8D"/>
                </a:solidFill>
              </a:defRPr>
            </a:lvl1pPr>
          </a:lstStyle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Ardito M Kodijat</a:t>
            </a:r>
          </a:p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15 March 2021</a:t>
            </a:r>
          </a:p>
        </p:txBody>
      </p:sp>
    </p:spTree>
    <p:extLst>
      <p:ext uri="{BB962C8B-B14F-4D97-AF65-F5344CB8AC3E}">
        <p14:creationId xmlns:p14="http://schemas.microsoft.com/office/powerpoint/2010/main" val="1188438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65" y="33"/>
            <a:ext cx="12191998" cy="3335383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146292" y="3655002"/>
            <a:ext cx="7897284" cy="606692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b="1" baseline="0">
                <a:solidFill>
                  <a:srgbClr val="0077D4"/>
                </a:solidFill>
              </a:defRPr>
            </a:lvl1pPr>
          </a:lstStyle>
          <a:p>
            <a:pPr lvl="0"/>
            <a:r>
              <a:rPr lang="en-US"/>
              <a:t>Transition Slide Headline</a:t>
            </a:r>
            <a:endParaRPr lang="fr-FR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2146292" y="4444580"/>
            <a:ext cx="7897284" cy="606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1" baseline="0">
                <a:solidFill>
                  <a:srgbClr val="363636"/>
                </a:solidFill>
              </a:defRPr>
            </a:lvl1pPr>
          </a:lstStyle>
          <a:p>
            <a:pPr lvl="0"/>
            <a:r>
              <a:rPr lang="en-US"/>
              <a:t>Additional details</a:t>
            </a:r>
            <a:endParaRPr lang="fr-FR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146291" y="1845102"/>
            <a:ext cx="1499196" cy="1155593"/>
          </a:xfrm>
          <a:prstGeom prst="rect">
            <a:avLst/>
          </a:prstGeom>
          <a:effectLst/>
        </p:spPr>
        <p:txBody>
          <a:bodyPr/>
          <a:lstStyle>
            <a:lvl1pPr marL="0" indent="0" algn="l">
              <a:buNone/>
              <a:defRPr sz="6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X.</a:t>
            </a:r>
            <a:endParaRPr lang="fr-FR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32CB077F-C1D5-4E1E-BAAD-0EEA4B0940FC}"/>
              </a:ext>
            </a:extLst>
          </p:cNvPr>
          <p:cNvSpPr txBox="1"/>
          <p:nvPr userDrawn="1"/>
        </p:nvSpPr>
        <p:spPr>
          <a:xfrm>
            <a:off x="11602577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8F0A3B2-AC19-4C50-99B8-8ED9D3AC1147}"/>
              </a:ext>
            </a:extLst>
          </p:cNvPr>
          <p:cNvSpPr txBox="1"/>
          <p:nvPr userDrawn="1"/>
        </p:nvSpPr>
        <p:spPr>
          <a:xfrm>
            <a:off x="11602577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>
              <a:solidFill>
                <a:srgbClr val="C5192D"/>
              </a:solidFill>
            </a:endParaRP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EB745C22-0374-44D0-9FFA-C71B9E5A5145}"/>
              </a:ext>
            </a:extLst>
          </p:cNvPr>
          <p:cNvCxnSpPr/>
          <p:nvPr userDrawn="1"/>
        </p:nvCxnSpPr>
        <p:spPr>
          <a:xfrm>
            <a:off x="3061471" y="6324869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3061468" y="6314542"/>
            <a:ext cx="0" cy="538185"/>
          </a:xfrm>
          <a:prstGeom prst="line">
            <a:avLst/>
          </a:prstGeom>
          <a:ln>
            <a:solidFill>
              <a:srgbClr val="0077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DF6414B0-C51D-4C56-92CD-22026119BACC}"/>
              </a:ext>
            </a:extLst>
          </p:cNvPr>
          <p:cNvCxnSpPr/>
          <p:nvPr userDrawn="1"/>
        </p:nvCxnSpPr>
        <p:spPr>
          <a:xfrm>
            <a:off x="9089131" y="6313177"/>
            <a:ext cx="0" cy="549877"/>
          </a:xfrm>
          <a:prstGeom prst="line">
            <a:avLst/>
          </a:prstGeom>
          <a:ln w="9525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24">
            <a:extLst>
              <a:ext uri="{FF2B5EF4-FFF2-40B4-BE49-F238E27FC236}">
                <a16:creationId xmlns:a16="http://schemas.microsoft.com/office/drawing/2014/main" id="{7110CDD9-0E4C-4B78-B0E0-3D9B8D26CA6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70" y="6389011"/>
            <a:ext cx="1576800" cy="416059"/>
          </a:xfrm>
          <a:prstGeom prst="rect">
            <a:avLst/>
          </a:prstGeom>
        </p:spPr>
      </p:pic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132068FF-3688-4C36-AE9C-FD9B7CA339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46303" y="6414843"/>
            <a:ext cx="5899391" cy="314625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rgbClr val="004F8D"/>
                </a:solidFill>
              </a:defRPr>
            </a:lvl1pPr>
          </a:lstStyle>
          <a:p>
            <a:r>
              <a:rPr lang="en-GB" sz="1200" b="1" dirty="0"/>
              <a:t>Disaster Risk Reduction and Tsunami Information unit, UNESCO Office Jakarta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864E7A3-9682-4C0F-BBBF-6A3ABC6C52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11222" y="6386726"/>
            <a:ext cx="2250185" cy="42014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004F8D"/>
                </a:solidFill>
              </a:defRPr>
            </a:lvl1pPr>
          </a:lstStyle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Ardito M Kodijat</a:t>
            </a:r>
          </a:p>
          <a:p>
            <a:pPr algn="ctr">
              <a:lnSpc>
                <a:spcPts val="1200"/>
              </a:lnSpc>
              <a:spcBef>
                <a:spcPts val="0"/>
              </a:spcBef>
            </a:pPr>
            <a:r>
              <a:rPr lang="en-GB" sz="1200" dirty="0"/>
              <a:t>15 March 2021</a:t>
            </a:r>
          </a:p>
        </p:txBody>
      </p:sp>
    </p:spTree>
    <p:extLst>
      <p:ext uri="{BB962C8B-B14F-4D97-AF65-F5344CB8AC3E}">
        <p14:creationId xmlns:p14="http://schemas.microsoft.com/office/powerpoint/2010/main" val="72965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9236-CD36-4D81-AB87-086E7B99C8B7}" type="datetimeFigureOut">
              <a:rPr lang="fr-FR" smtClean="0"/>
              <a:t>17/11/2024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710F-6C95-4E93-9215-C660810CA9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374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BDC09DD5-328A-4E12-98AC-32EFFA4E3094}"/>
              </a:ext>
            </a:extLst>
          </p:cNvPr>
          <p:cNvSpPr/>
          <p:nvPr userDrawn="1"/>
        </p:nvSpPr>
        <p:spPr>
          <a:xfrm>
            <a:off x="761" y="0"/>
            <a:ext cx="12191365" cy="68580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C4B79F20-07DE-43BD-B1F0-2D569890257D}"/>
              </a:ext>
            </a:extLst>
          </p:cNvPr>
          <p:cNvSpPr/>
          <p:nvPr userDrawn="1"/>
        </p:nvSpPr>
        <p:spPr>
          <a:xfrm>
            <a:off x="11049000" y="91303"/>
            <a:ext cx="902207" cy="67069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25F146-ADD9-4761-836C-B50E27AFD2E9}"/>
              </a:ext>
            </a:extLst>
          </p:cNvPr>
          <p:cNvGrpSpPr/>
          <p:nvPr userDrawn="1"/>
        </p:nvGrpSpPr>
        <p:grpSpPr>
          <a:xfrm>
            <a:off x="304801" y="6185789"/>
            <a:ext cx="11264890" cy="596011"/>
            <a:chOff x="304801" y="6185789"/>
            <a:chExt cx="11264890" cy="5960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846C6-9C77-4127-A850-E60EFAC230A0}"/>
                </a:ext>
              </a:extLst>
            </p:cNvPr>
            <p:cNvSpPr txBox="1"/>
            <p:nvPr userDrawn="1"/>
          </p:nvSpPr>
          <p:spPr>
            <a:xfrm>
              <a:off x="3146302" y="6243935"/>
              <a:ext cx="637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2">
                      <a:lumMod val="75000"/>
                    </a:schemeClr>
                  </a:solidFill>
                </a:rPr>
                <a:t>UNESCO IOC - IOTIC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758870-943D-4D99-AA08-AA280BF1F35D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>
                  <a:solidFill>
                    <a:schemeClr val="bg2">
                      <a:lumMod val="75000"/>
                    </a:schemeClr>
                  </a:solidFill>
                </a:rPr>
                <a:t>April 2021</a:t>
              </a:r>
            </a:p>
          </p:txBody>
        </p:sp>
        <p:pic>
          <p:nvPicPr>
            <p:cNvPr id="21" name="Picture 20" descr="Text, logo&#10;&#10;Description automatically generated">
              <a:extLst>
                <a:ext uri="{FF2B5EF4-FFF2-40B4-BE49-F238E27FC236}">
                  <a16:creationId xmlns:a16="http://schemas.microsoft.com/office/drawing/2014/main" id="{E8C76DC7-2468-4EC7-A52B-8EE11B1CC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1" y="6185789"/>
              <a:ext cx="1143000" cy="59601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2661DA-16C2-4C76-A835-A85AF61C00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B6F918-01BF-4D5A-B021-5669AA615D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0381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1D9A45-57B6-7449-8F95-627D2432D0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/>
          </a:p>
        </p:txBody>
      </p:sp>
      <p:sp>
        <p:nvSpPr>
          <p:cNvPr id="3" name="bk object 18">
            <a:extLst>
              <a:ext uri="{FF2B5EF4-FFF2-40B4-BE49-F238E27FC236}">
                <a16:creationId xmlns:a16="http://schemas.microsoft.com/office/drawing/2014/main" id="{5DE048F7-6523-49AA-87DF-390E85279542}"/>
              </a:ext>
            </a:extLst>
          </p:cNvPr>
          <p:cNvSpPr/>
          <p:nvPr userDrawn="1"/>
        </p:nvSpPr>
        <p:spPr>
          <a:xfrm>
            <a:off x="11049000" y="91303"/>
            <a:ext cx="902207" cy="67069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E89EFC-EC1E-4298-8CA6-F042D7070A73}"/>
              </a:ext>
            </a:extLst>
          </p:cNvPr>
          <p:cNvGrpSpPr/>
          <p:nvPr userDrawn="1"/>
        </p:nvGrpSpPr>
        <p:grpSpPr>
          <a:xfrm>
            <a:off x="304801" y="6185789"/>
            <a:ext cx="11264890" cy="596011"/>
            <a:chOff x="304801" y="6185789"/>
            <a:chExt cx="11264890" cy="5960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7480FA-D086-479A-9A36-FCD71FF2C493}"/>
                </a:ext>
              </a:extLst>
            </p:cNvPr>
            <p:cNvSpPr txBox="1"/>
            <p:nvPr userDrawn="1"/>
          </p:nvSpPr>
          <p:spPr>
            <a:xfrm>
              <a:off x="3146302" y="6243935"/>
              <a:ext cx="637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2">
                      <a:lumMod val="75000"/>
                    </a:schemeClr>
                  </a:solidFill>
                </a:rPr>
                <a:t>UNESCO IOC - IOTIC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0B02E0-8735-4737-B715-0C513A4B9D9C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0" i="1" dirty="0">
                  <a:solidFill>
                    <a:schemeClr val="bg2">
                      <a:lumMod val="75000"/>
                    </a:schemeClr>
                  </a:solidFill>
                </a:rPr>
                <a:t>April 2021</a:t>
              </a:r>
            </a:p>
          </p:txBody>
        </p:sp>
        <p:pic>
          <p:nvPicPr>
            <p:cNvPr id="13" name="Picture 12" descr="Text, logo&#10;&#10;Description automatically generated">
              <a:extLst>
                <a:ext uri="{FF2B5EF4-FFF2-40B4-BE49-F238E27FC236}">
                  <a16:creationId xmlns:a16="http://schemas.microsoft.com/office/drawing/2014/main" id="{5B5A5A33-C090-4353-8793-2147785DBF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1" y="6185789"/>
              <a:ext cx="1143000" cy="59601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D77B83E-CCCF-42C7-BFCD-3C81A705FEC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D4322D-B8D4-48D6-85C0-918BECC247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8052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4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92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Slide">
  <p:cSld name="Tab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/>
          <p:nvPr/>
        </p:nvSpPr>
        <p:spPr>
          <a:xfrm>
            <a:off x="0" y="6336080"/>
            <a:ext cx="12192000" cy="521921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0"/>
          <p:cNvSpPr/>
          <p:nvPr/>
        </p:nvSpPr>
        <p:spPr>
          <a:xfrm>
            <a:off x="-1065" y="28"/>
            <a:ext cx="12191997" cy="758619"/>
          </a:xfrm>
          <a:prstGeom prst="rect">
            <a:avLst/>
          </a:prstGeom>
          <a:gradFill>
            <a:gsLst>
              <a:gs pos="0">
                <a:srgbClr val="0077D4"/>
              </a:gs>
              <a:gs pos="100000">
                <a:srgbClr val="004983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420879" y="959562"/>
            <a:ext cx="11350208" cy="97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4A84"/>
              </a:buClr>
              <a:buSzPts val="1350"/>
              <a:buFont typeface="Arial"/>
              <a:buNone/>
              <a:defRPr sz="1350" b="1">
                <a:solidFill>
                  <a:srgbClr val="17161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1050"/>
              <a:buFont typeface="Arial"/>
              <a:buNone/>
              <a:defRPr sz="1050" b="1">
                <a:solidFill>
                  <a:srgbClr val="0077D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900"/>
              <a:buFont typeface="Arial"/>
              <a:buNone/>
              <a:defRPr sz="900"/>
            </a:lvl3pPr>
            <a:lvl4pPr marL="1828800" lvl="3" indent="-280987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825"/>
              <a:buFont typeface="Arial"/>
              <a:buChar char="•"/>
              <a:defRPr sz="825"/>
            </a:lvl4pPr>
            <a:lvl5pPr marL="2286000" lvl="4" indent="-276225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750"/>
              <a:buFont typeface="Arial"/>
              <a:buChar char="•"/>
              <a:defRPr sz="7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 b="0" i="0" u="none" strike="noStrike" cap="none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0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 b="0" i="0" u="none" strike="noStrike" cap="none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2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10" descr="A black and white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156" y="6367184"/>
            <a:ext cx="2181802" cy="45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482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2133" y="1066800"/>
            <a:ext cx="114808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43F903-574C-344D-AD24-FB9AB2A773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lIns="90989" tIns="45496" rIns="90989" bIns="45496"/>
          <a:lstStyle>
            <a:lvl1pPr defTabSz="455003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831FF-B6C7-4942-9253-0D97C972A1C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62024475-29F6-B043-ABD4-D8B7BA229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6348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080725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0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D0F9BB-C12C-4426-B159-EC91763DB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995" y="151611"/>
            <a:ext cx="2593107" cy="1058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724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MASTER SLID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65" y="1"/>
            <a:ext cx="12191997" cy="692210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900" dirty="0">
              <a:solidFill>
                <a:srgbClr val="C5192D"/>
              </a:solidFill>
            </a:endParaRP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463730" y="978010"/>
            <a:ext cx="5138847" cy="5084374"/>
          </a:xfrm>
          <a:prstGeom prst="rect">
            <a:avLst/>
          </a:prstGeom>
          <a:solidFill>
            <a:schemeClr val="bg1"/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127999"/>
            <a:ext cx="11124208" cy="42573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78367" y="978011"/>
            <a:ext cx="5395384" cy="508465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>
            <a:lvl1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800" b="1">
                <a:solidFill>
                  <a:srgbClr val="024A84"/>
                </a:solidFill>
              </a:defRPr>
            </a:lvl1pPr>
            <a:lvl2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0" indent="0" algn="l">
              <a:buClr>
                <a:srgbClr val="024A84"/>
              </a:buClr>
              <a:buFont typeface="Arial" panose="020B0604020202020204" pitchFamily="34" charset="0"/>
              <a:buNone/>
              <a:defRPr sz="1200"/>
            </a:lvl3pPr>
            <a:lvl4pPr marL="1600200" indent="-228600" algn="just">
              <a:buClr>
                <a:srgbClr val="024A84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 algn="just">
              <a:buClr>
                <a:srgbClr val="024A84"/>
              </a:buClr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1">
  <p:cSld name="1_Content Slide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/>
          <p:nvPr/>
        </p:nvSpPr>
        <p:spPr>
          <a:xfrm>
            <a:off x="0" y="6336080"/>
            <a:ext cx="12192000" cy="521921"/>
          </a:xfrm>
          <a:prstGeom prst="rect">
            <a:avLst/>
          </a:prstGeom>
          <a:gradFill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8"/>
          <p:cNvSpPr>
            <a:spLocks noGrp="1"/>
          </p:cNvSpPr>
          <p:nvPr>
            <p:ph type="pic" idx="2"/>
          </p:nvPr>
        </p:nvSpPr>
        <p:spPr>
          <a:xfrm>
            <a:off x="6890876" y="971034"/>
            <a:ext cx="4711701" cy="512935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28"/>
          <p:cNvSpPr/>
          <p:nvPr/>
        </p:nvSpPr>
        <p:spPr>
          <a:xfrm>
            <a:off x="-1065" y="28"/>
            <a:ext cx="12191998" cy="758619"/>
          </a:xfrm>
          <a:prstGeom prst="rect">
            <a:avLst/>
          </a:prstGeom>
          <a:gradFill>
            <a:gsLst>
              <a:gs pos="0">
                <a:srgbClr val="0077D4"/>
              </a:gs>
              <a:gs pos="100000">
                <a:srgbClr val="004983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aseline="-2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420877" y="959561"/>
            <a:ext cx="5675123" cy="514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4A84"/>
              </a:buClr>
              <a:buSzPts val="1350"/>
              <a:buFont typeface="Arial"/>
              <a:buNone/>
              <a:defRPr sz="135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1050"/>
              <a:buFont typeface="Arial"/>
              <a:buNone/>
              <a:defRPr sz="1050" b="1">
                <a:solidFill>
                  <a:srgbClr val="0077D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900"/>
              <a:buFont typeface="Arial"/>
              <a:buNone/>
              <a:defRPr sz="900"/>
            </a:lvl3pPr>
            <a:lvl4pPr marL="1828800" lvl="3" indent="-280987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825"/>
              <a:buFont typeface="Arial"/>
              <a:buChar char="•"/>
              <a:defRPr sz="825"/>
            </a:lvl4pPr>
            <a:lvl5pPr marL="2286000" lvl="4" indent="-276225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24A84"/>
              </a:buClr>
              <a:buSzPts val="750"/>
              <a:buFont typeface="Arial"/>
              <a:buChar char="•"/>
              <a:defRPr sz="7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ctrTitle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156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8"/>
          <p:cNvSpPr txBox="1"/>
          <p:nvPr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75">
              <a:solidFill>
                <a:srgbClr val="C51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3"/>
          </p:nvPr>
        </p:nvSpPr>
        <p:spPr>
          <a:xfrm>
            <a:off x="4467277" y="6488753"/>
            <a:ext cx="3255313" cy="22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" name="Google Shape;44;p28" descr="A black and white logo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2156" y="6367184"/>
            <a:ext cx="2181802" cy="459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22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821C45-9C17-4B09-A58B-94A9B8A2058C}"/>
              </a:ext>
            </a:extLst>
          </p:cNvPr>
          <p:cNvSpPr/>
          <p:nvPr userDrawn="1"/>
        </p:nvSpPr>
        <p:spPr>
          <a:xfrm>
            <a:off x="0" y="6336080"/>
            <a:ext cx="12192000" cy="521921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FE5920-4B6F-486E-9F0D-C1AE18D062F5}"/>
              </a:ext>
            </a:extLst>
          </p:cNvPr>
          <p:cNvSpPr/>
          <p:nvPr userDrawn="1"/>
        </p:nvSpPr>
        <p:spPr>
          <a:xfrm>
            <a:off x="-1065" y="28"/>
            <a:ext cx="12191997" cy="758619"/>
          </a:xfrm>
          <a:prstGeom prst="rect">
            <a:avLst/>
          </a:prstGeom>
          <a:gradFill flip="none" rotWithShape="1">
            <a:gsLst>
              <a:gs pos="100000">
                <a:srgbClr val="004983"/>
              </a:gs>
              <a:gs pos="0">
                <a:srgbClr val="0077D4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0971C8-FA64-4742-8A38-BC2A6D7AB1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894" y="151609"/>
            <a:ext cx="11350193" cy="455408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2775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Insert title of the slide</a:t>
            </a:r>
            <a:endParaRPr lang="en-US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DD1032CB-C952-47D3-91F1-1B8184F497BD}"/>
              </a:ext>
            </a:extLst>
          </p:cNvPr>
          <p:cNvSpPr txBox="1"/>
          <p:nvPr userDrawn="1"/>
        </p:nvSpPr>
        <p:spPr>
          <a:xfrm>
            <a:off x="11602576" y="6552000"/>
            <a:ext cx="287024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1B16DB7F-771E-420A-851F-0FA465E115CA}"/>
              </a:ext>
            </a:extLst>
          </p:cNvPr>
          <p:cNvSpPr txBox="1"/>
          <p:nvPr userDrawn="1"/>
        </p:nvSpPr>
        <p:spPr>
          <a:xfrm>
            <a:off x="11761978" y="6439572"/>
            <a:ext cx="274530" cy="2590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endParaRPr lang="en-US" sz="675" dirty="0">
              <a:solidFill>
                <a:srgbClr val="C5192D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0A9B8A3-238C-4D33-BB5B-3A7D569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05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801537-6E17-492C-809D-7042803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4534" y="6411100"/>
            <a:ext cx="16152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6E103F-C569-40B8-B4E6-EB527A5C76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035D78A-55A5-4AEE-9548-2C8425E25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" y="6371936"/>
            <a:ext cx="2181802" cy="45971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E7E439C-C5A7-5ED5-6AF5-D74F87276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232" y="831944"/>
            <a:ext cx="591634" cy="8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8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6544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1835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847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64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4853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789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5841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7833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72530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1319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8583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175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9529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72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50353" r="5606" b="36489"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408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8" r="47703" b="5212"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74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mtClean="0"/>
              <a:pPr/>
              <a:t>17/11/2024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29840" y="2716523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7534053-254D-4E28-925D-C8196B6A1DA0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EE516-FBD8-4DC1-9266-A07046C024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57322" y="2786402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8255299" y="2786397"/>
            <a:ext cx="1161899" cy="86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F7D3D-79F0-46CE-815A-70D872E7A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A47F5B70-A4B3-46E6-B156-999A54EA23A3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3FB107-7947-4773-9D2C-403FF5D2EBC6}" type="datetimeFigureOut">
              <a:rPr lang="en-ID" smtClean="0"/>
              <a:t>17/11/2024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220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  <p:sldLayoutId id="2147483656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495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8" r:id="rId2"/>
    <p:sldLayoutId id="2147483669" r:id="rId3"/>
    <p:sldLayoutId id="2147483670" r:id="rId4"/>
    <p:sldLayoutId id="2147483689" r:id="rId5"/>
    <p:sldLayoutId id="2147483690" r:id="rId6"/>
    <p:sldLayoutId id="2147483715" r:id="rId7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8"/>
          <p:cNvSpPr/>
          <p:nvPr userDrawn="1"/>
        </p:nvSpPr>
        <p:spPr>
          <a:xfrm>
            <a:off x="518275" y="185580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AB85A-D4DC-48B7-AC15-2A576CD74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AEC65851-C120-4AE0-9C20-79A8D25101DF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B3321D-09B7-419A-8BAF-CB3FBE47F72F}"/>
              </a:ext>
            </a:extLst>
          </p:cNvPr>
          <p:cNvSpPr/>
          <p:nvPr userDrawn="1"/>
        </p:nvSpPr>
        <p:spPr>
          <a:xfrm>
            <a:off x="502508" y="3269246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2CCC20A-A1CA-4F8C-9E43-B430FE3E37D3}"/>
              </a:ext>
            </a:extLst>
          </p:cNvPr>
          <p:cNvSpPr/>
          <p:nvPr userDrawn="1"/>
        </p:nvSpPr>
        <p:spPr>
          <a:xfrm>
            <a:off x="518275" y="468269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9056-E910-4D3F-9F8A-C35247846223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099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/>
          <p:nvPr userDrawn="1"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 userDrawn="1"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 userDrawn="1"/>
        </p:nvSpPr>
        <p:spPr>
          <a:xfrm>
            <a:off x="1697784" y="3511090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5" name="TextBox 27"/>
          <p:cNvSpPr txBox="1"/>
          <p:nvPr userDrawn="1"/>
        </p:nvSpPr>
        <p:spPr>
          <a:xfrm>
            <a:off x="5592372" y="3291783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/>
          </a:p>
        </p:txBody>
      </p:sp>
      <p:sp>
        <p:nvSpPr>
          <p:cNvPr id="16" name="Oval 8"/>
          <p:cNvSpPr/>
          <p:nvPr userDrawn="1"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 userDrawn="1"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 userDrawn="1"/>
        </p:nvSpPr>
        <p:spPr>
          <a:xfrm>
            <a:off x="9529307" y="3526718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/>
          </a:p>
        </p:txBody>
      </p:sp>
      <p:sp>
        <p:nvSpPr>
          <p:cNvPr id="19" name="Oval 8"/>
          <p:cNvSpPr/>
          <p:nvPr userDrawn="1"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 userDrawn="1"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347AA-9E03-4E79-83A3-F0BEFFA79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139CCA59-4736-4A16-BAF9-7008590D0E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40950-1C56-4BF3-A2DD-AF830DAE5D27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7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FD65-7187-4ED1-A740-6B2F1CAEAE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D21CA73B-23B0-4E0C-A623-4B3E1ABEB8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7"/>
          <p:cNvSpPr/>
          <p:nvPr userDrawn="1"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 59"/>
          <p:cNvSpPr/>
          <p:nvPr userDrawn="1"/>
        </p:nvSpPr>
        <p:spPr>
          <a:xfrm>
            <a:off x="5367337" y="3829971"/>
            <a:ext cx="1774525" cy="116156"/>
          </a:xfrm>
          <a:prstGeom prst="rect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 60"/>
          <p:cNvSpPr/>
          <p:nvPr userDrawn="1"/>
        </p:nvSpPr>
        <p:spPr>
          <a:xfrm>
            <a:off x="7140607" y="3829971"/>
            <a:ext cx="1774526" cy="116156"/>
          </a:xfrm>
          <a:prstGeom prst="rect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62"/>
          <p:cNvSpPr/>
          <p:nvPr userDrawn="1"/>
        </p:nvSpPr>
        <p:spPr>
          <a:xfrm>
            <a:off x="2271202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 userDrawn="1"/>
        </p:nvCxnSpPr>
        <p:spPr>
          <a:xfrm flipV="1">
            <a:off x="2695550" y="2112580"/>
            <a:ext cx="1" cy="1724728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4" name="Oval 67"/>
          <p:cNvSpPr/>
          <p:nvPr userDrawn="1"/>
        </p:nvSpPr>
        <p:spPr>
          <a:xfrm>
            <a:off x="5823631" y="2112580"/>
            <a:ext cx="848697" cy="794330"/>
          </a:xfrm>
          <a:prstGeom prst="ellipse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 userDrawn="1"/>
        </p:nvCxnSpPr>
        <p:spPr>
          <a:xfrm flipV="1">
            <a:off x="6247979" y="2509745"/>
            <a:ext cx="1" cy="1385641"/>
          </a:xfrm>
          <a:prstGeom prst="straightConnector1">
            <a:avLst/>
          </a:prstGeom>
          <a:ln w="25400">
            <a:solidFill>
              <a:srgbClr val="67BB89"/>
            </a:solidFill>
            <a:miter/>
          </a:ln>
        </p:spPr>
      </p:cxnSp>
      <p:sp>
        <p:nvSpPr>
          <p:cNvPr id="16" name="Oval 72"/>
          <p:cNvSpPr/>
          <p:nvPr userDrawn="1"/>
        </p:nvSpPr>
        <p:spPr>
          <a:xfrm>
            <a:off x="9335364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 userDrawn="1"/>
        </p:nvCxnSpPr>
        <p:spPr>
          <a:xfrm flipH="1" flipV="1">
            <a:off x="9759712" y="2509745"/>
            <a:ext cx="5" cy="1385641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8" name="Oval 76"/>
          <p:cNvSpPr/>
          <p:nvPr userDrawn="1"/>
        </p:nvSpPr>
        <p:spPr>
          <a:xfrm>
            <a:off x="4049105" y="4859415"/>
            <a:ext cx="848697" cy="794330"/>
          </a:xfrm>
          <a:prstGeom prst="ellipse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 userDrawn="1"/>
        </p:nvCxnSpPr>
        <p:spPr>
          <a:xfrm flipV="1">
            <a:off x="4473454" y="3837307"/>
            <a:ext cx="1" cy="1022107"/>
          </a:xfrm>
          <a:prstGeom prst="straightConnector1">
            <a:avLst/>
          </a:prstGeom>
          <a:ln w="25400">
            <a:solidFill>
              <a:srgbClr val="183254"/>
            </a:solidFill>
            <a:miter/>
          </a:ln>
        </p:spPr>
      </p:cxnSp>
      <p:sp>
        <p:nvSpPr>
          <p:cNvPr id="20" name="Oval 80"/>
          <p:cNvSpPr/>
          <p:nvPr userDrawn="1"/>
        </p:nvSpPr>
        <p:spPr>
          <a:xfrm>
            <a:off x="7560837" y="4859415"/>
            <a:ext cx="848697" cy="794330"/>
          </a:xfrm>
          <a:prstGeom prst="ellipse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 userDrawn="1"/>
        </p:nvCxnSpPr>
        <p:spPr>
          <a:xfrm flipV="1">
            <a:off x="7985186" y="3837307"/>
            <a:ext cx="1255" cy="1022107"/>
          </a:xfrm>
          <a:prstGeom prst="straightConnector1">
            <a:avLst/>
          </a:prstGeom>
          <a:ln w="25400">
            <a:solidFill>
              <a:srgbClr val="FCC002"/>
            </a:solidFill>
            <a:miter/>
          </a:ln>
        </p:spPr>
      </p:cxnSp>
      <p:sp>
        <p:nvSpPr>
          <p:cNvPr id="32" name="Rectangle 59"/>
          <p:cNvSpPr/>
          <p:nvPr userDrawn="1"/>
        </p:nvSpPr>
        <p:spPr>
          <a:xfrm>
            <a:off x="3594066" y="3829971"/>
            <a:ext cx="1774525" cy="116156"/>
          </a:xfrm>
          <a:prstGeom prst="rect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59"/>
          <p:cNvSpPr/>
          <p:nvPr userDrawn="1"/>
        </p:nvSpPr>
        <p:spPr>
          <a:xfrm>
            <a:off x="1818289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A509E63-55CD-40EB-85AD-92344A66B7D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6F82B-0653-4C84-95C0-C657FF2E4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FE81-0D90-4272-BC39-C055F7743A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EB2C2B3B-334A-4D6A-B56D-1C2D00B9E44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694" r:id="rId3"/>
    <p:sldLayoutId id="2147483714" r:id="rId4"/>
    <p:sldLayoutId id="2147483695" r:id="rId5"/>
    <p:sldLayoutId id="214748369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83C4-C2B5-4C73-B449-6D166856C7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0D0A37-E85C-BFE4-81CE-5DB75B10AA8C}"/>
              </a:ext>
            </a:extLst>
          </p:cNvPr>
          <p:cNvSpPr txBox="1"/>
          <p:nvPr/>
        </p:nvSpPr>
        <p:spPr>
          <a:xfrm>
            <a:off x="6838950" y="2933700"/>
            <a:ext cx="4755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IOC SECRETARIAT REPORT </a:t>
            </a:r>
          </a:p>
          <a:p>
            <a:r>
              <a:rPr lang="en-US" sz="3200" dirty="0">
                <a:solidFill>
                  <a:schemeClr val="bg1"/>
                </a:solidFill>
              </a:rPr>
              <a:t>BERNARDO ALIAGA ROSSEL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7A93B-7F1E-919A-FC2C-DE83E3D2C812}"/>
              </a:ext>
            </a:extLst>
          </p:cNvPr>
          <p:cNvSpPr txBox="1"/>
          <p:nvPr/>
        </p:nvSpPr>
        <p:spPr>
          <a:xfrm>
            <a:off x="7429500" y="809625"/>
            <a:ext cx="2902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ICG/IOTWMS XIV – Nov 2024</a:t>
            </a:r>
          </a:p>
          <a:p>
            <a:r>
              <a:rPr lang="en-US" dirty="0">
                <a:solidFill>
                  <a:schemeClr val="bg1"/>
                </a:solidFill>
              </a:rPr>
              <a:t>Jakarta, Indonesia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4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7744">
            <a:extLst>
              <a:ext uri="{FF2B5EF4-FFF2-40B4-BE49-F238E27FC236}">
                <a16:creationId xmlns:a16="http://schemas.microsoft.com/office/drawing/2014/main" id="{F5CB03BA-B054-3540-BDB4-6B9649EB8EAE}"/>
              </a:ext>
            </a:extLst>
          </p:cNvPr>
          <p:cNvSpPr/>
          <p:nvPr/>
        </p:nvSpPr>
        <p:spPr>
          <a:xfrm>
            <a:off x="6454289" y="1151255"/>
            <a:ext cx="353468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5" name="Shape 7745">
            <a:extLst>
              <a:ext uri="{FF2B5EF4-FFF2-40B4-BE49-F238E27FC236}">
                <a16:creationId xmlns:a16="http://schemas.microsoft.com/office/drawing/2014/main" id="{861C8C5D-F209-1D44-A7D2-D1B06ADD0E8C}"/>
              </a:ext>
            </a:extLst>
          </p:cNvPr>
          <p:cNvSpPr/>
          <p:nvPr/>
        </p:nvSpPr>
        <p:spPr>
          <a:xfrm>
            <a:off x="4444800" y="1361737"/>
            <a:ext cx="2222535" cy="143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94" y="0"/>
                </a:moveTo>
                <a:cubicBezTo>
                  <a:pt x="2891" y="0"/>
                  <a:pt x="1893" y="692"/>
                  <a:pt x="1170" y="1811"/>
                </a:cubicBezTo>
                <a:cubicBezTo>
                  <a:pt x="447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447" y="18670"/>
                  <a:pt x="1170" y="19789"/>
                </a:cubicBezTo>
                <a:cubicBezTo>
                  <a:pt x="1893" y="20908"/>
                  <a:pt x="2891" y="21600"/>
                  <a:pt x="3994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843" y="16872"/>
                </a:lnTo>
                <a:cubicBezTo>
                  <a:pt x="3757" y="16872"/>
                  <a:pt x="3679" y="16818"/>
                  <a:pt x="3623" y="16730"/>
                </a:cubicBezTo>
                <a:cubicBezTo>
                  <a:pt x="3568" y="16643"/>
                  <a:pt x="3533" y="16522"/>
                  <a:pt x="3533" y="16388"/>
                </a:cubicBezTo>
                <a:lnTo>
                  <a:pt x="3533" y="5216"/>
                </a:lnTo>
                <a:cubicBezTo>
                  <a:pt x="3533" y="5082"/>
                  <a:pt x="3568" y="4961"/>
                  <a:pt x="3623" y="4874"/>
                </a:cubicBezTo>
                <a:cubicBezTo>
                  <a:pt x="3679" y="4786"/>
                  <a:pt x="3757" y="4732"/>
                  <a:pt x="3843" y="4732"/>
                </a:cubicBezTo>
                <a:lnTo>
                  <a:pt x="20850" y="4732"/>
                </a:lnTo>
                <a:lnTo>
                  <a:pt x="20850" y="0"/>
                </a:lnTo>
                <a:lnTo>
                  <a:pt x="3994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Shape 7747">
            <a:extLst>
              <a:ext uri="{FF2B5EF4-FFF2-40B4-BE49-F238E27FC236}">
                <a16:creationId xmlns:a16="http://schemas.microsoft.com/office/drawing/2014/main" id="{E92AA927-7EC1-294E-8D69-78AB8F23680B}"/>
              </a:ext>
            </a:extLst>
          </p:cNvPr>
          <p:cNvSpPr/>
          <p:nvPr/>
        </p:nvSpPr>
        <p:spPr>
          <a:xfrm flipH="1">
            <a:off x="5676164" y="2477826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2859" y="4732"/>
                </a:lnTo>
                <a:lnTo>
                  <a:pt x="1285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3" name="Shape 7748">
            <a:extLst>
              <a:ext uri="{FF2B5EF4-FFF2-40B4-BE49-F238E27FC236}">
                <a16:creationId xmlns:a16="http://schemas.microsoft.com/office/drawing/2014/main" id="{56A50A9C-9B15-CC4C-8937-45FFFBC9CD5D}"/>
              </a:ext>
            </a:extLst>
          </p:cNvPr>
          <p:cNvSpPr/>
          <p:nvPr/>
        </p:nvSpPr>
        <p:spPr>
          <a:xfrm rot="10800000">
            <a:off x="6411423" y="2270915"/>
            <a:ext cx="1458935" cy="734858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0" name="Shape 7750">
            <a:extLst>
              <a:ext uri="{FF2B5EF4-FFF2-40B4-BE49-F238E27FC236}">
                <a16:creationId xmlns:a16="http://schemas.microsoft.com/office/drawing/2014/main" id="{99B6ED3E-9B1E-F94E-A005-B87D84CFB3ED}"/>
              </a:ext>
            </a:extLst>
          </p:cNvPr>
          <p:cNvSpPr/>
          <p:nvPr/>
        </p:nvSpPr>
        <p:spPr>
          <a:xfrm>
            <a:off x="3996687" y="3597487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9749" y="4732"/>
                </a:lnTo>
                <a:lnTo>
                  <a:pt x="97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7751">
            <a:extLst>
              <a:ext uri="{FF2B5EF4-FFF2-40B4-BE49-F238E27FC236}">
                <a16:creationId xmlns:a16="http://schemas.microsoft.com/office/drawing/2014/main" id="{8C859D98-2F00-DD45-A816-9782582E7661}"/>
              </a:ext>
            </a:extLst>
          </p:cNvPr>
          <p:cNvSpPr/>
          <p:nvPr/>
        </p:nvSpPr>
        <p:spPr>
          <a:xfrm rot="10800000" flipH="1">
            <a:off x="4796787" y="3390576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8" name="Shape 7753">
            <a:extLst>
              <a:ext uri="{FF2B5EF4-FFF2-40B4-BE49-F238E27FC236}">
                <a16:creationId xmlns:a16="http://schemas.microsoft.com/office/drawing/2014/main" id="{087CF5C9-DA28-A747-9BF3-D2E3D576F7AB}"/>
              </a:ext>
            </a:extLst>
          </p:cNvPr>
          <p:cNvSpPr/>
          <p:nvPr/>
        </p:nvSpPr>
        <p:spPr>
          <a:xfrm flipH="1">
            <a:off x="5676164" y="4714896"/>
            <a:ext cx="2551718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3149" y="4732"/>
                </a:lnTo>
                <a:lnTo>
                  <a:pt x="131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9" name="Shape 7754">
            <a:extLst>
              <a:ext uri="{FF2B5EF4-FFF2-40B4-BE49-F238E27FC236}">
                <a16:creationId xmlns:a16="http://schemas.microsoft.com/office/drawing/2014/main" id="{1E535826-96D9-8A41-9D70-2E4B150725DE}"/>
              </a:ext>
            </a:extLst>
          </p:cNvPr>
          <p:cNvSpPr/>
          <p:nvPr/>
        </p:nvSpPr>
        <p:spPr>
          <a:xfrm rot="10800000">
            <a:off x="6412957" y="4507985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7756">
            <a:extLst>
              <a:ext uri="{FF2B5EF4-FFF2-40B4-BE49-F238E27FC236}">
                <a16:creationId xmlns:a16="http://schemas.microsoft.com/office/drawing/2014/main" id="{BD9AD42B-7644-904B-BA2E-85B999A48031}"/>
              </a:ext>
            </a:extLst>
          </p:cNvPr>
          <p:cNvSpPr/>
          <p:nvPr/>
        </p:nvSpPr>
        <p:spPr>
          <a:xfrm>
            <a:off x="1943644" y="5627647"/>
            <a:ext cx="430077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759ADB-E136-AC47-9E48-61C251047F8F}"/>
              </a:ext>
            </a:extLst>
          </p:cNvPr>
          <p:cNvSpPr txBox="1"/>
          <p:nvPr/>
        </p:nvSpPr>
        <p:spPr>
          <a:xfrm>
            <a:off x="3768291" y="306186"/>
            <a:ext cx="46554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Indian Ocean Tsunami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FCFBD0-9A51-4F46-A416-20577DEFDE36}"/>
              </a:ext>
            </a:extLst>
          </p:cNvPr>
          <p:cNvSpPr txBox="1"/>
          <p:nvPr/>
        </p:nvSpPr>
        <p:spPr>
          <a:xfrm>
            <a:off x="5135786" y="885539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50" dirty="0">
                <a:solidFill>
                  <a:schemeClr val="bg1">
                    <a:lumMod val="65000"/>
                  </a:schemeClr>
                </a:solidFill>
                <a:latin typeface="Poppins Light" pitchFamily="2" charset="77"/>
                <a:cs typeface="Poppins Light" pitchFamily="2" charset="77"/>
              </a:rPr>
              <a:t>20 years anniversary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6BCD4A-77BE-9943-8332-E9196ADBC5A8}"/>
              </a:ext>
            </a:extLst>
          </p:cNvPr>
          <p:cNvSpPr txBox="1"/>
          <p:nvPr/>
        </p:nvSpPr>
        <p:spPr>
          <a:xfrm>
            <a:off x="1852831" y="5825798"/>
            <a:ext cx="4204998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March-August  2023 – planning phase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846965-429A-984B-9F39-F11346FEED04}"/>
              </a:ext>
            </a:extLst>
          </p:cNvPr>
          <p:cNvSpPr txBox="1"/>
          <p:nvPr/>
        </p:nvSpPr>
        <p:spPr>
          <a:xfrm>
            <a:off x="4167201" y="3588728"/>
            <a:ext cx="177003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Jan-June 2024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A19D81-A7FC-9546-A6F8-A72E37707BDB}"/>
              </a:ext>
            </a:extLst>
          </p:cNvPr>
          <p:cNvSpPr txBox="1"/>
          <p:nvPr/>
        </p:nvSpPr>
        <p:spPr>
          <a:xfrm>
            <a:off x="6807351" y="4717718"/>
            <a:ext cx="136608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 Nov. 2023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B1FF08-0EEF-1648-BB34-A26399C0C5A4}"/>
              </a:ext>
            </a:extLst>
          </p:cNvPr>
          <p:cNvSpPr txBox="1"/>
          <p:nvPr/>
        </p:nvSpPr>
        <p:spPr>
          <a:xfrm>
            <a:off x="7140890" y="2447966"/>
            <a:ext cx="125547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June 2024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90049E-CEA9-124D-974D-F8EDBADFB47F}"/>
              </a:ext>
            </a:extLst>
          </p:cNvPr>
          <p:cNvSpPr txBox="1"/>
          <p:nvPr/>
        </p:nvSpPr>
        <p:spPr>
          <a:xfrm>
            <a:off x="8039295" y="1338271"/>
            <a:ext cx="148309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26 Dec. 2024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975C0C-0A34-A041-9F93-2FFC7D585107}"/>
              </a:ext>
            </a:extLst>
          </p:cNvPr>
          <p:cNvSpPr txBox="1"/>
          <p:nvPr/>
        </p:nvSpPr>
        <p:spPr>
          <a:xfrm>
            <a:off x="8560029" y="4661953"/>
            <a:ext cx="135646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WTAD 2023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617266D-6A9F-2F4F-9680-10763EAE6F8D}"/>
              </a:ext>
            </a:extLst>
          </p:cNvPr>
          <p:cNvSpPr txBox="1">
            <a:spLocks/>
          </p:cNvSpPr>
          <p:nvPr/>
        </p:nvSpPr>
        <p:spPr>
          <a:xfrm>
            <a:off x="8165402" y="4931559"/>
            <a:ext cx="2284782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WTAD Event at HQs connected with shootings and recording of Tsunami Survivors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C045BA-11B0-BB46-8B4D-DEA94D86210B}"/>
              </a:ext>
            </a:extLst>
          </p:cNvPr>
          <p:cNvSpPr txBox="1"/>
          <p:nvPr/>
        </p:nvSpPr>
        <p:spPr>
          <a:xfrm>
            <a:off x="9192494" y="2481967"/>
            <a:ext cx="138211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IOC EC 57th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3DFC2EA2-3664-DE49-BABB-9EF8F405D107}"/>
              </a:ext>
            </a:extLst>
          </p:cNvPr>
          <p:cNvSpPr txBox="1">
            <a:spLocks/>
          </p:cNvSpPr>
          <p:nvPr/>
        </p:nvSpPr>
        <p:spPr>
          <a:xfrm>
            <a:off x="8530904" y="2805415"/>
            <a:ext cx="2741836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Roger </a:t>
            </a:r>
            <a:r>
              <a:rPr lang="en-US" sz="1200" b="1" dirty="0" err="1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Revelle</a:t>
            </a: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Lecture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Side events with UNDRR, UNDP, 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Exhibition “I survived a tsunami”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F9C515-D368-3341-A23C-7AB2866242D5}"/>
              </a:ext>
            </a:extLst>
          </p:cNvPr>
          <p:cNvSpPr txBox="1"/>
          <p:nvPr/>
        </p:nvSpPr>
        <p:spPr>
          <a:xfrm>
            <a:off x="2433376" y="3614113"/>
            <a:ext cx="152638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Social Media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049F9D78-0FF0-2E45-94B3-E1FC28A6A27D}"/>
              </a:ext>
            </a:extLst>
          </p:cNvPr>
          <p:cNvSpPr txBox="1">
            <a:spLocks/>
          </p:cNvSpPr>
          <p:nvPr/>
        </p:nvSpPr>
        <p:spPr>
          <a:xfrm>
            <a:off x="1808158" y="3984171"/>
            <a:ext cx="2010377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crescendo phased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Social Media, interviews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Regional events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85E4BD-903A-C24C-B50C-70B682CD963F}"/>
              </a:ext>
            </a:extLst>
          </p:cNvPr>
          <p:cNvSpPr txBox="1"/>
          <p:nvPr/>
        </p:nvSpPr>
        <p:spPr>
          <a:xfrm>
            <a:off x="1778680" y="1244495"/>
            <a:ext cx="274183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WTAD 2024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BB48705D-3C6D-6E46-B7B2-91329537BFA3}"/>
              </a:ext>
            </a:extLst>
          </p:cNvPr>
          <p:cNvSpPr txBox="1">
            <a:spLocks/>
          </p:cNvSpPr>
          <p:nvPr/>
        </p:nvSpPr>
        <p:spPr>
          <a:xfrm>
            <a:off x="1619494" y="1508607"/>
            <a:ext cx="2825306" cy="48288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Core WTAD event at UNESCO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(previously only at UN HQs in New York)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83B3ED-BA0B-4A5F-B12E-E48F1544CEBE}"/>
              </a:ext>
            </a:extLst>
          </p:cNvPr>
          <p:cNvSpPr txBox="1"/>
          <p:nvPr/>
        </p:nvSpPr>
        <p:spPr>
          <a:xfrm>
            <a:off x="7443139" y="1645504"/>
            <a:ext cx="217078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Jakarta, Indonesia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6AE995-7E4C-49E6-B09C-70BF7023CEDA}"/>
              </a:ext>
            </a:extLst>
          </p:cNvPr>
          <p:cNvSpPr txBox="1"/>
          <p:nvPr/>
        </p:nvSpPr>
        <p:spPr>
          <a:xfrm>
            <a:off x="4587368" y="1345568"/>
            <a:ext cx="138211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 Nov. 2024</a:t>
            </a:r>
          </a:p>
        </p:txBody>
      </p:sp>
    </p:spTree>
    <p:extLst>
      <p:ext uri="{BB962C8B-B14F-4D97-AF65-F5344CB8AC3E}">
        <p14:creationId xmlns:p14="http://schemas.microsoft.com/office/powerpoint/2010/main" val="325749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1994B1F-9202-60AA-2FDE-3CDEF21A35D5}"/>
              </a:ext>
            </a:extLst>
          </p:cNvPr>
          <p:cNvSpPr txBox="1"/>
          <p:nvPr/>
        </p:nvSpPr>
        <p:spPr>
          <a:xfrm>
            <a:off x="131474" y="4107732"/>
            <a:ext cx="34722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356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Stories of Eyewitness and Survivors of Past Tsunamis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(222 in YouTube IOTIC 134 in Process)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58C1A297-80BF-897A-5785-BEF3B8F30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92" y="5086651"/>
            <a:ext cx="1460737" cy="103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342B2-F3B9-2C2D-6967-10BD83282D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84" y="5026603"/>
            <a:ext cx="1638413" cy="1159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593D24-FD99-92BB-F6AF-88B819DA0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52" y="5020547"/>
            <a:ext cx="1493790" cy="1039158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5AA7CC5E-BE5B-3631-4C91-C1881384E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1" y="5020547"/>
            <a:ext cx="1493790" cy="10512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850DD5-45B7-97A5-1C12-17A7A6E27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55" y="4824253"/>
            <a:ext cx="957382" cy="1323440"/>
          </a:xfrm>
          <a:prstGeom prst="rect">
            <a:avLst/>
          </a:prstGeom>
        </p:spPr>
      </p:pic>
      <p:pic>
        <p:nvPicPr>
          <p:cNvPr id="2" name="Picture 1" descr="A picture containing person, striped, underpants&#10;&#10;Description automatically generated">
            <a:extLst>
              <a:ext uri="{FF2B5EF4-FFF2-40B4-BE49-F238E27FC236}">
                <a16:creationId xmlns:a16="http://schemas.microsoft.com/office/drawing/2014/main" id="{44E99DB7-D974-4458-A33D-BF66C1FB07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 b="9201"/>
          <a:stretch/>
        </p:blipFill>
        <p:spPr>
          <a:xfrm rot="5400000">
            <a:off x="7397681" y="1503795"/>
            <a:ext cx="2135158" cy="1281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A6497-D6C8-BC7A-4CE6-06B7C3D23F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25" y="1105971"/>
            <a:ext cx="1497486" cy="2120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16E92-EC56-A986-DE92-ED5B3EC6B8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54" y="1091144"/>
            <a:ext cx="1507956" cy="2135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C9BF53-58C7-2F44-6B19-5AF43D3E07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65" y="1105972"/>
            <a:ext cx="1497484" cy="2120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13D04-FBDF-06AA-EDE0-3783F2D00118}"/>
              </a:ext>
            </a:extLst>
          </p:cNvPr>
          <p:cNvSpPr txBox="1"/>
          <p:nvPr/>
        </p:nvSpPr>
        <p:spPr>
          <a:xfrm>
            <a:off x="54432" y="3241129"/>
            <a:ext cx="15136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1945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Makran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38 videos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31C679-4180-254F-EF7B-F63C9864041A}"/>
              </a:ext>
            </a:extLst>
          </p:cNvPr>
          <p:cNvSpPr txBox="1"/>
          <p:nvPr/>
        </p:nvSpPr>
        <p:spPr>
          <a:xfrm>
            <a:off x="3492382" y="3248499"/>
            <a:ext cx="1145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1992 Flores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45 videos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E3606-2EA1-66D2-E695-483A3E599460}"/>
              </a:ext>
            </a:extLst>
          </p:cNvPr>
          <p:cNvSpPr txBox="1"/>
          <p:nvPr/>
        </p:nvSpPr>
        <p:spPr>
          <a:xfrm>
            <a:off x="4821532" y="3257578"/>
            <a:ext cx="15421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Banyuwangi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46 videos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DF09C-556B-4491-47D2-4FE201C72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3"/>
          <a:stretch/>
        </p:blipFill>
        <p:spPr>
          <a:xfrm>
            <a:off x="6445106" y="1087417"/>
            <a:ext cx="1300371" cy="2124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50E852-D7E5-8516-3E86-0C9FC41F4565}"/>
              </a:ext>
            </a:extLst>
          </p:cNvPr>
          <p:cNvSpPr txBox="1"/>
          <p:nvPr/>
        </p:nvSpPr>
        <p:spPr>
          <a:xfrm>
            <a:off x="1845709" y="3248499"/>
            <a:ext cx="1239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1950 Ambon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28 videos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9578C-13AF-610C-7BF4-C71C027EA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" y="1074054"/>
            <a:ext cx="1542795" cy="2183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585789-905C-727E-C32A-DBFAFFF29441}"/>
              </a:ext>
            </a:extLst>
          </p:cNvPr>
          <p:cNvSpPr txBox="1"/>
          <p:nvPr/>
        </p:nvSpPr>
        <p:spPr>
          <a:xfrm>
            <a:off x="59197" y="76972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D27F5-32A8-05A3-E6B0-7A2D64D9F65E}"/>
              </a:ext>
            </a:extLst>
          </p:cNvPr>
          <p:cNvSpPr txBox="1"/>
          <p:nvPr/>
        </p:nvSpPr>
        <p:spPr>
          <a:xfrm>
            <a:off x="1696466" y="7678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653A66-7465-F4B6-E891-2945D328AFC8}"/>
              </a:ext>
            </a:extLst>
          </p:cNvPr>
          <p:cNvSpPr txBox="1"/>
          <p:nvPr/>
        </p:nvSpPr>
        <p:spPr>
          <a:xfrm>
            <a:off x="3277366" y="7678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5F055-8319-3824-D041-C4D176BF78E0}"/>
              </a:ext>
            </a:extLst>
          </p:cNvPr>
          <p:cNvSpPr txBox="1"/>
          <p:nvPr/>
        </p:nvSpPr>
        <p:spPr>
          <a:xfrm>
            <a:off x="4800920" y="767857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49EF1C-A6C5-E4B2-AE08-065F8851F2F1}"/>
              </a:ext>
            </a:extLst>
          </p:cNvPr>
          <p:cNvSpPr txBox="1"/>
          <p:nvPr/>
        </p:nvSpPr>
        <p:spPr>
          <a:xfrm>
            <a:off x="6420852" y="74652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90E79-C538-4B92-18EF-44B78FF8DAE4}"/>
              </a:ext>
            </a:extLst>
          </p:cNvPr>
          <p:cNvSpPr txBox="1"/>
          <p:nvPr/>
        </p:nvSpPr>
        <p:spPr>
          <a:xfrm>
            <a:off x="7840630" y="3284947"/>
            <a:ext cx="1291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1996 Biak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60 Videos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FA7B8F-9F6C-7740-EA19-F092FD01412A}"/>
              </a:ext>
            </a:extLst>
          </p:cNvPr>
          <p:cNvSpPr txBox="1"/>
          <p:nvPr/>
        </p:nvSpPr>
        <p:spPr>
          <a:xfrm>
            <a:off x="7845002" y="740154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458B7-AF8A-639D-3E34-9F52AE20F8A8}"/>
              </a:ext>
            </a:extLst>
          </p:cNvPr>
          <p:cNvSpPr txBox="1"/>
          <p:nvPr/>
        </p:nvSpPr>
        <p:spPr>
          <a:xfrm>
            <a:off x="9222144" y="3284947"/>
            <a:ext cx="1291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2000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Banggai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72 Videos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3A985A-B598-6660-3915-11B7A8D461AD}"/>
              </a:ext>
            </a:extLst>
          </p:cNvPr>
          <p:cNvSpPr txBox="1"/>
          <p:nvPr/>
        </p:nvSpPr>
        <p:spPr>
          <a:xfrm>
            <a:off x="9295808" y="741485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2022</a:t>
            </a:r>
          </a:p>
        </p:txBody>
      </p:sp>
      <p:pic>
        <p:nvPicPr>
          <p:cNvPr id="26" name="Picture 25" descr="A person sitting in a chair next to a camera&#10;&#10;Description automatically generated with low confidence">
            <a:extLst>
              <a:ext uri="{FF2B5EF4-FFF2-40B4-BE49-F238E27FC236}">
                <a16:creationId xmlns:a16="http://schemas.microsoft.com/office/drawing/2014/main" id="{3AD27F32-5401-4E47-8E5F-BD922932E9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6" t="5504" r="59339" b="37722"/>
          <a:stretch/>
        </p:blipFill>
        <p:spPr>
          <a:xfrm>
            <a:off x="9185043" y="1057607"/>
            <a:ext cx="1248390" cy="21351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0C7008-3571-BC38-19A1-42913EBD4E13}"/>
              </a:ext>
            </a:extLst>
          </p:cNvPr>
          <p:cNvSpPr txBox="1"/>
          <p:nvPr/>
        </p:nvSpPr>
        <p:spPr>
          <a:xfrm>
            <a:off x="6407247" y="3257578"/>
            <a:ext cx="1522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Central Sulawesi Tsunamis (1927, 1938, 1968, 1996, 2018)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30 videos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327BB3-9D95-7A86-7856-BC364318D200}"/>
              </a:ext>
            </a:extLst>
          </p:cNvPr>
          <p:cNvSpPr txBox="1"/>
          <p:nvPr/>
        </p:nvSpPr>
        <p:spPr>
          <a:xfrm>
            <a:off x="177945" y="5854153"/>
            <a:ext cx="354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 Booklet Publication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5816-6517-2015-7003-7FFC1C9C22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1346" y="5104815"/>
            <a:ext cx="1552500" cy="10712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903BE32-70AB-5D78-1B31-483E1CCD6FAC}"/>
              </a:ext>
            </a:extLst>
          </p:cNvPr>
          <p:cNvSpPr txBox="1"/>
          <p:nvPr/>
        </p:nvSpPr>
        <p:spPr>
          <a:xfrm>
            <a:off x="10548850" y="3290105"/>
            <a:ext cx="1291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rial Nova" panose="020B05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1995 Dili Tsunami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East Timor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/>
                <a:sym typeface="Arial"/>
              </a:rPr>
              <a:t>37 Videos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EEB1DB-FF70-8F57-F27C-F27EB8137C54}"/>
              </a:ext>
            </a:extLst>
          </p:cNvPr>
          <p:cNvSpPr txBox="1"/>
          <p:nvPr/>
        </p:nvSpPr>
        <p:spPr>
          <a:xfrm>
            <a:off x="10622514" y="746643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2023</a:t>
            </a:r>
          </a:p>
        </p:txBody>
      </p:sp>
      <p:pic>
        <p:nvPicPr>
          <p:cNvPr id="36" name="Picture 35" descr="A person sitting in a chair&#10;&#10;Description automatically generated">
            <a:extLst>
              <a:ext uri="{FF2B5EF4-FFF2-40B4-BE49-F238E27FC236}">
                <a16:creationId xmlns:a16="http://schemas.microsoft.com/office/drawing/2014/main" id="{94ABDE33-D42F-A24A-80FE-58A19628B1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27174" r="17367" b="27841"/>
          <a:stretch/>
        </p:blipFill>
        <p:spPr>
          <a:xfrm rot="5400000">
            <a:off x="10086354" y="1494531"/>
            <a:ext cx="2152250" cy="13003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96773FC-BA68-8EED-2536-2734BDB177A7}"/>
              </a:ext>
            </a:extLst>
          </p:cNvPr>
          <p:cNvSpPr txBox="1"/>
          <p:nvPr/>
        </p:nvSpPr>
        <p:spPr>
          <a:xfrm>
            <a:off x="118304" y="182003"/>
            <a:ext cx="9663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IOTIC – BMKG: Preserving Past Tsunami Information for Future Preparedness</a:t>
            </a:r>
          </a:p>
        </p:txBody>
      </p:sp>
    </p:spTree>
    <p:extLst>
      <p:ext uri="{BB962C8B-B14F-4D97-AF65-F5344CB8AC3E}">
        <p14:creationId xmlns:p14="http://schemas.microsoft.com/office/powerpoint/2010/main" val="3516040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0EC4C-D231-746D-3406-EEB690E3C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05" y="1256834"/>
            <a:ext cx="2879083" cy="46110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D7A4B-4E3D-AD80-C72D-B443204D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976" y="2349372"/>
            <a:ext cx="2880360" cy="2160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94A0A-AC97-CFC4-0872-AD6FEA2D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41" y="2780918"/>
            <a:ext cx="2880360" cy="129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9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ople standing on a wall with flags&#10;&#10;Description automatically generated">
            <a:extLst>
              <a:ext uri="{FF2B5EF4-FFF2-40B4-BE49-F238E27FC236}">
                <a16:creationId xmlns:a16="http://schemas.microsoft.com/office/drawing/2014/main" id="{F9A7AFB8-D07C-8B25-1258-6EFD0433B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89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13" y="1034716"/>
            <a:ext cx="8771907" cy="342441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UNESCO-IOC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6CB5E-8895-875A-3126-68DC10D4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1247369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8E3E-6A3C-20E6-56C2-447D241A15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0" y="2914506"/>
            <a:ext cx="285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18D81-BBC5-1213-ECAF-8C02DFFFA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77" y="707556"/>
            <a:ext cx="4548973" cy="5655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E3A82-2ECD-04C5-A4FE-6866080C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1372953"/>
            <a:ext cx="62674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93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7744">
            <a:extLst>
              <a:ext uri="{FF2B5EF4-FFF2-40B4-BE49-F238E27FC236}">
                <a16:creationId xmlns:a16="http://schemas.microsoft.com/office/drawing/2014/main" id="{F5CB03BA-B054-3540-BDB4-6B9649EB8EAE}"/>
              </a:ext>
            </a:extLst>
          </p:cNvPr>
          <p:cNvSpPr/>
          <p:nvPr/>
        </p:nvSpPr>
        <p:spPr>
          <a:xfrm>
            <a:off x="6454289" y="1151255"/>
            <a:ext cx="353468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5" name="Shape 7745">
            <a:extLst>
              <a:ext uri="{FF2B5EF4-FFF2-40B4-BE49-F238E27FC236}">
                <a16:creationId xmlns:a16="http://schemas.microsoft.com/office/drawing/2014/main" id="{861C8C5D-F209-1D44-A7D2-D1B06ADD0E8C}"/>
              </a:ext>
            </a:extLst>
          </p:cNvPr>
          <p:cNvSpPr/>
          <p:nvPr/>
        </p:nvSpPr>
        <p:spPr>
          <a:xfrm>
            <a:off x="4444800" y="1361737"/>
            <a:ext cx="2222535" cy="1435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94" y="0"/>
                </a:moveTo>
                <a:cubicBezTo>
                  <a:pt x="2891" y="0"/>
                  <a:pt x="1893" y="692"/>
                  <a:pt x="1170" y="1811"/>
                </a:cubicBezTo>
                <a:cubicBezTo>
                  <a:pt x="447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447" y="18670"/>
                  <a:pt x="1170" y="19789"/>
                </a:cubicBezTo>
                <a:cubicBezTo>
                  <a:pt x="1893" y="20908"/>
                  <a:pt x="2891" y="21600"/>
                  <a:pt x="3994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843" y="16872"/>
                </a:lnTo>
                <a:cubicBezTo>
                  <a:pt x="3757" y="16872"/>
                  <a:pt x="3679" y="16818"/>
                  <a:pt x="3623" y="16730"/>
                </a:cubicBezTo>
                <a:cubicBezTo>
                  <a:pt x="3568" y="16643"/>
                  <a:pt x="3533" y="16522"/>
                  <a:pt x="3533" y="16388"/>
                </a:cubicBezTo>
                <a:lnTo>
                  <a:pt x="3533" y="5216"/>
                </a:lnTo>
                <a:cubicBezTo>
                  <a:pt x="3533" y="5082"/>
                  <a:pt x="3568" y="4961"/>
                  <a:pt x="3623" y="4874"/>
                </a:cubicBezTo>
                <a:cubicBezTo>
                  <a:pt x="3679" y="4786"/>
                  <a:pt x="3757" y="4732"/>
                  <a:pt x="3843" y="4732"/>
                </a:cubicBezTo>
                <a:lnTo>
                  <a:pt x="20850" y="4732"/>
                </a:lnTo>
                <a:lnTo>
                  <a:pt x="20850" y="0"/>
                </a:lnTo>
                <a:lnTo>
                  <a:pt x="3994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Shape 7747">
            <a:extLst>
              <a:ext uri="{FF2B5EF4-FFF2-40B4-BE49-F238E27FC236}">
                <a16:creationId xmlns:a16="http://schemas.microsoft.com/office/drawing/2014/main" id="{E92AA927-7EC1-294E-8D69-78AB8F23680B}"/>
              </a:ext>
            </a:extLst>
          </p:cNvPr>
          <p:cNvSpPr/>
          <p:nvPr/>
        </p:nvSpPr>
        <p:spPr>
          <a:xfrm flipH="1">
            <a:off x="5676164" y="2477826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2859" y="4732"/>
                </a:lnTo>
                <a:lnTo>
                  <a:pt x="1285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3" name="Shape 7748">
            <a:extLst>
              <a:ext uri="{FF2B5EF4-FFF2-40B4-BE49-F238E27FC236}">
                <a16:creationId xmlns:a16="http://schemas.microsoft.com/office/drawing/2014/main" id="{56A50A9C-9B15-CC4C-8937-45FFFBC9CD5D}"/>
              </a:ext>
            </a:extLst>
          </p:cNvPr>
          <p:cNvSpPr/>
          <p:nvPr/>
        </p:nvSpPr>
        <p:spPr>
          <a:xfrm rot="10800000">
            <a:off x="6411423" y="2270915"/>
            <a:ext cx="1458935" cy="734858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0" name="Shape 7750">
            <a:extLst>
              <a:ext uri="{FF2B5EF4-FFF2-40B4-BE49-F238E27FC236}">
                <a16:creationId xmlns:a16="http://schemas.microsoft.com/office/drawing/2014/main" id="{99B6ED3E-9B1E-F94E-A005-B87D84CFB3ED}"/>
              </a:ext>
            </a:extLst>
          </p:cNvPr>
          <p:cNvSpPr/>
          <p:nvPr/>
        </p:nvSpPr>
        <p:spPr>
          <a:xfrm>
            <a:off x="3996687" y="3597487"/>
            <a:ext cx="2994294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9749" y="4732"/>
                </a:lnTo>
                <a:lnTo>
                  <a:pt x="97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7751">
            <a:extLst>
              <a:ext uri="{FF2B5EF4-FFF2-40B4-BE49-F238E27FC236}">
                <a16:creationId xmlns:a16="http://schemas.microsoft.com/office/drawing/2014/main" id="{8C859D98-2F00-DD45-A816-9782582E7661}"/>
              </a:ext>
            </a:extLst>
          </p:cNvPr>
          <p:cNvSpPr/>
          <p:nvPr/>
        </p:nvSpPr>
        <p:spPr>
          <a:xfrm rot="10800000" flipH="1">
            <a:off x="4796787" y="3390576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8" name="Shape 7753">
            <a:extLst>
              <a:ext uri="{FF2B5EF4-FFF2-40B4-BE49-F238E27FC236}">
                <a16:creationId xmlns:a16="http://schemas.microsoft.com/office/drawing/2014/main" id="{087CF5C9-DA28-A747-9BF3-D2E3D576F7AB}"/>
              </a:ext>
            </a:extLst>
          </p:cNvPr>
          <p:cNvSpPr/>
          <p:nvPr/>
        </p:nvSpPr>
        <p:spPr>
          <a:xfrm flipH="1">
            <a:off x="5676164" y="4714896"/>
            <a:ext cx="2551718" cy="1435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79" y="0"/>
                </a:moveTo>
                <a:cubicBezTo>
                  <a:pt x="2518" y="0"/>
                  <a:pt x="1648" y="692"/>
                  <a:pt x="1019" y="1811"/>
                </a:cubicBezTo>
                <a:cubicBezTo>
                  <a:pt x="389" y="2930"/>
                  <a:pt x="0" y="4476"/>
                  <a:pt x="0" y="6183"/>
                </a:cubicBezTo>
                <a:lnTo>
                  <a:pt x="0" y="15417"/>
                </a:lnTo>
                <a:cubicBezTo>
                  <a:pt x="0" y="17124"/>
                  <a:pt x="389" y="18670"/>
                  <a:pt x="1019" y="19789"/>
                </a:cubicBezTo>
                <a:cubicBezTo>
                  <a:pt x="1648" y="20908"/>
                  <a:pt x="2518" y="21600"/>
                  <a:pt x="3479" y="21600"/>
                </a:cubicBezTo>
                <a:lnTo>
                  <a:pt x="21600" y="21600"/>
                </a:lnTo>
                <a:lnTo>
                  <a:pt x="21600" y="16872"/>
                </a:lnTo>
                <a:lnTo>
                  <a:pt x="3347" y="16872"/>
                </a:lnTo>
                <a:cubicBezTo>
                  <a:pt x="3272" y="16872"/>
                  <a:pt x="3205" y="16818"/>
                  <a:pt x="3156" y="16730"/>
                </a:cubicBezTo>
                <a:cubicBezTo>
                  <a:pt x="3107" y="16643"/>
                  <a:pt x="3077" y="16522"/>
                  <a:pt x="3077" y="16388"/>
                </a:cubicBezTo>
                <a:lnTo>
                  <a:pt x="3077" y="5216"/>
                </a:lnTo>
                <a:cubicBezTo>
                  <a:pt x="3077" y="5082"/>
                  <a:pt x="3107" y="4961"/>
                  <a:pt x="3156" y="4874"/>
                </a:cubicBezTo>
                <a:cubicBezTo>
                  <a:pt x="3205" y="4786"/>
                  <a:pt x="3272" y="4732"/>
                  <a:pt x="3347" y="4732"/>
                </a:cubicBezTo>
                <a:lnTo>
                  <a:pt x="13149" y="4732"/>
                </a:lnTo>
                <a:lnTo>
                  <a:pt x="13149" y="0"/>
                </a:lnTo>
                <a:lnTo>
                  <a:pt x="3479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9" name="Shape 7754">
            <a:extLst>
              <a:ext uri="{FF2B5EF4-FFF2-40B4-BE49-F238E27FC236}">
                <a16:creationId xmlns:a16="http://schemas.microsoft.com/office/drawing/2014/main" id="{1E535826-96D9-8A41-9D70-2E4B150725DE}"/>
              </a:ext>
            </a:extLst>
          </p:cNvPr>
          <p:cNvSpPr/>
          <p:nvPr/>
        </p:nvSpPr>
        <p:spPr>
          <a:xfrm rot="10800000">
            <a:off x="6412957" y="4507985"/>
            <a:ext cx="1457401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7756">
            <a:extLst>
              <a:ext uri="{FF2B5EF4-FFF2-40B4-BE49-F238E27FC236}">
                <a16:creationId xmlns:a16="http://schemas.microsoft.com/office/drawing/2014/main" id="{BD9AD42B-7644-904B-BA2E-85B999A48031}"/>
              </a:ext>
            </a:extLst>
          </p:cNvPr>
          <p:cNvSpPr/>
          <p:nvPr/>
        </p:nvSpPr>
        <p:spPr>
          <a:xfrm>
            <a:off x="1943644" y="5627647"/>
            <a:ext cx="4300777" cy="734857"/>
          </a:xfrm>
          <a:prstGeom prst="rightArrow">
            <a:avLst>
              <a:gd name="adj1" fmla="val 42953"/>
              <a:gd name="adj2" fmla="val 64000"/>
            </a:avLst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759ADB-E136-AC47-9E48-61C251047F8F}"/>
              </a:ext>
            </a:extLst>
          </p:cNvPr>
          <p:cNvSpPr txBox="1"/>
          <p:nvPr/>
        </p:nvSpPr>
        <p:spPr>
          <a:xfrm>
            <a:off x="4674790" y="306186"/>
            <a:ext cx="28424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What is next?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FCFBD0-9A51-4F46-A416-20577DEFDE36}"/>
              </a:ext>
            </a:extLst>
          </p:cNvPr>
          <p:cNvSpPr txBox="1"/>
          <p:nvPr/>
        </p:nvSpPr>
        <p:spPr>
          <a:xfrm>
            <a:off x="5508486" y="885539"/>
            <a:ext cx="1402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50" dirty="0">
                <a:solidFill>
                  <a:schemeClr val="bg1">
                    <a:lumMod val="65000"/>
                  </a:schemeClr>
                </a:solidFill>
                <a:latin typeface="Poppins Light" pitchFamily="2" charset="77"/>
                <a:cs typeface="Poppins Light" pitchFamily="2" charset="77"/>
              </a:rPr>
              <a:t>ODTP targets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6BCD4A-77BE-9943-8332-E9196ADBC5A8}"/>
              </a:ext>
            </a:extLst>
          </p:cNvPr>
          <p:cNvSpPr txBox="1"/>
          <p:nvPr/>
        </p:nvSpPr>
        <p:spPr>
          <a:xfrm>
            <a:off x="2912416" y="5825798"/>
            <a:ext cx="314541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Dec-Jan 2024 – take a rest?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846965-429A-984B-9F39-F11346FEED04}"/>
              </a:ext>
            </a:extLst>
          </p:cNvPr>
          <p:cNvSpPr txBox="1"/>
          <p:nvPr/>
        </p:nvSpPr>
        <p:spPr>
          <a:xfrm>
            <a:off x="4830844" y="3588728"/>
            <a:ext cx="110639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Feb 2025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A19D81-A7FC-9546-A6F8-A72E37707BDB}"/>
              </a:ext>
            </a:extLst>
          </p:cNvPr>
          <p:cNvSpPr txBox="1"/>
          <p:nvPr/>
        </p:nvSpPr>
        <p:spPr>
          <a:xfrm>
            <a:off x="6807351" y="4717718"/>
            <a:ext cx="1124026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Jan 2025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B1FF08-0EEF-1648-BB34-A26399C0C5A4}"/>
              </a:ext>
            </a:extLst>
          </p:cNvPr>
          <p:cNvSpPr txBox="1"/>
          <p:nvPr/>
        </p:nvSpPr>
        <p:spPr>
          <a:xfrm>
            <a:off x="7140890" y="2447966"/>
            <a:ext cx="124906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June 2025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90049E-CEA9-124D-974D-F8EDBADFB47F}"/>
              </a:ext>
            </a:extLst>
          </p:cNvPr>
          <p:cNvSpPr txBox="1"/>
          <p:nvPr/>
        </p:nvSpPr>
        <p:spPr>
          <a:xfrm>
            <a:off x="8039295" y="1338271"/>
            <a:ext cx="148309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26 Dec. 2024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975C0C-0A34-A041-9F93-2FFC7D585107}"/>
              </a:ext>
            </a:extLst>
          </p:cNvPr>
          <p:cNvSpPr txBox="1"/>
          <p:nvPr/>
        </p:nvSpPr>
        <p:spPr>
          <a:xfrm>
            <a:off x="8560029" y="4661953"/>
            <a:ext cx="107273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ODTP SC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617266D-6A9F-2F4F-9680-10763EAE6F8D}"/>
              </a:ext>
            </a:extLst>
          </p:cNvPr>
          <p:cNvSpPr txBox="1">
            <a:spLocks/>
          </p:cNvSpPr>
          <p:nvPr/>
        </p:nvSpPr>
        <p:spPr>
          <a:xfrm>
            <a:off x="8165402" y="4931559"/>
            <a:ext cx="2284782" cy="94455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Check ODTP submissions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 2025-2026 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Suggested: 3 conferences 2025-2026-2027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C045BA-11B0-BB46-8B4D-DEA94D86210B}"/>
              </a:ext>
            </a:extLst>
          </p:cNvPr>
          <p:cNvSpPr txBox="1"/>
          <p:nvPr/>
        </p:nvSpPr>
        <p:spPr>
          <a:xfrm>
            <a:off x="9192494" y="2481967"/>
            <a:ext cx="166103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IOC Assembly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3DFC2EA2-3664-DE49-BABB-9EF8F405D107}"/>
              </a:ext>
            </a:extLst>
          </p:cNvPr>
          <p:cNvSpPr txBox="1">
            <a:spLocks/>
          </p:cNvSpPr>
          <p:nvPr/>
        </p:nvSpPr>
        <p:spPr>
          <a:xfrm>
            <a:off x="8530904" y="2805415"/>
            <a:ext cx="2741836" cy="252057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 ICGs reporting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F9C515-D368-3341-A23C-7AB2866242D5}"/>
              </a:ext>
            </a:extLst>
          </p:cNvPr>
          <p:cNvSpPr txBox="1"/>
          <p:nvPr/>
        </p:nvSpPr>
        <p:spPr>
          <a:xfrm>
            <a:off x="2225761" y="3576240"/>
            <a:ext cx="1303562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TOWS-WG</a:t>
            </a: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049F9D78-0FF0-2E45-94B3-E1FC28A6A27D}"/>
              </a:ext>
            </a:extLst>
          </p:cNvPr>
          <p:cNvSpPr txBox="1">
            <a:spLocks/>
          </p:cNvSpPr>
          <p:nvPr/>
        </p:nvSpPr>
        <p:spPr>
          <a:xfrm>
            <a:off x="1808158" y="3984171"/>
            <a:ext cx="2010377" cy="713722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Tsunami Ready Coalition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Meteotsunami</a:t>
            </a:r>
          </a:p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WTAD 2025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85E4BD-903A-C24C-B50C-70B682CD963F}"/>
              </a:ext>
            </a:extLst>
          </p:cNvPr>
          <p:cNvSpPr txBox="1"/>
          <p:nvPr/>
        </p:nvSpPr>
        <p:spPr>
          <a:xfrm>
            <a:off x="1778680" y="1244495"/>
            <a:ext cx="2741836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WTAD 2025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BB48705D-3C6D-6E46-B7B2-91329537BFA3}"/>
              </a:ext>
            </a:extLst>
          </p:cNvPr>
          <p:cNvSpPr txBox="1">
            <a:spLocks/>
          </p:cNvSpPr>
          <p:nvPr/>
        </p:nvSpPr>
        <p:spPr>
          <a:xfrm>
            <a:off x="1619494" y="1508607"/>
            <a:ext cx="2825306" cy="252057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  <a:latin typeface="Lato Light" panose="020F050202020403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 UNDRR – focus on TR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83B3ED-BA0B-4A5F-B12E-E48F1544CEBE}"/>
              </a:ext>
            </a:extLst>
          </p:cNvPr>
          <p:cNvSpPr txBox="1"/>
          <p:nvPr/>
        </p:nvSpPr>
        <p:spPr>
          <a:xfrm>
            <a:off x="7443139" y="1645504"/>
            <a:ext cx="2170787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Jakarta, Indonesia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6AE995-7E4C-49E6-B09C-70BF7023CEDA}"/>
              </a:ext>
            </a:extLst>
          </p:cNvPr>
          <p:cNvSpPr txBox="1"/>
          <p:nvPr/>
        </p:nvSpPr>
        <p:spPr>
          <a:xfrm>
            <a:off x="4587368" y="1345568"/>
            <a:ext cx="1382110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 Nov. 2024</a:t>
            </a:r>
          </a:p>
        </p:txBody>
      </p:sp>
    </p:spTree>
    <p:extLst>
      <p:ext uri="{BB962C8B-B14F-4D97-AF65-F5344CB8AC3E}">
        <p14:creationId xmlns:p14="http://schemas.microsoft.com/office/powerpoint/2010/main" val="30672454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202790"/>
      </p:ext>
    </p:extLst>
  </p:cSld>
  <p:clrMapOvr>
    <a:masterClrMapping/>
  </p:clrMapOvr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f8ef70f3-4e3d-42be-bd40-fbc1cacc1519" xsi:nil="true"/>
    <TaxCatchAll xmlns="5b799ec2-212c-48b5-b7ff-d14ec6cbce2b" xsi:nil="true"/>
    <lcf76f155ced4ddcb4097134ff3c332f xmlns="f8ef70f3-4e3d-42be-bd40-fbc1cacc1519">
      <Terms xmlns="http://schemas.microsoft.com/office/infopath/2007/PartnerControls"/>
    </lcf76f155ced4ddcb4097134ff3c332f>
    <SharedWithUsers xmlns="5b799ec2-212c-48b5-b7ff-d14ec6cbce2b">
      <UserInfo>
        <DisplayName>Aliaga, Bernardo</DisplayName>
        <AccountId>36</AccountId>
        <AccountType/>
      </UserInfo>
      <UserInfo>
        <DisplayName>Lindoso, Vinicius</DisplayName>
        <AccountId>32</AccountId>
        <AccountType/>
      </UserInfo>
      <UserInfo>
        <DisplayName>Volokhova, Anastasia</DisplayName>
        <AccountId>127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7" ma:contentTypeDescription="Create a new document." ma:contentTypeScope="" ma:versionID="f445a34566d5dc640de488f3301000f1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987fc928a2a749edbebcb1965e8e886f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DD4463-9D06-478E-926D-3B1828915142}">
  <ds:schemaRefs>
    <ds:schemaRef ds:uri="5b799ec2-212c-48b5-b7ff-d14ec6cbce2b"/>
    <ds:schemaRef ds:uri="f8ef70f3-4e3d-42be-bd40-fbc1cacc1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BB465B-9A16-414B-90F3-46AB976AC4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8931DA-7DD1-4BB8-8F31-2D94EF1A0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298</Words>
  <Application>Microsoft Office PowerPoint</Application>
  <PresentationFormat>Widescreen</PresentationFormat>
  <Paragraphs>80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Arial</vt:lpstr>
      <vt:lpstr>Arial Nova</vt:lpstr>
      <vt:lpstr>Calibri</vt:lpstr>
      <vt:lpstr>Calibri Light</vt:lpstr>
      <vt:lpstr>Comic Sans MS</vt:lpstr>
      <vt:lpstr>Corbel</vt:lpstr>
      <vt:lpstr>Lato Light</vt:lpstr>
      <vt:lpstr>Open Sans</vt:lpstr>
      <vt:lpstr>Poppins</vt:lpstr>
      <vt:lpstr>Poppins Light</vt:lpstr>
      <vt:lpstr>Roboto</vt:lpstr>
      <vt:lpstr>Wingdings 2</vt:lpstr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Thème Office</vt:lpstr>
      <vt:lpstr>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2nd UNESCO-IOC Global Tsunami Symposium   “Two Decades After 2004 Indian Ocean Tsunami: Reflection and the Way Forward”</vt:lpstr>
      <vt:lpstr>PowerPoint Presentation</vt:lpstr>
      <vt:lpstr>PowerPoint Presentation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Aliaga, Bernardo</cp:lastModifiedBy>
  <cp:revision>1321</cp:revision>
  <dcterms:created xsi:type="dcterms:W3CDTF">2019-09-03T09:02:06Z</dcterms:created>
  <dcterms:modified xsi:type="dcterms:W3CDTF">2024-11-17T04:01:44Z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MediaServiceImageTags">
    <vt:lpwstr/>
  </property>
</Properties>
</file>