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6"/>
  </p:notesMasterIdLst>
  <p:sldIdLst>
    <p:sldId id="256" r:id="rId3"/>
    <p:sldId id="264" r:id="rId4"/>
    <p:sldId id="257" r:id="rId5"/>
    <p:sldId id="258" r:id="rId6"/>
    <p:sldId id="259" r:id="rId7"/>
    <p:sldId id="263" r:id="rId8"/>
    <p:sldId id="278" r:id="rId9"/>
    <p:sldId id="277" r:id="rId10"/>
    <p:sldId id="266" r:id="rId11"/>
    <p:sldId id="267" r:id="rId12"/>
    <p:sldId id="260" r:id="rId13"/>
    <p:sldId id="261" r:id="rId14"/>
    <p:sldId id="262" r:id="rId15"/>
  </p:sldIdLst>
  <p:sldSz cx="9144000" cy="6858000" type="screen4x3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109B42-625E-E44A-A082-78E48B52FBA0}" v="930" dt="2024-11-26T13:02:11.0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96"/>
    <p:restoredTop sz="94648"/>
  </p:normalViewPr>
  <p:slideViewPr>
    <p:cSldViewPr snapToGrid="0">
      <p:cViewPr varScale="1">
        <p:scale>
          <a:sx n="117" d="100"/>
          <a:sy n="117" d="100"/>
        </p:scale>
        <p:origin x="4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 Macías Sánchez" userId="ccb7282b-dbf6-4d04-944d-c32ab1fc9733" providerId="ADAL" clId="{A4109B42-625E-E44A-A082-78E48B52FBA0}"/>
    <pc:docChg chg="undo custSel addSld modSld modNotesMaster">
      <pc:chgData name="Jorge Macías Sánchez" userId="ccb7282b-dbf6-4d04-944d-c32ab1fc9733" providerId="ADAL" clId="{A4109B42-625E-E44A-A082-78E48B52FBA0}" dt="2024-11-26T13:02:44.360" v="1707" actId="1076"/>
      <pc:docMkLst>
        <pc:docMk/>
      </pc:docMkLst>
      <pc:sldChg chg="modSp modAnim">
        <pc:chgData name="Jorge Macías Sánchez" userId="ccb7282b-dbf6-4d04-944d-c32ab1fc9733" providerId="ADAL" clId="{A4109B42-625E-E44A-A082-78E48B52FBA0}" dt="2024-11-26T10:02:42.426" v="1582" actId="207"/>
        <pc:sldMkLst>
          <pc:docMk/>
          <pc:sldMk cId="0" sldId="256"/>
        </pc:sldMkLst>
        <pc:spChg chg="mod">
          <ac:chgData name="Jorge Macías Sánchez" userId="ccb7282b-dbf6-4d04-944d-c32ab1fc9733" providerId="ADAL" clId="{A4109B42-625E-E44A-A082-78E48B52FBA0}" dt="2024-11-26T10:02:42.426" v="1582" actId="207"/>
          <ac:spMkLst>
            <pc:docMk/>
            <pc:sldMk cId="0" sldId="256"/>
            <ac:spMk id="90" creationId="{00000000-0000-0000-0000-000000000000}"/>
          </ac:spMkLst>
        </pc:spChg>
      </pc:sldChg>
      <pc:sldChg chg="modNotes">
        <pc:chgData name="Jorge Macías Sánchez" userId="ccb7282b-dbf6-4d04-944d-c32ab1fc9733" providerId="ADAL" clId="{A4109B42-625E-E44A-A082-78E48B52FBA0}" dt="2024-11-25T12:30:37.871" v="2"/>
        <pc:sldMkLst>
          <pc:docMk/>
          <pc:sldMk cId="0" sldId="257"/>
        </pc:sldMkLst>
      </pc:sldChg>
      <pc:sldChg chg="modNotes">
        <pc:chgData name="Jorge Macías Sánchez" userId="ccb7282b-dbf6-4d04-944d-c32ab1fc9733" providerId="ADAL" clId="{A4109B42-625E-E44A-A082-78E48B52FBA0}" dt="2024-11-25T12:30:37.871" v="2"/>
        <pc:sldMkLst>
          <pc:docMk/>
          <pc:sldMk cId="0" sldId="258"/>
        </pc:sldMkLst>
      </pc:sldChg>
      <pc:sldChg chg="addSp delSp modSp mod modNotes">
        <pc:chgData name="Jorge Macías Sánchez" userId="ccb7282b-dbf6-4d04-944d-c32ab1fc9733" providerId="ADAL" clId="{A4109B42-625E-E44A-A082-78E48B52FBA0}" dt="2024-11-26T10:04:28.548" v="1617" actId="20577"/>
        <pc:sldMkLst>
          <pc:docMk/>
          <pc:sldMk cId="0" sldId="259"/>
        </pc:sldMkLst>
        <pc:spChg chg="add del">
          <ac:chgData name="Jorge Macías Sánchez" userId="ccb7282b-dbf6-4d04-944d-c32ab1fc9733" providerId="ADAL" clId="{A4109B42-625E-E44A-A082-78E48B52FBA0}" dt="2024-11-26T09:16:46.759" v="4" actId="22"/>
          <ac:spMkLst>
            <pc:docMk/>
            <pc:sldMk cId="0" sldId="259"/>
            <ac:spMk id="3" creationId="{3EF2E6A7-85E9-BCDA-A5D8-BB2491423E40}"/>
          </ac:spMkLst>
        </pc:spChg>
        <pc:spChg chg="mod">
          <ac:chgData name="Jorge Macías Sánchez" userId="ccb7282b-dbf6-4d04-944d-c32ab1fc9733" providerId="ADAL" clId="{A4109B42-625E-E44A-A082-78E48B52FBA0}" dt="2024-11-26T10:04:28.548" v="1617" actId="20577"/>
          <ac:spMkLst>
            <pc:docMk/>
            <pc:sldMk cId="0" sldId="259"/>
            <ac:spMk id="109" creationId="{00000000-0000-0000-0000-000000000000}"/>
          </ac:spMkLst>
        </pc:spChg>
      </pc:sldChg>
      <pc:sldChg chg="modSp mod">
        <pc:chgData name="Jorge Macías Sánchez" userId="ccb7282b-dbf6-4d04-944d-c32ab1fc9733" providerId="ADAL" clId="{A4109B42-625E-E44A-A082-78E48B52FBA0}" dt="2024-11-26T10:04:57.813" v="1622" actId="2711"/>
        <pc:sldMkLst>
          <pc:docMk/>
          <pc:sldMk cId="0" sldId="260"/>
        </pc:sldMkLst>
        <pc:spChg chg="mod">
          <ac:chgData name="Jorge Macías Sánchez" userId="ccb7282b-dbf6-4d04-944d-c32ab1fc9733" providerId="ADAL" clId="{A4109B42-625E-E44A-A082-78E48B52FBA0}" dt="2024-11-26T10:04:57.813" v="1622" actId="2711"/>
          <ac:spMkLst>
            <pc:docMk/>
            <pc:sldMk cId="0" sldId="260"/>
            <ac:spMk id="112" creationId="{00000000-0000-0000-0000-000000000000}"/>
          </ac:spMkLst>
        </pc:spChg>
      </pc:sldChg>
      <pc:sldChg chg="modSp mod">
        <pc:chgData name="Jorge Macías Sánchez" userId="ccb7282b-dbf6-4d04-944d-c32ab1fc9733" providerId="ADAL" clId="{A4109B42-625E-E44A-A082-78E48B52FBA0}" dt="2024-11-26T10:05:33.469" v="1626" actId="2711"/>
        <pc:sldMkLst>
          <pc:docMk/>
          <pc:sldMk cId="0" sldId="261"/>
        </pc:sldMkLst>
        <pc:spChg chg="mod">
          <ac:chgData name="Jorge Macías Sánchez" userId="ccb7282b-dbf6-4d04-944d-c32ab1fc9733" providerId="ADAL" clId="{A4109B42-625E-E44A-A082-78E48B52FBA0}" dt="2024-11-26T10:05:33.469" v="1626" actId="2711"/>
          <ac:spMkLst>
            <pc:docMk/>
            <pc:sldMk cId="0" sldId="261"/>
            <ac:spMk id="115" creationId="{00000000-0000-0000-0000-000000000000}"/>
          </ac:spMkLst>
        </pc:spChg>
        <pc:spChg chg="mod">
          <ac:chgData name="Jorge Macías Sánchez" userId="ccb7282b-dbf6-4d04-944d-c32ab1fc9733" providerId="ADAL" clId="{A4109B42-625E-E44A-A082-78E48B52FBA0}" dt="2024-11-26T10:05:17.219" v="1623" actId="2711"/>
          <ac:spMkLst>
            <pc:docMk/>
            <pc:sldMk cId="0" sldId="261"/>
            <ac:spMk id="116" creationId="{00000000-0000-0000-0000-000000000000}"/>
          </ac:spMkLst>
        </pc:spChg>
      </pc:sldChg>
      <pc:sldChg chg="addSp delSp modSp new mod">
        <pc:chgData name="Jorge Macías Sánchez" userId="ccb7282b-dbf6-4d04-944d-c32ab1fc9733" providerId="ADAL" clId="{A4109B42-625E-E44A-A082-78E48B52FBA0}" dt="2024-11-26T10:51:14.818" v="1634" actId="22"/>
        <pc:sldMkLst>
          <pc:docMk/>
          <pc:sldMk cId="2326379084" sldId="263"/>
        </pc:sldMkLst>
        <pc:spChg chg="del">
          <ac:chgData name="Jorge Macías Sánchez" userId="ccb7282b-dbf6-4d04-944d-c32ab1fc9733" providerId="ADAL" clId="{A4109B42-625E-E44A-A082-78E48B52FBA0}" dt="2024-11-26T09:17:05.484" v="6" actId="478"/>
          <ac:spMkLst>
            <pc:docMk/>
            <pc:sldMk cId="2326379084" sldId="263"/>
            <ac:spMk id="2" creationId="{D676D0F5-218C-8CF8-8B20-EA4801F2FDD8}"/>
          </ac:spMkLst>
        </pc:spChg>
        <pc:spChg chg="del mod">
          <ac:chgData name="Jorge Macías Sánchez" userId="ccb7282b-dbf6-4d04-944d-c32ab1fc9733" providerId="ADAL" clId="{A4109B42-625E-E44A-A082-78E48B52FBA0}" dt="2024-11-26T09:17:09.131" v="8" actId="478"/>
          <ac:spMkLst>
            <pc:docMk/>
            <pc:sldMk cId="2326379084" sldId="263"/>
            <ac:spMk id="3" creationId="{211DBFCD-ED5F-8824-A824-7E8C7BBD304B}"/>
          </ac:spMkLst>
        </pc:spChg>
        <pc:spChg chg="add mod">
          <ac:chgData name="Jorge Macías Sánchez" userId="ccb7282b-dbf6-4d04-944d-c32ab1fc9733" providerId="ADAL" clId="{A4109B42-625E-E44A-A082-78E48B52FBA0}" dt="2024-11-26T09:17:10.103" v="9"/>
          <ac:spMkLst>
            <pc:docMk/>
            <pc:sldMk cId="2326379084" sldId="263"/>
            <ac:spMk id="5" creationId="{62557C5C-D115-7540-D702-495CE72974A7}"/>
          </ac:spMkLst>
        </pc:spChg>
        <pc:spChg chg="add mod">
          <ac:chgData name="Jorge Macías Sánchez" userId="ccb7282b-dbf6-4d04-944d-c32ab1fc9733" providerId="ADAL" clId="{A4109B42-625E-E44A-A082-78E48B52FBA0}" dt="2024-11-26T10:06:14.765" v="1632" actId="20577"/>
          <ac:spMkLst>
            <pc:docMk/>
            <pc:sldMk cId="2326379084" sldId="263"/>
            <ac:spMk id="6" creationId="{1D1A3950-5CE2-D55D-2D1A-3AEE59F5EA2C}"/>
          </ac:spMkLst>
        </pc:spChg>
        <pc:spChg chg="add mod">
          <ac:chgData name="Jorge Macías Sánchez" userId="ccb7282b-dbf6-4d04-944d-c32ab1fc9733" providerId="ADAL" clId="{A4109B42-625E-E44A-A082-78E48B52FBA0}" dt="2024-11-26T09:19:18.023" v="36" actId="20577"/>
          <ac:spMkLst>
            <pc:docMk/>
            <pc:sldMk cId="2326379084" sldId="263"/>
            <ac:spMk id="7" creationId="{D6476CB3-6F58-C5A0-814C-726EBD002CBF}"/>
          </ac:spMkLst>
        </pc:spChg>
        <pc:spChg chg="add mod">
          <ac:chgData name="Jorge Macías Sánchez" userId="ccb7282b-dbf6-4d04-944d-c32ab1fc9733" providerId="ADAL" clId="{A4109B42-625E-E44A-A082-78E48B52FBA0}" dt="2024-11-26T09:34:05.893" v="664" actId="2711"/>
          <ac:spMkLst>
            <pc:docMk/>
            <pc:sldMk cId="2326379084" sldId="263"/>
            <ac:spMk id="8" creationId="{BFFCAA1B-ACC1-354C-B4BD-2C80DE4E119B}"/>
          </ac:spMkLst>
        </pc:spChg>
        <pc:spChg chg="add del">
          <ac:chgData name="Jorge Macías Sánchez" userId="ccb7282b-dbf6-4d04-944d-c32ab1fc9733" providerId="ADAL" clId="{A4109B42-625E-E44A-A082-78E48B52FBA0}" dt="2024-11-26T10:51:14.818" v="1634" actId="22"/>
          <ac:spMkLst>
            <pc:docMk/>
            <pc:sldMk cId="2326379084" sldId="263"/>
            <ac:spMk id="10" creationId="{0203E130-C81F-4370-E918-DE8C7CF0189E}"/>
          </ac:spMkLst>
        </pc:spChg>
        <pc:picChg chg="add mod">
          <ac:chgData name="Jorge Macías Sánchez" userId="ccb7282b-dbf6-4d04-944d-c32ab1fc9733" providerId="ADAL" clId="{A4109B42-625E-E44A-A082-78E48B52FBA0}" dt="2024-11-26T09:17:10.103" v="9"/>
          <ac:picMkLst>
            <pc:docMk/>
            <pc:sldMk cId="2326379084" sldId="263"/>
            <ac:picMk id="4" creationId="{0B4B27CA-7FA5-EEC7-59FD-B3DF87666C91}"/>
          </ac:picMkLst>
        </pc:picChg>
      </pc:sldChg>
      <pc:sldChg chg="addSp delSp modSp add mod modAnim">
        <pc:chgData name="Jorge Macías Sánchez" userId="ccb7282b-dbf6-4d04-944d-c32ab1fc9733" providerId="ADAL" clId="{A4109B42-625E-E44A-A082-78E48B52FBA0}" dt="2024-11-26T10:04:38.847" v="1621" actId="20577"/>
        <pc:sldMkLst>
          <pc:docMk/>
          <pc:sldMk cId="737908802" sldId="264"/>
        </pc:sldMkLst>
        <pc:spChg chg="add del mod">
          <ac:chgData name="Jorge Macías Sánchez" userId="ccb7282b-dbf6-4d04-944d-c32ab1fc9733" providerId="ADAL" clId="{A4109B42-625E-E44A-A082-78E48B52FBA0}" dt="2024-11-26T09:43:42.607" v="688" actId="21"/>
          <ac:spMkLst>
            <pc:docMk/>
            <pc:sldMk cId="737908802" sldId="264"/>
            <ac:spMk id="2" creationId="{0C7C9B12-5664-4C6C-A595-563077732398}"/>
          </ac:spMkLst>
        </pc:spChg>
        <pc:spChg chg="add mod">
          <ac:chgData name="Jorge Macías Sánchez" userId="ccb7282b-dbf6-4d04-944d-c32ab1fc9733" providerId="ADAL" clId="{A4109B42-625E-E44A-A082-78E48B52FBA0}" dt="2024-11-26T09:43:49.721" v="689"/>
          <ac:spMkLst>
            <pc:docMk/>
            <pc:sldMk cId="737908802" sldId="264"/>
            <ac:spMk id="3" creationId="{ED7E1B44-28F9-BFF2-CA52-363569429919}"/>
          </ac:spMkLst>
        </pc:spChg>
        <pc:spChg chg="mod">
          <ac:chgData name="Jorge Macías Sánchez" userId="ccb7282b-dbf6-4d04-944d-c32ab1fc9733" providerId="ADAL" clId="{A4109B42-625E-E44A-A082-78E48B52FBA0}" dt="2024-11-26T10:04:38.847" v="1621" actId="20577"/>
          <ac:spMkLst>
            <pc:docMk/>
            <pc:sldMk cId="737908802" sldId="264"/>
            <ac:spMk id="90" creationId="{9DA5F0AB-A8BF-7709-7A48-EB84F3C1D730}"/>
          </ac:spMkLst>
        </pc:spChg>
        <pc:spChg chg="del mod">
          <ac:chgData name="Jorge Macías Sánchez" userId="ccb7282b-dbf6-4d04-944d-c32ab1fc9733" providerId="ADAL" clId="{A4109B42-625E-E44A-A082-78E48B52FBA0}" dt="2024-11-26T09:43:39.239" v="686" actId="21"/>
          <ac:spMkLst>
            <pc:docMk/>
            <pc:sldMk cId="737908802" sldId="264"/>
            <ac:spMk id="91" creationId="{1828E297-E0ED-0D5B-CF78-4E294698ECA3}"/>
          </ac:spMkLst>
        </pc:spChg>
        <pc:spChg chg="del">
          <ac:chgData name="Jorge Macías Sánchez" userId="ccb7282b-dbf6-4d04-944d-c32ab1fc9733" providerId="ADAL" clId="{A4109B42-625E-E44A-A082-78E48B52FBA0}" dt="2024-11-26T09:44:17.965" v="691" actId="478"/>
          <ac:spMkLst>
            <pc:docMk/>
            <pc:sldMk cId="737908802" sldId="264"/>
            <ac:spMk id="92" creationId="{A71BD034-2E10-ED22-8462-199183697140}"/>
          </ac:spMkLst>
        </pc:spChg>
        <pc:spChg chg="mod">
          <ac:chgData name="Jorge Macías Sánchez" userId="ccb7282b-dbf6-4d04-944d-c32ab1fc9733" providerId="ADAL" clId="{A4109B42-625E-E44A-A082-78E48B52FBA0}" dt="2024-11-26T10:03:25.375" v="1587" actId="1076"/>
          <ac:spMkLst>
            <pc:docMk/>
            <pc:sldMk cId="737908802" sldId="264"/>
            <ac:spMk id="93" creationId="{15BB85BE-2533-B28F-BB79-1485A0177784}"/>
          </ac:spMkLst>
        </pc:spChg>
      </pc:sldChg>
      <pc:sldChg chg="delSp modSp add mod">
        <pc:chgData name="Jorge Macías Sánchez" userId="ccb7282b-dbf6-4d04-944d-c32ab1fc9733" providerId="ADAL" clId="{A4109B42-625E-E44A-A082-78E48B52FBA0}" dt="2024-11-26T10:52:26.628" v="1638" actId="478"/>
        <pc:sldMkLst>
          <pc:docMk/>
          <pc:sldMk cId="425199061" sldId="266"/>
        </pc:sldMkLst>
        <pc:spChg chg="del mod">
          <ac:chgData name="Jorge Macías Sánchez" userId="ccb7282b-dbf6-4d04-944d-c32ab1fc9733" providerId="ADAL" clId="{A4109B42-625E-E44A-A082-78E48B52FBA0}" dt="2024-11-26T10:52:26.628" v="1638" actId="478"/>
          <ac:spMkLst>
            <pc:docMk/>
            <pc:sldMk cId="425199061" sldId="266"/>
            <ac:spMk id="8" creationId="{16D98C54-8E7C-4666-B1D8-F6389B66AC08}"/>
          </ac:spMkLst>
        </pc:spChg>
        <pc:spChg chg="mod">
          <ac:chgData name="Jorge Macías Sánchez" userId="ccb7282b-dbf6-4d04-944d-c32ab1fc9733" providerId="ADAL" clId="{A4109B42-625E-E44A-A082-78E48B52FBA0}" dt="2024-11-26T10:52:17.211" v="1636"/>
          <ac:spMkLst>
            <pc:docMk/>
            <pc:sldMk cId="425199061" sldId="266"/>
            <ac:spMk id="226" creationId="{00000000-0000-0000-0000-000000000000}"/>
          </ac:spMkLst>
        </pc:spChg>
      </pc:sldChg>
      <pc:sldChg chg="modSp add">
        <pc:chgData name="Jorge Macías Sánchez" userId="ccb7282b-dbf6-4d04-944d-c32ab1fc9733" providerId="ADAL" clId="{A4109B42-625E-E44A-A082-78E48B52FBA0}" dt="2024-11-26T10:52:17.211" v="1636"/>
        <pc:sldMkLst>
          <pc:docMk/>
          <pc:sldMk cId="1284725585" sldId="267"/>
        </pc:sldMkLst>
        <pc:spChg chg="mod">
          <ac:chgData name="Jorge Macías Sánchez" userId="ccb7282b-dbf6-4d04-944d-c32ab1fc9733" providerId="ADAL" clId="{A4109B42-625E-E44A-A082-78E48B52FBA0}" dt="2024-11-26T10:52:17.211" v="1636"/>
          <ac:spMkLst>
            <pc:docMk/>
            <pc:sldMk cId="1284725585" sldId="267"/>
            <ac:spMk id="235" creationId="{00000000-0000-0000-0000-000000000000}"/>
          </ac:spMkLst>
        </pc:spChg>
      </pc:sldChg>
      <pc:sldChg chg="modSp add">
        <pc:chgData name="Jorge Macías Sánchez" userId="ccb7282b-dbf6-4d04-944d-c32ab1fc9733" providerId="ADAL" clId="{A4109B42-625E-E44A-A082-78E48B52FBA0}" dt="2024-11-26T10:51:38.389" v="1635"/>
        <pc:sldMkLst>
          <pc:docMk/>
          <pc:sldMk cId="1683734934" sldId="277"/>
        </pc:sldMkLst>
        <pc:spChg chg="mod">
          <ac:chgData name="Jorge Macías Sánchez" userId="ccb7282b-dbf6-4d04-944d-c32ab1fc9733" providerId="ADAL" clId="{A4109B42-625E-E44A-A082-78E48B52FBA0}" dt="2024-11-26T10:51:38.389" v="1635"/>
          <ac:spMkLst>
            <pc:docMk/>
            <pc:sldMk cId="1683734934" sldId="277"/>
            <ac:spMk id="199" creationId="{00000000-0000-0000-0000-000000000000}"/>
          </ac:spMkLst>
        </pc:spChg>
      </pc:sldChg>
      <pc:sldChg chg="addSp delSp modSp add mod">
        <pc:chgData name="Jorge Macías Sánchez" userId="ccb7282b-dbf6-4d04-944d-c32ab1fc9733" providerId="ADAL" clId="{A4109B42-625E-E44A-A082-78E48B52FBA0}" dt="2024-11-26T13:02:44.360" v="1707" actId="1076"/>
        <pc:sldMkLst>
          <pc:docMk/>
          <pc:sldMk cId="113747932" sldId="278"/>
        </pc:sldMkLst>
        <pc:spChg chg="mod">
          <ac:chgData name="Jorge Macías Sánchez" userId="ccb7282b-dbf6-4d04-944d-c32ab1fc9733" providerId="ADAL" clId="{A4109B42-625E-E44A-A082-78E48B52FBA0}" dt="2024-11-26T10:53:19.941" v="1666" actId="20577"/>
          <ac:spMkLst>
            <pc:docMk/>
            <pc:sldMk cId="113747932" sldId="278"/>
            <ac:spMk id="6" creationId="{24DE0A9F-3551-1820-2500-81CB1D2B11B5}"/>
          </ac:spMkLst>
        </pc:spChg>
        <pc:spChg chg="del">
          <ac:chgData name="Jorge Macías Sánchez" userId="ccb7282b-dbf6-4d04-944d-c32ab1fc9733" providerId="ADAL" clId="{A4109B42-625E-E44A-A082-78E48B52FBA0}" dt="2024-11-26T10:53:22.796" v="1667" actId="478"/>
          <ac:spMkLst>
            <pc:docMk/>
            <pc:sldMk cId="113747932" sldId="278"/>
            <ac:spMk id="8" creationId="{27D72156-C1BC-E0EE-F9CD-051C8516B845}"/>
          </ac:spMkLst>
        </pc:spChg>
        <pc:spChg chg="add mod">
          <ac:chgData name="Jorge Macías Sánchez" userId="ccb7282b-dbf6-4d04-944d-c32ab1fc9733" providerId="ADAL" clId="{A4109B42-625E-E44A-A082-78E48B52FBA0}" dt="2024-11-26T13:02:44.360" v="1707" actId="1076"/>
          <ac:spMkLst>
            <pc:docMk/>
            <pc:sldMk cId="113747932" sldId="278"/>
            <ac:spMk id="9" creationId="{CE751517-6274-836A-AB33-AA7DF6008E46}"/>
          </ac:spMkLst>
        </pc:spChg>
        <pc:picChg chg="add mod">
          <ac:chgData name="Jorge Macías Sánchez" userId="ccb7282b-dbf6-4d04-944d-c32ab1fc9733" providerId="ADAL" clId="{A4109B42-625E-E44A-A082-78E48B52FBA0}" dt="2024-11-26T13:02:02.638" v="1696" actId="1038"/>
          <ac:picMkLst>
            <pc:docMk/>
            <pc:sldMk cId="113747932" sldId="278"/>
            <ac:picMk id="3" creationId="{42B7FC6D-BDE2-B8A8-3A85-403C717D62E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94063" y="573088"/>
            <a:ext cx="3773487" cy="282892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1036320" y="3583170"/>
            <a:ext cx="8290080" cy="339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4497120" cy="3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&lt;header&gt;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5865600" y="0"/>
            <a:ext cx="4497120" cy="3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0" y="7166610"/>
            <a:ext cx="4497120" cy="3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5865600" y="7166610"/>
            <a:ext cx="4497120" cy="3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BD1ADF93-E957-4153-9CA6-3BF15BE44BF9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‹Nº›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7363" y="857250"/>
            <a:ext cx="3087687" cy="2314575"/>
          </a:xfrm>
          <a:prstGeom prst="rect">
            <a:avLst/>
          </a:prstGeom>
          <a:ln w="0">
            <a:noFill/>
          </a:ln>
        </p:spPr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sldNum" idx="10"/>
          </p:nvPr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s-E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6C9E433-D286-4458-90E7-A448A1BCB520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7363" y="857250"/>
            <a:ext cx="3087687" cy="2314575"/>
          </a:xfrm>
          <a:prstGeom prst="rect">
            <a:avLst/>
          </a:prstGeom>
          <a:ln w="0">
            <a:noFill/>
          </a:ln>
        </p:spPr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sldNum" idx="11"/>
          </p:nvPr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s-E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FC7F360-D956-4994-9283-8CF5846AB789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ln w="0">
            <a:noFill/>
          </a:ln>
        </p:spPr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sldNum" idx="12"/>
          </p:nvPr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s-E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C785024-080C-40B6-BDC2-B0A50A53CE20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59e8c76a0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59e8c76a0e_0_26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259e8c76a0e_0_26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25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9156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5d0482d93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5d0482d931_0_31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25d0482d931_0_3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25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2363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5d0482d93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5d0482d931_0_39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25d0482d931_0_39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25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5721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9F3E911-E9B2-4C6C-A399-1A3BC0BB0BFB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55BBFF8-F5E1-4F03-B676-D59AE89CB337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457AF6B-D83C-4C45-B1BB-804962F5E680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56F8B64-D2F2-4083-9054-5EEF3E9B258F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92F3F4C-5079-4514-8945-C6143FFD8C1E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9B1D223-0701-4C4D-AC63-1F4D3D1F7077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19969C3-19A6-465E-8ADD-DEE57846666F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259DADF-EBEE-4BCF-987E-0E89B38DA63F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49C18D1-7E7E-477B-B6DA-5D7388FB1D8E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2C5E203-5F48-4883-9441-B3E129566D7A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DC011D8-5132-4122-82DB-79FF502C94FB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E65E560-B05C-4DBD-8FB6-8D9C6D3ED1E5}" type="slidenum">
              <a:t>‹Nº›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1A469BE-4085-448F-8CCB-BA86E6E9F5DA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2987530-A8CA-40BC-AAED-AB2DEBE1EE7A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F4D340A-2511-4757-8EB7-56B129C8E2AE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0C9BF76-6B70-427D-88B5-89ED31770CD8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6FADA67-B704-48A6-AD03-DA068527CCD7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A3A31F4-1E13-4C56-A875-415697FA8EDA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360B8D2-82A4-44C9-B665-E022115712D0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D66D268-96A7-4228-A670-E500BA726882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1A458C2-9154-4142-88B0-654C3441E9FB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1712BEE-7403-43EB-BC37-073C8BBE039E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5833C1E-CC8B-493B-A4DB-340583D55146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EA69F73-6D04-4B8A-BEDB-0E4C555A06E0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F7FC788-D9FF-4268-BF52-6B1009C0A1E4}" type="slidenum">
              <a:rPr lang="de-DE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022B4A0-FAE0-41F1-820D-D5760DCD72EB}" type="slidenum">
              <a:rPr lang="de-DE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tsunamidata.org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tsunamidata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sunamidata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3"/>
          <p:cNvPicPr/>
          <p:nvPr/>
        </p:nvPicPr>
        <p:blipFill>
          <a:blip r:embed="rId2"/>
          <a:srcRect l="37585" t="56277" r="42346" b="25660"/>
          <a:stretch/>
        </p:blipFill>
        <p:spPr>
          <a:xfrm>
            <a:off x="7156080" y="0"/>
            <a:ext cx="1987200" cy="953280"/>
          </a:xfrm>
          <a:prstGeom prst="rect">
            <a:avLst/>
          </a:prstGeom>
          <a:ln w="9525">
            <a:noFill/>
          </a:ln>
        </p:spPr>
      </p:pic>
      <p:sp>
        <p:nvSpPr>
          <p:cNvPr id="89" name="CuadroTexto 3"/>
          <p:cNvSpPr/>
          <p:nvPr/>
        </p:nvSpPr>
        <p:spPr>
          <a:xfrm>
            <a:off x="1371600" y="1828800"/>
            <a:ext cx="18396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90" name="CuadroTexto 6"/>
          <p:cNvSpPr/>
          <p:nvPr/>
        </p:nvSpPr>
        <p:spPr>
          <a:xfrm>
            <a:off x="103320" y="2334600"/>
            <a:ext cx="9040320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DejaVu Sans"/>
              </a:rPr>
              <a:t>WG1 members did not meet formally during the intersessional period but communication took place between members of the WG1 and other groups during meeting and conferences </a:t>
            </a:r>
            <a:r>
              <a:rPr lang="en-US" sz="1800" b="1" strike="noStrike" spc="-1" dirty="0">
                <a:solidFill>
                  <a:srgbClr val="FF0000"/>
                </a:solidFill>
                <a:latin typeface="Cambria" panose="02040503050406030204" pitchFamily="18" charset="0"/>
                <a:ea typeface="DejaVu Sans"/>
              </a:rPr>
              <a:t>(need of an update list of members and a mailing list).</a:t>
            </a:r>
            <a:endParaRPr lang="en-US" sz="1800" b="1" strike="noStrike" spc="-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1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DejaVu Sans"/>
              </a:rPr>
              <a:t>Some meetings (since previous ICG/NEAMTWS, 6-8 Feb 2024):</a:t>
            </a:r>
            <a:endParaRPr lang="en-US" sz="1800" b="0" strike="noStrike" spc="-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743040" lvl="1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latin typeface="Cambria" panose="02040503050406030204" pitchFamily="18" charset="0"/>
              </a:rPr>
              <a:t>EPOS TCS Tsunamis – 1</a:t>
            </a:r>
            <a:r>
              <a:rPr lang="en-US" spc="-1" baseline="30000" dirty="0">
                <a:solidFill>
                  <a:srgbClr val="000000"/>
                </a:solidFill>
                <a:latin typeface="Cambria" panose="02040503050406030204" pitchFamily="18" charset="0"/>
              </a:rPr>
              <a:t>st</a:t>
            </a:r>
            <a:r>
              <a:rPr lang="en-US" spc="-1" dirty="0">
                <a:solidFill>
                  <a:srgbClr val="000000"/>
                </a:solidFill>
                <a:latin typeface="Cambria" panose="02040503050406030204" pitchFamily="18" charset="0"/>
              </a:rPr>
              <a:t> Consortium Board Meeting – Potsdam (15-16 Feb)</a:t>
            </a:r>
          </a:p>
          <a:p>
            <a:pPr marL="743040" lvl="1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b="0" strike="noStrike" spc="-1" dirty="0" err="1">
                <a:solidFill>
                  <a:srgbClr val="000000"/>
                </a:solidFill>
                <a:latin typeface="Cambria" panose="02040503050406030204" pitchFamily="18" charset="0"/>
              </a:rPr>
              <a:t>ChEESE</a:t>
            </a:r>
            <a:r>
              <a:rPr lang="en-US" b="0" strike="noStrike" spc="-1" dirty="0">
                <a:solidFill>
                  <a:srgbClr val="000000"/>
                </a:solidFill>
                <a:latin typeface="Cambria" panose="02040503050406030204" pitchFamily="18" charset="0"/>
              </a:rPr>
              <a:t> Review – Luxemburg (23 Feb)</a:t>
            </a:r>
          </a:p>
          <a:p>
            <a:pPr marL="743040" lvl="1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latin typeface="Cambria" panose="02040503050406030204" pitchFamily="18" charset="0"/>
              </a:rPr>
              <a:t>CIG AGITHAR – Lisbon (18-19 March)</a:t>
            </a:r>
          </a:p>
          <a:p>
            <a:pPr marL="743040" lvl="1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b="0" strike="noStrike" spc="-1" dirty="0">
                <a:solidFill>
                  <a:srgbClr val="000000"/>
                </a:solidFill>
                <a:latin typeface="Cambria" panose="02040503050406030204" pitchFamily="18" charset="0"/>
              </a:rPr>
              <a:t>EGU 2024 – Viena (15-19 April)</a:t>
            </a:r>
          </a:p>
          <a:p>
            <a:pPr marL="743040" lvl="1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pc="-1" dirty="0" err="1">
                <a:solidFill>
                  <a:srgbClr val="000000"/>
                </a:solidFill>
                <a:latin typeface="Cambria" panose="02040503050406030204" pitchFamily="18" charset="0"/>
              </a:rPr>
              <a:t>KoM</a:t>
            </a:r>
            <a:r>
              <a:rPr lang="en-US" spc="-1" dirty="0">
                <a:solidFill>
                  <a:srgbClr val="000000"/>
                </a:solidFill>
                <a:latin typeface="Cambria" panose="02040503050406030204" pitchFamily="18" charset="0"/>
              </a:rPr>
              <a:t> PCTWIN – Hyderabad, India (28-30 May)</a:t>
            </a:r>
          </a:p>
          <a:p>
            <a:pPr marL="743040" lvl="1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b="0" strike="noStrike" spc="-1" dirty="0" err="1">
                <a:solidFill>
                  <a:srgbClr val="000000"/>
                </a:solidFill>
                <a:latin typeface="Cambria" panose="02040503050406030204" pitchFamily="18" charset="0"/>
              </a:rPr>
              <a:t>Particiation</a:t>
            </a:r>
            <a:r>
              <a:rPr lang="en-US" b="0" strike="noStrike" spc="-1" dirty="0">
                <a:solidFill>
                  <a:srgbClr val="000000"/>
                </a:solidFill>
                <a:latin typeface="Cambria" panose="02040503050406030204" pitchFamily="18" charset="0"/>
              </a:rPr>
              <a:t> in EPOS National Tsunami TCS </a:t>
            </a:r>
          </a:p>
          <a:p>
            <a:pPr marL="743040" lvl="1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pc="-1" dirty="0" err="1">
                <a:solidFill>
                  <a:srgbClr val="000000"/>
                </a:solidFill>
                <a:latin typeface="Cambria" panose="02040503050406030204" pitchFamily="18" charset="0"/>
              </a:rPr>
              <a:t>ChEESE</a:t>
            </a:r>
            <a:r>
              <a:rPr lang="en-US" spc="-1" dirty="0">
                <a:solidFill>
                  <a:srgbClr val="000000"/>
                </a:solidFill>
                <a:latin typeface="Cambria" panose="02040503050406030204" pitchFamily="18" charset="0"/>
              </a:rPr>
              <a:t> General Assembly – Iceland (16-18 Sept)</a:t>
            </a:r>
          </a:p>
          <a:p>
            <a:pPr marL="743040" lvl="1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b="0" strike="noStrike" spc="-1" dirty="0">
                <a:solidFill>
                  <a:srgbClr val="000000"/>
                </a:solidFill>
                <a:latin typeface="Cambria" panose="02040503050406030204" pitchFamily="18" charset="0"/>
              </a:rPr>
              <a:t>ICG AGITHAR Final Meeting – Rome (27-27 Sept)</a:t>
            </a:r>
          </a:p>
          <a:p>
            <a:pPr marL="743040" lvl="1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latin typeface="Cambria" panose="02040503050406030204" pitchFamily="18" charset="0"/>
              </a:rPr>
              <a:t>Workshop Stromboli (INGV) – Stromboli (4-8 Oct)</a:t>
            </a:r>
          </a:p>
          <a:p>
            <a:pPr marL="743040" lvl="1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latin typeface="Cambria" panose="02040503050406030204" pitchFamily="18" charset="0"/>
              </a:rPr>
              <a:t>EPOS-EU TCS Tsunamis Ex Board and Consortium B.M. – Potsdam (6-8 Nov) </a:t>
            </a:r>
          </a:p>
          <a:p>
            <a:pPr marL="743040" lvl="1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b="0" strike="noStrike" spc="-1" dirty="0">
                <a:solidFill>
                  <a:srgbClr val="000000"/>
                </a:solidFill>
                <a:latin typeface="Cambria" panose="02040503050406030204" pitchFamily="18" charset="0"/>
              </a:rPr>
              <a:t>Geo-INQUIRE Annual Meeting – Warsaw (13-15 Nov)</a:t>
            </a:r>
          </a:p>
        </p:txBody>
      </p:sp>
      <p:sp>
        <p:nvSpPr>
          <p:cNvPr id="91" name="Espace réservé du contenu 2"/>
          <p:cNvSpPr/>
          <p:nvPr/>
        </p:nvSpPr>
        <p:spPr>
          <a:xfrm>
            <a:off x="0" y="0"/>
            <a:ext cx="7314840" cy="130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fr-FR" sz="1600" b="1" i="1" strike="noStrike" spc="-1">
                <a:solidFill>
                  <a:srgbClr val="8B8B8B"/>
                </a:solidFill>
                <a:latin typeface="Cambria"/>
                <a:ea typeface="Cambria"/>
              </a:rPr>
              <a:t>19th Session of the Intergouvenmantal Coordination Group for the Tsunami Early Warning and Mitigation System in the North-eastern Atalntic, the Medietrranean and Connected Seas (ICG/NEAMTWS-XVIII)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fr-FR" sz="1600" b="0" i="1" strike="noStrike" spc="-1">
                <a:solidFill>
                  <a:srgbClr val="8B8B8B"/>
                </a:solidFill>
                <a:latin typeface="Cambria"/>
                <a:ea typeface="Cambria"/>
              </a:rPr>
              <a:t>Paris, France 27-29 november 2024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1143720" y="914400"/>
            <a:ext cx="7085520" cy="138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2A6099"/>
                </a:solidFill>
                <a:latin typeface="Arial"/>
                <a:ea typeface="DejaVu Sans"/>
              </a:rPr>
              <a:t>Working Group 1 – Hazard assessment and modelling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2A6099"/>
                </a:solidFill>
                <a:latin typeface="Arial"/>
                <a:ea typeface="DejaVu Sans"/>
              </a:rPr>
              <a:t>Jorge </a:t>
            </a:r>
            <a:r>
              <a:rPr lang="en-US" sz="1800" b="0" strike="noStrike" spc="-1" dirty="0" err="1">
                <a:solidFill>
                  <a:srgbClr val="2A6099"/>
                </a:solidFill>
                <a:latin typeface="Arial"/>
                <a:ea typeface="DejaVu Sans"/>
              </a:rPr>
              <a:t>Macías</a:t>
            </a:r>
            <a:r>
              <a:rPr lang="en-US" sz="1800" b="0" strike="noStrike" spc="-1" dirty="0">
                <a:solidFill>
                  <a:srgbClr val="2A6099"/>
                </a:solidFill>
                <a:latin typeface="Arial"/>
                <a:ea typeface="DejaVu Sans"/>
              </a:rPr>
              <a:t> – Universida</a:t>
            </a:r>
            <a:r>
              <a:rPr lang="en-US" spc="-1" dirty="0">
                <a:solidFill>
                  <a:srgbClr val="2A6099"/>
                </a:solidFill>
                <a:latin typeface="Arial"/>
                <a:ea typeface="DejaVu Sans"/>
              </a:rPr>
              <a:t>d de </a:t>
            </a:r>
            <a:r>
              <a:rPr lang="en-US" sz="1800" b="0" strike="noStrike" spc="-1" dirty="0">
                <a:solidFill>
                  <a:srgbClr val="2A6099"/>
                </a:solidFill>
                <a:latin typeface="Arial"/>
                <a:ea typeface="DejaVu Sans"/>
              </a:rPr>
              <a:t>Málaga, Spain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2A6099"/>
                </a:solidFill>
                <a:latin typeface="Arial"/>
                <a:ea typeface="DejaVu Sans"/>
              </a:rPr>
              <a:t>Audrey </a:t>
            </a:r>
            <a:r>
              <a:rPr lang="en-US" sz="1800" b="0" strike="noStrike" spc="-1" dirty="0" err="1">
                <a:solidFill>
                  <a:srgbClr val="2A6099"/>
                </a:solidFill>
                <a:latin typeface="Arial"/>
                <a:ea typeface="DejaVu Sans"/>
              </a:rPr>
              <a:t>Gailler</a:t>
            </a:r>
            <a:r>
              <a:rPr lang="en-US" sz="1800" b="0" strike="noStrike" spc="-1" dirty="0">
                <a:solidFill>
                  <a:srgbClr val="2A6099"/>
                </a:solidFill>
                <a:latin typeface="Arial"/>
                <a:ea typeface="DejaVu Sans"/>
              </a:rPr>
              <a:t> – CEA, France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CustomShape 4"/>
          <p:cNvSpPr/>
          <p:nvPr/>
        </p:nvSpPr>
        <p:spPr>
          <a:xfrm>
            <a:off x="360000" y="1830960"/>
            <a:ext cx="20739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b="1" strike="noStrike" spc="-1">
                <a:solidFill>
                  <a:srgbClr val="558ED5"/>
                </a:solidFill>
                <a:latin typeface="Calibri"/>
                <a:ea typeface="DejaVu Sans"/>
              </a:rPr>
              <a:t>2024 Actions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4"/>
          <p:cNvSpPr txBox="1">
            <a:spLocks noGrp="1"/>
          </p:cNvSpPr>
          <p:nvPr>
            <p:ph type="body" idx="4294967295"/>
          </p:nvPr>
        </p:nvSpPr>
        <p:spPr>
          <a:xfrm>
            <a:off x="-285008" y="21039"/>
            <a:ext cx="8166858" cy="435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 algn="ctr">
              <a:spcBef>
                <a:spcPts val="1000"/>
              </a:spcBef>
              <a:buNone/>
            </a:pPr>
            <a:r>
              <a:rPr lang="it-IT" sz="2400" b="1" dirty="0">
                <a:solidFill>
                  <a:srgbClr val="1A3E28"/>
                </a:solidFill>
                <a:latin typeface="Lato"/>
                <a:ea typeface="Lato"/>
                <a:cs typeface="Lato"/>
                <a:sym typeface="Lato"/>
              </a:rPr>
              <a:t>Community website: </a:t>
            </a:r>
            <a:r>
              <a:rPr lang="it-IT" sz="2400" b="1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Pillar 4 Hazard and Risk products</a:t>
            </a:r>
            <a:endParaRPr sz="2400" b="1" dirty="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marL="228600" indent="-76200" algn="ctr">
              <a:spcBef>
                <a:spcPts val="600"/>
              </a:spcBef>
              <a:buClr>
                <a:schemeClr val="dk1"/>
              </a:buClr>
              <a:buSzPts val="2400"/>
              <a:buNone/>
            </a:pPr>
            <a:endParaRPr sz="2600" b="1" dirty="0">
              <a:solidFill>
                <a:srgbClr val="1A3E2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4" name="Google Shape;234;p24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3277" r="3612"/>
          <a:stretch/>
        </p:blipFill>
        <p:spPr>
          <a:xfrm>
            <a:off x="1029921" y="635820"/>
            <a:ext cx="7475757" cy="640031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de-DE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/>
            <a:fld id="{136E2FB5-0800-0F4D-8E99-A37ECA95847B}" type="slidenum">
              <a:rPr lang="de-DE" smtClean="0"/>
              <a:pPr marL="457200"/>
              <a:t>10</a:t>
            </a:fld>
            <a:endParaRPr/>
          </a:p>
        </p:txBody>
      </p:sp>
      <p:sp>
        <p:nvSpPr>
          <p:cNvPr id="233" name="Google Shape;233;p24"/>
          <p:cNvSpPr txBox="1">
            <a:spLocks noGrp="1"/>
          </p:cNvSpPr>
          <p:nvPr>
            <p:ph type="body" idx="4294967295"/>
          </p:nvPr>
        </p:nvSpPr>
        <p:spPr>
          <a:xfrm>
            <a:off x="1334213" y="6226130"/>
            <a:ext cx="2009400" cy="25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 algn="ctr">
              <a:spcBef>
                <a:spcPts val="1000"/>
              </a:spcBef>
              <a:buNone/>
            </a:pPr>
            <a:r>
              <a:rPr lang="it-IT" sz="1000" u="sng" dirty="0">
                <a:solidFill>
                  <a:srgbClr val="3C78D8"/>
                </a:solidFill>
                <a:latin typeface="Roboto Medium"/>
                <a:ea typeface="Roboto Medium"/>
                <a:cs typeface="Roboto Medium"/>
                <a:sym typeface="Roboto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https://tsunamidata.org</a:t>
            </a:r>
            <a:endParaRPr sz="1000" dirty="0">
              <a:solidFill>
                <a:srgbClr val="3C78D8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228600" indent="-76200" algn="ctr">
              <a:spcBef>
                <a:spcPts val="600"/>
              </a:spcBef>
              <a:buClr>
                <a:schemeClr val="dk1"/>
              </a:buClr>
              <a:buSzPts val="2400"/>
              <a:buNone/>
            </a:pPr>
            <a:endParaRPr sz="1000" dirty="0">
              <a:solidFill>
                <a:schemeClr val="dk2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40E5792-1268-4EDB-AF8D-6C557B0B7D48}"/>
              </a:ext>
            </a:extLst>
          </p:cNvPr>
          <p:cNvPicPr/>
          <p:nvPr/>
        </p:nvPicPr>
        <p:blipFill>
          <a:blip r:embed="rId5"/>
          <a:srcRect l="37585" t="56277" r="42346" b="25660"/>
          <a:stretch/>
        </p:blipFill>
        <p:spPr>
          <a:xfrm>
            <a:off x="7692505" y="21039"/>
            <a:ext cx="1451495" cy="737431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84725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3"/>
          <p:cNvPicPr/>
          <p:nvPr/>
        </p:nvPicPr>
        <p:blipFill>
          <a:blip r:embed="rId2"/>
          <a:srcRect l="37585" t="56277" r="42346" b="25660"/>
          <a:stretch/>
        </p:blipFill>
        <p:spPr>
          <a:xfrm>
            <a:off x="7156080" y="0"/>
            <a:ext cx="1987200" cy="953280"/>
          </a:xfrm>
          <a:prstGeom prst="rect">
            <a:avLst/>
          </a:prstGeom>
          <a:ln w="9525">
            <a:noFill/>
          </a:ln>
        </p:spPr>
      </p:pic>
      <p:sp>
        <p:nvSpPr>
          <p:cNvPr id="112" name="Rectangle 1"/>
          <p:cNvSpPr/>
          <p:nvPr/>
        </p:nvSpPr>
        <p:spPr>
          <a:xfrm>
            <a:off x="204120" y="2144520"/>
            <a:ext cx="8882280" cy="424374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Clr>
                <a:srgbClr val="000000"/>
              </a:buClr>
            </a:pP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libri"/>
              </a:rPr>
              <a:t>1. 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libri"/>
              </a:rPr>
              <a:t>Participate in OUG update</a:t>
            </a:r>
            <a:endParaRPr lang="en-US" sz="1800" b="0" strike="noStrike" spc="-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</a:pPr>
            <a:r>
              <a:rPr lang="en-US" sz="1800" b="0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libri"/>
              </a:rPr>
              <a:t>2. Elaborate a draft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 panose="02040503050406030204" pitchFamily="18" charset="0"/>
                <a:ea typeface="Calibri"/>
              </a:rPr>
              <a:t>ToR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libri"/>
              </a:rPr>
              <a:t> of WG1, including Risk assessment.</a:t>
            </a:r>
            <a:endParaRPr lang="en-US" sz="1800" b="0" strike="noStrike" spc="-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</a:pPr>
            <a:r>
              <a:rPr lang="en-US" sz="1800" b="0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libri"/>
              </a:rPr>
              <a:t>3. Discuss methodologies and procedures for </a:t>
            </a:r>
            <a:r>
              <a:rPr lang="en-US" sz="1800" b="1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libri"/>
              </a:rPr>
              <a:t>hazard assessment 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libri"/>
              </a:rPr>
              <a:t>(deterministic vs probabilistic) for different applications: preparation, mitigation, evacuation (Tsunami Ready). </a:t>
            </a:r>
            <a:endParaRPr lang="en-US" sz="1800" b="0" strike="noStrike" spc="-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</a:pPr>
            <a:r>
              <a:rPr lang="en-US" sz="1800" b="0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libri"/>
              </a:rPr>
              <a:t>4. Contact WG4 to collaborate on a </a:t>
            </a:r>
            <a:r>
              <a:rPr lang="en-US" sz="1800" b="1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libri"/>
              </a:rPr>
              <a:t>guideline on risk application 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libri"/>
              </a:rPr>
              <a:t>(preparation, mitigation, evacuation) </a:t>
            </a:r>
            <a:r>
              <a:rPr lang="en-US" sz="1800" b="1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libri"/>
              </a:rPr>
              <a:t>to be decided---</a:t>
            </a:r>
            <a:endParaRPr lang="en-US" sz="1800" b="0" strike="noStrike" spc="-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</a:pPr>
            <a:r>
              <a:rPr lang="en-US" sz="1800" b="0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libri"/>
              </a:rPr>
              <a:t>5. Collect more benchmark data for NEAMTWS. Spain, France, Italy, Greece, Portugal, Turkey</a:t>
            </a:r>
            <a:r>
              <a:rPr lang="en-US" spc="-1" dirty="0">
                <a:solidFill>
                  <a:srgbClr val="000000"/>
                </a:solidFill>
                <a:latin typeface="Cambria" panose="02040503050406030204" pitchFamily="18" charset="0"/>
                <a:ea typeface="Calibri"/>
              </a:rPr>
              <a:t>, …</a:t>
            </a:r>
            <a:endParaRPr lang="en-US" sz="1800" b="0" strike="noStrike" spc="-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07000"/>
              </a:lnSpc>
              <a:spcAft>
                <a:spcPts val="799"/>
              </a:spcAft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0000"/>
                </a:solidFill>
                <a:latin typeface="Cambria"/>
                <a:ea typeface="Calibri"/>
              </a:rPr>
              <a:t> 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CustomShape 1"/>
          <p:cNvSpPr/>
          <p:nvPr/>
        </p:nvSpPr>
        <p:spPr>
          <a:xfrm>
            <a:off x="665280" y="1231560"/>
            <a:ext cx="487512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b="1" strike="noStrike" spc="-1">
                <a:solidFill>
                  <a:srgbClr val="558ED5"/>
                </a:solidFill>
                <a:latin typeface="Calibri"/>
                <a:ea typeface="DejaVu Sans"/>
              </a:rPr>
              <a:t>Plan of Actions (PoA WG1) 2025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3"/>
          <p:cNvPicPr/>
          <p:nvPr/>
        </p:nvPicPr>
        <p:blipFill>
          <a:blip r:embed="rId2"/>
          <a:srcRect l="37585" t="56277" r="42346" b="25660"/>
          <a:stretch/>
        </p:blipFill>
        <p:spPr>
          <a:xfrm>
            <a:off x="7156080" y="0"/>
            <a:ext cx="1987200" cy="953280"/>
          </a:xfrm>
          <a:prstGeom prst="rect">
            <a:avLst/>
          </a:prstGeom>
          <a:ln w="9525">
            <a:noFill/>
          </a:ln>
        </p:spPr>
      </p:pic>
      <p:sp>
        <p:nvSpPr>
          <p:cNvPr id="115" name="Rectangle 1"/>
          <p:cNvSpPr/>
          <p:nvPr/>
        </p:nvSpPr>
        <p:spPr>
          <a:xfrm>
            <a:off x="281880" y="4008240"/>
            <a:ext cx="8882280" cy="258386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Calibri"/>
              <a:buAutoNum type="arabicPeriod" startAt="7"/>
            </a:pPr>
            <a:r>
              <a:rPr lang="en-US" sz="1800" b="0" strike="noStrike" spc="-1" dirty="0" err="1">
                <a:solidFill>
                  <a:srgbClr val="000000"/>
                </a:solidFill>
                <a:latin typeface="Cambria" panose="02040503050406030204" pitchFamily="18" charset="0"/>
                <a:ea typeface="Calibri"/>
              </a:rPr>
              <a:t>CoastWave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libri"/>
              </a:rPr>
              <a:t> II EU Project interaction: </a:t>
            </a:r>
            <a:r>
              <a:rPr lang="en-US" sz="1800" b="1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libri"/>
              </a:rPr>
              <a:t>guidelines evacuation maps for Tsunami Ready 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libri"/>
              </a:rPr>
              <a:t>(probabilistic and deterministic approximation)</a:t>
            </a: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Calibri"/>
              <a:buAutoNum type="arabicPeriod" startAt="7"/>
            </a:pPr>
            <a:endParaRPr lang="en-US" spc="-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Calibri"/>
              <a:buAutoNum type="arabicPeriod" startAt="7"/>
            </a:pPr>
            <a:r>
              <a:rPr lang="en-US" sz="1800" b="0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libri"/>
              </a:rPr>
              <a:t>Participation in COST Action AGITHAR </a:t>
            </a:r>
            <a:r>
              <a:rPr lang="en-US" spc="-1" dirty="0">
                <a:solidFill>
                  <a:srgbClr val="000000"/>
                </a:solidFill>
                <a:latin typeface="Cambria" panose="02040503050406030204" pitchFamily="18" charset="0"/>
                <a:ea typeface="Calibri"/>
              </a:rPr>
              <a:t>CIG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libri"/>
              </a:rPr>
              <a:t> meetings and tasks</a:t>
            </a: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Calibri"/>
              <a:buAutoNum type="arabicPeriod" startAt="7"/>
            </a:pPr>
            <a:endParaRPr lang="en-US" spc="-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Calibri"/>
              <a:buAutoNum type="arabicPeriod" startAt="7"/>
            </a:pPr>
            <a:r>
              <a:rPr lang="en-US" sz="1800" b="0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libri"/>
              </a:rPr>
              <a:t>Having meetings (e.g. EGU, EPOS,…)</a:t>
            </a:r>
            <a:endParaRPr lang="en-US" spc="-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Calibri"/>
              <a:buAutoNum type="arabicPeriod" startAt="7"/>
            </a:pPr>
            <a:endParaRPr lang="en-US" sz="1800" b="1" strike="noStrike" spc="-1" dirty="0">
              <a:solidFill>
                <a:srgbClr val="000000"/>
              </a:solidFill>
              <a:latin typeface="Cambria" panose="02040503050406030204" pitchFamily="18" charset="0"/>
              <a:ea typeface="Calibri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Calibri"/>
              <a:buAutoNum type="arabicPeriod" startAt="7"/>
            </a:pPr>
            <a:r>
              <a:rPr lang="en-US" sz="1800" b="1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libri"/>
              </a:rPr>
              <a:t> Nomination of a new co-chair for WG1</a:t>
            </a:r>
            <a:endParaRPr lang="en-US" sz="1800" b="0" strike="noStrike" spc="-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264960" y="1561320"/>
            <a:ext cx="8640360" cy="258386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Calibri"/>
              <a:buAutoNum type="arabicPeriod" startAt="6"/>
            </a:pPr>
            <a:r>
              <a:rPr lang="en-GB" sz="1800" b="1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mbria"/>
              </a:rPr>
              <a:t>Contribution in guidelines or standards for Tsunami Ready maps </a:t>
            </a:r>
            <a:r>
              <a:rPr lang="en-GB" sz="1800" b="0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mbria"/>
              </a:rPr>
              <a:t>(hazard and evacuation) interaction with TT TR, WG4, and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Cambria" panose="02040503050406030204" pitchFamily="18" charset="0"/>
                <a:ea typeface="Cambria"/>
              </a:rPr>
              <a:t>CoastWave</a:t>
            </a:r>
            <a:r>
              <a:rPr lang="en-GB" spc="-1" dirty="0">
                <a:solidFill>
                  <a:srgbClr val="000000"/>
                </a:solidFill>
                <a:latin typeface="Cambria" panose="02040503050406030204" pitchFamily="18" charset="0"/>
                <a:ea typeface="Cambria"/>
              </a:rPr>
              <a:t> II</a:t>
            </a:r>
            <a:r>
              <a:rPr lang="en-GB" sz="1800" b="0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mbria"/>
              </a:rPr>
              <a:t> Project in regards with</a:t>
            </a:r>
            <a:r>
              <a:rPr lang="en-GB" sz="1800" b="1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mbria"/>
              </a:rPr>
              <a:t>: 	</a:t>
            </a:r>
            <a:endParaRPr lang="en-US" sz="1800" b="0" strike="noStrike" spc="-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628200" lvl="1"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n-GB" sz="1800" b="1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mbria"/>
              </a:rPr>
              <a:t>input required data</a:t>
            </a:r>
            <a:endParaRPr lang="en-US" sz="1800" b="0" strike="noStrike" spc="-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628200" lvl="1"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n-GB" sz="1800" b="1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mbria"/>
              </a:rPr>
              <a:t>numerical tools</a:t>
            </a:r>
            <a:endParaRPr lang="en-US" sz="1800" b="0" strike="noStrike" spc="-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628200" lvl="1"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pos="513000" algn="l"/>
              </a:tabLst>
            </a:pPr>
            <a:r>
              <a:rPr lang="en-GB" sz="1800" b="1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mbria"/>
              </a:rPr>
              <a:t>map approximation </a:t>
            </a:r>
            <a:r>
              <a:rPr lang="en-GB" sz="1800" b="0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mbria"/>
              </a:rPr>
              <a:t>(deterministic, probabilistic)</a:t>
            </a:r>
            <a:endParaRPr lang="en-US" spc="-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628200" lvl="1"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pos="513000" algn="l"/>
              </a:tabLst>
            </a:pPr>
            <a:r>
              <a:rPr lang="en-GB" sz="1800" b="1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mbria"/>
              </a:rPr>
              <a:t>standards for map construction </a:t>
            </a:r>
            <a:r>
              <a:rPr lang="en-GB" sz="1800" b="0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mbria"/>
              </a:rPr>
              <a:t>(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Cambria" panose="02040503050406030204" pitchFamily="18" charset="0"/>
                <a:ea typeface="Cambria"/>
              </a:rPr>
              <a:t>colors</a:t>
            </a:r>
            <a:r>
              <a:rPr lang="en-GB" sz="1800" b="0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mbria"/>
              </a:rPr>
              <a:t>, minimal information to be included in maps,…etc</a:t>
            </a:r>
            <a:r>
              <a:rPr lang="en-GB" spc="-1" dirty="0">
                <a:solidFill>
                  <a:srgbClr val="000000"/>
                </a:solidFill>
                <a:latin typeface="Cambria" panose="02040503050406030204" pitchFamily="18" charset="0"/>
                <a:ea typeface="Cambria"/>
              </a:rPr>
              <a:t>)</a:t>
            </a:r>
          </a:p>
          <a:p>
            <a:pPr marL="628200" lvl="1"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pos="513000" algn="l"/>
              </a:tabLst>
            </a:pPr>
            <a:r>
              <a:rPr lang="en-GB" sz="1800" b="1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mbria"/>
              </a:rPr>
              <a:t>discussion </a:t>
            </a:r>
            <a:r>
              <a:rPr lang="en-GB" sz="1800" b="0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mbria"/>
              </a:rPr>
              <a:t>to initiate first </a:t>
            </a:r>
            <a:r>
              <a:rPr lang="en-GB" sz="1800" b="1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mbria"/>
              </a:rPr>
              <a:t>with WG4; then </a:t>
            </a:r>
            <a:r>
              <a:rPr lang="en-GB" sz="1800" b="0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mbria"/>
              </a:rPr>
              <a:t>internally</a:t>
            </a:r>
            <a:r>
              <a:rPr lang="en-GB" sz="1800" b="1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mbria"/>
              </a:rPr>
              <a:t> in WG1</a:t>
            </a:r>
            <a:endParaRPr lang="en-US" sz="1800" b="0" strike="noStrike" spc="-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17" name="CustomShape 1"/>
          <p:cNvSpPr/>
          <p:nvPr/>
        </p:nvSpPr>
        <p:spPr>
          <a:xfrm>
            <a:off x="530640" y="693360"/>
            <a:ext cx="41662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b="1" strike="noStrike" spc="-1">
                <a:solidFill>
                  <a:srgbClr val="558ED5"/>
                </a:solidFill>
                <a:latin typeface="Calibri"/>
                <a:ea typeface="DejaVu Sans"/>
              </a:rPr>
              <a:t>Plan of actions (WG1) 2025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3"/>
          <p:cNvPicPr/>
          <p:nvPr/>
        </p:nvPicPr>
        <p:blipFill>
          <a:blip r:embed="rId2"/>
          <a:srcRect l="37585" t="56277" r="42346" b="25660"/>
          <a:stretch/>
        </p:blipFill>
        <p:spPr>
          <a:xfrm>
            <a:off x="7156080" y="278280"/>
            <a:ext cx="1987200" cy="953280"/>
          </a:xfrm>
          <a:prstGeom prst="rect">
            <a:avLst/>
          </a:prstGeom>
          <a:ln w="9525">
            <a:noFill/>
          </a:ln>
        </p:spPr>
      </p:pic>
      <p:sp>
        <p:nvSpPr>
          <p:cNvPr id="119" name="CuadroTexto 6"/>
          <p:cNvSpPr/>
          <p:nvPr/>
        </p:nvSpPr>
        <p:spPr>
          <a:xfrm>
            <a:off x="1603080" y="-45000"/>
            <a:ext cx="506088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Plan of Action WG1 (agreed at ICG/NEAMTWS-XVIII)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Fev. 2024- Dec. 2024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0" name="Imagen 119"/>
          <p:cNvPicPr/>
          <p:nvPr/>
        </p:nvPicPr>
        <p:blipFill>
          <a:blip r:embed="rId3"/>
          <a:stretch/>
        </p:blipFill>
        <p:spPr>
          <a:xfrm>
            <a:off x="1227960" y="905400"/>
            <a:ext cx="5961960" cy="5799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92403-59D7-73EB-B72B-49455D8E2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3">
            <a:extLst>
              <a:ext uri="{FF2B5EF4-FFF2-40B4-BE49-F238E27FC236}">
                <a16:creationId xmlns:a16="http://schemas.microsoft.com/office/drawing/2014/main" id="{DFAFF1A0-56D0-EAA1-3D70-22C04D172CC0}"/>
              </a:ext>
            </a:extLst>
          </p:cNvPr>
          <p:cNvPicPr/>
          <p:nvPr/>
        </p:nvPicPr>
        <p:blipFill>
          <a:blip r:embed="rId2"/>
          <a:srcRect l="37585" t="56277" r="42346" b="25660"/>
          <a:stretch/>
        </p:blipFill>
        <p:spPr>
          <a:xfrm>
            <a:off x="7156080" y="0"/>
            <a:ext cx="1987200" cy="953280"/>
          </a:xfrm>
          <a:prstGeom prst="rect">
            <a:avLst/>
          </a:prstGeom>
          <a:ln w="9525">
            <a:noFill/>
          </a:ln>
        </p:spPr>
      </p:pic>
      <p:sp>
        <p:nvSpPr>
          <p:cNvPr id="89" name="CuadroTexto 3">
            <a:extLst>
              <a:ext uri="{FF2B5EF4-FFF2-40B4-BE49-F238E27FC236}">
                <a16:creationId xmlns:a16="http://schemas.microsoft.com/office/drawing/2014/main" id="{3B766D58-1F82-60CB-FDFE-CC356CEB500F}"/>
              </a:ext>
            </a:extLst>
          </p:cNvPr>
          <p:cNvSpPr/>
          <p:nvPr/>
        </p:nvSpPr>
        <p:spPr>
          <a:xfrm>
            <a:off x="1371600" y="1828800"/>
            <a:ext cx="18396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90" name="CuadroTexto 6">
            <a:extLst>
              <a:ext uri="{FF2B5EF4-FFF2-40B4-BE49-F238E27FC236}">
                <a16:creationId xmlns:a16="http://schemas.microsoft.com/office/drawing/2014/main" id="{9DA5F0AB-A8BF-7709-7A48-EB84F3C1D730}"/>
              </a:ext>
            </a:extLst>
          </p:cNvPr>
          <p:cNvSpPr/>
          <p:nvPr/>
        </p:nvSpPr>
        <p:spPr>
          <a:xfrm>
            <a:off x="103320" y="1997142"/>
            <a:ext cx="9040320" cy="35687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Clr>
                <a:srgbClr val="000000"/>
              </a:buClr>
            </a:pPr>
            <a:r>
              <a:rPr lang="en-GB" sz="1800" b="1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DejaVu Sans"/>
              </a:rPr>
              <a:t>Items discussed during different project meetings 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DejaVu Sans"/>
              </a:rPr>
              <a:t>(OUG drafting,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 panose="02040503050406030204" pitchFamily="18" charset="0"/>
                <a:ea typeface="DejaVu Sans"/>
              </a:rPr>
              <a:t>CostWave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DejaVu Sans"/>
              </a:rPr>
              <a:t> II, conferences and other meetings)</a:t>
            </a:r>
            <a:r>
              <a:rPr lang="en-GB" sz="1800" b="1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DejaVu Sans"/>
              </a:rPr>
              <a:t>:</a:t>
            </a:r>
            <a:endParaRPr lang="en-US" sz="1800" b="0" strike="noStrike" spc="-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743040" lvl="1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DejaVu Sans"/>
              </a:rPr>
              <a:t>OUG update </a:t>
            </a:r>
            <a:r>
              <a:rPr lang="en-US" spc="-1" dirty="0">
                <a:solidFill>
                  <a:srgbClr val="000000"/>
                </a:solidFill>
                <a:latin typeface="Calibri"/>
              </a:rPr>
              <a:t>(2/2)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DejaVu Sans"/>
              </a:rPr>
              <a:t>: </a:t>
            </a:r>
            <a:endParaRPr lang="en-US" sz="1800" b="0" strike="noStrike" spc="-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1200240" lvl="2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DejaVu Sans"/>
              </a:rPr>
              <a:t>Meeting in June (Athens and on-line) and October (Rome)</a:t>
            </a:r>
            <a:endParaRPr lang="en-US" sz="1600" b="0" strike="noStrike" spc="-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00000"/>
              </a:lnSpc>
            </a:pPr>
            <a:endParaRPr lang="en-US" sz="600" b="0" strike="noStrike" spc="-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1200240" lvl="2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DejaVu Sans"/>
              </a:rPr>
              <a:t>Take part in writing the “tsunami forecasting” chapter</a:t>
            </a:r>
            <a:endParaRPr lang="en-US" sz="1600" b="0" strike="noStrike" spc="-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1200240" lvl="2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400" b="0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DejaVu Sans"/>
              </a:rPr>
              <a:t> </a:t>
            </a:r>
            <a:endParaRPr lang="en-US" sz="400" b="0" strike="noStrike" spc="-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1296000" lvl="5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DejaVu Sans"/>
              </a:rPr>
              <a:t>NEAM basins, notion of competence zones and presentation of NEAM competence zones, Focal Points</a:t>
            </a:r>
            <a:endParaRPr lang="en-US" sz="1400" b="0" strike="noStrike" spc="-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1296000" lvl="5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DejaVu Sans"/>
              </a:rPr>
              <a:t>ETA forecasting (TTT ETA forecasting, modeling-based ETA forecasting)</a:t>
            </a:r>
            <a:endParaRPr lang="en-US" sz="1400" b="0" strike="noStrike" spc="-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1296000" lvl="5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DejaVu Sans"/>
              </a:rPr>
              <a:t>Tsunami height forecasting (Decision Matrices, Simulation-based forecasting, Uncertainty propagation and probabilistic forecasting)</a:t>
            </a:r>
            <a:endParaRPr lang="en-US" sz="1400" b="0" strike="noStrike" spc="-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1296000" lvl="5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DejaVu Sans"/>
              </a:rPr>
              <a:t>Alert Levels determination (DM Reprise, From Probability to Alert levels)</a:t>
            </a:r>
            <a:endParaRPr lang="en-US" sz="1400" b="0" strike="noStrike" spc="-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00000"/>
              </a:lnSpc>
            </a:pPr>
            <a:endParaRPr lang="en-US" sz="1400" b="0" strike="noStrike" spc="-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1200240" lvl="2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Noto Sans CJK SC"/>
              </a:rPr>
              <a:t>Sharing of the draft report on basins definition (wrote within WG1 by IH-Cantabria in 2018) </a:t>
            </a:r>
            <a:r>
              <a:rPr lang="en-US" sz="1600" b="0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DejaVu Sans"/>
              </a:rPr>
              <a:t>with TT-OP &amp; TT-DOC co-chairs</a:t>
            </a:r>
            <a:endParaRPr lang="en-US" sz="1600" b="0" strike="noStrike" spc="-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93" name="CustomShape 4">
            <a:extLst>
              <a:ext uri="{FF2B5EF4-FFF2-40B4-BE49-F238E27FC236}">
                <a16:creationId xmlns:a16="http://schemas.microsoft.com/office/drawing/2014/main" id="{15BB85BE-2533-B28F-BB79-1485A0177784}"/>
              </a:ext>
            </a:extLst>
          </p:cNvPr>
          <p:cNvSpPr/>
          <p:nvPr/>
        </p:nvSpPr>
        <p:spPr>
          <a:xfrm>
            <a:off x="334620" y="1323446"/>
            <a:ext cx="20739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b="1" strike="noStrike" spc="-1" dirty="0">
                <a:solidFill>
                  <a:srgbClr val="558ED5"/>
                </a:solidFill>
                <a:latin typeface="Calibri"/>
                <a:ea typeface="DejaVu Sans"/>
              </a:rPr>
              <a:t>2024 Actions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7E1B44-28F9-BFF2-CA52-363569429919}"/>
              </a:ext>
            </a:extLst>
          </p:cNvPr>
          <p:cNvSpPr/>
          <p:nvPr/>
        </p:nvSpPr>
        <p:spPr>
          <a:xfrm>
            <a:off x="77400" y="34560"/>
            <a:ext cx="7514280" cy="107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fr-FR" sz="1800" b="1" i="1" strike="noStrike" spc="-1" dirty="0">
                <a:solidFill>
                  <a:srgbClr val="8B8B8B"/>
                </a:solidFill>
                <a:latin typeface="Cambria"/>
                <a:ea typeface="Cambria"/>
              </a:rPr>
              <a:t>(ICG/NEAMTWS-XVIV) – </a:t>
            </a:r>
            <a:r>
              <a:rPr lang="fr-FR" sz="1800" b="0" i="1" strike="noStrike" spc="-1" dirty="0">
                <a:solidFill>
                  <a:srgbClr val="8B8B8B"/>
                </a:solidFill>
                <a:latin typeface="Cambria"/>
                <a:ea typeface="Cambria"/>
              </a:rPr>
              <a:t>27-29 </a:t>
            </a:r>
            <a:r>
              <a:rPr lang="fr-FR" sz="1800" b="0" i="1" strike="noStrike" spc="-1" dirty="0" err="1">
                <a:solidFill>
                  <a:srgbClr val="8B8B8B"/>
                </a:solidFill>
                <a:latin typeface="Cambria"/>
                <a:ea typeface="Cambria"/>
              </a:rPr>
              <a:t>November</a:t>
            </a:r>
            <a:r>
              <a:rPr lang="fr-FR" sz="1800" b="0" i="1" strike="noStrike" spc="-1" dirty="0">
                <a:solidFill>
                  <a:srgbClr val="8B8B8B"/>
                </a:solidFill>
                <a:latin typeface="Cambria"/>
                <a:ea typeface="Cambria"/>
              </a:rPr>
              <a:t> 2024 - WG1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fr-FR" sz="1800" b="1" i="1" strike="noStrike" spc="-1" dirty="0">
                <a:solidFill>
                  <a:srgbClr val="558ED5"/>
                </a:solidFill>
                <a:latin typeface="Cambria"/>
                <a:ea typeface="Cambria"/>
              </a:rPr>
              <a:t>Report on the </a:t>
            </a:r>
            <a:r>
              <a:rPr lang="fr-FR" sz="1800" b="1" i="1" strike="noStrike" spc="-1" dirty="0" err="1">
                <a:solidFill>
                  <a:srgbClr val="558ED5"/>
                </a:solidFill>
                <a:latin typeface="Cambria"/>
                <a:ea typeface="Cambria"/>
              </a:rPr>
              <a:t>Intersessional</a:t>
            </a:r>
            <a:r>
              <a:rPr lang="fr-FR" sz="1800" b="1" i="1" strike="noStrike" spc="-1" dirty="0">
                <a:solidFill>
                  <a:srgbClr val="558ED5"/>
                </a:solidFill>
                <a:latin typeface="Cambria"/>
                <a:ea typeface="Cambria"/>
              </a:rPr>
              <a:t> </a:t>
            </a:r>
            <a:r>
              <a:rPr lang="fr-FR" sz="1800" b="1" i="1" strike="noStrike" spc="-1" dirty="0" err="1">
                <a:solidFill>
                  <a:srgbClr val="558ED5"/>
                </a:solidFill>
                <a:latin typeface="Cambria"/>
                <a:ea typeface="Cambria"/>
              </a:rPr>
              <a:t>Activites</a:t>
            </a:r>
            <a:r>
              <a:rPr lang="fr-FR" sz="1800" b="1" i="1" strike="noStrike" spc="-1" dirty="0">
                <a:solidFill>
                  <a:srgbClr val="558ED5"/>
                </a:solidFill>
                <a:latin typeface="Cambria"/>
                <a:ea typeface="Cambria"/>
              </a:rPr>
              <a:t> of </a:t>
            </a:r>
            <a:r>
              <a:rPr lang="fr-FR" sz="1800" b="1" i="1" strike="noStrike" spc="-1" dirty="0" err="1">
                <a:solidFill>
                  <a:srgbClr val="558ED5"/>
                </a:solidFill>
                <a:latin typeface="Cambria"/>
                <a:ea typeface="Cambria"/>
              </a:rPr>
              <a:t>Working</a:t>
            </a:r>
            <a:r>
              <a:rPr lang="fr-FR" sz="1800" b="1" i="1" strike="noStrike" spc="-1" dirty="0">
                <a:solidFill>
                  <a:srgbClr val="558ED5"/>
                </a:solidFill>
                <a:latin typeface="Cambria"/>
                <a:ea typeface="Cambria"/>
              </a:rPr>
              <a:t> Group 1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fr-FR" sz="1800" b="1" i="1" strike="noStrike" spc="-1" dirty="0">
                <a:solidFill>
                  <a:srgbClr val="558ED5"/>
                </a:solidFill>
                <a:latin typeface="Cambria"/>
                <a:ea typeface="Cambria"/>
              </a:rPr>
              <a:t>Hazard </a:t>
            </a:r>
            <a:r>
              <a:rPr lang="fr-FR" sz="1800" b="1" i="1" strike="noStrike" spc="-1" dirty="0" err="1">
                <a:solidFill>
                  <a:srgbClr val="558ED5"/>
                </a:solidFill>
                <a:latin typeface="Cambria"/>
                <a:ea typeface="Cambria"/>
              </a:rPr>
              <a:t>Assessment</a:t>
            </a:r>
            <a:r>
              <a:rPr lang="fr-FR" sz="1800" b="1" i="1" strike="noStrike" spc="-1" dirty="0">
                <a:solidFill>
                  <a:srgbClr val="558ED5"/>
                </a:solidFill>
                <a:latin typeface="Cambria"/>
                <a:ea typeface="Cambria"/>
              </a:rPr>
              <a:t> and </a:t>
            </a:r>
            <a:r>
              <a:rPr lang="fr-FR" sz="1800" b="1" i="1" strike="noStrike" spc="-1" dirty="0" err="1">
                <a:solidFill>
                  <a:srgbClr val="558ED5"/>
                </a:solidFill>
                <a:latin typeface="Cambria"/>
                <a:ea typeface="Cambria"/>
              </a:rPr>
              <a:t>Modelling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79088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3"/>
          <p:cNvPicPr/>
          <p:nvPr/>
        </p:nvPicPr>
        <p:blipFill>
          <a:blip r:embed="rId3"/>
          <a:srcRect l="37585" t="56277" r="42346" b="25660"/>
          <a:stretch/>
        </p:blipFill>
        <p:spPr>
          <a:xfrm>
            <a:off x="7156080" y="0"/>
            <a:ext cx="1987200" cy="953280"/>
          </a:xfrm>
          <a:prstGeom prst="rect">
            <a:avLst/>
          </a:prstGeom>
          <a:ln w="9525">
            <a:noFill/>
          </a:ln>
        </p:spPr>
      </p:pic>
      <p:sp>
        <p:nvSpPr>
          <p:cNvPr id="95" name="CuadroTexto 3"/>
          <p:cNvSpPr/>
          <p:nvPr/>
        </p:nvSpPr>
        <p:spPr>
          <a:xfrm>
            <a:off x="1371600" y="1828800"/>
            <a:ext cx="18396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96" name="Espace réservé du contenu 2"/>
          <p:cNvSpPr/>
          <p:nvPr/>
        </p:nvSpPr>
        <p:spPr>
          <a:xfrm>
            <a:off x="77400" y="34560"/>
            <a:ext cx="7514280" cy="107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fr-FR" sz="1800" b="1" i="1" strike="noStrike" spc="-1" dirty="0">
                <a:solidFill>
                  <a:srgbClr val="8B8B8B"/>
                </a:solidFill>
                <a:latin typeface="Cambria"/>
                <a:ea typeface="Cambria"/>
              </a:rPr>
              <a:t>(ICG/NEAMTWS-XVIV) – </a:t>
            </a:r>
            <a:r>
              <a:rPr lang="fr-FR" sz="1800" b="0" i="1" strike="noStrike" spc="-1" dirty="0">
                <a:solidFill>
                  <a:srgbClr val="8B8B8B"/>
                </a:solidFill>
                <a:latin typeface="Cambria"/>
                <a:ea typeface="Cambria"/>
              </a:rPr>
              <a:t>27-29 </a:t>
            </a:r>
            <a:r>
              <a:rPr lang="fr-FR" sz="1800" b="0" i="1" strike="noStrike" spc="-1" dirty="0" err="1">
                <a:solidFill>
                  <a:srgbClr val="8B8B8B"/>
                </a:solidFill>
                <a:latin typeface="Cambria"/>
                <a:ea typeface="Cambria"/>
              </a:rPr>
              <a:t>November</a:t>
            </a:r>
            <a:r>
              <a:rPr lang="fr-FR" sz="1800" b="0" i="1" strike="noStrike" spc="-1" dirty="0">
                <a:solidFill>
                  <a:srgbClr val="8B8B8B"/>
                </a:solidFill>
                <a:latin typeface="Cambria"/>
                <a:ea typeface="Cambria"/>
              </a:rPr>
              <a:t> 2024 - WG1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fr-FR" sz="1800" b="1" i="1" strike="noStrike" spc="-1" dirty="0">
                <a:solidFill>
                  <a:srgbClr val="558ED5"/>
                </a:solidFill>
                <a:latin typeface="Cambria"/>
                <a:ea typeface="Cambria"/>
              </a:rPr>
              <a:t>Report on the </a:t>
            </a:r>
            <a:r>
              <a:rPr lang="fr-FR" sz="1800" b="1" i="1" strike="noStrike" spc="-1" dirty="0" err="1">
                <a:solidFill>
                  <a:srgbClr val="558ED5"/>
                </a:solidFill>
                <a:latin typeface="Cambria"/>
                <a:ea typeface="Cambria"/>
              </a:rPr>
              <a:t>Intersessional</a:t>
            </a:r>
            <a:r>
              <a:rPr lang="fr-FR" sz="1800" b="1" i="1" strike="noStrike" spc="-1" dirty="0">
                <a:solidFill>
                  <a:srgbClr val="558ED5"/>
                </a:solidFill>
                <a:latin typeface="Cambria"/>
                <a:ea typeface="Cambria"/>
              </a:rPr>
              <a:t> </a:t>
            </a:r>
            <a:r>
              <a:rPr lang="fr-FR" sz="1800" b="1" i="1" strike="noStrike" spc="-1" dirty="0" err="1">
                <a:solidFill>
                  <a:srgbClr val="558ED5"/>
                </a:solidFill>
                <a:latin typeface="Cambria"/>
                <a:ea typeface="Cambria"/>
              </a:rPr>
              <a:t>Activites</a:t>
            </a:r>
            <a:r>
              <a:rPr lang="fr-FR" sz="1800" b="1" i="1" strike="noStrike" spc="-1" dirty="0">
                <a:solidFill>
                  <a:srgbClr val="558ED5"/>
                </a:solidFill>
                <a:latin typeface="Cambria"/>
                <a:ea typeface="Cambria"/>
              </a:rPr>
              <a:t> of </a:t>
            </a:r>
            <a:r>
              <a:rPr lang="fr-FR" sz="1800" b="1" i="1" strike="noStrike" spc="-1" dirty="0" err="1">
                <a:solidFill>
                  <a:srgbClr val="558ED5"/>
                </a:solidFill>
                <a:latin typeface="Cambria"/>
                <a:ea typeface="Cambria"/>
              </a:rPr>
              <a:t>Working</a:t>
            </a:r>
            <a:r>
              <a:rPr lang="fr-FR" sz="1800" b="1" i="1" strike="noStrike" spc="-1" dirty="0">
                <a:solidFill>
                  <a:srgbClr val="558ED5"/>
                </a:solidFill>
                <a:latin typeface="Cambria"/>
                <a:ea typeface="Cambria"/>
              </a:rPr>
              <a:t> Group 1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fr-FR" sz="1800" b="1" i="1" strike="noStrike" spc="-1" dirty="0">
                <a:solidFill>
                  <a:srgbClr val="558ED5"/>
                </a:solidFill>
                <a:latin typeface="Cambria"/>
                <a:ea typeface="Cambria"/>
              </a:rPr>
              <a:t>Hazard </a:t>
            </a:r>
            <a:r>
              <a:rPr lang="fr-FR" sz="1800" b="1" i="1" strike="noStrike" spc="-1" dirty="0" err="1">
                <a:solidFill>
                  <a:srgbClr val="558ED5"/>
                </a:solidFill>
                <a:latin typeface="Cambria"/>
                <a:ea typeface="Cambria"/>
              </a:rPr>
              <a:t>Assessment</a:t>
            </a:r>
            <a:r>
              <a:rPr lang="fr-FR" sz="1800" b="1" i="1" strike="noStrike" spc="-1" dirty="0">
                <a:solidFill>
                  <a:srgbClr val="558ED5"/>
                </a:solidFill>
                <a:latin typeface="Cambria"/>
                <a:ea typeface="Cambria"/>
              </a:rPr>
              <a:t> and </a:t>
            </a:r>
            <a:r>
              <a:rPr lang="fr-FR" sz="1800" b="1" i="1" strike="noStrike" spc="-1" dirty="0" err="1">
                <a:solidFill>
                  <a:srgbClr val="558ED5"/>
                </a:solidFill>
                <a:latin typeface="Cambria"/>
                <a:ea typeface="Cambria"/>
              </a:rPr>
              <a:t>Modelling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7" name="Imagen 96"/>
          <p:cNvPicPr/>
          <p:nvPr/>
        </p:nvPicPr>
        <p:blipFill>
          <a:blip r:embed="rId4"/>
          <a:stretch/>
        </p:blipFill>
        <p:spPr>
          <a:xfrm>
            <a:off x="132120" y="463680"/>
            <a:ext cx="8848080" cy="4047480"/>
          </a:xfrm>
          <a:prstGeom prst="rect">
            <a:avLst/>
          </a:prstGeom>
          <a:ln w="0">
            <a:noFill/>
          </a:ln>
        </p:spPr>
      </p:pic>
      <p:pic>
        <p:nvPicPr>
          <p:cNvPr id="98" name="Imagen 97"/>
          <p:cNvPicPr/>
          <p:nvPr/>
        </p:nvPicPr>
        <p:blipFill>
          <a:blip r:embed="rId5"/>
          <a:stretch/>
        </p:blipFill>
        <p:spPr>
          <a:xfrm>
            <a:off x="125280" y="4255200"/>
            <a:ext cx="8838360" cy="2599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/>
          <p:cNvPicPr/>
          <p:nvPr/>
        </p:nvPicPr>
        <p:blipFill>
          <a:blip r:embed="rId3"/>
          <a:srcRect l="37585" t="56277" r="42346" b="25660"/>
          <a:stretch/>
        </p:blipFill>
        <p:spPr>
          <a:xfrm>
            <a:off x="7156080" y="0"/>
            <a:ext cx="1987200" cy="953280"/>
          </a:xfrm>
          <a:prstGeom prst="rect">
            <a:avLst/>
          </a:prstGeom>
          <a:ln w="9525">
            <a:noFill/>
          </a:ln>
        </p:spPr>
      </p:pic>
      <p:sp>
        <p:nvSpPr>
          <p:cNvPr id="100" name="CuadroTexto 1"/>
          <p:cNvSpPr/>
          <p:nvPr/>
        </p:nvSpPr>
        <p:spPr>
          <a:xfrm>
            <a:off x="1371600" y="1828800"/>
            <a:ext cx="18396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01" name="Espace réservé du contenu 3"/>
          <p:cNvSpPr/>
          <p:nvPr/>
        </p:nvSpPr>
        <p:spPr>
          <a:xfrm>
            <a:off x="77400" y="34560"/>
            <a:ext cx="7514280" cy="107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fr-FR" sz="1800" b="1" i="1" strike="noStrike" spc="-1">
                <a:solidFill>
                  <a:srgbClr val="8B8B8B"/>
                </a:solidFill>
                <a:latin typeface="Cambria"/>
                <a:ea typeface="Cambria"/>
              </a:rPr>
              <a:t>(ICG/NEAMTWS-XVIV) – </a:t>
            </a:r>
            <a:r>
              <a:rPr lang="fr-FR" sz="1800" b="0" i="1" strike="noStrike" spc="-1">
                <a:solidFill>
                  <a:srgbClr val="8B8B8B"/>
                </a:solidFill>
                <a:latin typeface="Cambria"/>
                <a:ea typeface="Cambria"/>
              </a:rPr>
              <a:t>27-29 November 2024 - WG1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" name="Imagen 101"/>
          <p:cNvPicPr/>
          <p:nvPr/>
        </p:nvPicPr>
        <p:blipFill>
          <a:blip r:embed="rId4"/>
          <a:srcRect t="919"/>
          <a:stretch/>
        </p:blipFill>
        <p:spPr>
          <a:xfrm>
            <a:off x="5351040" y="-10440"/>
            <a:ext cx="3792600" cy="3934800"/>
          </a:xfrm>
          <a:prstGeom prst="rect">
            <a:avLst/>
          </a:prstGeom>
          <a:ln w="0">
            <a:noFill/>
          </a:ln>
        </p:spPr>
      </p:pic>
      <p:pic>
        <p:nvPicPr>
          <p:cNvPr id="103" name="Imagen 102"/>
          <p:cNvPicPr/>
          <p:nvPr/>
        </p:nvPicPr>
        <p:blipFill>
          <a:blip r:embed="rId5"/>
          <a:stretch/>
        </p:blipFill>
        <p:spPr>
          <a:xfrm>
            <a:off x="0" y="3909600"/>
            <a:ext cx="3776040" cy="2946600"/>
          </a:xfrm>
          <a:prstGeom prst="rect">
            <a:avLst/>
          </a:prstGeom>
          <a:ln w="0">
            <a:noFill/>
          </a:ln>
        </p:spPr>
      </p:pic>
      <p:pic>
        <p:nvPicPr>
          <p:cNvPr id="104" name="Imagen 103"/>
          <p:cNvPicPr/>
          <p:nvPr/>
        </p:nvPicPr>
        <p:blipFill>
          <a:blip r:embed="rId6"/>
          <a:stretch/>
        </p:blipFill>
        <p:spPr>
          <a:xfrm>
            <a:off x="1535760" y="374400"/>
            <a:ext cx="3806280" cy="3560400"/>
          </a:xfrm>
          <a:prstGeom prst="rect">
            <a:avLst/>
          </a:prstGeom>
          <a:ln w="0">
            <a:noFill/>
          </a:ln>
        </p:spPr>
      </p:pic>
      <p:pic>
        <p:nvPicPr>
          <p:cNvPr id="105" name="Imagen 104"/>
          <p:cNvPicPr/>
          <p:nvPr/>
        </p:nvPicPr>
        <p:blipFill>
          <a:blip r:embed="rId7"/>
          <a:stretch/>
        </p:blipFill>
        <p:spPr>
          <a:xfrm>
            <a:off x="4425120" y="3928680"/>
            <a:ext cx="3811680" cy="2919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"/>
          <p:cNvPicPr/>
          <p:nvPr/>
        </p:nvPicPr>
        <p:blipFill>
          <a:blip r:embed="rId3"/>
          <a:srcRect l="37585" t="56277" r="42346" b="25660"/>
          <a:stretch/>
        </p:blipFill>
        <p:spPr>
          <a:xfrm>
            <a:off x="7156080" y="0"/>
            <a:ext cx="1987200" cy="953280"/>
          </a:xfrm>
          <a:prstGeom prst="rect">
            <a:avLst/>
          </a:prstGeom>
          <a:ln w="9525">
            <a:noFill/>
          </a:ln>
        </p:spPr>
      </p:pic>
      <p:sp>
        <p:nvSpPr>
          <p:cNvPr id="107" name="CuadroTexto 2"/>
          <p:cNvSpPr/>
          <p:nvPr/>
        </p:nvSpPr>
        <p:spPr>
          <a:xfrm>
            <a:off x="1371600" y="1828800"/>
            <a:ext cx="18396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08" name="Espace réservé du contenu 1"/>
          <p:cNvSpPr/>
          <p:nvPr/>
        </p:nvSpPr>
        <p:spPr>
          <a:xfrm>
            <a:off x="77400" y="34560"/>
            <a:ext cx="7514280" cy="107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fr-FR" sz="1800" b="1" i="1" strike="noStrike" spc="-1">
                <a:solidFill>
                  <a:srgbClr val="8B8B8B"/>
                </a:solidFill>
                <a:latin typeface="Cambria"/>
                <a:ea typeface="Cambria"/>
              </a:rPr>
              <a:t>(ICG/NEAMTWS-XVIV) – </a:t>
            </a:r>
            <a:r>
              <a:rPr lang="fr-FR" sz="1800" b="0" i="1" strike="noStrike" spc="-1">
                <a:solidFill>
                  <a:srgbClr val="8B8B8B"/>
                </a:solidFill>
                <a:latin typeface="Cambria"/>
                <a:ea typeface="Cambria"/>
              </a:rPr>
              <a:t>27-29 November 2024 - WG1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CuadroTexto 4"/>
          <p:cNvSpPr/>
          <p:nvPr/>
        </p:nvSpPr>
        <p:spPr>
          <a:xfrm>
            <a:off x="103320" y="2574360"/>
            <a:ext cx="9040320" cy="433819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Clr>
                <a:srgbClr val="000000"/>
              </a:buClr>
            </a:pPr>
            <a:r>
              <a:rPr lang="en-GB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Items discussed during different project meetings 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(OUG drafting,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CoastWave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II, conferences and other meetings)</a:t>
            </a:r>
            <a:r>
              <a:rPr lang="en-GB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OUG update (2/2): 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1200240" lvl="2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DM harmonization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1296000" lvl="5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DMs from all TSPs sent to WG1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1296000" lvl="5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On-line meeting with IPMA on 21/11/2024 regarding Atlantic DM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haromization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1512000" lvl="6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CENALT DM too simple =&gt; needs to add the local level (&lt;= 100km from the source), to be consistent with Portugal TSP, especially regarding Mw &lt;= 7.0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1512000" lvl="6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IPMA is thinking of adding a DM accounting for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Alboran</a:t>
            </a:r>
            <a:r>
              <a:rPr lang="en-US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Sea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1512000" lvl="6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Should DMs rely on TTT than distance from the epicenter to be more “accurate”?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Noto Sans CJK SC"/>
              </a:rPr>
              <a:t>Take part in the PSC of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  <a:ea typeface="Noto Sans CJK SC"/>
              </a:rPr>
              <a:t>Coastwave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Noto Sans CJK SC"/>
              </a:rPr>
              <a:t> II project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Noto Sans CJK SC"/>
              </a:rPr>
              <a:t>Risk indicators/maps could be derived from modeling and given map standards but societal components cannot be covered by WG1 (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deterministic vs probabilistic)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Include risk in general way, need to start from application guidelines from PTHA maps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0" name="Imagen 109"/>
          <p:cNvPicPr/>
          <p:nvPr/>
        </p:nvPicPr>
        <p:blipFill>
          <a:blip r:embed="rId4"/>
          <a:stretch/>
        </p:blipFill>
        <p:spPr>
          <a:xfrm>
            <a:off x="1594440" y="365400"/>
            <a:ext cx="5396400" cy="2174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4B27CA-7FA5-EEC7-59FD-B3DF87666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37593" t="56291" r="42358" b="25665"/>
          <a:stretch>
            <a:fillRect/>
          </a:stretch>
        </p:blipFill>
        <p:spPr bwMode="auto">
          <a:xfrm>
            <a:off x="7156174" y="0"/>
            <a:ext cx="1987826" cy="95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2557C5C-D115-7540-D702-495CE72974A7}"/>
              </a:ext>
            </a:extLst>
          </p:cNvPr>
          <p:cNvSpPr txBox="1"/>
          <p:nvPr/>
        </p:nvSpPr>
        <p:spPr>
          <a:xfrm>
            <a:off x="13716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D1A3950-5CE2-D55D-2D1A-3AEE59F5EA2C}"/>
              </a:ext>
            </a:extLst>
          </p:cNvPr>
          <p:cNvSpPr txBox="1"/>
          <p:nvPr/>
        </p:nvSpPr>
        <p:spPr>
          <a:xfrm>
            <a:off x="225767" y="1294806"/>
            <a:ext cx="904113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400" b="1" dirty="0"/>
              <a:t>WG1 Interaction with ongoing projects</a:t>
            </a:r>
          </a:p>
          <a:p>
            <a:pPr lvl="2" algn="just"/>
            <a:endParaRPr lang="en-US" sz="1400" dirty="0"/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DT-GEO - Improved hydrodynamics integration into PTF workflow </a:t>
            </a:r>
            <a:endParaRPr lang="es-ES" sz="1600" dirty="0">
              <a:latin typeface="Cambria" panose="02040503050406030204" pitchFamily="18" charset="0"/>
            </a:endParaRP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Geo-INQUIRE - VA SDL (Simulation Data Lake)</a:t>
            </a:r>
            <a:endParaRPr lang="es-ES" sz="1600" dirty="0">
              <a:latin typeface="Cambria" panose="02040503050406030204" pitchFamily="18" charset="0"/>
            </a:endParaRPr>
          </a:p>
          <a:p>
            <a:pPr lvl="1" fontAlgn="base"/>
            <a:r>
              <a:rPr lang="en-US" dirty="0">
                <a:latin typeface="Cambria" panose="02040503050406030204" pitchFamily="18" charset="0"/>
              </a:rPr>
              <a:t>                        - VA Ch-</a:t>
            </a:r>
            <a:r>
              <a:rPr lang="en-US" dirty="0" err="1">
                <a:latin typeface="Cambria" panose="02040503050406030204" pitchFamily="18" charset="0"/>
              </a:rPr>
              <a:t>HySEA</a:t>
            </a:r>
            <a:r>
              <a:rPr lang="en-US" dirty="0">
                <a:latin typeface="Cambria" panose="02040503050406030204" pitchFamily="18" charset="0"/>
              </a:rPr>
              <a:t> (and others </a:t>
            </a:r>
            <a:r>
              <a:rPr lang="en-US" dirty="0" err="1">
                <a:latin typeface="Cambria" panose="02040503050406030204" pitchFamily="18" charset="0"/>
              </a:rPr>
              <a:t>BingClaw</a:t>
            </a:r>
            <a:r>
              <a:rPr lang="en-US" dirty="0">
                <a:latin typeface="Cambria" panose="02040503050406030204" pitchFamily="18" charset="0"/>
              </a:rPr>
              <a:t>/</a:t>
            </a:r>
            <a:r>
              <a:rPr lang="en-US" dirty="0" err="1">
                <a:latin typeface="Cambria" panose="02040503050406030204" pitchFamily="18" charset="0"/>
              </a:rPr>
              <a:t>AmpFact</a:t>
            </a:r>
            <a:r>
              <a:rPr lang="en-US" dirty="0">
                <a:latin typeface="Cambria" panose="02040503050406030204" pitchFamily="18" charset="0"/>
              </a:rPr>
              <a:t>/Gauss/Slip)</a:t>
            </a:r>
            <a:endParaRPr lang="es-ES" sz="1600" dirty="0">
              <a:latin typeface="Cambria" panose="02040503050406030204" pitchFamily="18" charset="0"/>
            </a:endParaRPr>
          </a:p>
          <a:p>
            <a:pPr lvl="1" fontAlgn="base"/>
            <a:r>
              <a:rPr lang="en-US" dirty="0">
                <a:latin typeface="Cambria" panose="02040503050406030204" pitchFamily="18" charset="0"/>
              </a:rPr>
              <a:t>                        - TA Ch-</a:t>
            </a:r>
            <a:r>
              <a:rPr lang="en-US" dirty="0" err="1">
                <a:latin typeface="Cambria" panose="02040503050406030204" pitchFamily="18" charset="0"/>
              </a:rPr>
              <a:t>HySEA</a:t>
            </a:r>
            <a:r>
              <a:rPr lang="en-US" dirty="0">
                <a:latin typeface="Cambria" panose="02040503050406030204" pitchFamily="18" charset="0"/>
              </a:rPr>
              <a:t> / TA Ch-PTHA  </a:t>
            </a:r>
            <a:endParaRPr lang="es-ES" sz="1600" dirty="0">
              <a:latin typeface="Cambria" panose="02040503050406030204" pitchFamily="18" charset="0"/>
            </a:endParaRP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ChEESE-2P   </a:t>
            </a:r>
          </a:p>
          <a:p>
            <a:pPr lvl="3" fontAlgn="base"/>
            <a:r>
              <a:rPr lang="en-US" dirty="0">
                <a:latin typeface="Cambria" panose="02040503050406030204" pitchFamily="18" charset="0"/>
              </a:rPr>
              <a:t>- Code improvements (dispersion) / New codes (</a:t>
            </a:r>
            <a:r>
              <a:rPr lang="en-US" dirty="0" err="1">
                <a:latin typeface="Cambria" panose="02040503050406030204" pitchFamily="18" charset="0"/>
              </a:rPr>
              <a:t>Meteo-HySEA</a:t>
            </a:r>
            <a:r>
              <a:rPr lang="en-US" dirty="0">
                <a:latin typeface="Cambria" panose="02040503050406030204" pitchFamily="18" charset="0"/>
              </a:rPr>
              <a:t>)</a:t>
            </a:r>
            <a:endParaRPr lang="es-ES" sz="1600" dirty="0">
              <a:latin typeface="Cambria" panose="02040503050406030204" pitchFamily="18" charset="0"/>
            </a:endParaRPr>
          </a:p>
          <a:p>
            <a:pPr fontAlgn="base"/>
            <a:r>
              <a:rPr lang="en-US" dirty="0">
                <a:latin typeface="Cambria" panose="02040503050406030204" pitchFamily="18" charset="0"/>
              </a:rPr>
              <a:t>                           - Global Tsunami Hazard Map</a:t>
            </a:r>
            <a:endParaRPr lang="es-ES" sz="1600" dirty="0">
              <a:latin typeface="Cambria" panose="02040503050406030204" pitchFamily="18" charset="0"/>
            </a:endParaRPr>
          </a:p>
          <a:p>
            <a:pPr fontAlgn="base"/>
            <a:r>
              <a:rPr lang="en-US" dirty="0">
                <a:latin typeface="Cambria" panose="02040503050406030204" pitchFamily="18" charset="0"/>
              </a:rPr>
              <a:t>                           - Complex multi-source tsunami modeling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PCTWIN (UK-India)</a:t>
            </a:r>
            <a:endParaRPr lang="es-ES" dirty="0">
              <a:latin typeface="Cambria" panose="02040503050406030204" pitchFamily="18" charset="0"/>
            </a:endParaRPr>
          </a:p>
          <a:p>
            <a:pPr lvl="1" algn="just"/>
            <a:endParaRPr lang="en-US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D6476CB3-6F58-C5A0-814C-726EBD002CBF}"/>
              </a:ext>
            </a:extLst>
          </p:cNvPr>
          <p:cNvSpPr txBox="1">
            <a:spLocks/>
          </p:cNvSpPr>
          <p:nvPr/>
        </p:nvSpPr>
        <p:spPr>
          <a:xfrm>
            <a:off x="77326" y="34636"/>
            <a:ext cx="7514970" cy="107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800" b="1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(ICG/NEAMTWS-XVIII) – 27-29</a:t>
            </a:r>
            <a:r>
              <a:rPr lang="fr-FR" sz="1800" i="1" dirty="0">
                <a:latin typeface="Cambria" panose="02040503050406030204" pitchFamily="18" charset="0"/>
                <a:ea typeface="Cambria" panose="02040503050406030204" pitchFamily="18" charset="0"/>
              </a:rPr>
              <a:t> November 2024</a:t>
            </a:r>
          </a:p>
          <a:p>
            <a:r>
              <a:rPr lang="fr-FR" sz="1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Report on the </a:t>
            </a:r>
            <a:r>
              <a:rPr lang="fr-FR" sz="18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Intersessional</a:t>
            </a:r>
            <a:r>
              <a:rPr lang="fr-FR" sz="1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FR" sz="18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Activites</a:t>
            </a:r>
            <a:r>
              <a:rPr lang="fr-FR" sz="1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of </a:t>
            </a:r>
            <a:r>
              <a:rPr lang="fr-FR" sz="18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Working</a:t>
            </a:r>
            <a:r>
              <a:rPr lang="fr-FR" sz="1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Group 1</a:t>
            </a:r>
          </a:p>
          <a:p>
            <a:r>
              <a:rPr lang="fr-FR" sz="1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Hazard </a:t>
            </a:r>
            <a:r>
              <a:rPr lang="fr-FR" sz="18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Assessment</a:t>
            </a:r>
            <a:r>
              <a:rPr lang="fr-FR" sz="1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and </a:t>
            </a:r>
            <a:r>
              <a:rPr lang="fr-FR" sz="18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Modelling</a:t>
            </a:r>
            <a:endParaRPr lang="fr-FR" sz="1800" b="1" i="1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FFCAA1B-ACC1-354C-B4BD-2C80DE4E119B}"/>
              </a:ext>
            </a:extLst>
          </p:cNvPr>
          <p:cNvSpPr txBox="1"/>
          <p:nvPr/>
        </p:nvSpPr>
        <p:spPr>
          <a:xfrm>
            <a:off x="261463" y="4761261"/>
            <a:ext cx="904113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400" b="1" dirty="0"/>
              <a:t>New projects</a:t>
            </a:r>
          </a:p>
          <a:p>
            <a:pPr lvl="2" algn="just"/>
            <a:endParaRPr lang="en-US" sz="1400" dirty="0"/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GANANA (EU-India) – TEWS / PTHA / European flagship codes</a:t>
            </a:r>
            <a:endParaRPr lang="es-ES" sz="1600" dirty="0">
              <a:latin typeface="Cambria" panose="02040503050406030204" pitchFamily="18" charset="0"/>
            </a:endParaRP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s-ES" dirty="0">
                <a:latin typeface="Cambria" panose="02040503050406030204" pitchFamily="18" charset="0"/>
              </a:rPr>
              <a:t>NEAM-COMMITMENT</a:t>
            </a:r>
            <a:r>
              <a:rPr lang="en-US" dirty="0">
                <a:latin typeface="Cambria" panose="02040503050406030204" pitchFamily="18" charset="0"/>
              </a:rPr>
              <a:t> </a:t>
            </a:r>
            <a:r>
              <a:rPr lang="en-US" sz="1400" dirty="0">
                <a:latin typeface="Cambria" panose="02040503050406030204" pitchFamily="18" charset="0"/>
              </a:rPr>
              <a:t>(</a:t>
            </a:r>
            <a:r>
              <a:rPr lang="es-ES" sz="1400" dirty="0">
                <a:effectLst/>
                <a:latin typeface="Cambria" panose="02040503050406030204" pitchFamily="18" charset="0"/>
              </a:rPr>
              <a:t>UCPM-2024-KAPP - </a:t>
            </a:r>
            <a:r>
              <a:rPr lang="es-ES" sz="1400" dirty="0" err="1">
                <a:effectLst/>
                <a:latin typeface="Cambria" panose="02040503050406030204" pitchFamily="18" charset="0"/>
              </a:rPr>
              <a:t>Knowledge</a:t>
            </a:r>
            <a:r>
              <a:rPr lang="es-ES" sz="1400" dirty="0">
                <a:effectLst/>
                <a:latin typeface="Cambria" panose="02040503050406030204" pitchFamily="18" charset="0"/>
              </a:rPr>
              <a:t> </a:t>
            </a:r>
            <a:r>
              <a:rPr lang="es-ES" sz="1400" dirty="0" err="1">
                <a:effectLst/>
                <a:latin typeface="Cambria" panose="02040503050406030204" pitchFamily="18" charset="0"/>
              </a:rPr>
              <a:t>for</a:t>
            </a:r>
            <a:r>
              <a:rPr lang="es-ES" sz="1400" dirty="0">
                <a:effectLst/>
                <a:latin typeface="Cambria" panose="02040503050406030204" pitchFamily="18" charset="0"/>
              </a:rPr>
              <a:t> </a:t>
            </a:r>
            <a:r>
              <a:rPr lang="es-ES" sz="1400" dirty="0" err="1">
                <a:effectLst/>
                <a:latin typeface="Cambria" panose="02040503050406030204" pitchFamily="18" charset="0"/>
              </a:rPr>
              <a:t>Action</a:t>
            </a:r>
            <a:r>
              <a:rPr lang="es-ES" sz="1400" dirty="0">
                <a:effectLst/>
                <a:latin typeface="Cambria" panose="02040503050406030204" pitchFamily="18" charset="0"/>
              </a:rPr>
              <a:t> in </a:t>
            </a:r>
            <a:r>
              <a:rPr lang="es-ES" sz="1400" dirty="0" err="1">
                <a:effectLst/>
                <a:latin typeface="Cambria" panose="02040503050406030204" pitchFamily="18" charset="0"/>
              </a:rPr>
              <a:t>Prevention</a:t>
            </a:r>
            <a:r>
              <a:rPr lang="es-ES" sz="1400" dirty="0">
                <a:effectLst/>
                <a:latin typeface="Cambria" panose="02040503050406030204" pitchFamily="18" charset="0"/>
              </a:rPr>
              <a:t> and </a:t>
            </a:r>
            <a:r>
              <a:rPr lang="es-ES" sz="1400" dirty="0" err="1">
                <a:effectLst/>
                <a:latin typeface="Cambria" panose="02040503050406030204" pitchFamily="18" charset="0"/>
              </a:rPr>
              <a:t>Preparedness</a:t>
            </a:r>
            <a:r>
              <a:rPr lang="es-ES" sz="1400" dirty="0">
                <a:effectLst/>
                <a:latin typeface="Cambria" panose="02040503050406030204" pitchFamily="18" charset="0"/>
              </a:rPr>
              <a:t>)</a:t>
            </a:r>
            <a:endParaRPr lang="es-ES" sz="1600" dirty="0">
              <a:latin typeface="Cambria" panose="02040503050406030204" pitchFamily="18" charset="0"/>
            </a:endParaRP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mbria" panose="02040503050406030204" pitchFamily="18" charset="0"/>
              </a:rPr>
              <a:t>COST </a:t>
            </a:r>
            <a:r>
              <a:rPr lang="es-ES" sz="1800" dirty="0" err="1">
                <a:effectLst/>
                <a:latin typeface="Cambria" panose="02040503050406030204" pitchFamily="18" charset="0"/>
              </a:rPr>
              <a:t>Action</a:t>
            </a:r>
            <a:r>
              <a:rPr lang="es-ES" sz="1800" dirty="0">
                <a:effectLst/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THREAT </a:t>
            </a:r>
            <a:r>
              <a:rPr lang="en-US" sz="1400" dirty="0">
                <a:latin typeface="Cambria" panose="02040503050406030204" pitchFamily="18" charset="0"/>
              </a:rPr>
              <a:t>(</a:t>
            </a:r>
            <a:r>
              <a:rPr lang="es-ES" sz="1400" dirty="0">
                <a:effectLst/>
                <a:latin typeface="Cambria" panose="02040503050406030204" pitchFamily="18" charset="0"/>
              </a:rPr>
              <a:t>Tsunami Hazard and </a:t>
            </a:r>
            <a:r>
              <a:rPr lang="es-ES" sz="1400" dirty="0" err="1">
                <a:effectLst/>
                <a:latin typeface="Cambria" panose="02040503050406030204" pitchFamily="18" charset="0"/>
              </a:rPr>
              <a:t>Risk</a:t>
            </a:r>
            <a:r>
              <a:rPr lang="es-ES" sz="1400" dirty="0">
                <a:effectLst/>
                <a:latin typeface="Cambria" panose="02040503050406030204" pitchFamily="18" charset="0"/>
              </a:rPr>
              <a:t> </a:t>
            </a:r>
            <a:r>
              <a:rPr lang="es-ES" sz="1400" dirty="0" err="1">
                <a:effectLst/>
                <a:latin typeface="Cambria" panose="02040503050406030204" pitchFamily="18" charset="0"/>
              </a:rPr>
              <a:t>Education</a:t>
            </a:r>
            <a:r>
              <a:rPr lang="es-ES" sz="1400" dirty="0">
                <a:effectLst/>
                <a:latin typeface="Cambria" panose="02040503050406030204" pitchFamily="18" charset="0"/>
              </a:rPr>
              <a:t> </a:t>
            </a:r>
            <a:r>
              <a:rPr lang="es-ES" sz="1400" dirty="0" err="1">
                <a:effectLst/>
                <a:latin typeface="Cambria" panose="02040503050406030204" pitchFamily="18" charset="0"/>
              </a:rPr>
              <a:t>through</a:t>
            </a:r>
            <a:r>
              <a:rPr lang="es-ES" sz="1400" dirty="0">
                <a:effectLst/>
                <a:latin typeface="Cambria" panose="02040503050406030204" pitchFamily="18" charset="0"/>
              </a:rPr>
              <a:t> </a:t>
            </a:r>
            <a:r>
              <a:rPr lang="es-ES" sz="1400" dirty="0" err="1">
                <a:effectLst/>
                <a:latin typeface="Cambria" panose="02040503050406030204" pitchFamily="18" charset="0"/>
              </a:rPr>
              <a:t>Accessible</a:t>
            </a:r>
            <a:r>
              <a:rPr lang="es-ES" sz="1400" dirty="0">
                <a:effectLst/>
                <a:latin typeface="Cambria" panose="02040503050406030204" pitchFamily="18" charset="0"/>
              </a:rPr>
              <a:t> Training)</a:t>
            </a:r>
            <a:endParaRPr lang="es-ES" sz="1400" dirty="0">
              <a:latin typeface="Cambria" panose="02040503050406030204" pitchFamily="18" charset="0"/>
            </a:endParaRPr>
          </a:p>
          <a:p>
            <a:pPr lvl="1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379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4B6AF-768B-75E6-EB96-908A041C4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079F3A-5809-7660-8E1F-70D75ADA0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37593" t="56291" r="42358" b="25665"/>
          <a:stretch>
            <a:fillRect/>
          </a:stretch>
        </p:blipFill>
        <p:spPr bwMode="auto">
          <a:xfrm>
            <a:off x="7156174" y="0"/>
            <a:ext cx="1987826" cy="95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C9F4907-B9C9-D0BD-621B-23D1DBB417DA}"/>
              </a:ext>
            </a:extLst>
          </p:cNvPr>
          <p:cNvSpPr txBox="1"/>
          <p:nvPr/>
        </p:nvSpPr>
        <p:spPr>
          <a:xfrm>
            <a:off x="13716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DE0A9F-3551-1820-2500-81CB1D2B11B5}"/>
              </a:ext>
            </a:extLst>
          </p:cNvPr>
          <p:cNvSpPr txBox="1"/>
          <p:nvPr/>
        </p:nvSpPr>
        <p:spPr>
          <a:xfrm>
            <a:off x="225767" y="1294806"/>
            <a:ext cx="9041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400" b="1" dirty="0"/>
              <a:t>GTM webpage and activities</a:t>
            </a:r>
          </a:p>
          <a:p>
            <a:pPr lvl="2" algn="just"/>
            <a:endParaRPr lang="en-US" sz="1400" dirty="0"/>
          </a:p>
          <a:p>
            <a:pPr lvl="1" algn="just"/>
            <a:endParaRPr lang="en-US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8FA6CE3-ABB6-EC70-BC73-89FB35BCD5F5}"/>
              </a:ext>
            </a:extLst>
          </p:cNvPr>
          <p:cNvSpPr txBox="1">
            <a:spLocks/>
          </p:cNvSpPr>
          <p:nvPr/>
        </p:nvSpPr>
        <p:spPr>
          <a:xfrm>
            <a:off x="77326" y="34636"/>
            <a:ext cx="7514970" cy="107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800" b="1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(ICG/NEAMTWS-XVIII) – 27-29</a:t>
            </a:r>
            <a:r>
              <a:rPr lang="fr-FR" sz="1800" i="1" dirty="0">
                <a:latin typeface="Cambria" panose="02040503050406030204" pitchFamily="18" charset="0"/>
                <a:ea typeface="Cambria" panose="02040503050406030204" pitchFamily="18" charset="0"/>
              </a:rPr>
              <a:t> November 2024</a:t>
            </a:r>
          </a:p>
          <a:p>
            <a:r>
              <a:rPr lang="fr-FR" sz="1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Report on the </a:t>
            </a:r>
            <a:r>
              <a:rPr lang="fr-FR" sz="18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Intersessional</a:t>
            </a:r>
            <a:r>
              <a:rPr lang="fr-FR" sz="1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FR" sz="18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Activites</a:t>
            </a:r>
            <a:r>
              <a:rPr lang="fr-FR" sz="1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of </a:t>
            </a:r>
            <a:r>
              <a:rPr lang="fr-FR" sz="18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Working</a:t>
            </a:r>
            <a:r>
              <a:rPr lang="fr-FR" sz="1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Group 1</a:t>
            </a:r>
          </a:p>
          <a:p>
            <a:r>
              <a:rPr lang="fr-FR" sz="1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Hazard </a:t>
            </a:r>
            <a:r>
              <a:rPr lang="fr-FR" sz="18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Assessment</a:t>
            </a:r>
            <a:r>
              <a:rPr lang="fr-FR" sz="1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and </a:t>
            </a:r>
            <a:r>
              <a:rPr lang="fr-FR" sz="18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Modelling</a:t>
            </a:r>
            <a:endParaRPr lang="fr-FR" sz="1800" b="1" i="1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Imagen 2" descr="Captura de pantalla de un celular con texto e imágenes&#10;&#10;Descripción generada automáticamente">
            <a:extLst>
              <a:ext uri="{FF2B5EF4-FFF2-40B4-BE49-F238E27FC236}">
                <a16:creationId xmlns:a16="http://schemas.microsoft.com/office/drawing/2014/main" id="{42B7FC6D-BDE2-B8A8-3A85-403C717D6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71" y="1926378"/>
            <a:ext cx="8737270" cy="394541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E751517-6274-836A-AB33-AA7DF6008E46}"/>
              </a:ext>
            </a:extLst>
          </p:cNvPr>
          <p:cNvSpPr txBox="1"/>
          <p:nvPr/>
        </p:nvSpPr>
        <p:spPr>
          <a:xfrm>
            <a:off x="5135226" y="6134030"/>
            <a:ext cx="3875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Rome, </a:t>
            </a:r>
            <a:r>
              <a:rPr lang="es-ES" b="1" dirty="0" err="1"/>
              <a:t>Italy</a:t>
            </a:r>
            <a:r>
              <a:rPr lang="es-ES" b="1" dirty="0"/>
              <a:t>. </a:t>
            </a:r>
            <a:r>
              <a:rPr lang="es-ES" b="1" dirty="0" err="1"/>
              <a:t>September</a:t>
            </a:r>
            <a:r>
              <a:rPr lang="es-ES" b="1" dirty="0"/>
              <a:t> 26, 2024</a:t>
            </a:r>
            <a:r>
              <a:rPr lang="es-ES" dirty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47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0"/>
          <p:cNvPicPr preferRelativeResize="0"/>
          <p:nvPr/>
        </p:nvPicPr>
        <p:blipFill rotWithShape="1">
          <a:blip r:embed="rId3">
            <a:alphaModFix/>
          </a:blip>
          <a:srcRect l="12789" t="6393" r="13108" b="3816"/>
          <a:stretch/>
        </p:blipFill>
        <p:spPr>
          <a:xfrm>
            <a:off x="847159" y="977887"/>
            <a:ext cx="7613259" cy="5609344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0"/>
          <p:cNvSpPr txBox="1">
            <a:spLocks noGrp="1"/>
          </p:cNvSpPr>
          <p:nvPr>
            <p:ph type="body" idx="4294967295"/>
          </p:nvPr>
        </p:nvSpPr>
        <p:spPr>
          <a:xfrm>
            <a:off x="1566251" y="35514"/>
            <a:ext cx="6315600" cy="435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 algn="ctr">
              <a:spcBef>
                <a:spcPts val="1000"/>
              </a:spcBef>
              <a:buNone/>
            </a:pPr>
            <a:r>
              <a:rPr lang="it-IT" sz="2600" b="1" dirty="0">
                <a:solidFill>
                  <a:srgbClr val="1A3E28"/>
                </a:solidFill>
                <a:latin typeface="Lato"/>
                <a:ea typeface="Lato"/>
                <a:cs typeface="Lato"/>
                <a:sym typeface="Lato"/>
              </a:rPr>
              <a:t>Community website</a:t>
            </a:r>
            <a:br>
              <a:rPr lang="it-IT" sz="1800" b="1" dirty="0">
                <a:solidFill>
                  <a:srgbClr val="1A3E28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it-IT" sz="1800" b="1" u="sng" dirty="0">
                <a:solidFill>
                  <a:srgbClr val="1A3E28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https://tsunamidata.org</a:t>
            </a:r>
            <a:endParaRPr sz="1800" b="1" dirty="0">
              <a:solidFill>
                <a:srgbClr val="1A3E28"/>
              </a:solidFill>
              <a:latin typeface="Lato"/>
              <a:ea typeface="Lato"/>
              <a:cs typeface="Lato"/>
              <a:sym typeface="Lato"/>
            </a:endParaRPr>
          </a:p>
          <a:p>
            <a:pPr marL="228600" indent="-76200" algn="ctr">
              <a:spcBef>
                <a:spcPts val="600"/>
              </a:spcBef>
              <a:buClr>
                <a:schemeClr val="dk1"/>
              </a:buClr>
              <a:buSzPts val="2400"/>
              <a:buNone/>
            </a:pPr>
            <a:endParaRPr sz="2400" b="1" dirty="0">
              <a:solidFill>
                <a:srgbClr val="1A3E2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" name="Google Shape;19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de-DE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/>
            <a:fld id="{136E2FB5-0800-0F4D-8E99-A37ECA95847B}" type="slidenum">
              <a:rPr lang="de-DE" smtClean="0"/>
              <a:pPr marL="457200"/>
              <a:t>8</a:t>
            </a:fld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7C350BC-ACEF-431A-8387-AD5C549EEE8E}"/>
              </a:ext>
            </a:extLst>
          </p:cNvPr>
          <p:cNvSpPr/>
          <p:nvPr/>
        </p:nvSpPr>
        <p:spPr>
          <a:xfrm>
            <a:off x="4653788" y="3859481"/>
            <a:ext cx="3408218" cy="177562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7C32E185-3821-459F-B61B-3D291A1C21FC}"/>
              </a:ext>
            </a:extLst>
          </p:cNvPr>
          <p:cNvPicPr/>
          <p:nvPr/>
        </p:nvPicPr>
        <p:blipFill>
          <a:blip r:embed="rId5"/>
          <a:srcRect l="37585" t="56277" r="42346" b="25660"/>
          <a:stretch/>
        </p:blipFill>
        <p:spPr>
          <a:xfrm>
            <a:off x="7156080" y="0"/>
            <a:ext cx="1987200" cy="953280"/>
          </a:xfrm>
          <a:prstGeom prst="rect">
            <a:avLst/>
          </a:prstGeom>
          <a:ln w="9525"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3901C73-46BE-2B1A-88CE-C000D23E4C0D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u="none" strike="noStrike" dirty="0">
                <a:solidFill>
                  <a:srgbClr val="000000"/>
                </a:solidFill>
                <a:effectLst/>
                <a:latin typeface="ArialMT"/>
              </a:rPr>
              <a:t>User_5 : </a:t>
            </a:r>
            <a:r>
              <a:rPr lang="es-ES" b="0" i="0" u="none" strike="noStrike" dirty="0" err="1">
                <a:solidFill>
                  <a:srgbClr val="000000"/>
                </a:solidFill>
                <a:effectLst/>
                <a:latin typeface="ArialMT"/>
              </a:rPr>
              <a:t>docosane$reinculcate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734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3"/>
          <p:cNvSpPr txBox="1">
            <a:spLocks noGrp="1"/>
          </p:cNvSpPr>
          <p:nvPr>
            <p:ph type="body" idx="4294967295"/>
          </p:nvPr>
        </p:nvSpPr>
        <p:spPr>
          <a:xfrm>
            <a:off x="172192" y="51047"/>
            <a:ext cx="7679485" cy="435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 algn="ctr">
              <a:spcBef>
                <a:spcPts val="1000"/>
              </a:spcBef>
              <a:buNone/>
            </a:pPr>
            <a:r>
              <a:rPr lang="it-IT" sz="2600" b="1" dirty="0">
                <a:solidFill>
                  <a:srgbClr val="1A3E28"/>
                </a:solidFill>
                <a:latin typeface="Lato"/>
                <a:ea typeface="Lato"/>
                <a:cs typeface="Lato"/>
                <a:sym typeface="Lato"/>
              </a:rPr>
              <a:t>Community website: </a:t>
            </a:r>
            <a:r>
              <a:rPr lang="it-IT" sz="2600" b="1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Pillar 3</a:t>
            </a:r>
            <a:r>
              <a:rPr lang="it-IT" sz="2600" b="1" dirty="0">
                <a:solidFill>
                  <a:srgbClr val="1A3E2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sz="2600" b="1" dirty="0" err="1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Numerical</a:t>
            </a:r>
            <a:r>
              <a:rPr lang="it-IT" sz="2600" b="1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 Models</a:t>
            </a:r>
            <a:endParaRPr sz="2600" b="1" dirty="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marL="228600" indent="-76200" algn="ctr">
              <a:spcBef>
                <a:spcPts val="600"/>
              </a:spcBef>
              <a:buClr>
                <a:schemeClr val="dk1"/>
              </a:buClr>
              <a:buSzPts val="2400"/>
              <a:buNone/>
            </a:pPr>
            <a:endParaRPr sz="2600" b="1" dirty="0">
              <a:solidFill>
                <a:srgbClr val="1A3E2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4" name="Google Shape;224;p23"/>
          <p:cNvSpPr txBox="1">
            <a:spLocks noGrp="1"/>
          </p:cNvSpPr>
          <p:nvPr>
            <p:ph type="body" idx="4294967295"/>
          </p:nvPr>
        </p:nvSpPr>
        <p:spPr>
          <a:xfrm>
            <a:off x="6802800" y="2759025"/>
            <a:ext cx="2009400" cy="25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 algn="ctr">
              <a:spcBef>
                <a:spcPts val="1000"/>
              </a:spcBef>
              <a:buNone/>
            </a:pPr>
            <a:r>
              <a:rPr lang="it-IT" sz="1000" u="sng">
                <a:solidFill>
                  <a:srgbClr val="3C78D8"/>
                </a:solidFill>
                <a:latin typeface="Roboto Medium"/>
                <a:ea typeface="Roboto Medium"/>
                <a:cs typeface="Roboto Medium"/>
                <a:sym typeface="Roboto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https://tsunamidata.org</a:t>
            </a:r>
            <a:endParaRPr sz="1000">
              <a:solidFill>
                <a:srgbClr val="3C78D8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228600" indent="-76200" algn="ctr">
              <a:spcBef>
                <a:spcPts val="600"/>
              </a:spcBef>
              <a:buClr>
                <a:schemeClr val="dk1"/>
              </a:buClr>
              <a:buSzPts val="2400"/>
              <a:buNone/>
            </a:pPr>
            <a:endParaRPr sz="1000">
              <a:solidFill>
                <a:schemeClr val="dk2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225" name="Google Shape;225;p23"/>
          <p:cNvPicPr preferRelativeResize="0"/>
          <p:nvPr/>
        </p:nvPicPr>
        <p:blipFill rotWithShape="1">
          <a:blip r:embed="rId4">
            <a:alphaModFix/>
          </a:blip>
          <a:srcRect l="36640" t="10498" r="36717"/>
          <a:stretch/>
        </p:blipFill>
        <p:spPr>
          <a:xfrm>
            <a:off x="2764142" y="669760"/>
            <a:ext cx="3615715" cy="613719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de-DE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/>
            <a:fld id="{136E2FB5-0800-0F4D-8E99-A37ECA95847B}" type="slidenum">
              <a:rPr lang="de-DE" smtClean="0"/>
              <a:pPr marL="457200"/>
              <a:t>9</a:t>
            </a:fld>
            <a:endParaRPr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57B894E-3F43-4ECB-881E-EB47D5508472}"/>
              </a:ext>
            </a:extLst>
          </p:cNvPr>
          <p:cNvPicPr/>
          <p:nvPr/>
        </p:nvPicPr>
        <p:blipFill>
          <a:blip r:embed="rId5"/>
          <a:srcRect l="37585" t="56277" r="42346" b="25660"/>
          <a:stretch/>
        </p:blipFill>
        <p:spPr>
          <a:xfrm>
            <a:off x="7534894" y="0"/>
            <a:ext cx="1608386" cy="706582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5199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3514</TotalTime>
  <Words>1028</Words>
  <Application>Microsoft Macintosh PowerPoint</Application>
  <PresentationFormat>Presentación en pantalla (4:3)</PresentationFormat>
  <Paragraphs>124</Paragraphs>
  <Slides>13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4" baseType="lpstr">
      <vt:lpstr>Arial</vt:lpstr>
      <vt:lpstr>ArialMT</vt:lpstr>
      <vt:lpstr>Calibri</vt:lpstr>
      <vt:lpstr>Cambria</vt:lpstr>
      <vt:lpstr>Lato</vt:lpstr>
      <vt:lpstr>Roboto Medium</vt:lpstr>
      <vt:lpstr>Symbol</vt:lpstr>
      <vt:lpstr>Times New Roman</vt:lpstr>
      <vt:lpstr>Wingdings</vt:lpstr>
      <vt:lpstr>Office-Design</vt:lpstr>
      <vt:lpstr>Office-Design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Universität Hamburg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Jörn Behrens</dc:creator>
  <dc:description/>
  <cp:lastModifiedBy>jormasan0@gmail.com</cp:lastModifiedBy>
  <cp:revision>173</cp:revision>
  <cp:lastPrinted>2024-11-25T12:30:37Z</cp:lastPrinted>
  <dcterms:created xsi:type="dcterms:W3CDTF">2018-11-26T09:41:05Z</dcterms:created>
  <dcterms:modified xsi:type="dcterms:W3CDTF">2024-11-26T13:02:48Z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Affichage à l'écran (4:3)</vt:lpwstr>
  </property>
  <property fmtid="{D5CDD505-2E9C-101B-9397-08002B2CF9AE}" pid="4" name="Slides">
    <vt:i4>7</vt:i4>
  </property>
</Properties>
</file>