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58" r:id="rId4"/>
    <p:sldId id="264" r:id="rId5"/>
    <p:sldId id="263" r:id="rId6"/>
    <p:sldId id="259" r:id="rId7"/>
    <p:sldId id="262" r:id="rId8"/>
    <p:sldId id="260" r:id="rId9"/>
    <p:sldId id="26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2E7D-C8C3-FEDF-7A2F-A06177B250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0CC248-9D70-BB06-C466-445D4F6BC0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BC3CFF-3600-759C-54DE-9D3AC41D3641}"/>
              </a:ext>
            </a:extLst>
          </p:cNvPr>
          <p:cNvSpPr>
            <a:spLocks noGrp="1"/>
          </p:cNvSpPr>
          <p:nvPr>
            <p:ph type="dt" sz="half" idx="10"/>
          </p:nvPr>
        </p:nvSpPr>
        <p:spPr/>
        <p:txBody>
          <a:bodyPr/>
          <a:lstStyle/>
          <a:p>
            <a:fld id="{01B646F7-29B4-4D04-B42C-9D9BB0A2F38C}" type="datetimeFigureOut">
              <a:rPr lang="en-US" smtClean="0"/>
              <a:t>11/23/2024</a:t>
            </a:fld>
            <a:endParaRPr lang="en-US"/>
          </a:p>
        </p:txBody>
      </p:sp>
      <p:sp>
        <p:nvSpPr>
          <p:cNvPr id="5" name="Footer Placeholder 4">
            <a:extLst>
              <a:ext uri="{FF2B5EF4-FFF2-40B4-BE49-F238E27FC236}">
                <a16:creationId xmlns:a16="http://schemas.microsoft.com/office/drawing/2014/main" id="{4670DD7A-DD90-9CF6-A57F-91B690CC3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F0DB3-0A33-4769-8590-7F2097916BEE}"/>
              </a:ext>
            </a:extLst>
          </p:cNvPr>
          <p:cNvSpPr>
            <a:spLocks noGrp="1"/>
          </p:cNvSpPr>
          <p:nvPr>
            <p:ph type="sldNum" sz="quarter" idx="12"/>
          </p:nvPr>
        </p:nvSpPr>
        <p:spPr/>
        <p:txBody>
          <a:bodyPr/>
          <a:lstStyle/>
          <a:p>
            <a:fld id="{4DC33E7E-7FA1-4A4B-88AF-7EB726577512}" type="slidenum">
              <a:rPr lang="en-US" smtClean="0"/>
              <a:t>‹#›</a:t>
            </a:fld>
            <a:endParaRPr lang="en-US"/>
          </a:p>
        </p:txBody>
      </p:sp>
    </p:spTree>
    <p:extLst>
      <p:ext uri="{BB962C8B-B14F-4D97-AF65-F5344CB8AC3E}">
        <p14:creationId xmlns:p14="http://schemas.microsoft.com/office/powerpoint/2010/main" val="3187422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002D9-318C-C46C-6449-9464CA269C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E7C106-EA16-B1EB-4B6A-1132368ACE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09C57-388D-7529-506E-04DEA49CE9B6}"/>
              </a:ext>
            </a:extLst>
          </p:cNvPr>
          <p:cNvSpPr>
            <a:spLocks noGrp="1"/>
          </p:cNvSpPr>
          <p:nvPr>
            <p:ph type="dt" sz="half" idx="10"/>
          </p:nvPr>
        </p:nvSpPr>
        <p:spPr/>
        <p:txBody>
          <a:bodyPr/>
          <a:lstStyle/>
          <a:p>
            <a:fld id="{01B646F7-29B4-4D04-B42C-9D9BB0A2F38C}" type="datetimeFigureOut">
              <a:rPr lang="en-US" smtClean="0"/>
              <a:t>11/23/2024</a:t>
            </a:fld>
            <a:endParaRPr lang="en-US"/>
          </a:p>
        </p:txBody>
      </p:sp>
      <p:sp>
        <p:nvSpPr>
          <p:cNvPr id="5" name="Footer Placeholder 4">
            <a:extLst>
              <a:ext uri="{FF2B5EF4-FFF2-40B4-BE49-F238E27FC236}">
                <a16:creationId xmlns:a16="http://schemas.microsoft.com/office/drawing/2014/main" id="{6043D626-1136-6C20-47D7-CE920505B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4B6D23-0EBA-8E45-7DD0-7A865319B3DA}"/>
              </a:ext>
            </a:extLst>
          </p:cNvPr>
          <p:cNvSpPr>
            <a:spLocks noGrp="1"/>
          </p:cNvSpPr>
          <p:nvPr>
            <p:ph type="sldNum" sz="quarter" idx="12"/>
          </p:nvPr>
        </p:nvSpPr>
        <p:spPr/>
        <p:txBody>
          <a:bodyPr/>
          <a:lstStyle/>
          <a:p>
            <a:fld id="{4DC33E7E-7FA1-4A4B-88AF-7EB726577512}" type="slidenum">
              <a:rPr lang="en-US" smtClean="0"/>
              <a:t>‹#›</a:t>
            </a:fld>
            <a:endParaRPr lang="en-US"/>
          </a:p>
        </p:txBody>
      </p:sp>
    </p:spTree>
    <p:extLst>
      <p:ext uri="{BB962C8B-B14F-4D97-AF65-F5344CB8AC3E}">
        <p14:creationId xmlns:p14="http://schemas.microsoft.com/office/powerpoint/2010/main" val="160170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EA0118-9E1E-0649-A260-FED7ED2B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6F03B5-82D3-5D0C-40C3-AC1B41826E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A940B7-19F7-40ED-14BA-9732156A5B2C}"/>
              </a:ext>
            </a:extLst>
          </p:cNvPr>
          <p:cNvSpPr>
            <a:spLocks noGrp="1"/>
          </p:cNvSpPr>
          <p:nvPr>
            <p:ph type="dt" sz="half" idx="10"/>
          </p:nvPr>
        </p:nvSpPr>
        <p:spPr/>
        <p:txBody>
          <a:bodyPr/>
          <a:lstStyle/>
          <a:p>
            <a:fld id="{01B646F7-29B4-4D04-B42C-9D9BB0A2F38C}" type="datetimeFigureOut">
              <a:rPr lang="en-US" smtClean="0"/>
              <a:t>11/23/2024</a:t>
            </a:fld>
            <a:endParaRPr lang="en-US"/>
          </a:p>
        </p:txBody>
      </p:sp>
      <p:sp>
        <p:nvSpPr>
          <p:cNvPr id="5" name="Footer Placeholder 4">
            <a:extLst>
              <a:ext uri="{FF2B5EF4-FFF2-40B4-BE49-F238E27FC236}">
                <a16:creationId xmlns:a16="http://schemas.microsoft.com/office/drawing/2014/main" id="{CC47FEEE-B4D2-56D3-09C1-CF9535B82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3FEC3-2EBD-F15E-89A1-226B6CC9A8AC}"/>
              </a:ext>
            </a:extLst>
          </p:cNvPr>
          <p:cNvSpPr>
            <a:spLocks noGrp="1"/>
          </p:cNvSpPr>
          <p:nvPr>
            <p:ph type="sldNum" sz="quarter" idx="12"/>
          </p:nvPr>
        </p:nvSpPr>
        <p:spPr/>
        <p:txBody>
          <a:bodyPr/>
          <a:lstStyle/>
          <a:p>
            <a:fld id="{4DC33E7E-7FA1-4A4B-88AF-7EB726577512}" type="slidenum">
              <a:rPr lang="en-US" smtClean="0"/>
              <a:t>‹#›</a:t>
            </a:fld>
            <a:endParaRPr lang="en-US"/>
          </a:p>
        </p:txBody>
      </p:sp>
    </p:spTree>
    <p:extLst>
      <p:ext uri="{BB962C8B-B14F-4D97-AF65-F5344CB8AC3E}">
        <p14:creationId xmlns:p14="http://schemas.microsoft.com/office/powerpoint/2010/main" val="2427747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102B-9B2A-1139-EDB3-2F5BB35389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02E845-3A87-262B-EEA4-6F4C48663A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9D185-6755-3AF1-1AA1-78025D01BEBD}"/>
              </a:ext>
            </a:extLst>
          </p:cNvPr>
          <p:cNvSpPr>
            <a:spLocks noGrp="1"/>
          </p:cNvSpPr>
          <p:nvPr>
            <p:ph type="dt" sz="half" idx="10"/>
          </p:nvPr>
        </p:nvSpPr>
        <p:spPr/>
        <p:txBody>
          <a:bodyPr/>
          <a:lstStyle/>
          <a:p>
            <a:fld id="{01B646F7-29B4-4D04-B42C-9D9BB0A2F38C}" type="datetimeFigureOut">
              <a:rPr lang="en-US" smtClean="0"/>
              <a:t>11/23/2024</a:t>
            </a:fld>
            <a:endParaRPr lang="en-US"/>
          </a:p>
        </p:txBody>
      </p:sp>
      <p:sp>
        <p:nvSpPr>
          <p:cNvPr id="5" name="Footer Placeholder 4">
            <a:extLst>
              <a:ext uri="{FF2B5EF4-FFF2-40B4-BE49-F238E27FC236}">
                <a16:creationId xmlns:a16="http://schemas.microsoft.com/office/drawing/2014/main" id="{E531BB41-1BA0-83BF-74D1-0A3373705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F931F9-C7D5-C17B-632A-B26E5EAAE942}"/>
              </a:ext>
            </a:extLst>
          </p:cNvPr>
          <p:cNvSpPr>
            <a:spLocks noGrp="1"/>
          </p:cNvSpPr>
          <p:nvPr>
            <p:ph type="sldNum" sz="quarter" idx="12"/>
          </p:nvPr>
        </p:nvSpPr>
        <p:spPr/>
        <p:txBody>
          <a:bodyPr/>
          <a:lstStyle/>
          <a:p>
            <a:fld id="{4DC33E7E-7FA1-4A4B-88AF-7EB726577512}" type="slidenum">
              <a:rPr lang="en-US" smtClean="0"/>
              <a:t>‹#›</a:t>
            </a:fld>
            <a:endParaRPr lang="en-US"/>
          </a:p>
        </p:txBody>
      </p:sp>
    </p:spTree>
    <p:extLst>
      <p:ext uri="{BB962C8B-B14F-4D97-AF65-F5344CB8AC3E}">
        <p14:creationId xmlns:p14="http://schemas.microsoft.com/office/powerpoint/2010/main" val="4210157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A8AF7-61D5-079E-4125-1EB3CA9DAF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B5EB86-8936-FA7D-DC17-684208213B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E09A1B-ED4A-CC3A-7CA0-22715A57CF60}"/>
              </a:ext>
            </a:extLst>
          </p:cNvPr>
          <p:cNvSpPr>
            <a:spLocks noGrp="1"/>
          </p:cNvSpPr>
          <p:nvPr>
            <p:ph type="dt" sz="half" idx="10"/>
          </p:nvPr>
        </p:nvSpPr>
        <p:spPr/>
        <p:txBody>
          <a:bodyPr/>
          <a:lstStyle/>
          <a:p>
            <a:fld id="{01B646F7-29B4-4D04-B42C-9D9BB0A2F38C}" type="datetimeFigureOut">
              <a:rPr lang="en-US" smtClean="0"/>
              <a:t>11/23/2024</a:t>
            </a:fld>
            <a:endParaRPr lang="en-US"/>
          </a:p>
        </p:txBody>
      </p:sp>
      <p:sp>
        <p:nvSpPr>
          <p:cNvPr id="5" name="Footer Placeholder 4">
            <a:extLst>
              <a:ext uri="{FF2B5EF4-FFF2-40B4-BE49-F238E27FC236}">
                <a16:creationId xmlns:a16="http://schemas.microsoft.com/office/drawing/2014/main" id="{A5C12784-669D-903A-0E04-07909C427E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27E6E-B403-9DBB-C81E-ECC04E06BAC6}"/>
              </a:ext>
            </a:extLst>
          </p:cNvPr>
          <p:cNvSpPr>
            <a:spLocks noGrp="1"/>
          </p:cNvSpPr>
          <p:nvPr>
            <p:ph type="sldNum" sz="quarter" idx="12"/>
          </p:nvPr>
        </p:nvSpPr>
        <p:spPr/>
        <p:txBody>
          <a:bodyPr/>
          <a:lstStyle/>
          <a:p>
            <a:fld id="{4DC33E7E-7FA1-4A4B-88AF-7EB726577512}" type="slidenum">
              <a:rPr lang="en-US" smtClean="0"/>
              <a:t>‹#›</a:t>
            </a:fld>
            <a:endParaRPr lang="en-US"/>
          </a:p>
        </p:txBody>
      </p:sp>
    </p:spTree>
    <p:extLst>
      <p:ext uri="{BB962C8B-B14F-4D97-AF65-F5344CB8AC3E}">
        <p14:creationId xmlns:p14="http://schemas.microsoft.com/office/powerpoint/2010/main" val="3134822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058A9-2D36-FF80-A1B6-5E05558ED0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93F6DE-CCDD-A6E1-BF5A-BF5E1F9EE0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CDD185-FBC3-249D-D8D6-FCB26C7A45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346BB3-3DC4-7B41-990B-E86FC4DD89BE}"/>
              </a:ext>
            </a:extLst>
          </p:cNvPr>
          <p:cNvSpPr>
            <a:spLocks noGrp="1"/>
          </p:cNvSpPr>
          <p:nvPr>
            <p:ph type="dt" sz="half" idx="10"/>
          </p:nvPr>
        </p:nvSpPr>
        <p:spPr/>
        <p:txBody>
          <a:bodyPr/>
          <a:lstStyle/>
          <a:p>
            <a:fld id="{01B646F7-29B4-4D04-B42C-9D9BB0A2F38C}" type="datetimeFigureOut">
              <a:rPr lang="en-US" smtClean="0"/>
              <a:t>11/23/2024</a:t>
            </a:fld>
            <a:endParaRPr lang="en-US"/>
          </a:p>
        </p:txBody>
      </p:sp>
      <p:sp>
        <p:nvSpPr>
          <p:cNvPr id="6" name="Footer Placeholder 5">
            <a:extLst>
              <a:ext uri="{FF2B5EF4-FFF2-40B4-BE49-F238E27FC236}">
                <a16:creationId xmlns:a16="http://schemas.microsoft.com/office/drawing/2014/main" id="{9DCE1805-DA0A-23B0-539C-95A6A026D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3A8E56-742D-4F24-B912-C950CF8229A8}"/>
              </a:ext>
            </a:extLst>
          </p:cNvPr>
          <p:cNvSpPr>
            <a:spLocks noGrp="1"/>
          </p:cNvSpPr>
          <p:nvPr>
            <p:ph type="sldNum" sz="quarter" idx="12"/>
          </p:nvPr>
        </p:nvSpPr>
        <p:spPr/>
        <p:txBody>
          <a:bodyPr/>
          <a:lstStyle/>
          <a:p>
            <a:fld id="{4DC33E7E-7FA1-4A4B-88AF-7EB726577512}" type="slidenum">
              <a:rPr lang="en-US" smtClean="0"/>
              <a:t>‹#›</a:t>
            </a:fld>
            <a:endParaRPr lang="en-US"/>
          </a:p>
        </p:txBody>
      </p:sp>
    </p:spTree>
    <p:extLst>
      <p:ext uri="{BB962C8B-B14F-4D97-AF65-F5344CB8AC3E}">
        <p14:creationId xmlns:p14="http://schemas.microsoft.com/office/powerpoint/2010/main" val="1127937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3881E-2641-589E-D4B8-54D1357576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13BF10-DA11-5B06-13F5-6C9FE5BBD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030357-78A4-D9EB-E599-AC13AE6FA5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49695A-EBA6-8317-48BD-B4937665BF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E3678B-1A08-A606-3F64-52A9395A20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14EA83-99E1-51C3-E6C4-9546B3257A8D}"/>
              </a:ext>
            </a:extLst>
          </p:cNvPr>
          <p:cNvSpPr>
            <a:spLocks noGrp="1"/>
          </p:cNvSpPr>
          <p:nvPr>
            <p:ph type="dt" sz="half" idx="10"/>
          </p:nvPr>
        </p:nvSpPr>
        <p:spPr/>
        <p:txBody>
          <a:bodyPr/>
          <a:lstStyle/>
          <a:p>
            <a:fld id="{01B646F7-29B4-4D04-B42C-9D9BB0A2F38C}" type="datetimeFigureOut">
              <a:rPr lang="en-US" smtClean="0"/>
              <a:t>11/23/2024</a:t>
            </a:fld>
            <a:endParaRPr lang="en-US"/>
          </a:p>
        </p:txBody>
      </p:sp>
      <p:sp>
        <p:nvSpPr>
          <p:cNvPr id="8" name="Footer Placeholder 7">
            <a:extLst>
              <a:ext uri="{FF2B5EF4-FFF2-40B4-BE49-F238E27FC236}">
                <a16:creationId xmlns:a16="http://schemas.microsoft.com/office/drawing/2014/main" id="{E9660675-A902-DC26-FE3B-5363140373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2650FB-671B-B059-7AAA-E8C645A428AC}"/>
              </a:ext>
            </a:extLst>
          </p:cNvPr>
          <p:cNvSpPr>
            <a:spLocks noGrp="1"/>
          </p:cNvSpPr>
          <p:nvPr>
            <p:ph type="sldNum" sz="quarter" idx="12"/>
          </p:nvPr>
        </p:nvSpPr>
        <p:spPr/>
        <p:txBody>
          <a:bodyPr/>
          <a:lstStyle/>
          <a:p>
            <a:fld id="{4DC33E7E-7FA1-4A4B-88AF-7EB726577512}" type="slidenum">
              <a:rPr lang="en-US" smtClean="0"/>
              <a:t>‹#›</a:t>
            </a:fld>
            <a:endParaRPr lang="en-US"/>
          </a:p>
        </p:txBody>
      </p:sp>
    </p:spTree>
    <p:extLst>
      <p:ext uri="{BB962C8B-B14F-4D97-AF65-F5344CB8AC3E}">
        <p14:creationId xmlns:p14="http://schemas.microsoft.com/office/powerpoint/2010/main" val="3029065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0BBB-2F63-5341-C01D-B330E126E6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612CA9-3FFB-5285-19AD-0766B4DC4179}"/>
              </a:ext>
            </a:extLst>
          </p:cNvPr>
          <p:cNvSpPr>
            <a:spLocks noGrp="1"/>
          </p:cNvSpPr>
          <p:nvPr>
            <p:ph type="dt" sz="half" idx="10"/>
          </p:nvPr>
        </p:nvSpPr>
        <p:spPr/>
        <p:txBody>
          <a:bodyPr/>
          <a:lstStyle/>
          <a:p>
            <a:fld id="{01B646F7-29B4-4D04-B42C-9D9BB0A2F38C}" type="datetimeFigureOut">
              <a:rPr lang="en-US" smtClean="0"/>
              <a:t>11/23/2024</a:t>
            </a:fld>
            <a:endParaRPr lang="en-US"/>
          </a:p>
        </p:txBody>
      </p:sp>
      <p:sp>
        <p:nvSpPr>
          <p:cNvPr id="4" name="Footer Placeholder 3">
            <a:extLst>
              <a:ext uri="{FF2B5EF4-FFF2-40B4-BE49-F238E27FC236}">
                <a16:creationId xmlns:a16="http://schemas.microsoft.com/office/drawing/2014/main" id="{57AB8E31-4E0C-CCD4-DA89-C98A87104D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1EDDBE-8272-2E91-4B6F-D62C9EC513AA}"/>
              </a:ext>
            </a:extLst>
          </p:cNvPr>
          <p:cNvSpPr>
            <a:spLocks noGrp="1"/>
          </p:cNvSpPr>
          <p:nvPr>
            <p:ph type="sldNum" sz="quarter" idx="12"/>
          </p:nvPr>
        </p:nvSpPr>
        <p:spPr/>
        <p:txBody>
          <a:bodyPr/>
          <a:lstStyle/>
          <a:p>
            <a:fld id="{4DC33E7E-7FA1-4A4B-88AF-7EB726577512}" type="slidenum">
              <a:rPr lang="en-US" smtClean="0"/>
              <a:t>‹#›</a:t>
            </a:fld>
            <a:endParaRPr lang="en-US"/>
          </a:p>
        </p:txBody>
      </p:sp>
    </p:spTree>
    <p:extLst>
      <p:ext uri="{BB962C8B-B14F-4D97-AF65-F5344CB8AC3E}">
        <p14:creationId xmlns:p14="http://schemas.microsoft.com/office/powerpoint/2010/main" val="656559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02EE1E-D05C-6239-5E51-116E4827123C}"/>
              </a:ext>
            </a:extLst>
          </p:cNvPr>
          <p:cNvSpPr>
            <a:spLocks noGrp="1"/>
          </p:cNvSpPr>
          <p:nvPr>
            <p:ph type="dt" sz="half" idx="10"/>
          </p:nvPr>
        </p:nvSpPr>
        <p:spPr/>
        <p:txBody>
          <a:bodyPr/>
          <a:lstStyle/>
          <a:p>
            <a:fld id="{01B646F7-29B4-4D04-B42C-9D9BB0A2F38C}" type="datetimeFigureOut">
              <a:rPr lang="en-US" smtClean="0"/>
              <a:t>11/23/2024</a:t>
            </a:fld>
            <a:endParaRPr lang="en-US"/>
          </a:p>
        </p:txBody>
      </p:sp>
      <p:sp>
        <p:nvSpPr>
          <p:cNvPr id="3" name="Footer Placeholder 2">
            <a:extLst>
              <a:ext uri="{FF2B5EF4-FFF2-40B4-BE49-F238E27FC236}">
                <a16:creationId xmlns:a16="http://schemas.microsoft.com/office/drawing/2014/main" id="{C4FCD3E7-9128-64F5-9F5B-DE34BBFD06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EDCD25-6C11-7274-3232-EBC2CF0FC1C2}"/>
              </a:ext>
            </a:extLst>
          </p:cNvPr>
          <p:cNvSpPr>
            <a:spLocks noGrp="1"/>
          </p:cNvSpPr>
          <p:nvPr>
            <p:ph type="sldNum" sz="quarter" idx="12"/>
          </p:nvPr>
        </p:nvSpPr>
        <p:spPr/>
        <p:txBody>
          <a:bodyPr/>
          <a:lstStyle/>
          <a:p>
            <a:fld id="{4DC33E7E-7FA1-4A4B-88AF-7EB726577512}" type="slidenum">
              <a:rPr lang="en-US" smtClean="0"/>
              <a:t>‹#›</a:t>
            </a:fld>
            <a:endParaRPr lang="en-US"/>
          </a:p>
        </p:txBody>
      </p:sp>
    </p:spTree>
    <p:extLst>
      <p:ext uri="{BB962C8B-B14F-4D97-AF65-F5344CB8AC3E}">
        <p14:creationId xmlns:p14="http://schemas.microsoft.com/office/powerpoint/2010/main" val="545511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09D89-D449-2EC6-AA57-898E430738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5799F9-6D57-77C5-2DAF-77C2A2D7E1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54531E-8B6B-8039-7FD8-35861C7ED8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09CBC2-AA83-D15C-0556-E0410CCBE692}"/>
              </a:ext>
            </a:extLst>
          </p:cNvPr>
          <p:cNvSpPr>
            <a:spLocks noGrp="1"/>
          </p:cNvSpPr>
          <p:nvPr>
            <p:ph type="dt" sz="half" idx="10"/>
          </p:nvPr>
        </p:nvSpPr>
        <p:spPr/>
        <p:txBody>
          <a:bodyPr/>
          <a:lstStyle/>
          <a:p>
            <a:fld id="{01B646F7-29B4-4D04-B42C-9D9BB0A2F38C}" type="datetimeFigureOut">
              <a:rPr lang="en-US" smtClean="0"/>
              <a:t>11/23/2024</a:t>
            </a:fld>
            <a:endParaRPr lang="en-US"/>
          </a:p>
        </p:txBody>
      </p:sp>
      <p:sp>
        <p:nvSpPr>
          <p:cNvPr id="6" name="Footer Placeholder 5">
            <a:extLst>
              <a:ext uri="{FF2B5EF4-FFF2-40B4-BE49-F238E27FC236}">
                <a16:creationId xmlns:a16="http://schemas.microsoft.com/office/drawing/2014/main" id="{B2F500AB-CF2E-3B5C-3A5F-9AFB255B95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6957FF-0D62-4530-3894-4EDA569D2F1E}"/>
              </a:ext>
            </a:extLst>
          </p:cNvPr>
          <p:cNvSpPr>
            <a:spLocks noGrp="1"/>
          </p:cNvSpPr>
          <p:nvPr>
            <p:ph type="sldNum" sz="quarter" idx="12"/>
          </p:nvPr>
        </p:nvSpPr>
        <p:spPr/>
        <p:txBody>
          <a:bodyPr/>
          <a:lstStyle/>
          <a:p>
            <a:fld id="{4DC33E7E-7FA1-4A4B-88AF-7EB726577512}" type="slidenum">
              <a:rPr lang="en-US" smtClean="0"/>
              <a:t>‹#›</a:t>
            </a:fld>
            <a:endParaRPr lang="en-US"/>
          </a:p>
        </p:txBody>
      </p:sp>
    </p:spTree>
    <p:extLst>
      <p:ext uri="{BB962C8B-B14F-4D97-AF65-F5344CB8AC3E}">
        <p14:creationId xmlns:p14="http://schemas.microsoft.com/office/powerpoint/2010/main" val="3834661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179FB-F364-7D4B-59A8-6E078AD33C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B1B5D8-C173-C623-7BA2-AA5E1415A5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73D871-9272-6C07-022A-444E27271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710D6A-17B9-F1EC-F891-425F92EF4DDE}"/>
              </a:ext>
            </a:extLst>
          </p:cNvPr>
          <p:cNvSpPr>
            <a:spLocks noGrp="1"/>
          </p:cNvSpPr>
          <p:nvPr>
            <p:ph type="dt" sz="half" idx="10"/>
          </p:nvPr>
        </p:nvSpPr>
        <p:spPr/>
        <p:txBody>
          <a:bodyPr/>
          <a:lstStyle/>
          <a:p>
            <a:fld id="{01B646F7-29B4-4D04-B42C-9D9BB0A2F38C}" type="datetimeFigureOut">
              <a:rPr lang="en-US" smtClean="0"/>
              <a:t>11/23/2024</a:t>
            </a:fld>
            <a:endParaRPr lang="en-US"/>
          </a:p>
        </p:txBody>
      </p:sp>
      <p:sp>
        <p:nvSpPr>
          <p:cNvPr id="6" name="Footer Placeholder 5">
            <a:extLst>
              <a:ext uri="{FF2B5EF4-FFF2-40B4-BE49-F238E27FC236}">
                <a16:creationId xmlns:a16="http://schemas.microsoft.com/office/drawing/2014/main" id="{DF5B7B60-55CF-8B47-D8A6-C52AF6DEBC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0B7FD-158B-4C35-1AE5-0D9C59697547}"/>
              </a:ext>
            </a:extLst>
          </p:cNvPr>
          <p:cNvSpPr>
            <a:spLocks noGrp="1"/>
          </p:cNvSpPr>
          <p:nvPr>
            <p:ph type="sldNum" sz="quarter" idx="12"/>
          </p:nvPr>
        </p:nvSpPr>
        <p:spPr/>
        <p:txBody>
          <a:bodyPr/>
          <a:lstStyle/>
          <a:p>
            <a:fld id="{4DC33E7E-7FA1-4A4B-88AF-7EB726577512}" type="slidenum">
              <a:rPr lang="en-US" smtClean="0"/>
              <a:t>‹#›</a:t>
            </a:fld>
            <a:endParaRPr lang="en-US"/>
          </a:p>
        </p:txBody>
      </p:sp>
    </p:spTree>
    <p:extLst>
      <p:ext uri="{BB962C8B-B14F-4D97-AF65-F5344CB8AC3E}">
        <p14:creationId xmlns:p14="http://schemas.microsoft.com/office/powerpoint/2010/main" val="1258103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7D0BEC-DDF4-FB50-BC47-A6831061E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80682B-8B49-7296-D6CB-804261B3FD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FBAD8-8C0E-0E74-DF06-9C29089FF0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646F7-29B4-4D04-B42C-9D9BB0A2F38C}" type="datetimeFigureOut">
              <a:rPr lang="en-US" smtClean="0"/>
              <a:t>11/23/2024</a:t>
            </a:fld>
            <a:endParaRPr lang="en-US"/>
          </a:p>
        </p:txBody>
      </p:sp>
      <p:sp>
        <p:nvSpPr>
          <p:cNvPr id="5" name="Footer Placeholder 4">
            <a:extLst>
              <a:ext uri="{FF2B5EF4-FFF2-40B4-BE49-F238E27FC236}">
                <a16:creationId xmlns:a16="http://schemas.microsoft.com/office/drawing/2014/main" id="{AB927DCE-0AC8-F800-D2B8-49E457F34E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44957C-5AFF-C385-C2C8-BE025E65CC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33E7E-7FA1-4A4B-88AF-7EB726577512}" type="slidenum">
              <a:rPr lang="en-US" smtClean="0"/>
              <a:t>‹#›</a:t>
            </a:fld>
            <a:endParaRPr lang="en-US"/>
          </a:p>
        </p:txBody>
      </p:sp>
    </p:spTree>
    <p:extLst>
      <p:ext uri="{BB962C8B-B14F-4D97-AF65-F5344CB8AC3E}">
        <p14:creationId xmlns:p14="http://schemas.microsoft.com/office/powerpoint/2010/main" val="26298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B85C0-D993-76C3-9B32-ECEFA12634F5}"/>
              </a:ext>
            </a:extLst>
          </p:cNvPr>
          <p:cNvSpPr>
            <a:spLocks noGrp="1"/>
          </p:cNvSpPr>
          <p:nvPr>
            <p:ph type="ctrTitle"/>
          </p:nvPr>
        </p:nvSpPr>
        <p:spPr>
          <a:xfrm>
            <a:off x="1524000" y="1167635"/>
            <a:ext cx="9144000" cy="1834339"/>
          </a:xfrm>
        </p:spPr>
        <p:txBody>
          <a:bodyPr>
            <a:normAutofit fontScale="90000"/>
          </a:bodyPr>
          <a:lstStyle/>
          <a:p>
            <a:br>
              <a:rPr lang="ar-EG" dirty="0"/>
            </a:br>
            <a:br>
              <a:rPr lang="ar-EG" dirty="0"/>
            </a:br>
            <a:br>
              <a:rPr lang="ar-EG" dirty="0"/>
            </a:br>
            <a:br>
              <a:rPr lang="ar-EG" dirty="0"/>
            </a:br>
            <a:r>
              <a:rPr lang="en-US" b="1" dirty="0"/>
              <a:t>National Report of Egypt</a:t>
            </a:r>
            <a:br>
              <a:rPr lang="en-US" b="1" dirty="0"/>
            </a:br>
            <a:r>
              <a:rPr lang="en-US" b="1" dirty="0"/>
              <a:t>Activities of Tsunami in Egypt</a:t>
            </a:r>
            <a:br>
              <a:rPr lang="en-US" b="1" dirty="0"/>
            </a:br>
            <a:r>
              <a:rPr lang="en-US" b="1" dirty="0"/>
              <a:t>During 2024</a:t>
            </a:r>
          </a:p>
        </p:txBody>
      </p:sp>
      <p:sp>
        <p:nvSpPr>
          <p:cNvPr id="3" name="Subtitle 2">
            <a:extLst>
              <a:ext uri="{FF2B5EF4-FFF2-40B4-BE49-F238E27FC236}">
                <a16:creationId xmlns:a16="http://schemas.microsoft.com/office/drawing/2014/main" id="{CB1291F2-42B3-3F89-2686-A1F811CFA228}"/>
              </a:ext>
            </a:extLst>
          </p:cNvPr>
          <p:cNvSpPr>
            <a:spLocks noGrp="1"/>
          </p:cNvSpPr>
          <p:nvPr>
            <p:ph type="subTitle" idx="1"/>
          </p:nvPr>
        </p:nvSpPr>
        <p:spPr>
          <a:xfrm>
            <a:off x="1524000" y="3362895"/>
            <a:ext cx="9144000" cy="1655762"/>
          </a:xfrm>
        </p:spPr>
        <p:txBody>
          <a:bodyPr>
            <a:normAutofit/>
          </a:bodyPr>
          <a:lstStyle/>
          <a:p>
            <a:r>
              <a:rPr lang="en-US" sz="3200" dirty="0"/>
              <a:t>Prof. Mohamed Said       </a:t>
            </a:r>
          </a:p>
        </p:txBody>
      </p:sp>
    </p:spTree>
    <p:extLst>
      <p:ext uri="{BB962C8B-B14F-4D97-AF65-F5344CB8AC3E}">
        <p14:creationId xmlns:p14="http://schemas.microsoft.com/office/powerpoint/2010/main" val="4100668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0F3F4-7447-43A6-BB33-DA32A82360CE}"/>
              </a:ext>
            </a:extLst>
          </p:cNvPr>
          <p:cNvSpPr>
            <a:spLocks noGrp="1"/>
          </p:cNvSpPr>
          <p:nvPr>
            <p:ph type="title"/>
          </p:nvPr>
        </p:nvSpPr>
        <p:spPr>
          <a:xfrm>
            <a:off x="838200" y="-1548081"/>
            <a:ext cx="10515600" cy="1325563"/>
          </a:xfrm>
        </p:spPr>
        <p:txBody>
          <a:bodyPr/>
          <a:lstStyle/>
          <a:p>
            <a:endParaRPr lang="en-US" dirty="0"/>
          </a:p>
        </p:txBody>
      </p:sp>
      <p:sp>
        <p:nvSpPr>
          <p:cNvPr id="3" name="Content Placeholder 2">
            <a:extLst>
              <a:ext uri="{FF2B5EF4-FFF2-40B4-BE49-F238E27FC236}">
                <a16:creationId xmlns:a16="http://schemas.microsoft.com/office/drawing/2014/main" id="{0B36E28C-8022-48E2-AD13-5BCCCFAB1711}"/>
              </a:ext>
            </a:extLst>
          </p:cNvPr>
          <p:cNvSpPr>
            <a:spLocks noGrp="1"/>
          </p:cNvSpPr>
          <p:nvPr>
            <p:ph idx="1"/>
          </p:nvPr>
        </p:nvSpPr>
        <p:spPr>
          <a:xfrm>
            <a:off x="838200" y="517330"/>
            <a:ext cx="10515600" cy="4351338"/>
          </a:xfrm>
        </p:spPr>
        <p:txBody>
          <a:bodyPr>
            <a:normAutofit/>
          </a:bodyPr>
          <a:lstStyle/>
          <a:p>
            <a:pPr marL="0" indent="0" algn="ctr">
              <a:buNone/>
            </a:pPr>
            <a:r>
              <a:rPr lang="en-US" sz="3600" b="1" dirty="0"/>
              <a:t>Workshop on:</a:t>
            </a:r>
          </a:p>
          <a:p>
            <a:pPr marL="0" indent="0" algn="ctr">
              <a:buNone/>
            </a:pPr>
            <a:r>
              <a:rPr lang="en-US" sz="3600" b="1" dirty="0"/>
              <a:t>The Alexandria tsunami between reality and illusion. </a:t>
            </a:r>
            <a:br>
              <a:rPr lang="en-US" sz="3600" b="1" dirty="0"/>
            </a:br>
            <a:r>
              <a:rPr lang="en-US" sz="3600" b="1" dirty="0"/>
              <a:t>Will Alexandria sink?</a:t>
            </a:r>
            <a:br>
              <a:rPr lang="ar-EG" sz="3600" b="1" dirty="0"/>
            </a:br>
            <a:r>
              <a:rPr lang="en-US" sz="3600" b="1" dirty="0"/>
              <a:t>31 July 2024</a:t>
            </a:r>
            <a:endParaRPr lang="en-US" sz="3600" dirty="0"/>
          </a:p>
        </p:txBody>
      </p:sp>
    </p:spTree>
    <p:extLst>
      <p:ext uri="{BB962C8B-B14F-4D97-AF65-F5344CB8AC3E}">
        <p14:creationId xmlns:p14="http://schemas.microsoft.com/office/powerpoint/2010/main" val="3505494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C7A0E-49C3-F7D2-7FCC-0D02706E056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357DCF2-6AD5-E436-117B-B95100217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6035" y="1095394"/>
            <a:ext cx="4319930" cy="5759907"/>
          </a:xfrm>
          <a:prstGeom prst="rect">
            <a:avLst/>
          </a:prstGeom>
        </p:spPr>
      </p:pic>
      <p:pic>
        <p:nvPicPr>
          <p:cNvPr id="7" name="Picture 6">
            <a:extLst>
              <a:ext uri="{FF2B5EF4-FFF2-40B4-BE49-F238E27FC236}">
                <a16:creationId xmlns:a16="http://schemas.microsoft.com/office/drawing/2014/main" id="{8A616ED6-C7DD-3A00-BF39-68127018F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37" y="2296670"/>
            <a:ext cx="3384000" cy="2254590"/>
          </a:xfrm>
          <a:prstGeom prst="rect">
            <a:avLst/>
          </a:prstGeom>
        </p:spPr>
      </p:pic>
      <p:pic>
        <p:nvPicPr>
          <p:cNvPr id="9" name="Picture 8">
            <a:extLst>
              <a:ext uri="{FF2B5EF4-FFF2-40B4-BE49-F238E27FC236}">
                <a16:creationId xmlns:a16="http://schemas.microsoft.com/office/drawing/2014/main" id="{24505F77-AC15-4869-B4D7-8A1A57EB7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86" y="4580806"/>
            <a:ext cx="3384000" cy="2254590"/>
          </a:xfrm>
          <a:prstGeom prst="rect">
            <a:avLst/>
          </a:prstGeom>
        </p:spPr>
      </p:pic>
      <p:pic>
        <p:nvPicPr>
          <p:cNvPr id="11" name="Picture 10">
            <a:extLst>
              <a:ext uri="{FF2B5EF4-FFF2-40B4-BE49-F238E27FC236}">
                <a16:creationId xmlns:a16="http://schemas.microsoft.com/office/drawing/2014/main" id="{AC7D505E-B23A-3311-3031-6C392EECE5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838" y="18659"/>
            <a:ext cx="3384000" cy="2254590"/>
          </a:xfrm>
          <a:prstGeom prst="rect">
            <a:avLst/>
          </a:prstGeom>
        </p:spPr>
      </p:pic>
      <p:pic>
        <p:nvPicPr>
          <p:cNvPr id="13" name="Picture 12">
            <a:extLst>
              <a:ext uri="{FF2B5EF4-FFF2-40B4-BE49-F238E27FC236}">
                <a16:creationId xmlns:a16="http://schemas.microsoft.com/office/drawing/2014/main" id="{66CF37F8-A355-C880-8564-1BF2A797E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4026" y="4592519"/>
            <a:ext cx="3384000" cy="2254590"/>
          </a:xfrm>
          <a:prstGeom prst="rect">
            <a:avLst/>
          </a:prstGeom>
        </p:spPr>
      </p:pic>
      <p:pic>
        <p:nvPicPr>
          <p:cNvPr id="15" name="Picture 14">
            <a:extLst>
              <a:ext uri="{FF2B5EF4-FFF2-40B4-BE49-F238E27FC236}">
                <a16:creationId xmlns:a16="http://schemas.microsoft.com/office/drawing/2014/main" id="{C53B4D55-571B-7D89-B8C6-8DBF1C6E63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1653" y="2292042"/>
            <a:ext cx="3384000" cy="2254590"/>
          </a:xfrm>
          <a:prstGeom prst="rect">
            <a:avLst/>
          </a:prstGeom>
        </p:spPr>
      </p:pic>
      <p:pic>
        <p:nvPicPr>
          <p:cNvPr id="17" name="Picture 16">
            <a:extLst>
              <a:ext uri="{FF2B5EF4-FFF2-40B4-BE49-F238E27FC236}">
                <a16:creationId xmlns:a16="http://schemas.microsoft.com/office/drawing/2014/main" id="{550C707D-21B1-4517-40D4-DC501DCFCB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4676" y="12170"/>
            <a:ext cx="3384000" cy="2252476"/>
          </a:xfrm>
          <a:prstGeom prst="rect">
            <a:avLst/>
          </a:prstGeom>
        </p:spPr>
      </p:pic>
      <p:sp>
        <p:nvSpPr>
          <p:cNvPr id="4" name="Rectangle 3">
            <a:extLst>
              <a:ext uri="{FF2B5EF4-FFF2-40B4-BE49-F238E27FC236}">
                <a16:creationId xmlns:a16="http://schemas.microsoft.com/office/drawing/2014/main" id="{81AB8D4E-6C4D-BF36-A24B-2F7D577188C4}"/>
              </a:ext>
            </a:extLst>
          </p:cNvPr>
          <p:cNvSpPr/>
          <p:nvPr/>
        </p:nvSpPr>
        <p:spPr>
          <a:xfrm>
            <a:off x="3918865" y="18659"/>
            <a:ext cx="4320000" cy="10767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Workshop on Tsunami </a:t>
            </a:r>
          </a:p>
          <a:p>
            <a:pPr algn="ctr"/>
            <a:r>
              <a:rPr lang="en-US" sz="2400" dirty="0">
                <a:latin typeface="Times New Roman" panose="02020603050405020304" pitchFamily="18" charset="0"/>
                <a:cs typeface="Times New Roman" panose="02020603050405020304" pitchFamily="18" charset="0"/>
              </a:rPr>
              <a:t>31 July 2024</a:t>
            </a:r>
          </a:p>
        </p:txBody>
      </p:sp>
    </p:spTree>
    <p:extLst>
      <p:ext uri="{BB962C8B-B14F-4D97-AF65-F5344CB8AC3E}">
        <p14:creationId xmlns:p14="http://schemas.microsoft.com/office/powerpoint/2010/main" val="3645183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CF4A9-86B9-4188-90F7-07532BD6EC42}"/>
              </a:ext>
            </a:extLst>
          </p:cNvPr>
          <p:cNvSpPr>
            <a:spLocks noGrp="1"/>
          </p:cNvSpPr>
          <p:nvPr>
            <p:ph type="title"/>
          </p:nvPr>
        </p:nvSpPr>
        <p:spPr>
          <a:xfrm>
            <a:off x="838200" y="815302"/>
            <a:ext cx="10515600" cy="1325563"/>
          </a:xfrm>
        </p:spPr>
        <p:txBody>
          <a:bodyPr>
            <a:noAutofit/>
          </a:bodyPr>
          <a:lstStyle/>
          <a:p>
            <a:pPr algn="ctr"/>
            <a:r>
              <a:rPr lang="en-US" sz="3200" b="1" dirty="0"/>
              <a:t>Workshop on Climate Change risk management in coastal cities –preparation workshop ahead of the United Nations Ocean Conference</a:t>
            </a:r>
            <a:br>
              <a:rPr lang="en-US" sz="3200" b="1" dirty="0"/>
            </a:br>
            <a:r>
              <a:rPr lang="en-US" sz="3200" b="1" dirty="0"/>
              <a:t>Alexandria, Egypt, 17 October 2024</a:t>
            </a:r>
          </a:p>
        </p:txBody>
      </p:sp>
      <p:sp>
        <p:nvSpPr>
          <p:cNvPr id="3" name="Content Placeholder 2">
            <a:extLst>
              <a:ext uri="{FF2B5EF4-FFF2-40B4-BE49-F238E27FC236}">
                <a16:creationId xmlns:a16="http://schemas.microsoft.com/office/drawing/2014/main" id="{8BA0ADE8-1A33-4E77-9CC9-1AEDB8640452}"/>
              </a:ext>
            </a:extLst>
          </p:cNvPr>
          <p:cNvSpPr>
            <a:spLocks noGrp="1"/>
          </p:cNvSpPr>
          <p:nvPr>
            <p:ph idx="1"/>
          </p:nvPr>
        </p:nvSpPr>
        <p:spPr>
          <a:xfrm>
            <a:off x="838200" y="2472734"/>
            <a:ext cx="10515600" cy="4351338"/>
          </a:xfrm>
        </p:spPr>
        <p:txBody>
          <a:bodyPr/>
          <a:lstStyle/>
          <a:p>
            <a:pPr algn="just"/>
            <a:r>
              <a:rPr lang="en-US" dirty="0"/>
              <a:t>NIOF with a cooperation of </a:t>
            </a:r>
            <a:r>
              <a:rPr lang="en-US" dirty="0" err="1"/>
              <a:t>Avitem</a:t>
            </a:r>
            <a:r>
              <a:rPr lang="en-US" dirty="0"/>
              <a:t> (France) organized a Workshop on Climate Change risk management in coastal cities –preparation workshop ahead of the United Nations Ocean Conference (UNOC3) which will be held in Nice (France) in June 2025. The Workshop focused on coastal risks and resilience processes including tsunami in all dimensions: knowledge, strategy and operational solutions, governance and financing.</a:t>
            </a:r>
          </a:p>
          <a:p>
            <a:pPr algn="just"/>
            <a:r>
              <a:rPr lang="en-US" dirty="0"/>
              <a:t>The title of my presentation was: Coastal sea level monitoring in the Egyptian Mediterranean waters. Case Study: Alexandria facing the risks of submersion, erosion and tsunami.</a:t>
            </a:r>
          </a:p>
        </p:txBody>
      </p:sp>
    </p:spTree>
    <p:extLst>
      <p:ext uri="{BB962C8B-B14F-4D97-AF65-F5344CB8AC3E}">
        <p14:creationId xmlns:p14="http://schemas.microsoft.com/office/powerpoint/2010/main" val="1451254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F5106-2E96-334E-7157-20A75740496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86F0081-9BA2-FC90-C2CD-F112F27A2D3A}"/>
              </a:ext>
            </a:extLst>
          </p:cNvPr>
          <p:cNvSpPr/>
          <p:nvPr/>
        </p:nvSpPr>
        <p:spPr>
          <a:xfrm>
            <a:off x="3918865" y="18659"/>
            <a:ext cx="4320000" cy="10767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17 October 2024</a:t>
            </a:r>
          </a:p>
        </p:txBody>
      </p:sp>
      <p:pic>
        <p:nvPicPr>
          <p:cNvPr id="3" name="Picture 2">
            <a:extLst>
              <a:ext uri="{FF2B5EF4-FFF2-40B4-BE49-F238E27FC236}">
                <a16:creationId xmlns:a16="http://schemas.microsoft.com/office/drawing/2014/main" id="{000344B3-7EEE-B722-6634-9FCC957DBA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000" y="3329341"/>
            <a:ext cx="4680000" cy="3510000"/>
          </a:xfrm>
          <a:prstGeom prst="rect">
            <a:avLst/>
          </a:prstGeom>
        </p:spPr>
      </p:pic>
      <p:pic>
        <p:nvPicPr>
          <p:cNvPr id="8" name="Picture 7">
            <a:extLst>
              <a:ext uri="{FF2B5EF4-FFF2-40B4-BE49-F238E27FC236}">
                <a16:creationId xmlns:a16="http://schemas.microsoft.com/office/drawing/2014/main" id="{D639CF55-C9D7-5A12-2401-2DB73CA02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59"/>
            <a:ext cx="5040000" cy="3780000"/>
          </a:xfrm>
          <a:prstGeom prst="rect">
            <a:avLst/>
          </a:prstGeom>
        </p:spPr>
      </p:pic>
      <p:pic>
        <p:nvPicPr>
          <p:cNvPr id="16" name="Picture 15">
            <a:extLst>
              <a:ext uri="{FF2B5EF4-FFF2-40B4-BE49-F238E27FC236}">
                <a16:creationId xmlns:a16="http://schemas.microsoft.com/office/drawing/2014/main" id="{96E80B94-318E-6985-006F-03B9B3D3BCBC}"/>
              </a:ext>
            </a:extLst>
          </p:cNvPr>
          <p:cNvPicPr>
            <a:picLocks noChangeAspect="1"/>
          </p:cNvPicPr>
          <p:nvPr/>
        </p:nvPicPr>
        <p:blipFill>
          <a:blip r:embed="rId4">
            <a:extLst>
              <a:ext uri="{28A0092B-C50C-407E-A947-70E740481C1C}">
                <a14:useLocalDpi xmlns:a14="http://schemas.microsoft.com/office/drawing/2010/main" val="0"/>
              </a:ext>
            </a:extLst>
          </a:blip>
          <a:srcRect t="9246"/>
          <a:stretch/>
        </p:blipFill>
        <p:spPr>
          <a:xfrm>
            <a:off x="6354888" y="3319095"/>
            <a:ext cx="4680000" cy="3530214"/>
          </a:xfrm>
          <a:prstGeom prst="rect">
            <a:avLst/>
          </a:prstGeom>
        </p:spPr>
      </p:pic>
      <p:pic>
        <p:nvPicPr>
          <p:cNvPr id="12" name="Picture 11">
            <a:extLst>
              <a:ext uri="{FF2B5EF4-FFF2-40B4-BE49-F238E27FC236}">
                <a16:creationId xmlns:a16="http://schemas.microsoft.com/office/drawing/2014/main" id="{A3880F16-9D3D-9418-B549-C0BD2D47CE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4879" y="8691"/>
            <a:ext cx="5040000" cy="3780000"/>
          </a:xfrm>
          <a:prstGeom prst="rect">
            <a:avLst/>
          </a:prstGeom>
        </p:spPr>
      </p:pic>
    </p:spTree>
    <p:extLst>
      <p:ext uri="{BB962C8B-B14F-4D97-AF65-F5344CB8AC3E}">
        <p14:creationId xmlns:p14="http://schemas.microsoft.com/office/powerpoint/2010/main" val="458289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1284F-160B-291C-60EB-F46FDCD80294}"/>
            </a:ext>
          </a:extLst>
        </p:cNvPr>
        <p:cNvGrpSpPr/>
        <p:nvPr/>
      </p:nvGrpSpPr>
      <p:grpSpPr>
        <a:xfrm>
          <a:off x="0" y="0"/>
          <a:ext cx="0" cy="0"/>
          <a:chOff x="0" y="0"/>
          <a:chExt cx="0" cy="0"/>
        </a:xfrm>
      </p:grpSpPr>
      <p:pic>
        <p:nvPicPr>
          <p:cNvPr id="49" name="Picture 48">
            <a:extLst>
              <a:ext uri="{FF2B5EF4-FFF2-40B4-BE49-F238E27FC236}">
                <a16:creationId xmlns:a16="http://schemas.microsoft.com/office/drawing/2014/main" id="{58E02BDC-DD46-4215-B522-5F00EFE6E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939" y="8954"/>
            <a:ext cx="6120000" cy="3442500"/>
          </a:xfrm>
          <a:prstGeom prst="rect">
            <a:avLst/>
          </a:prstGeom>
        </p:spPr>
      </p:pic>
      <p:pic>
        <p:nvPicPr>
          <p:cNvPr id="51" name="Picture 50">
            <a:extLst>
              <a:ext uri="{FF2B5EF4-FFF2-40B4-BE49-F238E27FC236}">
                <a16:creationId xmlns:a16="http://schemas.microsoft.com/office/drawing/2014/main" id="{A0F45677-5BB2-58CB-D1BC-903B8D504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1" y="3406546"/>
            <a:ext cx="6120000" cy="3442500"/>
          </a:xfrm>
          <a:prstGeom prst="rect">
            <a:avLst/>
          </a:prstGeom>
        </p:spPr>
      </p:pic>
      <p:pic>
        <p:nvPicPr>
          <p:cNvPr id="53" name="Picture 52">
            <a:extLst>
              <a:ext uri="{FF2B5EF4-FFF2-40B4-BE49-F238E27FC236}">
                <a16:creationId xmlns:a16="http://schemas.microsoft.com/office/drawing/2014/main" id="{D71F7AC7-EC7A-2991-DF86-D5472ED8A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463" y="3460407"/>
            <a:ext cx="5831753" cy="3280361"/>
          </a:xfrm>
          <a:prstGeom prst="rect">
            <a:avLst/>
          </a:prstGeom>
        </p:spPr>
      </p:pic>
      <p:pic>
        <p:nvPicPr>
          <p:cNvPr id="59" name="Picture 58">
            <a:extLst>
              <a:ext uri="{FF2B5EF4-FFF2-40B4-BE49-F238E27FC236}">
                <a16:creationId xmlns:a16="http://schemas.microsoft.com/office/drawing/2014/main" id="{8D6E3A6B-743E-CB39-F89A-493CC433B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30" y="-374"/>
            <a:ext cx="5760647" cy="3240364"/>
          </a:xfrm>
          <a:prstGeom prst="rect">
            <a:avLst/>
          </a:prstGeom>
        </p:spPr>
      </p:pic>
      <p:sp>
        <p:nvSpPr>
          <p:cNvPr id="60" name="Oval 59">
            <a:extLst>
              <a:ext uri="{FF2B5EF4-FFF2-40B4-BE49-F238E27FC236}">
                <a16:creationId xmlns:a16="http://schemas.microsoft.com/office/drawing/2014/main" id="{C1A08E7E-C416-1B15-9336-DAAC41C0BD25}"/>
              </a:ext>
            </a:extLst>
          </p:cNvPr>
          <p:cNvSpPr/>
          <p:nvPr/>
        </p:nvSpPr>
        <p:spPr>
          <a:xfrm>
            <a:off x="4835815" y="-9327"/>
            <a:ext cx="1670493" cy="21804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13</a:t>
            </a:r>
          </a:p>
          <a:p>
            <a:pPr algn="ctr"/>
            <a:r>
              <a:rPr lang="en-US" dirty="0"/>
              <a:t>November</a:t>
            </a:r>
          </a:p>
          <a:p>
            <a:pPr algn="ctr"/>
            <a:r>
              <a:rPr lang="en-US" dirty="0"/>
              <a:t>2024</a:t>
            </a:r>
          </a:p>
        </p:txBody>
      </p:sp>
      <p:pic>
        <p:nvPicPr>
          <p:cNvPr id="61" name="Picture 60">
            <a:extLst>
              <a:ext uri="{FF2B5EF4-FFF2-40B4-BE49-F238E27FC236}">
                <a16:creationId xmlns:a16="http://schemas.microsoft.com/office/drawing/2014/main" id="{0B0BD613-46C1-7188-6085-444DC18700B6}"/>
              </a:ext>
            </a:extLst>
          </p:cNvPr>
          <p:cNvPicPr>
            <a:picLocks noChangeAspect="1"/>
          </p:cNvPicPr>
          <p:nvPr/>
        </p:nvPicPr>
        <p:blipFill>
          <a:blip r:embed="rId6"/>
          <a:stretch>
            <a:fillRect/>
          </a:stretch>
        </p:blipFill>
        <p:spPr>
          <a:xfrm>
            <a:off x="0" y="2337721"/>
            <a:ext cx="4322439" cy="2182557"/>
          </a:xfrm>
          <a:prstGeom prst="rect">
            <a:avLst/>
          </a:prstGeom>
        </p:spPr>
      </p:pic>
    </p:spTree>
    <p:extLst>
      <p:ext uri="{BB962C8B-B14F-4D97-AF65-F5344CB8AC3E}">
        <p14:creationId xmlns:p14="http://schemas.microsoft.com/office/powerpoint/2010/main" val="2070897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73C70-40D3-5102-0336-7D9DC0062CD6}"/>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A82F8F60-3D1F-E703-EA13-66AA98563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8421" y="0"/>
            <a:ext cx="4733579" cy="3153747"/>
          </a:xfrm>
          <a:prstGeom prst="rect">
            <a:avLst/>
          </a:prstGeom>
        </p:spPr>
      </p:pic>
      <p:pic>
        <p:nvPicPr>
          <p:cNvPr id="10" name="Picture 9">
            <a:extLst>
              <a:ext uri="{FF2B5EF4-FFF2-40B4-BE49-F238E27FC236}">
                <a16:creationId xmlns:a16="http://schemas.microsoft.com/office/drawing/2014/main" id="{F27FA674-F145-BEA2-2F86-F17464EB5A25}"/>
              </a:ext>
            </a:extLst>
          </p:cNvPr>
          <p:cNvPicPr>
            <a:picLocks noChangeAspect="1"/>
          </p:cNvPicPr>
          <p:nvPr/>
        </p:nvPicPr>
        <p:blipFill>
          <a:blip r:embed="rId3">
            <a:extLst>
              <a:ext uri="{28A0092B-C50C-407E-A947-70E740481C1C}">
                <a14:useLocalDpi xmlns:a14="http://schemas.microsoft.com/office/drawing/2010/main" val="0"/>
              </a:ext>
            </a:extLst>
          </a:blip>
          <a:srcRect b="14022"/>
          <a:stretch/>
        </p:blipFill>
        <p:spPr>
          <a:xfrm>
            <a:off x="0" y="3978001"/>
            <a:ext cx="5027678" cy="2879999"/>
          </a:xfrm>
          <a:prstGeom prst="rect">
            <a:avLst/>
          </a:prstGeom>
        </p:spPr>
      </p:pic>
      <p:pic>
        <p:nvPicPr>
          <p:cNvPr id="18" name="Picture 17">
            <a:extLst>
              <a:ext uri="{FF2B5EF4-FFF2-40B4-BE49-F238E27FC236}">
                <a16:creationId xmlns:a16="http://schemas.microsoft.com/office/drawing/2014/main" id="{4749608C-D334-41B1-68ED-4462759F5CF3}"/>
              </a:ext>
            </a:extLst>
          </p:cNvPr>
          <p:cNvPicPr>
            <a:picLocks noChangeAspect="1"/>
          </p:cNvPicPr>
          <p:nvPr/>
        </p:nvPicPr>
        <p:blipFill>
          <a:blip r:embed="rId4">
            <a:extLst>
              <a:ext uri="{28A0092B-C50C-407E-A947-70E740481C1C}">
                <a14:useLocalDpi xmlns:a14="http://schemas.microsoft.com/office/drawing/2010/main" val="0"/>
              </a:ext>
            </a:extLst>
          </a:blip>
          <a:srcRect r="3622" b="5177"/>
          <a:stretch/>
        </p:blipFill>
        <p:spPr>
          <a:xfrm>
            <a:off x="7152001" y="3138979"/>
            <a:ext cx="5039999" cy="3719021"/>
          </a:xfrm>
          <a:prstGeom prst="rect">
            <a:avLst/>
          </a:prstGeom>
        </p:spPr>
      </p:pic>
      <p:pic>
        <p:nvPicPr>
          <p:cNvPr id="25" name="Picture 24">
            <a:extLst>
              <a:ext uri="{FF2B5EF4-FFF2-40B4-BE49-F238E27FC236}">
                <a16:creationId xmlns:a16="http://schemas.microsoft.com/office/drawing/2014/main" id="{24AFDEFA-7628-D0C4-2015-2E3A87F09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040000" cy="2268000"/>
          </a:xfrm>
          <a:prstGeom prst="rect">
            <a:avLst/>
          </a:prstGeom>
        </p:spPr>
      </p:pic>
      <p:pic>
        <p:nvPicPr>
          <p:cNvPr id="14" name="Picture 13">
            <a:extLst>
              <a:ext uri="{FF2B5EF4-FFF2-40B4-BE49-F238E27FC236}">
                <a16:creationId xmlns:a16="http://schemas.microsoft.com/office/drawing/2014/main" id="{F89385C3-B695-C283-86AD-45749E6219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0000" y="1"/>
            <a:ext cx="2983500" cy="3978000"/>
          </a:xfrm>
          <a:prstGeom prst="rect">
            <a:avLst/>
          </a:prstGeom>
        </p:spPr>
      </p:pic>
      <p:pic>
        <p:nvPicPr>
          <p:cNvPr id="6" name="Picture 5">
            <a:extLst>
              <a:ext uri="{FF2B5EF4-FFF2-40B4-BE49-F238E27FC236}">
                <a16:creationId xmlns:a16="http://schemas.microsoft.com/office/drawing/2014/main" id="{EC6A757F-1D34-0AF8-616E-BD29F2E181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261334"/>
            <a:ext cx="5040000" cy="2268000"/>
          </a:xfrm>
          <a:prstGeom prst="rect">
            <a:avLst/>
          </a:prstGeom>
        </p:spPr>
      </p:pic>
      <p:sp>
        <p:nvSpPr>
          <p:cNvPr id="42" name="Rectangle 41">
            <a:extLst>
              <a:ext uri="{FF2B5EF4-FFF2-40B4-BE49-F238E27FC236}">
                <a16:creationId xmlns:a16="http://schemas.microsoft.com/office/drawing/2014/main" id="{77B536AB-BC01-15BF-6924-E335580429C3}"/>
              </a:ext>
            </a:extLst>
          </p:cNvPr>
          <p:cNvSpPr/>
          <p:nvPr/>
        </p:nvSpPr>
        <p:spPr>
          <a:xfrm>
            <a:off x="5187820" y="4096139"/>
            <a:ext cx="1791478" cy="24912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Tsunami Awareness Day 21 November</a:t>
            </a:r>
          </a:p>
          <a:p>
            <a:pPr algn="ct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a:t>
            </a:r>
          </a:p>
        </p:txBody>
      </p:sp>
    </p:spTree>
    <p:extLst>
      <p:ext uri="{BB962C8B-B14F-4D97-AF65-F5344CB8AC3E}">
        <p14:creationId xmlns:p14="http://schemas.microsoft.com/office/powerpoint/2010/main" val="786028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ED9EE-87A2-E6F6-7B1B-828245D9E568}"/>
            </a:ext>
          </a:extLst>
        </p:cNvPr>
        <p:cNvGrpSpPr/>
        <p:nvPr/>
      </p:nvGrpSpPr>
      <p:grpSpPr>
        <a:xfrm>
          <a:off x="0" y="0"/>
          <a:ext cx="0" cy="0"/>
          <a:chOff x="0" y="0"/>
          <a:chExt cx="0" cy="0"/>
        </a:xfrm>
      </p:grpSpPr>
      <p:pic>
        <p:nvPicPr>
          <p:cNvPr id="16" name="WhatsApp Video 2024-11-22 at 15.18.49">
            <a:hlinkClick r:id="" action="ppaction://media"/>
            <a:extLst>
              <a:ext uri="{FF2B5EF4-FFF2-40B4-BE49-F238E27FC236}">
                <a16:creationId xmlns:a16="http://schemas.microsoft.com/office/drawing/2014/main" id="{DC4A87A4-6233-81A0-73F1-5C07923134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71855"/>
          </a:xfrm>
          <a:prstGeom prst="rect">
            <a:avLst/>
          </a:prstGeom>
        </p:spPr>
      </p:pic>
    </p:spTree>
    <p:extLst>
      <p:ext uri="{BB962C8B-B14F-4D97-AF65-F5344CB8AC3E}">
        <p14:creationId xmlns:p14="http://schemas.microsoft.com/office/powerpoint/2010/main" val="399209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9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5DF92-BF03-2278-5E56-72C58C1170F9}"/>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96189E6B-3A57-E073-6FA9-456559CEE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93433" cy="6858000"/>
          </a:xfrm>
          <a:prstGeom prst="rect">
            <a:avLst/>
          </a:prstGeom>
        </p:spPr>
      </p:pic>
      <p:sp>
        <p:nvSpPr>
          <p:cNvPr id="3" name="Subtitle 2">
            <a:extLst>
              <a:ext uri="{FF2B5EF4-FFF2-40B4-BE49-F238E27FC236}">
                <a16:creationId xmlns:a16="http://schemas.microsoft.com/office/drawing/2014/main" id="{332C25D6-1BAC-EFC3-615A-06A6BED15A7C}"/>
              </a:ext>
            </a:extLst>
          </p:cNvPr>
          <p:cNvSpPr>
            <a:spLocks noGrp="1"/>
          </p:cNvSpPr>
          <p:nvPr>
            <p:ph type="subTitle" idx="1"/>
          </p:nvPr>
        </p:nvSpPr>
        <p:spPr>
          <a:xfrm>
            <a:off x="9003323" y="606490"/>
            <a:ext cx="3188677" cy="1515387"/>
          </a:xfrm>
        </p:spPr>
        <p:txBody>
          <a:bodyPr>
            <a:normAutofit fontScale="92500" lnSpcReduction="20000"/>
          </a:bodyPr>
          <a:lstStyle/>
          <a:p>
            <a:r>
              <a:rPr lang="en-US" sz="4800" b="1" dirty="0">
                <a:solidFill>
                  <a:srgbClr val="FF0000"/>
                </a:solidFill>
                <a:effectLst>
                  <a:glow rad="228600">
                    <a:schemeClr val="accent5">
                      <a:satMod val="175000"/>
                      <a:alpha val="40000"/>
                    </a:schemeClr>
                  </a:glow>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Alexandria City Ready for Tsunami</a:t>
            </a:r>
          </a:p>
        </p:txBody>
      </p:sp>
    </p:spTree>
    <p:extLst>
      <p:ext uri="{BB962C8B-B14F-4D97-AF65-F5344CB8AC3E}">
        <p14:creationId xmlns:p14="http://schemas.microsoft.com/office/powerpoint/2010/main" val="1638699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3307</TotalTime>
  <Words>160</Words>
  <Application>Microsoft Office PowerPoint</Application>
  <PresentationFormat>Widescreen</PresentationFormat>
  <Paragraphs>16</Paragraphs>
  <Slides>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Times New Roman</vt:lpstr>
      <vt:lpstr>Office Theme</vt:lpstr>
      <vt:lpstr>    National Report of Egypt Activities of Tsunami in Egypt During 2024</vt:lpstr>
      <vt:lpstr>PowerPoint Presentation</vt:lpstr>
      <vt:lpstr>PowerPoint Presentation</vt:lpstr>
      <vt:lpstr>Workshop on Climate Change risk management in coastal cities –preparation workshop ahead of the United Nations Ocean Conference Alexandria, Egypt, 17 October 2024</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Activities of Tsunami in Egypt During 2024</dc:title>
  <dc:creator>es-Hassan.Abd2024</dc:creator>
  <cp:lastModifiedBy>DR. Mohamed</cp:lastModifiedBy>
  <cp:revision>11</cp:revision>
  <dcterms:created xsi:type="dcterms:W3CDTF">2024-11-03T18:53:10Z</dcterms:created>
  <dcterms:modified xsi:type="dcterms:W3CDTF">2024-11-25T18:18:28Z</dcterms:modified>
</cp:coreProperties>
</file>