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12"/>
  </p:notesMasterIdLst>
  <p:handoutMasterIdLst>
    <p:handoutMasterId r:id="rId13"/>
  </p:handoutMasterIdLst>
  <p:sldIdLst>
    <p:sldId id="337" r:id="rId5"/>
    <p:sldId id="653" r:id="rId6"/>
    <p:sldId id="654" r:id="rId7"/>
    <p:sldId id="655" r:id="rId8"/>
    <p:sldId id="657" r:id="rId9"/>
    <p:sldId id="658" r:id="rId10"/>
    <p:sldId id="33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9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vel, Matthieu" initials="GM" lastIdx="5" clrIdx="0">
    <p:extLst>
      <p:ext uri="{19B8F6BF-5375-455C-9EA6-DF929625EA0E}">
        <p15:presenceInfo xmlns:p15="http://schemas.microsoft.com/office/powerpoint/2012/main" userId="S::m.guevel@unesco.org::59e580ac-477c-44d0-8c02-a45964b90aeb" providerId="AD"/>
      </p:ext>
    </p:extLst>
  </p:cmAuthor>
  <p:cmAuthor id="2" name="Alwazzan, Lateefah" initials="AL" lastIdx="4" clrIdx="1">
    <p:extLst>
      <p:ext uri="{19B8F6BF-5375-455C-9EA6-DF929625EA0E}">
        <p15:presenceInfo xmlns:p15="http://schemas.microsoft.com/office/powerpoint/2012/main" userId="Alwazzan, Lateef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2FC"/>
    <a:srgbClr val="C2A3F9"/>
    <a:srgbClr val="44546A"/>
    <a:srgbClr val="FFDAC4"/>
    <a:srgbClr val="FFC4A0"/>
    <a:srgbClr val="FDAE7D"/>
    <a:srgbClr val="F8985B"/>
    <a:srgbClr val="F28138"/>
    <a:srgbClr val="FFFFFF"/>
    <a:srgbClr val="EB6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0587C-12F9-48C4-BC08-A184768E1BFD}" v="27" dt="2025-01-13T15:32:00.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39" autoAdjust="0"/>
  </p:normalViewPr>
  <p:slideViewPr>
    <p:cSldViewPr snapToGrid="0">
      <p:cViewPr varScale="1">
        <p:scale>
          <a:sx n="60" d="100"/>
          <a:sy n="60" d="100"/>
        </p:scale>
        <p:origin x="884" y="48"/>
      </p:cViewPr>
      <p:guideLst>
        <p:guide orient="horz" pos="2137"/>
        <p:guide pos="3931"/>
      </p:guideLst>
    </p:cSldViewPr>
  </p:slideViewPr>
  <p:notesTextViewPr>
    <p:cViewPr>
      <p:scale>
        <a:sx n="1" d="1"/>
        <a:sy n="1" d="1"/>
      </p:scale>
      <p:origin x="0" y="0"/>
    </p:cViewPr>
  </p:notesTextViewPr>
  <p:notesViewPr>
    <p:cSldViewPr snapToGrid="0">
      <p:cViewPr varScale="1">
        <p:scale>
          <a:sx n="67" d="100"/>
          <a:sy n="67" d="100"/>
        </p:scale>
        <p:origin x="226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men Vennin, Derya" userId="9dca1a5a-a24f-45fd-969d-1cfd0d525d5d" providerId="ADAL" clId="{5079ED80-F84F-4782-87A5-917DD8AA1160}"/>
    <pc:docChg chg="undo custSel modSld">
      <pc:chgData name="Dilmen Vennin, Derya" userId="9dca1a5a-a24f-45fd-969d-1cfd0d525d5d" providerId="ADAL" clId="{5079ED80-F84F-4782-87A5-917DD8AA1160}" dt="2024-12-17T12:09:09.331" v="91" actId="20577"/>
      <pc:docMkLst>
        <pc:docMk/>
      </pc:docMkLst>
      <pc:sldChg chg="addSp delSp modSp mod">
        <pc:chgData name="Dilmen Vennin, Derya" userId="9dca1a5a-a24f-45fd-969d-1cfd0d525d5d" providerId="ADAL" clId="{5079ED80-F84F-4782-87A5-917DD8AA1160}" dt="2024-12-17T12:09:09.331" v="91" actId="20577"/>
        <pc:sldMkLst>
          <pc:docMk/>
          <pc:sldMk cId="1796417811" sldId="337"/>
        </pc:sldMkLst>
        <pc:spChg chg="mod">
          <ac:chgData name="Dilmen Vennin, Derya" userId="9dca1a5a-a24f-45fd-969d-1cfd0d525d5d" providerId="ADAL" clId="{5079ED80-F84F-4782-87A5-917DD8AA1160}" dt="2024-12-17T11:01:49.663" v="65"/>
          <ac:spMkLst>
            <pc:docMk/>
            <pc:sldMk cId="1796417811" sldId="337"/>
            <ac:spMk id="9" creationId="{6976EE21-D3B5-DAF9-E4BA-14FEE30C40DE}"/>
          </ac:spMkLst>
        </pc:spChg>
        <pc:spChg chg="mod">
          <ac:chgData name="Dilmen Vennin, Derya" userId="9dca1a5a-a24f-45fd-969d-1cfd0d525d5d" providerId="ADAL" clId="{5079ED80-F84F-4782-87A5-917DD8AA1160}" dt="2024-12-17T12:09:09.331" v="91" actId="20577"/>
          <ac:spMkLst>
            <pc:docMk/>
            <pc:sldMk cId="1796417811" sldId="337"/>
            <ac:spMk id="10" creationId="{DCBCE88A-281C-5787-3070-B40D2C84F4A3}"/>
          </ac:spMkLst>
        </pc:spChg>
        <pc:picChg chg="del">
          <ac:chgData name="Dilmen Vennin, Derya" userId="9dca1a5a-a24f-45fd-969d-1cfd0d525d5d" providerId="ADAL" clId="{5079ED80-F84F-4782-87A5-917DD8AA1160}" dt="2024-12-17T11:03:49" v="66" actId="478"/>
          <ac:picMkLst>
            <pc:docMk/>
            <pc:sldMk cId="1796417811" sldId="337"/>
            <ac:picMk id="3" creationId="{CFEEB159-FF81-4FCC-2909-F67E0710905D}"/>
          </ac:picMkLst>
        </pc:picChg>
        <pc:picChg chg="add mod modCrop">
          <ac:chgData name="Dilmen Vennin, Derya" userId="9dca1a5a-a24f-45fd-969d-1cfd0d525d5d" providerId="ADAL" clId="{5079ED80-F84F-4782-87A5-917DD8AA1160}" dt="2024-12-17T11:04:44.237" v="77" actId="1076"/>
          <ac:picMkLst>
            <pc:docMk/>
            <pc:sldMk cId="1796417811" sldId="337"/>
            <ac:picMk id="6" creationId="{B9564DEF-F523-DF5B-A82E-FE1FAC275A02}"/>
          </ac:picMkLst>
        </pc:picChg>
      </pc:sldChg>
    </pc:docChg>
  </pc:docChgLst>
  <pc:docChgLst>
    <pc:chgData name="Dilmen Vennin, Derya" userId="9dca1a5a-a24f-45fd-969d-1cfd0d525d5d" providerId="ADAL" clId="{E300587C-12F9-48C4-BC08-A184768E1BFD}"/>
    <pc:docChg chg="undo custSel delSld modSld">
      <pc:chgData name="Dilmen Vennin, Derya" userId="9dca1a5a-a24f-45fd-969d-1cfd0d525d5d" providerId="ADAL" clId="{E300587C-12F9-48C4-BC08-A184768E1BFD}" dt="2025-01-13T15:47:14.777" v="540" actId="14100"/>
      <pc:docMkLst>
        <pc:docMk/>
      </pc:docMkLst>
      <pc:sldChg chg="modSp mod">
        <pc:chgData name="Dilmen Vennin, Derya" userId="9dca1a5a-a24f-45fd-969d-1cfd0d525d5d" providerId="ADAL" clId="{E300587C-12F9-48C4-BC08-A184768E1BFD}" dt="2025-01-13T15:16:05.787" v="270" actId="20577"/>
        <pc:sldMkLst>
          <pc:docMk/>
          <pc:sldMk cId="1796417811" sldId="337"/>
        </pc:sldMkLst>
        <pc:spChg chg="mod">
          <ac:chgData name="Dilmen Vennin, Derya" userId="9dca1a5a-a24f-45fd-969d-1cfd0d525d5d" providerId="ADAL" clId="{E300587C-12F9-48C4-BC08-A184768E1BFD}" dt="2025-01-13T09:10:46.795" v="4" actId="20577"/>
          <ac:spMkLst>
            <pc:docMk/>
            <pc:sldMk cId="1796417811" sldId="337"/>
            <ac:spMk id="9" creationId="{6976EE21-D3B5-DAF9-E4BA-14FEE30C40DE}"/>
          </ac:spMkLst>
        </pc:spChg>
        <pc:spChg chg="mod">
          <ac:chgData name="Dilmen Vennin, Derya" userId="9dca1a5a-a24f-45fd-969d-1cfd0d525d5d" providerId="ADAL" clId="{E300587C-12F9-48C4-BC08-A184768E1BFD}" dt="2025-01-13T15:16:05.787" v="270" actId="20577"/>
          <ac:spMkLst>
            <pc:docMk/>
            <pc:sldMk cId="1796417811" sldId="337"/>
            <ac:spMk id="10" creationId="{DCBCE88A-281C-5787-3070-B40D2C84F4A3}"/>
          </ac:spMkLst>
        </pc:spChg>
      </pc:sldChg>
      <pc:sldChg chg="addSp delSp modSp mod modClrScheme chgLayout modNotesTx">
        <pc:chgData name="Dilmen Vennin, Derya" userId="9dca1a5a-a24f-45fd-969d-1cfd0d525d5d" providerId="ADAL" clId="{E300587C-12F9-48C4-BC08-A184768E1BFD}" dt="2025-01-13T15:24:55.609" v="494" actId="1076"/>
        <pc:sldMkLst>
          <pc:docMk/>
          <pc:sldMk cId="2972304802" sldId="653"/>
        </pc:sldMkLst>
        <pc:spChg chg="mod ord">
          <ac:chgData name="Dilmen Vennin, Derya" userId="9dca1a5a-a24f-45fd-969d-1cfd0d525d5d" providerId="ADAL" clId="{E300587C-12F9-48C4-BC08-A184768E1BFD}" dt="2025-01-13T09:11:58.835" v="18" actId="26606"/>
          <ac:spMkLst>
            <pc:docMk/>
            <pc:sldMk cId="2972304802" sldId="653"/>
            <ac:spMk id="4" creationId="{00000000-0000-0000-0000-000000000000}"/>
          </ac:spMkLst>
        </pc:spChg>
        <pc:spChg chg="mod">
          <ac:chgData name="Dilmen Vennin, Derya" userId="9dca1a5a-a24f-45fd-969d-1cfd0d525d5d" providerId="ADAL" clId="{E300587C-12F9-48C4-BC08-A184768E1BFD}" dt="2025-01-13T15:16:22.243" v="312" actId="20577"/>
          <ac:spMkLst>
            <pc:docMk/>
            <pc:sldMk cId="2972304802" sldId="653"/>
            <ac:spMk id="10" creationId="{D46802DC-76E4-4DB2-B444-0C83AD4CDA2A}"/>
          </ac:spMkLst>
        </pc:spChg>
        <pc:spChg chg="mod ord">
          <ac:chgData name="Dilmen Vennin, Derya" userId="9dca1a5a-a24f-45fd-969d-1cfd0d525d5d" providerId="ADAL" clId="{E300587C-12F9-48C4-BC08-A184768E1BFD}" dt="2025-01-13T15:24:51.231" v="492" actId="27636"/>
          <ac:spMkLst>
            <pc:docMk/>
            <pc:sldMk cId="2972304802" sldId="653"/>
            <ac:spMk id="12" creationId="{7C415C2F-9871-4C34-9D91-64256D397A58}"/>
          </ac:spMkLst>
        </pc:spChg>
        <pc:picChg chg="add del mod">
          <ac:chgData name="Dilmen Vennin, Derya" userId="9dca1a5a-a24f-45fd-969d-1cfd0d525d5d" providerId="ADAL" clId="{E300587C-12F9-48C4-BC08-A184768E1BFD}" dt="2025-01-13T09:12:10.741" v="23" actId="478"/>
          <ac:picMkLst>
            <pc:docMk/>
            <pc:sldMk cId="2972304802" sldId="653"/>
            <ac:picMk id="2" creationId="{A15178A7-E2CC-798A-BB64-CF9DE3DFB248}"/>
          </ac:picMkLst>
        </pc:picChg>
        <pc:picChg chg="add mod">
          <ac:chgData name="Dilmen Vennin, Derya" userId="9dca1a5a-a24f-45fd-969d-1cfd0d525d5d" providerId="ADAL" clId="{E300587C-12F9-48C4-BC08-A184768E1BFD}" dt="2025-01-13T15:24:44.644" v="490" actId="1076"/>
          <ac:picMkLst>
            <pc:docMk/>
            <pc:sldMk cId="2972304802" sldId="653"/>
            <ac:picMk id="2" creationId="{ED11A7F5-64C1-AD3F-E0C6-20EF71A5E72D}"/>
          </ac:picMkLst>
        </pc:picChg>
        <pc:picChg chg="add mod">
          <ac:chgData name="Dilmen Vennin, Derya" userId="9dca1a5a-a24f-45fd-969d-1cfd0d525d5d" providerId="ADAL" clId="{E300587C-12F9-48C4-BC08-A184768E1BFD}" dt="2025-01-13T15:24:55.609" v="494" actId="1076"/>
          <ac:picMkLst>
            <pc:docMk/>
            <pc:sldMk cId="2972304802" sldId="653"/>
            <ac:picMk id="5" creationId="{9ED70500-D1BB-00DB-ABD2-558908B79AE6}"/>
          </ac:picMkLst>
        </pc:picChg>
      </pc:sldChg>
      <pc:sldChg chg="addSp delSp modSp mod modNotesTx">
        <pc:chgData name="Dilmen Vennin, Derya" userId="9dca1a5a-a24f-45fd-969d-1cfd0d525d5d" providerId="ADAL" clId="{E300587C-12F9-48C4-BC08-A184768E1BFD}" dt="2025-01-13T15:30:05.962" v="523" actId="1076"/>
        <pc:sldMkLst>
          <pc:docMk/>
          <pc:sldMk cId="3286973821" sldId="654"/>
        </pc:sldMkLst>
        <pc:spChg chg="add del mod">
          <ac:chgData name="Dilmen Vennin, Derya" userId="9dca1a5a-a24f-45fd-969d-1cfd0d525d5d" providerId="ADAL" clId="{E300587C-12F9-48C4-BC08-A184768E1BFD}" dt="2025-01-13T15:16:32.562" v="317" actId="478"/>
          <ac:spMkLst>
            <pc:docMk/>
            <pc:sldMk cId="3286973821" sldId="654"/>
            <ac:spMk id="3" creationId="{E7E5A257-FAE7-D769-433F-B336B27ACCF3}"/>
          </ac:spMkLst>
        </pc:spChg>
        <pc:spChg chg="add mod">
          <ac:chgData name="Dilmen Vennin, Derya" userId="9dca1a5a-a24f-45fd-969d-1cfd0d525d5d" providerId="ADAL" clId="{E300587C-12F9-48C4-BC08-A184768E1BFD}" dt="2025-01-13T15:16:31.235" v="315"/>
          <ac:spMkLst>
            <pc:docMk/>
            <pc:sldMk cId="3286973821" sldId="654"/>
            <ac:spMk id="5" creationId="{D0244260-6489-A713-2560-CAC1A08E8D7C}"/>
          </ac:spMkLst>
        </pc:spChg>
        <pc:spChg chg="del">
          <ac:chgData name="Dilmen Vennin, Derya" userId="9dca1a5a-a24f-45fd-969d-1cfd0d525d5d" providerId="ADAL" clId="{E300587C-12F9-48C4-BC08-A184768E1BFD}" dt="2025-01-13T09:13:06.636" v="34" actId="478"/>
          <ac:spMkLst>
            <pc:docMk/>
            <pc:sldMk cId="3286973821" sldId="654"/>
            <ac:spMk id="6" creationId="{0364A288-DF91-C6DF-98B7-5B5D5107E2C2}"/>
          </ac:spMkLst>
        </pc:spChg>
        <pc:spChg chg="add mod">
          <ac:chgData name="Dilmen Vennin, Derya" userId="9dca1a5a-a24f-45fd-969d-1cfd0d525d5d" providerId="ADAL" clId="{E300587C-12F9-48C4-BC08-A184768E1BFD}" dt="2025-01-13T15:16:32.882" v="318"/>
          <ac:spMkLst>
            <pc:docMk/>
            <pc:sldMk cId="3286973821" sldId="654"/>
            <ac:spMk id="6" creationId="{F8C4E585-B51F-5CC9-21F1-BEFAEFAAA0DB}"/>
          </ac:spMkLst>
        </pc:spChg>
        <pc:spChg chg="del">
          <ac:chgData name="Dilmen Vennin, Derya" userId="9dca1a5a-a24f-45fd-969d-1cfd0d525d5d" providerId="ADAL" clId="{E300587C-12F9-48C4-BC08-A184768E1BFD}" dt="2025-01-13T09:13:07.841" v="35" actId="478"/>
          <ac:spMkLst>
            <pc:docMk/>
            <pc:sldMk cId="3286973821" sldId="654"/>
            <ac:spMk id="8" creationId="{5A4D0928-235E-054D-46BA-ECB87AC43407}"/>
          </ac:spMkLst>
        </pc:spChg>
        <pc:spChg chg="del">
          <ac:chgData name="Dilmen Vennin, Derya" userId="9dca1a5a-a24f-45fd-969d-1cfd0d525d5d" providerId="ADAL" clId="{E300587C-12F9-48C4-BC08-A184768E1BFD}" dt="2025-01-13T15:16:29.192" v="313" actId="478"/>
          <ac:spMkLst>
            <pc:docMk/>
            <pc:sldMk cId="3286973821" sldId="654"/>
            <ac:spMk id="10" creationId="{D46802DC-76E4-4DB2-B444-0C83AD4CDA2A}"/>
          </ac:spMkLst>
        </pc:spChg>
        <pc:spChg chg="mod">
          <ac:chgData name="Dilmen Vennin, Derya" userId="9dca1a5a-a24f-45fd-969d-1cfd0d525d5d" providerId="ADAL" clId="{E300587C-12F9-48C4-BC08-A184768E1BFD}" dt="2025-01-13T15:23:54.265" v="487" actId="255"/>
          <ac:spMkLst>
            <pc:docMk/>
            <pc:sldMk cId="3286973821" sldId="654"/>
            <ac:spMk id="12" creationId="{7C415C2F-9871-4C34-9D91-64256D397A58}"/>
          </ac:spMkLst>
        </pc:spChg>
        <pc:grpChg chg="add mod">
          <ac:chgData name="Dilmen Vennin, Derya" userId="9dca1a5a-a24f-45fd-969d-1cfd0d525d5d" providerId="ADAL" clId="{E300587C-12F9-48C4-BC08-A184768E1BFD}" dt="2025-01-13T15:27:07.721" v="502" actId="1076"/>
          <ac:grpSpMkLst>
            <pc:docMk/>
            <pc:sldMk cId="3286973821" sldId="654"/>
            <ac:grpSpMk id="7" creationId="{5E1D064D-CA6F-904E-4FAE-A503384E1E4B}"/>
          </ac:grpSpMkLst>
        </pc:grpChg>
        <pc:picChg chg="add mod">
          <ac:chgData name="Dilmen Vennin, Derya" userId="9dca1a5a-a24f-45fd-969d-1cfd0d525d5d" providerId="ADAL" clId="{E300587C-12F9-48C4-BC08-A184768E1BFD}" dt="2025-01-13T15:27:12.635" v="505" actId="1076"/>
          <ac:picMkLst>
            <pc:docMk/>
            <pc:sldMk cId="3286973821" sldId="654"/>
            <ac:picMk id="8" creationId="{41279901-36E8-DF4C-403B-EA8E1C8C6B90}"/>
          </ac:picMkLst>
        </pc:picChg>
        <pc:picChg chg="add mod">
          <ac:chgData name="Dilmen Vennin, Derya" userId="9dca1a5a-a24f-45fd-969d-1cfd0d525d5d" providerId="ADAL" clId="{E300587C-12F9-48C4-BC08-A184768E1BFD}" dt="2025-01-13T15:27:00.604" v="499"/>
          <ac:picMkLst>
            <pc:docMk/>
            <pc:sldMk cId="3286973821" sldId="654"/>
            <ac:picMk id="9" creationId="{3070854F-B4DA-ADCF-DAA7-C0E6623630D8}"/>
          </ac:picMkLst>
        </pc:picChg>
        <pc:picChg chg="add mod">
          <ac:chgData name="Dilmen Vennin, Derya" userId="9dca1a5a-a24f-45fd-969d-1cfd0d525d5d" providerId="ADAL" clId="{E300587C-12F9-48C4-BC08-A184768E1BFD}" dt="2025-01-13T15:27:00.604" v="499"/>
          <ac:picMkLst>
            <pc:docMk/>
            <pc:sldMk cId="3286973821" sldId="654"/>
            <ac:picMk id="11" creationId="{84CB3B37-2660-5E66-08AF-45327B53A602}"/>
          </ac:picMkLst>
        </pc:picChg>
        <pc:picChg chg="del">
          <ac:chgData name="Dilmen Vennin, Derya" userId="9dca1a5a-a24f-45fd-969d-1cfd0d525d5d" providerId="ADAL" clId="{E300587C-12F9-48C4-BC08-A184768E1BFD}" dt="2025-01-13T09:13:04.647" v="31" actId="478"/>
          <ac:picMkLst>
            <pc:docMk/>
            <pc:sldMk cId="3286973821" sldId="654"/>
            <ac:picMk id="14" creationId="{6E3B6B5F-903F-6299-B946-3F035FE61066}"/>
          </ac:picMkLst>
        </pc:picChg>
        <pc:picChg chg="add mod">
          <ac:chgData name="Dilmen Vennin, Derya" userId="9dca1a5a-a24f-45fd-969d-1cfd0d525d5d" providerId="ADAL" clId="{E300587C-12F9-48C4-BC08-A184768E1BFD}" dt="2025-01-13T15:28:50.109" v="515" actId="1076"/>
          <ac:picMkLst>
            <pc:docMk/>
            <pc:sldMk cId="3286973821" sldId="654"/>
            <ac:picMk id="15" creationId="{930AA56A-3999-8E71-2F5A-3B3197279543}"/>
          </ac:picMkLst>
        </pc:picChg>
        <pc:picChg chg="del">
          <ac:chgData name="Dilmen Vennin, Derya" userId="9dca1a5a-a24f-45fd-969d-1cfd0d525d5d" providerId="ADAL" clId="{E300587C-12F9-48C4-BC08-A184768E1BFD}" dt="2025-01-13T09:13:05.033" v="32" actId="478"/>
          <ac:picMkLst>
            <pc:docMk/>
            <pc:sldMk cId="3286973821" sldId="654"/>
            <ac:picMk id="16" creationId="{19DF88D2-2956-E8E8-1EA0-20408C9B2213}"/>
          </ac:picMkLst>
        </pc:picChg>
        <pc:picChg chg="add del mod">
          <ac:chgData name="Dilmen Vennin, Derya" userId="9dca1a5a-a24f-45fd-969d-1cfd0d525d5d" providerId="ADAL" clId="{E300587C-12F9-48C4-BC08-A184768E1BFD}" dt="2025-01-13T15:29:59.702" v="520" actId="478"/>
          <ac:picMkLst>
            <pc:docMk/>
            <pc:sldMk cId="3286973821" sldId="654"/>
            <ac:picMk id="16" creationId="{365F7820-866F-DB9D-2B82-BC15975F0DE5}"/>
          </ac:picMkLst>
        </pc:picChg>
        <pc:picChg chg="add mod">
          <ac:chgData name="Dilmen Vennin, Derya" userId="9dca1a5a-a24f-45fd-969d-1cfd0d525d5d" providerId="ADAL" clId="{E300587C-12F9-48C4-BC08-A184768E1BFD}" dt="2025-01-13T15:30:04.506" v="522" actId="1076"/>
          <ac:picMkLst>
            <pc:docMk/>
            <pc:sldMk cId="3286973821" sldId="654"/>
            <ac:picMk id="17" creationId="{B587868B-CDFE-8F2F-2BA1-D9CF5544B612}"/>
          </ac:picMkLst>
        </pc:picChg>
        <pc:picChg chg="del">
          <ac:chgData name="Dilmen Vennin, Derya" userId="9dca1a5a-a24f-45fd-969d-1cfd0d525d5d" providerId="ADAL" clId="{E300587C-12F9-48C4-BC08-A184768E1BFD}" dt="2025-01-13T09:13:05.496" v="33" actId="478"/>
          <ac:picMkLst>
            <pc:docMk/>
            <pc:sldMk cId="3286973821" sldId="654"/>
            <ac:picMk id="18" creationId="{53C3F473-D02B-9890-1079-EFAC4845059E}"/>
          </ac:picMkLst>
        </pc:picChg>
        <pc:picChg chg="add mod">
          <ac:chgData name="Dilmen Vennin, Derya" userId="9dca1a5a-a24f-45fd-969d-1cfd0d525d5d" providerId="ADAL" clId="{E300587C-12F9-48C4-BC08-A184768E1BFD}" dt="2025-01-13T15:30:05.962" v="523" actId="1076"/>
          <ac:picMkLst>
            <pc:docMk/>
            <pc:sldMk cId="3286973821" sldId="654"/>
            <ac:picMk id="18" creationId="{80CFFE7A-E450-D4CD-E940-0C37B017A321}"/>
          </ac:picMkLst>
        </pc:picChg>
        <pc:cxnChg chg="add mod">
          <ac:chgData name="Dilmen Vennin, Derya" userId="9dca1a5a-a24f-45fd-969d-1cfd0d525d5d" providerId="ADAL" clId="{E300587C-12F9-48C4-BC08-A184768E1BFD}" dt="2025-01-13T15:27:00.604" v="499"/>
          <ac:cxnSpMkLst>
            <pc:docMk/>
            <pc:sldMk cId="3286973821" sldId="654"/>
            <ac:cxnSpMk id="13" creationId="{1D353869-0761-813F-79F9-BFCFC7B456ED}"/>
          </ac:cxnSpMkLst>
        </pc:cxnChg>
        <pc:cxnChg chg="add mod">
          <ac:chgData name="Dilmen Vennin, Derya" userId="9dca1a5a-a24f-45fd-969d-1cfd0d525d5d" providerId="ADAL" clId="{E300587C-12F9-48C4-BC08-A184768E1BFD}" dt="2025-01-13T15:27:00.604" v="499"/>
          <ac:cxnSpMkLst>
            <pc:docMk/>
            <pc:sldMk cId="3286973821" sldId="654"/>
            <ac:cxnSpMk id="14" creationId="{AB3DCAF9-599D-EC59-ED1C-0176778F9891}"/>
          </ac:cxnSpMkLst>
        </pc:cxnChg>
      </pc:sldChg>
      <pc:sldChg chg="addSp delSp modSp mod modNotesTx">
        <pc:chgData name="Dilmen Vennin, Derya" userId="9dca1a5a-a24f-45fd-969d-1cfd0d525d5d" providerId="ADAL" clId="{E300587C-12F9-48C4-BC08-A184768E1BFD}" dt="2025-01-13T15:47:04.437" v="539" actId="1076"/>
        <pc:sldMkLst>
          <pc:docMk/>
          <pc:sldMk cId="3979862761" sldId="655"/>
        </pc:sldMkLst>
        <pc:spChg chg="add del mod">
          <ac:chgData name="Dilmen Vennin, Derya" userId="9dca1a5a-a24f-45fd-969d-1cfd0d525d5d" providerId="ADAL" clId="{E300587C-12F9-48C4-BC08-A184768E1BFD}" dt="2025-01-13T15:16:38.470" v="320" actId="478"/>
          <ac:spMkLst>
            <pc:docMk/>
            <pc:sldMk cId="3979862761" sldId="655"/>
            <ac:spMk id="3" creationId="{C9505717-0DB8-93BF-E5EE-52B96FE0E23A}"/>
          </ac:spMkLst>
        </pc:spChg>
        <pc:spChg chg="add mod">
          <ac:chgData name="Dilmen Vennin, Derya" userId="9dca1a5a-a24f-45fd-969d-1cfd0d525d5d" providerId="ADAL" clId="{E300587C-12F9-48C4-BC08-A184768E1BFD}" dt="2025-01-13T15:16:38.748" v="321"/>
          <ac:spMkLst>
            <pc:docMk/>
            <pc:sldMk cId="3979862761" sldId="655"/>
            <ac:spMk id="5" creationId="{78C515D9-F1E5-6AA9-3540-39253CE6B51D}"/>
          </ac:spMkLst>
        </pc:spChg>
        <pc:spChg chg="del">
          <ac:chgData name="Dilmen Vennin, Derya" userId="9dca1a5a-a24f-45fd-969d-1cfd0d525d5d" providerId="ADAL" clId="{E300587C-12F9-48C4-BC08-A184768E1BFD}" dt="2025-01-13T15:16:35.558" v="319" actId="478"/>
          <ac:spMkLst>
            <pc:docMk/>
            <pc:sldMk cId="3979862761" sldId="655"/>
            <ac:spMk id="10" creationId="{D46802DC-76E4-4DB2-B444-0C83AD4CDA2A}"/>
          </ac:spMkLst>
        </pc:spChg>
        <pc:spChg chg="mod">
          <ac:chgData name="Dilmen Vennin, Derya" userId="9dca1a5a-a24f-45fd-969d-1cfd0d525d5d" providerId="ADAL" clId="{E300587C-12F9-48C4-BC08-A184768E1BFD}" dt="2025-01-13T15:23:49.245" v="486" actId="255"/>
          <ac:spMkLst>
            <pc:docMk/>
            <pc:sldMk cId="3979862761" sldId="655"/>
            <ac:spMk id="12" creationId="{7C415C2F-9871-4C34-9D91-64256D397A58}"/>
          </ac:spMkLst>
        </pc:spChg>
        <pc:spChg chg="del mod">
          <ac:chgData name="Dilmen Vennin, Derya" userId="9dca1a5a-a24f-45fd-969d-1cfd0d525d5d" providerId="ADAL" clId="{E300587C-12F9-48C4-BC08-A184768E1BFD}" dt="2025-01-13T09:13:42.327" v="46" actId="478"/>
          <ac:spMkLst>
            <pc:docMk/>
            <pc:sldMk cId="3979862761" sldId="655"/>
            <ac:spMk id="15" creationId="{055C4D76-84DC-8B8B-D248-C7E9D6488B6D}"/>
          </ac:spMkLst>
        </pc:spChg>
        <pc:spChg chg="del">
          <ac:chgData name="Dilmen Vennin, Derya" userId="9dca1a5a-a24f-45fd-969d-1cfd0d525d5d" providerId="ADAL" clId="{E300587C-12F9-48C4-BC08-A184768E1BFD}" dt="2025-01-13T09:13:39.908" v="42" actId="478"/>
          <ac:spMkLst>
            <pc:docMk/>
            <pc:sldMk cId="3979862761" sldId="655"/>
            <ac:spMk id="18" creationId="{C7FAE40F-2BBC-4932-085F-520FF00EB529}"/>
          </ac:spMkLst>
        </pc:spChg>
        <pc:spChg chg="del">
          <ac:chgData name="Dilmen Vennin, Derya" userId="9dca1a5a-a24f-45fd-969d-1cfd0d525d5d" providerId="ADAL" clId="{E300587C-12F9-48C4-BC08-A184768E1BFD}" dt="2025-01-13T09:13:43.748" v="47" actId="478"/>
          <ac:spMkLst>
            <pc:docMk/>
            <pc:sldMk cId="3979862761" sldId="655"/>
            <ac:spMk id="19" creationId="{F635B4EF-BDE0-A884-85AE-BF530288EC60}"/>
          </ac:spMkLst>
        </pc:spChg>
        <pc:picChg chg="del">
          <ac:chgData name="Dilmen Vennin, Derya" userId="9dca1a5a-a24f-45fd-969d-1cfd0d525d5d" providerId="ADAL" clId="{E300587C-12F9-48C4-BC08-A184768E1BFD}" dt="2025-01-13T09:13:40.717" v="44" actId="478"/>
          <ac:picMkLst>
            <pc:docMk/>
            <pc:sldMk cId="3979862761" sldId="655"/>
            <ac:picMk id="6" creationId="{B364F14E-D072-1E4E-9718-A3634D6B0545}"/>
          </ac:picMkLst>
        </pc:picChg>
        <pc:picChg chg="add mod">
          <ac:chgData name="Dilmen Vennin, Derya" userId="9dca1a5a-a24f-45fd-969d-1cfd0d525d5d" providerId="ADAL" clId="{E300587C-12F9-48C4-BC08-A184768E1BFD}" dt="2025-01-13T15:47:04.437" v="539" actId="1076"/>
          <ac:picMkLst>
            <pc:docMk/>
            <pc:sldMk cId="3979862761" sldId="655"/>
            <ac:picMk id="6" creationId="{F8E42522-727C-5472-CC26-341230DA97E4}"/>
          </ac:picMkLst>
        </pc:picChg>
        <pc:picChg chg="add mod">
          <ac:chgData name="Dilmen Vennin, Derya" userId="9dca1a5a-a24f-45fd-969d-1cfd0d525d5d" providerId="ADAL" clId="{E300587C-12F9-48C4-BC08-A184768E1BFD}" dt="2025-01-13T15:47:03.239" v="538" actId="1076"/>
          <ac:picMkLst>
            <pc:docMk/>
            <pc:sldMk cId="3979862761" sldId="655"/>
            <ac:picMk id="7" creationId="{C34B46E9-D7A4-FD9E-02F8-2760FB9F63DF}"/>
          </ac:picMkLst>
        </pc:picChg>
        <pc:picChg chg="del">
          <ac:chgData name="Dilmen Vennin, Derya" userId="9dca1a5a-a24f-45fd-969d-1cfd0d525d5d" providerId="ADAL" clId="{E300587C-12F9-48C4-BC08-A184768E1BFD}" dt="2025-01-13T09:13:40.254" v="43" actId="478"/>
          <ac:picMkLst>
            <pc:docMk/>
            <pc:sldMk cId="3979862761" sldId="655"/>
            <ac:picMk id="8" creationId="{E3AA170A-F941-F643-0D50-9E1A98D096B3}"/>
          </ac:picMkLst>
        </pc:picChg>
        <pc:picChg chg="del">
          <ac:chgData name="Dilmen Vennin, Derya" userId="9dca1a5a-a24f-45fd-969d-1cfd0d525d5d" providerId="ADAL" clId="{E300587C-12F9-48C4-BC08-A184768E1BFD}" dt="2025-01-13T09:13:38.454" v="41" actId="478"/>
          <ac:picMkLst>
            <pc:docMk/>
            <pc:sldMk cId="3979862761" sldId="655"/>
            <ac:picMk id="11" creationId="{4392C38B-3684-C31B-F3EB-C21F48A415C0}"/>
          </ac:picMkLst>
        </pc:picChg>
      </pc:sldChg>
      <pc:sldChg chg="addSp delSp modSp mod modNotesTx">
        <pc:chgData name="Dilmen Vennin, Derya" userId="9dca1a5a-a24f-45fd-969d-1cfd0d525d5d" providerId="ADAL" clId="{E300587C-12F9-48C4-BC08-A184768E1BFD}" dt="2025-01-13T15:47:14.777" v="540" actId="14100"/>
        <pc:sldMkLst>
          <pc:docMk/>
          <pc:sldMk cId="2933736594" sldId="657"/>
        </pc:sldMkLst>
        <pc:spChg chg="add del mod">
          <ac:chgData name="Dilmen Vennin, Derya" userId="9dca1a5a-a24f-45fd-969d-1cfd0d525d5d" providerId="ADAL" clId="{E300587C-12F9-48C4-BC08-A184768E1BFD}" dt="2025-01-13T15:16:43.105" v="323" actId="478"/>
          <ac:spMkLst>
            <pc:docMk/>
            <pc:sldMk cId="2933736594" sldId="657"/>
            <ac:spMk id="3" creationId="{3AEDD259-550C-4EF5-C268-BBD15491D561}"/>
          </ac:spMkLst>
        </pc:spChg>
        <pc:spChg chg="add mod">
          <ac:chgData name="Dilmen Vennin, Derya" userId="9dca1a5a-a24f-45fd-969d-1cfd0d525d5d" providerId="ADAL" clId="{E300587C-12F9-48C4-BC08-A184768E1BFD}" dt="2025-01-13T15:16:43.393" v="324"/>
          <ac:spMkLst>
            <pc:docMk/>
            <pc:sldMk cId="2933736594" sldId="657"/>
            <ac:spMk id="5" creationId="{22182A1A-E6E2-A498-3BB8-9C7FBFF9F4BE}"/>
          </ac:spMkLst>
        </pc:spChg>
        <pc:spChg chg="del">
          <ac:chgData name="Dilmen Vennin, Derya" userId="9dca1a5a-a24f-45fd-969d-1cfd0d525d5d" providerId="ADAL" clId="{E300587C-12F9-48C4-BC08-A184768E1BFD}" dt="2025-01-13T15:16:41.665" v="322" actId="478"/>
          <ac:spMkLst>
            <pc:docMk/>
            <pc:sldMk cId="2933736594" sldId="657"/>
            <ac:spMk id="10" creationId="{FDEFE19C-F2AB-6741-A97E-6FB03F10B15E}"/>
          </ac:spMkLst>
        </pc:spChg>
        <pc:spChg chg="mod">
          <ac:chgData name="Dilmen Vennin, Derya" userId="9dca1a5a-a24f-45fd-969d-1cfd0d525d5d" providerId="ADAL" clId="{E300587C-12F9-48C4-BC08-A184768E1BFD}" dt="2025-01-13T15:30:22.026" v="524" actId="14100"/>
          <ac:spMkLst>
            <pc:docMk/>
            <pc:sldMk cId="2933736594" sldId="657"/>
            <ac:spMk id="12" creationId="{272C2278-29F7-202C-35A9-8795864E86A6}"/>
          </ac:spMkLst>
        </pc:spChg>
        <pc:picChg chg="del">
          <ac:chgData name="Dilmen Vennin, Derya" userId="9dca1a5a-a24f-45fd-969d-1cfd0d525d5d" providerId="ADAL" clId="{E300587C-12F9-48C4-BC08-A184768E1BFD}" dt="2025-01-13T09:14:06.748" v="50" actId="478"/>
          <ac:picMkLst>
            <pc:docMk/>
            <pc:sldMk cId="2933736594" sldId="657"/>
            <ac:picMk id="5" creationId="{C338905A-62FD-8217-A68F-5C9C2CA0A832}"/>
          </ac:picMkLst>
        </pc:picChg>
        <pc:picChg chg="mod">
          <ac:chgData name="Dilmen Vennin, Derya" userId="9dca1a5a-a24f-45fd-969d-1cfd0d525d5d" providerId="ADAL" clId="{E300587C-12F9-48C4-BC08-A184768E1BFD}" dt="2025-01-13T15:22:44.632" v="474" actId="1076"/>
          <ac:picMkLst>
            <pc:docMk/>
            <pc:sldMk cId="2933736594" sldId="657"/>
            <ac:picMk id="6" creationId="{BEB270EB-CF15-E2DE-004E-BFD30519C1CF}"/>
          </ac:picMkLst>
        </pc:picChg>
        <pc:picChg chg="add mod">
          <ac:chgData name="Dilmen Vennin, Derya" userId="9dca1a5a-a24f-45fd-969d-1cfd0d525d5d" providerId="ADAL" clId="{E300587C-12F9-48C4-BC08-A184768E1BFD}" dt="2025-01-13T15:47:14.777" v="540" actId="14100"/>
          <ac:picMkLst>
            <pc:docMk/>
            <pc:sldMk cId="2933736594" sldId="657"/>
            <ac:picMk id="7" creationId="{CE7337ED-5A1B-D6DE-7C0F-19CF417B6B71}"/>
          </ac:picMkLst>
        </pc:picChg>
        <pc:picChg chg="del">
          <ac:chgData name="Dilmen Vennin, Derya" userId="9dca1a5a-a24f-45fd-969d-1cfd0d525d5d" providerId="ADAL" clId="{E300587C-12F9-48C4-BC08-A184768E1BFD}" dt="2025-01-13T09:14:07.208" v="51" actId="478"/>
          <ac:picMkLst>
            <pc:docMk/>
            <pc:sldMk cId="2933736594" sldId="657"/>
            <ac:picMk id="8" creationId="{E5160299-660E-F926-8942-7297287B3097}"/>
          </ac:picMkLst>
        </pc:picChg>
      </pc:sldChg>
      <pc:sldChg chg="addSp delSp modSp mod modNotesTx">
        <pc:chgData name="Dilmen Vennin, Derya" userId="9dca1a5a-a24f-45fd-969d-1cfd0d525d5d" providerId="ADAL" clId="{E300587C-12F9-48C4-BC08-A184768E1BFD}" dt="2025-01-13T15:32:30.338" v="537" actId="255"/>
        <pc:sldMkLst>
          <pc:docMk/>
          <pc:sldMk cId="2756181272" sldId="658"/>
        </pc:sldMkLst>
        <pc:spChg chg="add del mod">
          <ac:chgData name="Dilmen Vennin, Derya" userId="9dca1a5a-a24f-45fd-969d-1cfd0d525d5d" providerId="ADAL" clId="{E300587C-12F9-48C4-BC08-A184768E1BFD}" dt="2025-01-13T15:16:50.444" v="326" actId="478"/>
          <ac:spMkLst>
            <pc:docMk/>
            <pc:sldMk cId="2756181272" sldId="658"/>
            <ac:spMk id="5" creationId="{E34AC80B-C115-F463-DF2E-A7761D1798D5}"/>
          </ac:spMkLst>
        </pc:spChg>
        <pc:spChg chg="add mod">
          <ac:chgData name="Dilmen Vennin, Derya" userId="9dca1a5a-a24f-45fd-969d-1cfd0d525d5d" providerId="ADAL" clId="{E300587C-12F9-48C4-BC08-A184768E1BFD}" dt="2025-01-13T15:16:50.703" v="327"/>
          <ac:spMkLst>
            <pc:docMk/>
            <pc:sldMk cId="2756181272" sldId="658"/>
            <ac:spMk id="7" creationId="{BEE911DE-24EF-190D-C2B2-55742FE5A548}"/>
          </ac:spMkLst>
        </pc:spChg>
        <pc:spChg chg="del">
          <ac:chgData name="Dilmen Vennin, Derya" userId="9dca1a5a-a24f-45fd-969d-1cfd0d525d5d" providerId="ADAL" clId="{E300587C-12F9-48C4-BC08-A184768E1BFD}" dt="2025-01-13T15:16:46.914" v="325" actId="478"/>
          <ac:spMkLst>
            <pc:docMk/>
            <pc:sldMk cId="2756181272" sldId="658"/>
            <ac:spMk id="10" creationId="{B58678F2-67E1-46A0-F5D3-68D36D055EB1}"/>
          </ac:spMkLst>
        </pc:spChg>
        <pc:spChg chg="mod">
          <ac:chgData name="Dilmen Vennin, Derya" userId="9dca1a5a-a24f-45fd-969d-1cfd0d525d5d" providerId="ADAL" clId="{E300587C-12F9-48C4-BC08-A184768E1BFD}" dt="2025-01-13T15:32:30.338" v="537" actId="255"/>
          <ac:spMkLst>
            <pc:docMk/>
            <pc:sldMk cId="2756181272" sldId="658"/>
            <ac:spMk id="12" creationId="{2E014DF4-7A67-63EF-D3F7-973D5571CDD6}"/>
          </ac:spMkLst>
        </pc:spChg>
        <pc:picChg chg="del mod">
          <ac:chgData name="Dilmen Vennin, Derya" userId="9dca1a5a-a24f-45fd-969d-1cfd0d525d5d" providerId="ADAL" clId="{E300587C-12F9-48C4-BC08-A184768E1BFD}" dt="2025-01-13T15:32:02.047" v="534" actId="478"/>
          <ac:picMkLst>
            <pc:docMk/>
            <pc:sldMk cId="2756181272" sldId="658"/>
            <ac:picMk id="3" creationId="{F889D7B5-CCB4-7460-6123-A46D516213B2}"/>
          </ac:picMkLst>
        </pc:picChg>
        <pc:picChg chg="del mod">
          <ac:chgData name="Dilmen Vennin, Derya" userId="9dca1a5a-a24f-45fd-969d-1cfd0d525d5d" providerId="ADAL" clId="{E300587C-12F9-48C4-BC08-A184768E1BFD}" dt="2025-01-13T15:31:13.724" v="527" actId="478"/>
          <ac:picMkLst>
            <pc:docMk/>
            <pc:sldMk cId="2756181272" sldId="658"/>
            <ac:picMk id="6" creationId="{45536060-9793-3DC9-2C94-8255B963ADA5}"/>
          </ac:picMkLst>
        </pc:picChg>
        <pc:picChg chg="add del mod">
          <ac:chgData name="Dilmen Vennin, Derya" userId="9dca1a5a-a24f-45fd-969d-1cfd0d525d5d" providerId="ADAL" clId="{E300587C-12F9-48C4-BC08-A184768E1BFD}" dt="2025-01-13T15:31:16.137" v="529" actId="478"/>
          <ac:picMkLst>
            <pc:docMk/>
            <pc:sldMk cId="2756181272" sldId="658"/>
            <ac:picMk id="8" creationId="{53327742-76E8-361F-685C-152647A3F7EE}"/>
          </ac:picMkLst>
        </pc:picChg>
        <pc:picChg chg="add mod">
          <ac:chgData name="Dilmen Vennin, Derya" userId="9dca1a5a-a24f-45fd-969d-1cfd0d525d5d" providerId="ADAL" clId="{E300587C-12F9-48C4-BC08-A184768E1BFD}" dt="2025-01-13T15:31:25.015" v="532" actId="14100"/>
          <ac:picMkLst>
            <pc:docMk/>
            <pc:sldMk cId="2756181272" sldId="658"/>
            <ac:picMk id="9" creationId="{7925C997-B042-46A6-2D7D-CA89583932E9}"/>
          </ac:picMkLst>
        </pc:picChg>
        <pc:picChg chg="add mod">
          <ac:chgData name="Dilmen Vennin, Derya" userId="9dca1a5a-a24f-45fd-969d-1cfd0d525d5d" providerId="ADAL" clId="{E300587C-12F9-48C4-BC08-A184768E1BFD}" dt="2025-01-13T15:32:04.776" v="535" actId="1076"/>
          <ac:picMkLst>
            <pc:docMk/>
            <pc:sldMk cId="2756181272" sldId="658"/>
            <ac:picMk id="11" creationId="{8352AFDA-8EEB-11E5-58A0-1B30FCB6E4BB}"/>
          </ac:picMkLst>
        </pc:picChg>
      </pc:sldChg>
      <pc:sldChg chg="del">
        <pc:chgData name="Dilmen Vennin, Derya" userId="9dca1a5a-a24f-45fd-969d-1cfd0d525d5d" providerId="ADAL" clId="{E300587C-12F9-48C4-BC08-A184768E1BFD}" dt="2025-01-13T09:24:26.260" v="265" actId="47"/>
        <pc:sldMkLst>
          <pc:docMk/>
          <pc:sldMk cId="2123818561" sldId="659"/>
        </pc:sldMkLst>
      </pc:sldChg>
      <pc:sldChg chg="del">
        <pc:chgData name="Dilmen Vennin, Derya" userId="9dca1a5a-a24f-45fd-969d-1cfd0d525d5d" providerId="ADAL" clId="{E300587C-12F9-48C4-BC08-A184768E1BFD}" dt="2025-01-13T09:24:30.268" v="266" actId="47"/>
        <pc:sldMkLst>
          <pc:docMk/>
          <pc:sldMk cId="3966327467" sldId="660"/>
        </pc:sldMkLst>
      </pc:sldChg>
      <pc:sldChg chg="del">
        <pc:chgData name="Dilmen Vennin, Derya" userId="9dca1a5a-a24f-45fd-969d-1cfd0d525d5d" providerId="ADAL" clId="{E300587C-12F9-48C4-BC08-A184768E1BFD}" dt="2025-01-13T09:24:30.268" v="266" actId="47"/>
        <pc:sldMkLst>
          <pc:docMk/>
          <pc:sldMk cId="2182619146" sldId="661"/>
        </pc:sldMkLst>
      </pc:sldChg>
      <pc:sldChg chg="del">
        <pc:chgData name="Dilmen Vennin, Derya" userId="9dca1a5a-a24f-45fd-969d-1cfd0d525d5d" providerId="ADAL" clId="{E300587C-12F9-48C4-BC08-A184768E1BFD}" dt="2025-01-13T09:24:30.268" v="266" actId="47"/>
        <pc:sldMkLst>
          <pc:docMk/>
          <pc:sldMk cId="177860815" sldId="6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44D37D-97F2-475C-A1E2-537E803ECE88}" type="datetimeFigureOut">
              <a:rPr lang="en-US" smtClean="0"/>
              <a:t>1/13/2025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2CE3AA-5C90-4B1E-BB30-5DBE87DD2812}" type="slidenum">
              <a:rPr lang="en-US" smtClean="0"/>
              <a:t>‹#›</a:t>
            </a:fld>
            <a:endParaRPr lang="en-US" dirty="0"/>
          </a:p>
        </p:txBody>
      </p:sp>
    </p:spTree>
    <p:extLst>
      <p:ext uri="{BB962C8B-B14F-4D97-AF65-F5344CB8AC3E}">
        <p14:creationId xmlns:p14="http://schemas.microsoft.com/office/powerpoint/2010/main" val="3878900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F0453-48F6-41C1-944E-EB020FF094E5}" type="datetimeFigureOut">
              <a:rPr lang="fr-FR" smtClean="0"/>
              <a:t>13/01/2025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E205E-CD73-4305-88CF-892B440D76AC}" type="slidenum">
              <a:rPr lang="fr-FR" smtClean="0"/>
              <a:t>‹#›</a:t>
            </a:fld>
            <a:endParaRPr lang="fr-FR" dirty="0"/>
          </a:p>
        </p:txBody>
      </p:sp>
    </p:spTree>
    <p:extLst>
      <p:ext uri="{BB962C8B-B14F-4D97-AF65-F5344CB8AC3E}">
        <p14:creationId xmlns:p14="http://schemas.microsoft.com/office/powerpoint/2010/main" val="24017407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DE205E-CD73-4305-88CF-892B440D76AC}" type="slidenum">
              <a:rPr lang="fr-FR" smtClean="0"/>
              <a:t>1</a:t>
            </a:fld>
            <a:endParaRPr lang="fr-FR" dirty="0"/>
          </a:p>
        </p:txBody>
      </p:sp>
    </p:spTree>
    <p:extLst>
      <p:ext uri="{BB962C8B-B14F-4D97-AF65-F5344CB8AC3E}">
        <p14:creationId xmlns:p14="http://schemas.microsoft.com/office/powerpoint/2010/main" val="186122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introducing the </a:t>
            </a:r>
            <a:r>
              <a:rPr lang="en-US" b="1" dirty="0" err="1"/>
              <a:t>CoastWAVE</a:t>
            </a:r>
            <a:r>
              <a:rPr lang="en-US" b="1" dirty="0"/>
              <a:t> Project</a:t>
            </a:r>
            <a:r>
              <a:rPr lang="en-US" dirty="0"/>
              <a:t>, an initiative dedicated to enhancing tsunami preparedness and resilience in coastal communities, particularly in the North-eastern Atlantic, Mediterranean, and Connected Seas (NEAM) region.</a:t>
            </a:r>
          </a:p>
          <a:p>
            <a:r>
              <a:rPr lang="en-US" dirty="0"/>
              <a:t>The primary focus of the project is implementing the </a:t>
            </a:r>
            <a:r>
              <a:rPr lang="en-US" b="1" dirty="0"/>
              <a:t>Tsunami Ready Recognition Programme (TRRP)</a:t>
            </a:r>
            <a:r>
              <a:rPr lang="en-US" dirty="0"/>
              <a:t> to address the unique challenges faced by these regions. The </a:t>
            </a:r>
            <a:r>
              <a:rPr lang="en-US" dirty="0" err="1"/>
              <a:t>CoastWAVE</a:t>
            </a:r>
            <a:r>
              <a:rPr lang="en-US" dirty="0"/>
              <a:t> Project has already demonstrated its effectiveness through enhanced community awareness and improved response protocols. Today, we will review specific case studies that showcase how the project has been implemented in real-world scenarios.</a:t>
            </a:r>
          </a:p>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2</a:t>
            </a:fld>
            <a:endParaRPr lang="fr-FR"/>
          </a:p>
        </p:txBody>
      </p:sp>
    </p:spTree>
    <p:extLst>
      <p:ext uri="{BB962C8B-B14F-4D97-AF65-F5344CB8AC3E}">
        <p14:creationId xmlns:p14="http://schemas.microsoft.com/office/powerpoint/2010/main" val="2711931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case study takes us to </a:t>
            </a:r>
            <a:r>
              <a:rPr lang="en-US" b="1" dirty="0"/>
              <a:t>[Community Name]</a:t>
            </a:r>
            <a:r>
              <a:rPr lang="en-US" dirty="0"/>
              <a:t>.</a:t>
            </a:r>
            <a:br>
              <a:rPr lang="en-US" dirty="0"/>
            </a:br>
            <a:r>
              <a:rPr lang="en-US" dirty="0"/>
              <a:t>This community implemented three key actions:</a:t>
            </a:r>
          </a:p>
          <a:p>
            <a:pPr>
              <a:buFont typeface="+mj-lt"/>
              <a:buAutoNum type="arabicPeriod"/>
            </a:pPr>
            <a:r>
              <a:rPr lang="en-US" b="1" dirty="0"/>
              <a:t>Tsunami Evacuation Maps</a:t>
            </a:r>
            <a:r>
              <a:rPr lang="en-US" dirty="0"/>
              <a:t> were developed with routes tailored to the local geography, ensuring that residents could quickly and safely evacuate during a tsunami.</a:t>
            </a:r>
          </a:p>
          <a:p>
            <a:pPr>
              <a:buFont typeface="+mj-lt"/>
              <a:buAutoNum type="arabicPeriod"/>
            </a:pPr>
            <a:r>
              <a:rPr lang="en-US" b="1" dirty="0"/>
              <a:t>Public Awareness Campaigns</a:t>
            </a:r>
            <a:r>
              <a:rPr lang="en-US" dirty="0"/>
              <a:t> played a vital role in educating the community. Materials were distributed, and schools and community events were used to spread critical information.</a:t>
            </a:r>
          </a:p>
          <a:p>
            <a:pPr>
              <a:buFont typeface="+mj-lt"/>
              <a:buAutoNum type="arabicPeriod"/>
            </a:pPr>
            <a:r>
              <a:rPr lang="en-US" b="1" dirty="0"/>
              <a:t>Tsunami Drills</a:t>
            </a:r>
            <a:r>
              <a:rPr lang="en-US" dirty="0"/>
              <a:t> were conducted regularly, involving not only residents but also local authorities to improve coordination.</a:t>
            </a:r>
          </a:p>
          <a:p>
            <a:r>
              <a:rPr lang="en-US" dirty="0"/>
              <a:t>As a result of these efforts, the community demonstrated increased understanding of tsunami risks and showed improved preparedness during drills. This underscores the value of localized planning and active community engagement.</a:t>
            </a:r>
          </a:p>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3</a:t>
            </a:fld>
            <a:endParaRPr lang="fr-FR"/>
          </a:p>
        </p:txBody>
      </p:sp>
    </p:spTree>
    <p:extLst>
      <p:ext uri="{BB962C8B-B14F-4D97-AF65-F5344CB8AC3E}">
        <p14:creationId xmlns:p14="http://schemas.microsoft.com/office/powerpoint/2010/main" val="307114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examine the second case study from </a:t>
            </a:r>
            <a:r>
              <a:rPr lang="en-US" b="1" dirty="0"/>
              <a:t>[Community Name]</a:t>
            </a:r>
            <a:r>
              <a:rPr lang="en-US" dirty="0"/>
              <a:t>.</a:t>
            </a:r>
            <a:br>
              <a:rPr lang="en-US" dirty="0"/>
            </a:br>
            <a:r>
              <a:rPr lang="en-US" dirty="0"/>
              <a:t>This community focused on three primary initiatives:</a:t>
            </a:r>
          </a:p>
          <a:p>
            <a:pPr>
              <a:buFont typeface="+mj-lt"/>
              <a:buAutoNum type="arabicPeriod"/>
            </a:pPr>
            <a:r>
              <a:rPr lang="en-US" b="1" dirty="0"/>
              <a:t>Warning Systems</a:t>
            </a:r>
            <a:r>
              <a:rPr lang="en-US" dirty="0"/>
              <a:t> were installed, featuring redundant communication networks to ensure alerts could be received promptly.</a:t>
            </a:r>
          </a:p>
          <a:p>
            <a:pPr>
              <a:buFont typeface="+mj-lt"/>
              <a:buAutoNum type="arabicPeriod"/>
            </a:pPr>
            <a:r>
              <a:rPr lang="en-US" b="1" dirty="0"/>
              <a:t>Training for Emergency Responders</a:t>
            </a:r>
            <a:r>
              <a:rPr lang="en-US" dirty="0"/>
              <a:t> helped build capacity for timely and effective emergency response during tsunami events.</a:t>
            </a:r>
          </a:p>
          <a:p>
            <a:pPr>
              <a:buFont typeface="+mj-lt"/>
              <a:buAutoNum type="arabicPeriod"/>
            </a:pPr>
            <a:r>
              <a:rPr lang="en-US" b="1" dirty="0"/>
              <a:t>Community Engagement</a:t>
            </a:r>
            <a:r>
              <a:rPr lang="en-US" dirty="0"/>
              <a:t> saw the formation of local preparedness committees, which played a key role in organizing and mobilizing residents.</a:t>
            </a:r>
          </a:p>
          <a:p>
            <a:r>
              <a:rPr lang="en-US" dirty="0"/>
              <a:t>The results were significant. Response times during emergencies were reduced, and trust between local authorities and the community was strengthened, creating a more resilient population.</a:t>
            </a:r>
          </a:p>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4</a:t>
            </a:fld>
            <a:endParaRPr lang="fr-FR"/>
          </a:p>
        </p:txBody>
      </p:sp>
    </p:spTree>
    <p:extLst>
      <p:ext uri="{BB962C8B-B14F-4D97-AF65-F5344CB8AC3E}">
        <p14:creationId xmlns:p14="http://schemas.microsoft.com/office/powerpoint/2010/main" val="328491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1399B-E385-B62F-DB74-AD9795501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2934D-8D60-8A10-54B7-200588883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45EAB-C60F-1C3F-5503-71F74CC1D425}"/>
              </a:ext>
            </a:extLst>
          </p:cNvPr>
          <p:cNvSpPr>
            <a:spLocks noGrp="1"/>
          </p:cNvSpPr>
          <p:nvPr>
            <p:ph type="body" idx="1"/>
          </p:nvPr>
        </p:nvSpPr>
        <p:spPr/>
        <p:txBody>
          <a:bodyPr/>
          <a:lstStyle/>
          <a:p>
            <a:r>
              <a:rPr lang="en-US" dirty="0"/>
              <a:t>From these case studies, we can derive several important lessons:</a:t>
            </a:r>
          </a:p>
          <a:p>
            <a:pPr>
              <a:buFont typeface="Arial" panose="020B0604020202020204" pitchFamily="34" charset="0"/>
              <a:buChar char="•"/>
            </a:pPr>
            <a:r>
              <a:rPr lang="en-US" dirty="0"/>
              <a:t>First, </a:t>
            </a:r>
            <a:r>
              <a:rPr lang="en-US" b="1" dirty="0"/>
              <a:t>local adaptation is key.</a:t>
            </a:r>
            <a:r>
              <a:rPr lang="en-US" dirty="0"/>
              <a:t> Communities must tailor their solutions to meet their specific needs and challenges.</a:t>
            </a:r>
          </a:p>
          <a:p>
            <a:pPr>
              <a:buFont typeface="Arial" panose="020B0604020202020204" pitchFamily="34" charset="0"/>
              <a:buChar char="•"/>
            </a:pPr>
            <a:r>
              <a:rPr lang="en-US" dirty="0"/>
              <a:t>Second, </a:t>
            </a:r>
            <a:r>
              <a:rPr lang="en-US" b="1" dirty="0"/>
              <a:t>community involvement matters.</a:t>
            </a:r>
            <a:r>
              <a:rPr lang="en-US" dirty="0"/>
              <a:t> Engaged residents are more likely to take ownership of preparedness efforts and act decisively in emergencies.</a:t>
            </a:r>
          </a:p>
          <a:p>
            <a:pPr>
              <a:buFont typeface="Arial" panose="020B0604020202020204" pitchFamily="34" charset="0"/>
              <a:buChar char="•"/>
            </a:pPr>
            <a:r>
              <a:rPr lang="en-US" dirty="0"/>
              <a:t>Third, </a:t>
            </a:r>
            <a:r>
              <a:rPr lang="en-US" b="1" dirty="0"/>
              <a:t>regular drills enhance readiness.</a:t>
            </a:r>
            <a:r>
              <a:rPr lang="en-US" dirty="0"/>
              <a:t> These exercises not only improve response efficiency but also help identify areas for improvement.</a:t>
            </a:r>
          </a:p>
          <a:p>
            <a:pPr>
              <a:buFont typeface="Arial" panose="020B0604020202020204" pitchFamily="34" charset="0"/>
              <a:buChar char="•"/>
            </a:pPr>
            <a:r>
              <a:rPr lang="en-US" dirty="0"/>
              <a:t>Finally, </a:t>
            </a:r>
            <a:r>
              <a:rPr lang="en-US" b="1" dirty="0"/>
              <a:t>collaboration works.</a:t>
            </a:r>
            <a:r>
              <a:rPr lang="en-US" dirty="0"/>
              <a:t> Partnerships between international organizations, local governments, and community members yield the best results for disaster preparedness.</a:t>
            </a:r>
          </a:p>
          <a:p>
            <a:endParaRPr lang="en-US" dirty="0"/>
          </a:p>
        </p:txBody>
      </p:sp>
      <p:sp>
        <p:nvSpPr>
          <p:cNvPr id="4" name="Slide Number Placeholder 3">
            <a:extLst>
              <a:ext uri="{FF2B5EF4-FFF2-40B4-BE49-F238E27FC236}">
                <a16:creationId xmlns:a16="http://schemas.microsoft.com/office/drawing/2014/main" id="{9884C6B8-6781-48A0-27FD-F3F9026A3DA9}"/>
              </a:ext>
            </a:extLst>
          </p:cNvPr>
          <p:cNvSpPr>
            <a:spLocks noGrp="1"/>
          </p:cNvSpPr>
          <p:nvPr>
            <p:ph type="sldNum" sz="quarter" idx="5"/>
          </p:nvPr>
        </p:nvSpPr>
        <p:spPr/>
        <p:txBody>
          <a:bodyPr/>
          <a:lstStyle/>
          <a:p>
            <a:fld id="{2EDE205E-CD73-4305-88CF-892B440D76AC}" type="slidenum">
              <a:rPr lang="fr-FR" smtClean="0"/>
              <a:t>5</a:t>
            </a:fld>
            <a:endParaRPr lang="fr-FR"/>
          </a:p>
        </p:txBody>
      </p:sp>
    </p:spTree>
    <p:extLst>
      <p:ext uri="{BB962C8B-B14F-4D97-AF65-F5344CB8AC3E}">
        <p14:creationId xmlns:p14="http://schemas.microsoft.com/office/powerpoint/2010/main" val="115800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70321-09AF-B8A0-F8C2-E93B632D0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03FE7-D33C-BAD5-323F-7FFA2F376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1AC50-2927-0BC3-C3F6-99EB68AE262E}"/>
              </a:ext>
            </a:extLst>
          </p:cNvPr>
          <p:cNvSpPr>
            <a:spLocks noGrp="1"/>
          </p:cNvSpPr>
          <p:nvPr>
            <p:ph type="body" idx="1"/>
          </p:nvPr>
        </p:nvSpPr>
        <p:spPr/>
        <p:txBody>
          <a:bodyPr/>
          <a:lstStyle/>
          <a:p>
            <a:r>
              <a:rPr lang="en-US" dirty="0"/>
              <a:t>As we move forward, the lessons from the </a:t>
            </a:r>
            <a:r>
              <a:rPr lang="en-US" dirty="0" err="1"/>
              <a:t>CoastWAVE</a:t>
            </a:r>
            <a:r>
              <a:rPr lang="en-US" dirty="0"/>
              <a:t> Project provide a roadmap for expanding the </a:t>
            </a:r>
            <a:r>
              <a:rPr lang="en-US" b="1" dirty="0"/>
              <a:t>Tsunami Ready Programme</a:t>
            </a:r>
            <a:r>
              <a:rPr lang="en-US" dirty="0"/>
              <a:t> to additional communities. By sharing the knowledge and tools developed here, we can strengthen tsunami resilience in coastal areas worldwide.</a:t>
            </a:r>
          </a:p>
          <a:p>
            <a:r>
              <a:rPr lang="en-US" dirty="0"/>
              <a:t>Let’s leverage the success of the </a:t>
            </a:r>
            <a:r>
              <a:rPr lang="en-US" dirty="0" err="1"/>
              <a:t>CoastWAVE</a:t>
            </a:r>
            <a:r>
              <a:rPr lang="en-US" dirty="0"/>
              <a:t> Project to:</a:t>
            </a:r>
          </a:p>
          <a:p>
            <a:pPr>
              <a:buFont typeface="Arial" panose="020B0604020202020204" pitchFamily="34" charset="0"/>
              <a:buChar char="•"/>
            </a:pPr>
            <a:r>
              <a:rPr lang="en-US" dirty="0"/>
              <a:t>Promote collaboration across regions,</a:t>
            </a:r>
          </a:p>
          <a:p>
            <a:pPr>
              <a:buFont typeface="Arial" panose="020B0604020202020204" pitchFamily="34" charset="0"/>
              <a:buChar char="•"/>
            </a:pPr>
            <a:r>
              <a:rPr lang="en-US" dirty="0"/>
              <a:t>Foster a culture of preparedness, and</a:t>
            </a:r>
          </a:p>
          <a:p>
            <a:pPr>
              <a:buFont typeface="Arial" panose="020B0604020202020204" pitchFamily="34" charset="0"/>
              <a:buChar char="•"/>
            </a:pPr>
            <a:r>
              <a:rPr lang="en-US" dirty="0"/>
              <a:t>Build safer, more resilient communities for generations to come.</a:t>
            </a:r>
          </a:p>
          <a:p>
            <a:r>
              <a:rPr lang="en-US" dirty="0"/>
              <a:t>Thank you for your attention, and I look forward to any questions or discussions you may have.</a:t>
            </a:r>
          </a:p>
          <a:p>
            <a:endParaRPr lang="en-US" dirty="0"/>
          </a:p>
        </p:txBody>
      </p:sp>
      <p:sp>
        <p:nvSpPr>
          <p:cNvPr id="4" name="Slide Number Placeholder 3">
            <a:extLst>
              <a:ext uri="{FF2B5EF4-FFF2-40B4-BE49-F238E27FC236}">
                <a16:creationId xmlns:a16="http://schemas.microsoft.com/office/drawing/2014/main" id="{2146AD00-AEF1-AB9F-F9B6-866D3D027E42}"/>
              </a:ext>
            </a:extLst>
          </p:cNvPr>
          <p:cNvSpPr>
            <a:spLocks noGrp="1"/>
          </p:cNvSpPr>
          <p:nvPr>
            <p:ph type="sldNum" sz="quarter" idx="5"/>
          </p:nvPr>
        </p:nvSpPr>
        <p:spPr/>
        <p:txBody>
          <a:bodyPr/>
          <a:lstStyle/>
          <a:p>
            <a:fld id="{2EDE205E-CD73-4305-88CF-892B440D76AC}" type="slidenum">
              <a:rPr lang="fr-FR" smtClean="0"/>
              <a:t>6</a:t>
            </a:fld>
            <a:endParaRPr lang="fr-FR"/>
          </a:p>
        </p:txBody>
      </p:sp>
    </p:spTree>
    <p:extLst>
      <p:ext uri="{BB962C8B-B14F-4D97-AF65-F5344CB8AC3E}">
        <p14:creationId xmlns:p14="http://schemas.microsoft.com/office/powerpoint/2010/main" val="382173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DE205E-CD73-4305-88CF-892B440D76AC}" type="slidenum">
              <a:rPr lang="fr-FR" smtClean="0"/>
              <a:t>7</a:t>
            </a:fld>
            <a:endParaRPr lang="fr-FR" dirty="0"/>
          </a:p>
        </p:txBody>
      </p:sp>
    </p:spTree>
    <p:extLst>
      <p:ext uri="{BB962C8B-B14F-4D97-AF65-F5344CB8AC3E}">
        <p14:creationId xmlns:p14="http://schemas.microsoft.com/office/powerpoint/2010/main" val="137629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312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225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005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858000"/>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49" y="2066956"/>
            <a:ext cx="9112560" cy="800302"/>
          </a:xfrm>
          <a:prstGeom prst="rect">
            <a:avLst/>
          </a:prstGeom>
        </p:spPr>
        <p:txBody>
          <a:bodyPr lIns="0" tIns="0" rIns="0" bIns="0"/>
          <a:lstStyle>
            <a:lvl1pPr algn="l">
              <a:lnSpc>
                <a:spcPts val="2775"/>
              </a:lnSpc>
              <a:defRPr sz="2625" b="1">
                <a:solidFill>
                  <a:schemeClr val="bg1"/>
                </a:solidFill>
              </a:defRPr>
            </a:lvl1pPr>
          </a:lstStyle>
          <a:p>
            <a:r>
              <a:rPr lang="en-GB"/>
              <a:t>CLICK TO ADD TITLE OF PRESENTATION</a:t>
            </a:r>
            <a:endParaRPr lang="en-US"/>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988881"/>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a:t>Click to add subtitle or summary</a:t>
            </a:r>
          </a:p>
        </p:txBody>
      </p:sp>
      <p:pic>
        <p:nvPicPr>
          <p:cNvPr id="8" name="Picture 7" descr="A black and white logo&#10;&#10;Description automatically generated with medium confidence">
            <a:extLst>
              <a:ext uri="{FF2B5EF4-FFF2-40B4-BE49-F238E27FC236}">
                <a16:creationId xmlns:a16="http://schemas.microsoft.com/office/drawing/2014/main" id="{E035D78A-55A5-4AEE-9548-2C8425E2577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354" y="114742"/>
            <a:ext cx="2181802" cy="459711"/>
          </a:xfrm>
          <a:prstGeom prst="rect">
            <a:avLst/>
          </a:prstGeom>
        </p:spPr>
      </p:pic>
    </p:spTree>
    <p:extLst>
      <p:ext uri="{BB962C8B-B14F-4D97-AF65-F5344CB8AC3E}">
        <p14:creationId xmlns:p14="http://schemas.microsoft.com/office/powerpoint/2010/main" val="250178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Picture Placeholder 7">
            <a:extLst>
              <a:ext uri="{FF2B5EF4-FFF2-40B4-BE49-F238E27FC236}">
                <a16:creationId xmlns:a16="http://schemas.microsoft.com/office/drawing/2014/main" id="{C8B59B52-C699-4CE7-97BA-027ACF8FB42E}"/>
              </a:ext>
            </a:extLst>
          </p:cNvPr>
          <p:cNvSpPr>
            <a:spLocks noGrp="1" noChangeAspect="1"/>
          </p:cNvSpPr>
          <p:nvPr>
            <p:ph type="pic" sz="quarter" idx="17" hasCustomPrompt="1"/>
          </p:nvPr>
        </p:nvSpPr>
        <p:spPr>
          <a:xfrm>
            <a:off x="6890876" y="971034"/>
            <a:ext cx="4711701"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5" name="Rectangle 14">
            <a:extLst>
              <a:ext uri="{FF2B5EF4-FFF2-40B4-BE49-F238E27FC236}">
                <a16:creationId xmlns:a16="http://schemas.microsoft.com/office/drawing/2014/main" id="{2CFE5920-4B6F-486E-9F0D-C1AE18D062F5}"/>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ext Placeholder 2">
            <a:extLst>
              <a:ext uri="{FF2B5EF4-FFF2-40B4-BE49-F238E27FC236}">
                <a16:creationId xmlns:a16="http://schemas.microsoft.com/office/drawing/2014/main" id="{B82461B7-A290-474F-927F-9060159C8956}"/>
              </a:ext>
            </a:extLst>
          </p:cNvPr>
          <p:cNvSpPr>
            <a:spLocks noGrp="1"/>
          </p:cNvSpPr>
          <p:nvPr>
            <p:ph type="body" sz="quarter" idx="16" hasCustomPrompt="1"/>
          </p:nvPr>
        </p:nvSpPr>
        <p:spPr>
          <a:xfrm>
            <a:off x="420877" y="959561"/>
            <a:ext cx="5675123"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171450" indent="-171450" algn="l">
              <a:buClr>
                <a:srgbClr val="024A84"/>
              </a:buClr>
              <a:buFont typeface="Calibri" panose="020F0502020204030204" pitchFamily="34" charset="0"/>
              <a:buChar char="»"/>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p:txBody>
      </p:sp>
      <p:sp>
        <p:nvSpPr>
          <p:cNvPr id="22" name="Title 1">
            <a:extLst>
              <a:ext uri="{FF2B5EF4-FFF2-40B4-BE49-F238E27FC236}">
                <a16:creationId xmlns:a16="http://schemas.microsoft.com/office/drawing/2014/main" id="{A00971C8-FA64-4742-8A38-BC2A6D7AB16A}"/>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a:t>Insert title of the slide</a:t>
            </a:r>
            <a:endParaRPr lang="en-US"/>
          </a:p>
        </p:txBody>
      </p:sp>
      <p:sp>
        <p:nvSpPr>
          <p:cNvPr id="13" name="TextBox 24">
            <a:extLst>
              <a:ext uri="{FF2B5EF4-FFF2-40B4-BE49-F238E27FC236}">
                <a16:creationId xmlns:a16="http://schemas.microsoft.com/office/drawing/2014/main" id="{DD1032CB-C952-47D3-91F1-1B8184F497BD}"/>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6" name="TextBox 24">
            <a:extLst>
              <a:ext uri="{FF2B5EF4-FFF2-40B4-BE49-F238E27FC236}">
                <a16:creationId xmlns:a16="http://schemas.microsoft.com/office/drawing/2014/main" id="{1B16DB7F-771E-420A-851F-0FA465E115CA}"/>
              </a:ext>
            </a:extLst>
          </p:cNvPr>
          <p:cNvSpPr txBox="1"/>
          <p:nvPr userDrawn="1"/>
        </p:nvSpPr>
        <p:spPr>
          <a:xfrm>
            <a:off x="11761978" y="6439572"/>
            <a:ext cx="274530" cy="259062"/>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Footer Placeholder 4">
            <a:extLst>
              <a:ext uri="{FF2B5EF4-FFF2-40B4-BE49-F238E27FC236}">
                <a16:creationId xmlns:a16="http://schemas.microsoft.com/office/drawing/2014/main" id="{80A9B8A3-238C-4D33-BB5B-3A7D56950FD0}"/>
              </a:ext>
            </a:extLst>
          </p:cNvPr>
          <p:cNvSpPr>
            <a:spLocks noGrp="1"/>
          </p:cNvSpPr>
          <p:nvPr>
            <p:ph type="ftr" sz="quarter" idx="11"/>
          </p:nvPr>
        </p:nvSpPr>
        <p:spPr>
          <a:xfrm>
            <a:off x="4038600" y="6422056"/>
            <a:ext cx="4114800" cy="365125"/>
          </a:xfrm>
        </p:spPr>
        <p:txBody>
          <a:bodyPr/>
          <a:lstStyle>
            <a:lvl1pPr>
              <a:defRPr>
                <a:solidFill>
                  <a:schemeClr val="bg1"/>
                </a:solidFill>
              </a:defRPr>
            </a:lvl1pPr>
          </a:lstStyle>
          <a:p>
            <a:endParaRPr lang="en-US" dirty="0"/>
          </a:p>
        </p:txBody>
      </p:sp>
      <p:sp>
        <p:nvSpPr>
          <p:cNvPr id="17" name="Slide Number Placeholder 5">
            <a:extLst>
              <a:ext uri="{FF2B5EF4-FFF2-40B4-BE49-F238E27FC236}">
                <a16:creationId xmlns:a16="http://schemas.microsoft.com/office/drawing/2014/main" id="{E1801537-6E17-492C-809D-70428033E69C}"/>
              </a:ext>
            </a:extLst>
          </p:cNvPr>
          <p:cNvSpPr>
            <a:spLocks noGrp="1"/>
          </p:cNvSpPr>
          <p:nvPr>
            <p:ph type="sldNum" sz="quarter" idx="12"/>
          </p:nvPr>
        </p:nvSpPr>
        <p:spPr>
          <a:xfrm>
            <a:off x="10474534" y="6411100"/>
            <a:ext cx="1615258" cy="365125"/>
          </a:xfrm>
        </p:spPr>
        <p:txBody>
          <a:bodyPr/>
          <a:lstStyle>
            <a:lvl1pPr>
              <a:defRPr>
                <a:solidFill>
                  <a:schemeClr val="bg1"/>
                </a:solidFill>
              </a:defRPr>
            </a:lvl1pPr>
          </a:lstStyle>
          <a:p>
            <a:fld id="{116E103F-C569-40B8-B4E6-EB527A5C76D5}" type="slidenum">
              <a:rPr lang="en-US" smtClean="0"/>
              <a:pPr/>
              <a:t>‹#›</a:t>
            </a:fld>
            <a:endParaRPr lang="en-US" dirty="0"/>
          </a:p>
        </p:txBody>
      </p:sp>
      <p:pic>
        <p:nvPicPr>
          <p:cNvPr id="23" name="Picture 22" descr="A black and white logo&#10;&#10;Description automatically generated with medium confidence">
            <a:extLst>
              <a:ext uri="{FF2B5EF4-FFF2-40B4-BE49-F238E27FC236}">
                <a16:creationId xmlns:a16="http://schemas.microsoft.com/office/drawing/2014/main" id="{E035D78A-55A5-4AEE-9548-2C8425E2577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3058" y="6371936"/>
            <a:ext cx="2181802" cy="459711"/>
          </a:xfrm>
          <a:prstGeom prst="rect">
            <a:avLst/>
          </a:prstGeom>
        </p:spPr>
      </p:pic>
    </p:spTree>
    <p:extLst>
      <p:ext uri="{BB962C8B-B14F-4D97-AF65-F5344CB8AC3E}">
        <p14:creationId xmlns:p14="http://schemas.microsoft.com/office/powerpoint/2010/main" val="2443591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Slide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Picture Placeholder 7">
            <a:extLst>
              <a:ext uri="{FF2B5EF4-FFF2-40B4-BE49-F238E27FC236}">
                <a16:creationId xmlns:a16="http://schemas.microsoft.com/office/drawing/2014/main" id="{C8B59B52-C699-4CE7-97BA-027ACF8FB42E}"/>
              </a:ext>
            </a:extLst>
          </p:cNvPr>
          <p:cNvSpPr>
            <a:spLocks noGrp="1" noChangeAspect="1"/>
          </p:cNvSpPr>
          <p:nvPr>
            <p:ph type="pic" sz="quarter" idx="17" hasCustomPrompt="1"/>
          </p:nvPr>
        </p:nvSpPr>
        <p:spPr>
          <a:xfrm>
            <a:off x="6890876" y="971034"/>
            <a:ext cx="4711701"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5" name="Rectangle 14">
            <a:extLst>
              <a:ext uri="{FF2B5EF4-FFF2-40B4-BE49-F238E27FC236}">
                <a16:creationId xmlns:a16="http://schemas.microsoft.com/office/drawing/2014/main" id="{2CFE5920-4B6F-486E-9F0D-C1AE18D062F5}"/>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ext Placeholder 2">
            <a:extLst>
              <a:ext uri="{FF2B5EF4-FFF2-40B4-BE49-F238E27FC236}">
                <a16:creationId xmlns:a16="http://schemas.microsoft.com/office/drawing/2014/main" id="{B82461B7-A290-474F-927F-9060159C8956}"/>
              </a:ext>
            </a:extLst>
          </p:cNvPr>
          <p:cNvSpPr>
            <a:spLocks noGrp="1"/>
          </p:cNvSpPr>
          <p:nvPr>
            <p:ph type="body" sz="quarter" idx="16" hasCustomPrompt="1"/>
          </p:nvPr>
        </p:nvSpPr>
        <p:spPr>
          <a:xfrm>
            <a:off x="420877" y="959561"/>
            <a:ext cx="5675123"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171450" indent="-171450" algn="l">
              <a:buClr>
                <a:srgbClr val="024A84"/>
              </a:buClr>
              <a:buFont typeface="Calibri" panose="020F0502020204030204" pitchFamily="34" charset="0"/>
              <a:buChar char="»"/>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p:txBody>
      </p:sp>
      <p:sp>
        <p:nvSpPr>
          <p:cNvPr id="22" name="Title 1">
            <a:extLst>
              <a:ext uri="{FF2B5EF4-FFF2-40B4-BE49-F238E27FC236}">
                <a16:creationId xmlns:a16="http://schemas.microsoft.com/office/drawing/2014/main" id="{A00971C8-FA64-4742-8A38-BC2A6D7AB16A}"/>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a:t>Insert title of the slide</a:t>
            </a:r>
            <a:endParaRPr lang="en-US"/>
          </a:p>
        </p:txBody>
      </p:sp>
      <p:sp>
        <p:nvSpPr>
          <p:cNvPr id="13" name="TextBox 24">
            <a:extLst>
              <a:ext uri="{FF2B5EF4-FFF2-40B4-BE49-F238E27FC236}">
                <a16:creationId xmlns:a16="http://schemas.microsoft.com/office/drawing/2014/main" id="{DD1032CB-C952-47D3-91F1-1B8184F497BD}"/>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pic>
        <p:nvPicPr>
          <p:cNvPr id="11" name="Picture 10" descr="A black and white logo&#10;&#10;Description automatically generated with medium confidence">
            <a:extLst>
              <a:ext uri="{FF2B5EF4-FFF2-40B4-BE49-F238E27FC236}">
                <a16:creationId xmlns:a16="http://schemas.microsoft.com/office/drawing/2014/main" id="{FF1CAC44-A7FF-467C-B581-9EC03F36C9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
        <p:nvSpPr>
          <p:cNvPr id="12" name="Footer Placeholder 4">
            <a:extLst>
              <a:ext uri="{FF2B5EF4-FFF2-40B4-BE49-F238E27FC236}">
                <a16:creationId xmlns:a16="http://schemas.microsoft.com/office/drawing/2014/main" id="{80A9B8A3-238C-4D33-BB5B-3A7D56950FD0}"/>
              </a:ext>
            </a:extLst>
          </p:cNvPr>
          <p:cNvSpPr>
            <a:spLocks noGrp="1"/>
          </p:cNvSpPr>
          <p:nvPr>
            <p:ph type="ftr" sz="quarter" idx="11"/>
          </p:nvPr>
        </p:nvSpPr>
        <p:spPr>
          <a:xfrm>
            <a:off x="4038600" y="6422056"/>
            <a:ext cx="4114800" cy="365125"/>
          </a:xfrm>
        </p:spPr>
        <p:txBody>
          <a:bodyPr/>
          <a:lstStyle>
            <a:lvl1pPr>
              <a:defRPr>
                <a:solidFill>
                  <a:schemeClr val="bg1"/>
                </a:solidFill>
              </a:defRPr>
            </a:lvl1pPr>
          </a:lstStyle>
          <a:p>
            <a:endParaRPr lang="en-US" dirty="0"/>
          </a:p>
        </p:txBody>
      </p:sp>
      <p:sp>
        <p:nvSpPr>
          <p:cNvPr id="17" name="Slide Number Placeholder 5">
            <a:extLst>
              <a:ext uri="{FF2B5EF4-FFF2-40B4-BE49-F238E27FC236}">
                <a16:creationId xmlns:a16="http://schemas.microsoft.com/office/drawing/2014/main" id="{E1801537-6E17-492C-809D-70428033E69C}"/>
              </a:ext>
            </a:extLst>
          </p:cNvPr>
          <p:cNvSpPr>
            <a:spLocks noGrp="1"/>
          </p:cNvSpPr>
          <p:nvPr>
            <p:ph type="sldNum" sz="quarter" idx="12"/>
          </p:nvPr>
        </p:nvSpPr>
        <p:spPr>
          <a:xfrm>
            <a:off x="10474534" y="6411100"/>
            <a:ext cx="1615258" cy="365125"/>
          </a:xfrm>
        </p:spPr>
        <p:txBody>
          <a:bodyPr/>
          <a:lstStyle>
            <a:lvl1pPr>
              <a:defRPr>
                <a:solidFill>
                  <a:schemeClr val="bg1"/>
                </a:solidFill>
              </a:defRPr>
            </a:lvl1pPr>
          </a:lstStyle>
          <a:p>
            <a:fld id="{48F63A3B-78C7-47BE-AE5E-E10140E04643}" type="slidenum">
              <a:rPr lang="en-US" smtClean="0"/>
              <a:pPr/>
              <a:t>‹#›</a:t>
            </a:fld>
            <a:endParaRPr lang="en-US" dirty="0"/>
          </a:p>
        </p:txBody>
      </p:sp>
      <p:pic>
        <p:nvPicPr>
          <p:cNvPr id="28" name="Picture 27" descr="Logo&#10;&#10;Description automatically generated">
            <a:extLst>
              <a:ext uri="{FF2B5EF4-FFF2-40B4-BE49-F238E27FC236}">
                <a16:creationId xmlns:a16="http://schemas.microsoft.com/office/drawing/2014/main" id="{768CC2BC-39A1-40B0-9C32-CC7F4BAE6145}"/>
              </a:ext>
            </a:extLst>
          </p:cNvPr>
          <p:cNvPicPr>
            <a:picLocks noChangeAspect="1"/>
          </p:cNvPicPr>
          <p:nvPr userDrawn="1"/>
        </p:nvPicPr>
        <p:blipFill>
          <a:blip r:embed="rId3" cstate="hqprint">
            <a:biLevel thresh="25000"/>
            <a:extLst>
              <a:ext uri="{28A0092B-C50C-407E-A947-70E740481C1C}">
                <a14:useLocalDpi xmlns:a14="http://schemas.microsoft.com/office/drawing/2010/main" val="0"/>
              </a:ext>
            </a:extLst>
          </a:blip>
          <a:stretch>
            <a:fillRect/>
          </a:stretch>
        </p:blipFill>
        <p:spPr>
          <a:xfrm>
            <a:off x="10252383" y="6501443"/>
            <a:ext cx="1442102" cy="238260"/>
          </a:xfrm>
          <a:prstGeom prst="rect">
            <a:avLst/>
          </a:prstGeom>
        </p:spPr>
      </p:pic>
    </p:spTree>
    <p:extLst>
      <p:ext uri="{BB962C8B-B14F-4D97-AF65-F5344CB8AC3E}">
        <p14:creationId xmlns:p14="http://schemas.microsoft.com/office/powerpoint/2010/main" val="39560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0008D9-C6FD-4824-A2C9-CC0555A4E37A}"/>
              </a:ext>
            </a:extLst>
          </p:cNvPr>
          <p:cNvSpPr/>
          <p:nvPr userDrawn="1"/>
        </p:nvSpPr>
        <p:spPr>
          <a:xfrm>
            <a:off x="-1065" y="31"/>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3061471" y="6324867"/>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10560519" y="6314540"/>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12192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a:solidFill>
                  <a:schemeClr val="bg1"/>
                </a:solidFill>
              </a:rPr>
              <a:t>Thank you</a:t>
            </a:r>
          </a:p>
        </p:txBody>
      </p:sp>
      <p:sp>
        <p:nvSpPr>
          <p:cNvPr id="14" name="TextBox 13"/>
          <p:cNvSpPr txBox="1"/>
          <p:nvPr/>
        </p:nvSpPr>
        <p:spPr>
          <a:xfrm>
            <a:off x="3023211" y="3597474"/>
            <a:ext cx="6143443" cy="492443"/>
          </a:xfrm>
          <a:prstGeom prst="rect">
            <a:avLst/>
          </a:prstGeom>
          <a:noFill/>
        </p:spPr>
        <p:txBody>
          <a:bodyPr wrap="square" lIns="0" tIns="0" rIns="0" bIns="0" rtlCol="0">
            <a:spAutoFit/>
          </a:bodyPr>
          <a:lstStyle/>
          <a:p>
            <a:pPr algn="ctr">
              <a:spcAft>
                <a:spcPts val="1200"/>
              </a:spcAft>
            </a:pPr>
            <a:r>
              <a:rPr lang="en-US" sz="3200" dirty="0"/>
              <a:t> </a:t>
            </a:r>
          </a:p>
        </p:txBody>
      </p:sp>
      <p:pic>
        <p:nvPicPr>
          <p:cNvPr id="12" name="Picture 11" descr="Logo, company name&#10;&#10;Description automatically generated">
            <a:extLst>
              <a:ext uri="{FF2B5EF4-FFF2-40B4-BE49-F238E27FC236}">
                <a16:creationId xmlns:a16="http://schemas.microsoft.com/office/drawing/2014/main" id="{11756D87-BB67-42D7-A520-52D7763A27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1724" y="5090472"/>
            <a:ext cx="1766576" cy="1595086"/>
          </a:xfrm>
          <a:prstGeom prst="rect">
            <a:avLst/>
          </a:prstGeom>
        </p:spPr>
      </p:pic>
    </p:spTree>
    <p:extLst>
      <p:ext uri="{BB962C8B-B14F-4D97-AF65-F5344CB8AC3E}">
        <p14:creationId xmlns:p14="http://schemas.microsoft.com/office/powerpoint/2010/main" val="36224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790834"/>
            <a:ext cx="12192000" cy="6067167"/>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a:t>CLICK TO ADD TITLE OF PRESENTATION</a:t>
            </a:r>
            <a:endParaRPr lang="en-US"/>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a:t>Click to add subtitle or summary</a:t>
            </a:r>
          </a:p>
        </p:txBody>
      </p:sp>
    </p:spTree>
    <p:extLst>
      <p:ext uri="{BB962C8B-B14F-4D97-AF65-F5344CB8AC3E}">
        <p14:creationId xmlns:p14="http://schemas.microsoft.com/office/powerpoint/2010/main" val="4153692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293708"/>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a:t>Main Title</a:t>
            </a:r>
            <a:endParaRPr lang="en-US"/>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a:t>Subtext</a:t>
            </a:r>
          </a:p>
        </p:txBody>
      </p:sp>
      <p:grpSp>
        <p:nvGrpSpPr>
          <p:cNvPr id="6" name="Group 5">
            <a:extLst>
              <a:ext uri="{FF2B5EF4-FFF2-40B4-BE49-F238E27FC236}">
                <a16:creationId xmlns:a16="http://schemas.microsoft.com/office/drawing/2014/main" id="{9E1AAA89-3550-4D57-9665-8B50FDED6A04}"/>
              </a:ext>
            </a:extLst>
          </p:cNvPr>
          <p:cNvGrpSpPr/>
          <p:nvPr userDrawn="1"/>
        </p:nvGrpSpPr>
        <p:grpSpPr>
          <a:xfrm>
            <a:off x="192308" y="6213522"/>
            <a:ext cx="2178658" cy="721117"/>
            <a:chOff x="269728" y="45380"/>
            <a:chExt cx="2178658" cy="721117"/>
          </a:xfrm>
        </p:grpSpPr>
        <p:sp>
          <p:nvSpPr>
            <p:cNvPr id="8" name="Rectangle 7">
              <a:extLst>
                <a:ext uri="{FF2B5EF4-FFF2-40B4-BE49-F238E27FC236}">
                  <a16:creationId xmlns:a16="http://schemas.microsoft.com/office/drawing/2014/main" id="{30EEA9CD-AB3D-4FFF-AEBE-D3837F18BD4B}"/>
                </a:ext>
              </a:extLst>
            </p:cNvPr>
            <p:cNvSpPr/>
            <p:nvPr userDrawn="1"/>
          </p:nvSpPr>
          <p:spPr>
            <a:xfrm>
              <a:off x="908924" y="193100"/>
              <a:ext cx="1539462" cy="445168"/>
            </a:xfrm>
            <a:prstGeom prst="rect">
              <a:avLst/>
            </a:prstGeom>
            <a:no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solidFill>
                    <a:srgbClr val="0069B3"/>
                  </a:solidFill>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solidFill>
                  <a:srgbClr val="0069B3"/>
                </a:solidFill>
                <a:effectLst/>
                <a:ea typeface="Calibri" panose="020F0502020204030204" pitchFamily="34" charset="0"/>
                <a:cs typeface="Arial" panose="020B0604020202020204" pitchFamily="34" charset="0"/>
              </a:endParaRPr>
            </a:p>
          </p:txBody>
        </p:sp>
        <p:pic>
          <p:nvPicPr>
            <p:cNvPr id="9" name="Graphic 8" descr="Image with solid fill">
              <a:extLst>
                <a:ext uri="{FF2B5EF4-FFF2-40B4-BE49-F238E27FC236}">
                  <a16:creationId xmlns:a16="http://schemas.microsoft.com/office/drawing/2014/main" id="{3ECD8EFF-FADE-4174-9930-190ADB433F64}"/>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178959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1065" y="33"/>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2146291" y="3655002"/>
            <a:ext cx="7897284" cy="606692"/>
          </a:xfrm>
          <a:prstGeom prst="rect">
            <a:avLst/>
          </a:prstGeom>
          <a:effectLst/>
        </p:spPr>
        <p:txBody>
          <a:bodyPr/>
          <a:lstStyle>
            <a:lvl1pPr marL="0" indent="0">
              <a:buNone/>
              <a:defRPr b="1" baseline="0">
                <a:solidFill>
                  <a:srgbClr val="0077D4"/>
                </a:solidFill>
              </a:defRPr>
            </a:lvl1pPr>
          </a:lstStyle>
          <a:p>
            <a:pPr lvl="0"/>
            <a:r>
              <a:rPr lang="en-US"/>
              <a:t>Transition Slide Headline</a:t>
            </a:r>
            <a:endParaRPr lang="fr-FR"/>
          </a:p>
        </p:txBody>
      </p:sp>
      <p:sp>
        <p:nvSpPr>
          <p:cNvPr id="9" name="Text Placeholder 24"/>
          <p:cNvSpPr>
            <a:spLocks noGrp="1"/>
          </p:cNvSpPr>
          <p:nvPr>
            <p:ph type="body" sz="quarter" idx="12" hasCustomPrompt="1"/>
          </p:nvPr>
        </p:nvSpPr>
        <p:spPr>
          <a:xfrm>
            <a:off x="2146291" y="4444580"/>
            <a:ext cx="7897284" cy="606692"/>
          </a:xfrm>
          <a:prstGeom prst="rect">
            <a:avLst/>
          </a:prstGeom>
        </p:spPr>
        <p:txBody>
          <a:bodyPr/>
          <a:lstStyle>
            <a:lvl1pPr marL="0" indent="0">
              <a:buNone/>
              <a:defRPr sz="1500" b="1" baseline="0">
                <a:solidFill>
                  <a:srgbClr val="363636"/>
                </a:solidFill>
              </a:defRPr>
            </a:lvl1pPr>
          </a:lstStyle>
          <a:p>
            <a:pPr lvl="0"/>
            <a:r>
              <a:rPr lang="en-US"/>
              <a:t>Additional details</a:t>
            </a:r>
            <a:endParaRPr lang="fr-FR"/>
          </a:p>
        </p:txBody>
      </p:sp>
      <p:sp>
        <p:nvSpPr>
          <p:cNvPr id="12" name="Text Placeholder 24"/>
          <p:cNvSpPr>
            <a:spLocks noGrp="1"/>
          </p:cNvSpPr>
          <p:nvPr>
            <p:ph type="body" sz="quarter" idx="13" hasCustomPrompt="1"/>
          </p:nvPr>
        </p:nvSpPr>
        <p:spPr>
          <a:xfrm>
            <a:off x="2146291" y="1845102"/>
            <a:ext cx="1499196" cy="1155593"/>
          </a:xfrm>
          <a:prstGeom prst="rect">
            <a:avLst/>
          </a:prstGeom>
          <a:effectLst/>
        </p:spPr>
        <p:txBody>
          <a:bodyPr/>
          <a:lstStyle>
            <a:lvl1pPr marL="0" indent="0" algn="l">
              <a:buNone/>
              <a:defRPr sz="6000" b="1" baseline="0">
                <a:solidFill>
                  <a:schemeClr val="bg1"/>
                </a:solidFill>
              </a:defRPr>
            </a:lvl1pPr>
          </a:lstStyle>
          <a:p>
            <a:pPr lvl="0"/>
            <a:r>
              <a:rPr lang="en-US"/>
              <a:t>X.</a:t>
            </a:r>
            <a:endParaRPr lang="fr-FR"/>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3061471" y="632486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4467278" y="6488755"/>
            <a:ext cx="3255313" cy="223515"/>
          </a:xfrm>
          <a:prstGeom prst="rect">
            <a:avLst/>
          </a:prstGeom>
        </p:spPr>
        <p:txBody>
          <a:bodyPr/>
          <a:lstStyle>
            <a:lvl1pPr marL="0" indent="0" algn="ctr">
              <a:buNone/>
              <a:defRPr sz="900">
                <a:solidFill>
                  <a:schemeClr val="accent5">
                    <a:lumMod val="75000"/>
                  </a:schemeClr>
                </a:solidFill>
              </a:defRPr>
            </a:lvl1pPr>
          </a:lstStyle>
          <a:p>
            <a:pPr lvl="0"/>
            <a:r>
              <a:rPr lang="fr-FR"/>
              <a:t>Insert the </a:t>
            </a:r>
            <a:r>
              <a:rPr lang="fr-FR" err="1"/>
              <a:t>title</a:t>
            </a:r>
            <a:r>
              <a:rPr lang="fr-FR"/>
              <a:t> of the </a:t>
            </a:r>
            <a:r>
              <a:rPr lang="fr-FR" err="1"/>
              <a:t>presentation</a:t>
            </a:r>
            <a:endParaRPr lang="fr-FR"/>
          </a:p>
        </p:txBody>
      </p:sp>
      <p:grpSp>
        <p:nvGrpSpPr>
          <p:cNvPr id="13" name="Group 12">
            <a:extLst>
              <a:ext uri="{FF2B5EF4-FFF2-40B4-BE49-F238E27FC236}">
                <a16:creationId xmlns:a16="http://schemas.microsoft.com/office/drawing/2014/main" id="{E5896477-89DC-48F1-B790-8030B44E87DB}"/>
              </a:ext>
            </a:extLst>
          </p:cNvPr>
          <p:cNvGrpSpPr/>
          <p:nvPr userDrawn="1"/>
        </p:nvGrpSpPr>
        <p:grpSpPr>
          <a:xfrm>
            <a:off x="192308" y="6213522"/>
            <a:ext cx="2178658" cy="721117"/>
            <a:chOff x="269728" y="45380"/>
            <a:chExt cx="2178658" cy="721117"/>
          </a:xfrm>
        </p:grpSpPr>
        <p:sp>
          <p:nvSpPr>
            <p:cNvPr id="15" name="Rectangle 14">
              <a:extLst>
                <a:ext uri="{FF2B5EF4-FFF2-40B4-BE49-F238E27FC236}">
                  <a16:creationId xmlns:a16="http://schemas.microsoft.com/office/drawing/2014/main" id="{CE6C10E5-890C-4A96-9A12-AFA601B5F1E1}"/>
                </a:ext>
              </a:extLst>
            </p:cNvPr>
            <p:cNvSpPr/>
            <p:nvPr userDrawn="1"/>
          </p:nvSpPr>
          <p:spPr>
            <a:xfrm>
              <a:off x="908924" y="193100"/>
              <a:ext cx="1539462" cy="445168"/>
            </a:xfrm>
            <a:prstGeom prst="rect">
              <a:avLst/>
            </a:prstGeom>
            <a:no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solidFill>
                    <a:srgbClr val="0069B3"/>
                  </a:solidFill>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solidFill>
                  <a:srgbClr val="0069B3"/>
                </a:solidFill>
                <a:effectLst/>
                <a:ea typeface="Calibri" panose="020F0502020204030204" pitchFamily="34" charset="0"/>
                <a:cs typeface="Arial" panose="020B0604020202020204" pitchFamily="34" charset="0"/>
              </a:endParaRPr>
            </a:p>
          </p:txBody>
        </p:sp>
        <p:pic>
          <p:nvPicPr>
            <p:cNvPr id="16" name="Graphic 8" descr="Image with solid fill">
              <a:extLst>
                <a:ext uri="{FF2B5EF4-FFF2-40B4-BE49-F238E27FC236}">
                  <a16:creationId xmlns:a16="http://schemas.microsoft.com/office/drawing/2014/main" id="{FCEF0978-55F2-4CAE-A7CD-B2AB39D0C66C}"/>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221530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8483"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3296193" y="1904387"/>
            <a:ext cx="785224" cy="312738"/>
          </a:xfrm>
          <a:prstGeom prst="rect">
            <a:avLst/>
          </a:prstGeom>
          <a:effectLst/>
        </p:spPr>
        <p:txBody>
          <a:bodyPr/>
          <a:lstStyle>
            <a:lvl1pPr marL="0" indent="0">
              <a:buNone/>
              <a:defRPr sz="1500" b="1" baseline="0">
                <a:solidFill>
                  <a:srgbClr val="EEF3FA"/>
                </a:solidFill>
              </a:defRPr>
            </a:lvl1pPr>
          </a:lstStyle>
          <a:p>
            <a:pPr lvl="0"/>
            <a:r>
              <a:rPr lang="fr-FR"/>
              <a:t>2</a:t>
            </a:r>
          </a:p>
        </p:txBody>
      </p:sp>
      <p:sp>
        <p:nvSpPr>
          <p:cNvPr id="343" name="Text Placeholder 13"/>
          <p:cNvSpPr>
            <a:spLocks noGrp="1"/>
          </p:cNvSpPr>
          <p:nvPr>
            <p:ph type="body" sz="quarter" idx="30" hasCustomPrompt="1"/>
          </p:nvPr>
        </p:nvSpPr>
        <p:spPr>
          <a:xfrm>
            <a:off x="4278813" y="1904387"/>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2</a:t>
            </a:r>
          </a:p>
        </p:txBody>
      </p:sp>
      <p:sp>
        <p:nvSpPr>
          <p:cNvPr id="344" name="Text Placeholder 13"/>
          <p:cNvSpPr>
            <a:spLocks noGrp="1"/>
          </p:cNvSpPr>
          <p:nvPr>
            <p:ph type="body" sz="quarter" idx="31" hasCustomPrompt="1"/>
          </p:nvPr>
        </p:nvSpPr>
        <p:spPr>
          <a:xfrm>
            <a:off x="9340809" y="1901409"/>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47" name="Text Placeholder 13"/>
          <p:cNvSpPr>
            <a:spLocks noGrp="1"/>
          </p:cNvSpPr>
          <p:nvPr>
            <p:ph type="body" sz="quarter" idx="32" hasCustomPrompt="1"/>
          </p:nvPr>
        </p:nvSpPr>
        <p:spPr>
          <a:xfrm>
            <a:off x="3290389" y="2479562"/>
            <a:ext cx="785224" cy="312738"/>
          </a:xfrm>
          <a:prstGeom prst="rect">
            <a:avLst/>
          </a:prstGeom>
          <a:effectLst/>
        </p:spPr>
        <p:txBody>
          <a:bodyPr/>
          <a:lstStyle>
            <a:lvl1pPr marL="0" indent="0">
              <a:buNone/>
              <a:defRPr sz="1500" b="1" baseline="0">
                <a:solidFill>
                  <a:srgbClr val="EEF3FA"/>
                </a:solidFill>
              </a:defRPr>
            </a:lvl1pPr>
          </a:lstStyle>
          <a:p>
            <a:pPr lvl="0"/>
            <a:r>
              <a:rPr lang="fr-FR"/>
              <a:t>3</a:t>
            </a:r>
          </a:p>
        </p:txBody>
      </p:sp>
      <p:sp>
        <p:nvSpPr>
          <p:cNvPr id="348" name="Text Placeholder 13"/>
          <p:cNvSpPr>
            <a:spLocks noGrp="1"/>
          </p:cNvSpPr>
          <p:nvPr>
            <p:ph type="body" sz="quarter" idx="33" hasCustomPrompt="1"/>
          </p:nvPr>
        </p:nvSpPr>
        <p:spPr>
          <a:xfrm>
            <a:off x="4273009" y="2479562"/>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3</a:t>
            </a:r>
          </a:p>
        </p:txBody>
      </p:sp>
      <p:sp>
        <p:nvSpPr>
          <p:cNvPr id="349" name="Text Placeholder 13"/>
          <p:cNvSpPr>
            <a:spLocks noGrp="1"/>
          </p:cNvSpPr>
          <p:nvPr>
            <p:ph type="body" sz="quarter" idx="34" hasCustomPrompt="1"/>
          </p:nvPr>
        </p:nvSpPr>
        <p:spPr>
          <a:xfrm>
            <a:off x="9335005" y="2476584"/>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57" name="Text Placeholder 13"/>
          <p:cNvSpPr>
            <a:spLocks noGrp="1"/>
          </p:cNvSpPr>
          <p:nvPr>
            <p:ph type="body" sz="quarter" idx="35" hasCustomPrompt="1"/>
          </p:nvPr>
        </p:nvSpPr>
        <p:spPr>
          <a:xfrm>
            <a:off x="3296195" y="3051759"/>
            <a:ext cx="785224" cy="312738"/>
          </a:xfrm>
          <a:prstGeom prst="rect">
            <a:avLst/>
          </a:prstGeom>
          <a:effectLst/>
        </p:spPr>
        <p:txBody>
          <a:bodyPr/>
          <a:lstStyle>
            <a:lvl1pPr marL="0" indent="0">
              <a:buNone/>
              <a:defRPr sz="1500" b="1" baseline="0">
                <a:solidFill>
                  <a:srgbClr val="EEF3FA"/>
                </a:solidFill>
              </a:defRPr>
            </a:lvl1pPr>
          </a:lstStyle>
          <a:p>
            <a:pPr lvl="0"/>
            <a:r>
              <a:rPr lang="fr-FR"/>
              <a:t>4</a:t>
            </a:r>
          </a:p>
        </p:txBody>
      </p:sp>
      <p:sp>
        <p:nvSpPr>
          <p:cNvPr id="358" name="Text Placeholder 13"/>
          <p:cNvSpPr>
            <a:spLocks noGrp="1"/>
          </p:cNvSpPr>
          <p:nvPr>
            <p:ph type="body" sz="quarter" idx="36" hasCustomPrompt="1"/>
          </p:nvPr>
        </p:nvSpPr>
        <p:spPr>
          <a:xfrm>
            <a:off x="4278817" y="3051759"/>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4</a:t>
            </a:r>
          </a:p>
        </p:txBody>
      </p:sp>
      <p:sp>
        <p:nvSpPr>
          <p:cNvPr id="359" name="Text Placeholder 13"/>
          <p:cNvSpPr>
            <a:spLocks noGrp="1"/>
          </p:cNvSpPr>
          <p:nvPr>
            <p:ph type="body" sz="quarter" idx="37" hasCustomPrompt="1"/>
          </p:nvPr>
        </p:nvSpPr>
        <p:spPr>
          <a:xfrm>
            <a:off x="9340811" y="3048781"/>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67" name="Text Placeholder 13"/>
          <p:cNvSpPr>
            <a:spLocks noGrp="1"/>
          </p:cNvSpPr>
          <p:nvPr>
            <p:ph type="body" sz="quarter" idx="38" hasCustomPrompt="1"/>
          </p:nvPr>
        </p:nvSpPr>
        <p:spPr>
          <a:xfrm>
            <a:off x="3290388" y="3627901"/>
            <a:ext cx="785224" cy="312738"/>
          </a:xfrm>
          <a:prstGeom prst="rect">
            <a:avLst/>
          </a:prstGeom>
          <a:effectLst/>
        </p:spPr>
        <p:txBody>
          <a:bodyPr/>
          <a:lstStyle>
            <a:lvl1pPr marL="0" indent="0">
              <a:buNone/>
              <a:defRPr sz="1500" b="1" baseline="0">
                <a:solidFill>
                  <a:srgbClr val="EEF3FA"/>
                </a:solidFill>
              </a:defRPr>
            </a:lvl1pPr>
          </a:lstStyle>
          <a:p>
            <a:pPr lvl="0"/>
            <a:r>
              <a:rPr lang="fr-FR"/>
              <a:t>5</a:t>
            </a:r>
          </a:p>
        </p:txBody>
      </p:sp>
      <p:sp>
        <p:nvSpPr>
          <p:cNvPr id="368" name="Text Placeholder 13"/>
          <p:cNvSpPr>
            <a:spLocks noGrp="1"/>
          </p:cNvSpPr>
          <p:nvPr>
            <p:ph type="body" sz="quarter" idx="39" hasCustomPrompt="1"/>
          </p:nvPr>
        </p:nvSpPr>
        <p:spPr>
          <a:xfrm>
            <a:off x="4273009" y="3627901"/>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5</a:t>
            </a:r>
          </a:p>
        </p:txBody>
      </p:sp>
      <p:sp>
        <p:nvSpPr>
          <p:cNvPr id="369" name="Text Placeholder 13"/>
          <p:cNvSpPr>
            <a:spLocks noGrp="1"/>
          </p:cNvSpPr>
          <p:nvPr>
            <p:ph type="body" sz="quarter" idx="40" hasCustomPrompt="1"/>
          </p:nvPr>
        </p:nvSpPr>
        <p:spPr>
          <a:xfrm>
            <a:off x="9335004" y="3624923"/>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72" name="Text Placeholder 13"/>
          <p:cNvSpPr>
            <a:spLocks noGrp="1"/>
          </p:cNvSpPr>
          <p:nvPr>
            <p:ph type="body" sz="quarter" idx="41" hasCustomPrompt="1"/>
          </p:nvPr>
        </p:nvSpPr>
        <p:spPr>
          <a:xfrm>
            <a:off x="3296196" y="4193212"/>
            <a:ext cx="785224" cy="312738"/>
          </a:xfrm>
          <a:prstGeom prst="rect">
            <a:avLst/>
          </a:prstGeom>
          <a:effectLst/>
        </p:spPr>
        <p:txBody>
          <a:bodyPr/>
          <a:lstStyle>
            <a:lvl1pPr marL="0" indent="0">
              <a:buNone/>
              <a:defRPr sz="1500" b="1" baseline="0">
                <a:solidFill>
                  <a:srgbClr val="EEF3FA"/>
                </a:solidFill>
              </a:defRPr>
            </a:lvl1pPr>
          </a:lstStyle>
          <a:p>
            <a:pPr lvl="0"/>
            <a:r>
              <a:rPr lang="fr-FR"/>
              <a:t>6</a:t>
            </a:r>
          </a:p>
        </p:txBody>
      </p:sp>
      <p:sp>
        <p:nvSpPr>
          <p:cNvPr id="373" name="Text Placeholder 13"/>
          <p:cNvSpPr>
            <a:spLocks noGrp="1"/>
          </p:cNvSpPr>
          <p:nvPr>
            <p:ph type="body" sz="quarter" idx="42" hasCustomPrompt="1"/>
          </p:nvPr>
        </p:nvSpPr>
        <p:spPr>
          <a:xfrm>
            <a:off x="4278817" y="4193212"/>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6</a:t>
            </a:r>
          </a:p>
        </p:txBody>
      </p:sp>
      <p:sp>
        <p:nvSpPr>
          <p:cNvPr id="374" name="Text Placeholder 13"/>
          <p:cNvSpPr>
            <a:spLocks noGrp="1"/>
          </p:cNvSpPr>
          <p:nvPr>
            <p:ph type="body" sz="quarter" idx="43" hasCustomPrompt="1"/>
          </p:nvPr>
        </p:nvSpPr>
        <p:spPr>
          <a:xfrm>
            <a:off x="9340812" y="4190234"/>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77" name="Text Placeholder 13"/>
          <p:cNvSpPr>
            <a:spLocks noGrp="1"/>
          </p:cNvSpPr>
          <p:nvPr>
            <p:ph type="body" sz="quarter" idx="44" hasCustomPrompt="1"/>
          </p:nvPr>
        </p:nvSpPr>
        <p:spPr>
          <a:xfrm>
            <a:off x="3301997" y="1363921"/>
            <a:ext cx="785224" cy="312738"/>
          </a:xfrm>
          <a:prstGeom prst="rect">
            <a:avLst/>
          </a:prstGeom>
          <a:effectLst/>
        </p:spPr>
        <p:txBody>
          <a:bodyPr/>
          <a:lstStyle>
            <a:lvl1pPr marL="0" indent="0">
              <a:buNone/>
              <a:defRPr sz="1500" b="1" baseline="0">
                <a:solidFill>
                  <a:srgbClr val="EEF3FA"/>
                </a:solidFill>
              </a:defRPr>
            </a:lvl1pPr>
          </a:lstStyle>
          <a:p>
            <a:pPr lvl="0"/>
            <a:r>
              <a:rPr lang="fr-FR"/>
              <a:t>1</a:t>
            </a:r>
          </a:p>
        </p:txBody>
      </p:sp>
      <p:sp>
        <p:nvSpPr>
          <p:cNvPr id="378" name="Text Placeholder 13"/>
          <p:cNvSpPr>
            <a:spLocks noGrp="1"/>
          </p:cNvSpPr>
          <p:nvPr>
            <p:ph type="body" sz="quarter" idx="45" hasCustomPrompt="1"/>
          </p:nvPr>
        </p:nvSpPr>
        <p:spPr>
          <a:xfrm>
            <a:off x="4284617" y="1363921"/>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1</a:t>
            </a:r>
          </a:p>
        </p:txBody>
      </p:sp>
      <p:sp>
        <p:nvSpPr>
          <p:cNvPr id="379" name="Text Placeholder 13"/>
          <p:cNvSpPr>
            <a:spLocks noGrp="1"/>
          </p:cNvSpPr>
          <p:nvPr>
            <p:ph type="body" sz="quarter" idx="46" hasCustomPrompt="1"/>
          </p:nvPr>
        </p:nvSpPr>
        <p:spPr>
          <a:xfrm>
            <a:off x="9346613" y="1360943"/>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grpSp>
        <p:nvGrpSpPr>
          <p:cNvPr id="23" name="Group 22">
            <a:extLst>
              <a:ext uri="{FF2B5EF4-FFF2-40B4-BE49-F238E27FC236}">
                <a16:creationId xmlns:a16="http://schemas.microsoft.com/office/drawing/2014/main" id="{33DA8A24-DC7C-4287-A90D-0C41109023C4}"/>
              </a:ext>
            </a:extLst>
          </p:cNvPr>
          <p:cNvGrpSpPr/>
          <p:nvPr userDrawn="1"/>
        </p:nvGrpSpPr>
        <p:grpSpPr>
          <a:xfrm>
            <a:off x="206592" y="6180710"/>
            <a:ext cx="2178658" cy="721117"/>
            <a:chOff x="269728" y="45380"/>
            <a:chExt cx="2178658" cy="721117"/>
          </a:xfrm>
        </p:grpSpPr>
        <p:sp>
          <p:nvSpPr>
            <p:cNvPr id="24" name="Rectangle 23">
              <a:extLst>
                <a:ext uri="{FF2B5EF4-FFF2-40B4-BE49-F238E27FC236}">
                  <a16:creationId xmlns:a16="http://schemas.microsoft.com/office/drawing/2014/main" id="{2246D6F5-A89A-4D76-B448-5FEEEE90620A}"/>
                </a:ext>
              </a:extLst>
            </p:cNvPr>
            <p:cNvSpPr/>
            <p:nvPr userDrawn="1"/>
          </p:nvSpPr>
          <p:spPr>
            <a:xfrm>
              <a:off x="908924" y="193100"/>
              <a:ext cx="1539462" cy="4451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effectLst/>
                <a:ea typeface="Calibri" panose="020F0502020204030204" pitchFamily="34" charset="0"/>
                <a:cs typeface="Arial" panose="020B0604020202020204" pitchFamily="34" charset="0"/>
              </a:endParaRPr>
            </a:p>
          </p:txBody>
        </p:sp>
        <p:pic>
          <p:nvPicPr>
            <p:cNvPr id="25" name="Graphic 8" descr="Image with solid fill">
              <a:extLst>
                <a:ext uri="{FF2B5EF4-FFF2-40B4-BE49-F238E27FC236}">
                  <a16:creationId xmlns:a16="http://schemas.microsoft.com/office/drawing/2014/main" id="{AD4C9786-D8F6-4A97-9536-E5B964D10A5D}"/>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261423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0460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of Content">
    <p:spTree>
      <p:nvGrpSpPr>
        <p:cNvPr id="1" name=""/>
        <p:cNvGrpSpPr/>
        <p:nvPr/>
      </p:nvGrpSpPr>
      <p:grpSpPr>
        <a:xfrm>
          <a:off x="0" y="0"/>
          <a:ext cx="0" cy="0"/>
          <a:chOff x="0" y="0"/>
          <a:chExt cx="0" cy="0"/>
        </a:xfrm>
      </p:grpSpPr>
      <p:sp>
        <p:nvSpPr>
          <p:cNvPr id="36" name="Rectangle 35"/>
          <p:cNvSpPr/>
          <p:nvPr userDrawn="1"/>
        </p:nvSpPr>
        <p:spPr>
          <a:xfrm>
            <a:off x="0"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4467278" y="6488755"/>
            <a:ext cx="3255313"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a:t>Edit </a:t>
            </a:r>
            <a:r>
              <a:rPr lang="fr-FR" err="1"/>
              <a:t>this</a:t>
            </a:r>
            <a:r>
              <a:rPr lang="fr-FR"/>
              <a:t> part </a:t>
            </a:r>
            <a:r>
              <a:rPr lang="fr-FR" err="1"/>
              <a:t>with</a:t>
            </a:r>
            <a:r>
              <a:rPr lang="fr-FR"/>
              <a:t> </a:t>
            </a:r>
            <a:r>
              <a:rPr lang="fr-FR" err="1"/>
              <a:t>name</a:t>
            </a:r>
            <a:r>
              <a:rPr lang="fr-FR"/>
              <a:t> of division/</a:t>
            </a:r>
            <a:r>
              <a:rPr lang="fr-FR" err="1"/>
              <a:t>subject</a:t>
            </a:r>
            <a:r>
              <a:rPr lang="fr-FR"/>
              <a:t>/</a:t>
            </a:r>
          </a:p>
        </p:txBody>
      </p:sp>
      <p:grpSp>
        <p:nvGrpSpPr>
          <p:cNvPr id="6" name="Group 5">
            <a:extLst>
              <a:ext uri="{FF2B5EF4-FFF2-40B4-BE49-F238E27FC236}">
                <a16:creationId xmlns:a16="http://schemas.microsoft.com/office/drawing/2014/main" id="{857B9A45-0EFE-4EAB-A12F-E51E5DA3209B}"/>
              </a:ext>
            </a:extLst>
          </p:cNvPr>
          <p:cNvGrpSpPr/>
          <p:nvPr userDrawn="1"/>
        </p:nvGrpSpPr>
        <p:grpSpPr>
          <a:xfrm>
            <a:off x="206592" y="6180710"/>
            <a:ext cx="2178658" cy="721117"/>
            <a:chOff x="269728" y="45380"/>
            <a:chExt cx="2178658" cy="721117"/>
          </a:xfrm>
        </p:grpSpPr>
        <p:sp>
          <p:nvSpPr>
            <p:cNvPr id="7" name="Rectangle 6">
              <a:extLst>
                <a:ext uri="{FF2B5EF4-FFF2-40B4-BE49-F238E27FC236}">
                  <a16:creationId xmlns:a16="http://schemas.microsoft.com/office/drawing/2014/main" id="{C6A53913-6539-49D9-ABE8-0BF10562C793}"/>
                </a:ext>
              </a:extLst>
            </p:cNvPr>
            <p:cNvSpPr/>
            <p:nvPr userDrawn="1"/>
          </p:nvSpPr>
          <p:spPr>
            <a:xfrm>
              <a:off x="908924" y="193100"/>
              <a:ext cx="1539462" cy="4451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effectLst/>
                <a:ea typeface="Calibri" panose="020F0502020204030204" pitchFamily="34" charset="0"/>
                <a:cs typeface="Arial" panose="020B0604020202020204" pitchFamily="34" charset="0"/>
              </a:endParaRPr>
            </a:p>
          </p:txBody>
        </p:sp>
        <p:pic>
          <p:nvPicPr>
            <p:cNvPr id="8" name="Graphic 8" descr="Image with solid fill">
              <a:extLst>
                <a:ext uri="{FF2B5EF4-FFF2-40B4-BE49-F238E27FC236}">
                  <a16:creationId xmlns:a16="http://schemas.microsoft.com/office/drawing/2014/main" id="{DB8456C7-22F3-4624-845B-900273AF514A}"/>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173518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Quote Slide WHITE">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1595117" y="1777527"/>
            <a:ext cx="9183979" cy="2978286"/>
          </a:xfrm>
          <a:prstGeom prst="rect">
            <a:avLst/>
          </a:prstGeom>
          <a:noFill/>
          <a:ln w="19050">
            <a:noFill/>
          </a:ln>
          <a:effectLst/>
        </p:spPr>
        <p:txBody>
          <a:bodyPr/>
          <a:lstStyle>
            <a:lvl1pPr marL="0" indent="0" algn="l">
              <a:buNone/>
              <a:defRPr sz="2700">
                <a:solidFill>
                  <a:srgbClr val="0077D4"/>
                </a:solidFill>
              </a:defRPr>
            </a:lvl1pPr>
            <a:lvl2pPr marL="342848" indent="0" algn="r">
              <a:buNone/>
              <a:defRPr sz="1800">
                <a:solidFill>
                  <a:srgbClr val="EEF3FA"/>
                </a:solidFill>
              </a:defRPr>
            </a:lvl2pPr>
          </a:lstStyle>
          <a:p>
            <a:pPr lvl="0"/>
            <a:r>
              <a:rPr lang="en-US"/>
              <a:t>Quotations are commonly printed as a means for inspiration and to invoke philosophical thoughts from the reader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fr-FR"/>
              <a:t>					</a:t>
            </a:r>
          </a:p>
        </p:txBody>
      </p:sp>
      <p:sp>
        <p:nvSpPr>
          <p:cNvPr id="27" name="Text Placeholder 26"/>
          <p:cNvSpPr>
            <a:spLocks noGrp="1"/>
          </p:cNvSpPr>
          <p:nvPr>
            <p:ph type="body" sz="quarter" idx="14" hasCustomPrompt="1"/>
          </p:nvPr>
        </p:nvSpPr>
        <p:spPr>
          <a:xfrm>
            <a:off x="7452428" y="5003641"/>
            <a:ext cx="3326669" cy="547688"/>
          </a:xfrm>
          <a:prstGeom prst="rect">
            <a:avLst/>
          </a:prstGeom>
          <a:effectLst/>
        </p:spPr>
        <p:txBody>
          <a:bodyPr/>
          <a:lstStyle>
            <a:lvl1pPr marL="0" indent="0" algn="r">
              <a:buNone/>
              <a:defRPr sz="1500" baseline="0">
                <a:solidFill>
                  <a:srgbClr val="0077D4"/>
                </a:solidFill>
              </a:defRPr>
            </a:lvl1pPr>
          </a:lstStyle>
          <a:p>
            <a:pPr lvl="0"/>
            <a:r>
              <a:rPr lang="fr-FR"/>
              <a:t>Source Name</a:t>
            </a:r>
          </a:p>
        </p:txBody>
      </p:sp>
      <p:sp>
        <p:nvSpPr>
          <p:cNvPr id="44" name="TextBox 43"/>
          <p:cNvSpPr txBox="1"/>
          <p:nvPr userDrawn="1"/>
        </p:nvSpPr>
        <p:spPr>
          <a:xfrm>
            <a:off x="701900" y="1433374"/>
            <a:ext cx="752029" cy="1200329"/>
          </a:xfrm>
          <a:prstGeom prst="rect">
            <a:avLst/>
          </a:prstGeom>
          <a:solidFill>
            <a:schemeClr val="bg1"/>
          </a:solidFill>
          <a:effectLst/>
        </p:spPr>
        <p:txBody>
          <a:bodyPr wrap="square" rtlCol="0">
            <a:spAutoFit/>
          </a:bodyPr>
          <a:lstStyle/>
          <a:p>
            <a:r>
              <a:rPr lang="fr-FR" sz="7200">
                <a:solidFill>
                  <a:srgbClr val="0077D4"/>
                </a:solidFill>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chemeClr val="bg1"/>
              </a:gs>
              <a:gs pos="100000">
                <a:schemeClr val="bg1"/>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4467277" y="6488753"/>
            <a:ext cx="3255313" cy="223515"/>
          </a:xfrm>
          <a:prstGeom prst="rect">
            <a:avLst/>
          </a:prstGeom>
        </p:spPr>
        <p:txBody>
          <a:bodyPr/>
          <a:lstStyle>
            <a:lvl1pPr marL="0" indent="0" algn="ctr">
              <a:buNone/>
              <a:defRPr sz="900">
                <a:solidFill>
                  <a:schemeClr val="accent5">
                    <a:lumMod val="75000"/>
                  </a:schemeClr>
                </a:solidFill>
              </a:defRPr>
            </a:lvl1pPr>
          </a:lstStyle>
          <a:p>
            <a:pPr lvl="0"/>
            <a:r>
              <a:rPr lang="fr-FR"/>
              <a:t>Insert the </a:t>
            </a:r>
            <a:r>
              <a:rPr lang="fr-FR" err="1"/>
              <a:t>title</a:t>
            </a:r>
            <a:r>
              <a:rPr lang="fr-FR"/>
              <a:t> of the </a:t>
            </a:r>
            <a:r>
              <a:rPr lang="fr-FR" err="1"/>
              <a:t>presentation</a:t>
            </a:r>
            <a:endParaRPr lang="fr-FR"/>
          </a:p>
        </p:txBody>
      </p:sp>
      <p:pic>
        <p:nvPicPr>
          <p:cNvPr id="8" name="Picture 2">
            <a:extLst>
              <a:ext uri="{FF2B5EF4-FFF2-40B4-BE49-F238E27FC236}">
                <a16:creationId xmlns:a16="http://schemas.microsoft.com/office/drawing/2014/main" id="{E4F2E0E2-4723-475E-BE82-BE80A5809CC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219629" y="6361885"/>
            <a:ext cx="2181802" cy="46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30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55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200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330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374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753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161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06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109550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5" r:id="rId12"/>
    <p:sldLayoutId id="2147483807" r:id="rId13"/>
    <p:sldLayoutId id="2147483817" r:id="rId14"/>
    <p:sldLayoutId id="2147483816" r:id="rId15"/>
    <p:sldLayoutId id="2147483788" r:id="rId16"/>
    <p:sldLayoutId id="2147483789" r:id="rId17"/>
    <p:sldLayoutId id="2147483782" r:id="rId18"/>
    <p:sldLayoutId id="2147483781" r:id="rId19"/>
    <p:sldLayoutId id="2147483783" r:id="rId20"/>
    <p:sldLayoutId id="2147483818"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1D2D0B-C669-4ED7-B1A7-CB10703DB33E}"/>
              </a:ext>
            </a:extLst>
          </p:cNvPr>
          <p:cNvSpPr/>
          <p:nvPr/>
        </p:nvSpPr>
        <p:spPr>
          <a:xfrm>
            <a:off x="1" y="4812344"/>
            <a:ext cx="12191999" cy="21764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9396C18-B3DE-4DFF-835F-503D0315F11E}"/>
              </a:ext>
            </a:extLst>
          </p:cNvPr>
          <p:cNvSpPr txBox="1">
            <a:spLocks/>
          </p:cNvSpPr>
          <p:nvPr/>
        </p:nvSpPr>
        <p:spPr>
          <a:xfrm>
            <a:off x="2492887" y="3389309"/>
            <a:ext cx="7674400" cy="1162836"/>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2625" b="1" kern="1200">
                <a:solidFill>
                  <a:schemeClr val="bg1"/>
                </a:solidFill>
                <a:latin typeface="+mj-lt"/>
                <a:ea typeface="+mj-ea"/>
                <a:cs typeface="+mj-cs"/>
              </a:defRPr>
            </a:lvl1pPr>
          </a:lstStyle>
          <a:p>
            <a:pPr>
              <a:lnSpc>
                <a:spcPct val="100000"/>
              </a:lnSpc>
            </a:pPr>
            <a:endParaRPr lang="fr-FR" sz="2400" dirty="0"/>
          </a:p>
        </p:txBody>
      </p:sp>
      <p:sp>
        <p:nvSpPr>
          <p:cNvPr id="9" name="TextBox 8">
            <a:extLst>
              <a:ext uri="{FF2B5EF4-FFF2-40B4-BE49-F238E27FC236}">
                <a16:creationId xmlns:a16="http://schemas.microsoft.com/office/drawing/2014/main" id="{6976EE21-D3B5-DAF9-E4BA-14FEE30C40DE}"/>
              </a:ext>
            </a:extLst>
          </p:cNvPr>
          <p:cNvSpPr txBox="1"/>
          <p:nvPr/>
        </p:nvSpPr>
        <p:spPr>
          <a:xfrm>
            <a:off x="1542472" y="778859"/>
            <a:ext cx="9107055" cy="2123658"/>
          </a:xfrm>
          <a:prstGeom prst="rect">
            <a:avLst/>
          </a:prstGeom>
          <a:noFill/>
        </p:spPr>
        <p:txBody>
          <a:bodyPr wrap="square" rtlCol="0">
            <a:spAutoFit/>
          </a:bodyPr>
          <a:lstStyle/>
          <a:p>
            <a:pPr algn="ctr"/>
            <a:r>
              <a:rPr lang="en-US" sz="2800" b="1" dirty="0">
                <a:solidFill>
                  <a:schemeClr val="bg1"/>
                </a:solidFill>
              </a:rPr>
              <a:t>Case Studies: Tsunami Ready Implementation from the </a:t>
            </a:r>
            <a:r>
              <a:rPr lang="en-US" sz="2800" b="1" dirty="0" err="1">
                <a:solidFill>
                  <a:schemeClr val="bg1"/>
                </a:solidFill>
              </a:rPr>
              <a:t>CoastWAVE</a:t>
            </a:r>
            <a:r>
              <a:rPr lang="en-US" sz="2800" b="1" dirty="0">
                <a:solidFill>
                  <a:schemeClr val="bg1"/>
                </a:solidFill>
              </a:rPr>
              <a:t> Project</a:t>
            </a:r>
          </a:p>
          <a:p>
            <a:pPr algn="ctr"/>
            <a:endParaRPr lang="en-US" sz="2800" b="1" dirty="0">
              <a:solidFill>
                <a:schemeClr val="bg1"/>
              </a:solidFill>
            </a:endParaRPr>
          </a:p>
          <a:p>
            <a:pPr algn="ctr"/>
            <a:r>
              <a:rPr lang="en-US" sz="2400" b="1" dirty="0">
                <a:solidFill>
                  <a:schemeClr val="bg1"/>
                </a:solidFill>
              </a:rPr>
              <a:t>Dr. Derya Vennin</a:t>
            </a:r>
          </a:p>
          <a:p>
            <a:pPr algn="ctr"/>
            <a:r>
              <a:rPr lang="en-US" sz="2400" b="1" dirty="0">
                <a:solidFill>
                  <a:schemeClr val="bg1"/>
                </a:solidFill>
              </a:rPr>
              <a:t>UNESCO-IOC Tsunami Resilience Section</a:t>
            </a:r>
            <a:endParaRPr lang="fr-FR" sz="2400" b="1" dirty="0">
              <a:solidFill>
                <a:schemeClr val="bg1"/>
              </a:solidFill>
            </a:endParaRPr>
          </a:p>
        </p:txBody>
      </p:sp>
      <p:sp>
        <p:nvSpPr>
          <p:cNvPr id="10" name="TextBox 9">
            <a:extLst>
              <a:ext uri="{FF2B5EF4-FFF2-40B4-BE49-F238E27FC236}">
                <a16:creationId xmlns:a16="http://schemas.microsoft.com/office/drawing/2014/main" id="{DCBCE88A-281C-5787-3070-B40D2C84F4A3}"/>
              </a:ext>
            </a:extLst>
          </p:cNvPr>
          <p:cNvSpPr txBox="1"/>
          <p:nvPr/>
        </p:nvSpPr>
        <p:spPr>
          <a:xfrm>
            <a:off x="4694666" y="3617858"/>
            <a:ext cx="7470269" cy="923330"/>
          </a:xfrm>
          <a:prstGeom prst="rect">
            <a:avLst/>
          </a:prstGeom>
          <a:noFill/>
        </p:spPr>
        <p:txBody>
          <a:bodyPr wrap="square" rtlCol="0">
            <a:spAutoFit/>
          </a:bodyPr>
          <a:lstStyle/>
          <a:p>
            <a:pPr marL="457200" marR="0" algn="r">
              <a:spcBef>
                <a:spcPts val="0"/>
              </a:spcBef>
              <a:spcAft>
                <a:spcPts val="0"/>
              </a:spcAft>
            </a:pPr>
            <a:r>
              <a:rPr lang="en-US" sz="1800" b="1" dirty="0">
                <a:effectLst/>
                <a:latin typeface="Calibri" panose="020F0502020204030204" pitchFamily="34" charset="0"/>
                <a:ea typeface="DengXian" panose="02010600030101010101" pitchFamily="2" charset="-122"/>
              </a:rPr>
              <a:t>UNESCO-IOC EU DG ECHO </a:t>
            </a:r>
            <a:r>
              <a:rPr lang="en-US" sz="1800" b="1" dirty="0" err="1">
                <a:effectLst/>
                <a:latin typeface="Calibri" panose="020F0502020204030204" pitchFamily="34" charset="0"/>
                <a:ea typeface="DengXian" panose="02010600030101010101" pitchFamily="2" charset="-122"/>
              </a:rPr>
              <a:t>CoastWAVE</a:t>
            </a:r>
            <a:r>
              <a:rPr lang="en-US" sz="1800" b="1" dirty="0">
                <a:effectLst/>
                <a:latin typeface="Calibri" panose="020F0502020204030204" pitchFamily="34" charset="0"/>
                <a:ea typeface="DengXian" panose="02010600030101010101" pitchFamily="2" charset="-122"/>
              </a:rPr>
              <a:t> 2.0 Project</a:t>
            </a:r>
          </a:p>
          <a:p>
            <a:pPr marL="457200" marR="0" algn="r">
              <a:spcBef>
                <a:spcPts val="0"/>
              </a:spcBef>
              <a:spcAft>
                <a:spcPts val="0"/>
              </a:spcAft>
            </a:pPr>
            <a:r>
              <a:rPr lang="en-US" sz="1800" b="1" dirty="0">
                <a:effectLst/>
                <a:latin typeface="Calibri" panose="020F0502020204030204" pitchFamily="34" charset="0"/>
                <a:ea typeface="DengXian" panose="02010600030101010101" pitchFamily="2" charset="-122"/>
              </a:rPr>
              <a:t>UNESCO-IOC Regional Tsunami Ready Training</a:t>
            </a:r>
          </a:p>
          <a:p>
            <a:pPr marL="457200" marR="0" algn="r">
              <a:spcBef>
                <a:spcPts val="0"/>
              </a:spcBef>
              <a:spcAft>
                <a:spcPts val="0"/>
              </a:spcAft>
            </a:pPr>
            <a:r>
              <a:rPr lang="en-US" sz="1800" b="1" dirty="0">
                <a:effectLst/>
                <a:latin typeface="Calibri" panose="020F0502020204030204" pitchFamily="34" charset="0"/>
                <a:ea typeface="DengXian" panose="02010600030101010101" pitchFamily="2" charset="-122"/>
              </a:rPr>
              <a:t>Online, J</a:t>
            </a:r>
            <a:r>
              <a:rPr lang="en-US" b="1" dirty="0">
                <a:latin typeface="Calibri" panose="020F0502020204030204" pitchFamily="34" charset="0"/>
                <a:ea typeface="DengXian" panose="02010600030101010101" pitchFamily="2" charset="-122"/>
              </a:rPr>
              <a:t>anuary</a:t>
            </a:r>
            <a:r>
              <a:rPr lang="en-US" sz="1800" b="1" dirty="0">
                <a:effectLst/>
                <a:latin typeface="Calibri" panose="020F0502020204030204" pitchFamily="34" charset="0"/>
                <a:ea typeface="DengXian" panose="02010600030101010101" pitchFamily="2" charset="-122"/>
              </a:rPr>
              <a:t> 14-15, 2025</a:t>
            </a:r>
            <a:endParaRPr lang="en-US" b="1" dirty="0"/>
          </a:p>
        </p:txBody>
      </p:sp>
      <p:pic>
        <p:nvPicPr>
          <p:cNvPr id="1027" name="officeArt object" descr="Image">
            <a:extLst>
              <a:ext uri="{FF2B5EF4-FFF2-40B4-BE49-F238E27FC236}">
                <a16:creationId xmlns:a16="http://schemas.microsoft.com/office/drawing/2014/main" id="{59350213-FF33-CF25-DE06-1FDF10143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622" y="5072715"/>
            <a:ext cx="1049044" cy="115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8" name="Picture 2">
            <a:extLst>
              <a:ext uri="{FF2B5EF4-FFF2-40B4-BE49-F238E27FC236}">
                <a16:creationId xmlns:a16="http://schemas.microsoft.com/office/drawing/2014/main" id="{FD65AF10-A667-AC1B-8A76-2101595A9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887" y="5172365"/>
            <a:ext cx="1076414" cy="10074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64B9865D-C8BD-2305-A2A6-DDC3BEED5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988" y="5172365"/>
            <a:ext cx="1512028" cy="9067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4" descr="A picture containing text, orange, room, gambling house&#10;&#10;Description automatically generated">
            <a:extLst>
              <a:ext uri="{FF2B5EF4-FFF2-40B4-BE49-F238E27FC236}">
                <a16:creationId xmlns:a16="http://schemas.microsoft.com/office/drawing/2014/main" id="{653F60B1-6A95-C0EF-7142-831FA9BDF8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782" y="5133870"/>
            <a:ext cx="855584" cy="85762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 descr="Diagram&#10;&#10;Description automatically generated">
            <a:extLst>
              <a:ext uri="{FF2B5EF4-FFF2-40B4-BE49-F238E27FC236}">
                <a16:creationId xmlns:a16="http://schemas.microsoft.com/office/drawing/2014/main" id="{BEAEAE5F-17D4-E9AE-BBD0-A1DC59F04A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4391" y="5072715"/>
            <a:ext cx="1055896" cy="9668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check mark and people&#10;&#10;Description automatically generated">
            <a:extLst>
              <a:ext uri="{FF2B5EF4-FFF2-40B4-BE49-F238E27FC236}">
                <a16:creationId xmlns:a16="http://schemas.microsoft.com/office/drawing/2014/main" id="{014C017C-2D63-ADE4-0BFF-54301459A6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0287" y="5010559"/>
            <a:ext cx="1394482" cy="1029024"/>
          </a:xfrm>
          <a:prstGeom prst="rect">
            <a:avLst/>
          </a:prstGeom>
        </p:spPr>
      </p:pic>
    </p:spTree>
    <p:extLst>
      <p:ext uri="{BB962C8B-B14F-4D97-AF65-F5344CB8AC3E}">
        <p14:creationId xmlns:p14="http://schemas.microsoft.com/office/powerpoint/2010/main" val="179641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7C415C2F-9871-4C34-9D91-64256D397A58}"/>
              </a:ext>
            </a:extLst>
          </p:cNvPr>
          <p:cNvSpPr>
            <a:spLocks noGrp="1"/>
          </p:cNvSpPr>
          <p:nvPr>
            <p:ph type="body" sz="quarter" idx="16"/>
          </p:nvPr>
        </p:nvSpPr>
        <p:spPr>
          <a:xfrm>
            <a:off x="420876" y="959561"/>
            <a:ext cx="8223393" cy="5140820"/>
          </a:xfrm>
        </p:spPr>
        <p:txBody>
          <a:bodyPr>
            <a:normAutofit/>
          </a:bodyPr>
          <a:lstStyle/>
          <a:p>
            <a:pPr marL="0" marR="0">
              <a:lnSpc>
                <a:spcPct val="107000"/>
              </a:lnSpc>
              <a:spcAft>
                <a:spcPts val="800"/>
              </a:spcAft>
            </a:pPr>
            <a:r>
              <a:rPr lang="en-US" sz="2400" b="1" kern="100" dirty="0" err="1">
                <a:effectLst/>
                <a:latin typeface="Arial" panose="020B0604020202020204" pitchFamily="34" charset="0"/>
                <a:ea typeface="DengXian" panose="02010600030101010101" pitchFamily="2" charset="-122"/>
                <a:cs typeface="Arial" panose="020B0604020202020204" pitchFamily="34" charset="0"/>
              </a:rPr>
              <a:t>CoastWAVE</a:t>
            </a:r>
            <a:r>
              <a:rPr lang="en-US" sz="2400" b="1" kern="100" dirty="0">
                <a:effectLst/>
                <a:latin typeface="Arial" panose="020B0604020202020204" pitchFamily="34" charset="0"/>
                <a:ea typeface="DengXian" panose="02010600030101010101" pitchFamily="2" charset="-122"/>
                <a:cs typeface="Arial" panose="020B0604020202020204" pitchFamily="34" charset="0"/>
              </a:rPr>
              <a:t> Project</a:t>
            </a:r>
            <a:endParaRPr lang="en-US" sz="24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b="1" kern="100" dirty="0">
                <a:effectLst/>
                <a:latin typeface="Arial" panose="020B0604020202020204" pitchFamily="34" charset="0"/>
                <a:ea typeface="DengXian" panose="02010600030101010101" pitchFamily="2" charset="-122"/>
                <a:cs typeface="Arial" panose="020B0604020202020204" pitchFamily="34" charset="0"/>
              </a:rPr>
              <a:t>Objective:</a:t>
            </a:r>
            <a:r>
              <a:rPr lang="en-US" sz="2000" kern="100" dirty="0">
                <a:effectLst/>
                <a:latin typeface="Arial" panose="020B0604020202020204" pitchFamily="34" charset="0"/>
                <a:ea typeface="DengXian" panose="02010600030101010101" pitchFamily="2" charset="-122"/>
                <a:cs typeface="Arial" panose="020B0604020202020204" pitchFamily="34" charset="0"/>
              </a:rPr>
              <a:t> </a:t>
            </a:r>
            <a:r>
              <a:rPr lang="en-US" sz="2000" b="0" kern="100" dirty="0">
                <a:effectLst/>
                <a:latin typeface="Arial" panose="020B0604020202020204" pitchFamily="34" charset="0"/>
                <a:ea typeface="DengXian" panose="02010600030101010101" pitchFamily="2" charset="-122"/>
                <a:cs typeface="Arial" panose="020B0604020202020204" pitchFamily="34" charset="0"/>
              </a:rPr>
              <a:t>Strengthening tsunami preparedness and resilience in  the project’s coastal communities.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b="1" kern="100" dirty="0">
                <a:effectLst/>
                <a:latin typeface="Arial" panose="020B0604020202020204" pitchFamily="34" charset="0"/>
                <a:ea typeface="DengXian" panose="02010600030101010101" pitchFamily="2" charset="-122"/>
                <a:cs typeface="Arial" panose="020B0604020202020204" pitchFamily="34" charset="0"/>
              </a:rPr>
              <a:t>Focus Areas:</a:t>
            </a:r>
            <a:endParaRPr lang="en-US" sz="2000" kern="100" dirty="0">
              <a:effectLst/>
              <a:latin typeface="Arial" panose="020B0604020202020204" pitchFamily="34" charset="0"/>
              <a:ea typeface="DengXian" panose="02010600030101010101" pitchFamily="2" charset="-122"/>
              <a:cs typeface="Arial" panose="020B0604020202020204" pitchFamily="34"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Implementation of the Tsunami Ready Recognition Programme (TRRP).</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Addressing unique challenges of NEAM regions.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b="1" kern="100" dirty="0">
                <a:effectLst/>
                <a:latin typeface="Arial" panose="020B0604020202020204" pitchFamily="34" charset="0"/>
                <a:ea typeface="DengXian" panose="02010600030101010101" pitchFamily="2" charset="-122"/>
                <a:cs typeface="Arial" panose="020B0604020202020204" pitchFamily="34" charset="0"/>
              </a:rPr>
              <a:t>Key Outcomes:</a:t>
            </a:r>
            <a:endParaRPr lang="en-US" sz="2000" kern="100" dirty="0">
              <a:effectLst/>
              <a:latin typeface="Arial" panose="020B0604020202020204" pitchFamily="34" charset="0"/>
              <a:ea typeface="DengXian" panose="02010600030101010101" pitchFamily="2" charset="-122"/>
              <a:cs typeface="Arial" panose="020B0604020202020204" pitchFamily="34"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Enhanced community awareness.</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Improved response protocols and infrastructure.</a:t>
            </a:r>
          </a:p>
          <a:p>
            <a:pPr>
              <a:lnSpc>
                <a:spcPct val="150000"/>
              </a:lnSpc>
            </a:pPr>
            <a:endParaRPr lang="en-GB" sz="2800" b="0" dirty="0">
              <a:latin typeface="Arial" panose="020B0604020202020204" pitchFamily="34" charset="0"/>
              <a:cs typeface="Arial" panose="020B0604020202020204" pitchFamily="34" charset="0"/>
            </a:endParaRPr>
          </a:p>
        </p:txBody>
      </p:sp>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a:bodyPr>
          <a:lstStyle/>
          <a:p>
            <a:pPr algn="ctr"/>
            <a:r>
              <a:rPr lang="en-US" sz="3200" b="1" dirty="0">
                <a:effectLst/>
                <a:latin typeface="Calibri" panose="020F0502020204030204" pitchFamily="34" charset="0"/>
                <a:ea typeface="DengXian" panose="02010600030101010101" pitchFamily="2" charset="-122"/>
              </a:rPr>
              <a:t>UNESCO-IOC Regional Tsunami Ready Training for NEAM Region</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2</a:t>
            </a:fld>
            <a:endParaRPr lang="en-US" dirty="0"/>
          </a:p>
        </p:txBody>
      </p:sp>
      <p:pic>
        <p:nvPicPr>
          <p:cNvPr id="5" name="Picture 4" descr="A logo with a map and people&#10;&#10;Description automatically generated">
            <a:extLst>
              <a:ext uri="{FF2B5EF4-FFF2-40B4-BE49-F238E27FC236}">
                <a16:creationId xmlns:a16="http://schemas.microsoft.com/office/drawing/2014/main" id="{9ED70500-D1BB-00DB-ABD2-558908B79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177" y="866200"/>
            <a:ext cx="2768615" cy="2539413"/>
          </a:xfrm>
          <a:prstGeom prst="rect">
            <a:avLst/>
          </a:prstGeom>
        </p:spPr>
      </p:pic>
      <p:pic>
        <p:nvPicPr>
          <p:cNvPr id="2" name="Graphic 4" descr="P351#yIS1">
            <a:extLst>
              <a:ext uri="{FF2B5EF4-FFF2-40B4-BE49-F238E27FC236}">
                <a16:creationId xmlns:a16="http://schemas.microsoft.com/office/drawing/2014/main" id="{ED11A7F5-64C1-AD3F-E0C6-20EF71A5E72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6498" b="6425"/>
          <a:stretch/>
        </p:blipFill>
        <p:spPr bwMode="auto">
          <a:xfrm>
            <a:off x="6663129" y="3498974"/>
            <a:ext cx="5755640" cy="2818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2304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7C415C2F-9871-4C34-9D91-64256D397A58}"/>
              </a:ext>
            </a:extLst>
          </p:cNvPr>
          <p:cNvSpPr>
            <a:spLocks noGrp="1"/>
          </p:cNvSpPr>
          <p:nvPr>
            <p:ph type="body" sz="quarter" idx="16"/>
          </p:nvPr>
        </p:nvSpPr>
        <p:spPr>
          <a:xfrm>
            <a:off x="420876" y="959560"/>
            <a:ext cx="6830529" cy="5303017"/>
          </a:xfrm>
        </p:spPr>
        <p:txBody>
          <a:bodyPr>
            <a:normAutofit fontScale="85000" lnSpcReduction="20000"/>
          </a:bodyPr>
          <a:lstStyle/>
          <a:p>
            <a:pPr marL="0" marR="0">
              <a:lnSpc>
                <a:spcPct val="107000"/>
              </a:lnSpc>
              <a:spcBef>
                <a:spcPts val="0"/>
              </a:spcBef>
            </a:pPr>
            <a:r>
              <a:rPr lang="en-US" sz="3100" b="1" kern="100" dirty="0">
                <a:solidFill>
                  <a:srgbClr val="FF0000"/>
                </a:solidFill>
                <a:effectLst/>
                <a:latin typeface="Arial" panose="020B0604020202020204" pitchFamily="34" charset="0"/>
                <a:ea typeface="DengXian" panose="02010600030101010101" pitchFamily="2" charset="-122"/>
                <a:cs typeface="Arial" panose="020B0604020202020204" pitchFamily="34" charset="0"/>
              </a:rPr>
              <a:t>Case Study 1 –</a:t>
            </a:r>
            <a:r>
              <a:rPr lang="en-US" sz="3100" kern="100" dirty="0">
                <a:solidFill>
                  <a:srgbClr val="FF0000"/>
                </a:solidFill>
                <a:latin typeface="Arial" panose="020B0604020202020204" pitchFamily="34" charset="0"/>
                <a:ea typeface="DengXian" panose="02010600030101010101" pitchFamily="2" charset="-122"/>
                <a:cs typeface="Arial" panose="020B0604020202020204" pitchFamily="34" charset="0"/>
              </a:rPr>
              <a:t>El Jadida, Morocco</a:t>
            </a:r>
            <a:endParaRPr lang="en-US" sz="3100" kern="100"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a:p>
            <a:pPr marL="0" marR="0">
              <a:lnSpc>
                <a:spcPct val="107000"/>
              </a:lnSpc>
              <a:spcAft>
                <a:spcPts val="800"/>
              </a:spcAft>
            </a:pPr>
            <a:br>
              <a:rPr lang="en-US" sz="2800" kern="100" dirty="0">
                <a:effectLst/>
                <a:latin typeface="Arial" panose="020B0604020202020204" pitchFamily="34" charset="0"/>
                <a:ea typeface="DengXian" panose="02010600030101010101" pitchFamily="2" charset="-122"/>
                <a:cs typeface="Arial" panose="020B0604020202020204" pitchFamily="34" charset="0"/>
              </a:rPr>
            </a:br>
            <a:r>
              <a:rPr lang="en-US" sz="2800" b="1" kern="100" dirty="0">
                <a:effectLst/>
                <a:latin typeface="Arial" panose="020B0604020202020204" pitchFamily="34" charset="0"/>
                <a:ea typeface="DengXian" panose="02010600030101010101" pitchFamily="2" charset="-122"/>
                <a:cs typeface="Arial" panose="020B0604020202020204" pitchFamily="34" charset="0"/>
              </a:rPr>
              <a:t>Key Actions Implemented:</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07000"/>
              </a:lnSpc>
              <a:spcAft>
                <a:spcPts val="800"/>
              </a:spcAft>
              <a:buFont typeface="+mj-lt"/>
              <a:buAutoNum type="arabicPeriod"/>
              <a:tabLst>
                <a:tab pos="457200" algn="l"/>
              </a:tabLst>
            </a:pPr>
            <a:r>
              <a:rPr lang="en-US" sz="2600" b="1" kern="100" dirty="0">
                <a:effectLst/>
                <a:latin typeface="Arial" panose="020B0604020202020204" pitchFamily="34" charset="0"/>
                <a:ea typeface="DengXian" panose="02010600030101010101" pitchFamily="2" charset="-122"/>
                <a:cs typeface="Arial" panose="020B0604020202020204" pitchFamily="34" charset="0"/>
              </a:rPr>
              <a:t>Tsunami Evacuation Maps</a:t>
            </a:r>
            <a:r>
              <a:rPr lang="en-US" sz="2600" kern="100" dirty="0">
                <a:effectLst/>
                <a:latin typeface="Arial" panose="020B0604020202020204" pitchFamily="34" charset="0"/>
                <a:ea typeface="DengXian" panose="02010600030101010101" pitchFamily="2" charset="-122"/>
                <a:cs typeface="Arial" panose="020B0604020202020204" pitchFamily="34" charset="0"/>
              </a:rPr>
              <a:t>:</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600" b="0" kern="100" dirty="0">
                <a:effectLst/>
                <a:latin typeface="Arial" panose="020B0604020202020204" pitchFamily="34" charset="0"/>
                <a:ea typeface="DengXian" panose="02010600030101010101" pitchFamily="2" charset="-122"/>
                <a:cs typeface="Arial" panose="020B0604020202020204" pitchFamily="34" charset="0"/>
              </a:rPr>
              <a:t>Developed evacuation routes tailored to local geography.</a:t>
            </a:r>
          </a:p>
          <a:p>
            <a:pPr marL="342900" marR="0" lvl="0" indent="-342900">
              <a:lnSpc>
                <a:spcPct val="107000"/>
              </a:lnSpc>
              <a:spcAft>
                <a:spcPts val="800"/>
              </a:spcAft>
              <a:buFont typeface="+mj-lt"/>
              <a:buAutoNum type="arabicPeriod"/>
              <a:tabLst>
                <a:tab pos="457200" algn="l"/>
              </a:tabLst>
            </a:pPr>
            <a:r>
              <a:rPr lang="en-US" sz="2600" b="1" kern="100" dirty="0">
                <a:effectLst/>
                <a:latin typeface="Arial" panose="020B0604020202020204" pitchFamily="34" charset="0"/>
                <a:ea typeface="DengXian" panose="02010600030101010101" pitchFamily="2" charset="-122"/>
                <a:cs typeface="Arial" panose="020B0604020202020204" pitchFamily="34" charset="0"/>
              </a:rPr>
              <a:t>Public Awareness Campaigns</a:t>
            </a:r>
            <a:r>
              <a:rPr lang="en-US" sz="2600" kern="100" dirty="0">
                <a:effectLst/>
                <a:latin typeface="Arial" panose="020B0604020202020204" pitchFamily="34" charset="0"/>
                <a:ea typeface="DengXian" panose="02010600030101010101" pitchFamily="2" charset="-122"/>
                <a:cs typeface="Arial" panose="020B0604020202020204" pitchFamily="34" charset="0"/>
              </a:rPr>
              <a:t>:</a:t>
            </a:r>
          </a:p>
          <a:p>
            <a:pPr marL="742950" marR="0" lvl="1" indent="-285750">
              <a:lnSpc>
                <a:spcPct val="107000"/>
              </a:lnSpc>
              <a:spcBef>
                <a:spcPts val="0"/>
              </a:spcBef>
              <a:buSzPts val="1000"/>
              <a:buFont typeface="Courier New" panose="02070309020205020404" pitchFamily="49" charset="0"/>
              <a:buChar char="o"/>
              <a:tabLst>
                <a:tab pos="914400" algn="l"/>
              </a:tabLst>
            </a:pPr>
            <a:r>
              <a:rPr lang="en-US" sz="2600" b="0" kern="100" dirty="0">
                <a:effectLst/>
                <a:latin typeface="Arial" panose="020B0604020202020204" pitchFamily="34" charset="0"/>
                <a:ea typeface="DengXian" panose="02010600030101010101" pitchFamily="2" charset="-122"/>
                <a:cs typeface="Arial" panose="020B0604020202020204" pitchFamily="34" charset="0"/>
              </a:rPr>
              <a:t>Distribution of educational materials.</a:t>
            </a:r>
          </a:p>
          <a:p>
            <a:pPr marL="742950" marR="0" lvl="1" indent="-285750">
              <a:lnSpc>
                <a:spcPct val="107000"/>
              </a:lnSpc>
              <a:spcBef>
                <a:spcPts val="0"/>
              </a:spcBef>
              <a:buSzPts val="1000"/>
              <a:buFont typeface="Courier New" panose="02070309020205020404" pitchFamily="49" charset="0"/>
              <a:buChar char="o"/>
              <a:tabLst>
                <a:tab pos="914400" algn="l"/>
              </a:tabLst>
            </a:pPr>
            <a:r>
              <a:rPr lang="en-US" sz="2600" b="0" kern="100" dirty="0">
                <a:effectLst/>
                <a:latin typeface="Arial" panose="020B0604020202020204" pitchFamily="34" charset="0"/>
                <a:ea typeface="DengXian" panose="02010600030101010101" pitchFamily="2" charset="-122"/>
                <a:cs typeface="Arial" panose="020B0604020202020204" pitchFamily="34" charset="0"/>
              </a:rPr>
              <a:t>Outreach through schools and community events.</a:t>
            </a:r>
          </a:p>
          <a:p>
            <a:pPr marL="342900" marR="0" lvl="0" indent="-342900">
              <a:lnSpc>
                <a:spcPct val="107000"/>
              </a:lnSpc>
              <a:spcAft>
                <a:spcPts val="800"/>
              </a:spcAft>
              <a:buFont typeface="+mj-lt"/>
              <a:buAutoNum type="arabicPeriod"/>
              <a:tabLst>
                <a:tab pos="457200" algn="l"/>
              </a:tabLst>
            </a:pPr>
            <a:r>
              <a:rPr lang="en-US" sz="2600" b="1" kern="100" dirty="0">
                <a:effectLst/>
                <a:latin typeface="Arial" panose="020B0604020202020204" pitchFamily="34" charset="0"/>
                <a:ea typeface="DengXian" panose="02010600030101010101" pitchFamily="2" charset="-122"/>
                <a:cs typeface="Arial" panose="020B0604020202020204" pitchFamily="34" charset="0"/>
              </a:rPr>
              <a:t>Tsunami Drills</a:t>
            </a:r>
            <a:r>
              <a:rPr lang="en-US" sz="2600" kern="100" dirty="0">
                <a:effectLst/>
                <a:latin typeface="Arial" panose="020B0604020202020204" pitchFamily="34" charset="0"/>
                <a:ea typeface="DengXian" panose="02010600030101010101" pitchFamily="2" charset="-122"/>
                <a:cs typeface="Arial" panose="020B0604020202020204" pitchFamily="34" charset="0"/>
              </a:rPr>
              <a:t>:</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600" b="0" kern="100" dirty="0">
                <a:effectLst/>
                <a:latin typeface="Arial" panose="020B0604020202020204" pitchFamily="34" charset="0"/>
                <a:ea typeface="DengXian" panose="02010600030101010101" pitchFamily="2" charset="-122"/>
                <a:cs typeface="Arial" panose="020B0604020202020204" pitchFamily="34" charset="0"/>
              </a:rPr>
              <a:t>Regularly conducted, involving residents and local authorities.</a:t>
            </a:r>
          </a:p>
          <a:p>
            <a:pPr>
              <a:lnSpc>
                <a:spcPct val="150000"/>
              </a:lnSpc>
            </a:pPr>
            <a:endParaRPr lang="en-GB" sz="2400" b="0"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3</a:t>
            </a:fld>
            <a:endParaRPr lang="en-US" dirty="0"/>
          </a:p>
        </p:txBody>
      </p:sp>
      <p:sp>
        <p:nvSpPr>
          <p:cNvPr id="6" name="Titre 9">
            <a:extLst>
              <a:ext uri="{FF2B5EF4-FFF2-40B4-BE49-F238E27FC236}">
                <a16:creationId xmlns:a16="http://schemas.microsoft.com/office/drawing/2014/main" id="{F8C4E585-B51F-5CC9-21F1-BEFAEFAAA0DB}"/>
              </a:ext>
            </a:extLst>
          </p:cNvPr>
          <p:cNvSpPr>
            <a:spLocks noGrp="1"/>
          </p:cNvSpPr>
          <p:nvPr>
            <p:ph type="ctrTitle"/>
          </p:nvPr>
        </p:nvSpPr>
        <p:spPr>
          <a:xfrm>
            <a:off x="420894" y="151609"/>
            <a:ext cx="11350193" cy="455408"/>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Regional Tsunami Ready Training for NEAM Region</a:t>
            </a:r>
            <a:endParaRPr lang="fr-FR" sz="3200" b="1" dirty="0"/>
          </a:p>
        </p:txBody>
      </p:sp>
      <p:grpSp>
        <p:nvGrpSpPr>
          <p:cNvPr id="7" name="Group 6" descr="P698C2T9#y1">
            <a:extLst>
              <a:ext uri="{FF2B5EF4-FFF2-40B4-BE49-F238E27FC236}">
                <a16:creationId xmlns:a16="http://schemas.microsoft.com/office/drawing/2014/main" id="{5E1D064D-CA6F-904E-4FAE-A503384E1E4B}"/>
              </a:ext>
            </a:extLst>
          </p:cNvPr>
          <p:cNvGrpSpPr/>
          <p:nvPr/>
        </p:nvGrpSpPr>
        <p:grpSpPr>
          <a:xfrm>
            <a:off x="7251405" y="959560"/>
            <a:ext cx="2951480" cy="2009096"/>
            <a:chOff x="0" y="0"/>
            <a:chExt cx="4558030" cy="3203243"/>
          </a:xfrm>
        </p:grpSpPr>
        <p:pic>
          <p:nvPicPr>
            <p:cNvPr id="9" name="Picture 8" descr="A map of a city&#10;&#10;Description automatically generated">
              <a:extLst>
                <a:ext uri="{FF2B5EF4-FFF2-40B4-BE49-F238E27FC236}">
                  <a16:creationId xmlns:a16="http://schemas.microsoft.com/office/drawing/2014/main" id="{3070854F-B4DA-ADCF-DAA7-C0E662363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3"/>
              <a:ext cx="4558030" cy="3200400"/>
            </a:xfrm>
            <a:prstGeom prst="rect">
              <a:avLst/>
            </a:prstGeom>
          </p:spPr>
        </p:pic>
        <p:pic>
          <p:nvPicPr>
            <p:cNvPr id="11" name="Picture 10" descr="A map of a city&#10;&#10;Description automatically generated">
              <a:extLst>
                <a:ext uri="{FF2B5EF4-FFF2-40B4-BE49-F238E27FC236}">
                  <a16:creationId xmlns:a16="http://schemas.microsoft.com/office/drawing/2014/main" id="{84CB3B37-2660-5E66-08AF-45327B53A6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9081" y="2843"/>
              <a:ext cx="1760220" cy="1043940"/>
            </a:xfrm>
            <a:prstGeom prst="rect">
              <a:avLst/>
            </a:prstGeom>
          </p:spPr>
        </p:pic>
        <p:cxnSp>
          <p:nvCxnSpPr>
            <p:cNvPr id="13" name="Straight Arrow Connector 12">
              <a:extLst>
                <a:ext uri="{FF2B5EF4-FFF2-40B4-BE49-F238E27FC236}">
                  <a16:creationId xmlns:a16="http://schemas.microsoft.com/office/drawing/2014/main" id="{1D353869-0761-813F-79F9-BFCFC7B456ED}"/>
                </a:ext>
              </a:extLst>
            </p:cNvPr>
            <p:cNvCxnSpPr/>
            <p:nvPr/>
          </p:nvCxnSpPr>
          <p:spPr>
            <a:xfrm flipV="1">
              <a:off x="1023582" y="0"/>
              <a:ext cx="1685499" cy="83305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3DCAF9-599D-EC59-ED1C-0176778F9891}"/>
                </a:ext>
              </a:extLst>
            </p:cNvPr>
            <p:cNvCxnSpPr/>
            <p:nvPr/>
          </p:nvCxnSpPr>
          <p:spPr>
            <a:xfrm flipV="1">
              <a:off x="798394" y="1028984"/>
              <a:ext cx="1910364" cy="10804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Picture 7" descr="P695L7C1T9#y1">
            <a:extLst>
              <a:ext uri="{FF2B5EF4-FFF2-40B4-BE49-F238E27FC236}">
                <a16:creationId xmlns:a16="http://schemas.microsoft.com/office/drawing/2014/main" id="{41279901-36E8-DF4C-403B-EA8E1C8C6B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4275" y="1718016"/>
            <a:ext cx="3221552" cy="1926913"/>
          </a:xfrm>
          <a:prstGeom prst="rect">
            <a:avLst/>
          </a:prstGeom>
        </p:spPr>
      </p:pic>
      <p:pic>
        <p:nvPicPr>
          <p:cNvPr id="15" name="Picture 14" descr="P894C3T15#y1">
            <a:extLst>
              <a:ext uri="{FF2B5EF4-FFF2-40B4-BE49-F238E27FC236}">
                <a16:creationId xmlns:a16="http://schemas.microsoft.com/office/drawing/2014/main" id="{930AA56A-3999-8E71-2F5A-3B31972795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251" b="32283"/>
          <a:stretch/>
        </p:blipFill>
        <p:spPr bwMode="auto">
          <a:xfrm>
            <a:off x="10577551" y="3429635"/>
            <a:ext cx="1781810" cy="1958340"/>
          </a:xfrm>
          <a:prstGeom prst="rect">
            <a:avLst/>
          </a:prstGeom>
          <a:ln>
            <a:noFill/>
          </a:ln>
          <a:extLst>
            <a:ext uri="{53640926-AAD7-44D8-BBD7-CCE9431645EC}">
              <a14:shadowObscured xmlns:a14="http://schemas.microsoft.com/office/drawing/2010/main"/>
            </a:ext>
          </a:extLst>
        </p:spPr>
      </p:pic>
      <p:pic>
        <p:nvPicPr>
          <p:cNvPr id="17" name="Picture 16" descr="P892C1T15#y1">
            <a:extLst>
              <a:ext uri="{FF2B5EF4-FFF2-40B4-BE49-F238E27FC236}">
                <a16:creationId xmlns:a16="http://schemas.microsoft.com/office/drawing/2014/main" id="{B587868B-CDFE-8F2F-2BA1-D9CF5544B6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7972" y="5333438"/>
            <a:ext cx="1887855" cy="1258570"/>
          </a:xfrm>
          <a:prstGeom prst="rect">
            <a:avLst/>
          </a:prstGeom>
        </p:spPr>
      </p:pic>
      <p:pic>
        <p:nvPicPr>
          <p:cNvPr id="18" name="Image 16" descr="P1137#yIS1">
            <a:extLst>
              <a:ext uri="{FF2B5EF4-FFF2-40B4-BE49-F238E27FC236}">
                <a16:creationId xmlns:a16="http://schemas.microsoft.com/office/drawing/2014/main" id="{80CFFE7A-E450-D4CD-E940-0C37B017A32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3274" y="3667373"/>
            <a:ext cx="3415685" cy="2180985"/>
          </a:xfrm>
          <a:prstGeom prst="rect">
            <a:avLst/>
          </a:prstGeom>
          <a:noFill/>
          <a:ln>
            <a:noFill/>
          </a:ln>
        </p:spPr>
      </p:pic>
    </p:spTree>
    <p:extLst>
      <p:ext uri="{BB962C8B-B14F-4D97-AF65-F5344CB8AC3E}">
        <p14:creationId xmlns:p14="http://schemas.microsoft.com/office/powerpoint/2010/main" val="328697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7C415C2F-9871-4C34-9D91-64256D397A58}"/>
              </a:ext>
            </a:extLst>
          </p:cNvPr>
          <p:cNvSpPr>
            <a:spLocks noGrp="1"/>
          </p:cNvSpPr>
          <p:nvPr>
            <p:ph type="body" sz="quarter" idx="16"/>
          </p:nvPr>
        </p:nvSpPr>
        <p:spPr>
          <a:xfrm>
            <a:off x="420877" y="885669"/>
            <a:ext cx="6947486" cy="5451539"/>
          </a:xfrm>
        </p:spPr>
        <p:txBody>
          <a:bodyPr>
            <a:normAutofit/>
          </a:bodyPr>
          <a:lstStyle/>
          <a:p>
            <a:pPr marL="0" marR="0">
              <a:lnSpc>
                <a:spcPct val="107000"/>
              </a:lnSpc>
              <a:spcBef>
                <a:spcPts val="0"/>
              </a:spcBef>
            </a:pPr>
            <a:r>
              <a:rPr lang="en-US" sz="2600" b="1" kern="100" dirty="0">
                <a:solidFill>
                  <a:srgbClr val="FF0000"/>
                </a:solidFill>
                <a:effectLst/>
                <a:latin typeface="Aptos" panose="020B0004020202020204" pitchFamily="34" charset="0"/>
                <a:ea typeface="DengXian" panose="02010600030101010101" pitchFamily="2" charset="-122"/>
                <a:cs typeface="Arial" panose="020B0604020202020204" pitchFamily="34" charset="0"/>
              </a:rPr>
              <a:t>Case Study 2 –</a:t>
            </a:r>
            <a:r>
              <a:rPr lang="en-US" sz="2600" kern="100" dirty="0">
                <a:solidFill>
                  <a:srgbClr val="FF0000"/>
                </a:solidFill>
                <a:effectLst/>
                <a:latin typeface="Aptos" panose="020B0004020202020204" pitchFamily="34" charset="0"/>
                <a:ea typeface="DengXian" panose="02010600030101010101" pitchFamily="2" charset="-122"/>
                <a:cs typeface="Arial" panose="020B0604020202020204" pitchFamily="34" charset="0"/>
              </a:rPr>
              <a:t>Chipiona, </a:t>
            </a:r>
            <a:r>
              <a:rPr lang="en-US" sz="2600" b="1" kern="100" dirty="0">
                <a:solidFill>
                  <a:srgbClr val="FF0000"/>
                </a:solidFill>
                <a:effectLst/>
                <a:latin typeface="Aptos" panose="020B0004020202020204" pitchFamily="34" charset="0"/>
                <a:ea typeface="DengXian" panose="02010600030101010101" pitchFamily="2" charset="-122"/>
                <a:cs typeface="Arial" panose="020B0604020202020204" pitchFamily="34" charset="0"/>
              </a:rPr>
              <a:t>Spain</a:t>
            </a:r>
            <a:endParaRPr lang="en-US" sz="2600" kern="100" dirty="0">
              <a:solidFill>
                <a:srgbClr val="FF0000"/>
              </a:solidFill>
              <a:effectLst/>
              <a:latin typeface="Aptos" panose="020B0004020202020204" pitchFamily="34" charset="0"/>
              <a:ea typeface="DengXian" panose="02010600030101010101" pitchFamily="2" charset="-122"/>
              <a:cs typeface="Arial" panose="020B0604020202020204" pitchFamily="34" charset="0"/>
            </a:endParaRPr>
          </a:p>
          <a:p>
            <a:pPr marL="0" marR="0">
              <a:lnSpc>
                <a:spcPct val="107000"/>
              </a:lnSpc>
              <a:spcAft>
                <a:spcPts val="800"/>
              </a:spcAft>
            </a:pPr>
            <a:r>
              <a:rPr lang="en-US" sz="2400" b="1" kern="100" dirty="0">
                <a:effectLst/>
                <a:latin typeface="Arial" panose="020B0604020202020204" pitchFamily="34" charset="0"/>
                <a:ea typeface="DengXian" panose="02010600030101010101" pitchFamily="2" charset="-122"/>
                <a:cs typeface="Arial" panose="020B0604020202020204" pitchFamily="34" charset="0"/>
              </a:rPr>
              <a:t>Key Actions Implemented:</a:t>
            </a:r>
            <a:endParaRPr lang="en-US" sz="24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07000"/>
              </a:lnSpc>
              <a:spcAft>
                <a:spcPts val="800"/>
              </a:spcAft>
              <a:buFont typeface="+mj-lt"/>
              <a:buAutoNum type="arabicPeriod"/>
              <a:tabLst>
                <a:tab pos="457200" algn="l"/>
              </a:tabLst>
            </a:pPr>
            <a:r>
              <a:rPr lang="en-US" sz="2000" b="1" kern="100" dirty="0">
                <a:effectLst/>
                <a:latin typeface="Arial" panose="020B0604020202020204" pitchFamily="34" charset="0"/>
                <a:ea typeface="DengXian" panose="02010600030101010101" pitchFamily="2" charset="-122"/>
                <a:cs typeface="Arial" panose="020B0604020202020204" pitchFamily="34" charset="0"/>
              </a:rPr>
              <a:t>Warning Systems</a:t>
            </a:r>
            <a:r>
              <a:rPr lang="en-US" sz="2000" kern="100" dirty="0">
                <a:effectLst/>
                <a:latin typeface="Arial" panose="020B0604020202020204" pitchFamily="34" charset="0"/>
                <a:ea typeface="DengXian" panose="02010600030101010101" pitchFamily="2" charset="-122"/>
                <a:cs typeface="Arial" panose="020B0604020202020204" pitchFamily="34" charset="0"/>
              </a:rPr>
              <a:t>:</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Installation of redundant communication networks.</a:t>
            </a:r>
          </a:p>
          <a:p>
            <a:pPr marL="342900" marR="0" lvl="0" indent="-342900">
              <a:lnSpc>
                <a:spcPct val="107000"/>
              </a:lnSpc>
              <a:spcAft>
                <a:spcPts val="800"/>
              </a:spcAft>
              <a:buFont typeface="+mj-lt"/>
              <a:buAutoNum type="arabicPeriod"/>
              <a:tabLst>
                <a:tab pos="457200" algn="l"/>
              </a:tabLst>
            </a:pPr>
            <a:r>
              <a:rPr lang="en-US" sz="2000" b="1" kern="100" dirty="0">
                <a:effectLst/>
                <a:latin typeface="Arial" panose="020B0604020202020204" pitchFamily="34" charset="0"/>
                <a:ea typeface="DengXian" panose="02010600030101010101" pitchFamily="2" charset="-122"/>
                <a:cs typeface="Arial" panose="020B0604020202020204" pitchFamily="34" charset="0"/>
              </a:rPr>
              <a:t>Training for Emergency Responders/ SOP Workshops</a:t>
            </a:r>
            <a:r>
              <a:rPr lang="en-US" sz="2000" kern="100" dirty="0">
                <a:effectLst/>
                <a:latin typeface="Arial" panose="020B0604020202020204" pitchFamily="34" charset="0"/>
                <a:ea typeface="DengXian" panose="02010600030101010101" pitchFamily="2" charset="-122"/>
                <a:cs typeface="Arial" panose="020B0604020202020204" pitchFamily="34" charset="0"/>
              </a:rPr>
              <a:t>:</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Capacity building for timely alerts and response.</a:t>
            </a:r>
          </a:p>
          <a:p>
            <a:pPr marL="342900" marR="0" lvl="0" indent="-342900">
              <a:lnSpc>
                <a:spcPct val="107000"/>
              </a:lnSpc>
              <a:spcAft>
                <a:spcPts val="800"/>
              </a:spcAft>
              <a:buFont typeface="+mj-lt"/>
              <a:buAutoNum type="arabicPeriod"/>
              <a:tabLst>
                <a:tab pos="457200" algn="l"/>
              </a:tabLst>
            </a:pPr>
            <a:r>
              <a:rPr lang="en-US" sz="2000" b="1" kern="100" dirty="0">
                <a:effectLst/>
                <a:latin typeface="Arial" panose="020B0604020202020204" pitchFamily="34" charset="0"/>
                <a:ea typeface="DengXian" panose="02010600030101010101" pitchFamily="2" charset="-122"/>
                <a:cs typeface="Arial" panose="020B0604020202020204" pitchFamily="34" charset="0"/>
              </a:rPr>
              <a:t>Engagements in National and local levels</a:t>
            </a:r>
            <a:r>
              <a:rPr lang="en-US" sz="2000" kern="100" dirty="0">
                <a:effectLst/>
                <a:latin typeface="Arial" panose="020B0604020202020204" pitchFamily="34" charset="0"/>
                <a:ea typeface="DengXian" panose="02010600030101010101" pitchFamily="2" charset="-122"/>
                <a:cs typeface="Arial" panose="020B0604020202020204" pitchFamily="34" charset="0"/>
              </a:rPr>
              <a:t>:</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Formation of local and national tsunami preparedness committees.</a:t>
            </a:r>
          </a:p>
          <a:p>
            <a:pPr>
              <a:lnSpc>
                <a:spcPct val="150000"/>
              </a:lnSpc>
            </a:pPr>
            <a:endParaRPr lang="en-GB" sz="1800" b="0"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4</a:t>
            </a:fld>
            <a:endParaRPr lang="en-US" dirty="0"/>
          </a:p>
        </p:txBody>
      </p:sp>
      <p:sp>
        <p:nvSpPr>
          <p:cNvPr id="5" name="Titre 9">
            <a:extLst>
              <a:ext uri="{FF2B5EF4-FFF2-40B4-BE49-F238E27FC236}">
                <a16:creationId xmlns:a16="http://schemas.microsoft.com/office/drawing/2014/main" id="{78C515D9-F1E5-6AA9-3540-39253CE6B51D}"/>
              </a:ext>
            </a:extLst>
          </p:cNvPr>
          <p:cNvSpPr>
            <a:spLocks noGrp="1"/>
          </p:cNvSpPr>
          <p:nvPr>
            <p:ph type="ctrTitle"/>
          </p:nvPr>
        </p:nvSpPr>
        <p:spPr>
          <a:xfrm>
            <a:off x="420894" y="151609"/>
            <a:ext cx="11350193" cy="455408"/>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Regional Tsunami Ready Training for NEAM Region</a:t>
            </a:r>
            <a:endParaRPr lang="fr-FR" sz="3200" b="1" dirty="0"/>
          </a:p>
        </p:txBody>
      </p:sp>
      <p:pic>
        <p:nvPicPr>
          <p:cNvPr id="6" name="image2.jpg" descr="P580#y1">
            <a:extLst>
              <a:ext uri="{FF2B5EF4-FFF2-40B4-BE49-F238E27FC236}">
                <a16:creationId xmlns:a16="http://schemas.microsoft.com/office/drawing/2014/main" id="{F8E42522-727C-5472-CC26-341230DA97E4}"/>
              </a:ext>
            </a:extLst>
          </p:cNvPr>
          <p:cNvPicPr/>
          <p:nvPr/>
        </p:nvPicPr>
        <p:blipFill>
          <a:blip r:embed="rId3"/>
          <a:srcRect b="11108"/>
          <a:stretch>
            <a:fillRect/>
          </a:stretch>
        </p:blipFill>
        <p:spPr>
          <a:xfrm>
            <a:off x="8185719" y="3814899"/>
            <a:ext cx="3686021" cy="2318847"/>
          </a:xfrm>
          <a:prstGeom prst="rect">
            <a:avLst/>
          </a:prstGeom>
          <a:ln w="3175">
            <a:solidFill>
              <a:schemeClr val="tx1"/>
            </a:solidFill>
          </a:ln>
        </p:spPr>
      </p:pic>
      <p:pic>
        <p:nvPicPr>
          <p:cNvPr id="7" name="Picture 6" descr="P758#yIS1">
            <a:extLst>
              <a:ext uri="{FF2B5EF4-FFF2-40B4-BE49-F238E27FC236}">
                <a16:creationId xmlns:a16="http://schemas.microsoft.com/office/drawing/2014/main" id="{C34B46E9-D7A4-FD9E-02F8-2760FB9F6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832" y="1603484"/>
            <a:ext cx="5188168" cy="2007954"/>
          </a:xfrm>
          <a:prstGeom prst="rect">
            <a:avLst/>
          </a:prstGeom>
        </p:spPr>
      </p:pic>
    </p:spTree>
    <p:extLst>
      <p:ext uri="{BB962C8B-B14F-4D97-AF65-F5344CB8AC3E}">
        <p14:creationId xmlns:p14="http://schemas.microsoft.com/office/powerpoint/2010/main" val="397986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A0C13-04F6-86B9-892F-65588F12C12E}"/>
            </a:ext>
          </a:extLst>
        </p:cNvPr>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272C2278-29F7-202C-35A9-8795864E86A6}"/>
              </a:ext>
            </a:extLst>
          </p:cNvPr>
          <p:cNvSpPr>
            <a:spLocks noGrp="1"/>
          </p:cNvSpPr>
          <p:nvPr>
            <p:ph type="body" sz="quarter" idx="16"/>
          </p:nvPr>
        </p:nvSpPr>
        <p:spPr>
          <a:xfrm>
            <a:off x="420878" y="959561"/>
            <a:ext cx="7298360" cy="5140820"/>
          </a:xfrm>
        </p:spPr>
        <p:txBody>
          <a:bodyPr>
            <a:normAutofit/>
          </a:bodyPr>
          <a:lstStyle/>
          <a:p>
            <a:pPr marL="0" marR="0">
              <a:lnSpc>
                <a:spcPct val="107000"/>
              </a:lnSpc>
              <a:spcAft>
                <a:spcPts val="800"/>
              </a:spcAft>
            </a:pPr>
            <a:r>
              <a:rPr lang="en-US" sz="2400" b="1" kern="100" dirty="0">
                <a:effectLst/>
                <a:latin typeface="Arial" panose="020B0604020202020204" pitchFamily="34" charset="0"/>
                <a:ea typeface="DengXian" panose="02010600030101010101" pitchFamily="2" charset="-122"/>
                <a:cs typeface="Arial" panose="020B0604020202020204" pitchFamily="34" charset="0"/>
              </a:rPr>
              <a:t>Lessons Learned</a:t>
            </a:r>
            <a:endParaRPr lang="en-US" sz="24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b="1" kern="100" dirty="0">
                <a:effectLst/>
                <a:latin typeface="Arial" panose="020B0604020202020204" pitchFamily="34" charset="0"/>
                <a:ea typeface="DengXian" panose="02010600030101010101" pitchFamily="2" charset="-122"/>
                <a:cs typeface="Arial" panose="020B0604020202020204" pitchFamily="34" charset="0"/>
              </a:rPr>
              <a:t>Local Adaptation is Key</a:t>
            </a:r>
            <a:r>
              <a:rPr lang="en-US" sz="2000" kern="100" dirty="0">
                <a:effectLst/>
                <a:latin typeface="Arial" panose="020B0604020202020204" pitchFamily="34" charset="0"/>
                <a:ea typeface="DengXian" panose="02010600030101010101" pitchFamily="2" charset="-122"/>
                <a:cs typeface="Arial" panose="020B0604020202020204" pitchFamily="34" charset="0"/>
              </a:rPr>
              <a:t>: </a:t>
            </a:r>
            <a:r>
              <a:rPr lang="en-US" sz="2000" b="0" kern="100" dirty="0">
                <a:effectLst/>
                <a:latin typeface="Arial" panose="020B0604020202020204" pitchFamily="34" charset="0"/>
                <a:ea typeface="DengXian" panose="02010600030101010101" pitchFamily="2" charset="-122"/>
                <a:cs typeface="Arial" panose="020B0604020202020204" pitchFamily="34" charset="0"/>
              </a:rPr>
              <a:t>Solutions must be tailored to specific community needs and geography.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b="1" kern="100" dirty="0">
                <a:effectLst/>
                <a:latin typeface="Arial" panose="020B0604020202020204" pitchFamily="34" charset="0"/>
                <a:ea typeface="DengXian" panose="02010600030101010101" pitchFamily="2" charset="-122"/>
                <a:cs typeface="Arial" panose="020B0604020202020204" pitchFamily="34" charset="0"/>
              </a:rPr>
              <a:t>Community Involvement Matters</a:t>
            </a:r>
            <a:r>
              <a:rPr lang="en-US" sz="2000" kern="100" dirty="0">
                <a:effectLst/>
                <a:latin typeface="Arial" panose="020B0604020202020204" pitchFamily="34" charset="0"/>
                <a:ea typeface="DengXian" panose="02010600030101010101" pitchFamily="2" charset="-122"/>
                <a:cs typeface="Arial" panose="020B0604020202020204" pitchFamily="34" charset="0"/>
              </a:rPr>
              <a:t>: </a:t>
            </a:r>
            <a:r>
              <a:rPr lang="en-US" sz="2000" b="0" kern="100" dirty="0">
                <a:effectLst/>
                <a:latin typeface="Arial" panose="020B0604020202020204" pitchFamily="34" charset="0"/>
                <a:ea typeface="DengXian" panose="02010600030101010101" pitchFamily="2" charset="-122"/>
                <a:cs typeface="Arial" panose="020B0604020202020204" pitchFamily="34" charset="0"/>
              </a:rPr>
              <a:t>High engagement ensures greater preparedness and ownership.</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b="1" kern="100" dirty="0">
                <a:effectLst/>
                <a:latin typeface="Arial" panose="020B0604020202020204" pitchFamily="34" charset="0"/>
                <a:ea typeface="DengXian" panose="02010600030101010101" pitchFamily="2" charset="-122"/>
                <a:cs typeface="Arial" panose="020B0604020202020204" pitchFamily="34" charset="0"/>
              </a:rPr>
              <a:t>Regular Drills Enhance Readiness</a:t>
            </a:r>
            <a:r>
              <a:rPr lang="en-US" sz="2000" kern="100" dirty="0">
                <a:effectLst/>
                <a:latin typeface="Arial" panose="020B0604020202020204" pitchFamily="34" charset="0"/>
                <a:ea typeface="DengXian" panose="02010600030101010101" pitchFamily="2" charset="-122"/>
                <a:cs typeface="Arial" panose="020B0604020202020204" pitchFamily="34" charset="0"/>
              </a:rPr>
              <a:t>: </a:t>
            </a:r>
            <a:r>
              <a:rPr lang="en-US" sz="2000" b="0" kern="100" dirty="0">
                <a:effectLst/>
                <a:latin typeface="Arial" panose="020B0604020202020204" pitchFamily="34" charset="0"/>
                <a:ea typeface="DengXian" panose="02010600030101010101" pitchFamily="2" charset="-122"/>
                <a:cs typeface="Arial" panose="020B0604020202020204" pitchFamily="34" charset="0"/>
              </a:rPr>
              <a:t>Periodic exercises improve response efficiency and highlight areas for improvement.</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b="1" kern="100" dirty="0">
                <a:effectLst/>
                <a:latin typeface="Arial" panose="020B0604020202020204" pitchFamily="34" charset="0"/>
                <a:ea typeface="DengXian" panose="02010600030101010101" pitchFamily="2" charset="-122"/>
                <a:cs typeface="Arial" panose="020B0604020202020204" pitchFamily="34" charset="0"/>
              </a:rPr>
              <a:t>Collaboration Works</a:t>
            </a:r>
            <a:r>
              <a:rPr lang="en-US" sz="2000" kern="100" dirty="0">
                <a:effectLst/>
                <a:latin typeface="Arial" panose="020B0604020202020204" pitchFamily="34" charset="0"/>
                <a:ea typeface="DengXian" panose="02010600030101010101" pitchFamily="2" charset="-122"/>
                <a:cs typeface="Arial" panose="020B0604020202020204" pitchFamily="34" charset="0"/>
              </a:rPr>
              <a:t>: </a:t>
            </a:r>
            <a:r>
              <a:rPr lang="en-US" sz="2000" b="0" kern="100" dirty="0">
                <a:effectLst/>
                <a:latin typeface="Arial" panose="020B0604020202020204" pitchFamily="34" charset="0"/>
                <a:ea typeface="DengXian" panose="02010600030101010101" pitchFamily="2" charset="-122"/>
                <a:cs typeface="Arial" panose="020B0604020202020204" pitchFamily="34" charset="0"/>
              </a:rPr>
              <a:t>Partnerships between international organizations, local governments, and residents yield sustainable results.</a:t>
            </a:r>
          </a:p>
          <a:p>
            <a:pPr>
              <a:lnSpc>
                <a:spcPct val="150000"/>
              </a:lnSpc>
            </a:pPr>
            <a:endParaRPr lang="en-GB" sz="1800" b="0" dirty="0"/>
          </a:p>
        </p:txBody>
      </p:sp>
      <p:sp>
        <p:nvSpPr>
          <p:cNvPr id="4" name="Slide Number Placeholder 3">
            <a:extLst>
              <a:ext uri="{FF2B5EF4-FFF2-40B4-BE49-F238E27FC236}">
                <a16:creationId xmlns:a16="http://schemas.microsoft.com/office/drawing/2014/main" id="{37449727-E939-93B1-5262-21695E17EC42}"/>
              </a:ext>
            </a:extLst>
          </p:cNvPr>
          <p:cNvSpPr>
            <a:spLocks noGrp="1"/>
          </p:cNvSpPr>
          <p:nvPr>
            <p:ph type="sldNum" sz="quarter" idx="12"/>
          </p:nvPr>
        </p:nvSpPr>
        <p:spPr/>
        <p:txBody>
          <a:bodyPr/>
          <a:lstStyle/>
          <a:p>
            <a:fld id="{116E103F-C569-40B8-B4E6-EB527A5C76D5}" type="slidenum">
              <a:rPr lang="en-US" smtClean="0"/>
              <a:pPr/>
              <a:t>5</a:t>
            </a:fld>
            <a:endParaRPr lang="en-US" dirty="0"/>
          </a:p>
        </p:txBody>
      </p:sp>
      <p:pic>
        <p:nvPicPr>
          <p:cNvPr id="6" name="Picture 5" descr="A logo with a check mark and people&#10;&#10;Description automatically generated">
            <a:extLst>
              <a:ext uri="{FF2B5EF4-FFF2-40B4-BE49-F238E27FC236}">
                <a16:creationId xmlns:a16="http://schemas.microsoft.com/office/drawing/2014/main" id="{BEB270EB-CF15-E2DE-004E-BFD30519C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2821" y="4358699"/>
            <a:ext cx="2479179" cy="1829450"/>
          </a:xfrm>
          <a:prstGeom prst="rect">
            <a:avLst/>
          </a:prstGeom>
        </p:spPr>
      </p:pic>
      <p:sp>
        <p:nvSpPr>
          <p:cNvPr id="5" name="Titre 9">
            <a:extLst>
              <a:ext uri="{FF2B5EF4-FFF2-40B4-BE49-F238E27FC236}">
                <a16:creationId xmlns:a16="http://schemas.microsoft.com/office/drawing/2014/main" id="{22182A1A-E6E2-A498-3BB8-9C7FBFF9F4BE}"/>
              </a:ext>
            </a:extLst>
          </p:cNvPr>
          <p:cNvSpPr>
            <a:spLocks noGrp="1"/>
          </p:cNvSpPr>
          <p:nvPr>
            <p:ph type="ctrTitle"/>
          </p:nvPr>
        </p:nvSpPr>
        <p:spPr>
          <a:xfrm>
            <a:off x="420894" y="151609"/>
            <a:ext cx="11350193" cy="455408"/>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Regional Tsunami Ready Training for NEAM Region</a:t>
            </a:r>
            <a:endParaRPr lang="fr-FR" sz="3200" b="1" dirty="0"/>
          </a:p>
        </p:txBody>
      </p:sp>
      <p:pic>
        <p:nvPicPr>
          <p:cNvPr id="7" name="Image 12" descr="P1141#yIS1">
            <a:extLst>
              <a:ext uri="{FF2B5EF4-FFF2-40B4-BE49-F238E27FC236}">
                <a16:creationId xmlns:a16="http://schemas.microsoft.com/office/drawing/2014/main" id="{CE7337ED-5A1B-D6DE-7C0F-19CF417B6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880442" y="1850065"/>
            <a:ext cx="4547075" cy="2610839"/>
          </a:xfrm>
          <a:prstGeom prst="rect">
            <a:avLst/>
          </a:prstGeom>
          <a:noFill/>
        </p:spPr>
      </p:pic>
    </p:spTree>
    <p:extLst>
      <p:ext uri="{BB962C8B-B14F-4D97-AF65-F5344CB8AC3E}">
        <p14:creationId xmlns:p14="http://schemas.microsoft.com/office/powerpoint/2010/main" val="293373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05857-3D51-9893-68C6-8345EC44226E}"/>
            </a:ext>
          </a:extLst>
        </p:cNvPr>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2E014DF4-7A67-63EF-D3F7-973D5571CDD6}"/>
              </a:ext>
            </a:extLst>
          </p:cNvPr>
          <p:cNvSpPr>
            <a:spLocks noGrp="1"/>
          </p:cNvSpPr>
          <p:nvPr>
            <p:ph type="body" sz="quarter" idx="16"/>
          </p:nvPr>
        </p:nvSpPr>
        <p:spPr>
          <a:xfrm>
            <a:off x="420877" y="959561"/>
            <a:ext cx="6256370" cy="5140820"/>
          </a:xfrm>
        </p:spPr>
        <p:txBody>
          <a:bodyPr>
            <a:normAutofit/>
          </a:bodyPr>
          <a:lstStyle/>
          <a:p>
            <a:pPr marL="0" marR="0">
              <a:lnSpc>
                <a:spcPct val="107000"/>
              </a:lnSpc>
              <a:spcAft>
                <a:spcPts val="800"/>
              </a:spcAft>
            </a:pPr>
            <a:r>
              <a:rPr lang="en-US" sz="2400" b="1" kern="100" dirty="0">
                <a:effectLst/>
                <a:latin typeface="Arial" panose="020B0604020202020204" pitchFamily="34" charset="0"/>
                <a:ea typeface="DengXian" panose="02010600030101010101" pitchFamily="2" charset="-122"/>
                <a:cs typeface="Arial" panose="020B0604020202020204" pitchFamily="34" charset="0"/>
              </a:rPr>
              <a:t>Moving Forward</a:t>
            </a:r>
            <a:endParaRPr lang="en-US" sz="24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Expand the implementation of the Tsunami Ready Programme to additional communities.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Leverage the success of </a:t>
            </a:r>
            <a:r>
              <a:rPr lang="en-US" sz="2000" b="0" kern="100" dirty="0" err="1">
                <a:effectLst/>
                <a:latin typeface="Arial" panose="020B0604020202020204" pitchFamily="34" charset="0"/>
                <a:ea typeface="DengXian" panose="02010600030101010101" pitchFamily="2" charset="-122"/>
                <a:cs typeface="Arial" panose="020B0604020202020204" pitchFamily="34" charset="0"/>
              </a:rPr>
              <a:t>CoastWAVE</a:t>
            </a:r>
            <a:r>
              <a:rPr lang="en-US" sz="2000" b="0" kern="100" dirty="0">
                <a:effectLst/>
                <a:latin typeface="Arial" panose="020B0604020202020204" pitchFamily="34" charset="0"/>
                <a:ea typeface="DengXian" panose="02010600030101010101" pitchFamily="2" charset="-122"/>
                <a:cs typeface="Arial" panose="020B0604020202020204" pitchFamily="34" charset="0"/>
              </a:rPr>
              <a:t> to:</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Share knowledge and tools with global coastal regions.</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Strengthen international collaboration for disaster risk reduction.</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b="0" kern="100" dirty="0">
                <a:effectLst/>
                <a:latin typeface="Arial" panose="020B0604020202020204" pitchFamily="34" charset="0"/>
                <a:ea typeface="DengXian" panose="02010600030101010101" pitchFamily="2" charset="-122"/>
                <a:cs typeface="Arial" panose="020B0604020202020204" pitchFamily="34" charset="0"/>
              </a:rPr>
              <a:t>Continue to foster a culture of preparedness and resilience.</a:t>
            </a:r>
          </a:p>
          <a:p>
            <a:pPr>
              <a:lnSpc>
                <a:spcPct val="150000"/>
              </a:lnSpc>
            </a:pPr>
            <a:endParaRPr lang="en-GB" sz="1800" b="0" dirty="0"/>
          </a:p>
        </p:txBody>
      </p:sp>
      <p:sp>
        <p:nvSpPr>
          <p:cNvPr id="4" name="Slide Number Placeholder 3">
            <a:extLst>
              <a:ext uri="{FF2B5EF4-FFF2-40B4-BE49-F238E27FC236}">
                <a16:creationId xmlns:a16="http://schemas.microsoft.com/office/drawing/2014/main" id="{E67E72A3-6C4C-6050-B7B1-8951DCA40CFD}"/>
              </a:ext>
            </a:extLst>
          </p:cNvPr>
          <p:cNvSpPr>
            <a:spLocks noGrp="1"/>
          </p:cNvSpPr>
          <p:nvPr>
            <p:ph type="sldNum" sz="quarter" idx="12"/>
          </p:nvPr>
        </p:nvSpPr>
        <p:spPr/>
        <p:txBody>
          <a:bodyPr/>
          <a:lstStyle/>
          <a:p>
            <a:fld id="{116E103F-C569-40B8-B4E6-EB527A5C76D5}" type="slidenum">
              <a:rPr lang="en-US" smtClean="0"/>
              <a:pPr/>
              <a:t>6</a:t>
            </a:fld>
            <a:endParaRPr lang="en-US" dirty="0"/>
          </a:p>
        </p:txBody>
      </p:sp>
      <p:sp>
        <p:nvSpPr>
          <p:cNvPr id="7" name="Titre 9">
            <a:extLst>
              <a:ext uri="{FF2B5EF4-FFF2-40B4-BE49-F238E27FC236}">
                <a16:creationId xmlns:a16="http://schemas.microsoft.com/office/drawing/2014/main" id="{BEE911DE-24EF-190D-C2B2-55742FE5A548}"/>
              </a:ext>
            </a:extLst>
          </p:cNvPr>
          <p:cNvSpPr>
            <a:spLocks noGrp="1"/>
          </p:cNvSpPr>
          <p:nvPr>
            <p:ph type="ctrTitle"/>
          </p:nvPr>
        </p:nvSpPr>
        <p:spPr>
          <a:xfrm>
            <a:off x="420894" y="151609"/>
            <a:ext cx="11350193" cy="455408"/>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Regional Tsunami Ready Training for NEAM Region</a:t>
            </a:r>
            <a:endParaRPr lang="fr-FR" sz="3200" b="1" dirty="0"/>
          </a:p>
        </p:txBody>
      </p:sp>
      <p:pic>
        <p:nvPicPr>
          <p:cNvPr id="9" name="Picture 8" descr="P1079C3T21#y1">
            <a:extLst>
              <a:ext uri="{FF2B5EF4-FFF2-40B4-BE49-F238E27FC236}">
                <a16:creationId xmlns:a16="http://schemas.microsoft.com/office/drawing/2014/main" id="{7925C997-B042-46A6-2D7D-CA89583932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8024"/>
          <a:stretch/>
        </p:blipFill>
        <p:spPr bwMode="auto">
          <a:xfrm>
            <a:off x="8559209" y="3505647"/>
            <a:ext cx="3320851" cy="2713767"/>
          </a:xfrm>
          <a:prstGeom prst="rect">
            <a:avLst/>
          </a:prstGeom>
          <a:ln>
            <a:noFill/>
          </a:ln>
          <a:extLst>
            <a:ext uri="{53640926-AAD7-44D8-BBD7-CCE9431645EC}">
              <a14:shadowObscured xmlns:a14="http://schemas.microsoft.com/office/drawing/2010/main"/>
            </a:ext>
          </a:extLst>
        </p:spPr>
      </p:pic>
      <p:pic>
        <p:nvPicPr>
          <p:cNvPr id="11" name="Picture 10" descr="P1154#yIS1">
            <a:extLst>
              <a:ext uri="{FF2B5EF4-FFF2-40B4-BE49-F238E27FC236}">
                <a16:creationId xmlns:a16="http://schemas.microsoft.com/office/drawing/2014/main" id="{8352AFDA-8EEB-11E5-58A0-1B30FCB6E4BB}"/>
              </a:ext>
            </a:extLst>
          </p:cNvPr>
          <p:cNvPicPr>
            <a:picLocks noChangeAspect="1"/>
          </p:cNvPicPr>
          <p:nvPr/>
        </p:nvPicPr>
        <p:blipFill rotWithShape="1">
          <a:blip r:embed="rId4">
            <a:extLst>
              <a:ext uri="{28A0092B-C50C-407E-A947-70E740481C1C}">
                <a14:useLocalDpi xmlns:a14="http://schemas.microsoft.com/office/drawing/2010/main" val="0"/>
              </a:ext>
            </a:extLst>
          </a:blip>
          <a:srcRect b="44979"/>
          <a:stretch/>
        </p:blipFill>
        <p:spPr bwMode="auto">
          <a:xfrm>
            <a:off x="6677247" y="1203332"/>
            <a:ext cx="5875655" cy="25800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618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006B805E-C165-422B-A729-CCAC88263F04}"/>
              </a:ext>
            </a:extLst>
          </p:cNvPr>
          <p:cNvSpPr txBox="1">
            <a:spLocks/>
          </p:cNvSpPr>
          <p:nvPr/>
        </p:nvSpPr>
        <p:spPr>
          <a:xfrm>
            <a:off x="3067420" y="3577213"/>
            <a:ext cx="6057158" cy="615553"/>
          </a:xfrm>
          <a:prstGeom prst="rect">
            <a:avLst/>
          </a:prstGeom>
          <a:noFill/>
        </p:spPr>
        <p:txBody>
          <a:bodyPr wrap="square" lIns="0" tIns="0" rIns="0" bIns="0">
            <a:spAutoFit/>
          </a:bodyPr>
          <a:lstStyle>
            <a:lvl1pPr marL="0" indent="0" algn="l" defTabSz="457200" rtl="0" eaLnBrk="1" latinLnBrk="0" hangingPunct="1">
              <a:spcBef>
                <a:spcPct val="20000"/>
              </a:spcBef>
              <a:buFont typeface="Arial"/>
              <a:buNone/>
              <a:defRPr sz="1800" kern="1200" baseline="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spcBef>
                <a:spcPts val="0"/>
              </a:spcBef>
            </a:pPr>
            <a:r>
              <a:rPr lang="fr-FR" sz="2000" b="1" dirty="0">
                <a:solidFill>
                  <a:schemeClr val="tx1"/>
                </a:solidFill>
              </a:rPr>
              <a:t>UNESCO</a:t>
            </a:r>
          </a:p>
          <a:p>
            <a:pPr algn="ctr">
              <a:spcBef>
                <a:spcPts val="0"/>
              </a:spcBef>
            </a:pPr>
            <a:r>
              <a:rPr lang="fr-FR" sz="2000" b="1" dirty="0" err="1">
                <a:solidFill>
                  <a:schemeClr val="tx1"/>
                </a:solidFill>
              </a:rPr>
              <a:t>Intergovernmental</a:t>
            </a:r>
            <a:r>
              <a:rPr lang="fr-FR" sz="2000" b="1" dirty="0">
                <a:solidFill>
                  <a:schemeClr val="tx1"/>
                </a:solidFill>
              </a:rPr>
              <a:t> </a:t>
            </a:r>
            <a:r>
              <a:rPr lang="fr-FR" sz="2000" b="1" dirty="0" err="1">
                <a:solidFill>
                  <a:schemeClr val="tx1"/>
                </a:solidFill>
              </a:rPr>
              <a:t>Oceanographic</a:t>
            </a:r>
            <a:r>
              <a:rPr lang="fr-FR" sz="2000" b="1" dirty="0">
                <a:solidFill>
                  <a:schemeClr val="tx1"/>
                </a:solidFill>
              </a:rPr>
              <a:t> Commission (IOC)</a:t>
            </a:r>
            <a:endParaRPr lang="en-GB" sz="2000" b="1" kern="1000" dirty="0">
              <a:solidFill>
                <a:schemeClr val="tx1"/>
              </a:solidFill>
            </a:endParaRPr>
          </a:p>
        </p:txBody>
      </p:sp>
      <p:sp>
        <p:nvSpPr>
          <p:cNvPr id="9" name="Sous-titre 2">
            <a:extLst>
              <a:ext uri="{FF2B5EF4-FFF2-40B4-BE49-F238E27FC236}">
                <a16:creationId xmlns:a16="http://schemas.microsoft.com/office/drawing/2014/main" id="{E81FADB3-AC87-46F2-AA7F-8CBD7321AF26}"/>
              </a:ext>
            </a:extLst>
          </p:cNvPr>
          <p:cNvSpPr txBox="1">
            <a:spLocks/>
          </p:cNvSpPr>
          <p:nvPr/>
        </p:nvSpPr>
        <p:spPr>
          <a:xfrm>
            <a:off x="4398568" y="4666849"/>
            <a:ext cx="3394862" cy="400110"/>
          </a:xfrm>
          <a:prstGeom prst="rect">
            <a:avLst/>
          </a:prstGeom>
          <a:noFill/>
        </p:spPr>
        <p:txBody>
          <a:bodyPr wrap="square" lIns="0" tIns="0" rIns="0" bIns="0">
            <a:spAutoFit/>
          </a:bodyPr>
          <a:lstStyle>
            <a:lvl1pPr marL="0" indent="0" algn="l" defTabSz="457200" rtl="0" eaLnBrk="1" latinLnBrk="0" hangingPunct="1">
              <a:spcBef>
                <a:spcPct val="20000"/>
              </a:spcBef>
              <a:buFont typeface="Arial"/>
              <a:buNone/>
              <a:defRPr sz="1800" kern="1200" baseline="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spcBef>
                <a:spcPts val="600"/>
              </a:spcBef>
            </a:pPr>
            <a:r>
              <a:rPr lang="en-US" sz="1400" b="1" dirty="0">
                <a:solidFill>
                  <a:schemeClr val="tx1"/>
                </a:solidFill>
                <a:effectLst/>
                <a:ea typeface="DengXian" panose="02010600030101010101" pitchFamily="2" charset="-122"/>
              </a:rPr>
              <a:t>UNESCO-IOC DG ECHO </a:t>
            </a:r>
            <a:r>
              <a:rPr lang="fr-FR" sz="1400" b="1" dirty="0" err="1">
                <a:solidFill>
                  <a:schemeClr val="tx1"/>
                </a:solidFill>
              </a:rPr>
              <a:t>CoastWAVE</a:t>
            </a:r>
            <a:r>
              <a:rPr lang="fr-FR" sz="1400" b="1" dirty="0">
                <a:solidFill>
                  <a:schemeClr val="tx1"/>
                </a:solidFill>
              </a:rPr>
              <a:t> 2.0 project</a:t>
            </a:r>
            <a:br>
              <a:rPr lang="en-US" sz="1200" dirty="0">
                <a:solidFill>
                  <a:srgbClr val="000000"/>
                </a:solidFill>
              </a:rPr>
            </a:br>
            <a:r>
              <a:rPr lang="en-US" sz="1200" dirty="0">
                <a:solidFill>
                  <a:srgbClr val="000000"/>
                </a:solidFill>
              </a:rPr>
              <a:t>Tsunami Resilience Section</a:t>
            </a:r>
          </a:p>
        </p:txBody>
      </p:sp>
      <p:pic>
        <p:nvPicPr>
          <p:cNvPr id="2" name="Picture 5">
            <a:extLst>
              <a:ext uri="{FF2B5EF4-FFF2-40B4-BE49-F238E27FC236}">
                <a16:creationId xmlns:a16="http://schemas.microsoft.com/office/drawing/2014/main" id="{02D920A3-BA13-735F-0FB9-484CB7CD0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1523" y="5368661"/>
            <a:ext cx="1977866" cy="118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778170"/>
      </p:ext>
    </p:extLst>
  </p:cSld>
  <p:clrMapOvr>
    <a:masterClrMapping/>
  </p:clrMapOvr>
</p:sld>
</file>

<file path=ppt/theme/theme1.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20" ma:contentTypeDescription="Create a new document." ma:contentTypeScope="" ma:versionID="de5e1728b5bda73eea2557a01c465133">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6cb9a8a5e980852654bf9faecc3a1610"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Time"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9356fda-4aa5-4147-874c-60c3a814ea89}"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b799ec2-212c-48b5-b7ff-d14ec6cbce2b">
      <UserInfo>
        <DisplayName>Hosagrahar, Jyoti</DisplayName>
        <AccountId>19</AccountId>
        <AccountType/>
      </UserInfo>
      <UserInfo>
        <DisplayName>Mohammad, Raheel</DisplayName>
        <AccountId>20</AccountId>
        <AccountType/>
      </UserInfo>
    </SharedWithUsers>
    <TaxCatchAll xmlns="5b799ec2-212c-48b5-b7ff-d14ec6cbce2b" xsi:nil="true"/>
    <_Flow_SignoffStatus xmlns="f8ef70f3-4e3d-42be-bd40-fbc1cacc1519" xsi:nil="true"/>
    <Date xmlns="f8ef70f3-4e3d-42be-bd40-fbc1cacc1519" xsi:nil="true"/>
    <lcf76f155ced4ddcb4097134ff3c332f xmlns="f8ef70f3-4e3d-42be-bd40-fbc1cacc15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29E140-4202-49FB-A08E-3710CA2F3A8A}">
  <ds:schemaRefs>
    <ds:schemaRef ds:uri="http://schemas.microsoft.com/sharepoint/v3/contenttype/forms"/>
  </ds:schemaRefs>
</ds:datastoreItem>
</file>

<file path=customXml/itemProps2.xml><?xml version="1.0" encoding="utf-8"?>
<ds:datastoreItem xmlns:ds="http://schemas.openxmlformats.org/officeDocument/2006/customXml" ds:itemID="{F8CDCB12-D8EF-4F75-8A65-8ED1D08FE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A62075-B3C9-4A3A-AE06-3BDCC332E1EB}">
  <ds:schemaRefs>
    <ds:schemaRef ds:uri="http://schemas.openxmlformats.org/package/2006/metadata/core-properties"/>
    <ds:schemaRef ds:uri="http://schemas.microsoft.com/office/2006/documentManagement/types"/>
    <ds:schemaRef ds:uri="4f1b3885-7e45-4972-9ad6-ae2e248e21dd"/>
    <ds:schemaRef ds:uri="http://purl.org/dc/elements/1.1/"/>
    <ds:schemaRef ds:uri="http://schemas.microsoft.com/office/2006/metadata/properties"/>
    <ds:schemaRef ds:uri="http://schemas.microsoft.com/office/infopath/2007/PartnerControls"/>
    <ds:schemaRef ds:uri="http://purl.org/dc/terms/"/>
    <ds:schemaRef ds:uri="59f4e87f-a7cf-4515-bab7-a1fc928e5fae"/>
    <ds:schemaRef ds:uri="http://www.w3.org/XML/1998/namespace"/>
    <ds:schemaRef ds:uri="http://purl.org/dc/dcmitype/"/>
    <ds:schemaRef ds:uri="5b799ec2-212c-48b5-b7ff-d14ec6cbce2b"/>
    <ds:schemaRef ds:uri="f8ef70f3-4e3d-42be-bd40-fbc1cacc1519"/>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emplate>Office Theme</Template>
  <TotalTime>2644</TotalTime>
  <Words>895</Words>
  <Application>Microsoft Office PowerPoint</Application>
  <PresentationFormat>Widescreen</PresentationFormat>
  <Paragraphs>86</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DengXian</vt:lpstr>
      <vt:lpstr>Myriad Pro</vt:lpstr>
      <vt:lpstr>Aptos</vt:lpstr>
      <vt:lpstr>Arial</vt:lpstr>
      <vt:lpstr>Calibri</vt:lpstr>
      <vt:lpstr>Calibri Light</vt:lpstr>
      <vt:lpstr>Courier New</vt:lpstr>
      <vt:lpstr>Symbol</vt:lpstr>
      <vt:lpstr>Thème Office</vt:lpstr>
      <vt:lpstr>PowerPoint Presentation</vt:lpstr>
      <vt:lpstr>UNESCO-IOC Regional Tsunami Ready Training for NEAM Region</vt:lpstr>
      <vt:lpstr>UNESCO-IOC Regional Tsunami Ready Training for NEAM Region</vt:lpstr>
      <vt:lpstr>UNESCO-IOC Regional Tsunami Ready Training for NEAM Region</vt:lpstr>
      <vt:lpstr>UNESCO-IOC Regional Tsunami Ready Training for NEAM Region</vt:lpstr>
      <vt:lpstr>UNESCO-IOC Regional Tsunami Ready Training for NEAM Region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 W</dc:creator>
  <cp:lastModifiedBy>Dilmen Vennin, Derya</cp:lastModifiedBy>
  <cp:revision>177</cp:revision>
  <dcterms:created xsi:type="dcterms:W3CDTF">2019-03-22T15:49:46Z</dcterms:created>
  <dcterms:modified xsi:type="dcterms:W3CDTF">2025-01-13T15:47:16Z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y fmtid="{D5CDD505-2E9C-101B-9397-08002B2CF9AE}" pid="3" name="_dlc_DocIdItemGuid">
    <vt:lpwstr>5c46f521-d66a-48f2-b4d3-7dd05baf4502</vt:lpwstr>
  </property>
  <property fmtid="{D5CDD505-2E9C-101B-9397-08002B2CF9AE}" pid="4" name="MediaServiceImageTags">
    <vt:lpwstr/>
  </property>
</Properties>
</file>