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10"/>
  </p:notesMasterIdLst>
  <p:sldIdLst>
    <p:sldId id="4145" r:id="rId2"/>
    <p:sldId id="4147" r:id="rId3"/>
    <p:sldId id="4154" r:id="rId4"/>
    <p:sldId id="4155" r:id="rId5"/>
    <p:sldId id="4156" r:id="rId6"/>
    <p:sldId id="4152" r:id="rId7"/>
    <p:sldId id="4150" r:id="rId8"/>
    <p:sldId id="415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36" autoAdjust="0"/>
    <p:restoredTop sz="94310"/>
  </p:normalViewPr>
  <p:slideViewPr>
    <p:cSldViewPr snapToGrid="0">
      <p:cViewPr varScale="1">
        <p:scale>
          <a:sx n="107" d="100"/>
          <a:sy n="107" d="100"/>
        </p:scale>
        <p:origin x="888" y="16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6628C3-85B9-45C5-A095-D6EEC25566DA}" type="datetimeFigureOut">
              <a:rPr lang="en-IN" smtClean="0"/>
              <a:t>17/01/25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1C7EA1-CE70-4A50-A510-B6B007E3ED66}" type="slidenum">
              <a:rPr lang="en-IN" smtClean="0"/>
              <a:t>‹#›</a:t>
            </a:fld>
            <a:endParaRPr lang="en-IN"/>
          </a:p>
        </p:txBody>
      </p:sp>
    </p:spTree>
    <p:extLst>
      <p:ext uri="{BB962C8B-B14F-4D97-AF65-F5344CB8AC3E}">
        <p14:creationId xmlns:p14="http://schemas.microsoft.com/office/powerpoint/2010/main" val="682074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6B50CE-16E2-F9DA-D714-7C7116F64E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D58918-6561-5083-A5CD-DDE0C7FC87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EC5CD0-1F26-1A83-2AC0-6A20F60C4F0F}"/>
              </a:ext>
            </a:extLst>
          </p:cNvPr>
          <p:cNvSpPr>
            <a:spLocks noGrp="1"/>
          </p:cNvSpPr>
          <p:nvPr>
            <p:ph type="body" idx="1"/>
          </p:nvPr>
        </p:nvSpPr>
        <p:spPr/>
        <p:txBody>
          <a:bodyPr/>
          <a:lstStyle/>
          <a:p>
            <a:pPr marL="171450" indent="-171450">
              <a:buFont typeface="Arial" panose="020B0604020202020204" pitchFamily="34" charset="0"/>
              <a:buChar char="•"/>
            </a:pPr>
            <a:endParaRPr lang="en-IN" dirty="0"/>
          </a:p>
        </p:txBody>
      </p:sp>
      <p:sp>
        <p:nvSpPr>
          <p:cNvPr id="4" name="Slide Number Placeholder 3">
            <a:extLst>
              <a:ext uri="{FF2B5EF4-FFF2-40B4-BE49-F238E27FC236}">
                <a16:creationId xmlns:a16="http://schemas.microsoft.com/office/drawing/2014/main" id="{2F74B78C-3C5A-8C16-02B1-A958B745591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C2ED-81C3-4BC2-993A-DC190D79F8C8}"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6017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114D27-9C9A-140E-794A-69B409FF68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6DEDB2-169E-5EE8-C2E5-A39ADB1F96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FD1302-D318-301F-8669-8BA1EF4DD4FA}"/>
              </a:ext>
            </a:extLst>
          </p:cNvPr>
          <p:cNvSpPr>
            <a:spLocks noGrp="1"/>
          </p:cNvSpPr>
          <p:nvPr>
            <p:ph type="body" idx="1"/>
          </p:nvPr>
        </p:nvSpPr>
        <p:spPr/>
        <p:txBody>
          <a:bodyPr/>
          <a:lstStyle/>
          <a:p>
            <a:pPr marL="171450" indent="-171450">
              <a:buFont typeface="Arial" panose="020B0604020202020204" pitchFamily="34" charset="0"/>
              <a:buChar char="•"/>
            </a:pPr>
            <a:endParaRPr lang="en-IN" dirty="0"/>
          </a:p>
        </p:txBody>
      </p:sp>
      <p:sp>
        <p:nvSpPr>
          <p:cNvPr id="4" name="Slide Number Placeholder 3">
            <a:extLst>
              <a:ext uri="{FF2B5EF4-FFF2-40B4-BE49-F238E27FC236}">
                <a16:creationId xmlns:a16="http://schemas.microsoft.com/office/drawing/2014/main" id="{441F2E01-0583-F6F4-B8C6-59CEF1E7504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C2ED-81C3-4BC2-993A-DC190D79F8C8}"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4086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222F5F-52EC-DC0C-FF05-D72888EB42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D14B35-FD4A-3FD1-F573-DECC2EDF08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17F120-ADE4-DE62-0520-446DC0210BF4}"/>
              </a:ext>
            </a:extLst>
          </p:cNvPr>
          <p:cNvSpPr>
            <a:spLocks noGrp="1"/>
          </p:cNvSpPr>
          <p:nvPr>
            <p:ph type="body" idx="1"/>
          </p:nvPr>
        </p:nvSpPr>
        <p:spPr/>
        <p:txBody>
          <a:bodyPr/>
          <a:lstStyle/>
          <a:p>
            <a:pPr marL="171450" indent="-171450">
              <a:buFont typeface="Arial" panose="020B0604020202020204" pitchFamily="34" charset="0"/>
              <a:buChar char="•"/>
            </a:pPr>
            <a:endParaRPr lang="en-IN" dirty="0"/>
          </a:p>
        </p:txBody>
      </p:sp>
      <p:sp>
        <p:nvSpPr>
          <p:cNvPr id="4" name="Slide Number Placeholder 3">
            <a:extLst>
              <a:ext uri="{FF2B5EF4-FFF2-40B4-BE49-F238E27FC236}">
                <a16:creationId xmlns:a16="http://schemas.microsoft.com/office/drawing/2014/main" id="{10D522F5-19F2-87D7-31A9-833A187897F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C2ED-81C3-4BC2-993A-DC190D79F8C8}"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5450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C23D1-258B-30D9-D1BC-0C6BC2BF86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0561D7-60D4-2A20-6A65-51A7DC49C5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42797B-6132-9BA3-CAB0-126A014734DD}"/>
              </a:ext>
            </a:extLst>
          </p:cNvPr>
          <p:cNvSpPr>
            <a:spLocks noGrp="1"/>
          </p:cNvSpPr>
          <p:nvPr>
            <p:ph type="body" idx="1"/>
          </p:nvPr>
        </p:nvSpPr>
        <p:spPr/>
        <p:txBody>
          <a:bodyPr/>
          <a:lstStyle/>
          <a:p>
            <a:pPr marL="171450" indent="-171450">
              <a:buFont typeface="Arial" panose="020B0604020202020204" pitchFamily="34" charset="0"/>
              <a:buChar char="•"/>
            </a:pPr>
            <a:endParaRPr lang="en-IN" dirty="0"/>
          </a:p>
        </p:txBody>
      </p:sp>
      <p:sp>
        <p:nvSpPr>
          <p:cNvPr id="4" name="Slide Number Placeholder 3">
            <a:extLst>
              <a:ext uri="{FF2B5EF4-FFF2-40B4-BE49-F238E27FC236}">
                <a16:creationId xmlns:a16="http://schemas.microsoft.com/office/drawing/2014/main" id="{2A90BF95-9A90-B86E-7C79-CD3DB9CE28D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C2ED-81C3-4BC2-993A-DC190D79F8C8}"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1200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A7AC1A-2E62-1741-93C5-4B1BBD973F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CA9250-99A4-B524-4B1C-57F43D11BC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C54EB3-11F6-5207-3A11-754AF3EFF65F}"/>
              </a:ext>
            </a:extLst>
          </p:cNvPr>
          <p:cNvSpPr>
            <a:spLocks noGrp="1"/>
          </p:cNvSpPr>
          <p:nvPr>
            <p:ph type="body" idx="1"/>
          </p:nvPr>
        </p:nvSpPr>
        <p:spPr/>
        <p:txBody>
          <a:bodyPr/>
          <a:lstStyle/>
          <a:p>
            <a:pPr marL="171450" indent="-171450">
              <a:buFont typeface="Arial" panose="020B0604020202020204" pitchFamily="34" charset="0"/>
              <a:buChar char="•"/>
            </a:pPr>
            <a:endParaRPr lang="en-IN" dirty="0"/>
          </a:p>
        </p:txBody>
      </p:sp>
      <p:sp>
        <p:nvSpPr>
          <p:cNvPr id="4" name="Slide Number Placeholder 3">
            <a:extLst>
              <a:ext uri="{FF2B5EF4-FFF2-40B4-BE49-F238E27FC236}">
                <a16:creationId xmlns:a16="http://schemas.microsoft.com/office/drawing/2014/main" id="{D20BDF22-B0CD-27D9-99C3-BF0D26E7FBA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C2ED-81C3-4BC2-993A-DC190D79F8C8}"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0426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678EF5-57F7-9168-DE9E-5E9502B4FD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104398-3D4A-B623-25CE-A7E0991FF5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C33240-2037-3721-7FCE-18C9C7B05EC7}"/>
              </a:ext>
            </a:extLst>
          </p:cNvPr>
          <p:cNvSpPr>
            <a:spLocks noGrp="1"/>
          </p:cNvSpPr>
          <p:nvPr>
            <p:ph type="body" idx="1"/>
          </p:nvPr>
        </p:nvSpPr>
        <p:spPr/>
        <p:txBody>
          <a:bodyPr/>
          <a:lstStyle/>
          <a:p>
            <a:pPr marL="171450" indent="-171450">
              <a:buFont typeface="Arial" panose="020B0604020202020204" pitchFamily="34" charset="0"/>
              <a:buChar char="•"/>
            </a:pPr>
            <a:endParaRPr lang="en-IN" dirty="0"/>
          </a:p>
        </p:txBody>
      </p:sp>
      <p:sp>
        <p:nvSpPr>
          <p:cNvPr id="4" name="Slide Number Placeholder 3">
            <a:extLst>
              <a:ext uri="{FF2B5EF4-FFF2-40B4-BE49-F238E27FC236}">
                <a16:creationId xmlns:a16="http://schemas.microsoft.com/office/drawing/2014/main" id="{597ECF97-A127-D90A-C1E6-1AE71274FF9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C2ED-81C3-4BC2-993A-DC190D79F8C8}"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6807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4B6EBC-51D8-7648-2C2C-5E9E5C1B01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53021A-DDF8-73A1-0413-F7947E7A05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62418A-1A8C-5DF0-93D0-52BAB16A929F}"/>
              </a:ext>
            </a:extLst>
          </p:cNvPr>
          <p:cNvSpPr>
            <a:spLocks noGrp="1"/>
          </p:cNvSpPr>
          <p:nvPr>
            <p:ph type="body" idx="1"/>
          </p:nvPr>
        </p:nvSpPr>
        <p:spPr/>
        <p:txBody>
          <a:bodyPr/>
          <a:lstStyle/>
          <a:p>
            <a:pPr marL="171450" indent="-171450">
              <a:buFont typeface="Arial" panose="020B0604020202020204" pitchFamily="34" charset="0"/>
              <a:buChar char="•"/>
            </a:pPr>
            <a:endParaRPr lang="en-IN" dirty="0"/>
          </a:p>
        </p:txBody>
      </p:sp>
      <p:sp>
        <p:nvSpPr>
          <p:cNvPr id="4" name="Slide Number Placeholder 3">
            <a:extLst>
              <a:ext uri="{FF2B5EF4-FFF2-40B4-BE49-F238E27FC236}">
                <a16:creationId xmlns:a16="http://schemas.microsoft.com/office/drawing/2014/main" id="{88476C82-09AF-FD9E-C444-36366D226F5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C2ED-81C3-4BC2-993A-DC190D79F8C8}"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8346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E730D-BB81-39EE-1DAB-EF08005705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5CAFBD-2BFE-D350-DE28-BBE70855B6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3F891B-07E6-E867-3D1C-0B3B749D44AC}"/>
              </a:ext>
            </a:extLst>
          </p:cNvPr>
          <p:cNvSpPr>
            <a:spLocks noGrp="1"/>
          </p:cNvSpPr>
          <p:nvPr>
            <p:ph type="body" idx="1"/>
          </p:nvPr>
        </p:nvSpPr>
        <p:spPr/>
        <p:txBody>
          <a:bodyPr/>
          <a:lstStyle/>
          <a:p>
            <a:pPr marL="171450" indent="-171450">
              <a:buFont typeface="Arial" panose="020B0604020202020204" pitchFamily="34" charset="0"/>
              <a:buChar char="•"/>
            </a:pPr>
            <a:endParaRPr lang="en-IN" dirty="0"/>
          </a:p>
        </p:txBody>
      </p:sp>
      <p:sp>
        <p:nvSpPr>
          <p:cNvPr id="4" name="Slide Number Placeholder 3">
            <a:extLst>
              <a:ext uri="{FF2B5EF4-FFF2-40B4-BE49-F238E27FC236}">
                <a16:creationId xmlns:a16="http://schemas.microsoft.com/office/drawing/2014/main" id="{C55FE7CC-2685-3508-2599-C5A435FC932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C2ED-81C3-4BC2-993A-DC190D79F8C8}"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4573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6EDFE88-AC5D-4CB8-A329-9EEF8D5D4959}" type="datetimeFigureOut">
              <a:rPr lang="en-IN" smtClean="0"/>
              <a:t>17/01/25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BD1DEB2-DB85-4CC9-A743-0CECB8FD464A}" type="slidenum">
              <a:rPr lang="en-IN" smtClean="0"/>
              <a:t>‹#›</a:t>
            </a:fld>
            <a:endParaRPr lang="en-IN"/>
          </a:p>
        </p:txBody>
      </p:sp>
    </p:spTree>
    <p:extLst>
      <p:ext uri="{BB962C8B-B14F-4D97-AF65-F5344CB8AC3E}">
        <p14:creationId xmlns:p14="http://schemas.microsoft.com/office/powerpoint/2010/main" val="3487065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EDFE88-AC5D-4CB8-A329-9EEF8D5D4959}" type="datetimeFigureOut">
              <a:rPr lang="en-IN" smtClean="0"/>
              <a:t>17/01/25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BD1DEB2-DB85-4CC9-A743-0CECB8FD464A}" type="slidenum">
              <a:rPr lang="en-IN" smtClean="0"/>
              <a:t>‹#›</a:t>
            </a:fld>
            <a:endParaRPr lang="en-IN"/>
          </a:p>
        </p:txBody>
      </p:sp>
    </p:spTree>
    <p:extLst>
      <p:ext uri="{BB962C8B-B14F-4D97-AF65-F5344CB8AC3E}">
        <p14:creationId xmlns:p14="http://schemas.microsoft.com/office/powerpoint/2010/main" val="1157280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56EDFE88-AC5D-4CB8-A329-9EEF8D5D4959}" type="datetimeFigureOut">
              <a:rPr lang="en-IN" smtClean="0"/>
              <a:t>17/01/25</a:t>
            </a:fld>
            <a:endParaRPr lang="en-IN"/>
          </a:p>
        </p:txBody>
      </p:sp>
      <p:sp>
        <p:nvSpPr>
          <p:cNvPr id="5" name="Footer Placeholder 4"/>
          <p:cNvSpPr>
            <a:spLocks noGrp="1"/>
          </p:cNvSpPr>
          <p:nvPr>
            <p:ph type="ftr" sz="quarter" idx="11"/>
          </p:nvPr>
        </p:nvSpPr>
        <p:spPr>
          <a:xfrm>
            <a:off x="3776135" y="6422854"/>
            <a:ext cx="4279669" cy="365125"/>
          </a:xfrm>
        </p:spPr>
        <p:txBody>
          <a:bodyPr/>
          <a:lstStyle/>
          <a:p>
            <a:endParaRPr lang="en-IN"/>
          </a:p>
        </p:txBody>
      </p:sp>
      <p:sp>
        <p:nvSpPr>
          <p:cNvPr id="6" name="Slide Number Placeholder 5"/>
          <p:cNvSpPr>
            <a:spLocks noGrp="1"/>
          </p:cNvSpPr>
          <p:nvPr>
            <p:ph type="sldNum" sz="quarter" idx="12"/>
          </p:nvPr>
        </p:nvSpPr>
        <p:spPr>
          <a:xfrm>
            <a:off x="8073048" y="6422854"/>
            <a:ext cx="879759" cy="365125"/>
          </a:xfrm>
        </p:spPr>
        <p:txBody>
          <a:bodyPr/>
          <a:lstStyle/>
          <a:p>
            <a:fld id="{9BD1DEB2-DB85-4CC9-A743-0CECB8FD464A}" type="slidenum">
              <a:rPr lang="en-IN" smtClean="0"/>
              <a:t>‹#›</a:t>
            </a:fld>
            <a:endParaRPr lang="en-IN"/>
          </a:p>
        </p:txBody>
      </p:sp>
    </p:spTree>
    <p:extLst>
      <p:ext uri="{BB962C8B-B14F-4D97-AF65-F5344CB8AC3E}">
        <p14:creationId xmlns:p14="http://schemas.microsoft.com/office/powerpoint/2010/main" val="1001414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EDFE88-AC5D-4CB8-A329-9EEF8D5D4959}" type="datetimeFigureOut">
              <a:rPr lang="en-IN" smtClean="0"/>
              <a:t>17/01/25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BD1DEB2-DB85-4CC9-A743-0CECB8FD464A}" type="slidenum">
              <a:rPr lang="en-IN" smtClean="0"/>
              <a:t>‹#›</a:t>
            </a:fld>
            <a:endParaRPr lang="en-IN"/>
          </a:p>
        </p:txBody>
      </p:sp>
    </p:spTree>
    <p:extLst>
      <p:ext uri="{BB962C8B-B14F-4D97-AF65-F5344CB8AC3E}">
        <p14:creationId xmlns:p14="http://schemas.microsoft.com/office/powerpoint/2010/main" val="802548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56EDFE88-AC5D-4CB8-A329-9EEF8D5D4959}" type="datetimeFigureOut">
              <a:rPr lang="en-IN" smtClean="0"/>
              <a:t>17/01/25</a:t>
            </a:fld>
            <a:endParaRPr lang="en-IN"/>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IN"/>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9BD1DEB2-DB85-4CC9-A743-0CECB8FD464A}" type="slidenum">
              <a:rPr lang="en-IN" smtClean="0"/>
              <a:t>‹#›</a:t>
            </a:fld>
            <a:endParaRPr lang="en-IN"/>
          </a:p>
        </p:txBody>
      </p:sp>
    </p:spTree>
    <p:extLst>
      <p:ext uri="{BB962C8B-B14F-4D97-AF65-F5344CB8AC3E}">
        <p14:creationId xmlns:p14="http://schemas.microsoft.com/office/powerpoint/2010/main" val="17620293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6EDFE88-AC5D-4CB8-A329-9EEF8D5D4959}" type="datetimeFigureOut">
              <a:rPr lang="en-IN" smtClean="0"/>
              <a:t>17/01/25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BD1DEB2-DB85-4CC9-A743-0CECB8FD464A}" type="slidenum">
              <a:rPr lang="en-IN" smtClean="0"/>
              <a:t>‹#›</a:t>
            </a:fld>
            <a:endParaRPr lang="en-IN"/>
          </a:p>
        </p:txBody>
      </p:sp>
    </p:spTree>
    <p:extLst>
      <p:ext uri="{BB962C8B-B14F-4D97-AF65-F5344CB8AC3E}">
        <p14:creationId xmlns:p14="http://schemas.microsoft.com/office/powerpoint/2010/main" val="2722201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6EDFE88-AC5D-4CB8-A329-9EEF8D5D4959}" type="datetimeFigureOut">
              <a:rPr lang="en-IN" smtClean="0"/>
              <a:t>17/01/25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9BD1DEB2-DB85-4CC9-A743-0CECB8FD464A}" type="slidenum">
              <a:rPr lang="en-IN" smtClean="0"/>
              <a:t>‹#›</a:t>
            </a:fld>
            <a:endParaRPr lang="en-IN"/>
          </a:p>
        </p:txBody>
      </p:sp>
    </p:spTree>
    <p:extLst>
      <p:ext uri="{BB962C8B-B14F-4D97-AF65-F5344CB8AC3E}">
        <p14:creationId xmlns:p14="http://schemas.microsoft.com/office/powerpoint/2010/main" val="2617585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6EDFE88-AC5D-4CB8-A329-9EEF8D5D4959}" type="datetimeFigureOut">
              <a:rPr lang="en-IN" smtClean="0"/>
              <a:t>17/01/25</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9BD1DEB2-DB85-4CC9-A743-0CECB8FD464A}" type="slidenum">
              <a:rPr lang="en-IN" smtClean="0"/>
              <a:t>‹#›</a:t>
            </a:fld>
            <a:endParaRPr lang="en-IN"/>
          </a:p>
        </p:txBody>
      </p:sp>
    </p:spTree>
    <p:extLst>
      <p:ext uri="{BB962C8B-B14F-4D97-AF65-F5344CB8AC3E}">
        <p14:creationId xmlns:p14="http://schemas.microsoft.com/office/powerpoint/2010/main" val="3364614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DFE88-AC5D-4CB8-A329-9EEF8D5D4959}" type="datetimeFigureOut">
              <a:rPr lang="en-IN" smtClean="0"/>
              <a:t>17/01/25</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9BD1DEB2-DB85-4CC9-A743-0CECB8FD464A}" type="slidenum">
              <a:rPr lang="en-IN" smtClean="0"/>
              <a:t>‹#›</a:t>
            </a:fld>
            <a:endParaRPr lang="en-IN"/>
          </a:p>
        </p:txBody>
      </p:sp>
    </p:spTree>
    <p:extLst>
      <p:ext uri="{BB962C8B-B14F-4D97-AF65-F5344CB8AC3E}">
        <p14:creationId xmlns:p14="http://schemas.microsoft.com/office/powerpoint/2010/main" val="3475163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EDFE88-AC5D-4CB8-A329-9EEF8D5D4959}" type="datetimeFigureOut">
              <a:rPr lang="en-IN" smtClean="0"/>
              <a:t>17/01/25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BD1DEB2-DB85-4CC9-A743-0CECB8FD464A}" type="slidenum">
              <a:rPr lang="en-IN" smtClean="0"/>
              <a:t>‹#›</a:t>
            </a:fld>
            <a:endParaRPr lang="en-IN"/>
          </a:p>
        </p:txBody>
      </p:sp>
    </p:spTree>
    <p:extLst>
      <p:ext uri="{BB962C8B-B14F-4D97-AF65-F5344CB8AC3E}">
        <p14:creationId xmlns:p14="http://schemas.microsoft.com/office/powerpoint/2010/main" val="3271583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EDFE88-AC5D-4CB8-A329-9EEF8D5D4959}" type="datetimeFigureOut">
              <a:rPr lang="en-IN" smtClean="0"/>
              <a:t>17/01/25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BD1DEB2-DB85-4CC9-A743-0CECB8FD464A}" type="slidenum">
              <a:rPr lang="en-IN" smtClean="0"/>
              <a:t>‹#›</a:t>
            </a:fld>
            <a:endParaRPr lang="en-IN"/>
          </a:p>
        </p:txBody>
      </p:sp>
    </p:spTree>
    <p:extLst>
      <p:ext uri="{BB962C8B-B14F-4D97-AF65-F5344CB8AC3E}">
        <p14:creationId xmlns:p14="http://schemas.microsoft.com/office/powerpoint/2010/main" val="569852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56EDFE88-AC5D-4CB8-A329-9EEF8D5D4959}" type="datetimeFigureOut">
              <a:rPr lang="en-IN" smtClean="0"/>
              <a:t>17/01/25</a:t>
            </a:fld>
            <a:endParaRPr lang="en-IN"/>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IN"/>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9BD1DEB2-DB85-4CC9-A743-0CECB8FD464A}" type="slidenum">
              <a:rPr lang="en-IN" smtClean="0"/>
              <a:t>‹#›</a:t>
            </a:fld>
            <a:endParaRPr lang="en-IN"/>
          </a:p>
        </p:txBody>
      </p:sp>
    </p:spTree>
    <p:extLst>
      <p:ext uri="{BB962C8B-B14F-4D97-AF65-F5344CB8AC3E}">
        <p14:creationId xmlns:p14="http://schemas.microsoft.com/office/powerpoint/2010/main" val="3814413466"/>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oceandecade.org/actions/smart-cables-for-observing-the-global-ocean/" TargetMode="External"/><Relationship Id="rId13" Type="http://schemas.openxmlformats.org/officeDocument/2006/relationships/hyperlink" Target="https://oceandecade.org/actions/integrating-coastal-hazard-warning-systems-for-tac/" TargetMode="External"/><Relationship Id="rId3" Type="http://schemas.openxmlformats.org/officeDocument/2006/relationships/hyperlink" Target="https://oceandecade.org/actions/the-ocean-decade-tsunami-programme/" TargetMode="External"/><Relationship Id="rId7" Type="http://schemas.openxmlformats.org/officeDocument/2006/relationships/hyperlink" Target="https://oceandecade.org/actions/sea-level-station-monitoring-facility/" TargetMode="External"/><Relationship Id="rId12" Type="http://schemas.openxmlformats.org/officeDocument/2006/relationships/hyperlink" Target="https://oceandecade.org/actions/us-tsunami-contributions-to-ioc-tsunami-pt-2/"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oceandecade.org/actions/open-access-to-gts-project-open-gts-project/" TargetMode="External"/><Relationship Id="rId11" Type="http://schemas.openxmlformats.org/officeDocument/2006/relationships/hyperlink" Target="https://oceandecade.org/actions/us-tsunami-contributions-to-ioc-tsunami-pt-1/" TargetMode="External"/><Relationship Id="rId5" Type="http://schemas.openxmlformats.org/officeDocument/2006/relationships/hyperlink" Target="https://oceandecade.org/actions/global-real-time-early-alarm-for-tsunami-great/" TargetMode="External"/><Relationship Id="rId10" Type="http://schemas.openxmlformats.org/officeDocument/2006/relationships/hyperlink" Target="https://oceandecade.org/actions/promote-seabed-2030-and-ocean-mapping/" TargetMode="External"/><Relationship Id="rId4" Type="http://schemas.openxmlformats.org/officeDocument/2006/relationships/hyperlink" Target="https://oceandecade.org/actions/the-nippon-foundation-gebco-seabed-2030-project/" TargetMode="External"/><Relationship Id="rId9" Type="http://schemas.openxmlformats.org/officeDocument/2006/relationships/hyperlink" Target="https://oceandecade.org/actions/decade-collaborative-centre-for-coastal-resilience-dcc-cr/" TargetMode="External"/><Relationship Id="rId14" Type="http://schemas.openxmlformats.org/officeDocument/2006/relationships/hyperlink" Target="https://oceandecade.org/actions/tsunami-climatic-rr-at-protected-areas-in-cr/"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F06A53-BC78-C04D-DD42-047A02F098F6}"/>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A1C5365-6B6C-279A-F798-27D5F0893B60}"/>
              </a:ext>
            </a:extLst>
          </p:cNvPr>
          <p:cNvSpPr txBox="1">
            <a:spLocks/>
          </p:cNvSpPr>
          <p:nvPr/>
        </p:nvSpPr>
        <p:spPr>
          <a:xfrm>
            <a:off x="1" y="991242"/>
            <a:ext cx="12192000" cy="5866758"/>
          </a:xfrm>
          <a:prstGeom prst="rect">
            <a:avLst/>
          </a:prstGeom>
          <a:solidFill>
            <a:schemeClr val="bg2"/>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rgbClr val="0070C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70C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70C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70C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70C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98450" marR="0" lvl="2" indent="-285750" algn="just" defTabSz="914400" rtl="0" eaLnBrk="1" fontAlgn="auto" latinLnBrk="0" hangingPunct="1">
              <a:lnSpc>
                <a:spcPct val="100000"/>
              </a:lnSpc>
              <a:spcBef>
                <a:spcPts val="600"/>
              </a:spcBef>
              <a:spcAft>
                <a:spcPts val="600"/>
              </a:spcAft>
              <a:buClrTx/>
              <a:buSzTx/>
              <a:buFont typeface="Wingdings" panose="05000000000000000000" pitchFamily="2" charset="2"/>
              <a:buChar char="Ø"/>
              <a:tabLst>
                <a:tab pos="355600" algn="l"/>
              </a:tabLst>
              <a:defRPr/>
            </a:pPr>
            <a:endParaRPr kumimoji="0" lang="en-US" sz="1600" b="0" i="0" u="none" strike="noStrike" kern="1200" cap="none" spc="0" normalizeH="0" baseline="0" noProof="0" dirty="0">
              <a:ln>
                <a:noFill/>
              </a:ln>
              <a:solidFill>
                <a:srgbClr val="FFFFFF"/>
              </a:solidFill>
              <a:effectLst/>
              <a:uLnTx/>
              <a:uFillTx/>
              <a:latin typeface="Gill Sans Nova" panose="020B0602020104020203" pitchFamily="34" charset="0"/>
              <a:ea typeface="+mn-ea"/>
              <a:cs typeface="+mn-cs"/>
            </a:endParaRPr>
          </a:p>
          <a:p>
            <a:pPr marL="12700" marR="0" lvl="2" indent="0" algn="just" defTabSz="914400" rtl="0" eaLnBrk="1" fontAlgn="auto" latinLnBrk="0" hangingPunct="1">
              <a:lnSpc>
                <a:spcPct val="100000"/>
              </a:lnSpc>
              <a:spcBef>
                <a:spcPts val="600"/>
              </a:spcBef>
              <a:spcAft>
                <a:spcPts val="600"/>
              </a:spcAft>
              <a:buClrTx/>
              <a:buSzTx/>
              <a:buFont typeface="Arial" pitchFamily="34" charset="0"/>
              <a:buNone/>
              <a:tabLst>
                <a:tab pos="355600" algn="l"/>
              </a:tabLst>
              <a:defRPr/>
            </a:pPr>
            <a:endParaRPr kumimoji="0" lang="en-US" sz="1600" b="1" i="0" u="none" strike="noStrike" kern="1200" cap="none" spc="0" normalizeH="0" baseline="0" noProof="0" dirty="0">
              <a:ln>
                <a:noFill/>
              </a:ln>
              <a:solidFill>
                <a:srgbClr val="FFFFFF"/>
              </a:solidFill>
              <a:effectLst/>
              <a:uLnTx/>
              <a:uFillTx/>
              <a:latin typeface="Gill Sans Nova" panose="020B0602020104020203" pitchFamily="34" charset="0"/>
              <a:ea typeface="+mn-ea"/>
              <a:cs typeface="+mn-cs"/>
            </a:endParaRPr>
          </a:p>
          <a:p>
            <a:pPr marL="342900" marR="0" lvl="0" indent="-342900" algn="just" defTabSz="914400" rtl="0" eaLnBrk="1" fontAlgn="auto" latinLnBrk="0" hangingPunct="1">
              <a:lnSpc>
                <a:spcPct val="100000"/>
              </a:lnSpc>
              <a:spcBef>
                <a:spcPts val="600"/>
              </a:spcBef>
              <a:spcAft>
                <a:spcPts val="600"/>
              </a:spcAft>
              <a:buClrTx/>
              <a:buSzTx/>
              <a:buFont typeface="Wingdings" panose="05000000000000000000" pitchFamily="2" charset="2"/>
              <a:buChar char="Ø"/>
              <a:tabLst/>
              <a:defRPr/>
            </a:pPr>
            <a:endParaRPr kumimoji="0" lang="en-US" sz="1600" b="1" i="0" u="none" strike="noStrike" kern="1200" cap="none" spc="0" normalizeH="0" baseline="0" noProof="0" dirty="0">
              <a:ln>
                <a:noFill/>
              </a:ln>
              <a:solidFill>
                <a:srgbClr val="FFFFFF"/>
              </a:solidFill>
              <a:effectLst/>
              <a:uLnTx/>
              <a:uFillTx/>
              <a:latin typeface="Gill Sans Nova" panose="020B0602020104020203" pitchFamily="34" charset="0"/>
              <a:ea typeface="+mn-ea"/>
              <a:cs typeface="+mn-cs"/>
            </a:endParaRPr>
          </a:p>
          <a:p>
            <a:pPr marL="342900" marR="0" lvl="0" indent="-342900" algn="just" defTabSz="914400" rtl="0" eaLnBrk="1" fontAlgn="auto" latinLnBrk="0" hangingPunct="1">
              <a:lnSpc>
                <a:spcPct val="100000"/>
              </a:lnSpc>
              <a:spcBef>
                <a:spcPts val="600"/>
              </a:spcBef>
              <a:spcAft>
                <a:spcPts val="600"/>
              </a:spcAft>
              <a:buClrTx/>
              <a:buSzTx/>
              <a:buFont typeface="Wingdings" panose="05000000000000000000" pitchFamily="2" charset="2"/>
              <a:buChar char="Ø"/>
              <a:tabLst/>
              <a:defRPr/>
            </a:pPr>
            <a:endParaRPr kumimoji="0" lang="en-US" sz="1600" b="1" i="0" u="none" strike="noStrike" kern="1200" cap="none" spc="0" normalizeH="0" baseline="0" noProof="0" dirty="0">
              <a:ln>
                <a:noFill/>
              </a:ln>
              <a:solidFill>
                <a:srgbClr val="FFFFFF"/>
              </a:solidFill>
              <a:effectLst/>
              <a:uLnTx/>
              <a:uFillTx/>
              <a:latin typeface="Gill Sans Nova" panose="020B0602020104020203" pitchFamily="34" charset="0"/>
              <a:ea typeface="+mn-ea"/>
              <a:cs typeface="+mn-cs"/>
            </a:endParaRPr>
          </a:p>
          <a:p>
            <a:pPr marL="342900" marR="0" lvl="0" indent="-342900" algn="just" defTabSz="914400" rtl="0" eaLnBrk="1" fontAlgn="auto" latinLnBrk="0" hangingPunct="1">
              <a:lnSpc>
                <a:spcPct val="100000"/>
              </a:lnSpc>
              <a:spcBef>
                <a:spcPts val="600"/>
              </a:spcBef>
              <a:spcAft>
                <a:spcPts val="600"/>
              </a:spcAft>
              <a:buClrTx/>
              <a:buSzTx/>
              <a:buFont typeface="Wingdings" panose="05000000000000000000" pitchFamily="2" charset="2"/>
              <a:buChar char="Ø"/>
              <a:tabLst/>
              <a:defRPr/>
            </a:pPr>
            <a:endParaRPr kumimoji="0" lang="en-US" sz="1600" b="0" i="0" u="none" strike="noStrike" kern="1200" cap="none" spc="0" normalizeH="0" baseline="0" noProof="0" dirty="0">
              <a:ln>
                <a:noFill/>
              </a:ln>
              <a:solidFill>
                <a:srgbClr val="FFFFFF"/>
              </a:solidFill>
              <a:effectLst/>
              <a:uLnTx/>
              <a:uFillTx/>
              <a:latin typeface="Gill Sans Nova" panose="020B0602020104020203" pitchFamily="34" charset="0"/>
              <a:ea typeface="+mn-ea"/>
              <a:cs typeface="+mn-cs"/>
            </a:endParaRPr>
          </a:p>
        </p:txBody>
      </p:sp>
      <p:sp>
        <p:nvSpPr>
          <p:cNvPr id="2" name="Title 1">
            <a:extLst>
              <a:ext uri="{FF2B5EF4-FFF2-40B4-BE49-F238E27FC236}">
                <a16:creationId xmlns:a16="http://schemas.microsoft.com/office/drawing/2014/main" id="{B35C8E95-9594-5F6C-7A8F-2986A3696C1C}"/>
              </a:ext>
            </a:extLst>
          </p:cNvPr>
          <p:cNvSpPr>
            <a:spLocks noGrp="1"/>
          </p:cNvSpPr>
          <p:nvPr>
            <p:ph type="title"/>
          </p:nvPr>
        </p:nvSpPr>
        <p:spPr>
          <a:xfrm>
            <a:off x="0" y="246109"/>
            <a:ext cx="12192000" cy="663364"/>
          </a:xfrm>
        </p:spPr>
        <p:txBody>
          <a:bodyPr>
            <a:noAutofit/>
          </a:bodyPr>
          <a:lstStyle/>
          <a:p>
            <a:pPr algn="ctr"/>
            <a:r>
              <a:rPr lang="en-US" sz="3200" b="1" cap="none" dirty="0">
                <a:latin typeface="Gill Sans Nova" panose="020B0602020104020203" pitchFamily="34" charset="0"/>
              </a:rPr>
              <a:t>Ocean Decade Endorsed Actions - ICG/CARIBE-EWS </a:t>
            </a:r>
          </a:p>
        </p:txBody>
      </p:sp>
      <p:sp>
        <p:nvSpPr>
          <p:cNvPr id="5" name="Content Placeholder 2">
            <a:extLst>
              <a:ext uri="{FF2B5EF4-FFF2-40B4-BE49-F238E27FC236}">
                <a16:creationId xmlns:a16="http://schemas.microsoft.com/office/drawing/2014/main" id="{F0AE143A-63C3-A58D-0D00-74166D46B218}"/>
              </a:ext>
            </a:extLst>
          </p:cNvPr>
          <p:cNvSpPr txBox="1">
            <a:spLocks/>
          </p:cNvSpPr>
          <p:nvPr/>
        </p:nvSpPr>
        <p:spPr>
          <a:xfrm>
            <a:off x="164836" y="1115249"/>
            <a:ext cx="11862327" cy="5618743"/>
          </a:xfrm>
          <a:prstGeom prst="rect">
            <a:avLst/>
          </a:prstGeom>
          <a:noFill/>
        </p:spPr>
        <p:txBody>
          <a:bodyPr vert="horz" lIns="91440" tIns="45720" rIns="91440" bIns="45720" rtlCol="0">
            <a:noAutofit/>
          </a:bodyPr>
          <a:lstStyle>
            <a:defPPr>
              <a:defRPr lang="en-US"/>
            </a:defPPr>
            <a:lvl1pPr marL="342900" marR="0" lvl="0" indent="-342900" algn="ctr" defTabSz="914400" fontAlgn="auto">
              <a:lnSpc>
                <a:spcPct val="100000"/>
              </a:lnSpc>
              <a:spcBef>
                <a:spcPts val="600"/>
              </a:spcBef>
              <a:spcAft>
                <a:spcPts val="600"/>
              </a:spcAft>
              <a:buClrTx/>
              <a:buSzTx/>
              <a:buFont typeface="Wingdings" panose="05000000000000000000" pitchFamily="2" charset="2"/>
              <a:buChar char="Ø"/>
              <a:tabLst/>
              <a:defRPr kumimoji="0" sz="2000" b="1" i="0" u="none" strike="noStrike" cap="none" spc="0" normalizeH="0" baseline="0">
                <a:ln>
                  <a:noFill/>
                </a:ln>
                <a:solidFill>
                  <a:srgbClr val="C00000"/>
                </a:solidFill>
                <a:effectLst/>
                <a:uLnTx/>
                <a:uFillTx/>
                <a:latin typeface="Gill Sans Nova" panose="020B0602020104020203" pitchFamily="34" charset="0"/>
              </a:defRPr>
            </a:lvl1pPr>
            <a:lvl2pPr marL="742950" indent="-285750" defTabSz="914400">
              <a:spcBef>
                <a:spcPct val="20000"/>
              </a:spcBef>
              <a:buFont typeface="Arial" pitchFamily="34" charset="0"/>
              <a:buChar char="–"/>
              <a:defRPr sz="2800">
                <a:solidFill>
                  <a:srgbClr val="0070C0"/>
                </a:solidFill>
              </a:defRPr>
            </a:lvl2pPr>
            <a:lvl3pPr marL="12700" marR="0" lvl="2" indent="0" algn="ctr" defTabSz="914400" fontAlgn="auto">
              <a:lnSpc>
                <a:spcPct val="100000"/>
              </a:lnSpc>
              <a:spcBef>
                <a:spcPts val="600"/>
              </a:spcBef>
              <a:spcAft>
                <a:spcPts val="600"/>
              </a:spcAft>
              <a:buClrTx/>
              <a:buSzTx/>
              <a:buFont typeface="Arial" pitchFamily="34" charset="0"/>
              <a:buNone/>
              <a:tabLst>
                <a:tab pos="355600" algn="l"/>
              </a:tabLst>
              <a:defRPr kumimoji="0" sz="2000" b="1" i="0" u="none" strike="noStrike" cap="none" spc="0" normalizeH="0" baseline="0">
                <a:ln>
                  <a:noFill/>
                </a:ln>
                <a:solidFill>
                  <a:srgbClr val="FFFF00"/>
                </a:solidFill>
                <a:effectLst/>
                <a:uLnTx/>
                <a:uFillTx/>
                <a:latin typeface="Gill Sans Nova" panose="020B0602020104020203" pitchFamily="34" charset="0"/>
              </a:defRPr>
            </a:lvl3pPr>
            <a:lvl4pPr marL="1600200" indent="-228600" defTabSz="914400">
              <a:spcBef>
                <a:spcPct val="20000"/>
              </a:spcBef>
              <a:buFont typeface="Arial" pitchFamily="34" charset="0"/>
              <a:buChar char="–"/>
              <a:defRPr sz="2000">
                <a:solidFill>
                  <a:srgbClr val="0070C0"/>
                </a:solidFill>
              </a:defRPr>
            </a:lvl4pPr>
            <a:lvl5pPr marL="2057400" indent="-228600" defTabSz="914400">
              <a:spcBef>
                <a:spcPct val="20000"/>
              </a:spcBef>
              <a:buFont typeface="Arial" pitchFamily="34" charset="0"/>
              <a:buChar char="»"/>
              <a:defRPr sz="2000">
                <a:solidFill>
                  <a:srgbClr val="0070C0"/>
                </a:solidFill>
              </a:defRPr>
            </a:lvl5pPr>
            <a:lvl6pPr marL="2514600" indent="-228600" defTabSz="914400">
              <a:spcBef>
                <a:spcPct val="20000"/>
              </a:spcBef>
              <a:buFont typeface="Arial" pitchFamily="34" charset="0"/>
              <a:buChar char="•"/>
              <a:defRPr sz="2000"/>
            </a:lvl6pPr>
            <a:lvl7pPr marL="2971800" indent="-228600" defTabSz="914400">
              <a:spcBef>
                <a:spcPct val="20000"/>
              </a:spcBef>
              <a:buFont typeface="Arial" pitchFamily="34" charset="0"/>
              <a:buChar char="•"/>
              <a:defRPr sz="2000"/>
            </a:lvl7pPr>
            <a:lvl8pPr marL="3429000" indent="-228600" defTabSz="914400">
              <a:spcBef>
                <a:spcPct val="20000"/>
              </a:spcBef>
              <a:buFont typeface="Arial" pitchFamily="34" charset="0"/>
              <a:buChar char="•"/>
              <a:defRPr sz="2000"/>
            </a:lvl8pPr>
            <a:lvl9pPr marL="3886200" indent="-228600" defTabSz="914400">
              <a:spcBef>
                <a:spcPct val="20000"/>
              </a:spcBef>
              <a:buFont typeface="Arial" pitchFamily="34" charset="0"/>
              <a:buChar char="•"/>
              <a:defRPr sz="2000"/>
            </a:lvl9pPr>
          </a:lstStyle>
          <a:p>
            <a:pPr algn="l">
              <a:lnSpc>
                <a:spcPct val="115000"/>
              </a:lnSpc>
              <a:spcBef>
                <a:spcPts val="0"/>
              </a:spcBef>
              <a:spcAft>
                <a:spcPts val="0"/>
              </a:spcAft>
            </a:pPr>
            <a:r>
              <a:rPr lang="en-GB" sz="1800" dirty="0">
                <a:solidFill>
                  <a:srgbClr val="FFFF00"/>
                </a:solidFill>
                <a:hlinkClick r:id="rId3">
                  <a:extLst>
                    <a:ext uri="{A12FA001-AC4F-418D-AE19-62706E023703}">
                      <ahyp:hlinkClr xmlns:ahyp="http://schemas.microsoft.com/office/drawing/2018/hyperlinkcolor" val="tx"/>
                    </a:ext>
                  </a:extLst>
                </a:hlinkClick>
              </a:rPr>
              <a:t>Ocean Decade Tsunami Programme</a:t>
            </a:r>
            <a:r>
              <a:rPr lang="en-GB" sz="1800" dirty="0">
                <a:solidFill>
                  <a:srgbClr val="FFFF00"/>
                </a:solidFill>
              </a:rPr>
              <a:t> (Programme)</a:t>
            </a:r>
          </a:p>
          <a:p>
            <a:pPr algn="l">
              <a:lnSpc>
                <a:spcPct val="115000"/>
              </a:lnSpc>
              <a:spcBef>
                <a:spcPts val="0"/>
              </a:spcBef>
              <a:spcAft>
                <a:spcPts val="0"/>
              </a:spcAft>
            </a:pPr>
            <a:r>
              <a:rPr lang="en-GB" sz="1800" dirty="0">
                <a:solidFill>
                  <a:srgbClr val="FFFF00"/>
                </a:solidFill>
                <a:hlinkClick r:id="rId4">
                  <a:extLst>
                    <a:ext uri="{A12FA001-AC4F-418D-AE19-62706E023703}">
                      <ahyp:hlinkClr xmlns:ahyp="http://schemas.microsoft.com/office/drawing/2018/hyperlinkcolor" val="tx"/>
                    </a:ext>
                  </a:extLst>
                </a:hlinkClick>
              </a:rPr>
              <a:t>The Nippon Foundation-GEBCO Seabed 2030 Project</a:t>
            </a:r>
            <a:r>
              <a:rPr lang="en-GB" sz="1800" dirty="0">
                <a:solidFill>
                  <a:srgbClr val="FFFF00"/>
                </a:solidFill>
              </a:rPr>
              <a:t> (Programme)</a:t>
            </a:r>
          </a:p>
          <a:p>
            <a:pPr algn="l">
              <a:lnSpc>
                <a:spcPct val="115000"/>
              </a:lnSpc>
              <a:spcBef>
                <a:spcPts val="0"/>
              </a:spcBef>
              <a:spcAft>
                <a:spcPts val="0"/>
              </a:spcAft>
            </a:pPr>
            <a:r>
              <a:rPr lang="en-GB" sz="1800" dirty="0">
                <a:solidFill>
                  <a:srgbClr val="FFFF00"/>
                </a:solidFill>
                <a:hlinkClick r:id="rId5">
                  <a:extLst>
                    <a:ext uri="{A12FA001-AC4F-418D-AE19-62706E023703}">
                      <ahyp:hlinkClr xmlns:ahyp="http://schemas.microsoft.com/office/drawing/2018/hyperlinkcolor" val="tx"/>
                    </a:ext>
                  </a:extLst>
                </a:hlinkClick>
              </a:rPr>
              <a:t>Global Real-time Early Alarm for Tsunami (GREAT)</a:t>
            </a:r>
            <a:r>
              <a:rPr lang="en-GB" sz="1800" dirty="0">
                <a:solidFill>
                  <a:srgbClr val="FFFF00"/>
                </a:solidFill>
              </a:rPr>
              <a:t> (Project)</a:t>
            </a:r>
          </a:p>
          <a:p>
            <a:pPr algn="l">
              <a:lnSpc>
                <a:spcPct val="115000"/>
              </a:lnSpc>
              <a:spcBef>
                <a:spcPts val="0"/>
              </a:spcBef>
              <a:spcAft>
                <a:spcPts val="0"/>
              </a:spcAft>
            </a:pPr>
            <a:r>
              <a:rPr lang="en-GB" sz="1800" dirty="0">
                <a:solidFill>
                  <a:srgbClr val="FFFF00"/>
                </a:solidFill>
                <a:hlinkClick r:id="rId6">
                  <a:extLst>
                    <a:ext uri="{A12FA001-AC4F-418D-AE19-62706E023703}">
                      <ahyp:hlinkClr xmlns:ahyp="http://schemas.microsoft.com/office/drawing/2018/hyperlinkcolor" val="tx"/>
                    </a:ext>
                  </a:extLst>
                </a:hlinkClick>
              </a:rPr>
              <a:t>Open Access to GTS Project</a:t>
            </a:r>
            <a:r>
              <a:rPr lang="en-GB" sz="1800" dirty="0">
                <a:solidFill>
                  <a:srgbClr val="FFFF00"/>
                </a:solidFill>
              </a:rPr>
              <a:t> (Project)</a:t>
            </a:r>
          </a:p>
          <a:p>
            <a:pPr algn="l">
              <a:lnSpc>
                <a:spcPct val="115000"/>
              </a:lnSpc>
              <a:spcBef>
                <a:spcPts val="0"/>
              </a:spcBef>
              <a:spcAft>
                <a:spcPts val="0"/>
              </a:spcAft>
            </a:pPr>
            <a:r>
              <a:rPr lang="en-GB" sz="1800" dirty="0">
                <a:solidFill>
                  <a:srgbClr val="FFFF00"/>
                </a:solidFill>
                <a:hlinkClick r:id="rId7">
                  <a:extLst>
                    <a:ext uri="{A12FA001-AC4F-418D-AE19-62706E023703}">
                      <ahyp:hlinkClr xmlns:ahyp="http://schemas.microsoft.com/office/drawing/2018/hyperlinkcolor" val="tx"/>
                    </a:ext>
                  </a:extLst>
                </a:hlinkClick>
              </a:rPr>
              <a:t>Sea Level Station Monitoring Facility</a:t>
            </a:r>
            <a:r>
              <a:rPr lang="en-GB" sz="1800" dirty="0">
                <a:solidFill>
                  <a:srgbClr val="FFFF00"/>
                </a:solidFill>
              </a:rPr>
              <a:t> (Project)</a:t>
            </a:r>
          </a:p>
          <a:p>
            <a:pPr algn="l">
              <a:lnSpc>
                <a:spcPct val="115000"/>
              </a:lnSpc>
              <a:spcBef>
                <a:spcPts val="0"/>
              </a:spcBef>
              <a:spcAft>
                <a:spcPts val="0"/>
              </a:spcAft>
            </a:pPr>
            <a:r>
              <a:rPr lang="en-GB" sz="1800" dirty="0">
                <a:solidFill>
                  <a:srgbClr val="FFFF00"/>
                </a:solidFill>
                <a:hlinkClick r:id="rId8">
                  <a:extLst>
                    <a:ext uri="{A12FA001-AC4F-418D-AE19-62706E023703}">
                      <ahyp:hlinkClr xmlns:ahyp="http://schemas.microsoft.com/office/drawing/2018/hyperlinkcolor" val="tx"/>
                    </a:ext>
                  </a:extLst>
                </a:hlinkClick>
              </a:rPr>
              <a:t>SMART Subsea Cables </a:t>
            </a:r>
            <a:r>
              <a:rPr lang="en-GB" sz="1800" dirty="0">
                <a:solidFill>
                  <a:srgbClr val="FFFF00"/>
                </a:solidFill>
              </a:rPr>
              <a:t>(Project)</a:t>
            </a:r>
          </a:p>
          <a:p>
            <a:pPr algn="l">
              <a:lnSpc>
                <a:spcPct val="115000"/>
              </a:lnSpc>
              <a:spcBef>
                <a:spcPts val="0"/>
              </a:spcBef>
              <a:spcAft>
                <a:spcPts val="0"/>
              </a:spcAft>
            </a:pPr>
            <a:r>
              <a:rPr lang="en-GB" sz="1800" dirty="0">
                <a:solidFill>
                  <a:srgbClr val="FFFF00"/>
                </a:solidFill>
                <a:hlinkClick r:id="rId9">
                  <a:extLst>
                    <a:ext uri="{A12FA001-AC4F-418D-AE19-62706E023703}">
                      <ahyp:hlinkClr xmlns:ahyp="http://schemas.microsoft.com/office/drawing/2018/hyperlinkcolor" val="tx"/>
                    </a:ext>
                  </a:extLst>
                </a:hlinkClick>
              </a:rPr>
              <a:t>Decade Collaborative Centre for Coastal Resilience</a:t>
            </a:r>
            <a:r>
              <a:rPr lang="en-GB" sz="1800" dirty="0">
                <a:solidFill>
                  <a:srgbClr val="FFFF00"/>
                </a:solidFill>
              </a:rPr>
              <a:t> (Contribution)</a:t>
            </a:r>
          </a:p>
          <a:p>
            <a:pPr algn="l">
              <a:lnSpc>
                <a:spcPct val="115000"/>
              </a:lnSpc>
              <a:spcBef>
                <a:spcPts val="0"/>
              </a:spcBef>
              <a:spcAft>
                <a:spcPts val="0"/>
              </a:spcAft>
            </a:pPr>
            <a:r>
              <a:rPr lang="en-GB" sz="1800" dirty="0">
                <a:solidFill>
                  <a:srgbClr val="FFFF00"/>
                </a:solidFill>
                <a:hlinkClick r:id="rId10">
                  <a:extLst>
                    <a:ext uri="{A12FA001-AC4F-418D-AE19-62706E023703}">
                      <ahyp:hlinkClr xmlns:ahyp="http://schemas.microsoft.com/office/drawing/2018/hyperlinkcolor" val="tx"/>
                    </a:ext>
                  </a:extLst>
                </a:hlinkClick>
              </a:rPr>
              <a:t>Promote Seabed 2030 and Ocean Mapping</a:t>
            </a:r>
            <a:r>
              <a:rPr lang="en-GB" sz="1800" dirty="0">
                <a:solidFill>
                  <a:srgbClr val="FFFF00"/>
                </a:solidFill>
              </a:rPr>
              <a:t> (Contribution)</a:t>
            </a:r>
          </a:p>
          <a:p>
            <a:pPr algn="l">
              <a:spcBef>
                <a:spcPts val="0"/>
              </a:spcBef>
              <a:spcAft>
                <a:spcPts val="0"/>
              </a:spcAft>
            </a:pPr>
            <a:r>
              <a:rPr lang="en-GB" sz="1800" dirty="0">
                <a:solidFill>
                  <a:srgbClr val="FFFF00"/>
                </a:solidFill>
                <a:hlinkClick r:id="rId11">
                  <a:extLst>
                    <a:ext uri="{A12FA001-AC4F-418D-AE19-62706E023703}">
                      <ahyp:hlinkClr xmlns:ahyp="http://schemas.microsoft.com/office/drawing/2018/hyperlinkcolor" val="tx"/>
                    </a:ext>
                  </a:extLst>
                </a:hlinkClick>
              </a:rPr>
              <a:t>US Tsunami Contributions to IOC Tsunami PT 1</a:t>
            </a:r>
            <a:r>
              <a:rPr lang="en-GB" sz="1800" dirty="0">
                <a:solidFill>
                  <a:srgbClr val="FFFF00"/>
                </a:solidFill>
              </a:rPr>
              <a:t> (Contribution)</a:t>
            </a:r>
          </a:p>
          <a:p>
            <a:pPr algn="l">
              <a:spcBef>
                <a:spcPts val="0"/>
              </a:spcBef>
              <a:spcAft>
                <a:spcPts val="0"/>
              </a:spcAft>
            </a:pPr>
            <a:r>
              <a:rPr lang="en-GB" sz="1800" dirty="0">
                <a:solidFill>
                  <a:srgbClr val="FFFF00"/>
                </a:solidFill>
                <a:hlinkClick r:id="rId12">
                  <a:extLst>
                    <a:ext uri="{A12FA001-AC4F-418D-AE19-62706E023703}">
                      <ahyp:hlinkClr xmlns:ahyp="http://schemas.microsoft.com/office/drawing/2018/hyperlinkcolor" val="tx"/>
                    </a:ext>
                  </a:extLst>
                </a:hlinkClick>
              </a:rPr>
              <a:t>US Tsunami Contributions to IOC Tsunami PT2</a:t>
            </a:r>
            <a:r>
              <a:rPr lang="en-GB" sz="1800" dirty="0">
                <a:solidFill>
                  <a:srgbClr val="FFFF00"/>
                </a:solidFill>
              </a:rPr>
              <a:t> (Contribution)</a:t>
            </a:r>
          </a:p>
          <a:p>
            <a:pPr algn="l">
              <a:spcBef>
                <a:spcPts val="0"/>
              </a:spcBef>
              <a:spcAft>
                <a:spcPts val="0"/>
              </a:spcAft>
            </a:pPr>
            <a:r>
              <a:rPr lang="en-GB" sz="1800" dirty="0">
                <a:hlinkClick r:id="rId13">
                  <a:extLst>
                    <a:ext uri="{A12FA001-AC4F-418D-AE19-62706E023703}">
                      <ahyp:hlinkClr xmlns:ahyp="http://schemas.microsoft.com/office/drawing/2018/hyperlinkcolor" val="tx"/>
                    </a:ext>
                  </a:extLst>
                </a:hlinkClick>
              </a:rPr>
              <a:t>Integrating Coastal Hazard Warning Systems for Tropical Americas and Caribbean (TAC)</a:t>
            </a:r>
            <a:r>
              <a:rPr lang="en-GB" sz="1800" dirty="0"/>
              <a:t> (Project)</a:t>
            </a:r>
          </a:p>
          <a:p>
            <a:pPr algn="l">
              <a:spcBef>
                <a:spcPts val="0"/>
              </a:spcBef>
              <a:spcAft>
                <a:spcPts val="0"/>
              </a:spcAft>
            </a:pPr>
            <a:r>
              <a:rPr lang="en-GB" sz="1800" dirty="0">
                <a:hlinkClick r:id="rId14">
                  <a:extLst>
                    <a:ext uri="{A12FA001-AC4F-418D-AE19-62706E023703}">
                      <ahyp:hlinkClr xmlns:ahyp="http://schemas.microsoft.com/office/drawing/2018/hyperlinkcolor" val="tx"/>
                    </a:ext>
                  </a:extLst>
                </a:hlinkClick>
              </a:rPr>
              <a:t>Tsunami &amp; Climatic Risk Reduction at Protected Areas in Costa Rica</a:t>
            </a:r>
            <a:r>
              <a:rPr lang="en-GB" sz="1800" dirty="0"/>
              <a:t> (Project)</a:t>
            </a:r>
          </a:p>
          <a:p>
            <a:pPr algn="l">
              <a:lnSpc>
                <a:spcPct val="115000"/>
              </a:lnSpc>
              <a:spcBef>
                <a:spcPts val="0"/>
              </a:spcBef>
              <a:spcAft>
                <a:spcPts val="0"/>
              </a:spcAft>
            </a:pPr>
            <a:endParaRPr lang="en-GB" sz="1800" dirty="0">
              <a:solidFill>
                <a:srgbClr val="FFFF00"/>
              </a:solidFill>
            </a:endParaRPr>
          </a:p>
          <a:p>
            <a:pPr marL="0" indent="0" algn="l">
              <a:lnSpc>
                <a:spcPct val="115000"/>
              </a:lnSpc>
              <a:spcBef>
                <a:spcPts val="0"/>
              </a:spcBef>
              <a:spcAft>
                <a:spcPts val="0"/>
              </a:spcAft>
              <a:buNone/>
            </a:pPr>
            <a:endParaRPr lang="en-GB" sz="1800" dirty="0">
              <a:solidFill>
                <a:srgbClr val="FFFF00"/>
              </a:solidFill>
            </a:endParaRPr>
          </a:p>
          <a:p>
            <a:pPr marL="12700" marR="0" lvl="2" indent="0" algn="l" defTabSz="914400" rtl="0" eaLnBrk="1" fontAlgn="auto" latinLnBrk="0" hangingPunct="1">
              <a:lnSpc>
                <a:spcPct val="100000"/>
              </a:lnSpc>
              <a:spcBef>
                <a:spcPts val="0"/>
              </a:spcBef>
              <a:spcAft>
                <a:spcPts val="0"/>
              </a:spcAft>
              <a:buClrTx/>
              <a:buSzTx/>
              <a:buFont typeface="Arial" pitchFamily="34" charset="0"/>
              <a:buNone/>
              <a:tabLst>
                <a:tab pos="355600" algn="l"/>
              </a:tabLst>
              <a:defRPr/>
            </a:pPr>
            <a:endParaRPr kumimoji="0" lang="en-US" sz="1800" b="1" i="0" u="none" strike="noStrike" kern="1200" cap="none" spc="0" normalizeH="0" baseline="0" noProof="0" dirty="0">
              <a:ln>
                <a:noFill/>
              </a:ln>
              <a:solidFill>
                <a:srgbClr val="FFFF00"/>
              </a:solidFill>
              <a:effectLst/>
              <a:uLnTx/>
              <a:uFillTx/>
              <a:latin typeface="Gill Sans Nova" panose="020B0602020104020203" pitchFamily="34" charset="0"/>
              <a:ea typeface="+mn-ea"/>
              <a:cs typeface="+mn-cs"/>
            </a:endParaRPr>
          </a:p>
          <a:p>
            <a:pPr marL="12700" marR="0" lvl="2" indent="0" algn="l" defTabSz="914400" rtl="0" eaLnBrk="1" fontAlgn="auto" latinLnBrk="0" hangingPunct="1">
              <a:lnSpc>
                <a:spcPct val="100000"/>
              </a:lnSpc>
              <a:spcBef>
                <a:spcPts val="0"/>
              </a:spcBef>
              <a:spcAft>
                <a:spcPts val="0"/>
              </a:spcAft>
              <a:buClrTx/>
              <a:buSzTx/>
              <a:buFont typeface="Arial" pitchFamily="34" charset="0"/>
              <a:buNone/>
              <a:tabLst>
                <a:tab pos="355600" algn="l"/>
              </a:tabLst>
              <a:defRPr/>
            </a:pPr>
            <a:endParaRPr kumimoji="0" lang="en-US" sz="1800" b="0" i="0" u="none" strike="noStrike" kern="1200" cap="none" spc="0" normalizeH="0" baseline="0" noProof="0" dirty="0">
              <a:ln>
                <a:noFill/>
              </a:ln>
              <a:solidFill>
                <a:srgbClr val="FFFF00"/>
              </a:solidFill>
              <a:effectLst/>
              <a:uLnTx/>
              <a:uFillTx/>
              <a:latin typeface="Gill Sans Nova" panose="020B0602020104020203" pitchFamily="34" charset="0"/>
              <a:ea typeface="+mn-ea"/>
              <a:cs typeface="+mn-cs"/>
            </a:endParaRPr>
          </a:p>
          <a:p>
            <a:pPr marL="12700" marR="0" lvl="2" indent="0" algn="l" defTabSz="914400" rtl="0" eaLnBrk="1" fontAlgn="auto" latinLnBrk="0" hangingPunct="1">
              <a:lnSpc>
                <a:spcPct val="100000"/>
              </a:lnSpc>
              <a:spcBef>
                <a:spcPts val="0"/>
              </a:spcBef>
              <a:spcAft>
                <a:spcPts val="0"/>
              </a:spcAft>
              <a:buClrTx/>
              <a:buSzTx/>
              <a:buFont typeface="Arial" pitchFamily="34" charset="0"/>
              <a:buNone/>
              <a:tabLst>
                <a:tab pos="355600" algn="l"/>
              </a:tabLst>
              <a:defRPr/>
            </a:pPr>
            <a:endParaRPr kumimoji="0" lang="en-US" sz="1800" b="0" i="0" u="none" strike="noStrike" kern="1200" cap="none" spc="0" normalizeH="0" baseline="0" noProof="0" dirty="0">
              <a:ln>
                <a:noFill/>
              </a:ln>
              <a:solidFill>
                <a:srgbClr val="FFFF00"/>
              </a:solidFill>
              <a:effectLst/>
              <a:uLnTx/>
              <a:uFillTx/>
              <a:latin typeface="Gill Sans Nova" panose="020B0602020104020203" pitchFamily="34" charset="0"/>
              <a:ea typeface="+mn-ea"/>
              <a:cs typeface="+mn-cs"/>
            </a:endParaRPr>
          </a:p>
          <a:p>
            <a:pPr marL="12700" marR="0" lvl="2" indent="0" algn="l" defTabSz="914400" rtl="0" eaLnBrk="1" fontAlgn="auto" latinLnBrk="0" hangingPunct="1">
              <a:lnSpc>
                <a:spcPct val="100000"/>
              </a:lnSpc>
              <a:spcBef>
                <a:spcPts val="0"/>
              </a:spcBef>
              <a:spcAft>
                <a:spcPts val="0"/>
              </a:spcAft>
              <a:buClrTx/>
              <a:buSzTx/>
              <a:buFont typeface="Arial" pitchFamily="34" charset="0"/>
              <a:buNone/>
              <a:tabLst>
                <a:tab pos="355600" algn="l"/>
              </a:tabLst>
              <a:defRPr/>
            </a:pPr>
            <a:endParaRPr kumimoji="0" lang="en-US" sz="1800" b="0" i="0" u="none" strike="noStrike" kern="1200" cap="none" spc="0" normalizeH="0" baseline="0" noProof="0" dirty="0">
              <a:ln>
                <a:noFill/>
              </a:ln>
              <a:solidFill>
                <a:srgbClr val="FFFFFF"/>
              </a:solidFill>
              <a:effectLst/>
              <a:uLnTx/>
              <a:uFillTx/>
              <a:latin typeface="Gill Sans Nova" panose="020B0602020104020203" pitchFamily="34" charset="0"/>
              <a:ea typeface="+mn-ea"/>
              <a:cs typeface="+mn-cs"/>
            </a:endParaRPr>
          </a:p>
          <a:p>
            <a:pPr marL="12700" marR="0" lvl="2" indent="0" algn="l" defTabSz="914400" rtl="0" eaLnBrk="1" fontAlgn="auto" latinLnBrk="0" hangingPunct="1">
              <a:lnSpc>
                <a:spcPct val="100000"/>
              </a:lnSpc>
              <a:spcBef>
                <a:spcPts val="0"/>
              </a:spcBef>
              <a:spcAft>
                <a:spcPts val="0"/>
              </a:spcAft>
              <a:buClrTx/>
              <a:buSzTx/>
              <a:buFont typeface="Arial" pitchFamily="34" charset="0"/>
              <a:buNone/>
              <a:tabLst>
                <a:tab pos="355600" algn="l"/>
              </a:tabLst>
              <a:defRPr/>
            </a:pPr>
            <a:endParaRPr kumimoji="0" lang="en-US" sz="1800" b="0" i="0" u="none" strike="noStrike" kern="1200" cap="none" spc="0" normalizeH="0" baseline="0" noProof="0" dirty="0">
              <a:ln>
                <a:noFill/>
              </a:ln>
              <a:solidFill>
                <a:srgbClr val="FFFF00"/>
              </a:solidFill>
              <a:effectLst/>
              <a:uLnTx/>
              <a:uFillTx/>
              <a:latin typeface="Gill Sans Nova" panose="020B0602020104020203" pitchFamily="34" charset="0"/>
              <a:ea typeface="+mn-ea"/>
              <a:cs typeface="+mn-cs"/>
            </a:endParaRPr>
          </a:p>
          <a:p>
            <a:pPr marL="12700" marR="0" lvl="2" indent="0" algn="l" defTabSz="914400" rtl="0" eaLnBrk="1" fontAlgn="auto" latinLnBrk="0" hangingPunct="1">
              <a:lnSpc>
                <a:spcPct val="100000"/>
              </a:lnSpc>
              <a:spcBef>
                <a:spcPts val="0"/>
              </a:spcBef>
              <a:spcAft>
                <a:spcPts val="0"/>
              </a:spcAft>
              <a:buClrTx/>
              <a:buSzTx/>
              <a:buFont typeface="Arial" pitchFamily="34" charset="0"/>
              <a:buNone/>
              <a:tabLst>
                <a:tab pos="355600" algn="l"/>
              </a:tabLst>
              <a:defRPr/>
            </a:pPr>
            <a:endParaRPr kumimoji="0" lang="en-US" sz="1800" b="1" i="0" u="none" strike="noStrike" kern="1200" cap="none" spc="0" normalizeH="0" baseline="0" noProof="0" dirty="0">
              <a:ln>
                <a:noFill/>
              </a:ln>
              <a:solidFill>
                <a:srgbClr val="FFFF00"/>
              </a:solidFill>
              <a:effectLst/>
              <a:uLnTx/>
              <a:uFillTx/>
              <a:latin typeface="Gill Sans Nova" panose="020B0602020104020203" pitchFamily="34" charset="0"/>
              <a:ea typeface="+mn-ea"/>
              <a:cs typeface="+mn-cs"/>
            </a:endParaRPr>
          </a:p>
          <a:p>
            <a:pPr marL="12700" marR="0" lvl="2" indent="0" algn="l" defTabSz="914400" rtl="0" eaLnBrk="1" fontAlgn="auto" latinLnBrk="0" hangingPunct="1">
              <a:lnSpc>
                <a:spcPct val="100000"/>
              </a:lnSpc>
              <a:spcBef>
                <a:spcPts val="0"/>
              </a:spcBef>
              <a:spcAft>
                <a:spcPts val="0"/>
              </a:spcAft>
              <a:buClrTx/>
              <a:buSzTx/>
              <a:buFont typeface="Arial" pitchFamily="34" charset="0"/>
              <a:buNone/>
              <a:tabLst>
                <a:tab pos="355600" algn="l"/>
              </a:tabLst>
              <a:defRPr/>
            </a:pPr>
            <a:endParaRPr kumimoji="0" lang="en-US" sz="1800" b="1" i="0" u="none" strike="noStrike" kern="1200" cap="none" spc="0" normalizeH="0" baseline="0" noProof="0" dirty="0">
              <a:ln>
                <a:noFill/>
              </a:ln>
              <a:solidFill>
                <a:srgbClr val="FFFF00"/>
              </a:solidFill>
              <a:effectLst/>
              <a:uLnTx/>
              <a:uFillTx/>
              <a:latin typeface="Gill Sans Nova" panose="020B0602020104020203"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800" b="1" i="0" u="none" strike="noStrike" kern="1200" cap="none" spc="0" normalizeH="0" baseline="0" noProof="0" dirty="0">
              <a:ln>
                <a:noFill/>
              </a:ln>
              <a:solidFill>
                <a:srgbClr val="C00000"/>
              </a:solidFill>
              <a:effectLst/>
              <a:uLnTx/>
              <a:uFillTx/>
              <a:latin typeface="Gill Sans Nova" panose="020B0602020104020203"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800" b="1" i="0" u="none" strike="noStrike" kern="1200" cap="none" spc="0" normalizeH="0" baseline="0" noProof="0" dirty="0">
              <a:ln>
                <a:noFill/>
              </a:ln>
              <a:solidFill>
                <a:srgbClr val="C00000"/>
              </a:solidFill>
              <a:effectLst/>
              <a:uLnTx/>
              <a:uFillTx/>
              <a:latin typeface="Gill Sans Nova" panose="020B0602020104020203" pitchFamily="34" charset="0"/>
              <a:ea typeface="+mn-ea"/>
              <a:cs typeface="+mn-cs"/>
            </a:endParaRPr>
          </a:p>
        </p:txBody>
      </p:sp>
    </p:spTree>
    <p:extLst>
      <p:ext uri="{BB962C8B-B14F-4D97-AF65-F5344CB8AC3E}">
        <p14:creationId xmlns:p14="http://schemas.microsoft.com/office/powerpoint/2010/main" val="3144599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B8266B-60A9-2AFA-6C67-AC1B1CF19B4F}"/>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5953E6F9-1E33-DBB8-061C-1D96FD71A445}"/>
              </a:ext>
            </a:extLst>
          </p:cNvPr>
          <p:cNvSpPr txBox="1">
            <a:spLocks/>
          </p:cNvSpPr>
          <p:nvPr/>
        </p:nvSpPr>
        <p:spPr>
          <a:xfrm>
            <a:off x="1" y="991242"/>
            <a:ext cx="12192000" cy="5866758"/>
          </a:xfrm>
          <a:prstGeom prst="rect">
            <a:avLst/>
          </a:prstGeom>
          <a:solidFill>
            <a:schemeClr val="bg2"/>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rgbClr val="0070C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70C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70C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70C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70C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98450" marR="0" lvl="2" indent="-285750" algn="just" defTabSz="914400" rtl="0" eaLnBrk="1" fontAlgn="auto" latinLnBrk="0" hangingPunct="1">
              <a:lnSpc>
                <a:spcPct val="100000"/>
              </a:lnSpc>
              <a:spcBef>
                <a:spcPts val="600"/>
              </a:spcBef>
              <a:spcAft>
                <a:spcPts val="600"/>
              </a:spcAft>
              <a:buClrTx/>
              <a:buSzTx/>
              <a:buFont typeface="Wingdings" panose="05000000000000000000" pitchFamily="2" charset="2"/>
              <a:buChar char="Ø"/>
              <a:tabLst>
                <a:tab pos="355600" algn="l"/>
              </a:tabLst>
              <a:defRPr/>
            </a:pPr>
            <a:endParaRPr kumimoji="0" lang="en-US" sz="1600" b="0" i="0" u="none" strike="noStrike" kern="1200" cap="none" spc="0" normalizeH="0" baseline="0" noProof="0" dirty="0">
              <a:ln>
                <a:noFill/>
              </a:ln>
              <a:solidFill>
                <a:srgbClr val="FFFFFF"/>
              </a:solidFill>
              <a:effectLst/>
              <a:uLnTx/>
              <a:uFillTx/>
              <a:latin typeface="Gill Sans Nova" panose="020B0602020104020203" pitchFamily="34" charset="0"/>
              <a:ea typeface="+mn-ea"/>
              <a:cs typeface="+mn-cs"/>
            </a:endParaRPr>
          </a:p>
          <a:p>
            <a:pPr marL="12700" marR="0" lvl="2" indent="0" algn="just" defTabSz="914400" rtl="0" eaLnBrk="1" fontAlgn="auto" latinLnBrk="0" hangingPunct="1">
              <a:lnSpc>
                <a:spcPct val="100000"/>
              </a:lnSpc>
              <a:spcBef>
                <a:spcPts val="600"/>
              </a:spcBef>
              <a:spcAft>
                <a:spcPts val="600"/>
              </a:spcAft>
              <a:buClrTx/>
              <a:buSzTx/>
              <a:buFont typeface="Arial" pitchFamily="34" charset="0"/>
              <a:buNone/>
              <a:tabLst>
                <a:tab pos="355600" algn="l"/>
              </a:tabLst>
              <a:defRPr/>
            </a:pPr>
            <a:endParaRPr kumimoji="0" lang="en-US" sz="1600" b="1" i="0" u="none" strike="noStrike" kern="1200" cap="none" spc="0" normalizeH="0" baseline="0" noProof="0" dirty="0">
              <a:ln>
                <a:noFill/>
              </a:ln>
              <a:solidFill>
                <a:srgbClr val="FFFFFF"/>
              </a:solidFill>
              <a:effectLst/>
              <a:uLnTx/>
              <a:uFillTx/>
              <a:latin typeface="Gill Sans Nova" panose="020B0602020104020203" pitchFamily="34" charset="0"/>
              <a:ea typeface="+mn-ea"/>
              <a:cs typeface="+mn-cs"/>
            </a:endParaRPr>
          </a:p>
          <a:p>
            <a:pPr marL="342900" marR="0" lvl="0" indent="-342900" algn="just" defTabSz="914400" rtl="0" eaLnBrk="1" fontAlgn="auto" latinLnBrk="0" hangingPunct="1">
              <a:lnSpc>
                <a:spcPct val="100000"/>
              </a:lnSpc>
              <a:spcBef>
                <a:spcPts val="600"/>
              </a:spcBef>
              <a:spcAft>
                <a:spcPts val="600"/>
              </a:spcAft>
              <a:buClrTx/>
              <a:buSzTx/>
              <a:buFont typeface="Wingdings" panose="05000000000000000000" pitchFamily="2" charset="2"/>
              <a:buChar char="Ø"/>
              <a:tabLst/>
              <a:defRPr/>
            </a:pPr>
            <a:endParaRPr kumimoji="0" lang="en-US" sz="1600" b="1" i="0" u="none" strike="noStrike" kern="1200" cap="none" spc="0" normalizeH="0" baseline="0" noProof="0" dirty="0">
              <a:ln>
                <a:noFill/>
              </a:ln>
              <a:solidFill>
                <a:srgbClr val="FFFFFF"/>
              </a:solidFill>
              <a:effectLst/>
              <a:uLnTx/>
              <a:uFillTx/>
              <a:latin typeface="Gill Sans Nova" panose="020B0602020104020203" pitchFamily="34" charset="0"/>
              <a:ea typeface="+mn-ea"/>
              <a:cs typeface="+mn-cs"/>
            </a:endParaRPr>
          </a:p>
          <a:p>
            <a:pPr marL="342900" marR="0" lvl="0" indent="-342900" algn="just" defTabSz="914400" rtl="0" eaLnBrk="1" fontAlgn="auto" latinLnBrk="0" hangingPunct="1">
              <a:lnSpc>
                <a:spcPct val="100000"/>
              </a:lnSpc>
              <a:spcBef>
                <a:spcPts val="600"/>
              </a:spcBef>
              <a:spcAft>
                <a:spcPts val="600"/>
              </a:spcAft>
              <a:buClrTx/>
              <a:buSzTx/>
              <a:buFont typeface="Wingdings" panose="05000000000000000000" pitchFamily="2" charset="2"/>
              <a:buChar char="Ø"/>
              <a:tabLst/>
              <a:defRPr/>
            </a:pPr>
            <a:endParaRPr kumimoji="0" lang="en-US" sz="1600" b="1" i="0" u="none" strike="noStrike" kern="1200" cap="none" spc="0" normalizeH="0" baseline="0" noProof="0" dirty="0">
              <a:ln>
                <a:noFill/>
              </a:ln>
              <a:solidFill>
                <a:srgbClr val="FFFFFF"/>
              </a:solidFill>
              <a:effectLst/>
              <a:uLnTx/>
              <a:uFillTx/>
              <a:latin typeface="Gill Sans Nova" panose="020B0602020104020203" pitchFamily="34" charset="0"/>
              <a:ea typeface="+mn-ea"/>
              <a:cs typeface="+mn-cs"/>
            </a:endParaRPr>
          </a:p>
          <a:p>
            <a:pPr marL="342900" marR="0" lvl="0" indent="-342900" algn="just" defTabSz="914400" rtl="0" eaLnBrk="1" fontAlgn="auto" latinLnBrk="0" hangingPunct="1">
              <a:lnSpc>
                <a:spcPct val="100000"/>
              </a:lnSpc>
              <a:spcBef>
                <a:spcPts val="600"/>
              </a:spcBef>
              <a:spcAft>
                <a:spcPts val="600"/>
              </a:spcAft>
              <a:buClrTx/>
              <a:buSzTx/>
              <a:buFont typeface="Wingdings" panose="05000000000000000000" pitchFamily="2" charset="2"/>
              <a:buChar char="Ø"/>
              <a:tabLst/>
              <a:defRPr/>
            </a:pPr>
            <a:endParaRPr kumimoji="0" lang="en-US" sz="1600" b="0" i="0" u="none" strike="noStrike" kern="1200" cap="none" spc="0" normalizeH="0" baseline="0" noProof="0" dirty="0">
              <a:ln>
                <a:noFill/>
              </a:ln>
              <a:solidFill>
                <a:srgbClr val="FFFFFF"/>
              </a:solidFill>
              <a:effectLst/>
              <a:uLnTx/>
              <a:uFillTx/>
              <a:latin typeface="Gill Sans Nova" panose="020B0602020104020203" pitchFamily="34" charset="0"/>
              <a:ea typeface="+mn-ea"/>
              <a:cs typeface="+mn-cs"/>
            </a:endParaRPr>
          </a:p>
        </p:txBody>
      </p:sp>
      <p:sp>
        <p:nvSpPr>
          <p:cNvPr id="2" name="Title 1">
            <a:extLst>
              <a:ext uri="{FF2B5EF4-FFF2-40B4-BE49-F238E27FC236}">
                <a16:creationId xmlns:a16="http://schemas.microsoft.com/office/drawing/2014/main" id="{289DF0DB-8354-AAA0-A5FE-4F2604CAFFD5}"/>
              </a:ext>
            </a:extLst>
          </p:cNvPr>
          <p:cNvSpPr>
            <a:spLocks noGrp="1"/>
          </p:cNvSpPr>
          <p:nvPr>
            <p:ph type="title"/>
          </p:nvPr>
        </p:nvSpPr>
        <p:spPr>
          <a:xfrm>
            <a:off x="0" y="246109"/>
            <a:ext cx="12192000" cy="663364"/>
          </a:xfrm>
        </p:spPr>
        <p:txBody>
          <a:bodyPr>
            <a:noAutofit/>
          </a:bodyPr>
          <a:lstStyle/>
          <a:p>
            <a:pPr algn="ctr"/>
            <a:r>
              <a:rPr lang="en-US" sz="3200" b="1" cap="none" dirty="0">
                <a:latin typeface="Gill Sans Nova" panose="020B0602020104020203" pitchFamily="34" charset="0"/>
              </a:rPr>
              <a:t>ICG/CARIBE-EWS Decisions/Actions related to ODTP</a:t>
            </a:r>
          </a:p>
        </p:txBody>
      </p:sp>
      <p:sp>
        <p:nvSpPr>
          <p:cNvPr id="5" name="Content Placeholder 2">
            <a:extLst>
              <a:ext uri="{FF2B5EF4-FFF2-40B4-BE49-F238E27FC236}">
                <a16:creationId xmlns:a16="http://schemas.microsoft.com/office/drawing/2014/main" id="{C79138DA-29CB-5CB6-E9FD-F5A59205BEF7}"/>
              </a:ext>
            </a:extLst>
          </p:cNvPr>
          <p:cNvSpPr txBox="1">
            <a:spLocks/>
          </p:cNvSpPr>
          <p:nvPr/>
        </p:nvSpPr>
        <p:spPr>
          <a:xfrm>
            <a:off x="142874" y="1124957"/>
            <a:ext cx="11862327" cy="4905453"/>
          </a:xfrm>
          <a:prstGeom prst="rect">
            <a:avLst/>
          </a:prstGeom>
          <a:noFill/>
        </p:spPr>
        <p:txBody>
          <a:bodyPr vert="horz" lIns="91440" tIns="45720" rIns="91440" bIns="45720" rtlCol="0">
            <a:noAutofit/>
          </a:bodyPr>
          <a:lstStyle>
            <a:defPPr>
              <a:defRPr lang="en-US"/>
            </a:defPPr>
            <a:lvl1pPr marL="342900" marR="0" lvl="0" indent="-342900" algn="ctr" defTabSz="914400" fontAlgn="auto">
              <a:lnSpc>
                <a:spcPct val="100000"/>
              </a:lnSpc>
              <a:spcBef>
                <a:spcPts val="600"/>
              </a:spcBef>
              <a:spcAft>
                <a:spcPts val="600"/>
              </a:spcAft>
              <a:buClrTx/>
              <a:buSzTx/>
              <a:buFont typeface="Wingdings" panose="05000000000000000000" pitchFamily="2" charset="2"/>
              <a:buChar char="Ø"/>
              <a:tabLst/>
              <a:defRPr kumimoji="0" sz="2000" b="1" i="0" u="none" strike="noStrike" cap="none" spc="0" normalizeH="0" baseline="0">
                <a:ln>
                  <a:noFill/>
                </a:ln>
                <a:solidFill>
                  <a:srgbClr val="C00000"/>
                </a:solidFill>
                <a:effectLst/>
                <a:uLnTx/>
                <a:uFillTx/>
                <a:latin typeface="Gill Sans Nova" panose="020B0602020104020203" pitchFamily="34" charset="0"/>
              </a:defRPr>
            </a:lvl1pPr>
            <a:lvl2pPr marL="742950" indent="-285750" defTabSz="914400">
              <a:spcBef>
                <a:spcPct val="20000"/>
              </a:spcBef>
              <a:buFont typeface="Arial" pitchFamily="34" charset="0"/>
              <a:buChar char="–"/>
              <a:defRPr sz="2800">
                <a:solidFill>
                  <a:srgbClr val="0070C0"/>
                </a:solidFill>
              </a:defRPr>
            </a:lvl2pPr>
            <a:lvl3pPr marL="12700" marR="0" lvl="2" indent="0" algn="ctr" defTabSz="914400" fontAlgn="auto">
              <a:lnSpc>
                <a:spcPct val="100000"/>
              </a:lnSpc>
              <a:spcBef>
                <a:spcPts val="600"/>
              </a:spcBef>
              <a:spcAft>
                <a:spcPts val="600"/>
              </a:spcAft>
              <a:buClrTx/>
              <a:buSzTx/>
              <a:buFont typeface="Arial" pitchFamily="34" charset="0"/>
              <a:buNone/>
              <a:tabLst>
                <a:tab pos="355600" algn="l"/>
              </a:tabLst>
              <a:defRPr kumimoji="0" sz="2000" b="1" i="0" u="none" strike="noStrike" cap="none" spc="0" normalizeH="0" baseline="0">
                <a:ln>
                  <a:noFill/>
                </a:ln>
                <a:solidFill>
                  <a:srgbClr val="FFFF00"/>
                </a:solidFill>
                <a:effectLst/>
                <a:uLnTx/>
                <a:uFillTx/>
                <a:latin typeface="Gill Sans Nova" panose="020B0602020104020203" pitchFamily="34" charset="0"/>
              </a:defRPr>
            </a:lvl3pPr>
            <a:lvl4pPr marL="1600200" indent="-228600" defTabSz="914400">
              <a:spcBef>
                <a:spcPct val="20000"/>
              </a:spcBef>
              <a:buFont typeface="Arial" pitchFamily="34" charset="0"/>
              <a:buChar char="–"/>
              <a:defRPr sz="2000">
                <a:solidFill>
                  <a:srgbClr val="0070C0"/>
                </a:solidFill>
              </a:defRPr>
            </a:lvl4pPr>
            <a:lvl5pPr marL="2057400" indent="-228600" defTabSz="914400">
              <a:spcBef>
                <a:spcPct val="20000"/>
              </a:spcBef>
              <a:buFont typeface="Arial" pitchFamily="34" charset="0"/>
              <a:buChar char="»"/>
              <a:defRPr sz="2000">
                <a:solidFill>
                  <a:srgbClr val="0070C0"/>
                </a:solidFill>
              </a:defRPr>
            </a:lvl5pPr>
            <a:lvl6pPr marL="2514600" indent="-228600" defTabSz="914400">
              <a:spcBef>
                <a:spcPct val="20000"/>
              </a:spcBef>
              <a:buFont typeface="Arial" pitchFamily="34" charset="0"/>
              <a:buChar char="•"/>
              <a:defRPr sz="2000"/>
            </a:lvl6pPr>
            <a:lvl7pPr marL="2971800" indent="-228600" defTabSz="914400">
              <a:spcBef>
                <a:spcPct val="20000"/>
              </a:spcBef>
              <a:buFont typeface="Arial" pitchFamily="34" charset="0"/>
              <a:buChar char="•"/>
              <a:defRPr sz="2000"/>
            </a:lvl7pPr>
            <a:lvl8pPr marL="3429000" indent="-228600" defTabSz="914400">
              <a:spcBef>
                <a:spcPct val="20000"/>
              </a:spcBef>
              <a:buFont typeface="Arial" pitchFamily="34" charset="0"/>
              <a:buChar char="•"/>
              <a:defRPr sz="2000"/>
            </a:lvl8pPr>
            <a:lvl9pPr marL="3886200" indent="-228600" defTabSz="914400">
              <a:spcBef>
                <a:spcPct val="20000"/>
              </a:spcBef>
              <a:buFont typeface="Arial" pitchFamily="34" charset="0"/>
              <a:buChar char="•"/>
              <a:defRPr sz="2000"/>
            </a:lvl9pPr>
          </a:lstStyle>
          <a:p>
            <a:pPr marL="12700" marR="0" lvl="2" indent="0" algn="l" defTabSz="914400" rtl="0" eaLnBrk="1" fontAlgn="auto" latinLnBrk="0" hangingPunct="1">
              <a:lnSpc>
                <a:spcPct val="100000"/>
              </a:lnSpc>
              <a:spcBef>
                <a:spcPts val="0"/>
              </a:spcBef>
              <a:spcAft>
                <a:spcPts val="0"/>
              </a:spcAft>
              <a:buClrTx/>
              <a:buSzTx/>
              <a:buFont typeface="Arial" pitchFamily="34" charset="0"/>
              <a:buNone/>
              <a:tabLst>
                <a:tab pos="355600" algn="l"/>
              </a:tabLst>
              <a:defRPr/>
            </a:pPr>
            <a:r>
              <a:rPr kumimoji="0" lang="en-US" sz="2400" b="1" i="0" u="none" strike="noStrike" kern="1200" cap="none" spc="0" normalizeH="0" baseline="0" noProof="0" dirty="0">
                <a:ln>
                  <a:noFill/>
                </a:ln>
                <a:solidFill>
                  <a:srgbClr val="FFFF00"/>
                </a:solidFill>
                <a:effectLst/>
                <a:uLnTx/>
                <a:uFillTx/>
                <a:latin typeface="Gill Sans Nova" panose="020B0602020104020203" pitchFamily="34" charset="0"/>
                <a:ea typeface="+mn-ea"/>
                <a:cs typeface="+mn-cs"/>
              </a:rPr>
              <a:t>Decisions of ICG/CARIBE-EWS XVII (May 2024, Managua - Nicaragua)</a:t>
            </a:r>
          </a:p>
          <a:p>
            <a:pPr marL="171450" marR="68580" indent="-171450" algn="just">
              <a:spcBef>
                <a:spcPts val="0"/>
              </a:spcBef>
              <a:buSzPts val="1100"/>
              <a:buFont typeface="Arial" panose="020B0604020202020204" pitchFamily="34" charset="0"/>
              <a:buChar char="•"/>
              <a:tabLst>
                <a:tab pos="490855" algn="l"/>
              </a:tabLst>
            </a:pPr>
            <a:r>
              <a:rPr lang="en-GB" sz="1600" b="0" dirty="0">
                <a:solidFill>
                  <a:schemeClr val="tx1"/>
                </a:solidFill>
                <a:latin typeface="Arial" panose="020B0604020202020204" pitchFamily="34" charset="0"/>
              </a:rPr>
              <a:t>Decided to establish an ICG/CARIBE-EWS Steering Committee which will, among others, guide the work and direction of the CARIBE-EWS to help deliver the goals of the UN Ocean Decade Tsunami Programme (ODTP) in support of its 10-year Scientific Research Implementation and Development Plan (RDIP) </a:t>
            </a:r>
            <a:r>
              <a:rPr lang="en-GB" sz="1600" b="0" dirty="0">
                <a:solidFill>
                  <a:srgbClr val="FFFF00"/>
                </a:solidFill>
                <a:latin typeface="Arial" panose="020B0604020202020204" pitchFamily="34" charset="0"/>
              </a:rPr>
              <a:t>(7)</a:t>
            </a:r>
            <a:r>
              <a:rPr lang="en-GB" sz="1600" b="0" dirty="0">
                <a:solidFill>
                  <a:schemeClr val="tx1"/>
                </a:solidFill>
                <a:latin typeface="Arial" panose="020B0604020202020204" pitchFamily="34" charset="0"/>
              </a:rPr>
              <a:t> </a:t>
            </a:r>
          </a:p>
          <a:p>
            <a:pPr marL="171450" marR="68580" indent="-171450" algn="just">
              <a:spcBef>
                <a:spcPts val="0"/>
              </a:spcBef>
              <a:buSzPts val="1100"/>
              <a:buFont typeface="Arial" panose="020B0604020202020204" pitchFamily="34" charset="0"/>
              <a:buChar char="•"/>
              <a:tabLst>
                <a:tab pos="490855" algn="l"/>
              </a:tabLst>
            </a:pPr>
            <a:r>
              <a:rPr lang="en-GB" sz="1600" b="0" dirty="0">
                <a:solidFill>
                  <a:schemeClr val="tx1"/>
                </a:solidFill>
                <a:latin typeface="Arial" panose="020B0604020202020204" pitchFamily="34" charset="0"/>
              </a:rPr>
              <a:t>Decided to establish Tsunami Ready Task Team (TT-TR) </a:t>
            </a:r>
            <a:r>
              <a:rPr lang="en-GB" sz="1600" b="0" dirty="0">
                <a:solidFill>
                  <a:srgbClr val="FFFF00"/>
                </a:solidFill>
                <a:latin typeface="Arial" panose="020B0604020202020204" pitchFamily="34" charset="0"/>
              </a:rPr>
              <a:t>(5,7/Objective 2)</a:t>
            </a:r>
          </a:p>
          <a:p>
            <a:pPr marL="171450" marR="68580" indent="-171450" algn="just">
              <a:spcBef>
                <a:spcPts val="0"/>
              </a:spcBef>
              <a:buSzPts val="1100"/>
              <a:buFont typeface="Arial" panose="020B0604020202020204" pitchFamily="34" charset="0"/>
              <a:buChar char="•"/>
              <a:tabLst>
                <a:tab pos="490855" algn="l"/>
              </a:tabLst>
            </a:pPr>
            <a:r>
              <a:rPr lang="en-GB" sz="1600" b="0" dirty="0">
                <a:solidFill>
                  <a:schemeClr val="tx1"/>
                </a:solidFill>
                <a:latin typeface="Arial" panose="020B0604020202020204" pitchFamily="34" charset="0"/>
              </a:rPr>
              <a:t>Requested WG1 (Risk Knowledge), WG2 (Tsunami Detection, Analysis and Forecasting), WG3 (Tsunami Warning Dissemination and Communication), WG4 (Preparedness and Response Capabilities) and Tsunami Ready Task Team (TT-TR) to Present a progress report based on the Key Performance Indicators related to the United Nations (UN) Ocean Decade Tsunami Programme (ODTP) </a:t>
            </a:r>
            <a:r>
              <a:rPr lang="en-GB" sz="1600" b="0" dirty="0">
                <a:solidFill>
                  <a:srgbClr val="FFFF00"/>
                </a:solidFill>
                <a:latin typeface="Arial" panose="020B0604020202020204" pitchFamily="34" charset="0"/>
              </a:rPr>
              <a:t>(2-7/Objective 1 and 2)</a:t>
            </a:r>
          </a:p>
          <a:p>
            <a:pPr marL="171450" marR="68580" indent="-171450" algn="just">
              <a:spcBef>
                <a:spcPts val="0"/>
              </a:spcBef>
              <a:buSzPts val="1100"/>
              <a:buFont typeface="Arial" panose="020B0604020202020204" pitchFamily="34" charset="0"/>
              <a:buChar char="•"/>
              <a:tabLst>
                <a:tab pos="490855" algn="l"/>
              </a:tabLst>
            </a:pPr>
            <a:r>
              <a:rPr lang="en-GB" sz="1600" b="0" dirty="0">
                <a:solidFill>
                  <a:schemeClr val="tx1"/>
                </a:solidFill>
                <a:latin typeface="Arial" panose="020B0604020202020204" pitchFamily="34" charset="0"/>
              </a:rPr>
              <a:t>Decided the formation of a sub-group under Working Group 2 to specifically address the implementation of SMART Cable technology in the CARIBE-EWS  </a:t>
            </a:r>
            <a:r>
              <a:rPr lang="en-GB" sz="1600" b="0" dirty="0">
                <a:solidFill>
                  <a:srgbClr val="FFFF00"/>
                </a:solidFill>
                <a:latin typeface="Arial" panose="020B0604020202020204" pitchFamily="34" charset="0"/>
              </a:rPr>
              <a:t>(3/Objective 1)</a:t>
            </a:r>
          </a:p>
          <a:p>
            <a:pPr marL="171450" marR="68580" indent="-171450" algn="just">
              <a:spcBef>
                <a:spcPts val="0"/>
              </a:spcBef>
              <a:buSzPts val="1100"/>
              <a:buFont typeface="Arial" panose="020B0604020202020204" pitchFamily="34" charset="0"/>
              <a:buChar char="•"/>
              <a:tabLst>
                <a:tab pos="490855" algn="l"/>
              </a:tabLst>
            </a:pPr>
            <a:r>
              <a:rPr lang="en-GB" sz="1600" b="0" dirty="0">
                <a:solidFill>
                  <a:schemeClr val="tx1"/>
                </a:solidFill>
                <a:latin typeface="Arial" panose="020B0604020202020204" pitchFamily="34" charset="0"/>
              </a:rPr>
              <a:t>Requested the Steering Committee to revamp the initiative of the Group of Experts (</a:t>
            </a:r>
            <a:r>
              <a:rPr lang="en-GB" sz="1600" b="0" dirty="0" err="1">
                <a:solidFill>
                  <a:schemeClr val="tx1"/>
                </a:solidFill>
                <a:latin typeface="Arial" panose="020B0604020202020204" pitchFamily="34" charset="0"/>
              </a:rPr>
              <a:t>GoE</a:t>
            </a:r>
            <a:r>
              <a:rPr lang="en-GB" sz="1600" b="0" dirty="0">
                <a:solidFill>
                  <a:schemeClr val="tx1"/>
                </a:solidFill>
                <a:latin typeface="Arial" panose="020B0604020202020204" pitchFamily="34" charset="0"/>
              </a:rPr>
              <a:t>) on work and implementation plan to enhance the warning system by including other coastal hazards within the framework of MHEWS and EW4All, and further noted that one of the priority areas of IOCARIBE is early warning systems for regional hazards and the need and benefit to strengthen cooperation between IOCARIBE and ICG/CARIBE-EWS </a:t>
            </a:r>
            <a:r>
              <a:rPr lang="en-GB" sz="1600" b="0" dirty="0">
                <a:solidFill>
                  <a:srgbClr val="FFFF00"/>
                </a:solidFill>
                <a:latin typeface="Arial" panose="020B0604020202020204" pitchFamily="34" charset="0"/>
              </a:rPr>
              <a:t>(2-7/Objective 1 and 2)</a:t>
            </a:r>
            <a:endParaRPr lang="en-GB" sz="1600" b="0" dirty="0">
              <a:solidFill>
                <a:schemeClr val="tx1"/>
              </a:solidFill>
              <a:latin typeface="Arial" panose="020B0604020202020204" pitchFamily="34" charset="0"/>
            </a:endParaRPr>
          </a:p>
          <a:p>
            <a:pPr marL="171450" marR="68580" indent="-171450" algn="just">
              <a:spcBef>
                <a:spcPts val="0"/>
              </a:spcBef>
              <a:buSzPts val="1100"/>
              <a:buFont typeface="Arial" panose="020B0604020202020204" pitchFamily="34" charset="0"/>
              <a:buChar char="•"/>
              <a:tabLst>
                <a:tab pos="490855" algn="l"/>
              </a:tabLst>
            </a:pPr>
            <a:r>
              <a:rPr lang="en-GB" sz="1600" b="0" dirty="0">
                <a:solidFill>
                  <a:schemeClr val="tx1"/>
                </a:solidFill>
                <a:latin typeface="Arial" panose="020B0604020202020204" pitchFamily="34" charset="0"/>
              </a:rPr>
              <a:t>Decided to organizing the 2nd Tsunami Ready Summit to review the benefits and lessons learned and establish a road map towards 100% communities prepared for and resilient to tsunamis through efforts like Tsunami Ready </a:t>
            </a:r>
            <a:r>
              <a:rPr lang="en-GB" sz="1600" b="0" dirty="0">
                <a:solidFill>
                  <a:srgbClr val="FFFF00"/>
                </a:solidFill>
                <a:latin typeface="Arial" panose="020B0604020202020204" pitchFamily="34" charset="0"/>
              </a:rPr>
              <a:t>(5/Objective 2)</a:t>
            </a:r>
          </a:p>
        </p:txBody>
      </p:sp>
      <p:sp>
        <p:nvSpPr>
          <p:cNvPr id="3" name="Content Placeholder 2">
            <a:extLst>
              <a:ext uri="{FF2B5EF4-FFF2-40B4-BE49-F238E27FC236}">
                <a16:creationId xmlns:a16="http://schemas.microsoft.com/office/drawing/2014/main" id="{55F61ECE-BEE9-539C-9173-FDB66A800BA4}"/>
              </a:ext>
            </a:extLst>
          </p:cNvPr>
          <p:cNvSpPr txBox="1">
            <a:spLocks/>
          </p:cNvSpPr>
          <p:nvPr/>
        </p:nvSpPr>
        <p:spPr>
          <a:xfrm>
            <a:off x="0" y="6194636"/>
            <a:ext cx="12191999" cy="663364"/>
          </a:xfrm>
          <a:prstGeom prst="rect">
            <a:avLst/>
          </a:prstGeom>
          <a:noFill/>
        </p:spPr>
        <p:txBody>
          <a:bodyPr vert="horz" lIns="91440" tIns="45720" rIns="91440" bIns="45720" rtlCol="0">
            <a:noAutofit/>
          </a:bodyPr>
          <a:lstStyle>
            <a:defPPr>
              <a:defRPr lang="en-US"/>
            </a:defPPr>
            <a:lvl1pPr marL="342900" marR="0" lvl="0" indent="-342900" algn="ctr" defTabSz="914400" fontAlgn="auto">
              <a:lnSpc>
                <a:spcPct val="100000"/>
              </a:lnSpc>
              <a:spcBef>
                <a:spcPts val="600"/>
              </a:spcBef>
              <a:spcAft>
                <a:spcPts val="600"/>
              </a:spcAft>
              <a:buClrTx/>
              <a:buSzTx/>
              <a:buFont typeface="Wingdings" panose="05000000000000000000" pitchFamily="2" charset="2"/>
              <a:buChar char="Ø"/>
              <a:tabLst/>
              <a:defRPr kumimoji="0" sz="2000" b="1" i="0" u="none" strike="noStrike" cap="none" spc="0" normalizeH="0" baseline="0">
                <a:ln>
                  <a:noFill/>
                </a:ln>
                <a:solidFill>
                  <a:srgbClr val="C00000"/>
                </a:solidFill>
                <a:effectLst/>
                <a:uLnTx/>
                <a:uFillTx/>
                <a:latin typeface="Gill Sans Nova" panose="020B0602020104020203" pitchFamily="34" charset="0"/>
              </a:defRPr>
            </a:lvl1pPr>
            <a:lvl2pPr marL="742950" indent="-285750" defTabSz="914400">
              <a:spcBef>
                <a:spcPct val="20000"/>
              </a:spcBef>
              <a:buFont typeface="Arial" pitchFamily="34" charset="0"/>
              <a:buChar char="–"/>
              <a:defRPr sz="2800">
                <a:solidFill>
                  <a:srgbClr val="0070C0"/>
                </a:solidFill>
              </a:defRPr>
            </a:lvl2pPr>
            <a:lvl3pPr marL="12700" marR="0" lvl="2" indent="0" algn="ctr" defTabSz="914400" fontAlgn="auto">
              <a:lnSpc>
                <a:spcPct val="100000"/>
              </a:lnSpc>
              <a:spcBef>
                <a:spcPts val="600"/>
              </a:spcBef>
              <a:spcAft>
                <a:spcPts val="600"/>
              </a:spcAft>
              <a:buClrTx/>
              <a:buSzTx/>
              <a:buFont typeface="Arial" pitchFamily="34" charset="0"/>
              <a:buNone/>
              <a:tabLst>
                <a:tab pos="355600" algn="l"/>
              </a:tabLst>
              <a:defRPr kumimoji="0" sz="2000" b="1" i="0" u="none" strike="noStrike" cap="none" spc="0" normalizeH="0" baseline="0">
                <a:ln>
                  <a:noFill/>
                </a:ln>
                <a:solidFill>
                  <a:srgbClr val="FFFF00"/>
                </a:solidFill>
                <a:effectLst/>
                <a:uLnTx/>
                <a:uFillTx/>
                <a:latin typeface="Gill Sans Nova" panose="020B0602020104020203" pitchFamily="34" charset="0"/>
              </a:defRPr>
            </a:lvl3pPr>
            <a:lvl4pPr marL="1600200" indent="-228600" defTabSz="914400">
              <a:spcBef>
                <a:spcPct val="20000"/>
              </a:spcBef>
              <a:buFont typeface="Arial" pitchFamily="34" charset="0"/>
              <a:buChar char="–"/>
              <a:defRPr sz="2000">
                <a:solidFill>
                  <a:srgbClr val="0070C0"/>
                </a:solidFill>
              </a:defRPr>
            </a:lvl4pPr>
            <a:lvl5pPr marL="2057400" indent="-228600" defTabSz="914400">
              <a:spcBef>
                <a:spcPct val="20000"/>
              </a:spcBef>
              <a:buFont typeface="Arial" pitchFamily="34" charset="0"/>
              <a:buChar char="»"/>
              <a:defRPr sz="2000">
                <a:solidFill>
                  <a:srgbClr val="0070C0"/>
                </a:solidFill>
              </a:defRPr>
            </a:lvl5pPr>
            <a:lvl6pPr marL="2514600" indent="-228600" defTabSz="914400">
              <a:spcBef>
                <a:spcPct val="20000"/>
              </a:spcBef>
              <a:buFont typeface="Arial" pitchFamily="34" charset="0"/>
              <a:buChar char="•"/>
              <a:defRPr sz="2000"/>
            </a:lvl6pPr>
            <a:lvl7pPr marL="2971800" indent="-228600" defTabSz="914400">
              <a:spcBef>
                <a:spcPct val="20000"/>
              </a:spcBef>
              <a:buFont typeface="Arial" pitchFamily="34" charset="0"/>
              <a:buChar char="•"/>
              <a:defRPr sz="2000"/>
            </a:lvl7pPr>
            <a:lvl8pPr marL="3429000" indent="-228600" defTabSz="914400">
              <a:spcBef>
                <a:spcPct val="20000"/>
              </a:spcBef>
              <a:buFont typeface="Arial" pitchFamily="34" charset="0"/>
              <a:buChar char="•"/>
              <a:defRPr sz="2000"/>
            </a:lvl8pPr>
            <a:lvl9pPr marL="3886200" indent="-228600" defTabSz="914400">
              <a:spcBef>
                <a:spcPct val="20000"/>
              </a:spcBef>
              <a:buFont typeface="Arial" pitchFamily="34" charset="0"/>
              <a:buChar char="•"/>
              <a:defRPr sz="2000"/>
            </a:lvl9pPr>
          </a:lstStyle>
          <a:p>
            <a:pPr marL="0" marR="68580" indent="0">
              <a:spcBef>
                <a:spcPts val="0"/>
              </a:spcBef>
              <a:buSzPts val="1100"/>
              <a:buNone/>
              <a:tabLst>
                <a:tab pos="490855" algn="l"/>
              </a:tabLst>
            </a:pPr>
            <a:r>
              <a:rPr lang="en-GB" sz="1400" b="0" dirty="0">
                <a:solidFill>
                  <a:srgbClr val="FFFF00"/>
                </a:solidFill>
                <a:latin typeface="Arial" panose="020B0604020202020204" pitchFamily="34" charset="0"/>
              </a:rPr>
              <a:t>2. Risk Knowledge    3. Detection, Analysis and Forecasting of Tsunamis and Associated Hazardous Consequences</a:t>
            </a:r>
          </a:p>
          <a:p>
            <a:pPr marL="0" marR="68580" indent="0">
              <a:spcBef>
                <a:spcPts val="0"/>
              </a:spcBef>
              <a:buSzPts val="1100"/>
              <a:buNone/>
              <a:tabLst>
                <a:tab pos="490855" algn="l"/>
              </a:tabLst>
            </a:pPr>
            <a:r>
              <a:rPr lang="en-GB" sz="1400" b="0" dirty="0">
                <a:solidFill>
                  <a:srgbClr val="FFFF00"/>
                </a:solidFill>
                <a:latin typeface="Arial" panose="020B0604020202020204" pitchFamily="34" charset="0"/>
              </a:rPr>
              <a:t>4. Warning, Dissemination and Communication     5. Preparedness and Response Capabilities      6. Capacity Development      7. Governance</a:t>
            </a:r>
            <a:endParaRPr lang="en-GB" sz="1600" b="0" dirty="0">
              <a:solidFill>
                <a:srgbClr val="FFFF00"/>
              </a:solidFill>
              <a:latin typeface="Arial" panose="020B0604020202020204" pitchFamily="34" charset="0"/>
            </a:endParaRPr>
          </a:p>
          <a:p>
            <a:pPr marL="171450" marR="68580" indent="-171450" algn="just">
              <a:spcBef>
                <a:spcPts val="0"/>
              </a:spcBef>
              <a:buSzPts val="1100"/>
              <a:buFont typeface="Arial" panose="020B0604020202020204" pitchFamily="34" charset="0"/>
              <a:buChar char="•"/>
              <a:tabLst>
                <a:tab pos="490855" algn="l"/>
              </a:tabLst>
            </a:pPr>
            <a:endParaRPr lang="en-GB" sz="1600" b="0" dirty="0">
              <a:solidFill>
                <a:srgbClr val="FFFF00"/>
              </a:solidFill>
              <a:latin typeface="Arial" panose="020B0604020202020204" pitchFamily="34" charset="0"/>
            </a:endParaRPr>
          </a:p>
          <a:p>
            <a:pPr marL="12700" marR="0" lvl="2" indent="0" algn="ctr" defTabSz="914400" rtl="0" eaLnBrk="1" fontAlgn="auto" latinLnBrk="0" hangingPunct="1">
              <a:lnSpc>
                <a:spcPct val="100000"/>
              </a:lnSpc>
              <a:spcBef>
                <a:spcPts val="600"/>
              </a:spcBef>
              <a:spcAft>
                <a:spcPts val="600"/>
              </a:spcAft>
              <a:buClrTx/>
              <a:buSzTx/>
              <a:buFont typeface="Arial" pitchFamily="34" charset="0"/>
              <a:buNone/>
              <a:tabLst>
                <a:tab pos="355600" algn="l"/>
              </a:tabLst>
              <a:defRPr/>
            </a:pPr>
            <a:endParaRPr kumimoji="0" lang="en-US" sz="1600" b="0" i="0" u="none" strike="noStrike" kern="1200" cap="none" spc="0" normalizeH="0" baseline="0" noProof="0" dirty="0">
              <a:ln>
                <a:noFill/>
              </a:ln>
              <a:effectLst/>
              <a:uLnTx/>
              <a:uFillTx/>
              <a:latin typeface="Gill Sans Nova" panose="020B0602020104020203" pitchFamily="34" charset="0"/>
              <a:ea typeface="+mn-ea"/>
              <a:cs typeface="+mn-cs"/>
            </a:endParaRPr>
          </a:p>
          <a:p>
            <a:pPr marL="12700" marR="0" lvl="2" indent="0" algn="l" defTabSz="914400" rtl="0" eaLnBrk="1" fontAlgn="auto" latinLnBrk="0" hangingPunct="1">
              <a:lnSpc>
                <a:spcPct val="100000"/>
              </a:lnSpc>
              <a:spcBef>
                <a:spcPts val="0"/>
              </a:spcBef>
              <a:spcAft>
                <a:spcPts val="0"/>
              </a:spcAft>
              <a:buClrTx/>
              <a:buSzTx/>
              <a:buFont typeface="Arial" pitchFamily="34" charset="0"/>
              <a:buNone/>
              <a:tabLst>
                <a:tab pos="355600" algn="l"/>
              </a:tabLst>
              <a:defRPr/>
            </a:pPr>
            <a:endParaRPr kumimoji="0" lang="en-US" sz="1600" b="0" i="0" u="none" strike="noStrike" kern="1200" cap="none" spc="0" normalizeH="0" baseline="0" noProof="0" dirty="0">
              <a:ln>
                <a:noFill/>
              </a:ln>
              <a:effectLst/>
              <a:uLnTx/>
              <a:uFillTx/>
              <a:latin typeface="Gill Sans Nova" panose="020B0602020104020203" pitchFamily="34" charset="0"/>
              <a:ea typeface="+mn-ea"/>
              <a:cs typeface="+mn-cs"/>
            </a:endParaRPr>
          </a:p>
          <a:p>
            <a:pPr marL="12700" marR="0" lvl="2" indent="0" algn="ctr" defTabSz="914400" rtl="0" eaLnBrk="1" fontAlgn="auto" latinLnBrk="0" hangingPunct="1">
              <a:lnSpc>
                <a:spcPct val="100000"/>
              </a:lnSpc>
              <a:spcBef>
                <a:spcPts val="0"/>
              </a:spcBef>
              <a:spcAft>
                <a:spcPts val="0"/>
              </a:spcAft>
              <a:buClrTx/>
              <a:buSzTx/>
              <a:buFont typeface="Arial" pitchFamily="34" charset="0"/>
              <a:buNone/>
              <a:tabLst>
                <a:tab pos="355600" algn="l"/>
              </a:tabLst>
              <a:defRPr/>
            </a:pPr>
            <a:endParaRPr kumimoji="0" lang="en-US" sz="1600" b="0" i="0" u="none" strike="noStrike" kern="1200" cap="none" spc="0" normalizeH="0" baseline="0" noProof="0" dirty="0">
              <a:ln>
                <a:noFill/>
              </a:ln>
              <a:effectLst/>
              <a:uLnTx/>
              <a:uFillTx/>
              <a:latin typeface="Gill Sans Nova" panose="020B0602020104020203" pitchFamily="34" charset="0"/>
              <a:ea typeface="+mn-ea"/>
              <a:cs typeface="+mn-cs"/>
            </a:endParaRPr>
          </a:p>
          <a:p>
            <a:pPr marL="12700" marR="0" lvl="2" indent="0" algn="ctr" defTabSz="914400" rtl="0" eaLnBrk="1" fontAlgn="auto" latinLnBrk="0" hangingPunct="1">
              <a:lnSpc>
                <a:spcPct val="100000"/>
              </a:lnSpc>
              <a:spcBef>
                <a:spcPts val="0"/>
              </a:spcBef>
              <a:spcAft>
                <a:spcPts val="0"/>
              </a:spcAft>
              <a:buClrTx/>
              <a:buSzTx/>
              <a:buFont typeface="Arial" pitchFamily="34" charset="0"/>
              <a:buNone/>
              <a:tabLst>
                <a:tab pos="355600" algn="l"/>
              </a:tabLst>
              <a:defRPr/>
            </a:pPr>
            <a:endParaRPr kumimoji="0" lang="en-US" sz="1600" b="1" i="0" u="none" strike="noStrike" kern="1200" cap="none" spc="0" normalizeH="0" baseline="0" noProof="0" dirty="0">
              <a:ln>
                <a:noFill/>
              </a:ln>
              <a:effectLst/>
              <a:uLnTx/>
              <a:uFillTx/>
              <a:latin typeface="Gill Sans Nova" panose="020B0602020104020203" pitchFamily="34" charset="0"/>
              <a:ea typeface="+mn-ea"/>
              <a:cs typeface="+mn-cs"/>
            </a:endParaRPr>
          </a:p>
          <a:p>
            <a:pPr marL="12700" marR="0" lvl="2" indent="0" algn="ctr" defTabSz="914400" rtl="0" eaLnBrk="1" fontAlgn="auto" latinLnBrk="0" hangingPunct="1">
              <a:lnSpc>
                <a:spcPct val="100000"/>
              </a:lnSpc>
              <a:spcBef>
                <a:spcPts val="0"/>
              </a:spcBef>
              <a:spcAft>
                <a:spcPts val="0"/>
              </a:spcAft>
              <a:buClrTx/>
              <a:buSzTx/>
              <a:buFont typeface="Arial" pitchFamily="34" charset="0"/>
              <a:buNone/>
              <a:tabLst>
                <a:tab pos="355600" algn="l"/>
              </a:tabLst>
              <a:defRPr/>
            </a:pPr>
            <a:endParaRPr kumimoji="0" lang="en-US" sz="1600" b="1" i="0" u="none" strike="noStrike" kern="1200" cap="none" spc="0" normalizeH="0" baseline="0" noProof="0" dirty="0">
              <a:ln>
                <a:noFill/>
              </a:ln>
              <a:effectLst/>
              <a:uLnTx/>
              <a:uFillTx/>
              <a:latin typeface="Gill Sans Nova" panose="020B0602020104020203" pitchFamily="34" charset="0"/>
              <a:ea typeface="+mn-ea"/>
              <a:cs typeface="+mn-cs"/>
            </a:endParaRPr>
          </a:p>
          <a:p>
            <a:pPr marL="342900" marR="0" lvl="0" indent="-342900" algn="ctr"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600" b="1" i="0" u="none" strike="noStrike" kern="1200" cap="none" spc="0" normalizeH="0" baseline="0" noProof="0" dirty="0">
              <a:ln>
                <a:noFill/>
              </a:ln>
              <a:solidFill>
                <a:srgbClr val="FFFF00"/>
              </a:solidFill>
              <a:effectLst/>
              <a:uLnTx/>
              <a:uFillTx/>
              <a:latin typeface="Gill Sans Nova" panose="020B0602020104020203" pitchFamily="34" charset="0"/>
              <a:ea typeface="+mn-ea"/>
              <a:cs typeface="+mn-cs"/>
            </a:endParaRPr>
          </a:p>
          <a:p>
            <a:pPr marL="342900" marR="0" lvl="0" indent="-342900" algn="ctr"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600" b="1" i="0" u="none" strike="noStrike" kern="1200" cap="none" spc="0" normalizeH="0" baseline="0" noProof="0" dirty="0">
              <a:ln>
                <a:noFill/>
              </a:ln>
              <a:solidFill>
                <a:srgbClr val="FFFF00"/>
              </a:solidFill>
              <a:effectLst/>
              <a:uLnTx/>
              <a:uFillTx/>
              <a:latin typeface="Gill Sans Nova" panose="020B0602020104020203" pitchFamily="34" charset="0"/>
              <a:ea typeface="+mn-ea"/>
              <a:cs typeface="+mn-cs"/>
            </a:endParaRPr>
          </a:p>
        </p:txBody>
      </p:sp>
    </p:spTree>
    <p:extLst>
      <p:ext uri="{BB962C8B-B14F-4D97-AF65-F5344CB8AC3E}">
        <p14:creationId xmlns:p14="http://schemas.microsoft.com/office/powerpoint/2010/main" val="1946696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4660CB-FEB5-A876-EB2B-88670C8C0BA1}"/>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D0847578-C356-FE82-3FA7-0444E06A4398}"/>
              </a:ext>
            </a:extLst>
          </p:cNvPr>
          <p:cNvSpPr txBox="1">
            <a:spLocks/>
          </p:cNvSpPr>
          <p:nvPr/>
        </p:nvSpPr>
        <p:spPr>
          <a:xfrm>
            <a:off x="1" y="991242"/>
            <a:ext cx="12192000" cy="5866758"/>
          </a:xfrm>
          <a:prstGeom prst="rect">
            <a:avLst/>
          </a:prstGeom>
          <a:solidFill>
            <a:schemeClr val="bg2"/>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rgbClr val="0070C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70C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70C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70C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70C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98450" marR="0" lvl="2" indent="-285750" algn="just" defTabSz="914400" rtl="0" eaLnBrk="1" fontAlgn="auto" latinLnBrk="0" hangingPunct="1">
              <a:lnSpc>
                <a:spcPct val="100000"/>
              </a:lnSpc>
              <a:spcBef>
                <a:spcPts val="600"/>
              </a:spcBef>
              <a:spcAft>
                <a:spcPts val="600"/>
              </a:spcAft>
              <a:buClrTx/>
              <a:buSzTx/>
              <a:buFont typeface="Wingdings" panose="05000000000000000000" pitchFamily="2" charset="2"/>
              <a:buChar char="Ø"/>
              <a:tabLst>
                <a:tab pos="355600" algn="l"/>
              </a:tabLst>
              <a:defRPr/>
            </a:pPr>
            <a:endParaRPr kumimoji="0" lang="en-US" sz="1600" b="0" i="0" u="none" strike="noStrike" kern="1200" cap="none" spc="0" normalizeH="0" baseline="0" noProof="0" dirty="0">
              <a:ln>
                <a:noFill/>
              </a:ln>
              <a:solidFill>
                <a:srgbClr val="FFFFFF"/>
              </a:solidFill>
              <a:effectLst/>
              <a:uLnTx/>
              <a:uFillTx/>
              <a:latin typeface="Gill Sans Nova" panose="020B0602020104020203" pitchFamily="34" charset="0"/>
              <a:ea typeface="+mn-ea"/>
              <a:cs typeface="+mn-cs"/>
            </a:endParaRPr>
          </a:p>
          <a:p>
            <a:pPr marL="12700" marR="0" lvl="2" indent="0" algn="just" defTabSz="914400" rtl="0" eaLnBrk="1" fontAlgn="auto" latinLnBrk="0" hangingPunct="1">
              <a:lnSpc>
                <a:spcPct val="100000"/>
              </a:lnSpc>
              <a:spcBef>
                <a:spcPts val="600"/>
              </a:spcBef>
              <a:spcAft>
                <a:spcPts val="600"/>
              </a:spcAft>
              <a:buClrTx/>
              <a:buSzTx/>
              <a:buFont typeface="Arial" pitchFamily="34" charset="0"/>
              <a:buNone/>
              <a:tabLst>
                <a:tab pos="355600" algn="l"/>
              </a:tabLst>
              <a:defRPr/>
            </a:pPr>
            <a:endParaRPr kumimoji="0" lang="en-US" sz="1600" b="1" i="0" u="none" strike="noStrike" kern="1200" cap="none" spc="0" normalizeH="0" baseline="0" noProof="0" dirty="0">
              <a:ln>
                <a:noFill/>
              </a:ln>
              <a:solidFill>
                <a:srgbClr val="FFFFFF"/>
              </a:solidFill>
              <a:effectLst/>
              <a:uLnTx/>
              <a:uFillTx/>
              <a:latin typeface="Gill Sans Nova" panose="020B0602020104020203" pitchFamily="34" charset="0"/>
              <a:ea typeface="+mn-ea"/>
              <a:cs typeface="+mn-cs"/>
            </a:endParaRPr>
          </a:p>
          <a:p>
            <a:pPr marL="342900" marR="0" lvl="0" indent="-342900" algn="just" defTabSz="914400" rtl="0" eaLnBrk="1" fontAlgn="auto" latinLnBrk="0" hangingPunct="1">
              <a:lnSpc>
                <a:spcPct val="100000"/>
              </a:lnSpc>
              <a:spcBef>
                <a:spcPts val="600"/>
              </a:spcBef>
              <a:spcAft>
                <a:spcPts val="600"/>
              </a:spcAft>
              <a:buClrTx/>
              <a:buSzTx/>
              <a:buFont typeface="Wingdings" panose="05000000000000000000" pitchFamily="2" charset="2"/>
              <a:buChar char="Ø"/>
              <a:tabLst/>
              <a:defRPr/>
            </a:pPr>
            <a:endParaRPr kumimoji="0" lang="en-US" sz="1600" b="1" i="0" u="none" strike="noStrike" kern="1200" cap="none" spc="0" normalizeH="0" baseline="0" noProof="0" dirty="0">
              <a:ln>
                <a:noFill/>
              </a:ln>
              <a:solidFill>
                <a:srgbClr val="FFFFFF"/>
              </a:solidFill>
              <a:effectLst/>
              <a:uLnTx/>
              <a:uFillTx/>
              <a:latin typeface="Gill Sans Nova" panose="020B0602020104020203" pitchFamily="34" charset="0"/>
              <a:ea typeface="+mn-ea"/>
              <a:cs typeface="+mn-cs"/>
            </a:endParaRPr>
          </a:p>
          <a:p>
            <a:pPr marL="342900" marR="0" lvl="0" indent="-342900" algn="just" defTabSz="914400" rtl="0" eaLnBrk="1" fontAlgn="auto" latinLnBrk="0" hangingPunct="1">
              <a:lnSpc>
                <a:spcPct val="100000"/>
              </a:lnSpc>
              <a:spcBef>
                <a:spcPts val="600"/>
              </a:spcBef>
              <a:spcAft>
                <a:spcPts val="600"/>
              </a:spcAft>
              <a:buClrTx/>
              <a:buSzTx/>
              <a:buFont typeface="Wingdings" panose="05000000000000000000" pitchFamily="2" charset="2"/>
              <a:buChar char="Ø"/>
              <a:tabLst/>
              <a:defRPr/>
            </a:pPr>
            <a:endParaRPr kumimoji="0" lang="en-US" sz="1600" b="1" i="0" u="none" strike="noStrike" kern="1200" cap="none" spc="0" normalizeH="0" baseline="0" noProof="0" dirty="0">
              <a:ln>
                <a:noFill/>
              </a:ln>
              <a:solidFill>
                <a:srgbClr val="FFFFFF"/>
              </a:solidFill>
              <a:effectLst/>
              <a:uLnTx/>
              <a:uFillTx/>
              <a:latin typeface="Gill Sans Nova" panose="020B0602020104020203" pitchFamily="34" charset="0"/>
              <a:ea typeface="+mn-ea"/>
              <a:cs typeface="+mn-cs"/>
            </a:endParaRPr>
          </a:p>
          <a:p>
            <a:pPr marL="342900" marR="0" lvl="0" indent="-342900" algn="just" defTabSz="914400" rtl="0" eaLnBrk="1" fontAlgn="auto" latinLnBrk="0" hangingPunct="1">
              <a:lnSpc>
                <a:spcPct val="100000"/>
              </a:lnSpc>
              <a:spcBef>
                <a:spcPts val="600"/>
              </a:spcBef>
              <a:spcAft>
                <a:spcPts val="600"/>
              </a:spcAft>
              <a:buClrTx/>
              <a:buSzTx/>
              <a:buFont typeface="Wingdings" panose="05000000000000000000" pitchFamily="2" charset="2"/>
              <a:buChar char="Ø"/>
              <a:tabLst/>
              <a:defRPr/>
            </a:pPr>
            <a:endParaRPr kumimoji="0" lang="en-US" sz="1600" b="0" i="0" u="none" strike="noStrike" kern="1200" cap="none" spc="0" normalizeH="0" baseline="0" noProof="0" dirty="0">
              <a:ln>
                <a:noFill/>
              </a:ln>
              <a:solidFill>
                <a:srgbClr val="FFFFFF"/>
              </a:solidFill>
              <a:effectLst/>
              <a:uLnTx/>
              <a:uFillTx/>
              <a:latin typeface="Gill Sans Nova" panose="020B0602020104020203" pitchFamily="34" charset="0"/>
              <a:ea typeface="+mn-ea"/>
              <a:cs typeface="+mn-cs"/>
            </a:endParaRPr>
          </a:p>
        </p:txBody>
      </p:sp>
      <p:sp>
        <p:nvSpPr>
          <p:cNvPr id="2" name="Title 1">
            <a:extLst>
              <a:ext uri="{FF2B5EF4-FFF2-40B4-BE49-F238E27FC236}">
                <a16:creationId xmlns:a16="http://schemas.microsoft.com/office/drawing/2014/main" id="{2767E8B8-5250-6315-7E55-9F8C0806955C}"/>
              </a:ext>
            </a:extLst>
          </p:cNvPr>
          <p:cNvSpPr>
            <a:spLocks noGrp="1"/>
          </p:cNvSpPr>
          <p:nvPr>
            <p:ph type="title"/>
          </p:nvPr>
        </p:nvSpPr>
        <p:spPr>
          <a:xfrm>
            <a:off x="0" y="246109"/>
            <a:ext cx="12192000" cy="663364"/>
          </a:xfrm>
        </p:spPr>
        <p:txBody>
          <a:bodyPr>
            <a:noAutofit/>
          </a:bodyPr>
          <a:lstStyle/>
          <a:p>
            <a:pPr algn="ctr"/>
            <a:r>
              <a:rPr lang="en-US" sz="3200" b="1" cap="none" dirty="0">
                <a:latin typeface="Gill Sans Nova" panose="020B0602020104020203" pitchFamily="34" charset="0"/>
              </a:rPr>
              <a:t>ICG/CARIBE-EWS Decisions/Actions related to ODTP</a:t>
            </a:r>
          </a:p>
        </p:txBody>
      </p:sp>
      <p:sp>
        <p:nvSpPr>
          <p:cNvPr id="5" name="Content Placeholder 2">
            <a:extLst>
              <a:ext uri="{FF2B5EF4-FFF2-40B4-BE49-F238E27FC236}">
                <a16:creationId xmlns:a16="http://schemas.microsoft.com/office/drawing/2014/main" id="{AF9341D9-5DF5-7425-8A2C-30AD6E0349F5}"/>
              </a:ext>
            </a:extLst>
          </p:cNvPr>
          <p:cNvSpPr txBox="1">
            <a:spLocks/>
          </p:cNvSpPr>
          <p:nvPr/>
        </p:nvSpPr>
        <p:spPr>
          <a:xfrm>
            <a:off x="142874" y="1124957"/>
            <a:ext cx="11862327" cy="4905453"/>
          </a:xfrm>
          <a:prstGeom prst="rect">
            <a:avLst/>
          </a:prstGeom>
          <a:noFill/>
        </p:spPr>
        <p:txBody>
          <a:bodyPr vert="horz" lIns="91440" tIns="45720" rIns="91440" bIns="45720" rtlCol="0">
            <a:noAutofit/>
          </a:bodyPr>
          <a:lstStyle>
            <a:defPPr>
              <a:defRPr lang="en-US"/>
            </a:defPPr>
            <a:lvl1pPr marL="342900" marR="0" lvl="0" indent="-342900" algn="ctr" defTabSz="914400" fontAlgn="auto">
              <a:lnSpc>
                <a:spcPct val="100000"/>
              </a:lnSpc>
              <a:spcBef>
                <a:spcPts val="600"/>
              </a:spcBef>
              <a:spcAft>
                <a:spcPts val="600"/>
              </a:spcAft>
              <a:buClrTx/>
              <a:buSzTx/>
              <a:buFont typeface="Wingdings" panose="05000000000000000000" pitchFamily="2" charset="2"/>
              <a:buChar char="Ø"/>
              <a:tabLst/>
              <a:defRPr kumimoji="0" sz="2000" b="1" i="0" u="none" strike="noStrike" cap="none" spc="0" normalizeH="0" baseline="0">
                <a:ln>
                  <a:noFill/>
                </a:ln>
                <a:solidFill>
                  <a:srgbClr val="C00000"/>
                </a:solidFill>
                <a:effectLst/>
                <a:uLnTx/>
                <a:uFillTx/>
                <a:latin typeface="Gill Sans Nova" panose="020B0602020104020203" pitchFamily="34" charset="0"/>
              </a:defRPr>
            </a:lvl1pPr>
            <a:lvl2pPr marL="742950" indent="-285750" defTabSz="914400">
              <a:spcBef>
                <a:spcPct val="20000"/>
              </a:spcBef>
              <a:buFont typeface="Arial" pitchFamily="34" charset="0"/>
              <a:buChar char="–"/>
              <a:defRPr sz="2800">
                <a:solidFill>
                  <a:srgbClr val="0070C0"/>
                </a:solidFill>
              </a:defRPr>
            </a:lvl2pPr>
            <a:lvl3pPr marL="12700" marR="0" lvl="2" indent="0" algn="ctr" defTabSz="914400" fontAlgn="auto">
              <a:lnSpc>
                <a:spcPct val="100000"/>
              </a:lnSpc>
              <a:spcBef>
                <a:spcPts val="600"/>
              </a:spcBef>
              <a:spcAft>
                <a:spcPts val="600"/>
              </a:spcAft>
              <a:buClrTx/>
              <a:buSzTx/>
              <a:buFont typeface="Arial" pitchFamily="34" charset="0"/>
              <a:buNone/>
              <a:tabLst>
                <a:tab pos="355600" algn="l"/>
              </a:tabLst>
              <a:defRPr kumimoji="0" sz="2000" b="1" i="0" u="none" strike="noStrike" cap="none" spc="0" normalizeH="0" baseline="0">
                <a:ln>
                  <a:noFill/>
                </a:ln>
                <a:solidFill>
                  <a:srgbClr val="FFFF00"/>
                </a:solidFill>
                <a:effectLst/>
                <a:uLnTx/>
                <a:uFillTx/>
                <a:latin typeface="Gill Sans Nova" panose="020B0602020104020203" pitchFamily="34" charset="0"/>
              </a:defRPr>
            </a:lvl3pPr>
            <a:lvl4pPr marL="1600200" indent="-228600" defTabSz="914400">
              <a:spcBef>
                <a:spcPct val="20000"/>
              </a:spcBef>
              <a:buFont typeface="Arial" pitchFamily="34" charset="0"/>
              <a:buChar char="–"/>
              <a:defRPr sz="2000">
                <a:solidFill>
                  <a:srgbClr val="0070C0"/>
                </a:solidFill>
              </a:defRPr>
            </a:lvl4pPr>
            <a:lvl5pPr marL="2057400" indent="-228600" defTabSz="914400">
              <a:spcBef>
                <a:spcPct val="20000"/>
              </a:spcBef>
              <a:buFont typeface="Arial" pitchFamily="34" charset="0"/>
              <a:buChar char="»"/>
              <a:defRPr sz="2000">
                <a:solidFill>
                  <a:srgbClr val="0070C0"/>
                </a:solidFill>
              </a:defRPr>
            </a:lvl5pPr>
            <a:lvl6pPr marL="2514600" indent="-228600" defTabSz="914400">
              <a:spcBef>
                <a:spcPct val="20000"/>
              </a:spcBef>
              <a:buFont typeface="Arial" pitchFamily="34" charset="0"/>
              <a:buChar char="•"/>
              <a:defRPr sz="2000"/>
            </a:lvl6pPr>
            <a:lvl7pPr marL="2971800" indent="-228600" defTabSz="914400">
              <a:spcBef>
                <a:spcPct val="20000"/>
              </a:spcBef>
              <a:buFont typeface="Arial" pitchFamily="34" charset="0"/>
              <a:buChar char="•"/>
              <a:defRPr sz="2000"/>
            </a:lvl7pPr>
            <a:lvl8pPr marL="3429000" indent="-228600" defTabSz="914400">
              <a:spcBef>
                <a:spcPct val="20000"/>
              </a:spcBef>
              <a:buFont typeface="Arial" pitchFamily="34" charset="0"/>
              <a:buChar char="•"/>
              <a:defRPr sz="2000"/>
            </a:lvl8pPr>
            <a:lvl9pPr marL="3886200" indent="-228600" defTabSz="914400">
              <a:spcBef>
                <a:spcPct val="20000"/>
              </a:spcBef>
              <a:buFont typeface="Arial" pitchFamily="34" charset="0"/>
              <a:buChar char="•"/>
              <a:defRPr sz="2000"/>
            </a:lvl9pPr>
          </a:lstStyle>
          <a:p>
            <a:pPr marL="12700" marR="0" lvl="2" indent="0" algn="l" defTabSz="914400" rtl="0" eaLnBrk="1" fontAlgn="auto" latinLnBrk="0" hangingPunct="1">
              <a:lnSpc>
                <a:spcPct val="100000"/>
              </a:lnSpc>
              <a:spcBef>
                <a:spcPts val="0"/>
              </a:spcBef>
              <a:spcAft>
                <a:spcPts val="0"/>
              </a:spcAft>
              <a:buClrTx/>
              <a:buSzTx/>
              <a:buFont typeface="Arial" pitchFamily="34" charset="0"/>
              <a:buNone/>
              <a:tabLst>
                <a:tab pos="355600" algn="l"/>
              </a:tabLst>
              <a:defRPr/>
            </a:pPr>
            <a:r>
              <a:rPr kumimoji="0" lang="en-US" sz="2400" b="1" i="0" u="none" strike="noStrike" kern="1200" cap="none" spc="0" normalizeH="0" baseline="0" noProof="0" dirty="0">
                <a:ln>
                  <a:noFill/>
                </a:ln>
                <a:solidFill>
                  <a:srgbClr val="FFFF00"/>
                </a:solidFill>
                <a:effectLst/>
                <a:uLnTx/>
                <a:uFillTx/>
                <a:latin typeface="Gill Sans Nova" panose="020B0602020104020203" pitchFamily="34" charset="0"/>
                <a:ea typeface="+mn-ea"/>
                <a:cs typeface="+mn-cs"/>
              </a:rPr>
              <a:t>Decisions of ICG/CARIBE-EWS XVII (May 2024, Managua - Nicaragua)</a:t>
            </a:r>
          </a:p>
          <a:p>
            <a:pPr marL="171450" marR="68580" indent="-171450" algn="just">
              <a:spcBef>
                <a:spcPts val="0"/>
              </a:spcBef>
              <a:buSzPts val="1100"/>
              <a:buFont typeface="Arial" panose="020B0604020202020204" pitchFamily="34" charset="0"/>
              <a:buChar char="•"/>
              <a:tabLst>
                <a:tab pos="490855" algn="l"/>
              </a:tabLst>
            </a:pPr>
            <a:r>
              <a:rPr lang="en-GB" sz="1600" b="0" dirty="0">
                <a:solidFill>
                  <a:schemeClr val="tx1"/>
                </a:solidFill>
                <a:latin typeface="Arial" panose="020B0604020202020204" pitchFamily="34" charset="0"/>
              </a:rPr>
              <a:t>Underlined the need to conduct a regional Digital Elevation Model (DEM) Training, identification of its venue, experts, and the tools to be used for this training (open-source software vs license-based software) </a:t>
            </a:r>
            <a:r>
              <a:rPr lang="en-GB" sz="1600" b="0" dirty="0">
                <a:solidFill>
                  <a:srgbClr val="FFFF00"/>
                </a:solidFill>
                <a:latin typeface="Arial" panose="020B0604020202020204" pitchFamily="34" charset="0"/>
              </a:rPr>
              <a:t>(6)</a:t>
            </a:r>
          </a:p>
          <a:p>
            <a:pPr marL="171450" marR="68580" indent="-171450" algn="just">
              <a:spcBef>
                <a:spcPts val="0"/>
              </a:spcBef>
              <a:buSzPts val="1100"/>
              <a:buFont typeface="Arial" panose="020B0604020202020204" pitchFamily="34" charset="0"/>
              <a:buChar char="•"/>
              <a:tabLst>
                <a:tab pos="490855" algn="l"/>
              </a:tabLst>
            </a:pPr>
            <a:r>
              <a:rPr lang="en-GB" sz="1600" b="0" dirty="0">
                <a:solidFill>
                  <a:schemeClr val="tx1"/>
                </a:solidFill>
                <a:latin typeface="Arial" panose="020B0604020202020204" pitchFamily="34" charset="0"/>
              </a:rPr>
              <a:t>Encouraged the Secretariat with Working Group 2 to organize sea level training courses in English and Spanish languages in alternating years with the support of NOAA and the Secretariat, and in close collaboration with the International Hydrographic Organization (IHO) and the International Maritime Organization (IMO) </a:t>
            </a:r>
            <a:r>
              <a:rPr lang="en-GB" sz="1600" b="0" dirty="0">
                <a:solidFill>
                  <a:srgbClr val="FFFF00"/>
                </a:solidFill>
                <a:latin typeface="Arial" panose="020B0604020202020204" pitchFamily="34" charset="0"/>
              </a:rPr>
              <a:t>(6)</a:t>
            </a:r>
          </a:p>
          <a:p>
            <a:pPr marL="171450" marR="68580" indent="-171450" algn="just">
              <a:spcBef>
                <a:spcPts val="0"/>
              </a:spcBef>
              <a:buSzPts val="1100"/>
              <a:buFont typeface="Arial" panose="020B0604020202020204" pitchFamily="34" charset="0"/>
              <a:buChar char="•"/>
              <a:tabLst>
                <a:tab pos="490855" algn="l"/>
              </a:tabLst>
            </a:pPr>
            <a:r>
              <a:rPr lang="en-GB" sz="1600" b="0" dirty="0">
                <a:solidFill>
                  <a:schemeClr val="tx1"/>
                </a:solidFill>
                <a:latin typeface="Arial" panose="020B0604020202020204" pitchFamily="34" charset="0"/>
              </a:rPr>
              <a:t>Recommended Working Group 3 to finalize and submit the Inventory of Tsunami Warning Dissemination and Communication Methods for the Caribbean and Adjacent Regions </a:t>
            </a:r>
            <a:r>
              <a:rPr lang="en-GB" sz="1600" b="0" dirty="0">
                <a:solidFill>
                  <a:srgbClr val="FFFF00"/>
                </a:solidFill>
                <a:latin typeface="Arial" panose="020B0604020202020204" pitchFamily="34" charset="0"/>
              </a:rPr>
              <a:t>(4)</a:t>
            </a:r>
            <a:endParaRPr lang="en-GB" sz="1600" b="0" dirty="0">
              <a:solidFill>
                <a:schemeClr val="tx1"/>
              </a:solidFill>
              <a:latin typeface="Arial" panose="020B0604020202020204" pitchFamily="34" charset="0"/>
            </a:endParaRPr>
          </a:p>
          <a:p>
            <a:pPr marL="171450" marR="68580" indent="-171450" algn="just">
              <a:spcBef>
                <a:spcPts val="0"/>
              </a:spcBef>
              <a:buSzPts val="1100"/>
              <a:buFont typeface="Arial" panose="020B0604020202020204" pitchFamily="34" charset="0"/>
              <a:buChar char="•"/>
              <a:tabLst>
                <a:tab pos="490855" algn="l"/>
              </a:tabLst>
            </a:pPr>
            <a:r>
              <a:rPr lang="en-GB" sz="1600" b="0" dirty="0">
                <a:solidFill>
                  <a:schemeClr val="tx1"/>
                </a:solidFill>
                <a:latin typeface="Arial" panose="020B0604020202020204" pitchFamily="34" charset="0"/>
              </a:rPr>
              <a:t>Requested Working Group 3 to review and revise Technical, Logistical and Administrative Requirements of a Regional Tsunami Service Provider for CARIBE-EWS and present at its XVIII session at the latest </a:t>
            </a:r>
            <a:r>
              <a:rPr lang="en-GB" sz="1600" b="0" dirty="0">
                <a:solidFill>
                  <a:srgbClr val="FFFF00"/>
                </a:solidFill>
                <a:latin typeface="Arial" panose="020B0604020202020204" pitchFamily="34" charset="0"/>
              </a:rPr>
              <a:t>(3,4)</a:t>
            </a:r>
            <a:endParaRPr lang="en-GB" sz="1600" b="0" dirty="0">
              <a:solidFill>
                <a:schemeClr val="tx1"/>
              </a:solidFill>
              <a:latin typeface="Arial" panose="020B0604020202020204" pitchFamily="34" charset="0"/>
            </a:endParaRPr>
          </a:p>
          <a:p>
            <a:pPr marL="171450" marR="68580" indent="-171450" algn="just">
              <a:spcBef>
                <a:spcPts val="0"/>
              </a:spcBef>
              <a:buSzPts val="1100"/>
              <a:buFont typeface="Arial" panose="020B0604020202020204" pitchFamily="34" charset="0"/>
              <a:buChar char="•"/>
              <a:tabLst>
                <a:tab pos="490855" algn="l"/>
              </a:tabLst>
            </a:pPr>
            <a:r>
              <a:rPr lang="en-GB" sz="1600" b="0" dirty="0">
                <a:solidFill>
                  <a:schemeClr val="tx1"/>
                </a:solidFill>
                <a:latin typeface="Arial" panose="020B0604020202020204" pitchFamily="34" charset="0"/>
              </a:rPr>
              <a:t>Recommended CATAC to explore and inform at ICG/CARIBE-EWS XVIII the integration of EEW applications for disseminating its tsunami services and products to its TWFP and NTWCs </a:t>
            </a:r>
            <a:r>
              <a:rPr lang="en-GB" sz="1600" b="0" dirty="0">
                <a:solidFill>
                  <a:srgbClr val="FFFF00"/>
                </a:solidFill>
                <a:latin typeface="Arial" panose="020B0604020202020204" pitchFamily="34" charset="0"/>
              </a:rPr>
              <a:t>(3,4)</a:t>
            </a:r>
            <a:endParaRPr lang="en-GB" sz="1600" b="0" dirty="0">
              <a:solidFill>
                <a:schemeClr val="tx1"/>
              </a:solidFill>
              <a:latin typeface="Arial" panose="020B0604020202020204" pitchFamily="34" charset="0"/>
            </a:endParaRPr>
          </a:p>
          <a:p>
            <a:pPr marL="12700" marR="0" lvl="2" indent="0" algn="ctr" defTabSz="914400" rtl="0" eaLnBrk="1" fontAlgn="auto" latinLnBrk="0" hangingPunct="1">
              <a:lnSpc>
                <a:spcPct val="100000"/>
              </a:lnSpc>
              <a:spcBef>
                <a:spcPts val="0"/>
              </a:spcBef>
              <a:spcAft>
                <a:spcPts val="0"/>
              </a:spcAft>
              <a:buClrTx/>
              <a:buSzTx/>
              <a:buFont typeface="Arial" pitchFamily="34" charset="0"/>
              <a:buNone/>
              <a:tabLst>
                <a:tab pos="355600" algn="l"/>
              </a:tabLst>
              <a:defRPr/>
            </a:pPr>
            <a:endParaRPr lang="en-US" sz="1600" b="0" dirty="0">
              <a:solidFill>
                <a:schemeClr val="tx1"/>
              </a:solidFill>
              <a:latin typeface="Arial" panose="020B0604020202020204" pitchFamily="34" charset="0"/>
            </a:endParaRPr>
          </a:p>
          <a:p>
            <a:pPr marL="12700" marR="0" lvl="2" indent="0" algn="ctr" defTabSz="914400" rtl="0" eaLnBrk="1" fontAlgn="auto" latinLnBrk="0" hangingPunct="1">
              <a:lnSpc>
                <a:spcPct val="100000"/>
              </a:lnSpc>
              <a:spcBef>
                <a:spcPts val="0"/>
              </a:spcBef>
              <a:spcAft>
                <a:spcPts val="0"/>
              </a:spcAft>
              <a:buClrTx/>
              <a:buSzTx/>
              <a:buFont typeface="Arial" pitchFamily="34" charset="0"/>
              <a:buNone/>
              <a:tabLst>
                <a:tab pos="355600" algn="l"/>
              </a:tabLst>
              <a:defRPr/>
            </a:pPr>
            <a:endParaRPr lang="en-US" sz="1600" b="0" dirty="0">
              <a:solidFill>
                <a:schemeClr val="tx1"/>
              </a:solidFill>
              <a:latin typeface="Arial" panose="020B0604020202020204" pitchFamily="34" charset="0"/>
            </a:endParaRPr>
          </a:p>
          <a:p>
            <a:pPr marL="342900" marR="0" lvl="0" indent="-342900" algn="ctr"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n-US" sz="1600" b="0" dirty="0">
              <a:solidFill>
                <a:schemeClr val="tx1"/>
              </a:solidFill>
              <a:latin typeface="Arial" panose="020B0604020202020204" pitchFamily="34" charset="0"/>
            </a:endParaRPr>
          </a:p>
          <a:p>
            <a:pPr marL="342900" marR="0" lvl="0" indent="-342900" algn="ctr"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600" b="1" i="0" u="none" strike="noStrike" kern="1200" cap="none" spc="0" normalizeH="0" baseline="0" noProof="0" dirty="0">
              <a:ln>
                <a:noFill/>
              </a:ln>
              <a:solidFill>
                <a:srgbClr val="C00000"/>
              </a:solidFill>
              <a:effectLst/>
              <a:uLnTx/>
              <a:uFillTx/>
              <a:latin typeface="Gill Sans Nova" panose="020B0602020104020203" pitchFamily="34" charset="0"/>
              <a:ea typeface="+mn-ea"/>
              <a:cs typeface="+mn-cs"/>
            </a:endParaRPr>
          </a:p>
        </p:txBody>
      </p:sp>
      <p:sp>
        <p:nvSpPr>
          <p:cNvPr id="3" name="Content Placeholder 2">
            <a:extLst>
              <a:ext uri="{FF2B5EF4-FFF2-40B4-BE49-F238E27FC236}">
                <a16:creationId xmlns:a16="http://schemas.microsoft.com/office/drawing/2014/main" id="{D914DE4A-3594-2866-459E-75C5C3779F71}"/>
              </a:ext>
            </a:extLst>
          </p:cNvPr>
          <p:cNvSpPr txBox="1">
            <a:spLocks/>
          </p:cNvSpPr>
          <p:nvPr/>
        </p:nvSpPr>
        <p:spPr>
          <a:xfrm>
            <a:off x="0" y="6194636"/>
            <a:ext cx="12191999" cy="663364"/>
          </a:xfrm>
          <a:prstGeom prst="rect">
            <a:avLst/>
          </a:prstGeom>
          <a:noFill/>
        </p:spPr>
        <p:txBody>
          <a:bodyPr vert="horz" lIns="91440" tIns="45720" rIns="91440" bIns="45720" rtlCol="0">
            <a:noAutofit/>
          </a:bodyPr>
          <a:lstStyle>
            <a:defPPr>
              <a:defRPr lang="en-US"/>
            </a:defPPr>
            <a:lvl1pPr marL="342900" marR="0" lvl="0" indent="-342900" algn="ctr" defTabSz="914400" fontAlgn="auto">
              <a:lnSpc>
                <a:spcPct val="100000"/>
              </a:lnSpc>
              <a:spcBef>
                <a:spcPts val="600"/>
              </a:spcBef>
              <a:spcAft>
                <a:spcPts val="600"/>
              </a:spcAft>
              <a:buClrTx/>
              <a:buSzTx/>
              <a:buFont typeface="Wingdings" panose="05000000000000000000" pitchFamily="2" charset="2"/>
              <a:buChar char="Ø"/>
              <a:tabLst/>
              <a:defRPr kumimoji="0" sz="2000" b="1" i="0" u="none" strike="noStrike" cap="none" spc="0" normalizeH="0" baseline="0">
                <a:ln>
                  <a:noFill/>
                </a:ln>
                <a:solidFill>
                  <a:srgbClr val="C00000"/>
                </a:solidFill>
                <a:effectLst/>
                <a:uLnTx/>
                <a:uFillTx/>
                <a:latin typeface="Gill Sans Nova" panose="020B0602020104020203" pitchFamily="34" charset="0"/>
              </a:defRPr>
            </a:lvl1pPr>
            <a:lvl2pPr marL="742950" indent="-285750" defTabSz="914400">
              <a:spcBef>
                <a:spcPct val="20000"/>
              </a:spcBef>
              <a:buFont typeface="Arial" pitchFamily="34" charset="0"/>
              <a:buChar char="–"/>
              <a:defRPr sz="2800">
                <a:solidFill>
                  <a:srgbClr val="0070C0"/>
                </a:solidFill>
              </a:defRPr>
            </a:lvl2pPr>
            <a:lvl3pPr marL="12700" marR="0" lvl="2" indent="0" algn="ctr" defTabSz="914400" fontAlgn="auto">
              <a:lnSpc>
                <a:spcPct val="100000"/>
              </a:lnSpc>
              <a:spcBef>
                <a:spcPts val="600"/>
              </a:spcBef>
              <a:spcAft>
                <a:spcPts val="600"/>
              </a:spcAft>
              <a:buClrTx/>
              <a:buSzTx/>
              <a:buFont typeface="Arial" pitchFamily="34" charset="0"/>
              <a:buNone/>
              <a:tabLst>
                <a:tab pos="355600" algn="l"/>
              </a:tabLst>
              <a:defRPr kumimoji="0" sz="2000" b="1" i="0" u="none" strike="noStrike" cap="none" spc="0" normalizeH="0" baseline="0">
                <a:ln>
                  <a:noFill/>
                </a:ln>
                <a:solidFill>
                  <a:srgbClr val="FFFF00"/>
                </a:solidFill>
                <a:effectLst/>
                <a:uLnTx/>
                <a:uFillTx/>
                <a:latin typeface="Gill Sans Nova" panose="020B0602020104020203" pitchFamily="34" charset="0"/>
              </a:defRPr>
            </a:lvl3pPr>
            <a:lvl4pPr marL="1600200" indent="-228600" defTabSz="914400">
              <a:spcBef>
                <a:spcPct val="20000"/>
              </a:spcBef>
              <a:buFont typeface="Arial" pitchFamily="34" charset="0"/>
              <a:buChar char="–"/>
              <a:defRPr sz="2000">
                <a:solidFill>
                  <a:srgbClr val="0070C0"/>
                </a:solidFill>
              </a:defRPr>
            </a:lvl4pPr>
            <a:lvl5pPr marL="2057400" indent="-228600" defTabSz="914400">
              <a:spcBef>
                <a:spcPct val="20000"/>
              </a:spcBef>
              <a:buFont typeface="Arial" pitchFamily="34" charset="0"/>
              <a:buChar char="»"/>
              <a:defRPr sz="2000">
                <a:solidFill>
                  <a:srgbClr val="0070C0"/>
                </a:solidFill>
              </a:defRPr>
            </a:lvl5pPr>
            <a:lvl6pPr marL="2514600" indent="-228600" defTabSz="914400">
              <a:spcBef>
                <a:spcPct val="20000"/>
              </a:spcBef>
              <a:buFont typeface="Arial" pitchFamily="34" charset="0"/>
              <a:buChar char="•"/>
              <a:defRPr sz="2000"/>
            </a:lvl6pPr>
            <a:lvl7pPr marL="2971800" indent="-228600" defTabSz="914400">
              <a:spcBef>
                <a:spcPct val="20000"/>
              </a:spcBef>
              <a:buFont typeface="Arial" pitchFamily="34" charset="0"/>
              <a:buChar char="•"/>
              <a:defRPr sz="2000"/>
            </a:lvl7pPr>
            <a:lvl8pPr marL="3429000" indent="-228600" defTabSz="914400">
              <a:spcBef>
                <a:spcPct val="20000"/>
              </a:spcBef>
              <a:buFont typeface="Arial" pitchFamily="34" charset="0"/>
              <a:buChar char="•"/>
              <a:defRPr sz="2000"/>
            </a:lvl8pPr>
            <a:lvl9pPr marL="3886200" indent="-228600" defTabSz="914400">
              <a:spcBef>
                <a:spcPct val="20000"/>
              </a:spcBef>
              <a:buFont typeface="Arial" pitchFamily="34" charset="0"/>
              <a:buChar char="•"/>
              <a:defRPr sz="2000"/>
            </a:lvl9pPr>
          </a:lstStyle>
          <a:p>
            <a:pPr marL="0" marR="68580" indent="0">
              <a:spcBef>
                <a:spcPts val="0"/>
              </a:spcBef>
              <a:buSzPts val="1100"/>
              <a:buNone/>
              <a:tabLst>
                <a:tab pos="490855" algn="l"/>
              </a:tabLst>
            </a:pPr>
            <a:r>
              <a:rPr lang="en-GB" sz="1400" b="0" dirty="0">
                <a:solidFill>
                  <a:srgbClr val="FFFF00"/>
                </a:solidFill>
                <a:latin typeface="Arial" panose="020B0604020202020204" pitchFamily="34" charset="0"/>
              </a:rPr>
              <a:t>2. Risk Knowledge    3. Detection, Analysis and Forecasting of Tsunamis and Associated Hazardous Consequences</a:t>
            </a:r>
          </a:p>
          <a:p>
            <a:pPr marL="0" marR="68580" indent="0">
              <a:spcBef>
                <a:spcPts val="0"/>
              </a:spcBef>
              <a:buSzPts val="1100"/>
              <a:buNone/>
              <a:tabLst>
                <a:tab pos="490855" algn="l"/>
              </a:tabLst>
            </a:pPr>
            <a:r>
              <a:rPr lang="en-GB" sz="1400" b="0" dirty="0">
                <a:solidFill>
                  <a:srgbClr val="FFFF00"/>
                </a:solidFill>
                <a:latin typeface="Arial" panose="020B0604020202020204" pitchFamily="34" charset="0"/>
              </a:rPr>
              <a:t>4. Warning, Dissemination and Communication     5. Preparedness and Response Capabilities      6. Capacity Development      7. Governance</a:t>
            </a:r>
            <a:endParaRPr lang="en-GB" sz="1600" b="0" dirty="0">
              <a:solidFill>
                <a:srgbClr val="FFFF00"/>
              </a:solidFill>
              <a:latin typeface="Arial" panose="020B0604020202020204" pitchFamily="34" charset="0"/>
            </a:endParaRPr>
          </a:p>
          <a:p>
            <a:pPr marL="171450" marR="68580" indent="-171450" algn="just">
              <a:spcBef>
                <a:spcPts val="0"/>
              </a:spcBef>
              <a:buSzPts val="1100"/>
              <a:buFont typeface="Arial" panose="020B0604020202020204" pitchFamily="34" charset="0"/>
              <a:buChar char="•"/>
              <a:tabLst>
                <a:tab pos="490855" algn="l"/>
              </a:tabLst>
            </a:pPr>
            <a:endParaRPr lang="en-GB" sz="1600" b="0" dirty="0">
              <a:solidFill>
                <a:srgbClr val="FFFF00"/>
              </a:solidFill>
              <a:latin typeface="Arial" panose="020B0604020202020204" pitchFamily="34" charset="0"/>
            </a:endParaRPr>
          </a:p>
          <a:p>
            <a:pPr marL="12700" marR="0" lvl="2" indent="0" algn="ctr" defTabSz="914400" rtl="0" eaLnBrk="1" fontAlgn="auto" latinLnBrk="0" hangingPunct="1">
              <a:lnSpc>
                <a:spcPct val="100000"/>
              </a:lnSpc>
              <a:spcBef>
                <a:spcPts val="600"/>
              </a:spcBef>
              <a:spcAft>
                <a:spcPts val="600"/>
              </a:spcAft>
              <a:buClrTx/>
              <a:buSzTx/>
              <a:buFont typeface="Arial" pitchFamily="34" charset="0"/>
              <a:buNone/>
              <a:tabLst>
                <a:tab pos="355600" algn="l"/>
              </a:tabLst>
              <a:defRPr/>
            </a:pPr>
            <a:endParaRPr kumimoji="0" lang="en-US" sz="1600" b="0" i="0" u="none" strike="noStrike" kern="1200" cap="none" spc="0" normalizeH="0" baseline="0" noProof="0" dirty="0">
              <a:ln>
                <a:noFill/>
              </a:ln>
              <a:effectLst/>
              <a:uLnTx/>
              <a:uFillTx/>
              <a:latin typeface="Gill Sans Nova" panose="020B0602020104020203" pitchFamily="34" charset="0"/>
              <a:ea typeface="+mn-ea"/>
              <a:cs typeface="+mn-cs"/>
            </a:endParaRPr>
          </a:p>
          <a:p>
            <a:pPr marL="12700" marR="0" lvl="2" indent="0" algn="l" defTabSz="914400" rtl="0" eaLnBrk="1" fontAlgn="auto" latinLnBrk="0" hangingPunct="1">
              <a:lnSpc>
                <a:spcPct val="100000"/>
              </a:lnSpc>
              <a:spcBef>
                <a:spcPts val="0"/>
              </a:spcBef>
              <a:spcAft>
                <a:spcPts val="0"/>
              </a:spcAft>
              <a:buClrTx/>
              <a:buSzTx/>
              <a:buFont typeface="Arial" pitchFamily="34" charset="0"/>
              <a:buNone/>
              <a:tabLst>
                <a:tab pos="355600" algn="l"/>
              </a:tabLst>
              <a:defRPr/>
            </a:pPr>
            <a:endParaRPr kumimoji="0" lang="en-US" sz="1600" b="0" i="0" u="none" strike="noStrike" kern="1200" cap="none" spc="0" normalizeH="0" baseline="0" noProof="0" dirty="0">
              <a:ln>
                <a:noFill/>
              </a:ln>
              <a:effectLst/>
              <a:uLnTx/>
              <a:uFillTx/>
              <a:latin typeface="Gill Sans Nova" panose="020B0602020104020203" pitchFamily="34" charset="0"/>
              <a:ea typeface="+mn-ea"/>
              <a:cs typeface="+mn-cs"/>
            </a:endParaRPr>
          </a:p>
          <a:p>
            <a:pPr marL="12700" marR="0" lvl="2" indent="0" algn="ctr" defTabSz="914400" rtl="0" eaLnBrk="1" fontAlgn="auto" latinLnBrk="0" hangingPunct="1">
              <a:lnSpc>
                <a:spcPct val="100000"/>
              </a:lnSpc>
              <a:spcBef>
                <a:spcPts val="0"/>
              </a:spcBef>
              <a:spcAft>
                <a:spcPts val="0"/>
              </a:spcAft>
              <a:buClrTx/>
              <a:buSzTx/>
              <a:buFont typeface="Arial" pitchFamily="34" charset="0"/>
              <a:buNone/>
              <a:tabLst>
                <a:tab pos="355600" algn="l"/>
              </a:tabLst>
              <a:defRPr/>
            </a:pPr>
            <a:endParaRPr kumimoji="0" lang="en-US" sz="1600" b="0" i="0" u="none" strike="noStrike" kern="1200" cap="none" spc="0" normalizeH="0" baseline="0" noProof="0" dirty="0">
              <a:ln>
                <a:noFill/>
              </a:ln>
              <a:effectLst/>
              <a:uLnTx/>
              <a:uFillTx/>
              <a:latin typeface="Gill Sans Nova" panose="020B0602020104020203" pitchFamily="34" charset="0"/>
              <a:ea typeface="+mn-ea"/>
              <a:cs typeface="+mn-cs"/>
            </a:endParaRPr>
          </a:p>
          <a:p>
            <a:pPr marL="12700" marR="0" lvl="2" indent="0" algn="ctr" defTabSz="914400" rtl="0" eaLnBrk="1" fontAlgn="auto" latinLnBrk="0" hangingPunct="1">
              <a:lnSpc>
                <a:spcPct val="100000"/>
              </a:lnSpc>
              <a:spcBef>
                <a:spcPts val="0"/>
              </a:spcBef>
              <a:spcAft>
                <a:spcPts val="0"/>
              </a:spcAft>
              <a:buClrTx/>
              <a:buSzTx/>
              <a:buFont typeface="Arial" pitchFamily="34" charset="0"/>
              <a:buNone/>
              <a:tabLst>
                <a:tab pos="355600" algn="l"/>
              </a:tabLst>
              <a:defRPr/>
            </a:pPr>
            <a:endParaRPr kumimoji="0" lang="en-US" sz="1600" b="1" i="0" u="none" strike="noStrike" kern="1200" cap="none" spc="0" normalizeH="0" baseline="0" noProof="0" dirty="0">
              <a:ln>
                <a:noFill/>
              </a:ln>
              <a:effectLst/>
              <a:uLnTx/>
              <a:uFillTx/>
              <a:latin typeface="Gill Sans Nova" panose="020B0602020104020203" pitchFamily="34" charset="0"/>
              <a:ea typeface="+mn-ea"/>
              <a:cs typeface="+mn-cs"/>
            </a:endParaRPr>
          </a:p>
          <a:p>
            <a:pPr marL="12700" marR="0" lvl="2" indent="0" algn="ctr" defTabSz="914400" rtl="0" eaLnBrk="1" fontAlgn="auto" latinLnBrk="0" hangingPunct="1">
              <a:lnSpc>
                <a:spcPct val="100000"/>
              </a:lnSpc>
              <a:spcBef>
                <a:spcPts val="0"/>
              </a:spcBef>
              <a:spcAft>
                <a:spcPts val="0"/>
              </a:spcAft>
              <a:buClrTx/>
              <a:buSzTx/>
              <a:buFont typeface="Arial" pitchFamily="34" charset="0"/>
              <a:buNone/>
              <a:tabLst>
                <a:tab pos="355600" algn="l"/>
              </a:tabLst>
              <a:defRPr/>
            </a:pPr>
            <a:endParaRPr kumimoji="0" lang="en-US" sz="1600" b="1" i="0" u="none" strike="noStrike" kern="1200" cap="none" spc="0" normalizeH="0" baseline="0" noProof="0" dirty="0">
              <a:ln>
                <a:noFill/>
              </a:ln>
              <a:effectLst/>
              <a:uLnTx/>
              <a:uFillTx/>
              <a:latin typeface="Gill Sans Nova" panose="020B0602020104020203" pitchFamily="34" charset="0"/>
              <a:ea typeface="+mn-ea"/>
              <a:cs typeface="+mn-cs"/>
            </a:endParaRPr>
          </a:p>
          <a:p>
            <a:pPr marL="342900" marR="0" lvl="0" indent="-342900" algn="ctr"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600" b="1" i="0" u="none" strike="noStrike" kern="1200" cap="none" spc="0" normalizeH="0" baseline="0" noProof="0" dirty="0">
              <a:ln>
                <a:noFill/>
              </a:ln>
              <a:solidFill>
                <a:srgbClr val="FFFF00"/>
              </a:solidFill>
              <a:effectLst/>
              <a:uLnTx/>
              <a:uFillTx/>
              <a:latin typeface="Gill Sans Nova" panose="020B0602020104020203" pitchFamily="34" charset="0"/>
              <a:ea typeface="+mn-ea"/>
              <a:cs typeface="+mn-cs"/>
            </a:endParaRPr>
          </a:p>
          <a:p>
            <a:pPr marL="342900" marR="0" lvl="0" indent="-342900" algn="ctr"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600" b="1" i="0" u="none" strike="noStrike" kern="1200" cap="none" spc="0" normalizeH="0" baseline="0" noProof="0" dirty="0">
              <a:ln>
                <a:noFill/>
              </a:ln>
              <a:solidFill>
                <a:srgbClr val="FFFF00"/>
              </a:solidFill>
              <a:effectLst/>
              <a:uLnTx/>
              <a:uFillTx/>
              <a:latin typeface="Gill Sans Nova" panose="020B0602020104020203" pitchFamily="34" charset="0"/>
              <a:ea typeface="+mn-ea"/>
              <a:cs typeface="+mn-cs"/>
            </a:endParaRPr>
          </a:p>
        </p:txBody>
      </p:sp>
    </p:spTree>
    <p:extLst>
      <p:ext uri="{BB962C8B-B14F-4D97-AF65-F5344CB8AC3E}">
        <p14:creationId xmlns:p14="http://schemas.microsoft.com/office/powerpoint/2010/main" val="385894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2E079-1D02-5158-8B9D-18A2E0A14D31}"/>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E7357AE-F95C-B412-7754-CA3F6F494B3E}"/>
              </a:ext>
            </a:extLst>
          </p:cNvPr>
          <p:cNvSpPr txBox="1">
            <a:spLocks/>
          </p:cNvSpPr>
          <p:nvPr/>
        </p:nvSpPr>
        <p:spPr>
          <a:xfrm>
            <a:off x="1" y="991242"/>
            <a:ext cx="12192000" cy="5866758"/>
          </a:xfrm>
          <a:prstGeom prst="rect">
            <a:avLst/>
          </a:prstGeom>
          <a:solidFill>
            <a:schemeClr val="bg2"/>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rgbClr val="0070C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70C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70C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70C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70C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98450" marR="0" lvl="2" indent="-285750" algn="just" defTabSz="914400" rtl="0" eaLnBrk="1" fontAlgn="auto" latinLnBrk="0" hangingPunct="1">
              <a:lnSpc>
                <a:spcPct val="100000"/>
              </a:lnSpc>
              <a:spcBef>
                <a:spcPts val="600"/>
              </a:spcBef>
              <a:spcAft>
                <a:spcPts val="600"/>
              </a:spcAft>
              <a:buClrTx/>
              <a:buSzTx/>
              <a:buFont typeface="Wingdings" panose="05000000000000000000" pitchFamily="2" charset="2"/>
              <a:buChar char="Ø"/>
              <a:tabLst>
                <a:tab pos="355600" algn="l"/>
              </a:tabLst>
              <a:defRPr/>
            </a:pPr>
            <a:endParaRPr kumimoji="0" lang="en-US" sz="1600" b="0" i="0" u="none" strike="noStrike" kern="1200" cap="none" spc="0" normalizeH="0" baseline="0" noProof="0" dirty="0">
              <a:ln>
                <a:noFill/>
              </a:ln>
              <a:solidFill>
                <a:srgbClr val="FFFFFF"/>
              </a:solidFill>
              <a:effectLst/>
              <a:uLnTx/>
              <a:uFillTx/>
              <a:latin typeface="Gill Sans Nova" panose="020B0602020104020203" pitchFamily="34" charset="0"/>
              <a:ea typeface="+mn-ea"/>
              <a:cs typeface="+mn-cs"/>
            </a:endParaRPr>
          </a:p>
          <a:p>
            <a:pPr marL="12700" marR="0" lvl="2" indent="0" algn="just" defTabSz="914400" rtl="0" eaLnBrk="1" fontAlgn="auto" latinLnBrk="0" hangingPunct="1">
              <a:lnSpc>
                <a:spcPct val="100000"/>
              </a:lnSpc>
              <a:spcBef>
                <a:spcPts val="600"/>
              </a:spcBef>
              <a:spcAft>
                <a:spcPts val="600"/>
              </a:spcAft>
              <a:buClrTx/>
              <a:buSzTx/>
              <a:buFont typeface="Arial" pitchFamily="34" charset="0"/>
              <a:buNone/>
              <a:tabLst>
                <a:tab pos="355600" algn="l"/>
              </a:tabLst>
              <a:defRPr/>
            </a:pPr>
            <a:endParaRPr kumimoji="0" lang="en-US" sz="1600" b="1" i="0" u="none" strike="noStrike" kern="1200" cap="none" spc="0" normalizeH="0" baseline="0" noProof="0" dirty="0">
              <a:ln>
                <a:noFill/>
              </a:ln>
              <a:solidFill>
                <a:srgbClr val="FFFFFF"/>
              </a:solidFill>
              <a:effectLst/>
              <a:uLnTx/>
              <a:uFillTx/>
              <a:latin typeface="Gill Sans Nova" panose="020B0602020104020203" pitchFamily="34" charset="0"/>
              <a:ea typeface="+mn-ea"/>
              <a:cs typeface="+mn-cs"/>
            </a:endParaRPr>
          </a:p>
          <a:p>
            <a:pPr marL="342900" marR="0" lvl="0" indent="-342900" algn="just" defTabSz="914400" rtl="0" eaLnBrk="1" fontAlgn="auto" latinLnBrk="0" hangingPunct="1">
              <a:lnSpc>
                <a:spcPct val="100000"/>
              </a:lnSpc>
              <a:spcBef>
                <a:spcPts val="600"/>
              </a:spcBef>
              <a:spcAft>
                <a:spcPts val="600"/>
              </a:spcAft>
              <a:buClrTx/>
              <a:buSzTx/>
              <a:buFont typeface="Wingdings" panose="05000000000000000000" pitchFamily="2" charset="2"/>
              <a:buChar char="Ø"/>
              <a:tabLst/>
              <a:defRPr/>
            </a:pPr>
            <a:endParaRPr kumimoji="0" lang="en-US" sz="1600" b="1" i="0" u="none" strike="noStrike" kern="1200" cap="none" spc="0" normalizeH="0" baseline="0" noProof="0" dirty="0">
              <a:ln>
                <a:noFill/>
              </a:ln>
              <a:solidFill>
                <a:srgbClr val="FFFFFF"/>
              </a:solidFill>
              <a:effectLst/>
              <a:uLnTx/>
              <a:uFillTx/>
              <a:latin typeface="Gill Sans Nova" panose="020B0602020104020203" pitchFamily="34" charset="0"/>
              <a:ea typeface="+mn-ea"/>
              <a:cs typeface="+mn-cs"/>
            </a:endParaRPr>
          </a:p>
          <a:p>
            <a:pPr marL="342900" marR="0" lvl="0" indent="-342900" algn="just" defTabSz="914400" rtl="0" eaLnBrk="1" fontAlgn="auto" latinLnBrk="0" hangingPunct="1">
              <a:lnSpc>
                <a:spcPct val="100000"/>
              </a:lnSpc>
              <a:spcBef>
                <a:spcPts val="600"/>
              </a:spcBef>
              <a:spcAft>
                <a:spcPts val="600"/>
              </a:spcAft>
              <a:buClrTx/>
              <a:buSzTx/>
              <a:buFont typeface="Wingdings" panose="05000000000000000000" pitchFamily="2" charset="2"/>
              <a:buChar char="Ø"/>
              <a:tabLst/>
              <a:defRPr/>
            </a:pPr>
            <a:endParaRPr kumimoji="0" lang="en-US" sz="1600" b="1" i="0" u="none" strike="noStrike" kern="1200" cap="none" spc="0" normalizeH="0" baseline="0" noProof="0" dirty="0">
              <a:ln>
                <a:noFill/>
              </a:ln>
              <a:solidFill>
                <a:srgbClr val="FFFFFF"/>
              </a:solidFill>
              <a:effectLst/>
              <a:uLnTx/>
              <a:uFillTx/>
              <a:latin typeface="Gill Sans Nova" panose="020B0602020104020203" pitchFamily="34" charset="0"/>
              <a:ea typeface="+mn-ea"/>
              <a:cs typeface="+mn-cs"/>
            </a:endParaRPr>
          </a:p>
          <a:p>
            <a:pPr marL="342900" marR="0" lvl="0" indent="-342900" algn="just" defTabSz="914400" rtl="0" eaLnBrk="1" fontAlgn="auto" latinLnBrk="0" hangingPunct="1">
              <a:lnSpc>
                <a:spcPct val="100000"/>
              </a:lnSpc>
              <a:spcBef>
                <a:spcPts val="600"/>
              </a:spcBef>
              <a:spcAft>
                <a:spcPts val="600"/>
              </a:spcAft>
              <a:buClrTx/>
              <a:buSzTx/>
              <a:buFont typeface="Wingdings" panose="05000000000000000000" pitchFamily="2" charset="2"/>
              <a:buChar char="Ø"/>
              <a:tabLst/>
              <a:defRPr/>
            </a:pPr>
            <a:endParaRPr kumimoji="0" lang="en-US" sz="1600" b="0" i="0" u="none" strike="noStrike" kern="1200" cap="none" spc="0" normalizeH="0" baseline="0" noProof="0" dirty="0">
              <a:ln>
                <a:noFill/>
              </a:ln>
              <a:solidFill>
                <a:srgbClr val="FFFFFF"/>
              </a:solidFill>
              <a:effectLst/>
              <a:uLnTx/>
              <a:uFillTx/>
              <a:latin typeface="Gill Sans Nova" panose="020B0602020104020203" pitchFamily="34" charset="0"/>
              <a:ea typeface="+mn-ea"/>
              <a:cs typeface="+mn-cs"/>
            </a:endParaRPr>
          </a:p>
        </p:txBody>
      </p:sp>
      <p:sp>
        <p:nvSpPr>
          <p:cNvPr id="2" name="Title 1">
            <a:extLst>
              <a:ext uri="{FF2B5EF4-FFF2-40B4-BE49-F238E27FC236}">
                <a16:creationId xmlns:a16="http://schemas.microsoft.com/office/drawing/2014/main" id="{3FA11DD4-3909-CDB3-E272-6E4FD778DADD}"/>
              </a:ext>
            </a:extLst>
          </p:cNvPr>
          <p:cNvSpPr>
            <a:spLocks noGrp="1"/>
          </p:cNvSpPr>
          <p:nvPr>
            <p:ph type="title"/>
          </p:nvPr>
        </p:nvSpPr>
        <p:spPr>
          <a:xfrm>
            <a:off x="0" y="246109"/>
            <a:ext cx="12192000" cy="663364"/>
          </a:xfrm>
        </p:spPr>
        <p:txBody>
          <a:bodyPr>
            <a:noAutofit/>
          </a:bodyPr>
          <a:lstStyle/>
          <a:p>
            <a:pPr algn="ctr"/>
            <a:r>
              <a:rPr lang="en-US" sz="3200" b="1" cap="none" dirty="0">
                <a:latin typeface="Gill Sans Nova" panose="020B0602020104020203" pitchFamily="34" charset="0"/>
              </a:rPr>
              <a:t>ICG/CARIBE-EWS Decisions/Actions related to ODTP</a:t>
            </a:r>
          </a:p>
        </p:txBody>
      </p:sp>
      <p:sp>
        <p:nvSpPr>
          <p:cNvPr id="5" name="Content Placeholder 2">
            <a:extLst>
              <a:ext uri="{FF2B5EF4-FFF2-40B4-BE49-F238E27FC236}">
                <a16:creationId xmlns:a16="http://schemas.microsoft.com/office/drawing/2014/main" id="{30F8754D-74D1-13A3-5A0F-9B08EC93264F}"/>
              </a:ext>
            </a:extLst>
          </p:cNvPr>
          <p:cNvSpPr txBox="1">
            <a:spLocks/>
          </p:cNvSpPr>
          <p:nvPr/>
        </p:nvSpPr>
        <p:spPr>
          <a:xfrm>
            <a:off x="142874" y="1124957"/>
            <a:ext cx="11862327" cy="4905453"/>
          </a:xfrm>
          <a:prstGeom prst="rect">
            <a:avLst/>
          </a:prstGeom>
          <a:noFill/>
        </p:spPr>
        <p:txBody>
          <a:bodyPr vert="horz" lIns="91440" tIns="45720" rIns="91440" bIns="45720" rtlCol="0">
            <a:noAutofit/>
          </a:bodyPr>
          <a:lstStyle>
            <a:defPPr>
              <a:defRPr lang="en-US"/>
            </a:defPPr>
            <a:lvl1pPr marL="342900" marR="0" lvl="0" indent="-342900" algn="ctr" defTabSz="914400" fontAlgn="auto">
              <a:lnSpc>
                <a:spcPct val="100000"/>
              </a:lnSpc>
              <a:spcBef>
                <a:spcPts val="600"/>
              </a:spcBef>
              <a:spcAft>
                <a:spcPts val="600"/>
              </a:spcAft>
              <a:buClrTx/>
              <a:buSzTx/>
              <a:buFont typeface="Wingdings" panose="05000000000000000000" pitchFamily="2" charset="2"/>
              <a:buChar char="Ø"/>
              <a:tabLst/>
              <a:defRPr kumimoji="0" sz="2000" b="1" i="0" u="none" strike="noStrike" cap="none" spc="0" normalizeH="0" baseline="0">
                <a:ln>
                  <a:noFill/>
                </a:ln>
                <a:solidFill>
                  <a:srgbClr val="C00000"/>
                </a:solidFill>
                <a:effectLst/>
                <a:uLnTx/>
                <a:uFillTx/>
                <a:latin typeface="Gill Sans Nova" panose="020B0602020104020203" pitchFamily="34" charset="0"/>
              </a:defRPr>
            </a:lvl1pPr>
            <a:lvl2pPr marL="742950" indent="-285750" defTabSz="914400">
              <a:spcBef>
                <a:spcPct val="20000"/>
              </a:spcBef>
              <a:buFont typeface="Arial" pitchFamily="34" charset="0"/>
              <a:buChar char="–"/>
              <a:defRPr sz="2800">
                <a:solidFill>
                  <a:srgbClr val="0070C0"/>
                </a:solidFill>
              </a:defRPr>
            </a:lvl2pPr>
            <a:lvl3pPr marL="12700" marR="0" lvl="2" indent="0" algn="ctr" defTabSz="914400" fontAlgn="auto">
              <a:lnSpc>
                <a:spcPct val="100000"/>
              </a:lnSpc>
              <a:spcBef>
                <a:spcPts val="600"/>
              </a:spcBef>
              <a:spcAft>
                <a:spcPts val="600"/>
              </a:spcAft>
              <a:buClrTx/>
              <a:buSzTx/>
              <a:buFont typeface="Arial" pitchFamily="34" charset="0"/>
              <a:buNone/>
              <a:tabLst>
                <a:tab pos="355600" algn="l"/>
              </a:tabLst>
              <a:defRPr kumimoji="0" sz="2000" b="1" i="0" u="none" strike="noStrike" cap="none" spc="0" normalizeH="0" baseline="0">
                <a:ln>
                  <a:noFill/>
                </a:ln>
                <a:solidFill>
                  <a:srgbClr val="FFFF00"/>
                </a:solidFill>
                <a:effectLst/>
                <a:uLnTx/>
                <a:uFillTx/>
                <a:latin typeface="Gill Sans Nova" panose="020B0602020104020203" pitchFamily="34" charset="0"/>
              </a:defRPr>
            </a:lvl3pPr>
            <a:lvl4pPr marL="1600200" indent="-228600" defTabSz="914400">
              <a:spcBef>
                <a:spcPct val="20000"/>
              </a:spcBef>
              <a:buFont typeface="Arial" pitchFamily="34" charset="0"/>
              <a:buChar char="–"/>
              <a:defRPr sz="2000">
                <a:solidFill>
                  <a:srgbClr val="0070C0"/>
                </a:solidFill>
              </a:defRPr>
            </a:lvl4pPr>
            <a:lvl5pPr marL="2057400" indent="-228600" defTabSz="914400">
              <a:spcBef>
                <a:spcPct val="20000"/>
              </a:spcBef>
              <a:buFont typeface="Arial" pitchFamily="34" charset="0"/>
              <a:buChar char="»"/>
              <a:defRPr sz="2000">
                <a:solidFill>
                  <a:srgbClr val="0070C0"/>
                </a:solidFill>
              </a:defRPr>
            </a:lvl5pPr>
            <a:lvl6pPr marL="2514600" indent="-228600" defTabSz="914400">
              <a:spcBef>
                <a:spcPct val="20000"/>
              </a:spcBef>
              <a:buFont typeface="Arial" pitchFamily="34" charset="0"/>
              <a:buChar char="•"/>
              <a:defRPr sz="2000"/>
            </a:lvl6pPr>
            <a:lvl7pPr marL="2971800" indent="-228600" defTabSz="914400">
              <a:spcBef>
                <a:spcPct val="20000"/>
              </a:spcBef>
              <a:buFont typeface="Arial" pitchFamily="34" charset="0"/>
              <a:buChar char="•"/>
              <a:defRPr sz="2000"/>
            </a:lvl7pPr>
            <a:lvl8pPr marL="3429000" indent="-228600" defTabSz="914400">
              <a:spcBef>
                <a:spcPct val="20000"/>
              </a:spcBef>
              <a:buFont typeface="Arial" pitchFamily="34" charset="0"/>
              <a:buChar char="•"/>
              <a:defRPr sz="2000"/>
            </a:lvl8pPr>
            <a:lvl9pPr marL="3886200" indent="-228600" defTabSz="914400">
              <a:spcBef>
                <a:spcPct val="20000"/>
              </a:spcBef>
              <a:buFont typeface="Arial" pitchFamily="34" charset="0"/>
              <a:buChar char="•"/>
              <a:defRPr sz="2000"/>
            </a:lvl9pPr>
          </a:lstStyle>
          <a:p>
            <a:pPr marL="12700" marR="0" lvl="2" indent="0" algn="l" defTabSz="914400" rtl="0" eaLnBrk="1" fontAlgn="auto" latinLnBrk="0" hangingPunct="1">
              <a:lnSpc>
                <a:spcPct val="100000"/>
              </a:lnSpc>
              <a:spcBef>
                <a:spcPts val="0"/>
              </a:spcBef>
              <a:spcAft>
                <a:spcPts val="0"/>
              </a:spcAft>
              <a:buClrTx/>
              <a:buSzTx/>
              <a:buFont typeface="Arial" pitchFamily="34" charset="0"/>
              <a:buNone/>
              <a:tabLst>
                <a:tab pos="355600" algn="l"/>
              </a:tabLst>
              <a:defRPr/>
            </a:pPr>
            <a:r>
              <a:rPr kumimoji="0" lang="en-US" sz="2400" b="1" i="0" u="none" strike="noStrike" kern="1200" cap="none" spc="0" normalizeH="0" baseline="0" noProof="0" dirty="0">
                <a:ln>
                  <a:noFill/>
                </a:ln>
                <a:solidFill>
                  <a:srgbClr val="FFFF00"/>
                </a:solidFill>
                <a:effectLst/>
                <a:uLnTx/>
                <a:uFillTx/>
                <a:latin typeface="Gill Sans Nova" panose="020B0602020104020203" pitchFamily="34" charset="0"/>
                <a:ea typeface="+mn-ea"/>
                <a:cs typeface="+mn-cs"/>
              </a:rPr>
              <a:t>Decisions of ICG/CARIBE-EWS XVII (May 2024, Managua - Nicaragua)</a:t>
            </a:r>
          </a:p>
          <a:p>
            <a:pPr marL="171450" marR="68580" indent="-171450" algn="just">
              <a:spcBef>
                <a:spcPts val="0"/>
              </a:spcBef>
              <a:buSzPts val="1100"/>
              <a:buFont typeface="Arial" panose="020B0604020202020204" pitchFamily="34" charset="0"/>
              <a:buChar char="•"/>
              <a:tabLst>
                <a:tab pos="490855" algn="l"/>
              </a:tabLst>
            </a:pPr>
            <a:r>
              <a:rPr lang="en-GB" sz="1600" b="0" dirty="0">
                <a:solidFill>
                  <a:schemeClr val="tx1"/>
                </a:solidFill>
                <a:latin typeface="Arial" panose="020B0604020202020204" pitchFamily="34" charset="0"/>
              </a:rPr>
              <a:t>Recommended CTIC and ITIC-CAR in coordination with Working Group 4 and CARIBE WAVE Task Team to organize a joint training on Manuals and Guides 86 and CARIBE WAVE Task Team meeting in Antigua and Barbuda during the following intersessional period </a:t>
            </a:r>
            <a:r>
              <a:rPr lang="en-GB" sz="1600" b="0" dirty="0">
                <a:solidFill>
                  <a:srgbClr val="FFFF00"/>
                </a:solidFill>
                <a:latin typeface="Arial" panose="020B0604020202020204" pitchFamily="34" charset="0"/>
              </a:rPr>
              <a:t>(5,6)</a:t>
            </a:r>
            <a:endParaRPr lang="en-GB" sz="1600" b="0" dirty="0">
              <a:solidFill>
                <a:schemeClr val="tx1"/>
              </a:solidFill>
              <a:latin typeface="Arial" panose="020B0604020202020204" pitchFamily="34" charset="0"/>
            </a:endParaRPr>
          </a:p>
          <a:p>
            <a:pPr marL="171450" marR="68580" indent="-171450" algn="just">
              <a:spcBef>
                <a:spcPts val="0"/>
              </a:spcBef>
              <a:buSzPts val="1100"/>
              <a:buFont typeface="Arial" panose="020B0604020202020204" pitchFamily="34" charset="0"/>
              <a:buChar char="•"/>
              <a:tabLst>
                <a:tab pos="490855" algn="l"/>
              </a:tabLst>
            </a:pPr>
            <a:r>
              <a:rPr lang="en-GB" sz="1600" b="0" dirty="0">
                <a:solidFill>
                  <a:schemeClr val="tx1"/>
                </a:solidFill>
                <a:latin typeface="Arial" panose="020B0604020202020204" pitchFamily="34" charset="0"/>
              </a:rPr>
              <a:t>Noted the successful conduct of the CARIBE WAVE 24 Exercise with the participation of 100% of the Member States and over 475,000 people registered </a:t>
            </a:r>
            <a:r>
              <a:rPr lang="en-GB" sz="1600" b="0" dirty="0">
                <a:solidFill>
                  <a:srgbClr val="FFFF00"/>
                </a:solidFill>
                <a:latin typeface="Arial" panose="020B0604020202020204" pitchFamily="34" charset="0"/>
              </a:rPr>
              <a:t>(5,6)</a:t>
            </a:r>
            <a:endParaRPr lang="en-GB" sz="1600" b="0" dirty="0">
              <a:solidFill>
                <a:schemeClr val="tx1"/>
              </a:solidFill>
              <a:latin typeface="Arial" panose="020B0604020202020204" pitchFamily="34" charset="0"/>
            </a:endParaRPr>
          </a:p>
          <a:p>
            <a:pPr marL="171450" marR="68580" indent="-171450" algn="just">
              <a:spcBef>
                <a:spcPts val="0"/>
              </a:spcBef>
              <a:buSzPts val="1100"/>
              <a:buFont typeface="Arial" panose="020B0604020202020204" pitchFamily="34" charset="0"/>
              <a:buChar char="•"/>
              <a:tabLst>
                <a:tab pos="490855" algn="l"/>
              </a:tabLst>
            </a:pPr>
            <a:r>
              <a:rPr lang="en-GB" sz="1600" b="0" dirty="0">
                <a:solidFill>
                  <a:schemeClr val="tx1"/>
                </a:solidFill>
                <a:latin typeface="Arial" panose="020B0604020202020204" pitchFamily="34" charset="0"/>
              </a:rPr>
              <a:t>Decided that the CARIBE WAVE 25 exercise will take place on Thursday, March 20, 2025 using 1) 1692 Jamaica scenario, and 2) the 1755 Lisbon scenario </a:t>
            </a:r>
            <a:r>
              <a:rPr lang="en-GB" sz="1600" b="0" dirty="0">
                <a:solidFill>
                  <a:srgbClr val="FFFF00"/>
                </a:solidFill>
                <a:latin typeface="Arial" panose="020B0604020202020204" pitchFamily="34" charset="0"/>
              </a:rPr>
              <a:t>(5,6)</a:t>
            </a:r>
            <a:endParaRPr lang="en-GB" sz="1600" b="0" dirty="0">
              <a:solidFill>
                <a:schemeClr val="tx1"/>
              </a:solidFill>
              <a:latin typeface="Arial" panose="020B0604020202020204" pitchFamily="34" charset="0"/>
            </a:endParaRPr>
          </a:p>
          <a:p>
            <a:pPr marL="171450" marR="68580" indent="-171450" algn="just">
              <a:spcBef>
                <a:spcPts val="0"/>
              </a:spcBef>
              <a:buSzPts val="1100"/>
              <a:buFont typeface="Arial" panose="020B0604020202020204" pitchFamily="34" charset="0"/>
              <a:buChar char="•"/>
              <a:tabLst>
                <a:tab pos="490855" algn="l"/>
              </a:tabLst>
            </a:pPr>
            <a:r>
              <a:rPr lang="en-GB" sz="1600" b="0" dirty="0">
                <a:solidFill>
                  <a:schemeClr val="tx1"/>
                </a:solidFill>
                <a:latin typeface="Arial" panose="020B0604020202020204" pitchFamily="34" charset="0"/>
              </a:rPr>
              <a:t>Additionally noted that CATAC will provide the updated users guide by March 2025 for the consideration of ICG/CARIBE EWS XVIII, recommended that CATAC continues full functionality in an interim manner </a:t>
            </a:r>
            <a:r>
              <a:rPr lang="en-GB" sz="1600" b="0" dirty="0">
                <a:solidFill>
                  <a:srgbClr val="FFFF00"/>
                </a:solidFill>
                <a:latin typeface="Arial" panose="020B0604020202020204" pitchFamily="34" charset="0"/>
              </a:rPr>
              <a:t>(3,4,7)</a:t>
            </a:r>
            <a:endParaRPr lang="en-GB" sz="1600" b="0" dirty="0">
              <a:solidFill>
                <a:schemeClr val="tx1"/>
              </a:solidFill>
              <a:latin typeface="Arial" panose="020B0604020202020204" pitchFamily="34" charset="0"/>
            </a:endParaRPr>
          </a:p>
          <a:p>
            <a:pPr marL="171450" marR="68580" indent="-171450" algn="just">
              <a:spcBef>
                <a:spcPts val="0"/>
              </a:spcBef>
              <a:buSzPts val="1100"/>
              <a:buFont typeface="Arial" panose="020B0604020202020204" pitchFamily="34" charset="0"/>
              <a:buChar char="•"/>
              <a:tabLst>
                <a:tab pos="490855" algn="l"/>
              </a:tabLst>
            </a:pPr>
            <a:r>
              <a:rPr lang="en-GB" sz="1600" b="0" dirty="0">
                <a:solidFill>
                  <a:schemeClr val="tx1"/>
                </a:solidFill>
                <a:latin typeface="Arial" panose="020B0604020202020204" pitchFamily="34" charset="0"/>
              </a:rPr>
              <a:t>Noting that the CARIBE EWS XI in 2016 approved Technical, Logistical and Administrative Requirements of a Regional Tsunami Service Provider for CARIBE-EWS which defines TSPs as centres that provide services to the whole CARIBE-EWS region, and further noting the update to the Tsunami Watch Operations Global Service Definition Document (2016, TS 130) is in its final stages, recommended the consideration of CATAC as a TSP in its XVIII Session in 2025 to enable the IOC Assembly to consider the final admission of CATAC as TSP in June 2025 </a:t>
            </a:r>
            <a:r>
              <a:rPr lang="en-GB" sz="1600" b="0" dirty="0">
                <a:solidFill>
                  <a:srgbClr val="FFFF00"/>
                </a:solidFill>
                <a:latin typeface="Arial" panose="020B0604020202020204" pitchFamily="34" charset="0"/>
              </a:rPr>
              <a:t>(3,4,7)</a:t>
            </a:r>
            <a:endParaRPr lang="en-GB" sz="1600" b="0" dirty="0">
              <a:solidFill>
                <a:schemeClr val="tx1"/>
              </a:solidFill>
              <a:latin typeface="Arial" panose="020B0604020202020204" pitchFamily="34" charset="0"/>
            </a:endParaRPr>
          </a:p>
          <a:p>
            <a:pPr marL="171450" marR="68580" indent="-171450" algn="just">
              <a:spcBef>
                <a:spcPts val="0"/>
              </a:spcBef>
              <a:buSzPts val="1100"/>
              <a:buFont typeface="Arial" panose="020B0604020202020204" pitchFamily="34" charset="0"/>
              <a:buChar char="•"/>
              <a:tabLst>
                <a:tab pos="490855" algn="l"/>
              </a:tabLst>
            </a:pPr>
            <a:endParaRPr lang="en-GB" sz="1600" b="0" dirty="0">
              <a:solidFill>
                <a:schemeClr val="tx1"/>
              </a:solidFill>
              <a:latin typeface="Arial" panose="020B0604020202020204" pitchFamily="34" charset="0"/>
            </a:endParaRPr>
          </a:p>
          <a:p>
            <a:pPr marL="171450" marR="68580" indent="-171450" algn="just">
              <a:spcBef>
                <a:spcPts val="0"/>
              </a:spcBef>
              <a:buSzPts val="1100"/>
              <a:buFont typeface="Arial" panose="020B0604020202020204" pitchFamily="34" charset="0"/>
              <a:buChar char="•"/>
              <a:tabLst>
                <a:tab pos="490855" algn="l"/>
              </a:tabLst>
            </a:pPr>
            <a:endParaRPr lang="en-GB" sz="1600" b="0" dirty="0">
              <a:solidFill>
                <a:schemeClr val="tx1"/>
              </a:solidFill>
              <a:latin typeface="Arial" panose="020B0604020202020204" pitchFamily="34" charset="0"/>
            </a:endParaRPr>
          </a:p>
          <a:p>
            <a:pPr marL="171450" marR="68580" indent="-171450" algn="just">
              <a:spcBef>
                <a:spcPts val="0"/>
              </a:spcBef>
              <a:buSzPts val="1100"/>
              <a:buFont typeface="Arial" panose="020B0604020202020204" pitchFamily="34" charset="0"/>
              <a:buChar char="•"/>
              <a:tabLst>
                <a:tab pos="490855" algn="l"/>
              </a:tabLst>
            </a:pPr>
            <a:endParaRPr lang="en-GB" sz="1600" b="0" dirty="0">
              <a:solidFill>
                <a:schemeClr val="tx1"/>
              </a:solidFill>
              <a:latin typeface="Arial" panose="020B0604020202020204" pitchFamily="34" charset="0"/>
            </a:endParaRPr>
          </a:p>
          <a:p>
            <a:pPr marL="171450" marR="68580" indent="-171450" algn="just">
              <a:spcBef>
                <a:spcPts val="0"/>
              </a:spcBef>
              <a:buSzPts val="1100"/>
              <a:buFont typeface="Arial" panose="020B0604020202020204" pitchFamily="34" charset="0"/>
              <a:buChar char="•"/>
              <a:tabLst>
                <a:tab pos="490855" algn="l"/>
              </a:tabLst>
            </a:pPr>
            <a:endParaRPr lang="en-GB" sz="1600" b="0" dirty="0">
              <a:solidFill>
                <a:schemeClr val="tx1"/>
              </a:solidFill>
              <a:latin typeface="Arial" panose="020B0604020202020204" pitchFamily="34" charset="0"/>
            </a:endParaRPr>
          </a:p>
          <a:p>
            <a:pPr marL="12700" marR="0" lvl="2" indent="0" algn="l" defTabSz="914400" rtl="0" eaLnBrk="1" fontAlgn="auto" latinLnBrk="0" hangingPunct="1">
              <a:lnSpc>
                <a:spcPct val="100000"/>
              </a:lnSpc>
              <a:spcBef>
                <a:spcPts val="0"/>
              </a:spcBef>
              <a:spcAft>
                <a:spcPts val="0"/>
              </a:spcAft>
              <a:buClrTx/>
              <a:buSzTx/>
              <a:buFont typeface="Arial" pitchFamily="34" charset="0"/>
              <a:buNone/>
              <a:tabLst>
                <a:tab pos="355600" algn="l"/>
              </a:tabLst>
              <a:defRPr/>
            </a:pPr>
            <a:endParaRPr lang="en-US" sz="1600" b="0" dirty="0">
              <a:solidFill>
                <a:schemeClr val="tx1"/>
              </a:solidFill>
              <a:latin typeface="Arial" panose="020B0604020202020204" pitchFamily="34" charset="0"/>
            </a:endParaRPr>
          </a:p>
          <a:p>
            <a:pPr marL="12700" marR="0" lvl="2" indent="0" algn="ctr" defTabSz="914400" rtl="0" eaLnBrk="1" fontAlgn="auto" latinLnBrk="0" hangingPunct="1">
              <a:lnSpc>
                <a:spcPct val="100000"/>
              </a:lnSpc>
              <a:spcBef>
                <a:spcPts val="0"/>
              </a:spcBef>
              <a:spcAft>
                <a:spcPts val="0"/>
              </a:spcAft>
              <a:buClrTx/>
              <a:buSzTx/>
              <a:buFont typeface="Arial" pitchFamily="34" charset="0"/>
              <a:buNone/>
              <a:tabLst>
                <a:tab pos="355600" algn="l"/>
              </a:tabLst>
              <a:defRPr/>
            </a:pPr>
            <a:endParaRPr lang="en-US" sz="1600" b="0" dirty="0">
              <a:solidFill>
                <a:schemeClr val="tx1"/>
              </a:solidFill>
              <a:latin typeface="Arial" panose="020B0604020202020204" pitchFamily="34" charset="0"/>
            </a:endParaRPr>
          </a:p>
          <a:p>
            <a:pPr marL="12700" marR="0" lvl="2" indent="0" algn="ctr" defTabSz="914400" rtl="0" eaLnBrk="1" fontAlgn="auto" latinLnBrk="0" hangingPunct="1">
              <a:lnSpc>
                <a:spcPct val="100000"/>
              </a:lnSpc>
              <a:spcBef>
                <a:spcPts val="0"/>
              </a:spcBef>
              <a:spcAft>
                <a:spcPts val="0"/>
              </a:spcAft>
              <a:buClrTx/>
              <a:buSzTx/>
              <a:buFont typeface="Arial" pitchFamily="34" charset="0"/>
              <a:buNone/>
              <a:tabLst>
                <a:tab pos="355600" algn="l"/>
              </a:tabLst>
              <a:defRPr/>
            </a:pPr>
            <a:endParaRPr lang="en-US" sz="1600" b="0" dirty="0">
              <a:solidFill>
                <a:schemeClr val="tx1"/>
              </a:solidFill>
              <a:latin typeface="Arial" panose="020B0604020202020204" pitchFamily="34" charset="0"/>
            </a:endParaRPr>
          </a:p>
          <a:p>
            <a:pPr marL="12700" marR="0" lvl="2" indent="0" algn="ctr" defTabSz="914400" rtl="0" eaLnBrk="1" fontAlgn="auto" latinLnBrk="0" hangingPunct="1">
              <a:lnSpc>
                <a:spcPct val="100000"/>
              </a:lnSpc>
              <a:spcBef>
                <a:spcPts val="0"/>
              </a:spcBef>
              <a:spcAft>
                <a:spcPts val="0"/>
              </a:spcAft>
              <a:buClrTx/>
              <a:buSzTx/>
              <a:buFont typeface="Arial" pitchFamily="34" charset="0"/>
              <a:buNone/>
              <a:tabLst>
                <a:tab pos="355600" algn="l"/>
              </a:tabLst>
              <a:defRPr/>
            </a:pPr>
            <a:endParaRPr lang="en-US" sz="1600" b="0" dirty="0">
              <a:solidFill>
                <a:schemeClr val="tx1"/>
              </a:solidFill>
              <a:latin typeface="Arial" panose="020B0604020202020204" pitchFamily="34" charset="0"/>
            </a:endParaRPr>
          </a:p>
          <a:p>
            <a:pPr marL="342900" marR="0" lvl="0" indent="-342900" algn="ctr"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n-US" sz="1600" b="0" dirty="0">
              <a:solidFill>
                <a:schemeClr val="tx1"/>
              </a:solidFill>
              <a:latin typeface="Arial" panose="020B0604020202020204" pitchFamily="34" charset="0"/>
            </a:endParaRPr>
          </a:p>
          <a:p>
            <a:pPr marL="342900" marR="0" lvl="0" indent="-342900" algn="ctr"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600" b="1" i="0" u="none" strike="noStrike" kern="1200" cap="none" spc="0" normalizeH="0" baseline="0" noProof="0" dirty="0">
              <a:ln>
                <a:noFill/>
              </a:ln>
              <a:solidFill>
                <a:srgbClr val="C00000"/>
              </a:solidFill>
              <a:effectLst/>
              <a:uLnTx/>
              <a:uFillTx/>
              <a:latin typeface="Gill Sans Nova" panose="020B0602020104020203" pitchFamily="34" charset="0"/>
              <a:ea typeface="+mn-ea"/>
              <a:cs typeface="+mn-cs"/>
            </a:endParaRPr>
          </a:p>
        </p:txBody>
      </p:sp>
      <p:sp>
        <p:nvSpPr>
          <p:cNvPr id="3" name="Content Placeholder 2">
            <a:extLst>
              <a:ext uri="{FF2B5EF4-FFF2-40B4-BE49-F238E27FC236}">
                <a16:creationId xmlns:a16="http://schemas.microsoft.com/office/drawing/2014/main" id="{32BE26E1-BE8A-AB7D-8444-32193F913B08}"/>
              </a:ext>
            </a:extLst>
          </p:cNvPr>
          <p:cNvSpPr txBox="1">
            <a:spLocks/>
          </p:cNvSpPr>
          <p:nvPr/>
        </p:nvSpPr>
        <p:spPr>
          <a:xfrm>
            <a:off x="0" y="6194636"/>
            <a:ext cx="12191999" cy="663364"/>
          </a:xfrm>
          <a:prstGeom prst="rect">
            <a:avLst/>
          </a:prstGeom>
          <a:noFill/>
        </p:spPr>
        <p:txBody>
          <a:bodyPr vert="horz" lIns="91440" tIns="45720" rIns="91440" bIns="45720" rtlCol="0">
            <a:noAutofit/>
          </a:bodyPr>
          <a:lstStyle>
            <a:defPPr>
              <a:defRPr lang="en-US"/>
            </a:defPPr>
            <a:lvl1pPr marL="342900" marR="0" lvl="0" indent="-342900" algn="ctr" defTabSz="914400" fontAlgn="auto">
              <a:lnSpc>
                <a:spcPct val="100000"/>
              </a:lnSpc>
              <a:spcBef>
                <a:spcPts val="600"/>
              </a:spcBef>
              <a:spcAft>
                <a:spcPts val="600"/>
              </a:spcAft>
              <a:buClrTx/>
              <a:buSzTx/>
              <a:buFont typeface="Wingdings" panose="05000000000000000000" pitchFamily="2" charset="2"/>
              <a:buChar char="Ø"/>
              <a:tabLst/>
              <a:defRPr kumimoji="0" sz="2000" b="1" i="0" u="none" strike="noStrike" cap="none" spc="0" normalizeH="0" baseline="0">
                <a:ln>
                  <a:noFill/>
                </a:ln>
                <a:solidFill>
                  <a:srgbClr val="C00000"/>
                </a:solidFill>
                <a:effectLst/>
                <a:uLnTx/>
                <a:uFillTx/>
                <a:latin typeface="Gill Sans Nova" panose="020B0602020104020203" pitchFamily="34" charset="0"/>
              </a:defRPr>
            </a:lvl1pPr>
            <a:lvl2pPr marL="742950" indent="-285750" defTabSz="914400">
              <a:spcBef>
                <a:spcPct val="20000"/>
              </a:spcBef>
              <a:buFont typeface="Arial" pitchFamily="34" charset="0"/>
              <a:buChar char="–"/>
              <a:defRPr sz="2800">
                <a:solidFill>
                  <a:srgbClr val="0070C0"/>
                </a:solidFill>
              </a:defRPr>
            </a:lvl2pPr>
            <a:lvl3pPr marL="12700" marR="0" lvl="2" indent="0" algn="ctr" defTabSz="914400" fontAlgn="auto">
              <a:lnSpc>
                <a:spcPct val="100000"/>
              </a:lnSpc>
              <a:spcBef>
                <a:spcPts val="600"/>
              </a:spcBef>
              <a:spcAft>
                <a:spcPts val="600"/>
              </a:spcAft>
              <a:buClrTx/>
              <a:buSzTx/>
              <a:buFont typeface="Arial" pitchFamily="34" charset="0"/>
              <a:buNone/>
              <a:tabLst>
                <a:tab pos="355600" algn="l"/>
              </a:tabLst>
              <a:defRPr kumimoji="0" sz="2000" b="1" i="0" u="none" strike="noStrike" cap="none" spc="0" normalizeH="0" baseline="0">
                <a:ln>
                  <a:noFill/>
                </a:ln>
                <a:solidFill>
                  <a:srgbClr val="FFFF00"/>
                </a:solidFill>
                <a:effectLst/>
                <a:uLnTx/>
                <a:uFillTx/>
                <a:latin typeface="Gill Sans Nova" panose="020B0602020104020203" pitchFamily="34" charset="0"/>
              </a:defRPr>
            </a:lvl3pPr>
            <a:lvl4pPr marL="1600200" indent="-228600" defTabSz="914400">
              <a:spcBef>
                <a:spcPct val="20000"/>
              </a:spcBef>
              <a:buFont typeface="Arial" pitchFamily="34" charset="0"/>
              <a:buChar char="–"/>
              <a:defRPr sz="2000">
                <a:solidFill>
                  <a:srgbClr val="0070C0"/>
                </a:solidFill>
              </a:defRPr>
            </a:lvl4pPr>
            <a:lvl5pPr marL="2057400" indent="-228600" defTabSz="914400">
              <a:spcBef>
                <a:spcPct val="20000"/>
              </a:spcBef>
              <a:buFont typeface="Arial" pitchFamily="34" charset="0"/>
              <a:buChar char="»"/>
              <a:defRPr sz="2000">
                <a:solidFill>
                  <a:srgbClr val="0070C0"/>
                </a:solidFill>
              </a:defRPr>
            </a:lvl5pPr>
            <a:lvl6pPr marL="2514600" indent="-228600" defTabSz="914400">
              <a:spcBef>
                <a:spcPct val="20000"/>
              </a:spcBef>
              <a:buFont typeface="Arial" pitchFamily="34" charset="0"/>
              <a:buChar char="•"/>
              <a:defRPr sz="2000"/>
            </a:lvl6pPr>
            <a:lvl7pPr marL="2971800" indent="-228600" defTabSz="914400">
              <a:spcBef>
                <a:spcPct val="20000"/>
              </a:spcBef>
              <a:buFont typeface="Arial" pitchFamily="34" charset="0"/>
              <a:buChar char="•"/>
              <a:defRPr sz="2000"/>
            </a:lvl7pPr>
            <a:lvl8pPr marL="3429000" indent="-228600" defTabSz="914400">
              <a:spcBef>
                <a:spcPct val="20000"/>
              </a:spcBef>
              <a:buFont typeface="Arial" pitchFamily="34" charset="0"/>
              <a:buChar char="•"/>
              <a:defRPr sz="2000"/>
            </a:lvl8pPr>
            <a:lvl9pPr marL="3886200" indent="-228600" defTabSz="914400">
              <a:spcBef>
                <a:spcPct val="20000"/>
              </a:spcBef>
              <a:buFont typeface="Arial" pitchFamily="34" charset="0"/>
              <a:buChar char="•"/>
              <a:defRPr sz="2000"/>
            </a:lvl9pPr>
          </a:lstStyle>
          <a:p>
            <a:pPr marL="0" marR="68580" indent="0">
              <a:spcBef>
                <a:spcPts val="0"/>
              </a:spcBef>
              <a:buSzPts val="1100"/>
              <a:buNone/>
              <a:tabLst>
                <a:tab pos="490855" algn="l"/>
              </a:tabLst>
            </a:pPr>
            <a:r>
              <a:rPr lang="en-GB" sz="1400" b="0" dirty="0">
                <a:solidFill>
                  <a:srgbClr val="FFFF00"/>
                </a:solidFill>
                <a:latin typeface="Arial" panose="020B0604020202020204" pitchFamily="34" charset="0"/>
              </a:rPr>
              <a:t>2. Risk Knowledge    3. Detection, Analysis and Forecasting of Tsunamis and Associated Hazardous Consequences</a:t>
            </a:r>
          </a:p>
          <a:p>
            <a:pPr marL="0" marR="68580" indent="0">
              <a:spcBef>
                <a:spcPts val="0"/>
              </a:spcBef>
              <a:buSzPts val="1100"/>
              <a:buNone/>
              <a:tabLst>
                <a:tab pos="490855" algn="l"/>
              </a:tabLst>
            </a:pPr>
            <a:r>
              <a:rPr lang="en-GB" sz="1400" b="0" dirty="0">
                <a:solidFill>
                  <a:srgbClr val="FFFF00"/>
                </a:solidFill>
                <a:latin typeface="Arial" panose="020B0604020202020204" pitchFamily="34" charset="0"/>
              </a:rPr>
              <a:t>4. Warning, Dissemination and Communication     5. Preparedness and Response Capabilities      6. Capacity Development      7. Governance</a:t>
            </a:r>
            <a:endParaRPr lang="en-GB" sz="1600" b="0" dirty="0">
              <a:solidFill>
                <a:srgbClr val="FFFF00"/>
              </a:solidFill>
              <a:latin typeface="Arial" panose="020B0604020202020204" pitchFamily="34" charset="0"/>
            </a:endParaRPr>
          </a:p>
          <a:p>
            <a:pPr marL="171450" marR="68580" indent="-171450" algn="just">
              <a:spcBef>
                <a:spcPts val="0"/>
              </a:spcBef>
              <a:buSzPts val="1100"/>
              <a:buFont typeface="Arial" panose="020B0604020202020204" pitchFamily="34" charset="0"/>
              <a:buChar char="•"/>
              <a:tabLst>
                <a:tab pos="490855" algn="l"/>
              </a:tabLst>
            </a:pPr>
            <a:endParaRPr lang="en-GB" sz="1600" b="0" dirty="0">
              <a:solidFill>
                <a:srgbClr val="FFFF00"/>
              </a:solidFill>
              <a:latin typeface="Arial" panose="020B0604020202020204" pitchFamily="34" charset="0"/>
            </a:endParaRPr>
          </a:p>
          <a:p>
            <a:pPr marL="12700" marR="0" lvl="2" indent="0" algn="ctr" defTabSz="914400" rtl="0" eaLnBrk="1" fontAlgn="auto" latinLnBrk="0" hangingPunct="1">
              <a:lnSpc>
                <a:spcPct val="100000"/>
              </a:lnSpc>
              <a:spcBef>
                <a:spcPts val="600"/>
              </a:spcBef>
              <a:spcAft>
                <a:spcPts val="600"/>
              </a:spcAft>
              <a:buClrTx/>
              <a:buSzTx/>
              <a:buFont typeface="Arial" pitchFamily="34" charset="0"/>
              <a:buNone/>
              <a:tabLst>
                <a:tab pos="355600" algn="l"/>
              </a:tabLst>
              <a:defRPr/>
            </a:pPr>
            <a:endParaRPr kumimoji="0" lang="en-US" sz="1600" b="0" i="0" u="none" strike="noStrike" kern="1200" cap="none" spc="0" normalizeH="0" baseline="0" noProof="0" dirty="0">
              <a:ln>
                <a:noFill/>
              </a:ln>
              <a:effectLst/>
              <a:uLnTx/>
              <a:uFillTx/>
              <a:latin typeface="Gill Sans Nova" panose="020B0602020104020203" pitchFamily="34" charset="0"/>
              <a:ea typeface="+mn-ea"/>
              <a:cs typeface="+mn-cs"/>
            </a:endParaRPr>
          </a:p>
          <a:p>
            <a:pPr marL="12700" marR="0" lvl="2" indent="0" algn="l" defTabSz="914400" rtl="0" eaLnBrk="1" fontAlgn="auto" latinLnBrk="0" hangingPunct="1">
              <a:lnSpc>
                <a:spcPct val="100000"/>
              </a:lnSpc>
              <a:spcBef>
                <a:spcPts val="0"/>
              </a:spcBef>
              <a:spcAft>
                <a:spcPts val="0"/>
              </a:spcAft>
              <a:buClrTx/>
              <a:buSzTx/>
              <a:buFont typeface="Arial" pitchFamily="34" charset="0"/>
              <a:buNone/>
              <a:tabLst>
                <a:tab pos="355600" algn="l"/>
              </a:tabLst>
              <a:defRPr/>
            </a:pPr>
            <a:endParaRPr kumimoji="0" lang="en-US" sz="1600" b="0" i="0" u="none" strike="noStrike" kern="1200" cap="none" spc="0" normalizeH="0" baseline="0" noProof="0" dirty="0">
              <a:ln>
                <a:noFill/>
              </a:ln>
              <a:effectLst/>
              <a:uLnTx/>
              <a:uFillTx/>
              <a:latin typeface="Gill Sans Nova" panose="020B0602020104020203" pitchFamily="34" charset="0"/>
              <a:ea typeface="+mn-ea"/>
              <a:cs typeface="+mn-cs"/>
            </a:endParaRPr>
          </a:p>
          <a:p>
            <a:pPr marL="12700" marR="0" lvl="2" indent="0" algn="ctr" defTabSz="914400" rtl="0" eaLnBrk="1" fontAlgn="auto" latinLnBrk="0" hangingPunct="1">
              <a:lnSpc>
                <a:spcPct val="100000"/>
              </a:lnSpc>
              <a:spcBef>
                <a:spcPts val="0"/>
              </a:spcBef>
              <a:spcAft>
                <a:spcPts val="0"/>
              </a:spcAft>
              <a:buClrTx/>
              <a:buSzTx/>
              <a:buFont typeface="Arial" pitchFamily="34" charset="0"/>
              <a:buNone/>
              <a:tabLst>
                <a:tab pos="355600" algn="l"/>
              </a:tabLst>
              <a:defRPr/>
            </a:pPr>
            <a:endParaRPr kumimoji="0" lang="en-US" sz="1600" b="0" i="0" u="none" strike="noStrike" kern="1200" cap="none" spc="0" normalizeH="0" baseline="0" noProof="0" dirty="0">
              <a:ln>
                <a:noFill/>
              </a:ln>
              <a:effectLst/>
              <a:uLnTx/>
              <a:uFillTx/>
              <a:latin typeface="Gill Sans Nova" panose="020B0602020104020203" pitchFamily="34" charset="0"/>
              <a:ea typeface="+mn-ea"/>
              <a:cs typeface="+mn-cs"/>
            </a:endParaRPr>
          </a:p>
          <a:p>
            <a:pPr marL="12700" marR="0" lvl="2" indent="0" algn="ctr" defTabSz="914400" rtl="0" eaLnBrk="1" fontAlgn="auto" latinLnBrk="0" hangingPunct="1">
              <a:lnSpc>
                <a:spcPct val="100000"/>
              </a:lnSpc>
              <a:spcBef>
                <a:spcPts val="0"/>
              </a:spcBef>
              <a:spcAft>
                <a:spcPts val="0"/>
              </a:spcAft>
              <a:buClrTx/>
              <a:buSzTx/>
              <a:buFont typeface="Arial" pitchFamily="34" charset="0"/>
              <a:buNone/>
              <a:tabLst>
                <a:tab pos="355600" algn="l"/>
              </a:tabLst>
              <a:defRPr/>
            </a:pPr>
            <a:endParaRPr kumimoji="0" lang="en-US" sz="1600" b="1" i="0" u="none" strike="noStrike" kern="1200" cap="none" spc="0" normalizeH="0" baseline="0" noProof="0" dirty="0">
              <a:ln>
                <a:noFill/>
              </a:ln>
              <a:effectLst/>
              <a:uLnTx/>
              <a:uFillTx/>
              <a:latin typeface="Gill Sans Nova" panose="020B0602020104020203" pitchFamily="34" charset="0"/>
              <a:ea typeface="+mn-ea"/>
              <a:cs typeface="+mn-cs"/>
            </a:endParaRPr>
          </a:p>
          <a:p>
            <a:pPr marL="12700" marR="0" lvl="2" indent="0" algn="ctr" defTabSz="914400" rtl="0" eaLnBrk="1" fontAlgn="auto" latinLnBrk="0" hangingPunct="1">
              <a:lnSpc>
                <a:spcPct val="100000"/>
              </a:lnSpc>
              <a:spcBef>
                <a:spcPts val="0"/>
              </a:spcBef>
              <a:spcAft>
                <a:spcPts val="0"/>
              </a:spcAft>
              <a:buClrTx/>
              <a:buSzTx/>
              <a:buFont typeface="Arial" pitchFamily="34" charset="0"/>
              <a:buNone/>
              <a:tabLst>
                <a:tab pos="355600" algn="l"/>
              </a:tabLst>
              <a:defRPr/>
            </a:pPr>
            <a:endParaRPr kumimoji="0" lang="en-US" sz="1600" b="1" i="0" u="none" strike="noStrike" kern="1200" cap="none" spc="0" normalizeH="0" baseline="0" noProof="0" dirty="0">
              <a:ln>
                <a:noFill/>
              </a:ln>
              <a:effectLst/>
              <a:uLnTx/>
              <a:uFillTx/>
              <a:latin typeface="Gill Sans Nova" panose="020B0602020104020203" pitchFamily="34" charset="0"/>
              <a:ea typeface="+mn-ea"/>
              <a:cs typeface="+mn-cs"/>
            </a:endParaRPr>
          </a:p>
          <a:p>
            <a:pPr marL="342900" marR="0" lvl="0" indent="-342900" algn="ctr"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600" b="1" i="0" u="none" strike="noStrike" kern="1200" cap="none" spc="0" normalizeH="0" baseline="0" noProof="0" dirty="0">
              <a:ln>
                <a:noFill/>
              </a:ln>
              <a:solidFill>
                <a:srgbClr val="FFFF00"/>
              </a:solidFill>
              <a:effectLst/>
              <a:uLnTx/>
              <a:uFillTx/>
              <a:latin typeface="Gill Sans Nova" panose="020B0602020104020203" pitchFamily="34" charset="0"/>
              <a:ea typeface="+mn-ea"/>
              <a:cs typeface="+mn-cs"/>
            </a:endParaRPr>
          </a:p>
          <a:p>
            <a:pPr marL="342900" marR="0" lvl="0" indent="-342900" algn="ctr"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600" b="1" i="0" u="none" strike="noStrike" kern="1200" cap="none" spc="0" normalizeH="0" baseline="0" noProof="0" dirty="0">
              <a:ln>
                <a:noFill/>
              </a:ln>
              <a:solidFill>
                <a:srgbClr val="FFFF00"/>
              </a:solidFill>
              <a:effectLst/>
              <a:uLnTx/>
              <a:uFillTx/>
              <a:latin typeface="Gill Sans Nova" panose="020B0602020104020203" pitchFamily="34" charset="0"/>
              <a:ea typeface="+mn-ea"/>
              <a:cs typeface="+mn-cs"/>
            </a:endParaRPr>
          </a:p>
        </p:txBody>
      </p:sp>
    </p:spTree>
    <p:extLst>
      <p:ext uri="{BB962C8B-B14F-4D97-AF65-F5344CB8AC3E}">
        <p14:creationId xmlns:p14="http://schemas.microsoft.com/office/powerpoint/2010/main" val="646401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A8404E-567D-235C-645F-C2AF37E3D30D}"/>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05D9E16-0482-8865-7266-B5146EAA66AA}"/>
              </a:ext>
            </a:extLst>
          </p:cNvPr>
          <p:cNvSpPr txBox="1">
            <a:spLocks/>
          </p:cNvSpPr>
          <p:nvPr/>
        </p:nvSpPr>
        <p:spPr>
          <a:xfrm>
            <a:off x="1" y="991242"/>
            <a:ext cx="12192000" cy="5866758"/>
          </a:xfrm>
          <a:prstGeom prst="rect">
            <a:avLst/>
          </a:prstGeom>
          <a:solidFill>
            <a:schemeClr val="bg2"/>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rgbClr val="0070C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70C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70C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70C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70C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98450" marR="0" lvl="2" indent="-285750" algn="just" defTabSz="914400" rtl="0" eaLnBrk="1" fontAlgn="auto" latinLnBrk="0" hangingPunct="1">
              <a:lnSpc>
                <a:spcPct val="100000"/>
              </a:lnSpc>
              <a:spcBef>
                <a:spcPts val="600"/>
              </a:spcBef>
              <a:spcAft>
                <a:spcPts val="600"/>
              </a:spcAft>
              <a:buClrTx/>
              <a:buSzTx/>
              <a:buFont typeface="Wingdings" panose="05000000000000000000" pitchFamily="2" charset="2"/>
              <a:buChar char="Ø"/>
              <a:tabLst>
                <a:tab pos="355600" algn="l"/>
              </a:tabLst>
              <a:defRPr/>
            </a:pPr>
            <a:endParaRPr kumimoji="0" lang="en-US" sz="1600" b="0" i="0" u="none" strike="noStrike" kern="1200" cap="none" spc="0" normalizeH="0" baseline="0" noProof="0" dirty="0">
              <a:ln>
                <a:noFill/>
              </a:ln>
              <a:solidFill>
                <a:srgbClr val="FFFFFF"/>
              </a:solidFill>
              <a:effectLst/>
              <a:uLnTx/>
              <a:uFillTx/>
              <a:latin typeface="Gill Sans Nova" panose="020B0602020104020203" pitchFamily="34" charset="0"/>
              <a:ea typeface="+mn-ea"/>
              <a:cs typeface="+mn-cs"/>
            </a:endParaRPr>
          </a:p>
          <a:p>
            <a:pPr marL="12700" marR="0" lvl="2" indent="0" algn="just" defTabSz="914400" rtl="0" eaLnBrk="1" fontAlgn="auto" latinLnBrk="0" hangingPunct="1">
              <a:lnSpc>
                <a:spcPct val="100000"/>
              </a:lnSpc>
              <a:spcBef>
                <a:spcPts val="600"/>
              </a:spcBef>
              <a:spcAft>
                <a:spcPts val="600"/>
              </a:spcAft>
              <a:buClrTx/>
              <a:buSzTx/>
              <a:buFont typeface="Arial" pitchFamily="34" charset="0"/>
              <a:buNone/>
              <a:tabLst>
                <a:tab pos="355600" algn="l"/>
              </a:tabLst>
              <a:defRPr/>
            </a:pPr>
            <a:endParaRPr kumimoji="0" lang="en-US" sz="1600" b="1" i="0" u="none" strike="noStrike" kern="1200" cap="none" spc="0" normalizeH="0" baseline="0" noProof="0" dirty="0">
              <a:ln>
                <a:noFill/>
              </a:ln>
              <a:solidFill>
                <a:srgbClr val="FFFFFF"/>
              </a:solidFill>
              <a:effectLst/>
              <a:uLnTx/>
              <a:uFillTx/>
              <a:latin typeface="Gill Sans Nova" panose="020B0602020104020203" pitchFamily="34" charset="0"/>
              <a:ea typeface="+mn-ea"/>
              <a:cs typeface="+mn-cs"/>
            </a:endParaRPr>
          </a:p>
          <a:p>
            <a:pPr marL="342900" marR="0" lvl="0" indent="-342900" algn="just" defTabSz="914400" rtl="0" eaLnBrk="1" fontAlgn="auto" latinLnBrk="0" hangingPunct="1">
              <a:lnSpc>
                <a:spcPct val="100000"/>
              </a:lnSpc>
              <a:spcBef>
                <a:spcPts val="600"/>
              </a:spcBef>
              <a:spcAft>
                <a:spcPts val="600"/>
              </a:spcAft>
              <a:buClrTx/>
              <a:buSzTx/>
              <a:buFont typeface="Wingdings" panose="05000000000000000000" pitchFamily="2" charset="2"/>
              <a:buChar char="Ø"/>
              <a:tabLst/>
              <a:defRPr/>
            </a:pPr>
            <a:endParaRPr kumimoji="0" lang="en-US" sz="1600" b="1" i="0" u="none" strike="noStrike" kern="1200" cap="none" spc="0" normalizeH="0" baseline="0" noProof="0" dirty="0">
              <a:ln>
                <a:noFill/>
              </a:ln>
              <a:solidFill>
                <a:srgbClr val="FFFFFF"/>
              </a:solidFill>
              <a:effectLst/>
              <a:uLnTx/>
              <a:uFillTx/>
              <a:latin typeface="Gill Sans Nova" panose="020B0602020104020203" pitchFamily="34" charset="0"/>
              <a:ea typeface="+mn-ea"/>
              <a:cs typeface="+mn-cs"/>
            </a:endParaRPr>
          </a:p>
          <a:p>
            <a:pPr marL="342900" marR="0" lvl="0" indent="-342900" algn="just" defTabSz="914400" rtl="0" eaLnBrk="1" fontAlgn="auto" latinLnBrk="0" hangingPunct="1">
              <a:lnSpc>
                <a:spcPct val="100000"/>
              </a:lnSpc>
              <a:spcBef>
                <a:spcPts val="600"/>
              </a:spcBef>
              <a:spcAft>
                <a:spcPts val="600"/>
              </a:spcAft>
              <a:buClrTx/>
              <a:buSzTx/>
              <a:buFont typeface="Wingdings" panose="05000000000000000000" pitchFamily="2" charset="2"/>
              <a:buChar char="Ø"/>
              <a:tabLst/>
              <a:defRPr/>
            </a:pPr>
            <a:endParaRPr kumimoji="0" lang="en-US" sz="1600" b="1" i="0" u="none" strike="noStrike" kern="1200" cap="none" spc="0" normalizeH="0" baseline="0" noProof="0" dirty="0">
              <a:ln>
                <a:noFill/>
              </a:ln>
              <a:solidFill>
                <a:srgbClr val="FFFFFF"/>
              </a:solidFill>
              <a:effectLst/>
              <a:uLnTx/>
              <a:uFillTx/>
              <a:latin typeface="Gill Sans Nova" panose="020B0602020104020203" pitchFamily="34" charset="0"/>
              <a:ea typeface="+mn-ea"/>
              <a:cs typeface="+mn-cs"/>
            </a:endParaRPr>
          </a:p>
          <a:p>
            <a:pPr marL="342900" marR="0" lvl="0" indent="-342900" algn="just" defTabSz="914400" rtl="0" eaLnBrk="1" fontAlgn="auto" latinLnBrk="0" hangingPunct="1">
              <a:lnSpc>
                <a:spcPct val="100000"/>
              </a:lnSpc>
              <a:spcBef>
                <a:spcPts val="600"/>
              </a:spcBef>
              <a:spcAft>
                <a:spcPts val="600"/>
              </a:spcAft>
              <a:buClrTx/>
              <a:buSzTx/>
              <a:buFont typeface="Wingdings" panose="05000000000000000000" pitchFamily="2" charset="2"/>
              <a:buChar char="Ø"/>
              <a:tabLst/>
              <a:defRPr/>
            </a:pPr>
            <a:endParaRPr kumimoji="0" lang="en-US" sz="1600" b="0" i="0" u="none" strike="noStrike" kern="1200" cap="none" spc="0" normalizeH="0" baseline="0" noProof="0" dirty="0">
              <a:ln>
                <a:noFill/>
              </a:ln>
              <a:solidFill>
                <a:srgbClr val="FFFFFF"/>
              </a:solidFill>
              <a:effectLst/>
              <a:uLnTx/>
              <a:uFillTx/>
              <a:latin typeface="Gill Sans Nova" panose="020B0602020104020203" pitchFamily="34" charset="0"/>
              <a:ea typeface="+mn-ea"/>
              <a:cs typeface="+mn-cs"/>
            </a:endParaRPr>
          </a:p>
        </p:txBody>
      </p:sp>
      <p:sp>
        <p:nvSpPr>
          <p:cNvPr id="2" name="Title 1">
            <a:extLst>
              <a:ext uri="{FF2B5EF4-FFF2-40B4-BE49-F238E27FC236}">
                <a16:creationId xmlns:a16="http://schemas.microsoft.com/office/drawing/2014/main" id="{1E3F643F-43D2-EC33-AB56-718540F31476}"/>
              </a:ext>
            </a:extLst>
          </p:cNvPr>
          <p:cNvSpPr>
            <a:spLocks noGrp="1"/>
          </p:cNvSpPr>
          <p:nvPr>
            <p:ph type="title"/>
          </p:nvPr>
        </p:nvSpPr>
        <p:spPr>
          <a:xfrm>
            <a:off x="0" y="246109"/>
            <a:ext cx="12192000" cy="663364"/>
          </a:xfrm>
        </p:spPr>
        <p:txBody>
          <a:bodyPr>
            <a:noAutofit/>
          </a:bodyPr>
          <a:lstStyle/>
          <a:p>
            <a:pPr algn="ctr"/>
            <a:r>
              <a:rPr lang="en-US" sz="3200" b="1" cap="none" dirty="0">
                <a:latin typeface="Gill Sans Nova" panose="020B0602020104020203" pitchFamily="34" charset="0"/>
              </a:rPr>
              <a:t>ICG/CARIBE-EWS Seismic &amp; Sea-Level Network</a:t>
            </a:r>
          </a:p>
        </p:txBody>
      </p:sp>
      <p:pic>
        <p:nvPicPr>
          <p:cNvPr id="6" name="Picture 2" descr="Image preview">
            <a:extLst>
              <a:ext uri="{FF2B5EF4-FFF2-40B4-BE49-F238E27FC236}">
                <a16:creationId xmlns:a16="http://schemas.microsoft.com/office/drawing/2014/main" id="{39DB8180-2C77-02C5-F9FD-F976EF8ADCD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551122"/>
            <a:ext cx="8308226" cy="385339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preview">
            <a:extLst>
              <a:ext uri="{FF2B5EF4-FFF2-40B4-BE49-F238E27FC236}">
                <a16:creationId xmlns:a16="http://schemas.microsoft.com/office/drawing/2014/main" id="{0031FF77-D6F6-1D9B-2DEB-68ED526BFF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38608" y="1551122"/>
            <a:ext cx="3853391" cy="3853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2923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1AAE07-78B0-3A49-4641-E196F3E2CF62}"/>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3839514B-C27B-9C7A-A4D5-F3FBA1C73B22}"/>
              </a:ext>
            </a:extLst>
          </p:cNvPr>
          <p:cNvSpPr txBox="1">
            <a:spLocks/>
          </p:cNvSpPr>
          <p:nvPr/>
        </p:nvSpPr>
        <p:spPr>
          <a:xfrm>
            <a:off x="1" y="991242"/>
            <a:ext cx="12192000" cy="5866758"/>
          </a:xfrm>
          <a:prstGeom prst="rect">
            <a:avLst/>
          </a:prstGeom>
          <a:solidFill>
            <a:schemeClr val="bg2"/>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rgbClr val="0070C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70C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70C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70C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70C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98450" marR="0" lvl="2" indent="-285750" algn="just" defTabSz="914400" rtl="0" eaLnBrk="1" fontAlgn="auto" latinLnBrk="0" hangingPunct="1">
              <a:lnSpc>
                <a:spcPct val="100000"/>
              </a:lnSpc>
              <a:spcBef>
                <a:spcPts val="600"/>
              </a:spcBef>
              <a:spcAft>
                <a:spcPts val="600"/>
              </a:spcAft>
              <a:buClrTx/>
              <a:buSzTx/>
              <a:buFont typeface="Wingdings" panose="05000000000000000000" pitchFamily="2" charset="2"/>
              <a:buChar char="Ø"/>
              <a:tabLst>
                <a:tab pos="355600" algn="l"/>
              </a:tabLst>
              <a:defRPr/>
            </a:pPr>
            <a:endParaRPr kumimoji="0" lang="en-US" sz="1600" b="0" i="0" u="none" strike="noStrike" kern="1200" cap="none" spc="0" normalizeH="0" baseline="0" noProof="0" dirty="0">
              <a:ln>
                <a:noFill/>
              </a:ln>
              <a:solidFill>
                <a:srgbClr val="FFFFFF"/>
              </a:solidFill>
              <a:effectLst/>
              <a:uLnTx/>
              <a:uFillTx/>
              <a:latin typeface="Gill Sans Nova" panose="020B0602020104020203" pitchFamily="34" charset="0"/>
              <a:ea typeface="+mn-ea"/>
              <a:cs typeface="+mn-cs"/>
            </a:endParaRPr>
          </a:p>
          <a:p>
            <a:pPr marL="12700" marR="0" lvl="2" indent="0" algn="just" defTabSz="914400" rtl="0" eaLnBrk="1" fontAlgn="auto" latinLnBrk="0" hangingPunct="1">
              <a:lnSpc>
                <a:spcPct val="100000"/>
              </a:lnSpc>
              <a:spcBef>
                <a:spcPts val="600"/>
              </a:spcBef>
              <a:spcAft>
                <a:spcPts val="600"/>
              </a:spcAft>
              <a:buClrTx/>
              <a:buSzTx/>
              <a:buFont typeface="Arial" pitchFamily="34" charset="0"/>
              <a:buNone/>
              <a:tabLst>
                <a:tab pos="355600" algn="l"/>
              </a:tabLst>
              <a:defRPr/>
            </a:pPr>
            <a:endParaRPr kumimoji="0" lang="en-US" sz="1600" b="1" i="0" u="none" strike="noStrike" kern="1200" cap="none" spc="0" normalizeH="0" baseline="0" noProof="0" dirty="0">
              <a:ln>
                <a:noFill/>
              </a:ln>
              <a:solidFill>
                <a:srgbClr val="FFFFFF"/>
              </a:solidFill>
              <a:effectLst/>
              <a:uLnTx/>
              <a:uFillTx/>
              <a:latin typeface="Gill Sans Nova" panose="020B0602020104020203" pitchFamily="34" charset="0"/>
              <a:ea typeface="+mn-ea"/>
              <a:cs typeface="+mn-cs"/>
            </a:endParaRPr>
          </a:p>
          <a:p>
            <a:pPr marL="342900" marR="0" lvl="0" indent="-342900" algn="just" defTabSz="914400" rtl="0" eaLnBrk="1" fontAlgn="auto" latinLnBrk="0" hangingPunct="1">
              <a:lnSpc>
                <a:spcPct val="100000"/>
              </a:lnSpc>
              <a:spcBef>
                <a:spcPts val="600"/>
              </a:spcBef>
              <a:spcAft>
                <a:spcPts val="600"/>
              </a:spcAft>
              <a:buClrTx/>
              <a:buSzTx/>
              <a:buFont typeface="Wingdings" panose="05000000000000000000" pitchFamily="2" charset="2"/>
              <a:buChar char="Ø"/>
              <a:tabLst/>
              <a:defRPr/>
            </a:pPr>
            <a:endParaRPr kumimoji="0" lang="en-US" sz="1600" b="1" i="0" u="none" strike="noStrike" kern="1200" cap="none" spc="0" normalizeH="0" baseline="0" noProof="0" dirty="0">
              <a:ln>
                <a:noFill/>
              </a:ln>
              <a:solidFill>
                <a:srgbClr val="FFFFFF"/>
              </a:solidFill>
              <a:effectLst/>
              <a:uLnTx/>
              <a:uFillTx/>
              <a:latin typeface="Gill Sans Nova" panose="020B0602020104020203" pitchFamily="34" charset="0"/>
              <a:ea typeface="+mn-ea"/>
              <a:cs typeface="+mn-cs"/>
            </a:endParaRPr>
          </a:p>
          <a:p>
            <a:pPr marL="342900" marR="0" lvl="0" indent="-342900" algn="just" defTabSz="914400" rtl="0" eaLnBrk="1" fontAlgn="auto" latinLnBrk="0" hangingPunct="1">
              <a:lnSpc>
                <a:spcPct val="100000"/>
              </a:lnSpc>
              <a:spcBef>
                <a:spcPts val="600"/>
              </a:spcBef>
              <a:spcAft>
                <a:spcPts val="600"/>
              </a:spcAft>
              <a:buClrTx/>
              <a:buSzTx/>
              <a:buFont typeface="Wingdings" panose="05000000000000000000" pitchFamily="2" charset="2"/>
              <a:buChar char="Ø"/>
              <a:tabLst/>
              <a:defRPr/>
            </a:pPr>
            <a:endParaRPr kumimoji="0" lang="en-US" sz="1600" b="1" i="0" u="none" strike="noStrike" kern="1200" cap="none" spc="0" normalizeH="0" baseline="0" noProof="0" dirty="0">
              <a:ln>
                <a:noFill/>
              </a:ln>
              <a:solidFill>
                <a:srgbClr val="FFFFFF"/>
              </a:solidFill>
              <a:effectLst/>
              <a:uLnTx/>
              <a:uFillTx/>
              <a:latin typeface="Gill Sans Nova" panose="020B0602020104020203" pitchFamily="34" charset="0"/>
              <a:ea typeface="+mn-ea"/>
              <a:cs typeface="+mn-cs"/>
            </a:endParaRPr>
          </a:p>
          <a:p>
            <a:pPr marL="342900" marR="0" lvl="0" indent="-342900" algn="just" defTabSz="914400" rtl="0" eaLnBrk="1" fontAlgn="auto" latinLnBrk="0" hangingPunct="1">
              <a:lnSpc>
                <a:spcPct val="100000"/>
              </a:lnSpc>
              <a:spcBef>
                <a:spcPts val="600"/>
              </a:spcBef>
              <a:spcAft>
                <a:spcPts val="600"/>
              </a:spcAft>
              <a:buClrTx/>
              <a:buSzTx/>
              <a:buFont typeface="Wingdings" panose="05000000000000000000" pitchFamily="2" charset="2"/>
              <a:buChar char="Ø"/>
              <a:tabLst/>
              <a:defRPr/>
            </a:pPr>
            <a:endParaRPr kumimoji="0" lang="en-US" sz="1600" b="0" i="0" u="none" strike="noStrike" kern="1200" cap="none" spc="0" normalizeH="0" baseline="0" noProof="0" dirty="0">
              <a:ln>
                <a:noFill/>
              </a:ln>
              <a:solidFill>
                <a:srgbClr val="FFFFFF"/>
              </a:solidFill>
              <a:effectLst/>
              <a:uLnTx/>
              <a:uFillTx/>
              <a:latin typeface="Gill Sans Nova" panose="020B0602020104020203" pitchFamily="34" charset="0"/>
              <a:ea typeface="+mn-ea"/>
              <a:cs typeface="+mn-cs"/>
            </a:endParaRPr>
          </a:p>
        </p:txBody>
      </p:sp>
      <p:sp>
        <p:nvSpPr>
          <p:cNvPr id="2" name="Title 1">
            <a:extLst>
              <a:ext uri="{FF2B5EF4-FFF2-40B4-BE49-F238E27FC236}">
                <a16:creationId xmlns:a16="http://schemas.microsoft.com/office/drawing/2014/main" id="{3F2D84C1-0B55-EC26-C4A6-48CC494C19F6}"/>
              </a:ext>
            </a:extLst>
          </p:cNvPr>
          <p:cNvSpPr>
            <a:spLocks noGrp="1"/>
          </p:cNvSpPr>
          <p:nvPr>
            <p:ph type="title"/>
          </p:nvPr>
        </p:nvSpPr>
        <p:spPr>
          <a:xfrm>
            <a:off x="0" y="246109"/>
            <a:ext cx="12192000" cy="663364"/>
          </a:xfrm>
        </p:spPr>
        <p:txBody>
          <a:bodyPr>
            <a:noAutofit/>
          </a:bodyPr>
          <a:lstStyle/>
          <a:p>
            <a:pPr algn="ctr"/>
            <a:r>
              <a:rPr lang="en-US" sz="3200" b="1" cap="none" dirty="0">
                <a:latin typeface="Gill Sans Nova" panose="020B0602020104020203" pitchFamily="34" charset="0"/>
              </a:rPr>
              <a:t>ICG/CARIBE-EWS Decisions/Actions related to ODTP</a:t>
            </a:r>
          </a:p>
        </p:txBody>
      </p:sp>
      <p:sp>
        <p:nvSpPr>
          <p:cNvPr id="5" name="Content Placeholder 2">
            <a:extLst>
              <a:ext uri="{FF2B5EF4-FFF2-40B4-BE49-F238E27FC236}">
                <a16:creationId xmlns:a16="http://schemas.microsoft.com/office/drawing/2014/main" id="{9488F5DB-F1BB-3B59-7951-CDF1EAFFE48C}"/>
              </a:ext>
            </a:extLst>
          </p:cNvPr>
          <p:cNvSpPr txBox="1">
            <a:spLocks/>
          </p:cNvSpPr>
          <p:nvPr/>
        </p:nvSpPr>
        <p:spPr>
          <a:xfrm>
            <a:off x="142874" y="1124957"/>
            <a:ext cx="11862327" cy="5733043"/>
          </a:xfrm>
          <a:prstGeom prst="rect">
            <a:avLst/>
          </a:prstGeom>
          <a:noFill/>
        </p:spPr>
        <p:txBody>
          <a:bodyPr vert="horz" lIns="91440" tIns="45720" rIns="91440" bIns="45720" rtlCol="0">
            <a:noAutofit/>
          </a:bodyPr>
          <a:lstStyle>
            <a:defPPr>
              <a:defRPr lang="en-US"/>
            </a:defPPr>
            <a:lvl1pPr marL="342900" marR="0" lvl="0" indent="-342900" algn="ctr" defTabSz="914400" fontAlgn="auto">
              <a:lnSpc>
                <a:spcPct val="100000"/>
              </a:lnSpc>
              <a:spcBef>
                <a:spcPts val="600"/>
              </a:spcBef>
              <a:spcAft>
                <a:spcPts val="600"/>
              </a:spcAft>
              <a:buClrTx/>
              <a:buSzTx/>
              <a:buFont typeface="Wingdings" panose="05000000000000000000" pitchFamily="2" charset="2"/>
              <a:buChar char="Ø"/>
              <a:tabLst/>
              <a:defRPr kumimoji="0" sz="2000" b="1" i="0" u="none" strike="noStrike" cap="none" spc="0" normalizeH="0" baseline="0">
                <a:ln>
                  <a:noFill/>
                </a:ln>
                <a:solidFill>
                  <a:srgbClr val="C00000"/>
                </a:solidFill>
                <a:effectLst/>
                <a:uLnTx/>
                <a:uFillTx/>
                <a:latin typeface="Gill Sans Nova" panose="020B0602020104020203" pitchFamily="34" charset="0"/>
              </a:defRPr>
            </a:lvl1pPr>
            <a:lvl2pPr marL="742950" indent="-285750" defTabSz="914400">
              <a:spcBef>
                <a:spcPct val="20000"/>
              </a:spcBef>
              <a:buFont typeface="Arial" pitchFamily="34" charset="0"/>
              <a:buChar char="–"/>
              <a:defRPr sz="2800">
                <a:solidFill>
                  <a:srgbClr val="0070C0"/>
                </a:solidFill>
              </a:defRPr>
            </a:lvl2pPr>
            <a:lvl3pPr marL="12700" marR="0" lvl="2" indent="0" algn="ctr" defTabSz="914400" fontAlgn="auto">
              <a:lnSpc>
                <a:spcPct val="100000"/>
              </a:lnSpc>
              <a:spcBef>
                <a:spcPts val="600"/>
              </a:spcBef>
              <a:spcAft>
                <a:spcPts val="600"/>
              </a:spcAft>
              <a:buClrTx/>
              <a:buSzTx/>
              <a:buFont typeface="Arial" pitchFamily="34" charset="0"/>
              <a:buNone/>
              <a:tabLst>
                <a:tab pos="355600" algn="l"/>
              </a:tabLst>
              <a:defRPr kumimoji="0" sz="2000" b="1" i="0" u="none" strike="noStrike" cap="none" spc="0" normalizeH="0" baseline="0">
                <a:ln>
                  <a:noFill/>
                </a:ln>
                <a:solidFill>
                  <a:srgbClr val="FFFF00"/>
                </a:solidFill>
                <a:effectLst/>
                <a:uLnTx/>
                <a:uFillTx/>
                <a:latin typeface="Gill Sans Nova" panose="020B0602020104020203" pitchFamily="34" charset="0"/>
              </a:defRPr>
            </a:lvl3pPr>
            <a:lvl4pPr marL="1600200" indent="-228600" defTabSz="914400">
              <a:spcBef>
                <a:spcPct val="20000"/>
              </a:spcBef>
              <a:buFont typeface="Arial" pitchFamily="34" charset="0"/>
              <a:buChar char="–"/>
              <a:defRPr sz="2000">
                <a:solidFill>
                  <a:srgbClr val="0070C0"/>
                </a:solidFill>
              </a:defRPr>
            </a:lvl4pPr>
            <a:lvl5pPr marL="2057400" indent="-228600" defTabSz="914400">
              <a:spcBef>
                <a:spcPct val="20000"/>
              </a:spcBef>
              <a:buFont typeface="Arial" pitchFamily="34" charset="0"/>
              <a:buChar char="»"/>
              <a:defRPr sz="2000">
                <a:solidFill>
                  <a:srgbClr val="0070C0"/>
                </a:solidFill>
              </a:defRPr>
            </a:lvl5pPr>
            <a:lvl6pPr marL="2514600" indent="-228600" defTabSz="914400">
              <a:spcBef>
                <a:spcPct val="20000"/>
              </a:spcBef>
              <a:buFont typeface="Arial" pitchFamily="34" charset="0"/>
              <a:buChar char="•"/>
              <a:defRPr sz="2000"/>
            </a:lvl6pPr>
            <a:lvl7pPr marL="2971800" indent="-228600" defTabSz="914400">
              <a:spcBef>
                <a:spcPct val="20000"/>
              </a:spcBef>
              <a:buFont typeface="Arial" pitchFamily="34" charset="0"/>
              <a:buChar char="•"/>
              <a:defRPr sz="2000"/>
            </a:lvl7pPr>
            <a:lvl8pPr marL="3429000" indent="-228600" defTabSz="914400">
              <a:spcBef>
                <a:spcPct val="20000"/>
              </a:spcBef>
              <a:buFont typeface="Arial" pitchFamily="34" charset="0"/>
              <a:buChar char="•"/>
              <a:defRPr sz="2000"/>
            </a:lvl8pPr>
            <a:lvl9pPr marL="3886200" indent="-228600" defTabSz="914400">
              <a:spcBef>
                <a:spcPct val="20000"/>
              </a:spcBef>
              <a:buFont typeface="Arial" pitchFamily="34" charset="0"/>
              <a:buChar char="•"/>
              <a:defRPr sz="2000"/>
            </a:lvl9pPr>
          </a:lstStyle>
          <a:p>
            <a:pPr lvl="2" algn="l">
              <a:spcBef>
                <a:spcPts val="0"/>
              </a:spcBef>
              <a:spcAft>
                <a:spcPts val="0"/>
              </a:spcAft>
              <a:defRPr/>
            </a:pPr>
            <a:r>
              <a:rPr kumimoji="0" lang="en-US" sz="2400" b="1" i="0" u="none" strike="noStrike" kern="1200" cap="none" spc="0" normalizeH="0" baseline="0" noProof="0" dirty="0">
                <a:ln>
                  <a:noFill/>
                </a:ln>
                <a:solidFill>
                  <a:srgbClr val="FFFF00"/>
                </a:solidFill>
                <a:effectLst/>
                <a:uLnTx/>
                <a:uFillTx/>
                <a:latin typeface="Gill Sans Nova" panose="020B0602020104020203" pitchFamily="34" charset="0"/>
                <a:ea typeface="+mn-ea"/>
                <a:cs typeface="+mn-cs"/>
              </a:rPr>
              <a:t>Tsunami Evacuation Workshop (22-24 April 2024, Heredia – Costa Rica)</a:t>
            </a:r>
            <a:endParaRPr lang="en-GB" sz="2400" b="0" dirty="0">
              <a:solidFill>
                <a:schemeClr val="tx1"/>
              </a:solidFill>
              <a:latin typeface="Arial" panose="020B0604020202020204" pitchFamily="34" charset="0"/>
            </a:endParaRPr>
          </a:p>
          <a:p>
            <a:pPr marL="171450" marR="68580" indent="-171450" algn="just">
              <a:spcBef>
                <a:spcPts val="0"/>
              </a:spcBef>
              <a:buSzPts val="1100"/>
              <a:buFont typeface="Arial" panose="020B0604020202020204" pitchFamily="34" charset="0"/>
              <a:buChar char="•"/>
              <a:tabLst>
                <a:tab pos="490855" algn="l"/>
              </a:tabLst>
            </a:pPr>
            <a:r>
              <a:rPr lang="en-GB" sz="1600" b="0" dirty="0">
                <a:solidFill>
                  <a:schemeClr val="tx1"/>
                </a:solidFill>
                <a:latin typeface="Arial" panose="020B0604020202020204" pitchFamily="34" charset="0"/>
              </a:rPr>
              <a:t>The Workshop on Tsunami Evacuation held under the the leadership by Florida International University, the funding provided by USAID-BHA and ICG/CARIBE-EWS Secretariat, and the support of National University Costa Rica, ITIC-CAR and PRSN, with the participation of seven ICG/CARIBE-EWS Member States (Dominican Republic, Mexico, Guatemala, Nicaragua, Costa Rica, Panama, Colombia and USA-Puerto Rico) </a:t>
            </a:r>
            <a:r>
              <a:rPr lang="en-GB" sz="1600" b="0" dirty="0">
                <a:solidFill>
                  <a:srgbClr val="FFFF00"/>
                </a:solidFill>
                <a:latin typeface="Arial" panose="020B0604020202020204" pitchFamily="34" charset="0"/>
              </a:rPr>
              <a:t>(5,6/Objective 2)</a:t>
            </a:r>
            <a:endParaRPr lang="en-US" sz="1600" b="0" dirty="0">
              <a:solidFill>
                <a:schemeClr val="tx1"/>
              </a:solidFill>
              <a:latin typeface="Arial" panose="020B0604020202020204" pitchFamily="34" charset="0"/>
            </a:endParaRPr>
          </a:p>
          <a:p>
            <a:pPr lvl="2" algn="l">
              <a:spcBef>
                <a:spcPts val="0"/>
              </a:spcBef>
              <a:spcAft>
                <a:spcPts val="0"/>
              </a:spcAft>
              <a:defRPr/>
            </a:pPr>
            <a:endParaRPr lang="en-US" sz="2400" dirty="0"/>
          </a:p>
          <a:p>
            <a:pPr lvl="2" algn="l">
              <a:spcBef>
                <a:spcPts val="0"/>
              </a:spcBef>
              <a:spcAft>
                <a:spcPts val="0"/>
              </a:spcAft>
              <a:defRPr/>
            </a:pPr>
            <a:r>
              <a:rPr kumimoji="0" lang="en-US" sz="2400" b="1" i="0" u="none" strike="noStrike" kern="1200" cap="none" spc="0" normalizeH="0" baseline="0" noProof="0" dirty="0">
                <a:ln>
                  <a:noFill/>
                </a:ln>
                <a:solidFill>
                  <a:srgbClr val="FFFF00"/>
                </a:solidFill>
                <a:effectLst/>
                <a:uLnTx/>
                <a:uFillTx/>
                <a:latin typeface="Gill Sans Nova" panose="020B0602020104020203" pitchFamily="34" charset="0"/>
                <a:ea typeface="+mn-ea"/>
                <a:cs typeface="+mn-cs"/>
              </a:rPr>
              <a:t>Expert Meeting on seismic and non-seismic source (2-6 December 2024, Heredia – Costa Rica)</a:t>
            </a:r>
          </a:p>
          <a:p>
            <a:pPr marL="171450" marR="68580" indent="-171450" algn="just">
              <a:spcBef>
                <a:spcPts val="0"/>
              </a:spcBef>
              <a:buSzPts val="1100"/>
              <a:buFont typeface="Arial" panose="020B0604020202020204" pitchFamily="34" charset="0"/>
              <a:buChar char="•"/>
              <a:tabLst>
                <a:tab pos="490855" algn="l"/>
              </a:tabLst>
            </a:pPr>
            <a:r>
              <a:rPr lang="en-GB" sz="1600" b="0" dirty="0">
                <a:solidFill>
                  <a:schemeClr val="tx1"/>
                </a:solidFill>
                <a:latin typeface="Arial" panose="020B0604020202020204" pitchFamily="34" charset="0"/>
              </a:rPr>
              <a:t>An expert meeting organized by the UNESCO-IOC Tsunami Resilience Section and hosted by the Sistema Nacional de </a:t>
            </a:r>
            <a:r>
              <a:rPr lang="en-GB" sz="1600" b="0" dirty="0" err="1">
                <a:solidFill>
                  <a:schemeClr val="tx1"/>
                </a:solidFill>
                <a:latin typeface="Arial" panose="020B0604020202020204" pitchFamily="34" charset="0"/>
              </a:rPr>
              <a:t>Monitoreo</a:t>
            </a:r>
            <a:r>
              <a:rPr lang="en-GB" sz="1600" b="0" dirty="0">
                <a:solidFill>
                  <a:schemeClr val="tx1"/>
                </a:solidFill>
                <a:latin typeface="Arial" panose="020B0604020202020204" pitchFamily="34" charset="0"/>
              </a:rPr>
              <a:t> de Tsunamis (SINAMOT) of Costa Rica brought together 16 in-person and 4 remote experts from Costa Rica, France, Spain, Trinidad and Tobago, and USA to discuss the source properties of earthquakes in the Northwest Caribbean and non-seismic sources of tsunamis for the Caribbean and Adjacent Regions. 3 experts from Italy and Norway as representatives of the Global Tsunami Model also attended the Expert Meeting specifically to contribute to the discussion on the use of probabilistic methodologies in tsunami risk assessment of both seismic and non-seismic origin. As a result of intense discussions in a laboratory type of setting, source parameters for volcanic and earthquake origin tsunamis in the respective regions were identified and preliminary modelling results were cross-examined during the joint session on the last day of the Expert Meeting. Experts will continue with the tsunami modelling of the sources defined with the aim of providing the results available within the first half of 2025 to be included in the report of the Expert Meeting. </a:t>
            </a:r>
          </a:p>
          <a:p>
            <a:pPr marL="12700" marR="0" lvl="2" indent="0" algn="ctr" defTabSz="914400" rtl="0" eaLnBrk="1" fontAlgn="auto" latinLnBrk="0" hangingPunct="1">
              <a:lnSpc>
                <a:spcPct val="100000"/>
              </a:lnSpc>
              <a:spcBef>
                <a:spcPts val="600"/>
              </a:spcBef>
              <a:spcAft>
                <a:spcPts val="600"/>
              </a:spcAft>
              <a:buClrTx/>
              <a:buSzTx/>
              <a:buFont typeface="Arial" pitchFamily="34" charset="0"/>
              <a:buNone/>
              <a:tabLst>
                <a:tab pos="355600" algn="l"/>
              </a:tabLst>
              <a:defRPr/>
            </a:pPr>
            <a:endParaRPr kumimoji="0" lang="en-US" sz="1600" b="0" i="0" u="none" strike="noStrike" kern="1200" cap="none" spc="0" normalizeH="0" baseline="0" noProof="0" dirty="0">
              <a:ln>
                <a:noFill/>
              </a:ln>
              <a:solidFill>
                <a:srgbClr val="FFFF00"/>
              </a:solidFill>
              <a:effectLst/>
              <a:uLnTx/>
              <a:uFillTx/>
              <a:latin typeface="Gill Sans Nova" panose="020B0602020104020203" pitchFamily="34" charset="0"/>
              <a:ea typeface="+mn-ea"/>
              <a:cs typeface="+mn-cs"/>
            </a:endParaRPr>
          </a:p>
          <a:p>
            <a:pPr marL="12700" marR="0" lvl="2" indent="0" algn="l" defTabSz="914400" rtl="0" eaLnBrk="1" fontAlgn="auto" latinLnBrk="0" hangingPunct="1">
              <a:lnSpc>
                <a:spcPct val="100000"/>
              </a:lnSpc>
              <a:spcBef>
                <a:spcPts val="0"/>
              </a:spcBef>
              <a:spcAft>
                <a:spcPts val="0"/>
              </a:spcAft>
              <a:buClrTx/>
              <a:buSzTx/>
              <a:buFont typeface="Arial" pitchFamily="34" charset="0"/>
              <a:buNone/>
              <a:tabLst>
                <a:tab pos="355600" algn="l"/>
              </a:tabLst>
              <a:defRPr/>
            </a:pPr>
            <a:endParaRPr kumimoji="0" lang="en-US" sz="1600" b="0" i="0" u="none" strike="noStrike" kern="1200" cap="none" spc="0" normalizeH="0" baseline="0" noProof="0" dirty="0">
              <a:ln>
                <a:noFill/>
              </a:ln>
              <a:solidFill>
                <a:srgbClr val="FFFFFF"/>
              </a:solidFill>
              <a:effectLst/>
              <a:uLnTx/>
              <a:uFillTx/>
              <a:latin typeface="Gill Sans Nova" panose="020B0602020104020203" pitchFamily="34" charset="0"/>
              <a:ea typeface="+mn-ea"/>
              <a:cs typeface="+mn-cs"/>
            </a:endParaRPr>
          </a:p>
          <a:p>
            <a:pPr marL="12700" marR="0" lvl="2" indent="0" algn="ctr" defTabSz="914400" rtl="0" eaLnBrk="1" fontAlgn="auto" latinLnBrk="0" hangingPunct="1">
              <a:lnSpc>
                <a:spcPct val="100000"/>
              </a:lnSpc>
              <a:spcBef>
                <a:spcPts val="0"/>
              </a:spcBef>
              <a:spcAft>
                <a:spcPts val="0"/>
              </a:spcAft>
              <a:buClrTx/>
              <a:buSzTx/>
              <a:buFont typeface="Arial" pitchFamily="34" charset="0"/>
              <a:buNone/>
              <a:tabLst>
                <a:tab pos="355600" algn="l"/>
              </a:tabLst>
              <a:defRPr/>
            </a:pPr>
            <a:endParaRPr kumimoji="0" lang="en-US" sz="1600" b="0" i="0" u="none" strike="noStrike" kern="1200" cap="none" spc="0" normalizeH="0" baseline="0" noProof="0" dirty="0">
              <a:ln>
                <a:noFill/>
              </a:ln>
              <a:solidFill>
                <a:srgbClr val="FFFF00"/>
              </a:solidFill>
              <a:effectLst/>
              <a:uLnTx/>
              <a:uFillTx/>
              <a:latin typeface="Gill Sans Nova" panose="020B0602020104020203" pitchFamily="34" charset="0"/>
              <a:ea typeface="+mn-ea"/>
              <a:cs typeface="+mn-cs"/>
            </a:endParaRPr>
          </a:p>
          <a:p>
            <a:pPr marL="12700" marR="0" lvl="2" indent="0" algn="ctr" defTabSz="914400" rtl="0" eaLnBrk="1" fontAlgn="auto" latinLnBrk="0" hangingPunct="1">
              <a:lnSpc>
                <a:spcPct val="100000"/>
              </a:lnSpc>
              <a:spcBef>
                <a:spcPts val="0"/>
              </a:spcBef>
              <a:spcAft>
                <a:spcPts val="0"/>
              </a:spcAft>
              <a:buClrTx/>
              <a:buSzTx/>
              <a:buFont typeface="Arial" pitchFamily="34" charset="0"/>
              <a:buNone/>
              <a:tabLst>
                <a:tab pos="355600" algn="l"/>
              </a:tabLst>
              <a:defRPr/>
            </a:pPr>
            <a:endParaRPr kumimoji="0" lang="en-US" sz="1600" b="1" i="0" u="none" strike="noStrike" kern="1200" cap="none" spc="0" normalizeH="0" baseline="0" noProof="0" dirty="0">
              <a:ln>
                <a:noFill/>
              </a:ln>
              <a:solidFill>
                <a:srgbClr val="FFFF00"/>
              </a:solidFill>
              <a:effectLst/>
              <a:uLnTx/>
              <a:uFillTx/>
              <a:latin typeface="Gill Sans Nova" panose="020B0602020104020203" pitchFamily="34" charset="0"/>
              <a:ea typeface="+mn-ea"/>
              <a:cs typeface="+mn-cs"/>
            </a:endParaRPr>
          </a:p>
          <a:p>
            <a:pPr marL="12700" marR="0" lvl="2" indent="0" algn="ctr" defTabSz="914400" rtl="0" eaLnBrk="1" fontAlgn="auto" latinLnBrk="0" hangingPunct="1">
              <a:lnSpc>
                <a:spcPct val="100000"/>
              </a:lnSpc>
              <a:spcBef>
                <a:spcPts val="0"/>
              </a:spcBef>
              <a:spcAft>
                <a:spcPts val="0"/>
              </a:spcAft>
              <a:buClrTx/>
              <a:buSzTx/>
              <a:buFont typeface="Arial" pitchFamily="34" charset="0"/>
              <a:buNone/>
              <a:tabLst>
                <a:tab pos="355600" algn="l"/>
              </a:tabLst>
              <a:defRPr/>
            </a:pPr>
            <a:endParaRPr kumimoji="0" lang="en-US" sz="1600" b="1" i="0" u="none" strike="noStrike" kern="1200" cap="none" spc="0" normalizeH="0" baseline="0" noProof="0" dirty="0">
              <a:ln>
                <a:noFill/>
              </a:ln>
              <a:solidFill>
                <a:srgbClr val="FFFF00"/>
              </a:solidFill>
              <a:effectLst/>
              <a:uLnTx/>
              <a:uFillTx/>
              <a:latin typeface="Gill Sans Nova" panose="020B0602020104020203" pitchFamily="34" charset="0"/>
              <a:ea typeface="+mn-ea"/>
              <a:cs typeface="+mn-cs"/>
            </a:endParaRPr>
          </a:p>
          <a:p>
            <a:pPr marL="342900" marR="0" lvl="0" indent="-342900" algn="ctr"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600" b="1" i="0" u="none" strike="noStrike" kern="1200" cap="none" spc="0" normalizeH="0" baseline="0" noProof="0" dirty="0">
              <a:ln>
                <a:noFill/>
              </a:ln>
              <a:solidFill>
                <a:srgbClr val="C00000"/>
              </a:solidFill>
              <a:effectLst/>
              <a:uLnTx/>
              <a:uFillTx/>
              <a:latin typeface="Gill Sans Nova" panose="020B0602020104020203" pitchFamily="34" charset="0"/>
              <a:ea typeface="+mn-ea"/>
              <a:cs typeface="+mn-cs"/>
            </a:endParaRPr>
          </a:p>
          <a:p>
            <a:pPr marL="342900" marR="0" lvl="0" indent="-342900" algn="ctr"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600" b="1" i="0" u="none" strike="noStrike" kern="1200" cap="none" spc="0" normalizeH="0" baseline="0" noProof="0" dirty="0">
              <a:ln>
                <a:noFill/>
              </a:ln>
              <a:solidFill>
                <a:srgbClr val="C00000"/>
              </a:solidFill>
              <a:effectLst/>
              <a:uLnTx/>
              <a:uFillTx/>
              <a:latin typeface="Gill Sans Nova" panose="020B0602020104020203" pitchFamily="34" charset="0"/>
              <a:ea typeface="+mn-ea"/>
              <a:cs typeface="+mn-cs"/>
            </a:endParaRPr>
          </a:p>
        </p:txBody>
      </p:sp>
      <p:sp>
        <p:nvSpPr>
          <p:cNvPr id="3" name="Content Placeholder 2">
            <a:extLst>
              <a:ext uri="{FF2B5EF4-FFF2-40B4-BE49-F238E27FC236}">
                <a16:creationId xmlns:a16="http://schemas.microsoft.com/office/drawing/2014/main" id="{EB19B571-6EBA-33BF-2EF9-7461C967F5DB}"/>
              </a:ext>
            </a:extLst>
          </p:cNvPr>
          <p:cNvSpPr txBox="1">
            <a:spLocks/>
          </p:cNvSpPr>
          <p:nvPr/>
        </p:nvSpPr>
        <p:spPr>
          <a:xfrm>
            <a:off x="0" y="6194636"/>
            <a:ext cx="12191999" cy="663364"/>
          </a:xfrm>
          <a:prstGeom prst="rect">
            <a:avLst/>
          </a:prstGeom>
          <a:noFill/>
        </p:spPr>
        <p:txBody>
          <a:bodyPr vert="horz" lIns="91440" tIns="45720" rIns="91440" bIns="45720" rtlCol="0">
            <a:noAutofit/>
          </a:bodyPr>
          <a:lstStyle>
            <a:defPPr>
              <a:defRPr lang="en-US"/>
            </a:defPPr>
            <a:lvl1pPr marL="342900" marR="0" lvl="0" indent="-342900" algn="ctr" defTabSz="914400" fontAlgn="auto">
              <a:lnSpc>
                <a:spcPct val="100000"/>
              </a:lnSpc>
              <a:spcBef>
                <a:spcPts val="600"/>
              </a:spcBef>
              <a:spcAft>
                <a:spcPts val="600"/>
              </a:spcAft>
              <a:buClrTx/>
              <a:buSzTx/>
              <a:buFont typeface="Wingdings" panose="05000000000000000000" pitchFamily="2" charset="2"/>
              <a:buChar char="Ø"/>
              <a:tabLst/>
              <a:defRPr kumimoji="0" sz="2000" b="1" i="0" u="none" strike="noStrike" cap="none" spc="0" normalizeH="0" baseline="0">
                <a:ln>
                  <a:noFill/>
                </a:ln>
                <a:solidFill>
                  <a:srgbClr val="C00000"/>
                </a:solidFill>
                <a:effectLst/>
                <a:uLnTx/>
                <a:uFillTx/>
                <a:latin typeface="Gill Sans Nova" panose="020B0602020104020203" pitchFamily="34" charset="0"/>
              </a:defRPr>
            </a:lvl1pPr>
            <a:lvl2pPr marL="742950" indent="-285750" defTabSz="914400">
              <a:spcBef>
                <a:spcPct val="20000"/>
              </a:spcBef>
              <a:buFont typeface="Arial" pitchFamily="34" charset="0"/>
              <a:buChar char="–"/>
              <a:defRPr sz="2800">
                <a:solidFill>
                  <a:srgbClr val="0070C0"/>
                </a:solidFill>
              </a:defRPr>
            </a:lvl2pPr>
            <a:lvl3pPr marL="12700" marR="0" lvl="2" indent="0" algn="ctr" defTabSz="914400" fontAlgn="auto">
              <a:lnSpc>
                <a:spcPct val="100000"/>
              </a:lnSpc>
              <a:spcBef>
                <a:spcPts val="600"/>
              </a:spcBef>
              <a:spcAft>
                <a:spcPts val="600"/>
              </a:spcAft>
              <a:buClrTx/>
              <a:buSzTx/>
              <a:buFont typeface="Arial" pitchFamily="34" charset="0"/>
              <a:buNone/>
              <a:tabLst>
                <a:tab pos="355600" algn="l"/>
              </a:tabLst>
              <a:defRPr kumimoji="0" sz="2000" b="1" i="0" u="none" strike="noStrike" cap="none" spc="0" normalizeH="0" baseline="0">
                <a:ln>
                  <a:noFill/>
                </a:ln>
                <a:solidFill>
                  <a:srgbClr val="FFFF00"/>
                </a:solidFill>
                <a:effectLst/>
                <a:uLnTx/>
                <a:uFillTx/>
                <a:latin typeface="Gill Sans Nova" panose="020B0602020104020203" pitchFamily="34" charset="0"/>
              </a:defRPr>
            </a:lvl3pPr>
            <a:lvl4pPr marL="1600200" indent="-228600" defTabSz="914400">
              <a:spcBef>
                <a:spcPct val="20000"/>
              </a:spcBef>
              <a:buFont typeface="Arial" pitchFamily="34" charset="0"/>
              <a:buChar char="–"/>
              <a:defRPr sz="2000">
                <a:solidFill>
                  <a:srgbClr val="0070C0"/>
                </a:solidFill>
              </a:defRPr>
            </a:lvl4pPr>
            <a:lvl5pPr marL="2057400" indent="-228600" defTabSz="914400">
              <a:spcBef>
                <a:spcPct val="20000"/>
              </a:spcBef>
              <a:buFont typeface="Arial" pitchFamily="34" charset="0"/>
              <a:buChar char="»"/>
              <a:defRPr sz="2000">
                <a:solidFill>
                  <a:srgbClr val="0070C0"/>
                </a:solidFill>
              </a:defRPr>
            </a:lvl5pPr>
            <a:lvl6pPr marL="2514600" indent="-228600" defTabSz="914400">
              <a:spcBef>
                <a:spcPct val="20000"/>
              </a:spcBef>
              <a:buFont typeface="Arial" pitchFamily="34" charset="0"/>
              <a:buChar char="•"/>
              <a:defRPr sz="2000"/>
            </a:lvl6pPr>
            <a:lvl7pPr marL="2971800" indent="-228600" defTabSz="914400">
              <a:spcBef>
                <a:spcPct val="20000"/>
              </a:spcBef>
              <a:buFont typeface="Arial" pitchFamily="34" charset="0"/>
              <a:buChar char="•"/>
              <a:defRPr sz="2000"/>
            </a:lvl7pPr>
            <a:lvl8pPr marL="3429000" indent="-228600" defTabSz="914400">
              <a:spcBef>
                <a:spcPct val="20000"/>
              </a:spcBef>
              <a:buFont typeface="Arial" pitchFamily="34" charset="0"/>
              <a:buChar char="•"/>
              <a:defRPr sz="2000"/>
            </a:lvl8pPr>
            <a:lvl9pPr marL="3886200" indent="-228600" defTabSz="914400">
              <a:spcBef>
                <a:spcPct val="20000"/>
              </a:spcBef>
              <a:buFont typeface="Arial" pitchFamily="34" charset="0"/>
              <a:buChar char="•"/>
              <a:defRPr sz="2000"/>
            </a:lvl9pPr>
          </a:lstStyle>
          <a:p>
            <a:pPr marL="0" marR="68580" indent="0">
              <a:spcBef>
                <a:spcPts val="0"/>
              </a:spcBef>
              <a:buSzPts val="1100"/>
              <a:buNone/>
              <a:tabLst>
                <a:tab pos="490855" algn="l"/>
              </a:tabLst>
            </a:pPr>
            <a:r>
              <a:rPr lang="en-GB" sz="1400" b="0" dirty="0">
                <a:solidFill>
                  <a:srgbClr val="FFFF00"/>
                </a:solidFill>
                <a:latin typeface="Arial" panose="020B0604020202020204" pitchFamily="34" charset="0"/>
              </a:rPr>
              <a:t>2. Risk Knowledge    3. Detection, Analysis and Forecasting of Tsunamis and Associated Hazardous Consequences</a:t>
            </a:r>
          </a:p>
          <a:p>
            <a:pPr marL="0" marR="68580" indent="0">
              <a:spcBef>
                <a:spcPts val="0"/>
              </a:spcBef>
              <a:buSzPts val="1100"/>
              <a:buNone/>
              <a:tabLst>
                <a:tab pos="490855" algn="l"/>
              </a:tabLst>
            </a:pPr>
            <a:r>
              <a:rPr lang="en-GB" sz="1400" b="0" dirty="0">
                <a:solidFill>
                  <a:srgbClr val="FFFF00"/>
                </a:solidFill>
                <a:latin typeface="Arial" panose="020B0604020202020204" pitchFamily="34" charset="0"/>
              </a:rPr>
              <a:t>4. Warning, Dissemination and Communication     5. Preparedness and Response Capabilities      6. Capacity Development      7. Governance</a:t>
            </a:r>
            <a:endParaRPr lang="en-GB" sz="1600" b="0" dirty="0">
              <a:solidFill>
                <a:srgbClr val="FFFF00"/>
              </a:solidFill>
              <a:latin typeface="Arial" panose="020B0604020202020204" pitchFamily="34" charset="0"/>
            </a:endParaRPr>
          </a:p>
          <a:p>
            <a:pPr marL="171450" marR="68580" indent="-171450" algn="just">
              <a:spcBef>
                <a:spcPts val="0"/>
              </a:spcBef>
              <a:buSzPts val="1100"/>
              <a:buFont typeface="Arial" panose="020B0604020202020204" pitchFamily="34" charset="0"/>
              <a:buChar char="•"/>
              <a:tabLst>
                <a:tab pos="490855" algn="l"/>
              </a:tabLst>
            </a:pPr>
            <a:endParaRPr lang="en-GB" sz="1600" b="0" dirty="0">
              <a:latin typeface="Arial" panose="020B0604020202020204" pitchFamily="34" charset="0"/>
            </a:endParaRPr>
          </a:p>
          <a:p>
            <a:pPr marL="12700" marR="0" lvl="2" indent="0" algn="ctr" defTabSz="914400" rtl="0" eaLnBrk="1" fontAlgn="auto" latinLnBrk="0" hangingPunct="1">
              <a:lnSpc>
                <a:spcPct val="100000"/>
              </a:lnSpc>
              <a:spcBef>
                <a:spcPts val="600"/>
              </a:spcBef>
              <a:spcAft>
                <a:spcPts val="600"/>
              </a:spcAft>
              <a:buClrTx/>
              <a:buSzTx/>
              <a:buFont typeface="Arial" pitchFamily="34" charset="0"/>
              <a:buNone/>
              <a:tabLst>
                <a:tab pos="355600" algn="l"/>
              </a:tabLst>
              <a:defRPr/>
            </a:pPr>
            <a:endParaRPr kumimoji="0" lang="en-US" sz="1600" b="0" i="0" u="none" strike="noStrike" kern="1200" cap="none" spc="0" normalizeH="0" baseline="0" noProof="0" dirty="0">
              <a:ln>
                <a:noFill/>
              </a:ln>
              <a:solidFill>
                <a:srgbClr val="FFFF00"/>
              </a:solidFill>
              <a:effectLst/>
              <a:uLnTx/>
              <a:uFillTx/>
              <a:latin typeface="Gill Sans Nova" panose="020B0602020104020203" pitchFamily="34" charset="0"/>
              <a:ea typeface="+mn-ea"/>
              <a:cs typeface="+mn-cs"/>
            </a:endParaRPr>
          </a:p>
          <a:p>
            <a:pPr marL="12700" marR="0" lvl="2" indent="0" algn="l" defTabSz="914400" rtl="0" eaLnBrk="1" fontAlgn="auto" latinLnBrk="0" hangingPunct="1">
              <a:lnSpc>
                <a:spcPct val="100000"/>
              </a:lnSpc>
              <a:spcBef>
                <a:spcPts val="0"/>
              </a:spcBef>
              <a:spcAft>
                <a:spcPts val="0"/>
              </a:spcAft>
              <a:buClrTx/>
              <a:buSzTx/>
              <a:buFont typeface="Arial" pitchFamily="34" charset="0"/>
              <a:buNone/>
              <a:tabLst>
                <a:tab pos="355600" algn="l"/>
              </a:tabLst>
              <a:defRPr/>
            </a:pPr>
            <a:endParaRPr kumimoji="0" lang="en-US" sz="1600" b="0" i="0" u="none" strike="noStrike" kern="1200" cap="none" spc="0" normalizeH="0" baseline="0" noProof="0" dirty="0">
              <a:ln>
                <a:noFill/>
              </a:ln>
              <a:solidFill>
                <a:srgbClr val="FFFFFF"/>
              </a:solidFill>
              <a:effectLst/>
              <a:uLnTx/>
              <a:uFillTx/>
              <a:latin typeface="Gill Sans Nova" panose="020B0602020104020203" pitchFamily="34" charset="0"/>
              <a:ea typeface="+mn-ea"/>
              <a:cs typeface="+mn-cs"/>
            </a:endParaRPr>
          </a:p>
          <a:p>
            <a:pPr marL="12700" marR="0" lvl="2" indent="0" algn="ctr" defTabSz="914400" rtl="0" eaLnBrk="1" fontAlgn="auto" latinLnBrk="0" hangingPunct="1">
              <a:lnSpc>
                <a:spcPct val="100000"/>
              </a:lnSpc>
              <a:spcBef>
                <a:spcPts val="0"/>
              </a:spcBef>
              <a:spcAft>
                <a:spcPts val="0"/>
              </a:spcAft>
              <a:buClrTx/>
              <a:buSzTx/>
              <a:buFont typeface="Arial" pitchFamily="34" charset="0"/>
              <a:buNone/>
              <a:tabLst>
                <a:tab pos="355600" algn="l"/>
              </a:tabLst>
              <a:defRPr/>
            </a:pPr>
            <a:endParaRPr kumimoji="0" lang="en-US" sz="1600" b="0" i="0" u="none" strike="noStrike" kern="1200" cap="none" spc="0" normalizeH="0" baseline="0" noProof="0" dirty="0">
              <a:ln>
                <a:noFill/>
              </a:ln>
              <a:solidFill>
                <a:srgbClr val="FFFF00"/>
              </a:solidFill>
              <a:effectLst/>
              <a:uLnTx/>
              <a:uFillTx/>
              <a:latin typeface="Gill Sans Nova" panose="020B0602020104020203" pitchFamily="34" charset="0"/>
              <a:ea typeface="+mn-ea"/>
              <a:cs typeface="+mn-cs"/>
            </a:endParaRPr>
          </a:p>
          <a:p>
            <a:pPr marL="12700" marR="0" lvl="2" indent="0" algn="ctr" defTabSz="914400" rtl="0" eaLnBrk="1" fontAlgn="auto" latinLnBrk="0" hangingPunct="1">
              <a:lnSpc>
                <a:spcPct val="100000"/>
              </a:lnSpc>
              <a:spcBef>
                <a:spcPts val="0"/>
              </a:spcBef>
              <a:spcAft>
                <a:spcPts val="0"/>
              </a:spcAft>
              <a:buClrTx/>
              <a:buSzTx/>
              <a:buFont typeface="Arial" pitchFamily="34" charset="0"/>
              <a:buNone/>
              <a:tabLst>
                <a:tab pos="355600" algn="l"/>
              </a:tabLst>
              <a:defRPr/>
            </a:pPr>
            <a:endParaRPr kumimoji="0" lang="en-US" sz="1600" b="1" i="0" u="none" strike="noStrike" kern="1200" cap="none" spc="0" normalizeH="0" baseline="0" noProof="0" dirty="0">
              <a:ln>
                <a:noFill/>
              </a:ln>
              <a:solidFill>
                <a:srgbClr val="FFFF00"/>
              </a:solidFill>
              <a:effectLst/>
              <a:uLnTx/>
              <a:uFillTx/>
              <a:latin typeface="Gill Sans Nova" panose="020B0602020104020203" pitchFamily="34" charset="0"/>
              <a:ea typeface="+mn-ea"/>
              <a:cs typeface="+mn-cs"/>
            </a:endParaRPr>
          </a:p>
          <a:p>
            <a:pPr marL="12700" marR="0" lvl="2" indent="0" algn="ctr" defTabSz="914400" rtl="0" eaLnBrk="1" fontAlgn="auto" latinLnBrk="0" hangingPunct="1">
              <a:lnSpc>
                <a:spcPct val="100000"/>
              </a:lnSpc>
              <a:spcBef>
                <a:spcPts val="0"/>
              </a:spcBef>
              <a:spcAft>
                <a:spcPts val="0"/>
              </a:spcAft>
              <a:buClrTx/>
              <a:buSzTx/>
              <a:buFont typeface="Arial" pitchFamily="34" charset="0"/>
              <a:buNone/>
              <a:tabLst>
                <a:tab pos="355600" algn="l"/>
              </a:tabLst>
              <a:defRPr/>
            </a:pPr>
            <a:endParaRPr kumimoji="0" lang="en-US" sz="1600" b="1" i="0" u="none" strike="noStrike" kern="1200" cap="none" spc="0" normalizeH="0" baseline="0" noProof="0" dirty="0">
              <a:ln>
                <a:noFill/>
              </a:ln>
              <a:solidFill>
                <a:srgbClr val="FFFF00"/>
              </a:solidFill>
              <a:effectLst/>
              <a:uLnTx/>
              <a:uFillTx/>
              <a:latin typeface="Gill Sans Nova" panose="020B0602020104020203" pitchFamily="34" charset="0"/>
              <a:ea typeface="+mn-ea"/>
              <a:cs typeface="+mn-cs"/>
            </a:endParaRPr>
          </a:p>
          <a:p>
            <a:pPr marL="342900" marR="0" lvl="0" indent="-342900" algn="ctr"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600" b="1" i="0" u="none" strike="noStrike" kern="1200" cap="none" spc="0" normalizeH="0" baseline="0" noProof="0" dirty="0">
              <a:ln>
                <a:noFill/>
              </a:ln>
              <a:solidFill>
                <a:srgbClr val="C00000"/>
              </a:solidFill>
              <a:effectLst/>
              <a:uLnTx/>
              <a:uFillTx/>
              <a:latin typeface="Gill Sans Nova" panose="020B0602020104020203" pitchFamily="34" charset="0"/>
              <a:ea typeface="+mn-ea"/>
              <a:cs typeface="+mn-cs"/>
            </a:endParaRPr>
          </a:p>
          <a:p>
            <a:pPr marL="342900" marR="0" lvl="0" indent="-342900" algn="ctr"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600" b="1" i="0" u="none" strike="noStrike" kern="1200" cap="none" spc="0" normalizeH="0" baseline="0" noProof="0" dirty="0">
              <a:ln>
                <a:noFill/>
              </a:ln>
              <a:solidFill>
                <a:srgbClr val="C00000"/>
              </a:solidFill>
              <a:effectLst/>
              <a:uLnTx/>
              <a:uFillTx/>
              <a:latin typeface="Gill Sans Nova" panose="020B0602020104020203" pitchFamily="34" charset="0"/>
              <a:ea typeface="+mn-ea"/>
              <a:cs typeface="+mn-cs"/>
            </a:endParaRPr>
          </a:p>
        </p:txBody>
      </p:sp>
    </p:spTree>
    <p:extLst>
      <p:ext uri="{BB962C8B-B14F-4D97-AF65-F5344CB8AC3E}">
        <p14:creationId xmlns:p14="http://schemas.microsoft.com/office/powerpoint/2010/main" val="1606691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7E6FBF-6109-808D-8756-630F8775C386}"/>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D7A3FAE7-A24C-6584-3DC2-F6F5F4517DFB}"/>
              </a:ext>
            </a:extLst>
          </p:cNvPr>
          <p:cNvSpPr txBox="1">
            <a:spLocks/>
          </p:cNvSpPr>
          <p:nvPr/>
        </p:nvSpPr>
        <p:spPr>
          <a:xfrm>
            <a:off x="1" y="991242"/>
            <a:ext cx="12192000" cy="5866758"/>
          </a:xfrm>
          <a:prstGeom prst="rect">
            <a:avLst/>
          </a:prstGeom>
          <a:solidFill>
            <a:schemeClr val="bg2"/>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rgbClr val="0070C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70C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70C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70C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70C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98450" marR="0" lvl="2" indent="-285750" algn="just" defTabSz="914400" rtl="0" eaLnBrk="1" fontAlgn="auto" latinLnBrk="0" hangingPunct="1">
              <a:lnSpc>
                <a:spcPct val="100000"/>
              </a:lnSpc>
              <a:spcBef>
                <a:spcPts val="600"/>
              </a:spcBef>
              <a:spcAft>
                <a:spcPts val="600"/>
              </a:spcAft>
              <a:buClrTx/>
              <a:buSzTx/>
              <a:buFont typeface="Wingdings" panose="05000000000000000000" pitchFamily="2" charset="2"/>
              <a:buChar char="Ø"/>
              <a:tabLst>
                <a:tab pos="355600" algn="l"/>
              </a:tabLst>
              <a:defRPr/>
            </a:pPr>
            <a:endParaRPr kumimoji="0" lang="en-US" sz="1600" b="0" i="0" u="none" strike="noStrike" kern="1200" cap="none" spc="0" normalizeH="0" baseline="0" noProof="0" dirty="0">
              <a:ln>
                <a:noFill/>
              </a:ln>
              <a:solidFill>
                <a:srgbClr val="FFFFFF"/>
              </a:solidFill>
              <a:effectLst/>
              <a:uLnTx/>
              <a:uFillTx/>
              <a:latin typeface="Gill Sans Nova" panose="020B0602020104020203" pitchFamily="34" charset="0"/>
              <a:ea typeface="+mn-ea"/>
              <a:cs typeface="+mn-cs"/>
            </a:endParaRPr>
          </a:p>
          <a:p>
            <a:pPr marL="12700" marR="0" lvl="2" indent="0" algn="just" defTabSz="914400" rtl="0" eaLnBrk="1" fontAlgn="auto" latinLnBrk="0" hangingPunct="1">
              <a:lnSpc>
                <a:spcPct val="100000"/>
              </a:lnSpc>
              <a:spcBef>
                <a:spcPts val="600"/>
              </a:spcBef>
              <a:spcAft>
                <a:spcPts val="600"/>
              </a:spcAft>
              <a:buClrTx/>
              <a:buSzTx/>
              <a:buFont typeface="Arial" pitchFamily="34" charset="0"/>
              <a:buNone/>
              <a:tabLst>
                <a:tab pos="355600" algn="l"/>
              </a:tabLst>
              <a:defRPr/>
            </a:pPr>
            <a:endParaRPr kumimoji="0" lang="en-US" sz="1600" b="1" i="0" u="none" strike="noStrike" kern="1200" cap="none" spc="0" normalizeH="0" baseline="0" noProof="0" dirty="0">
              <a:ln>
                <a:noFill/>
              </a:ln>
              <a:solidFill>
                <a:srgbClr val="FFFFFF"/>
              </a:solidFill>
              <a:effectLst/>
              <a:uLnTx/>
              <a:uFillTx/>
              <a:latin typeface="Gill Sans Nova" panose="020B0602020104020203" pitchFamily="34" charset="0"/>
              <a:ea typeface="+mn-ea"/>
              <a:cs typeface="+mn-cs"/>
            </a:endParaRPr>
          </a:p>
          <a:p>
            <a:pPr marL="342900" marR="0" lvl="0" indent="-342900" algn="just" defTabSz="914400" rtl="0" eaLnBrk="1" fontAlgn="auto" latinLnBrk="0" hangingPunct="1">
              <a:lnSpc>
                <a:spcPct val="100000"/>
              </a:lnSpc>
              <a:spcBef>
                <a:spcPts val="600"/>
              </a:spcBef>
              <a:spcAft>
                <a:spcPts val="600"/>
              </a:spcAft>
              <a:buClrTx/>
              <a:buSzTx/>
              <a:buFont typeface="Wingdings" panose="05000000000000000000" pitchFamily="2" charset="2"/>
              <a:buChar char="Ø"/>
              <a:tabLst/>
              <a:defRPr/>
            </a:pPr>
            <a:endParaRPr kumimoji="0" lang="en-US" sz="1600" b="1" i="0" u="none" strike="noStrike" kern="1200" cap="none" spc="0" normalizeH="0" baseline="0" noProof="0" dirty="0">
              <a:ln>
                <a:noFill/>
              </a:ln>
              <a:solidFill>
                <a:srgbClr val="FFFFFF"/>
              </a:solidFill>
              <a:effectLst/>
              <a:uLnTx/>
              <a:uFillTx/>
              <a:latin typeface="Gill Sans Nova" panose="020B0602020104020203" pitchFamily="34" charset="0"/>
              <a:ea typeface="+mn-ea"/>
              <a:cs typeface="+mn-cs"/>
            </a:endParaRPr>
          </a:p>
          <a:p>
            <a:pPr marL="342900" marR="0" lvl="0" indent="-342900" algn="just" defTabSz="914400" rtl="0" eaLnBrk="1" fontAlgn="auto" latinLnBrk="0" hangingPunct="1">
              <a:lnSpc>
                <a:spcPct val="100000"/>
              </a:lnSpc>
              <a:spcBef>
                <a:spcPts val="600"/>
              </a:spcBef>
              <a:spcAft>
                <a:spcPts val="600"/>
              </a:spcAft>
              <a:buClrTx/>
              <a:buSzTx/>
              <a:buFont typeface="Wingdings" panose="05000000000000000000" pitchFamily="2" charset="2"/>
              <a:buChar char="Ø"/>
              <a:tabLst/>
              <a:defRPr/>
            </a:pPr>
            <a:endParaRPr kumimoji="0" lang="en-US" sz="1600" b="1" i="0" u="none" strike="noStrike" kern="1200" cap="none" spc="0" normalizeH="0" baseline="0" noProof="0" dirty="0">
              <a:ln>
                <a:noFill/>
              </a:ln>
              <a:solidFill>
                <a:srgbClr val="FFFFFF"/>
              </a:solidFill>
              <a:effectLst/>
              <a:uLnTx/>
              <a:uFillTx/>
              <a:latin typeface="Gill Sans Nova" panose="020B0602020104020203" pitchFamily="34" charset="0"/>
              <a:ea typeface="+mn-ea"/>
              <a:cs typeface="+mn-cs"/>
            </a:endParaRPr>
          </a:p>
          <a:p>
            <a:pPr marL="342900" marR="0" lvl="0" indent="-342900" algn="just" defTabSz="914400" rtl="0" eaLnBrk="1" fontAlgn="auto" latinLnBrk="0" hangingPunct="1">
              <a:lnSpc>
                <a:spcPct val="100000"/>
              </a:lnSpc>
              <a:spcBef>
                <a:spcPts val="600"/>
              </a:spcBef>
              <a:spcAft>
                <a:spcPts val="600"/>
              </a:spcAft>
              <a:buClrTx/>
              <a:buSzTx/>
              <a:buFont typeface="Wingdings" panose="05000000000000000000" pitchFamily="2" charset="2"/>
              <a:buChar char="Ø"/>
              <a:tabLst/>
              <a:defRPr/>
            </a:pPr>
            <a:endParaRPr kumimoji="0" lang="en-US" sz="1600" b="0" i="0" u="none" strike="noStrike" kern="1200" cap="none" spc="0" normalizeH="0" baseline="0" noProof="0" dirty="0">
              <a:ln>
                <a:noFill/>
              </a:ln>
              <a:solidFill>
                <a:srgbClr val="FFFFFF"/>
              </a:solidFill>
              <a:effectLst/>
              <a:uLnTx/>
              <a:uFillTx/>
              <a:latin typeface="Gill Sans Nova" panose="020B0602020104020203" pitchFamily="34" charset="0"/>
              <a:ea typeface="+mn-ea"/>
              <a:cs typeface="+mn-cs"/>
            </a:endParaRPr>
          </a:p>
        </p:txBody>
      </p:sp>
      <p:sp>
        <p:nvSpPr>
          <p:cNvPr id="2" name="Title 1">
            <a:extLst>
              <a:ext uri="{FF2B5EF4-FFF2-40B4-BE49-F238E27FC236}">
                <a16:creationId xmlns:a16="http://schemas.microsoft.com/office/drawing/2014/main" id="{8F86E05E-66C3-6BF7-AC36-2013EE077E36}"/>
              </a:ext>
            </a:extLst>
          </p:cNvPr>
          <p:cNvSpPr>
            <a:spLocks noGrp="1"/>
          </p:cNvSpPr>
          <p:nvPr>
            <p:ph type="title"/>
          </p:nvPr>
        </p:nvSpPr>
        <p:spPr>
          <a:xfrm>
            <a:off x="0" y="246109"/>
            <a:ext cx="12192000" cy="663364"/>
          </a:xfrm>
        </p:spPr>
        <p:txBody>
          <a:bodyPr>
            <a:noAutofit/>
          </a:bodyPr>
          <a:lstStyle/>
          <a:p>
            <a:pPr algn="ctr"/>
            <a:r>
              <a:rPr lang="en-US" sz="3200" b="1" cap="none" dirty="0">
                <a:latin typeface="Gill Sans Nova" panose="020B0602020104020203" pitchFamily="34" charset="0"/>
              </a:rPr>
              <a:t>ICG/CARIBE-EWS Progress in TRRP</a:t>
            </a:r>
          </a:p>
        </p:txBody>
      </p:sp>
      <p:sp>
        <p:nvSpPr>
          <p:cNvPr id="5" name="Content Placeholder 2">
            <a:extLst>
              <a:ext uri="{FF2B5EF4-FFF2-40B4-BE49-F238E27FC236}">
                <a16:creationId xmlns:a16="http://schemas.microsoft.com/office/drawing/2014/main" id="{4EC7E694-5A64-F9C5-B5FB-308A9AEA4194}"/>
              </a:ext>
            </a:extLst>
          </p:cNvPr>
          <p:cNvSpPr txBox="1">
            <a:spLocks/>
          </p:cNvSpPr>
          <p:nvPr/>
        </p:nvSpPr>
        <p:spPr>
          <a:xfrm>
            <a:off x="142874" y="1124957"/>
            <a:ext cx="11862327" cy="5733043"/>
          </a:xfrm>
          <a:prstGeom prst="rect">
            <a:avLst/>
          </a:prstGeom>
          <a:noFill/>
        </p:spPr>
        <p:txBody>
          <a:bodyPr vert="horz" lIns="91440" tIns="45720" rIns="91440" bIns="45720" rtlCol="0">
            <a:noAutofit/>
          </a:bodyPr>
          <a:lstStyle>
            <a:defPPr>
              <a:defRPr lang="en-US"/>
            </a:defPPr>
            <a:lvl1pPr marL="342900" marR="0" lvl="0" indent="-342900" algn="ctr" defTabSz="914400" fontAlgn="auto">
              <a:lnSpc>
                <a:spcPct val="100000"/>
              </a:lnSpc>
              <a:spcBef>
                <a:spcPts val="600"/>
              </a:spcBef>
              <a:spcAft>
                <a:spcPts val="600"/>
              </a:spcAft>
              <a:buClrTx/>
              <a:buSzTx/>
              <a:buFont typeface="Wingdings" panose="05000000000000000000" pitchFamily="2" charset="2"/>
              <a:buChar char="Ø"/>
              <a:tabLst/>
              <a:defRPr kumimoji="0" sz="2000" b="1" i="0" u="none" strike="noStrike" cap="none" spc="0" normalizeH="0" baseline="0">
                <a:ln>
                  <a:noFill/>
                </a:ln>
                <a:solidFill>
                  <a:srgbClr val="C00000"/>
                </a:solidFill>
                <a:effectLst/>
                <a:uLnTx/>
                <a:uFillTx/>
                <a:latin typeface="Gill Sans Nova" panose="020B0602020104020203" pitchFamily="34" charset="0"/>
              </a:defRPr>
            </a:lvl1pPr>
            <a:lvl2pPr marL="742950" indent="-285750" defTabSz="914400">
              <a:spcBef>
                <a:spcPct val="20000"/>
              </a:spcBef>
              <a:buFont typeface="Arial" pitchFamily="34" charset="0"/>
              <a:buChar char="–"/>
              <a:defRPr sz="2800">
                <a:solidFill>
                  <a:srgbClr val="0070C0"/>
                </a:solidFill>
              </a:defRPr>
            </a:lvl2pPr>
            <a:lvl3pPr marL="12700" marR="0" lvl="2" indent="0" algn="ctr" defTabSz="914400" fontAlgn="auto">
              <a:lnSpc>
                <a:spcPct val="100000"/>
              </a:lnSpc>
              <a:spcBef>
                <a:spcPts val="600"/>
              </a:spcBef>
              <a:spcAft>
                <a:spcPts val="600"/>
              </a:spcAft>
              <a:buClrTx/>
              <a:buSzTx/>
              <a:buFont typeface="Arial" pitchFamily="34" charset="0"/>
              <a:buNone/>
              <a:tabLst>
                <a:tab pos="355600" algn="l"/>
              </a:tabLst>
              <a:defRPr kumimoji="0" sz="2000" b="1" i="0" u="none" strike="noStrike" cap="none" spc="0" normalizeH="0" baseline="0">
                <a:ln>
                  <a:noFill/>
                </a:ln>
                <a:solidFill>
                  <a:srgbClr val="FFFF00"/>
                </a:solidFill>
                <a:effectLst/>
                <a:uLnTx/>
                <a:uFillTx/>
                <a:latin typeface="Gill Sans Nova" panose="020B0602020104020203" pitchFamily="34" charset="0"/>
              </a:defRPr>
            </a:lvl3pPr>
            <a:lvl4pPr marL="1600200" indent="-228600" defTabSz="914400">
              <a:spcBef>
                <a:spcPct val="20000"/>
              </a:spcBef>
              <a:buFont typeface="Arial" pitchFamily="34" charset="0"/>
              <a:buChar char="–"/>
              <a:defRPr sz="2000">
                <a:solidFill>
                  <a:srgbClr val="0070C0"/>
                </a:solidFill>
              </a:defRPr>
            </a:lvl4pPr>
            <a:lvl5pPr marL="2057400" indent="-228600" defTabSz="914400">
              <a:spcBef>
                <a:spcPct val="20000"/>
              </a:spcBef>
              <a:buFont typeface="Arial" pitchFamily="34" charset="0"/>
              <a:buChar char="»"/>
              <a:defRPr sz="2000">
                <a:solidFill>
                  <a:srgbClr val="0070C0"/>
                </a:solidFill>
              </a:defRPr>
            </a:lvl5pPr>
            <a:lvl6pPr marL="2514600" indent="-228600" defTabSz="914400">
              <a:spcBef>
                <a:spcPct val="20000"/>
              </a:spcBef>
              <a:buFont typeface="Arial" pitchFamily="34" charset="0"/>
              <a:buChar char="•"/>
              <a:defRPr sz="2000"/>
            </a:lvl6pPr>
            <a:lvl7pPr marL="2971800" indent="-228600" defTabSz="914400">
              <a:spcBef>
                <a:spcPct val="20000"/>
              </a:spcBef>
              <a:buFont typeface="Arial" pitchFamily="34" charset="0"/>
              <a:buChar char="•"/>
              <a:defRPr sz="2000"/>
            </a:lvl7pPr>
            <a:lvl8pPr marL="3429000" indent="-228600" defTabSz="914400">
              <a:spcBef>
                <a:spcPct val="20000"/>
              </a:spcBef>
              <a:buFont typeface="Arial" pitchFamily="34" charset="0"/>
              <a:buChar char="•"/>
              <a:defRPr sz="2000"/>
            </a:lvl8pPr>
            <a:lvl9pPr marL="3886200" indent="-228600" defTabSz="914400">
              <a:spcBef>
                <a:spcPct val="20000"/>
              </a:spcBef>
              <a:buFont typeface="Arial" pitchFamily="34" charset="0"/>
              <a:buChar char="•"/>
              <a:defRPr sz="2000"/>
            </a:lvl9pPr>
          </a:lstStyle>
          <a:p>
            <a:pPr marL="171450" marR="68580" lvl="0" indent="-171450" algn="just">
              <a:spcBef>
                <a:spcPts val="0"/>
              </a:spcBef>
              <a:spcAft>
                <a:spcPts val="0"/>
              </a:spcAft>
              <a:buSzPts val="1100"/>
              <a:buFont typeface="Arial" panose="020B0604020202020204" pitchFamily="34" charset="0"/>
              <a:buChar char="•"/>
              <a:tabLst>
                <a:tab pos="490855" algn="l"/>
              </a:tabLst>
            </a:pPr>
            <a:r>
              <a:rPr lang="en-US" sz="1600" b="0" dirty="0">
                <a:solidFill>
                  <a:schemeClr val="tx1"/>
                </a:solidFill>
                <a:latin typeface="Arial" panose="020B0604020202020204" pitchFamily="34" charset="0"/>
              </a:rPr>
              <a:t>The communities of </a:t>
            </a:r>
            <a:r>
              <a:rPr lang="en-US" sz="1600" b="0" dirty="0" err="1">
                <a:solidFill>
                  <a:schemeClr val="tx1"/>
                </a:solidFill>
                <a:latin typeface="Arial" panose="020B0604020202020204" pitchFamily="34" charset="0"/>
              </a:rPr>
              <a:t>Cahuita</a:t>
            </a:r>
            <a:r>
              <a:rPr lang="en-US" sz="1600" b="0" dirty="0">
                <a:solidFill>
                  <a:schemeClr val="tx1"/>
                </a:solidFill>
                <a:latin typeface="Arial" panose="020B0604020202020204" pitchFamily="34" charset="0"/>
              </a:rPr>
              <a:t> (Costa Rica), St. James Central (Barbados), Portsmouth (Dominica), and Laborie, (Saint Lucia) convened their Tsunami Ready Ceremonies in 2024 after successfully fulfilling the 12 Indicators of the TRRP. </a:t>
            </a:r>
          </a:p>
          <a:p>
            <a:pPr marL="171450" marR="68580" lvl="0" indent="-171450" algn="just">
              <a:spcBef>
                <a:spcPts val="0"/>
              </a:spcBef>
              <a:spcAft>
                <a:spcPts val="0"/>
              </a:spcAft>
              <a:buSzPts val="1100"/>
              <a:buFont typeface="Arial" panose="020B0604020202020204" pitchFamily="34" charset="0"/>
              <a:buChar char="•"/>
              <a:tabLst>
                <a:tab pos="490855" algn="l"/>
              </a:tabLst>
            </a:pPr>
            <a:endParaRPr lang="en-US" sz="1600" b="0" dirty="0">
              <a:solidFill>
                <a:schemeClr val="tx1"/>
              </a:solidFill>
              <a:latin typeface="Arial" panose="020B0604020202020204" pitchFamily="34" charset="0"/>
            </a:endParaRPr>
          </a:p>
          <a:p>
            <a:pPr marL="171450" marR="68580" lvl="0" indent="-171450" algn="just">
              <a:spcBef>
                <a:spcPts val="0"/>
              </a:spcBef>
              <a:spcAft>
                <a:spcPts val="0"/>
              </a:spcAft>
              <a:buSzPts val="1100"/>
              <a:buFont typeface="Arial" panose="020B0604020202020204" pitchFamily="34" charset="0"/>
              <a:buChar char="•"/>
              <a:tabLst>
                <a:tab pos="490855" algn="l"/>
              </a:tabLst>
            </a:pPr>
            <a:r>
              <a:rPr lang="en-US" sz="1600" b="0" dirty="0">
                <a:solidFill>
                  <a:schemeClr val="tx1"/>
                </a:solidFill>
                <a:latin typeface="Arial" panose="020B0604020202020204" pitchFamily="34" charset="0"/>
              </a:rPr>
              <a:t>Ten Tsunami Ready initiatives are currently being undertaken in the communities of Anguilla (renewal), Barbuda (Antigua and Barbuda), Shermans to Mullins (Barbados, renewal), Belize City (Belize), Choiseul (Saint Lucia), </a:t>
            </a:r>
            <a:r>
              <a:rPr lang="en-US" sz="1600" b="0" dirty="0" err="1">
                <a:solidFill>
                  <a:schemeClr val="tx1"/>
                </a:solidFill>
                <a:latin typeface="Arial" panose="020B0604020202020204" pitchFamily="34" charset="0"/>
              </a:rPr>
              <a:t>Sabana</a:t>
            </a:r>
            <a:r>
              <a:rPr lang="en-US" sz="1600" b="0" dirty="0">
                <a:solidFill>
                  <a:schemeClr val="tx1"/>
                </a:solidFill>
                <a:latin typeface="Arial" panose="020B0604020202020204" pitchFamily="34" charset="0"/>
              </a:rPr>
              <a:t> Grande de Palenque (Dominican Republic), St. George's (Grenada), Omoa (Honduras, renewal) Tela and </a:t>
            </a:r>
            <a:r>
              <a:rPr lang="en-US" sz="1600" b="0" dirty="0" err="1">
                <a:solidFill>
                  <a:schemeClr val="tx1"/>
                </a:solidFill>
                <a:latin typeface="Arial" panose="020B0604020202020204" pitchFamily="34" charset="0"/>
              </a:rPr>
              <a:t>Tornabe</a:t>
            </a:r>
            <a:r>
              <a:rPr lang="en-US" sz="1600" b="0" dirty="0">
                <a:solidFill>
                  <a:schemeClr val="tx1"/>
                </a:solidFill>
                <a:latin typeface="Arial" panose="020B0604020202020204" pitchFamily="34" charset="0"/>
              </a:rPr>
              <a:t> (Honduras, renewal), Port Maria (Jamaica), and </a:t>
            </a:r>
            <a:r>
              <a:rPr lang="en-US" sz="1600" b="0" dirty="0" err="1">
                <a:solidFill>
                  <a:schemeClr val="tx1"/>
                </a:solidFill>
                <a:latin typeface="Arial" panose="020B0604020202020204" pitchFamily="34" charset="0"/>
              </a:rPr>
              <a:t>Mayora</a:t>
            </a:r>
            <a:r>
              <a:rPr lang="en-US" sz="1600" b="0" dirty="0">
                <a:solidFill>
                  <a:schemeClr val="tx1"/>
                </a:solidFill>
                <a:latin typeface="Arial" panose="020B0604020202020204" pitchFamily="34" charset="0"/>
              </a:rPr>
              <a:t> (Trinidad and Tobago). An additional two (2) communities – one each in Dominica and Grenada are proposed to initiate Tsunami Ready implementation or tsunami preparedness education and outreach activities in 2025.</a:t>
            </a:r>
          </a:p>
          <a:p>
            <a:pPr marL="171450" marR="68580" lvl="0" indent="-171450" algn="just">
              <a:spcBef>
                <a:spcPts val="0"/>
              </a:spcBef>
              <a:spcAft>
                <a:spcPts val="0"/>
              </a:spcAft>
              <a:buSzPts val="1100"/>
              <a:buFont typeface="Arial" panose="020B0604020202020204" pitchFamily="34" charset="0"/>
              <a:buChar char="•"/>
              <a:tabLst>
                <a:tab pos="490855" algn="l"/>
              </a:tabLst>
            </a:pPr>
            <a:endParaRPr lang="en-US" sz="1600" b="0" dirty="0">
              <a:solidFill>
                <a:schemeClr val="tx1"/>
              </a:solidFill>
              <a:latin typeface="Arial" panose="020B0604020202020204" pitchFamily="34" charset="0"/>
            </a:endParaRPr>
          </a:p>
          <a:p>
            <a:pPr marL="171450" marR="68580" lvl="0" indent="-171450" algn="just">
              <a:spcBef>
                <a:spcPts val="0"/>
              </a:spcBef>
              <a:spcAft>
                <a:spcPts val="0"/>
              </a:spcAft>
              <a:buSzPts val="1100"/>
              <a:buFont typeface="Arial" panose="020B0604020202020204" pitchFamily="34" charset="0"/>
              <a:buChar char="•"/>
              <a:tabLst>
                <a:tab pos="490855" algn="l"/>
              </a:tabLst>
            </a:pPr>
            <a:r>
              <a:rPr lang="en-US" sz="1600" b="0" dirty="0">
                <a:solidFill>
                  <a:schemeClr val="tx1"/>
                </a:solidFill>
                <a:latin typeface="Arial" panose="020B0604020202020204" pitchFamily="34" charset="0"/>
              </a:rPr>
              <a:t>The Tsunami Ready Evaluation Survey was revised and implemented with the support of the CARIBE EWS Tsunami Ready Task Team, ITIC-CAR and the Caribbean Tsunami Information Centre (CTIC) and efforts are underway for the implementation of key recommendations by the Task Team and ITIC-CAR.</a:t>
            </a:r>
          </a:p>
          <a:p>
            <a:pPr marL="171450" marR="68580" lvl="0" indent="-171450" algn="just">
              <a:spcBef>
                <a:spcPts val="0"/>
              </a:spcBef>
              <a:spcAft>
                <a:spcPts val="0"/>
              </a:spcAft>
              <a:buSzPts val="1100"/>
              <a:buFont typeface="Arial" panose="020B0604020202020204" pitchFamily="34" charset="0"/>
              <a:buChar char="•"/>
              <a:tabLst>
                <a:tab pos="490855" algn="l"/>
              </a:tabLst>
            </a:pPr>
            <a:endParaRPr lang="en-US" sz="1600" b="0" dirty="0">
              <a:solidFill>
                <a:schemeClr val="tx1"/>
              </a:solidFill>
              <a:latin typeface="Arial" panose="020B0604020202020204" pitchFamily="34" charset="0"/>
            </a:endParaRPr>
          </a:p>
          <a:p>
            <a:pPr marL="171450" marR="68580" lvl="0" indent="-171450" algn="just">
              <a:spcBef>
                <a:spcPts val="0"/>
              </a:spcBef>
              <a:spcAft>
                <a:spcPts val="0"/>
              </a:spcAft>
              <a:buSzPts val="1100"/>
              <a:buFont typeface="Arial" panose="020B0604020202020204" pitchFamily="34" charset="0"/>
              <a:buChar char="•"/>
              <a:tabLst>
                <a:tab pos="490855" algn="l"/>
              </a:tabLst>
            </a:pPr>
            <a:r>
              <a:rPr lang="en-US" sz="1600" b="0" dirty="0">
                <a:solidFill>
                  <a:schemeClr val="tx1"/>
                </a:solidFill>
                <a:latin typeface="Arial" panose="020B0604020202020204" pitchFamily="34" charset="0"/>
              </a:rPr>
              <a:t>The CTIC Getting Ready for Tsunamis Brochure and the Tsunami Flyer are being revised with the support of the International Tsunami Information Center-Caribbean Office (ITIC-CAR) to provide enhanced materials in Braille and Large print to better support the visually impaired.  More formal efforts are being pursued by CTIC and ITIC-CAR to educate people </a:t>
            </a:r>
            <a:r>
              <a:rPr lang="en-US" sz="1600" b="0" strike="sngStrike" dirty="0">
                <a:solidFill>
                  <a:schemeClr val="tx1"/>
                </a:solidFill>
                <a:latin typeface="Arial" panose="020B0604020202020204" pitchFamily="34" charset="0"/>
              </a:rPr>
              <a:t>living</a:t>
            </a:r>
            <a:r>
              <a:rPr lang="en-US" sz="1600" b="0" dirty="0">
                <a:solidFill>
                  <a:schemeClr val="tx1"/>
                </a:solidFill>
                <a:latin typeface="Arial" panose="020B0604020202020204" pitchFamily="34" charset="0"/>
              </a:rPr>
              <a:t> with disabilities through engagement with the World Institute on Disability among other </a:t>
            </a:r>
            <a:r>
              <a:rPr lang="en-US" sz="1600" b="0" dirty="0" err="1">
                <a:solidFill>
                  <a:schemeClr val="tx1"/>
                </a:solidFill>
                <a:latin typeface="Arial" panose="020B0604020202020204" pitchFamily="34" charset="0"/>
              </a:rPr>
              <a:t>organisations</a:t>
            </a:r>
            <a:r>
              <a:rPr lang="en-US" sz="1600" b="0" dirty="0">
                <a:solidFill>
                  <a:schemeClr val="tx1"/>
                </a:solidFill>
                <a:latin typeface="Arial" panose="020B0604020202020204" pitchFamily="34" charset="0"/>
              </a:rPr>
              <a:t>, and incorporation of their feedback into the development of public education and outreach materials as well as TRRP implementation.  </a:t>
            </a:r>
          </a:p>
          <a:p>
            <a:pPr marL="171450" marR="68580" lvl="0" indent="-171450" algn="just">
              <a:spcBef>
                <a:spcPts val="0"/>
              </a:spcBef>
              <a:spcAft>
                <a:spcPts val="0"/>
              </a:spcAft>
              <a:buSzPts val="1100"/>
              <a:buFont typeface="Arial" panose="020B0604020202020204" pitchFamily="34" charset="0"/>
              <a:buChar char="•"/>
              <a:tabLst>
                <a:tab pos="490855" algn="l"/>
              </a:tabLst>
            </a:pPr>
            <a:endParaRPr lang="en-US" sz="1600" b="0" dirty="0">
              <a:solidFill>
                <a:schemeClr val="tx1"/>
              </a:solidFill>
              <a:latin typeface="Arial" panose="020B0604020202020204" pitchFamily="34" charset="0"/>
            </a:endParaRPr>
          </a:p>
          <a:p>
            <a:pPr marL="12700" marR="0" lvl="2" indent="0" algn="ctr" defTabSz="914400" rtl="0" eaLnBrk="1" fontAlgn="auto" latinLnBrk="0" hangingPunct="1">
              <a:lnSpc>
                <a:spcPct val="100000"/>
              </a:lnSpc>
              <a:spcBef>
                <a:spcPts val="600"/>
              </a:spcBef>
              <a:spcAft>
                <a:spcPts val="600"/>
              </a:spcAft>
              <a:buClrTx/>
              <a:buSzTx/>
              <a:buFont typeface="Arial" pitchFamily="34" charset="0"/>
              <a:buNone/>
              <a:tabLst>
                <a:tab pos="355600" algn="l"/>
              </a:tabLst>
              <a:defRPr/>
            </a:pPr>
            <a:endParaRPr kumimoji="0" lang="en-US" sz="1600" b="0" i="0" u="none" strike="noStrike" kern="1200" cap="none" spc="0" normalizeH="0" baseline="0" noProof="0" dirty="0">
              <a:ln>
                <a:noFill/>
              </a:ln>
              <a:solidFill>
                <a:srgbClr val="FFFF00"/>
              </a:solidFill>
              <a:effectLst/>
              <a:uLnTx/>
              <a:uFillTx/>
              <a:latin typeface="Gill Sans Nova" panose="020B0602020104020203" pitchFamily="34" charset="0"/>
              <a:ea typeface="+mn-ea"/>
              <a:cs typeface="+mn-cs"/>
            </a:endParaRPr>
          </a:p>
          <a:p>
            <a:pPr marL="12700" marR="0" lvl="2" indent="0" algn="l" defTabSz="914400" rtl="0" eaLnBrk="1" fontAlgn="auto" latinLnBrk="0" hangingPunct="1">
              <a:lnSpc>
                <a:spcPct val="100000"/>
              </a:lnSpc>
              <a:spcBef>
                <a:spcPts val="0"/>
              </a:spcBef>
              <a:spcAft>
                <a:spcPts val="0"/>
              </a:spcAft>
              <a:buClrTx/>
              <a:buSzTx/>
              <a:buFont typeface="Arial" pitchFamily="34" charset="0"/>
              <a:buNone/>
              <a:tabLst>
                <a:tab pos="355600" algn="l"/>
              </a:tabLst>
              <a:defRPr/>
            </a:pPr>
            <a:endParaRPr kumimoji="0" lang="en-US" sz="1600" b="0" i="0" u="none" strike="noStrike" kern="1200" cap="none" spc="0" normalizeH="0" baseline="0" noProof="0" dirty="0">
              <a:ln>
                <a:noFill/>
              </a:ln>
              <a:solidFill>
                <a:srgbClr val="FFFFFF"/>
              </a:solidFill>
              <a:effectLst/>
              <a:uLnTx/>
              <a:uFillTx/>
              <a:latin typeface="Gill Sans Nova" panose="020B0602020104020203" pitchFamily="34" charset="0"/>
              <a:ea typeface="+mn-ea"/>
              <a:cs typeface="+mn-cs"/>
            </a:endParaRPr>
          </a:p>
          <a:p>
            <a:pPr marL="12700" marR="0" lvl="2" indent="0" algn="ctr" defTabSz="914400" rtl="0" eaLnBrk="1" fontAlgn="auto" latinLnBrk="0" hangingPunct="1">
              <a:lnSpc>
                <a:spcPct val="100000"/>
              </a:lnSpc>
              <a:spcBef>
                <a:spcPts val="0"/>
              </a:spcBef>
              <a:spcAft>
                <a:spcPts val="0"/>
              </a:spcAft>
              <a:buClrTx/>
              <a:buSzTx/>
              <a:buFont typeface="Arial" pitchFamily="34" charset="0"/>
              <a:buNone/>
              <a:tabLst>
                <a:tab pos="355600" algn="l"/>
              </a:tabLst>
              <a:defRPr/>
            </a:pPr>
            <a:endParaRPr kumimoji="0" lang="en-US" sz="1600" b="0" i="0" u="none" strike="noStrike" kern="1200" cap="none" spc="0" normalizeH="0" baseline="0" noProof="0" dirty="0">
              <a:ln>
                <a:noFill/>
              </a:ln>
              <a:solidFill>
                <a:srgbClr val="FFFF00"/>
              </a:solidFill>
              <a:effectLst/>
              <a:uLnTx/>
              <a:uFillTx/>
              <a:latin typeface="Gill Sans Nova" panose="020B0602020104020203" pitchFamily="34" charset="0"/>
              <a:ea typeface="+mn-ea"/>
              <a:cs typeface="+mn-cs"/>
            </a:endParaRPr>
          </a:p>
          <a:p>
            <a:pPr marL="12700" marR="0" lvl="2" indent="0" algn="ctr" defTabSz="914400" rtl="0" eaLnBrk="1" fontAlgn="auto" latinLnBrk="0" hangingPunct="1">
              <a:lnSpc>
                <a:spcPct val="100000"/>
              </a:lnSpc>
              <a:spcBef>
                <a:spcPts val="0"/>
              </a:spcBef>
              <a:spcAft>
                <a:spcPts val="0"/>
              </a:spcAft>
              <a:buClrTx/>
              <a:buSzTx/>
              <a:buFont typeface="Arial" pitchFamily="34" charset="0"/>
              <a:buNone/>
              <a:tabLst>
                <a:tab pos="355600" algn="l"/>
              </a:tabLst>
              <a:defRPr/>
            </a:pPr>
            <a:endParaRPr kumimoji="0" lang="en-US" sz="1600" b="1" i="0" u="none" strike="noStrike" kern="1200" cap="none" spc="0" normalizeH="0" baseline="0" noProof="0" dirty="0">
              <a:ln>
                <a:noFill/>
              </a:ln>
              <a:solidFill>
                <a:srgbClr val="FFFF00"/>
              </a:solidFill>
              <a:effectLst/>
              <a:uLnTx/>
              <a:uFillTx/>
              <a:latin typeface="Gill Sans Nova" panose="020B0602020104020203" pitchFamily="34" charset="0"/>
              <a:ea typeface="+mn-ea"/>
              <a:cs typeface="+mn-cs"/>
            </a:endParaRPr>
          </a:p>
          <a:p>
            <a:pPr marL="12700" marR="0" lvl="2" indent="0" algn="ctr" defTabSz="914400" rtl="0" eaLnBrk="1" fontAlgn="auto" latinLnBrk="0" hangingPunct="1">
              <a:lnSpc>
                <a:spcPct val="100000"/>
              </a:lnSpc>
              <a:spcBef>
                <a:spcPts val="0"/>
              </a:spcBef>
              <a:spcAft>
                <a:spcPts val="0"/>
              </a:spcAft>
              <a:buClrTx/>
              <a:buSzTx/>
              <a:buFont typeface="Arial" pitchFamily="34" charset="0"/>
              <a:buNone/>
              <a:tabLst>
                <a:tab pos="355600" algn="l"/>
              </a:tabLst>
              <a:defRPr/>
            </a:pPr>
            <a:endParaRPr kumimoji="0" lang="en-US" sz="1600" b="1" i="0" u="none" strike="noStrike" kern="1200" cap="none" spc="0" normalizeH="0" baseline="0" noProof="0" dirty="0">
              <a:ln>
                <a:noFill/>
              </a:ln>
              <a:solidFill>
                <a:srgbClr val="FFFF00"/>
              </a:solidFill>
              <a:effectLst/>
              <a:uLnTx/>
              <a:uFillTx/>
              <a:latin typeface="Gill Sans Nova" panose="020B0602020104020203" pitchFamily="34" charset="0"/>
              <a:ea typeface="+mn-ea"/>
              <a:cs typeface="+mn-cs"/>
            </a:endParaRPr>
          </a:p>
          <a:p>
            <a:pPr marL="342900" marR="0" lvl="0" indent="-342900" algn="ctr"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600" b="1" i="0" u="none" strike="noStrike" kern="1200" cap="none" spc="0" normalizeH="0" baseline="0" noProof="0" dirty="0">
              <a:ln>
                <a:noFill/>
              </a:ln>
              <a:solidFill>
                <a:srgbClr val="C00000"/>
              </a:solidFill>
              <a:effectLst/>
              <a:uLnTx/>
              <a:uFillTx/>
              <a:latin typeface="Gill Sans Nova" panose="020B0602020104020203" pitchFamily="34" charset="0"/>
              <a:ea typeface="+mn-ea"/>
              <a:cs typeface="+mn-cs"/>
            </a:endParaRPr>
          </a:p>
          <a:p>
            <a:pPr marL="342900" marR="0" lvl="0" indent="-342900" algn="ctr"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600" b="1" i="0" u="none" strike="noStrike" kern="1200" cap="none" spc="0" normalizeH="0" baseline="0" noProof="0" dirty="0">
              <a:ln>
                <a:noFill/>
              </a:ln>
              <a:solidFill>
                <a:srgbClr val="C00000"/>
              </a:solidFill>
              <a:effectLst/>
              <a:uLnTx/>
              <a:uFillTx/>
              <a:latin typeface="Gill Sans Nova" panose="020B0602020104020203" pitchFamily="34" charset="0"/>
              <a:ea typeface="+mn-ea"/>
              <a:cs typeface="+mn-cs"/>
            </a:endParaRPr>
          </a:p>
        </p:txBody>
      </p:sp>
    </p:spTree>
    <p:extLst>
      <p:ext uri="{BB962C8B-B14F-4D97-AF65-F5344CB8AC3E}">
        <p14:creationId xmlns:p14="http://schemas.microsoft.com/office/powerpoint/2010/main" val="1011612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19BDF-EDD2-363E-FD50-AD89D7943DC4}"/>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B97791A0-E65F-56A5-901C-43420EB94456}"/>
              </a:ext>
            </a:extLst>
          </p:cNvPr>
          <p:cNvSpPr txBox="1">
            <a:spLocks/>
          </p:cNvSpPr>
          <p:nvPr/>
        </p:nvSpPr>
        <p:spPr>
          <a:xfrm>
            <a:off x="0" y="991242"/>
            <a:ext cx="12192000" cy="5866758"/>
          </a:xfrm>
          <a:prstGeom prst="rect">
            <a:avLst/>
          </a:prstGeom>
          <a:solidFill>
            <a:schemeClr val="bg2"/>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rgbClr val="0070C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70C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70C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70C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70C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98450" marR="0" lvl="2" indent="-285750" algn="just" defTabSz="914400" rtl="0" eaLnBrk="1" fontAlgn="auto" latinLnBrk="0" hangingPunct="1">
              <a:lnSpc>
                <a:spcPct val="100000"/>
              </a:lnSpc>
              <a:spcBef>
                <a:spcPts val="600"/>
              </a:spcBef>
              <a:spcAft>
                <a:spcPts val="600"/>
              </a:spcAft>
              <a:buClrTx/>
              <a:buSzTx/>
              <a:buFont typeface="Wingdings" panose="05000000000000000000" pitchFamily="2" charset="2"/>
              <a:buChar char="Ø"/>
              <a:tabLst>
                <a:tab pos="355600" algn="l"/>
              </a:tabLst>
              <a:defRPr/>
            </a:pPr>
            <a:endParaRPr kumimoji="0" lang="en-US" sz="1600" b="0" i="0" u="none" strike="noStrike" kern="1200" cap="none" spc="0" normalizeH="0" baseline="0" noProof="0" dirty="0">
              <a:ln>
                <a:noFill/>
              </a:ln>
              <a:solidFill>
                <a:srgbClr val="FFFFFF"/>
              </a:solidFill>
              <a:effectLst/>
              <a:uLnTx/>
              <a:uFillTx/>
              <a:latin typeface="Gill Sans Nova" panose="020B0602020104020203" pitchFamily="34" charset="0"/>
              <a:ea typeface="+mn-ea"/>
              <a:cs typeface="+mn-cs"/>
            </a:endParaRPr>
          </a:p>
          <a:p>
            <a:pPr marL="12700" marR="0" lvl="2" indent="0" algn="just" defTabSz="914400" rtl="0" eaLnBrk="1" fontAlgn="auto" latinLnBrk="0" hangingPunct="1">
              <a:lnSpc>
                <a:spcPct val="100000"/>
              </a:lnSpc>
              <a:spcBef>
                <a:spcPts val="600"/>
              </a:spcBef>
              <a:spcAft>
                <a:spcPts val="600"/>
              </a:spcAft>
              <a:buClrTx/>
              <a:buSzTx/>
              <a:buFont typeface="Arial" pitchFamily="34" charset="0"/>
              <a:buNone/>
              <a:tabLst>
                <a:tab pos="355600" algn="l"/>
              </a:tabLst>
              <a:defRPr/>
            </a:pPr>
            <a:endParaRPr kumimoji="0" lang="en-US" sz="1600" b="1" i="0" u="none" strike="noStrike" kern="1200" cap="none" spc="0" normalizeH="0" baseline="0" noProof="0" dirty="0">
              <a:ln>
                <a:noFill/>
              </a:ln>
              <a:solidFill>
                <a:srgbClr val="FFFFFF"/>
              </a:solidFill>
              <a:effectLst/>
              <a:uLnTx/>
              <a:uFillTx/>
              <a:latin typeface="Gill Sans Nova" panose="020B0602020104020203" pitchFamily="34" charset="0"/>
              <a:ea typeface="+mn-ea"/>
              <a:cs typeface="+mn-cs"/>
            </a:endParaRPr>
          </a:p>
          <a:p>
            <a:pPr marL="342900" marR="0" lvl="0" indent="-342900" algn="just" defTabSz="914400" rtl="0" eaLnBrk="1" fontAlgn="auto" latinLnBrk="0" hangingPunct="1">
              <a:lnSpc>
                <a:spcPct val="100000"/>
              </a:lnSpc>
              <a:spcBef>
                <a:spcPts val="600"/>
              </a:spcBef>
              <a:spcAft>
                <a:spcPts val="600"/>
              </a:spcAft>
              <a:buClrTx/>
              <a:buSzTx/>
              <a:buFont typeface="Wingdings" panose="05000000000000000000" pitchFamily="2" charset="2"/>
              <a:buChar char="Ø"/>
              <a:tabLst/>
              <a:defRPr/>
            </a:pPr>
            <a:endParaRPr kumimoji="0" lang="en-US" sz="1600" b="1" i="0" u="none" strike="noStrike" kern="1200" cap="none" spc="0" normalizeH="0" baseline="0" noProof="0" dirty="0">
              <a:ln>
                <a:noFill/>
              </a:ln>
              <a:solidFill>
                <a:srgbClr val="FFFFFF"/>
              </a:solidFill>
              <a:effectLst/>
              <a:uLnTx/>
              <a:uFillTx/>
              <a:latin typeface="Gill Sans Nova" panose="020B0602020104020203" pitchFamily="34" charset="0"/>
              <a:ea typeface="+mn-ea"/>
              <a:cs typeface="+mn-cs"/>
            </a:endParaRPr>
          </a:p>
          <a:p>
            <a:pPr marL="342900" marR="0" lvl="0" indent="-342900" algn="just" defTabSz="914400" rtl="0" eaLnBrk="1" fontAlgn="auto" latinLnBrk="0" hangingPunct="1">
              <a:lnSpc>
                <a:spcPct val="100000"/>
              </a:lnSpc>
              <a:spcBef>
                <a:spcPts val="600"/>
              </a:spcBef>
              <a:spcAft>
                <a:spcPts val="600"/>
              </a:spcAft>
              <a:buClrTx/>
              <a:buSzTx/>
              <a:buFont typeface="Wingdings" panose="05000000000000000000" pitchFamily="2" charset="2"/>
              <a:buChar char="Ø"/>
              <a:tabLst/>
              <a:defRPr/>
            </a:pPr>
            <a:endParaRPr kumimoji="0" lang="en-US" sz="1600" b="1" i="0" u="none" strike="noStrike" kern="1200" cap="none" spc="0" normalizeH="0" baseline="0" noProof="0" dirty="0">
              <a:ln>
                <a:noFill/>
              </a:ln>
              <a:solidFill>
                <a:srgbClr val="FFFFFF"/>
              </a:solidFill>
              <a:effectLst/>
              <a:uLnTx/>
              <a:uFillTx/>
              <a:latin typeface="Gill Sans Nova" panose="020B0602020104020203" pitchFamily="34" charset="0"/>
              <a:ea typeface="+mn-ea"/>
              <a:cs typeface="+mn-cs"/>
            </a:endParaRPr>
          </a:p>
          <a:p>
            <a:pPr marL="342900" marR="0" lvl="0" indent="-342900" algn="just" defTabSz="914400" rtl="0" eaLnBrk="1" fontAlgn="auto" latinLnBrk="0" hangingPunct="1">
              <a:lnSpc>
                <a:spcPct val="100000"/>
              </a:lnSpc>
              <a:spcBef>
                <a:spcPts val="600"/>
              </a:spcBef>
              <a:spcAft>
                <a:spcPts val="600"/>
              </a:spcAft>
              <a:buClrTx/>
              <a:buSzTx/>
              <a:buFont typeface="Wingdings" panose="05000000000000000000" pitchFamily="2" charset="2"/>
              <a:buChar char="Ø"/>
              <a:tabLst/>
              <a:defRPr/>
            </a:pPr>
            <a:endParaRPr kumimoji="0" lang="en-US" sz="1600" b="0" i="0" u="none" strike="noStrike" kern="1200" cap="none" spc="0" normalizeH="0" baseline="0" noProof="0" dirty="0">
              <a:ln>
                <a:noFill/>
              </a:ln>
              <a:solidFill>
                <a:srgbClr val="FFFFFF"/>
              </a:solidFill>
              <a:effectLst/>
              <a:uLnTx/>
              <a:uFillTx/>
              <a:latin typeface="Gill Sans Nova" panose="020B0602020104020203" pitchFamily="34" charset="0"/>
              <a:ea typeface="+mn-ea"/>
              <a:cs typeface="+mn-cs"/>
            </a:endParaRPr>
          </a:p>
        </p:txBody>
      </p:sp>
      <p:sp>
        <p:nvSpPr>
          <p:cNvPr id="2" name="Title 1">
            <a:extLst>
              <a:ext uri="{FF2B5EF4-FFF2-40B4-BE49-F238E27FC236}">
                <a16:creationId xmlns:a16="http://schemas.microsoft.com/office/drawing/2014/main" id="{8AA39F4A-49AA-F1C1-FDEC-DD725FFCDFD5}"/>
              </a:ext>
            </a:extLst>
          </p:cNvPr>
          <p:cNvSpPr>
            <a:spLocks noGrp="1"/>
          </p:cNvSpPr>
          <p:nvPr>
            <p:ph type="title"/>
          </p:nvPr>
        </p:nvSpPr>
        <p:spPr>
          <a:xfrm>
            <a:off x="0" y="246109"/>
            <a:ext cx="12192000" cy="663364"/>
          </a:xfrm>
        </p:spPr>
        <p:txBody>
          <a:bodyPr>
            <a:noAutofit/>
          </a:bodyPr>
          <a:lstStyle/>
          <a:p>
            <a:pPr algn="ctr"/>
            <a:r>
              <a:rPr lang="en-US" sz="3200" b="1" cap="none" dirty="0">
                <a:latin typeface="Gill Sans Nova" panose="020B0602020104020203" pitchFamily="34" charset="0"/>
              </a:rPr>
              <a:t>ICG/CARIBE-EWS Progress in TRRP</a:t>
            </a:r>
          </a:p>
        </p:txBody>
      </p:sp>
      <p:pic>
        <p:nvPicPr>
          <p:cNvPr id="5" name="Picture 4">
            <a:extLst>
              <a:ext uri="{FF2B5EF4-FFF2-40B4-BE49-F238E27FC236}">
                <a16:creationId xmlns:a16="http://schemas.microsoft.com/office/drawing/2014/main" id="{6DFCF984-FFC7-C461-1A9D-112C7D2580FD}"/>
              </a:ext>
            </a:extLst>
          </p:cNvPr>
          <p:cNvPicPr>
            <a:picLocks noChangeAspect="1"/>
          </p:cNvPicPr>
          <p:nvPr/>
        </p:nvPicPr>
        <p:blipFill>
          <a:blip r:embed="rId3"/>
          <a:stretch>
            <a:fillRect/>
          </a:stretch>
        </p:blipFill>
        <p:spPr>
          <a:xfrm>
            <a:off x="8555986" y="1313351"/>
            <a:ext cx="3533425" cy="4887553"/>
          </a:xfrm>
          <a:prstGeom prst="rect">
            <a:avLst/>
          </a:prstGeom>
        </p:spPr>
      </p:pic>
      <p:sp>
        <p:nvSpPr>
          <p:cNvPr id="16" name="TextBox 15">
            <a:extLst>
              <a:ext uri="{FF2B5EF4-FFF2-40B4-BE49-F238E27FC236}">
                <a16:creationId xmlns:a16="http://schemas.microsoft.com/office/drawing/2014/main" id="{C75B7A47-3CC8-4DF1-61A3-47FC14151E0D}"/>
              </a:ext>
            </a:extLst>
          </p:cNvPr>
          <p:cNvSpPr txBox="1"/>
          <p:nvPr/>
        </p:nvSpPr>
        <p:spPr>
          <a:xfrm>
            <a:off x="9410679" y="1253406"/>
            <a:ext cx="2768171" cy="2554545"/>
          </a:xfrm>
          <a:prstGeom prst="rect">
            <a:avLst/>
          </a:prstGeom>
          <a:noFill/>
        </p:spPr>
        <p:txBody>
          <a:bodyPr wrap="square" rtlCol="0">
            <a:spAutoFit/>
          </a:bodyPr>
          <a:lstStyle/>
          <a:p>
            <a:pPr algn="r"/>
            <a:r>
              <a:rPr lang="en-US" sz="1000" b="1" dirty="0"/>
              <a:t>Antigua and Barbuda (1)</a:t>
            </a:r>
          </a:p>
          <a:p>
            <a:pPr algn="r"/>
            <a:r>
              <a:rPr lang="en-US" sz="1000" b="1" dirty="0"/>
              <a:t>Barbados (3)</a:t>
            </a:r>
          </a:p>
          <a:p>
            <a:pPr algn="r"/>
            <a:r>
              <a:rPr lang="en-US" sz="1000" b="1" dirty="0"/>
              <a:t>British Virgin Islands (1)</a:t>
            </a:r>
          </a:p>
          <a:p>
            <a:pPr algn="r"/>
            <a:r>
              <a:rPr lang="en-US" sz="1000" b="1" dirty="0"/>
              <a:t>Costa Rica (1)</a:t>
            </a:r>
          </a:p>
          <a:p>
            <a:pPr algn="r"/>
            <a:r>
              <a:rPr lang="en-US" sz="1000" b="1" dirty="0"/>
              <a:t>Dominica (1)</a:t>
            </a:r>
          </a:p>
          <a:p>
            <a:pPr algn="r"/>
            <a:r>
              <a:rPr lang="en-US" sz="1000" b="1" dirty="0"/>
              <a:t>France-</a:t>
            </a:r>
            <a:r>
              <a:rPr lang="en-US" sz="1000" b="1" dirty="0" err="1"/>
              <a:t>Guadaloupe</a:t>
            </a:r>
            <a:r>
              <a:rPr lang="en-US" sz="1000" b="1" dirty="0"/>
              <a:t> (1)</a:t>
            </a:r>
          </a:p>
          <a:p>
            <a:pPr algn="r"/>
            <a:r>
              <a:rPr lang="en-US" sz="1000" b="1" dirty="0"/>
              <a:t>Grenada (3)</a:t>
            </a:r>
          </a:p>
          <a:p>
            <a:pPr algn="r"/>
            <a:r>
              <a:rPr lang="en-US" sz="1000" b="1" dirty="0"/>
              <a:t>Haiti (1)</a:t>
            </a:r>
          </a:p>
          <a:p>
            <a:pPr algn="r"/>
            <a:r>
              <a:rPr lang="en-US" sz="1000" b="1" dirty="0"/>
              <a:t>Honduras (2)</a:t>
            </a:r>
          </a:p>
          <a:p>
            <a:pPr algn="r"/>
            <a:r>
              <a:rPr lang="en-US" sz="1000" b="1" dirty="0"/>
              <a:t>Jamaica (1)</a:t>
            </a:r>
          </a:p>
          <a:p>
            <a:pPr algn="r"/>
            <a:r>
              <a:rPr lang="en-US" sz="1000" b="1" dirty="0"/>
              <a:t>Nicaragua (2)</a:t>
            </a:r>
          </a:p>
          <a:p>
            <a:pPr algn="r"/>
            <a:r>
              <a:rPr lang="en-US" sz="1000" b="1" dirty="0"/>
              <a:t>Saint Kitts and Nevis (1)</a:t>
            </a:r>
          </a:p>
          <a:p>
            <a:pPr algn="r"/>
            <a:r>
              <a:rPr lang="en-US" sz="1000" b="1" dirty="0"/>
              <a:t>Saint Lucia (1)</a:t>
            </a:r>
          </a:p>
          <a:p>
            <a:pPr algn="r"/>
            <a:r>
              <a:rPr lang="en-US" sz="1000" b="1" dirty="0"/>
              <a:t>St. Vincent and Grenadines (2)</a:t>
            </a:r>
          </a:p>
          <a:p>
            <a:pPr algn="r"/>
            <a:r>
              <a:rPr lang="en-US" sz="1000" b="1" dirty="0"/>
              <a:t>Trinidad and Tobago (1)</a:t>
            </a:r>
          </a:p>
          <a:p>
            <a:pPr algn="r"/>
            <a:r>
              <a:rPr lang="en-US" sz="1000" b="1" dirty="0"/>
              <a:t>United Kingdom – Anguilla (1)</a:t>
            </a:r>
          </a:p>
        </p:txBody>
      </p:sp>
      <p:pic>
        <p:nvPicPr>
          <p:cNvPr id="11" name="Picture 10">
            <a:extLst>
              <a:ext uri="{FF2B5EF4-FFF2-40B4-BE49-F238E27FC236}">
                <a16:creationId xmlns:a16="http://schemas.microsoft.com/office/drawing/2014/main" id="{3BC6DDE1-F2E4-37ED-F7A2-604BA9A3B89A}"/>
              </a:ext>
            </a:extLst>
          </p:cNvPr>
          <p:cNvPicPr>
            <a:picLocks noChangeAspect="1"/>
          </p:cNvPicPr>
          <p:nvPr/>
        </p:nvPicPr>
        <p:blipFill>
          <a:blip r:embed="rId4"/>
          <a:stretch>
            <a:fillRect/>
          </a:stretch>
        </p:blipFill>
        <p:spPr>
          <a:xfrm>
            <a:off x="85623" y="1313351"/>
            <a:ext cx="8460000" cy="1153008"/>
          </a:xfrm>
          <a:prstGeom prst="rect">
            <a:avLst/>
          </a:prstGeom>
        </p:spPr>
      </p:pic>
      <p:pic>
        <p:nvPicPr>
          <p:cNvPr id="12" name="Picture 11">
            <a:extLst>
              <a:ext uri="{FF2B5EF4-FFF2-40B4-BE49-F238E27FC236}">
                <a16:creationId xmlns:a16="http://schemas.microsoft.com/office/drawing/2014/main" id="{8CE4ECFF-E270-38E2-B051-2572450D2BAB}"/>
              </a:ext>
            </a:extLst>
          </p:cNvPr>
          <p:cNvPicPr>
            <a:picLocks noChangeAspect="1"/>
          </p:cNvPicPr>
          <p:nvPr/>
        </p:nvPicPr>
        <p:blipFill>
          <a:blip r:embed="rId5"/>
          <a:stretch>
            <a:fillRect/>
          </a:stretch>
        </p:blipFill>
        <p:spPr>
          <a:xfrm>
            <a:off x="85623" y="2466359"/>
            <a:ext cx="8460000" cy="3734545"/>
          </a:xfrm>
          <a:prstGeom prst="rect">
            <a:avLst/>
          </a:prstGeom>
        </p:spPr>
      </p:pic>
    </p:spTree>
    <p:extLst>
      <p:ext uri="{BB962C8B-B14F-4D97-AF65-F5344CB8AC3E}">
        <p14:creationId xmlns:p14="http://schemas.microsoft.com/office/powerpoint/2010/main" val="19553797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f8e024d6-51f2-471b-ac2c-b1117d65062e}" enabled="1" method="Standard" siteId="{1d4fae52-39b3-4bfa-b0b3-022956b11194}" contentBits="0" removed="0"/>
</clbl:labelList>
</file>

<file path=docProps/app.xml><?xml version="1.0" encoding="utf-8"?>
<Properties xmlns="http://schemas.openxmlformats.org/officeDocument/2006/extended-properties" xmlns:vt="http://schemas.openxmlformats.org/officeDocument/2006/docPropsVTypes">
  <Template>TM03457503[[fn=Quotable]]</Template>
  <TotalTime>11307</TotalTime>
  <Words>1768</Words>
  <Application>Microsoft Macintosh PowerPoint</Application>
  <PresentationFormat>Widescreen</PresentationFormat>
  <Paragraphs>161</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Corbel</vt:lpstr>
      <vt:lpstr>Gill Sans Nova</vt:lpstr>
      <vt:lpstr>Wingdings</vt:lpstr>
      <vt:lpstr>Banded</vt:lpstr>
      <vt:lpstr>Ocean Decade Endorsed Actions - ICG/CARIBE-EWS </vt:lpstr>
      <vt:lpstr>ICG/CARIBE-EWS Decisions/Actions related to ODTP</vt:lpstr>
      <vt:lpstr>ICG/CARIBE-EWS Decisions/Actions related to ODTP</vt:lpstr>
      <vt:lpstr>ICG/CARIBE-EWS Decisions/Actions related to ODTP</vt:lpstr>
      <vt:lpstr>ICG/CARIBE-EWS Seismic &amp; Sea-Level Network</vt:lpstr>
      <vt:lpstr>ICG/CARIBE-EWS Decisions/Actions related to ODTP</vt:lpstr>
      <vt:lpstr>ICG/CARIBE-EWS Progress in TRRP</vt:lpstr>
      <vt:lpstr>ICG/CARIBE-EWS Progress in TRRP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Ocean Decade Tsunami Programme Research &amp; Development Plan</dc:title>
  <dc:creator>Sunanda M.V</dc:creator>
  <cp:lastModifiedBy>Ocal Necmioglu (UNESCO/IOC)</cp:lastModifiedBy>
  <cp:revision>864</cp:revision>
  <dcterms:created xsi:type="dcterms:W3CDTF">2023-02-23T05:03:46Z</dcterms:created>
  <dcterms:modified xsi:type="dcterms:W3CDTF">2025-01-17T10:43:29Z</dcterms:modified>
</cp:coreProperties>
</file>