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3"/>
  </p:notesMasterIdLst>
  <p:sldIdLst>
    <p:sldId id="258" r:id="rId2"/>
    <p:sldId id="1274" r:id="rId3"/>
    <p:sldId id="1285" r:id="rId4"/>
    <p:sldId id="1286" r:id="rId5"/>
    <p:sldId id="1287" r:id="rId6"/>
    <p:sldId id="261" r:id="rId7"/>
    <p:sldId id="1228" r:id="rId8"/>
    <p:sldId id="1214" r:id="rId9"/>
    <p:sldId id="265" r:id="rId10"/>
    <p:sldId id="1284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2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50D48-BE98-424E-AAE1-57A8A5515A3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37FAF6E-7161-4CE5-BF15-85F97F41CF38}">
      <dgm:prSet/>
      <dgm:spPr/>
      <dgm:t>
        <a:bodyPr/>
        <a:lstStyle/>
        <a:p>
          <a:r>
            <a:rPr lang="en-IN" b="1">
              <a:latin typeface="Gill Sans MT" panose="020B0502020104020203" pitchFamily="34" charset="0"/>
            </a:rPr>
            <a:t>Themes</a:t>
          </a:r>
          <a:endParaRPr lang="en-US">
            <a:latin typeface="Gill Sans MT" panose="020B0502020104020203" pitchFamily="34" charset="0"/>
          </a:endParaRPr>
        </a:p>
      </dgm:t>
    </dgm:pt>
    <dgm:pt modelId="{3FE303B8-21AC-4477-BF47-16D2B5A74953}" type="parTrans" cxnId="{FFBEFCDA-D00C-43AA-AE0A-BD3C40F602EA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510034F-65F2-42A7-8B2D-187D485F2452}" type="sibTrans" cxnId="{FFBEFCDA-D00C-43AA-AE0A-BD3C40F602EA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15F4202B-0939-46BF-98BE-45C8E33D0855}">
      <dgm:prSet/>
      <dgm:spPr/>
      <dgm:t>
        <a:bodyPr/>
        <a:lstStyle/>
        <a:p>
          <a:r>
            <a:rPr lang="en-IN" dirty="0">
              <a:latin typeface="Gill Sans MT" panose="020B0502020104020203" pitchFamily="34" charset="0"/>
            </a:rPr>
            <a:t>Tsunami hazard, vulnerability and risk assessment </a:t>
          </a:r>
          <a:endParaRPr lang="en-US" dirty="0">
            <a:latin typeface="Gill Sans MT" panose="020B0502020104020203" pitchFamily="34" charset="0"/>
          </a:endParaRPr>
        </a:p>
      </dgm:t>
    </dgm:pt>
    <dgm:pt modelId="{609E6F13-AF3B-4BFE-8DC6-1C2E9F894D77}" type="parTrans" cxnId="{A37322E1-4528-443C-880A-3717AB4EA61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89140626-C887-4448-9A09-F4D2ED179621}" type="sibTrans" cxnId="{A37322E1-4528-443C-880A-3717AB4EA61D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76FCD3A-6D20-42AB-BC13-7ED92E3E421E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Paleotsunami Studies</a:t>
          </a:r>
          <a:endParaRPr lang="en-US">
            <a:latin typeface="Gill Sans MT" panose="020B0502020104020203" pitchFamily="34" charset="0"/>
          </a:endParaRPr>
        </a:p>
      </dgm:t>
    </dgm:pt>
    <dgm:pt modelId="{D8493E7C-05B5-4BA8-AAF1-3B8353AEB944}" type="parTrans" cxnId="{C1782897-E433-4974-99E9-8BC68DF4B72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4A756870-7398-449E-B6EC-66452929AD51}" type="sibTrans" cxnId="{C1782897-E433-4974-99E9-8BC68DF4B72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9F28780-FA27-40E4-81AC-B1612D6E8759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Instrumentation and observation network </a:t>
          </a:r>
          <a:endParaRPr lang="en-US">
            <a:latin typeface="Gill Sans MT" panose="020B0502020104020203" pitchFamily="34" charset="0"/>
          </a:endParaRPr>
        </a:p>
      </dgm:t>
    </dgm:pt>
    <dgm:pt modelId="{60BE1B4E-4156-481D-873E-22D811F4F4B3}" type="parTrans" cxnId="{D33968AF-C904-48B9-B2CE-40A98373314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6EFC847-851C-4D27-AB9F-02A2947AD12E}" type="sibTrans" cxnId="{D33968AF-C904-48B9-B2CE-40A983733148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DEC9A5C9-DEC4-42B3-B14C-A35FA42E359E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Tsunamigenic earthquake source mechanisms</a:t>
          </a:r>
          <a:endParaRPr lang="en-US">
            <a:latin typeface="Gill Sans MT" panose="020B0502020104020203" pitchFamily="34" charset="0"/>
          </a:endParaRPr>
        </a:p>
      </dgm:t>
    </dgm:pt>
    <dgm:pt modelId="{B88A2DF1-1764-4FEE-8CB8-98FA40DE4541}" type="parTrans" cxnId="{68B46BB7-34C3-4A4E-85DB-BBA0F104C89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CC674A46-76F0-426D-BD5D-E713CAB3298E}" type="sibTrans" cxnId="{68B46BB7-34C3-4A4E-85DB-BBA0F104C892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3FA515B-6672-4F61-87C9-BC7050A460AC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Non-seismic and Complex tsunami sources</a:t>
          </a:r>
          <a:endParaRPr lang="en-US">
            <a:latin typeface="Gill Sans MT" panose="020B0502020104020203" pitchFamily="34" charset="0"/>
          </a:endParaRPr>
        </a:p>
      </dgm:t>
    </dgm:pt>
    <dgm:pt modelId="{9B8CDB87-C6FD-4F68-9CBB-3BCD24CAA6E5}" type="parTrans" cxnId="{4E6F1231-8509-4F79-B22B-C33362CD9F5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8658914D-C28E-4BD9-B2FC-59456A3A328C}" type="sibTrans" cxnId="{4E6F1231-8509-4F79-B22B-C33362CD9F56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2BFD2026-400B-48D5-9D7D-3FD37EBCAAF6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Tsunami modelling</a:t>
          </a:r>
          <a:endParaRPr lang="en-US">
            <a:latin typeface="Gill Sans MT" panose="020B0502020104020203" pitchFamily="34" charset="0"/>
          </a:endParaRPr>
        </a:p>
      </dgm:t>
    </dgm:pt>
    <dgm:pt modelId="{ED0637FB-8B2B-41C0-A59D-6FEB6099D04E}" type="parTrans" cxnId="{90C98920-987D-4C4C-82BA-1B573EB7E5B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1080003C-045C-4563-A6C6-55A72B0F5DDE}" type="sibTrans" cxnId="{90C98920-987D-4C4C-82BA-1B573EB7E5B4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90B3D107-8747-4BCE-9279-037A9383B400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AI/ML for Tsunami early warning system</a:t>
          </a:r>
          <a:endParaRPr lang="en-US">
            <a:latin typeface="Gill Sans MT" panose="020B0502020104020203" pitchFamily="34" charset="0"/>
          </a:endParaRPr>
        </a:p>
      </dgm:t>
    </dgm:pt>
    <dgm:pt modelId="{F6AE7ED1-C220-4F58-AED2-EEAAE28ACA17}" type="parTrans" cxnId="{98BBC6DA-C1F8-4DE3-B256-5469B3A64BC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EE6E6C6-AA97-4BF8-8BA2-684701B3A943}" type="sibTrans" cxnId="{98BBC6DA-C1F8-4DE3-B256-5469B3A64BC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A9A5567D-28A8-45F7-976D-0B70E3BBB53E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Field Surveys</a:t>
          </a:r>
          <a:endParaRPr lang="en-US">
            <a:latin typeface="Gill Sans MT" panose="020B0502020104020203" pitchFamily="34" charset="0"/>
          </a:endParaRPr>
        </a:p>
      </dgm:t>
    </dgm:pt>
    <dgm:pt modelId="{14B45113-23FE-4B68-82E1-B214946BF71E}" type="parTrans" cxnId="{FDB6946C-2A23-46F4-8225-3B66625E3457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E5A25632-1700-4299-89F4-DE3A73FC2680}" type="sibTrans" cxnId="{FDB6946C-2A23-46F4-8225-3B66625E3457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44A7D64F-C0E4-4A94-9619-5BAE3EF07C1F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Tsunami Awareness and Preparedness</a:t>
          </a:r>
          <a:endParaRPr lang="en-US">
            <a:latin typeface="Gill Sans MT" panose="020B0502020104020203" pitchFamily="34" charset="0"/>
          </a:endParaRPr>
        </a:p>
      </dgm:t>
    </dgm:pt>
    <dgm:pt modelId="{CB8D9E61-45FB-41A5-A07B-B4FC9D4CE03F}" type="parTrans" cxnId="{06E3A0B4-9B2E-4932-81FE-AA5D43F9000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6EDB706-D40F-4002-8227-BE80D51647A3}" type="sibTrans" cxnId="{06E3A0B4-9B2E-4932-81FE-AA5D43F9000E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8D9F0266-9EB5-469B-AF15-6FDAFD4E05DF}">
      <dgm:prSet/>
      <dgm:spPr/>
      <dgm:t>
        <a:bodyPr/>
        <a:lstStyle/>
        <a:p>
          <a:r>
            <a:rPr lang="en-IN">
              <a:latin typeface="Gill Sans MT" panose="020B0502020104020203" pitchFamily="34" charset="0"/>
            </a:rPr>
            <a:t>International Cooperation and Private Partnerships </a:t>
          </a:r>
          <a:endParaRPr lang="en-US">
            <a:latin typeface="Gill Sans MT" panose="020B0502020104020203" pitchFamily="34" charset="0"/>
          </a:endParaRPr>
        </a:p>
      </dgm:t>
    </dgm:pt>
    <dgm:pt modelId="{F11E1D07-99CE-434D-8797-F81D4A262222}" type="parTrans" cxnId="{B451840B-7210-4CE4-A86C-DECC0802733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5F4A3C8D-084F-4AE1-BF49-A7C788D6EC9E}" type="sibTrans" cxnId="{B451840B-7210-4CE4-A86C-DECC08027330}">
      <dgm:prSet/>
      <dgm:spPr/>
      <dgm:t>
        <a:bodyPr/>
        <a:lstStyle/>
        <a:p>
          <a:endParaRPr lang="en-US">
            <a:latin typeface="Gill Sans MT" panose="020B0502020104020203" pitchFamily="34" charset="0"/>
          </a:endParaRPr>
        </a:p>
      </dgm:t>
    </dgm:pt>
    <dgm:pt modelId="{040E72EA-55B5-48C7-8E67-480C061D60B9}" type="pres">
      <dgm:prSet presAssocID="{57650D48-BE98-424E-AAE1-57A8A5515A3F}" presName="vert0" presStyleCnt="0">
        <dgm:presLayoutVars>
          <dgm:dir/>
          <dgm:animOne val="branch"/>
          <dgm:animLvl val="lvl"/>
        </dgm:presLayoutVars>
      </dgm:prSet>
      <dgm:spPr/>
    </dgm:pt>
    <dgm:pt modelId="{D06E2429-E14A-4558-A581-0B59D4444C53}" type="pres">
      <dgm:prSet presAssocID="{637FAF6E-7161-4CE5-BF15-85F97F41CF38}" presName="thickLine" presStyleLbl="alignNode1" presStyleIdx="0" presStyleCnt="1" custLinFactNeighborX="708" custLinFactNeighborY="-6570"/>
      <dgm:spPr/>
    </dgm:pt>
    <dgm:pt modelId="{64599E93-EFDD-4837-80F7-7FBDE8BD4973}" type="pres">
      <dgm:prSet presAssocID="{637FAF6E-7161-4CE5-BF15-85F97F41CF38}" presName="horz1" presStyleCnt="0"/>
      <dgm:spPr/>
    </dgm:pt>
    <dgm:pt modelId="{447F3458-2A88-4802-8146-9EBA52D51C94}" type="pres">
      <dgm:prSet presAssocID="{637FAF6E-7161-4CE5-BF15-85F97F41CF38}" presName="tx1" presStyleLbl="revTx" presStyleIdx="0" presStyleCnt="11"/>
      <dgm:spPr/>
    </dgm:pt>
    <dgm:pt modelId="{8F1CCE58-254E-49F7-8DCC-86445A886443}" type="pres">
      <dgm:prSet presAssocID="{637FAF6E-7161-4CE5-BF15-85F97F41CF38}" presName="vert1" presStyleCnt="0"/>
      <dgm:spPr/>
    </dgm:pt>
    <dgm:pt modelId="{F79A8534-6793-46D1-862E-4D3FA1F93A7B}" type="pres">
      <dgm:prSet presAssocID="{15F4202B-0939-46BF-98BE-45C8E33D0855}" presName="vertSpace2a" presStyleCnt="0"/>
      <dgm:spPr/>
    </dgm:pt>
    <dgm:pt modelId="{16416BA3-CCA2-4232-9AAD-607AD77EB6EA}" type="pres">
      <dgm:prSet presAssocID="{15F4202B-0939-46BF-98BE-45C8E33D0855}" presName="horz2" presStyleCnt="0"/>
      <dgm:spPr/>
    </dgm:pt>
    <dgm:pt modelId="{705DC9DC-627A-4ED7-BA89-706A7FD7D6B5}" type="pres">
      <dgm:prSet presAssocID="{15F4202B-0939-46BF-98BE-45C8E33D0855}" presName="horzSpace2" presStyleCnt="0"/>
      <dgm:spPr/>
    </dgm:pt>
    <dgm:pt modelId="{C423DAFF-0E63-43D3-8857-A000C34D8B3E}" type="pres">
      <dgm:prSet presAssocID="{15F4202B-0939-46BF-98BE-45C8E33D0855}" presName="tx2" presStyleLbl="revTx" presStyleIdx="1" presStyleCnt="11"/>
      <dgm:spPr/>
    </dgm:pt>
    <dgm:pt modelId="{2BA36C3D-E187-4396-BDEA-B88674F9B8EC}" type="pres">
      <dgm:prSet presAssocID="{15F4202B-0939-46BF-98BE-45C8E33D0855}" presName="vert2" presStyleCnt="0"/>
      <dgm:spPr/>
    </dgm:pt>
    <dgm:pt modelId="{34FCAD59-F41D-421A-9B14-3BE71A281321}" type="pres">
      <dgm:prSet presAssocID="{15F4202B-0939-46BF-98BE-45C8E33D0855}" presName="thinLine2b" presStyleLbl="callout" presStyleIdx="0" presStyleCnt="10"/>
      <dgm:spPr/>
    </dgm:pt>
    <dgm:pt modelId="{032419DF-6EB0-4519-8246-69D5D7CAA4CF}" type="pres">
      <dgm:prSet presAssocID="{15F4202B-0939-46BF-98BE-45C8E33D0855}" presName="vertSpace2b" presStyleCnt="0"/>
      <dgm:spPr/>
    </dgm:pt>
    <dgm:pt modelId="{A1FFC0A3-2C78-4F6D-A3F6-69AB920E0547}" type="pres">
      <dgm:prSet presAssocID="{576FCD3A-6D20-42AB-BC13-7ED92E3E421E}" presName="horz2" presStyleCnt="0"/>
      <dgm:spPr/>
    </dgm:pt>
    <dgm:pt modelId="{8C5CC93F-7432-47DA-BC1F-7CA31F9F190B}" type="pres">
      <dgm:prSet presAssocID="{576FCD3A-6D20-42AB-BC13-7ED92E3E421E}" presName="horzSpace2" presStyleCnt="0"/>
      <dgm:spPr/>
    </dgm:pt>
    <dgm:pt modelId="{164F0690-F57F-4972-9CBD-F5F94B3289CC}" type="pres">
      <dgm:prSet presAssocID="{576FCD3A-6D20-42AB-BC13-7ED92E3E421E}" presName="tx2" presStyleLbl="revTx" presStyleIdx="2" presStyleCnt="11"/>
      <dgm:spPr/>
    </dgm:pt>
    <dgm:pt modelId="{C5B13FDC-C75C-44BA-9A7C-CADE11EAFC2B}" type="pres">
      <dgm:prSet presAssocID="{576FCD3A-6D20-42AB-BC13-7ED92E3E421E}" presName="vert2" presStyleCnt="0"/>
      <dgm:spPr/>
    </dgm:pt>
    <dgm:pt modelId="{36726738-1D48-40BB-8862-A376F9029B8A}" type="pres">
      <dgm:prSet presAssocID="{576FCD3A-6D20-42AB-BC13-7ED92E3E421E}" presName="thinLine2b" presStyleLbl="callout" presStyleIdx="1" presStyleCnt="10"/>
      <dgm:spPr/>
    </dgm:pt>
    <dgm:pt modelId="{66C83DC0-F64D-4A1E-8187-1C1695EB4CAF}" type="pres">
      <dgm:prSet presAssocID="{576FCD3A-6D20-42AB-BC13-7ED92E3E421E}" presName="vertSpace2b" presStyleCnt="0"/>
      <dgm:spPr/>
    </dgm:pt>
    <dgm:pt modelId="{41665AEF-5444-4700-A84B-6D91E4A39C7A}" type="pres">
      <dgm:prSet presAssocID="{C9F28780-FA27-40E4-81AC-B1612D6E8759}" presName="horz2" presStyleCnt="0"/>
      <dgm:spPr/>
    </dgm:pt>
    <dgm:pt modelId="{64F06A62-31A2-4F85-B9AA-E05DD6C3E8B0}" type="pres">
      <dgm:prSet presAssocID="{C9F28780-FA27-40E4-81AC-B1612D6E8759}" presName="horzSpace2" presStyleCnt="0"/>
      <dgm:spPr/>
    </dgm:pt>
    <dgm:pt modelId="{B5A582F6-61C9-48F9-9EB8-D1A64D019F5F}" type="pres">
      <dgm:prSet presAssocID="{C9F28780-FA27-40E4-81AC-B1612D6E8759}" presName="tx2" presStyleLbl="revTx" presStyleIdx="3" presStyleCnt="11"/>
      <dgm:spPr/>
    </dgm:pt>
    <dgm:pt modelId="{7CF3E2C7-35EA-4680-86D3-F8EB17E21F8B}" type="pres">
      <dgm:prSet presAssocID="{C9F28780-FA27-40E4-81AC-B1612D6E8759}" presName="vert2" presStyleCnt="0"/>
      <dgm:spPr/>
    </dgm:pt>
    <dgm:pt modelId="{623B6D5D-FF1F-4763-B9C5-D56327F3247A}" type="pres">
      <dgm:prSet presAssocID="{C9F28780-FA27-40E4-81AC-B1612D6E8759}" presName="thinLine2b" presStyleLbl="callout" presStyleIdx="2" presStyleCnt="10"/>
      <dgm:spPr/>
    </dgm:pt>
    <dgm:pt modelId="{C7772604-F964-48C6-B996-D8A53508FB5E}" type="pres">
      <dgm:prSet presAssocID="{C9F28780-FA27-40E4-81AC-B1612D6E8759}" presName="vertSpace2b" presStyleCnt="0"/>
      <dgm:spPr/>
    </dgm:pt>
    <dgm:pt modelId="{07C21319-C604-4656-BB0B-B50315850108}" type="pres">
      <dgm:prSet presAssocID="{DEC9A5C9-DEC4-42B3-B14C-A35FA42E359E}" presName="horz2" presStyleCnt="0"/>
      <dgm:spPr/>
    </dgm:pt>
    <dgm:pt modelId="{AA957700-CE13-4481-80E8-FA82F392DDCD}" type="pres">
      <dgm:prSet presAssocID="{DEC9A5C9-DEC4-42B3-B14C-A35FA42E359E}" presName="horzSpace2" presStyleCnt="0"/>
      <dgm:spPr/>
    </dgm:pt>
    <dgm:pt modelId="{C708B6E5-7526-41CE-A64B-67FFF79A77AB}" type="pres">
      <dgm:prSet presAssocID="{DEC9A5C9-DEC4-42B3-B14C-A35FA42E359E}" presName="tx2" presStyleLbl="revTx" presStyleIdx="4" presStyleCnt="11"/>
      <dgm:spPr/>
    </dgm:pt>
    <dgm:pt modelId="{6AA6A6CD-F451-4069-880E-5144B605384E}" type="pres">
      <dgm:prSet presAssocID="{DEC9A5C9-DEC4-42B3-B14C-A35FA42E359E}" presName="vert2" presStyleCnt="0"/>
      <dgm:spPr/>
    </dgm:pt>
    <dgm:pt modelId="{4C1B1AEC-0C22-471C-9015-66B96DDC4240}" type="pres">
      <dgm:prSet presAssocID="{DEC9A5C9-DEC4-42B3-B14C-A35FA42E359E}" presName="thinLine2b" presStyleLbl="callout" presStyleIdx="3" presStyleCnt="10"/>
      <dgm:spPr/>
    </dgm:pt>
    <dgm:pt modelId="{82D5D2D6-CD29-4A72-ACB1-AC5E2D8C929A}" type="pres">
      <dgm:prSet presAssocID="{DEC9A5C9-DEC4-42B3-B14C-A35FA42E359E}" presName="vertSpace2b" presStyleCnt="0"/>
      <dgm:spPr/>
    </dgm:pt>
    <dgm:pt modelId="{1562AD49-A1B0-4220-AA5E-70B08C9DF6D8}" type="pres">
      <dgm:prSet presAssocID="{A3FA515B-6672-4F61-87C9-BC7050A460AC}" presName="horz2" presStyleCnt="0"/>
      <dgm:spPr/>
    </dgm:pt>
    <dgm:pt modelId="{9D89AAEE-AD58-4D22-B6F2-0422DDD2F4AD}" type="pres">
      <dgm:prSet presAssocID="{A3FA515B-6672-4F61-87C9-BC7050A460AC}" presName="horzSpace2" presStyleCnt="0"/>
      <dgm:spPr/>
    </dgm:pt>
    <dgm:pt modelId="{0C3552FD-1EB1-4A88-97BC-346AE62D3085}" type="pres">
      <dgm:prSet presAssocID="{A3FA515B-6672-4F61-87C9-BC7050A460AC}" presName="tx2" presStyleLbl="revTx" presStyleIdx="5" presStyleCnt="11"/>
      <dgm:spPr/>
    </dgm:pt>
    <dgm:pt modelId="{F3DE58C0-8C9D-48D2-A4FC-2704737932ED}" type="pres">
      <dgm:prSet presAssocID="{A3FA515B-6672-4F61-87C9-BC7050A460AC}" presName="vert2" presStyleCnt="0"/>
      <dgm:spPr/>
    </dgm:pt>
    <dgm:pt modelId="{D53C97EE-41BA-4C12-9E74-716619CCEF2F}" type="pres">
      <dgm:prSet presAssocID="{A3FA515B-6672-4F61-87C9-BC7050A460AC}" presName="thinLine2b" presStyleLbl="callout" presStyleIdx="4" presStyleCnt="10"/>
      <dgm:spPr/>
    </dgm:pt>
    <dgm:pt modelId="{6E3083EA-3548-4B93-81E3-F81A48A7EE5D}" type="pres">
      <dgm:prSet presAssocID="{A3FA515B-6672-4F61-87C9-BC7050A460AC}" presName="vertSpace2b" presStyleCnt="0"/>
      <dgm:spPr/>
    </dgm:pt>
    <dgm:pt modelId="{4A528862-7A9D-40D2-BFBB-997FB776B855}" type="pres">
      <dgm:prSet presAssocID="{2BFD2026-400B-48D5-9D7D-3FD37EBCAAF6}" presName="horz2" presStyleCnt="0"/>
      <dgm:spPr/>
    </dgm:pt>
    <dgm:pt modelId="{704D628A-3B67-4F32-97FD-D94B300F2F48}" type="pres">
      <dgm:prSet presAssocID="{2BFD2026-400B-48D5-9D7D-3FD37EBCAAF6}" presName="horzSpace2" presStyleCnt="0"/>
      <dgm:spPr/>
    </dgm:pt>
    <dgm:pt modelId="{A17B451B-7812-4D7B-97B6-348B6D332E5D}" type="pres">
      <dgm:prSet presAssocID="{2BFD2026-400B-48D5-9D7D-3FD37EBCAAF6}" presName="tx2" presStyleLbl="revTx" presStyleIdx="6" presStyleCnt="11"/>
      <dgm:spPr/>
    </dgm:pt>
    <dgm:pt modelId="{67948EA1-FBE6-4797-B83E-7F84EA0934D6}" type="pres">
      <dgm:prSet presAssocID="{2BFD2026-400B-48D5-9D7D-3FD37EBCAAF6}" presName="vert2" presStyleCnt="0"/>
      <dgm:spPr/>
    </dgm:pt>
    <dgm:pt modelId="{8608B182-D255-4994-90EA-ACDACC4767EA}" type="pres">
      <dgm:prSet presAssocID="{2BFD2026-400B-48D5-9D7D-3FD37EBCAAF6}" presName="thinLine2b" presStyleLbl="callout" presStyleIdx="5" presStyleCnt="10"/>
      <dgm:spPr/>
    </dgm:pt>
    <dgm:pt modelId="{CC174D1A-11BD-446C-BA78-82EA7B781B67}" type="pres">
      <dgm:prSet presAssocID="{2BFD2026-400B-48D5-9D7D-3FD37EBCAAF6}" presName="vertSpace2b" presStyleCnt="0"/>
      <dgm:spPr/>
    </dgm:pt>
    <dgm:pt modelId="{A11E29FC-0ABE-4496-AD85-364852766D0E}" type="pres">
      <dgm:prSet presAssocID="{90B3D107-8747-4BCE-9279-037A9383B400}" presName="horz2" presStyleCnt="0"/>
      <dgm:spPr/>
    </dgm:pt>
    <dgm:pt modelId="{C9CF2DCE-6C96-4F11-8B97-60155EEAA6D7}" type="pres">
      <dgm:prSet presAssocID="{90B3D107-8747-4BCE-9279-037A9383B400}" presName="horzSpace2" presStyleCnt="0"/>
      <dgm:spPr/>
    </dgm:pt>
    <dgm:pt modelId="{E572B7CA-35FA-4569-9C19-5693A69EB3E9}" type="pres">
      <dgm:prSet presAssocID="{90B3D107-8747-4BCE-9279-037A9383B400}" presName="tx2" presStyleLbl="revTx" presStyleIdx="7" presStyleCnt="11"/>
      <dgm:spPr/>
    </dgm:pt>
    <dgm:pt modelId="{3E58C86D-F9A2-4431-8CD7-9F0C49806E29}" type="pres">
      <dgm:prSet presAssocID="{90B3D107-8747-4BCE-9279-037A9383B400}" presName="vert2" presStyleCnt="0"/>
      <dgm:spPr/>
    </dgm:pt>
    <dgm:pt modelId="{FEF1745F-8367-4F62-A0B4-156214928BDB}" type="pres">
      <dgm:prSet presAssocID="{90B3D107-8747-4BCE-9279-037A9383B400}" presName="thinLine2b" presStyleLbl="callout" presStyleIdx="6" presStyleCnt="10"/>
      <dgm:spPr/>
    </dgm:pt>
    <dgm:pt modelId="{10B240FA-4043-4415-BA0A-68FDF1A8110C}" type="pres">
      <dgm:prSet presAssocID="{90B3D107-8747-4BCE-9279-037A9383B400}" presName="vertSpace2b" presStyleCnt="0"/>
      <dgm:spPr/>
    </dgm:pt>
    <dgm:pt modelId="{FA5BADDE-942A-42E9-A5D6-70B94EAEB40E}" type="pres">
      <dgm:prSet presAssocID="{A9A5567D-28A8-45F7-976D-0B70E3BBB53E}" presName="horz2" presStyleCnt="0"/>
      <dgm:spPr/>
    </dgm:pt>
    <dgm:pt modelId="{CF51B94A-51F4-4976-AC36-CAE47B872676}" type="pres">
      <dgm:prSet presAssocID="{A9A5567D-28A8-45F7-976D-0B70E3BBB53E}" presName="horzSpace2" presStyleCnt="0"/>
      <dgm:spPr/>
    </dgm:pt>
    <dgm:pt modelId="{417D9578-F218-46AB-9790-A9BC444F7DAD}" type="pres">
      <dgm:prSet presAssocID="{A9A5567D-28A8-45F7-976D-0B70E3BBB53E}" presName="tx2" presStyleLbl="revTx" presStyleIdx="8" presStyleCnt="11"/>
      <dgm:spPr/>
    </dgm:pt>
    <dgm:pt modelId="{20CB32E5-B1DD-4001-9961-04E189D6E5CC}" type="pres">
      <dgm:prSet presAssocID="{A9A5567D-28A8-45F7-976D-0B70E3BBB53E}" presName="vert2" presStyleCnt="0"/>
      <dgm:spPr/>
    </dgm:pt>
    <dgm:pt modelId="{A6E85407-105A-4D42-9999-03AA237B6D8C}" type="pres">
      <dgm:prSet presAssocID="{A9A5567D-28A8-45F7-976D-0B70E3BBB53E}" presName="thinLine2b" presStyleLbl="callout" presStyleIdx="7" presStyleCnt="10"/>
      <dgm:spPr/>
    </dgm:pt>
    <dgm:pt modelId="{EBC42849-A0BE-42BC-BFCE-536B85A90A42}" type="pres">
      <dgm:prSet presAssocID="{A9A5567D-28A8-45F7-976D-0B70E3BBB53E}" presName="vertSpace2b" presStyleCnt="0"/>
      <dgm:spPr/>
    </dgm:pt>
    <dgm:pt modelId="{E33B0D8E-49F8-4FA8-9BC1-55DC231F7589}" type="pres">
      <dgm:prSet presAssocID="{44A7D64F-C0E4-4A94-9619-5BAE3EF07C1F}" presName="horz2" presStyleCnt="0"/>
      <dgm:spPr/>
    </dgm:pt>
    <dgm:pt modelId="{E6B2319C-4263-4E51-BC6C-435551F2B808}" type="pres">
      <dgm:prSet presAssocID="{44A7D64F-C0E4-4A94-9619-5BAE3EF07C1F}" presName="horzSpace2" presStyleCnt="0"/>
      <dgm:spPr/>
    </dgm:pt>
    <dgm:pt modelId="{939A35DA-3DBD-46C8-90D7-DEC87A1623C5}" type="pres">
      <dgm:prSet presAssocID="{44A7D64F-C0E4-4A94-9619-5BAE3EF07C1F}" presName="tx2" presStyleLbl="revTx" presStyleIdx="9" presStyleCnt="11"/>
      <dgm:spPr/>
    </dgm:pt>
    <dgm:pt modelId="{2F96FA14-DD70-49F3-9B22-4535E834F35A}" type="pres">
      <dgm:prSet presAssocID="{44A7D64F-C0E4-4A94-9619-5BAE3EF07C1F}" presName="vert2" presStyleCnt="0"/>
      <dgm:spPr/>
    </dgm:pt>
    <dgm:pt modelId="{2FE61843-9722-40D6-AE23-1383CD15D07D}" type="pres">
      <dgm:prSet presAssocID="{44A7D64F-C0E4-4A94-9619-5BAE3EF07C1F}" presName="thinLine2b" presStyleLbl="callout" presStyleIdx="8" presStyleCnt="10"/>
      <dgm:spPr/>
    </dgm:pt>
    <dgm:pt modelId="{693D49E1-D209-490B-A918-482CD057E20E}" type="pres">
      <dgm:prSet presAssocID="{44A7D64F-C0E4-4A94-9619-5BAE3EF07C1F}" presName="vertSpace2b" presStyleCnt="0"/>
      <dgm:spPr/>
    </dgm:pt>
    <dgm:pt modelId="{ABC0B663-2257-4E9B-A0A3-99E99FBEB0D5}" type="pres">
      <dgm:prSet presAssocID="{8D9F0266-9EB5-469B-AF15-6FDAFD4E05DF}" presName="horz2" presStyleCnt="0"/>
      <dgm:spPr/>
    </dgm:pt>
    <dgm:pt modelId="{BE71FFA1-2F56-4169-B902-9A7D803CC247}" type="pres">
      <dgm:prSet presAssocID="{8D9F0266-9EB5-469B-AF15-6FDAFD4E05DF}" presName="horzSpace2" presStyleCnt="0"/>
      <dgm:spPr/>
    </dgm:pt>
    <dgm:pt modelId="{08F2F50D-99F5-43FE-9707-A4475C7EE840}" type="pres">
      <dgm:prSet presAssocID="{8D9F0266-9EB5-469B-AF15-6FDAFD4E05DF}" presName="tx2" presStyleLbl="revTx" presStyleIdx="10" presStyleCnt="11"/>
      <dgm:spPr/>
    </dgm:pt>
    <dgm:pt modelId="{1F9C29F6-0F20-4968-91F1-E6EDA7D1B2C7}" type="pres">
      <dgm:prSet presAssocID="{8D9F0266-9EB5-469B-AF15-6FDAFD4E05DF}" presName="vert2" presStyleCnt="0"/>
      <dgm:spPr/>
    </dgm:pt>
    <dgm:pt modelId="{0DE3C748-572D-4806-BB42-4E5841C7DFF3}" type="pres">
      <dgm:prSet presAssocID="{8D9F0266-9EB5-469B-AF15-6FDAFD4E05DF}" presName="thinLine2b" presStyleLbl="callout" presStyleIdx="9" presStyleCnt="10"/>
      <dgm:spPr/>
    </dgm:pt>
    <dgm:pt modelId="{BAA997B6-1573-4931-B0BB-F3F09D1BB2F4}" type="pres">
      <dgm:prSet presAssocID="{8D9F0266-9EB5-469B-AF15-6FDAFD4E05DF}" presName="vertSpace2b" presStyleCnt="0"/>
      <dgm:spPr/>
    </dgm:pt>
  </dgm:ptLst>
  <dgm:cxnLst>
    <dgm:cxn modelId="{B451840B-7210-4CE4-A86C-DECC08027330}" srcId="{637FAF6E-7161-4CE5-BF15-85F97F41CF38}" destId="{8D9F0266-9EB5-469B-AF15-6FDAFD4E05DF}" srcOrd="9" destOrd="0" parTransId="{F11E1D07-99CE-434D-8797-F81D4A262222}" sibTransId="{5F4A3C8D-084F-4AE1-BF49-A7C788D6EC9E}"/>
    <dgm:cxn modelId="{90C98920-987D-4C4C-82BA-1B573EB7E5B4}" srcId="{637FAF6E-7161-4CE5-BF15-85F97F41CF38}" destId="{2BFD2026-400B-48D5-9D7D-3FD37EBCAAF6}" srcOrd="5" destOrd="0" parTransId="{ED0637FB-8B2B-41C0-A59D-6FEB6099D04E}" sibTransId="{1080003C-045C-4563-A6C6-55A72B0F5DDE}"/>
    <dgm:cxn modelId="{7418A130-1C8D-430F-9B88-A99D3313FFC4}" type="presOf" srcId="{90B3D107-8747-4BCE-9279-037A9383B400}" destId="{E572B7CA-35FA-4569-9C19-5693A69EB3E9}" srcOrd="0" destOrd="0" presId="urn:microsoft.com/office/officeart/2008/layout/LinedList"/>
    <dgm:cxn modelId="{4E6F1231-8509-4F79-B22B-C33362CD9F56}" srcId="{637FAF6E-7161-4CE5-BF15-85F97F41CF38}" destId="{A3FA515B-6672-4F61-87C9-BC7050A460AC}" srcOrd="4" destOrd="0" parTransId="{9B8CDB87-C6FD-4F68-9CBB-3BCD24CAA6E5}" sibTransId="{8658914D-C28E-4BD9-B2FC-59456A3A328C}"/>
    <dgm:cxn modelId="{5FF48331-45A1-4B6D-94F4-8AC5372D6256}" type="presOf" srcId="{57650D48-BE98-424E-AAE1-57A8A5515A3F}" destId="{040E72EA-55B5-48C7-8E67-480C061D60B9}" srcOrd="0" destOrd="0" presId="urn:microsoft.com/office/officeart/2008/layout/LinedList"/>
    <dgm:cxn modelId="{1C1DA833-0E8D-4313-BD48-F8EAD225CEB9}" type="presOf" srcId="{A9A5567D-28A8-45F7-976D-0B70E3BBB53E}" destId="{417D9578-F218-46AB-9790-A9BC444F7DAD}" srcOrd="0" destOrd="0" presId="urn:microsoft.com/office/officeart/2008/layout/LinedList"/>
    <dgm:cxn modelId="{7F52D74A-8D5F-48C3-AC88-6E143E717290}" type="presOf" srcId="{DEC9A5C9-DEC4-42B3-B14C-A35FA42E359E}" destId="{C708B6E5-7526-41CE-A64B-67FFF79A77AB}" srcOrd="0" destOrd="0" presId="urn:microsoft.com/office/officeart/2008/layout/LinedList"/>
    <dgm:cxn modelId="{FDB6946C-2A23-46F4-8225-3B66625E3457}" srcId="{637FAF6E-7161-4CE5-BF15-85F97F41CF38}" destId="{A9A5567D-28A8-45F7-976D-0B70E3BBB53E}" srcOrd="7" destOrd="0" parTransId="{14B45113-23FE-4B68-82E1-B214946BF71E}" sibTransId="{E5A25632-1700-4299-89F4-DE3A73FC2680}"/>
    <dgm:cxn modelId="{5ADACB58-4D00-43C5-8D2E-C41007ACEEA4}" type="presOf" srcId="{2BFD2026-400B-48D5-9D7D-3FD37EBCAAF6}" destId="{A17B451B-7812-4D7B-97B6-348B6D332E5D}" srcOrd="0" destOrd="0" presId="urn:microsoft.com/office/officeart/2008/layout/LinedList"/>
    <dgm:cxn modelId="{9BA2E559-00FD-4505-8831-61C6BE0170AB}" type="presOf" srcId="{44A7D64F-C0E4-4A94-9619-5BAE3EF07C1F}" destId="{939A35DA-3DBD-46C8-90D7-DEC87A1623C5}" srcOrd="0" destOrd="0" presId="urn:microsoft.com/office/officeart/2008/layout/LinedList"/>
    <dgm:cxn modelId="{E0D9FF96-A4E1-4B3E-91F2-428EDC3AC8DD}" type="presOf" srcId="{576FCD3A-6D20-42AB-BC13-7ED92E3E421E}" destId="{164F0690-F57F-4972-9CBD-F5F94B3289CC}" srcOrd="0" destOrd="0" presId="urn:microsoft.com/office/officeart/2008/layout/LinedList"/>
    <dgm:cxn modelId="{C1782897-E433-4974-99E9-8BC68DF4B726}" srcId="{637FAF6E-7161-4CE5-BF15-85F97F41CF38}" destId="{576FCD3A-6D20-42AB-BC13-7ED92E3E421E}" srcOrd="1" destOrd="0" parTransId="{D8493E7C-05B5-4BA8-AAF1-3B8353AEB944}" sibTransId="{4A756870-7398-449E-B6EC-66452929AD51}"/>
    <dgm:cxn modelId="{D33968AF-C904-48B9-B2CE-40A983733148}" srcId="{637FAF6E-7161-4CE5-BF15-85F97F41CF38}" destId="{C9F28780-FA27-40E4-81AC-B1612D6E8759}" srcOrd="2" destOrd="0" parTransId="{60BE1B4E-4156-481D-873E-22D811F4F4B3}" sibTransId="{56EFC847-851C-4D27-AB9F-02A2947AD12E}"/>
    <dgm:cxn modelId="{06E3A0B4-9B2E-4932-81FE-AA5D43F9000E}" srcId="{637FAF6E-7161-4CE5-BF15-85F97F41CF38}" destId="{44A7D64F-C0E4-4A94-9619-5BAE3EF07C1F}" srcOrd="8" destOrd="0" parTransId="{CB8D9E61-45FB-41A5-A07B-B4FC9D4CE03F}" sibTransId="{06EDB706-D40F-4002-8227-BE80D51647A3}"/>
    <dgm:cxn modelId="{68B46BB7-34C3-4A4E-85DB-BBA0F104C892}" srcId="{637FAF6E-7161-4CE5-BF15-85F97F41CF38}" destId="{DEC9A5C9-DEC4-42B3-B14C-A35FA42E359E}" srcOrd="3" destOrd="0" parTransId="{B88A2DF1-1764-4FEE-8CB8-98FA40DE4541}" sibTransId="{CC674A46-76F0-426D-BD5D-E713CAB3298E}"/>
    <dgm:cxn modelId="{4E5BABB9-16CF-413E-8DBF-D476D200A38A}" type="presOf" srcId="{637FAF6E-7161-4CE5-BF15-85F97F41CF38}" destId="{447F3458-2A88-4802-8146-9EBA52D51C94}" srcOrd="0" destOrd="0" presId="urn:microsoft.com/office/officeart/2008/layout/LinedList"/>
    <dgm:cxn modelId="{E9F7E9B9-0DF4-4761-AB3F-3DE9642DB857}" type="presOf" srcId="{C9F28780-FA27-40E4-81AC-B1612D6E8759}" destId="{B5A582F6-61C9-48F9-9EB8-D1A64D019F5F}" srcOrd="0" destOrd="0" presId="urn:microsoft.com/office/officeart/2008/layout/LinedList"/>
    <dgm:cxn modelId="{98BBC6DA-C1F8-4DE3-B256-5469B3A64BCE}" srcId="{637FAF6E-7161-4CE5-BF15-85F97F41CF38}" destId="{90B3D107-8747-4BCE-9279-037A9383B400}" srcOrd="6" destOrd="0" parTransId="{F6AE7ED1-C220-4F58-AED2-EEAAE28ACA17}" sibTransId="{5EE6E6C6-AA97-4BF8-8BA2-684701B3A943}"/>
    <dgm:cxn modelId="{2CBBFCDA-BB02-44A0-9541-C670E97D4693}" type="presOf" srcId="{8D9F0266-9EB5-469B-AF15-6FDAFD4E05DF}" destId="{08F2F50D-99F5-43FE-9707-A4475C7EE840}" srcOrd="0" destOrd="0" presId="urn:microsoft.com/office/officeart/2008/layout/LinedList"/>
    <dgm:cxn modelId="{FFBEFCDA-D00C-43AA-AE0A-BD3C40F602EA}" srcId="{57650D48-BE98-424E-AAE1-57A8A5515A3F}" destId="{637FAF6E-7161-4CE5-BF15-85F97F41CF38}" srcOrd="0" destOrd="0" parTransId="{3FE303B8-21AC-4477-BF47-16D2B5A74953}" sibTransId="{2510034F-65F2-42A7-8B2D-187D485F2452}"/>
    <dgm:cxn modelId="{A37322E1-4528-443C-880A-3717AB4EA61D}" srcId="{637FAF6E-7161-4CE5-BF15-85F97F41CF38}" destId="{15F4202B-0939-46BF-98BE-45C8E33D0855}" srcOrd="0" destOrd="0" parTransId="{609E6F13-AF3B-4BFE-8DC6-1C2E9F894D77}" sibTransId="{89140626-C887-4448-9A09-F4D2ED179621}"/>
    <dgm:cxn modelId="{5BD731F6-7F78-457D-B759-57690DC94F7B}" type="presOf" srcId="{15F4202B-0939-46BF-98BE-45C8E33D0855}" destId="{C423DAFF-0E63-43D3-8857-A000C34D8B3E}" srcOrd="0" destOrd="0" presId="urn:microsoft.com/office/officeart/2008/layout/LinedList"/>
    <dgm:cxn modelId="{0DEBF6F8-789C-421E-96DE-5106DDAA558A}" type="presOf" srcId="{A3FA515B-6672-4F61-87C9-BC7050A460AC}" destId="{0C3552FD-1EB1-4A88-97BC-346AE62D3085}" srcOrd="0" destOrd="0" presId="urn:microsoft.com/office/officeart/2008/layout/LinedList"/>
    <dgm:cxn modelId="{A8181400-60E6-41B8-B6FA-3E3E3442AD3D}" type="presParOf" srcId="{040E72EA-55B5-48C7-8E67-480C061D60B9}" destId="{D06E2429-E14A-4558-A581-0B59D4444C53}" srcOrd="0" destOrd="0" presId="urn:microsoft.com/office/officeart/2008/layout/LinedList"/>
    <dgm:cxn modelId="{23F7C095-275E-4BAE-819F-3DDA422F5EA4}" type="presParOf" srcId="{040E72EA-55B5-48C7-8E67-480C061D60B9}" destId="{64599E93-EFDD-4837-80F7-7FBDE8BD4973}" srcOrd="1" destOrd="0" presId="urn:microsoft.com/office/officeart/2008/layout/LinedList"/>
    <dgm:cxn modelId="{657F1FEA-EE69-4FC5-9229-3E58E7BB55BA}" type="presParOf" srcId="{64599E93-EFDD-4837-80F7-7FBDE8BD4973}" destId="{447F3458-2A88-4802-8146-9EBA52D51C94}" srcOrd="0" destOrd="0" presId="urn:microsoft.com/office/officeart/2008/layout/LinedList"/>
    <dgm:cxn modelId="{1E6FA395-B655-4D45-94D0-50300C7745D1}" type="presParOf" srcId="{64599E93-EFDD-4837-80F7-7FBDE8BD4973}" destId="{8F1CCE58-254E-49F7-8DCC-86445A886443}" srcOrd="1" destOrd="0" presId="urn:microsoft.com/office/officeart/2008/layout/LinedList"/>
    <dgm:cxn modelId="{20F380C3-E099-419F-B4CC-0E09E800BAB8}" type="presParOf" srcId="{8F1CCE58-254E-49F7-8DCC-86445A886443}" destId="{F79A8534-6793-46D1-862E-4D3FA1F93A7B}" srcOrd="0" destOrd="0" presId="urn:microsoft.com/office/officeart/2008/layout/LinedList"/>
    <dgm:cxn modelId="{EAE2E46F-0C7D-4685-8322-2AC0C25AB697}" type="presParOf" srcId="{8F1CCE58-254E-49F7-8DCC-86445A886443}" destId="{16416BA3-CCA2-4232-9AAD-607AD77EB6EA}" srcOrd="1" destOrd="0" presId="urn:microsoft.com/office/officeart/2008/layout/LinedList"/>
    <dgm:cxn modelId="{BB66D466-9878-40C8-9885-7F2664A318F1}" type="presParOf" srcId="{16416BA3-CCA2-4232-9AAD-607AD77EB6EA}" destId="{705DC9DC-627A-4ED7-BA89-706A7FD7D6B5}" srcOrd="0" destOrd="0" presId="urn:microsoft.com/office/officeart/2008/layout/LinedList"/>
    <dgm:cxn modelId="{588E5944-0C8A-4BF0-8BD5-0966EDFB2DA2}" type="presParOf" srcId="{16416BA3-CCA2-4232-9AAD-607AD77EB6EA}" destId="{C423DAFF-0E63-43D3-8857-A000C34D8B3E}" srcOrd="1" destOrd="0" presId="urn:microsoft.com/office/officeart/2008/layout/LinedList"/>
    <dgm:cxn modelId="{3B332633-7017-496D-987D-2976A9DE8C2D}" type="presParOf" srcId="{16416BA3-CCA2-4232-9AAD-607AD77EB6EA}" destId="{2BA36C3D-E187-4396-BDEA-B88674F9B8EC}" srcOrd="2" destOrd="0" presId="urn:microsoft.com/office/officeart/2008/layout/LinedList"/>
    <dgm:cxn modelId="{7A6FA0A7-32F0-40E5-A6C9-EBB120056A0A}" type="presParOf" srcId="{8F1CCE58-254E-49F7-8DCC-86445A886443}" destId="{34FCAD59-F41D-421A-9B14-3BE71A281321}" srcOrd="2" destOrd="0" presId="urn:microsoft.com/office/officeart/2008/layout/LinedList"/>
    <dgm:cxn modelId="{9D533AE6-2A18-4C87-9657-9BCBC685C996}" type="presParOf" srcId="{8F1CCE58-254E-49F7-8DCC-86445A886443}" destId="{032419DF-6EB0-4519-8246-69D5D7CAA4CF}" srcOrd="3" destOrd="0" presId="urn:microsoft.com/office/officeart/2008/layout/LinedList"/>
    <dgm:cxn modelId="{DE530A16-4F0A-4C9B-835C-CE1021978399}" type="presParOf" srcId="{8F1CCE58-254E-49F7-8DCC-86445A886443}" destId="{A1FFC0A3-2C78-4F6D-A3F6-69AB920E0547}" srcOrd="4" destOrd="0" presId="urn:microsoft.com/office/officeart/2008/layout/LinedList"/>
    <dgm:cxn modelId="{8E02D6D3-5F21-4527-AD3F-75307EB67BAB}" type="presParOf" srcId="{A1FFC0A3-2C78-4F6D-A3F6-69AB920E0547}" destId="{8C5CC93F-7432-47DA-BC1F-7CA31F9F190B}" srcOrd="0" destOrd="0" presId="urn:microsoft.com/office/officeart/2008/layout/LinedList"/>
    <dgm:cxn modelId="{32B444F1-864B-4F1E-B1A3-DBC29BD5E3E8}" type="presParOf" srcId="{A1FFC0A3-2C78-4F6D-A3F6-69AB920E0547}" destId="{164F0690-F57F-4972-9CBD-F5F94B3289CC}" srcOrd="1" destOrd="0" presId="urn:microsoft.com/office/officeart/2008/layout/LinedList"/>
    <dgm:cxn modelId="{81E0B853-8342-4DEF-B5BA-212C6178957A}" type="presParOf" srcId="{A1FFC0A3-2C78-4F6D-A3F6-69AB920E0547}" destId="{C5B13FDC-C75C-44BA-9A7C-CADE11EAFC2B}" srcOrd="2" destOrd="0" presId="urn:microsoft.com/office/officeart/2008/layout/LinedList"/>
    <dgm:cxn modelId="{06B940EA-C92A-4D6C-928D-564AD14EA2AC}" type="presParOf" srcId="{8F1CCE58-254E-49F7-8DCC-86445A886443}" destId="{36726738-1D48-40BB-8862-A376F9029B8A}" srcOrd="5" destOrd="0" presId="urn:microsoft.com/office/officeart/2008/layout/LinedList"/>
    <dgm:cxn modelId="{1915B2A7-C623-4E3A-A4B0-715DD57CF7DC}" type="presParOf" srcId="{8F1CCE58-254E-49F7-8DCC-86445A886443}" destId="{66C83DC0-F64D-4A1E-8187-1C1695EB4CAF}" srcOrd="6" destOrd="0" presId="urn:microsoft.com/office/officeart/2008/layout/LinedList"/>
    <dgm:cxn modelId="{8F0EBB5E-7CBB-417A-9B58-73AFDCED3FCE}" type="presParOf" srcId="{8F1CCE58-254E-49F7-8DCC-86445A886443}" destId="{41665AEF-5444-4700-A84B-6D91E4A39C7A}" srcOrd="7" destOrd="0" presId="urn:microsoft.com/office/officeart/2008/layout/LinedList"/>
    <dgm:cxn modelId="{199BB2C8-5130-48C2-A590-9D58B56E3BB4}" type="presParOf" srcId="{41665AEF-5444-4700-A84B-6D91E4A39C7A}" destId="{64F06A62-31A2-4F85-B9AA-E05DD6C3E8B0}" srcOrd="0" destOrd="0" presId="urn:microsoft.com/office/officeart/2008/layout/LinedList"/>
    <dgm:cxn modelId="{D01E9E0E-794C-4738-8EC3-5DA91EC241B6}" type="presParOf" srcId="{41665AEF-5444-4700-A84B-6D91E4A39C7A}" destId="{B5A582F6-61C9-48F9-9EB8-D1A64D019F5F}" srcOrd="1" destOrd="0" presId="urn:microsoft.com/office/officeart/2008/layout/LinedList"/>
    <dgm:cxn modelId="{54952592-0E8B-4E35-B470-BE38AC05F9F0}" type="presParOf" srcId="{41665AEF-5444-4700-A84B-6D91E4A39C7A}" destId="{7CF3E2C7-35EA-4680-86D3-F8EB17E21F8B}" srcOrd="2" destOrd="0" presId="urn:microsoft.com/office/officeart/2008/layout/LinedList"/>
    <dgm:cxn modelId="{FA3A9FBD-80F5-4CAF-8C87-95AB022D5765}" type="presParOf" srcId="{8F1CCE58-254E-49F7-8DCC-86445A886443}" destId="{623B6D5D-FF1F-4763-B9C5-D56327F3247A}" srcOrd="8" destOrd="0" presId="urn:microsoft.com/office/officeart/2008/layout/LinedList"/>
    <dgm:cxn modelId="{FE1AC510-2857-4703-862B-994481B9F79A}" type="presParOf" srcId="{8F1CCE58-254E-49F7-8DCC-86445A886443}" destId="{C7772604-F964-48C6-B996-D8A53508FB5E}" srcOrd="9" destOrd="0" presId="urn:microsoft.com/office/officeart/2008/layout/LinedList"/>
    <dgm:cxn modelId="{D392E129-83D2-4E71-9ACC-EFB1A1061B08}" type="presParOf" srcId="{8F1CCE58-254E-49F7-8DCC-86445A886443}" destId="{07C21319-C604-4656-BB0B-B50315850108}" srcOrd="10" destOrd="0" presId="urn:microsoft.com/office/officeart/2008/layout/LinedList"/>
    <dgm:cxn modelId="{C9640474-338D-4238-BE51-A5A8A2B67703}" type="presParOf" srcId="{07C21319-C604-4656-BB0B-B50315850108}" destId="{AA957700-CE13-4481-80E8-FA82F392DDCD}" srcOrd="0" destOrd="0" presId="urn:microsoft.com/office/officeart/2008/layout/LinedList"/>
    <dgm:cxn modelId="{1D15A692-E4AA-45F9-9F11-E3CE939B0C5F}" type="presParOf" srcId="{07C21319-C604-4656-BB0B-B50315850108}" destId="{C708B6E5-7526-41CE-A64B-67FFF79A77AB}" srcOrd="1" destOrd="0" presId="urn:microsoft.com/office/officeart/2008/layout/LinedList"/>
    <dgm:cxn modelId="{768CBBD7-377A-4DCA-A3CD-8491684B6438}" type="presParOf" srcId="{07C21319-C604-4656-BB0B-B50315850108}" destId="{6AA6A6CD-F451-4069-880E-5144B605384E}" srcOrd="2" destOrd="0" presId="urn:microsoft.com/office/officeart/2008/layout/LinedList"/>
    <dgm:cxn modelId="{BB4A9076-E767-4D01-BB48-9A5B1F64B35B}" type="presParOf" srcId="{8F1CCE58-254E-49F7-8DCC-86445A886443}" destId="{4C1B1AEC-0C22-471C-9015-66B96DDC4240}" srcOrd="11" destOrd="0" presId="urn:microsoft.com/office/officeart/2008/layout/LinedList"/>
    <dgm:cxn modelId="{7A1070D9-5160-4129-840F-19A2E35B118E}" type="presParOf" srcId="{8F1CCE58-254E-49F7-8DCC-86445A886443}" destId="{82D5D2D6-CD29-4A72-ACB1-AC5E2D8C929A}" srcOrd="12" destOrd="0" presId="urn:microsoft.com/office/officeart/2008/layout/LinedList"/>
    <dgm:cxn modelId="{949BFDD0-B3DE-4553-A5C0-D4289CB0F7BC}" type="presParOf" srcId="{8F1CCE58-254E-49F7-8DCC-86445A886443}" destId="{1562AD49-A1B0-4220-AA5E-70B08C9DF6D8}" srcOrd="13" destOrd="0" presId="urn:microsoft.com/office/officeart/2008/layout/LinedList"/>
    <dgm:cxn modelId="{1FE547F5-7C3A-4D5E-962E-93C54007A164}" type="presParOf" srcId="{1562AD49-A1B0-4220-AA5E-70B08C9DF6D8}" destId="{9D89AAEE-AD58-4D22-B6F2-0422DDD2F4AD}" srcOrd="0" destOrd="0" presId="urn:microsoft.com/office/officeart/2008/layout/LinedList"/>
    <dgm:cxn modelId="{3732F265-590D-4BC5-A705-3FDBCDD04F0A}" type="presParOf" srcId="{1562AD49-A1B0-4220-AA5E-70B08C9DF6D8}" destId="{0C3552FD-1EB1-4A88-97BC-346AE62D3085}" srcOrd="1" destOrd="0" presId="urn:microsoft.com/office/officeart/2008/layout/LinedList"/>
    <dgm:cxn modelId="{30F8DD13-A301-4506-A712-F2E1D16CB43B}" type="presParOf" srcId="{1562AD49-A1B0-4220-AA5E-70B08C9DF6D8}" destId="{F3DE58C0-8C9D-48D2-A4FC-2704737932ED}" srcOrd="2" destOrd="0" presId="urn:microsoft.com/office/officeart/2008/layout/LinedList"/>
    <dgm:cxn modelId="{AF24192A-6600-434C-8743-56B96D923AEF}" type="presParOf" srcId="{8F1CCE58-254E-49F7-8DCC-86445A886443}" destId="{D53C97EE-41BA-4C12-9E74-716619CCEF2F}" srcOrd="14" destOrd="0" presId="urn:microsoft.com/office/officeart/2008/layout/LinedList"/>
    <dgm:cxn modelId="{644A6FBE-5D78-49E6-A8F7-26E5A44C9D9D}" type="presParOf" srcId="{8F1CCE58-254E-49F7-8DCC-86445A886443}" destId="{6E3083EA-3548-4B93-81E3-F81A48A7EE5D}" srcOrd="15" destOrd="0" presId="urn:microsoft.com/office/officeart/2008/layout/LinedList"/>
    <dgm:cxn modelId="{780044A0-121A-4A35-8777-5EDA3B01B920}" type="presParOf" srcId="{8F1CCE58-254E-49F7-8DCC-86445A886443}" destId="{4A528862-7A9D-40D2-BFBB-997FB776B855}" srcOrd="16" destOrd="0" presId="urn:microsoft.com/office/officeart/2008/layout/LinedList"/>
    <dgm:cxn modelId="{27A7E94F-C7F0-4069-AD49-8873E6E386EB}" type="presParOf" srcId="{4A528862-7A9D-40D2-BFBB-997FB776B855}" destId="{704D628A-3B67-4F32-97FD-D94B300F2F48}" srcOrd="0" destOrd="0" presId="urn:microsoft.com/office/officeart/2008/layout/LinedList"/>
    <dgm:cxn modelId="{9DC0A2FC-0E12-4AF5-B04F-90AE2327D4A5}" type="presParOf" srcId="{4A528862-7A9D-40D2-BFBB-997FB776B855}" destId="{A17B451B-7812-4D7B-97B6-348B6D332E5D}" srcOrd="1" destOrd="0" presId="urn:microsoft.com/office/officeart/2008/layout/LinedList"/>
    <dgm:cxn modelId="{02C935F0-A505-43AA-8AE9-C9C9FF3075CC}" type="presParOf" srcId="{4A528862-7A9D-40D2-BFBB-997FB776B855}" destId="{67948EA1-FBE6-4797-B83E-7F84EA0934D6}" srcOrd="2" destOrd="0" presId="urn:microsoft.com/office/officeart/2008/layout/LinedList"/>
    <dgm:cxn modelId="{E463D1A3-AADF-4246-9EA7-1BF472EF248F}" type="presParOf" srcId="{8F1CCE58-254E-49F7-8DCC-86445A886443}" destId="{8608B182-D255-4994-90EA-ACDACC4767EA}" srcOrd="17" destOrd="0" presId="urn:microsoft.com/office/officeart/2008/layout/LinedList"/>
    <dgm:cxn modelId="{F6BFBF47-8A1D-4AD7-BB00-2C0382E95A7D}" type="presParOf" srcId="{8F1CCE58-254E-49F7-8DCC-86445A886443}" destId="{CC174D1A-11BD-446C-BA78-82EA7B781B67}" srcOrd="18" destOrd="0" presId="urn:microsoft.com/office/officeart/2008/layout/LinedList"/>
    <dgm:cxn modelId="{70921B26-3071-497F-A4BF-E96101831FCB}" type="presParOf" srcId="{8F1CCE58-254E-49F7-8DCC-86445A886443}" destId="{A11E29FC-0ABE-4496-AD85-364852766D0E}" srcOrd="19" destOrd="0" presId="urn:microsoft.com/office/officeart/2008/layout/LinedList"/>
    <dgm:cxn modelId="{77517D46-7437-4F20-BFB0-F3CCD59B9E51}" type="presParOf" srcId="{A11E29FC-0ABE-4496-AD85-364852766D0E}" destId="{C9CF2DCE-6C96-4F11-8B97-60155EEAA6D7}" srcOrd="0" destOrd="0" presId="urn:microsoft.com/office/officeart/2008/layout/LinedList"/>
    <dgm:cxn modelId="{509BF0DE-1720-4250-8040-7E5FF3817F47}" type="presParOf" srcId="{A11E29FC-0ABE-4496-AD85-364852766D0E}" destId="{E572B7CA-35FA-4569-9C19-5693A69EB3E9}" srcOrd="1" destOrd="0" presId="urn:microsoft.com/office/officeart/2008/layout/LinedList"/>
    <dgm:cxn modelId="{1B290F99-3BD6-400D-88A3-C053650AC766}" type="presParOf" srcId="{A11E29FC-0ABE-4496-AD85-364852766D0E}" destId="{3E58C86D-F9A2-4431-8CD7-9F0C49806E29}" srcOrd="2" destOrd="0" presId="urn:microsoft.com/office/officeart/2008/layout/LinedList"/>
    <dgm:cxn modelId="{38EE9DA8-39D0-40B8-B804-32DFBFC1E40A}" type="presParOf" srcId="{8F1CCE58-254E-49F7-8DCC-86445A886443}" destId="{FEF1745F-8367-4F62-A0B4-156214928BDB}" srcOrd="20" destOrd="0" presId="urn:microsoft.com/office/officeart/2008/layout/LinedList"/>
    <dgm:cxn modelId="{CADC8041-D94A-4390-BC19-51AB51057D09}" type="presParOf" srcId="{8F1CCE58-254E-49F7-8DCC-86445A886443}" destId="{10B240FA-4043-4415-BA0A-68FDF1A8110C}" srcOrd="21" destOrd="0" presId="urn:microsoft.com/office/officeart/2008/layout/LinedList"/>
    <dgm:cxn modelId="{6165CBDE-09FB-4A40-B385-973DE7307FBE}" type="presParOf" srcId="{8F1CCE58-254E-49F7-8DCC-86445A886443}" destId="{FA5BADDE-942A-42E9-A5D6-70B94EAEB40E}" srcOrd="22" destOrd="0" presId="urn:microsoft.com/office/officeart/2008/layout/LinedList"/>
    <dgm:cxn modelId="{36E5CE33-68B2-473A-A34A-1F5153C280E2}" type="presParOf" srcId="{FA5BADDE-942A-42E9-A5D6-70B94EAEB40E}" destId="{CF51B94A-51F4-4976-AC36-CAE47B872676}" srcOrd="0" destOrd="0" presId="urn:microsoft.com/office/officeart/2008/layout/LinedList"/>
    <dgm:cxn modelId="{775AF8DE-AA29-4803-975C-F0A7C7FE6D79}" type="presParOf" srcId="{FA5BADDE-942A-42E9-A5D6-70B94EAEB40E}" destId="{417D9578-F218-46AB-9790-A9BC444F7DAD}" srcOrd="1" destOrd="0" presId="urn:microsoft.com/office/officeart/2008/layout/LinedList"/>
    <dgm:cxn modelId="{8980BDA6-C583-46DF-A6C0-1D6340711CB7}" type="presParOf" srcId="{FA5BADDE-942A-42E9-A5D6-70B94EAEB40E}" destId="{20CB32E5-B1DD-4001-9961-04E189D6E5CC}" srcOrd="2" destOrd="0" presId="urn:microsoft.com/office/officeart/2008/layout/LinedList"/>
    <dgm:cxn modelId="{8DFE2D3E-A597-4467-9276-6913DCF36573}" type="presParOf" srcId="{8F1CCE58-254E-49F7-8DCC-86445A886443}" destId="{A6E85407-105A-4D42-9999-03AA237B6D8C}" srcOrd="23" destOrd="0" presId="urn:microsoft.com/office/officeart/2008/layout/LinedList"/>
    <dgm:cxn modelId="{8E22FF13-095E-474E-846B-B5F5E4698E9D}" type="presParOf" srcId="{8F1CCE58-254E-49F7-8DCC-86445A886443}" destId="{EBC42849-A0BE-42BC-BFCE-536B85A90A42}" srcOrd="24" destOrd="0" presId="urn:microsoft.com/office/officeart/2008/layout/LinedList"/>
    <dgm:cxn modelId="{47DFA154-0D56-47B8-AA4E-7FD77C25DCE8}" type="presParOf" srcId="{8F1CCE58-254E-49F7-8DCC-86445A886443}" destId="{E33B0D8E-49F8-4FA8-9BC1-55DC231F7589}" srcOrd="25" destOrd="0" presId="urn:microsoft.com/office/officeart/2008/layout/LinedList"/>
    <dgm:cxn modelId="{7D985DE8-A589-4A01-B679-D8593F0D5EC7}" type="presParOf" srcId="{E33B0D8E-49F8-4FA8-9BC1-55DC231F7589}" destId="{E6B2319C-4263-4E51-BC6C-435551F2B808}" srcOrd="0" destOrd="0" presId="urn:microsoft.com/office/officeart/2008/layout/LinedList"/>
    <dgm:cxn modelId="{2A32D281-055A-439B-B83D-089D51B6EDC9}" type="presParOf" srcId="{E33B0D8E-49F8-4FA8-9BC1-55DC231F7589}" destId="{939A35DA-3DBD-46C8-90D7-DEC87A1623C5}" srcOrd="1" destOrd="0" presId="urn:microsoft.com/office/officeart/2008/layout/LinedList"/>
    <dgm:cxn modelId="{101326EB-4D62-4417-8D73-BE3857BF04C5}" type="presParOf" srcId="{E33B0D8E-49F8-4FA8-9BC1-55DC231F7589}" destId="{2F96FA14-DD70-49F3-9B22-4535E834F35A}" srcOrd="2" destOrd="0" presId="urn:microsoft.com/office/officeart/2008/layout/LinedList"/>
    <dgm:cxn modelId="{0DB1014D-6D1B-4D65-B8B6-34689DD05C91}" type="presParOf" srcId="{8F1CCE58-254E-49F7-8DCC-86445A886443}" destId="{2FE61843-9722-40D6-AE23-1383CD15D07D}" srcOrd="26" destOrd="0" presId="urn:microsoft.com/office/officeart/2008/layout/LinedList"/>
    <dgm:cxn modelId="{6F783303-910F-4D59-BFE9-3BB2EE12FA8B}" type="presParOf" srcId="{8F1CCE58-254E-49F7-8DCC-86445A886443}" destId="{693D49E1-D209-490B-A918-482CD057E20E}" srcOrd="27" destOrd="0" presId="urn:microsoft.com/office/officeart/2008/layout/LinedList"/>
    <dgm:cxn modelId="{61E2C289-ECE7-469E-9DA3-CE9C23BA4174}" type="presParOf" srcId="{8F1CCE58-254E-49F7-8DCC-86445A886443}" destId="{ABC0B663-2257-4E9B-A0A3-99E99FBEB0D5}" srcOrd="28" destOrd="0" presId="urn:microsoft.com/office/officeart/2008/layout/LinedList"/>
    <dgm:cxn modelId="{5ADB98B0-391A-4517-BFE3-C1B62BD882DA}" type="presParOf" srcId="{ABC0B663-2257-4E9B-A0A3-99E99FBEB0D5}" destId="{BE71FFA1-2F56-4169-B902-9A7D803CC247}" srcOrd="0" destOrd="0" presId="urn:microsoft.com/office/officeart/2008/layout/LinedList"/>
    <dgm:cxn modelId="{9C0173E5-B6DB-4B4F-B9E1-36D507404087}" type="presParOf" srcId="{ABC0B663-2257-4E9B-A0A3-99E99FBEB0D5}" destId="{08F2F50D-99F5-43FE-9707-A4475C7EE840}" srcOrd="1" destOrd="0" presId="urn:microsoft.com/office/officeart/2008/layout/LinedList"/>
    <dgm:cxn modelId="{C7ACCDE7-1321-439A-BC11-096344CAA277}" type="presParOf" srcId="{ABC0B663-2257-4E9B-A0A3-99E99FBEB0D5}" destId="{1F9C29F6-0F20-4968-91F1-E6EDA7D1B2C7}" srcOrd="2" destOrd="0" presId="urn:microsoft.com/office/officeart/2008/layout/LinedList"/>
    <dgm:cxn modelId="{F3D95403-0E10-4AA5-8CC0-B44594F21B7C}" type="presParOf" srcId="{8F1CCE58-254E-49F7-8DCC-86445A886443}" destId="{0DE3C748-572D-4806-BB42-4E5841C7DFF3}" srcOrd="29" destOrd="0" presId="urn:microsoft.com/office/officeart/2008/layout/LinedList"/>
    <dgm:cxn modelId="{D31FDDF7-9C7C-4B88-B2CA-70070EA56CD7}" type="presParOf" srcId="{8F1CCE58-254E-49F7-8DCC-86445A886443}" destId="{BAA997B6-1573-4931-B0BB-F3F09D1BB2F4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E2429-E14A-4558-A581-0B59D4444C53}">
      <dsp:nvSpPr>
        <dsp:cNvPr id="0" name=""/>
        <dsp:cNvSpPr/>
      </dsp:nvSpPr>
      <dsp:spPr>
        <a:xfrm>
          <a:off x="0" y="0"/>
          <a:ext cx="57787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F3458-2A88-4802-8146-9EBA52D51C94}">
      <dsp:nvSpPr>
        <dsp:cNvPr id="0" name=""/>
        <dsp:cNvSpPr/>
      </dsp:nvSpPr>
      <dsp:spPr>
        <a:xfrm>
          <a:off x="0" y="0"/>
          <a:ext cx="1155748" cy="5198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>
              <a:latin typeface="Gill Sans MT" panose="020B0502020104020203" pitchFamily="34" charset="0"/>
            </a:rPr>
            <a:t>Themes</a:t>
          </a:r>
          <a:endParaRPr lang="en-US" sz="2000" kern="1200">
            <a:latin typeface="Gill Sans MT" panose="020B0502020104020203" pitchFamily="34" charset="0"/>
          </a:endParaRPr>
        </a:p>
      </dsp:txBody>
      <dsp:txXfrm>
        <a:off x="0" y="0"/>
        <a:ext cx="1155748" cy="5198063"/>
      </dsp:txXfrm>
    </dsp:sp>
    <dsp:sp modelId="{C423DAFF-0E63-43D3-8857-A000C34D8B3E}">
      <dsp:nvSpPr>
        <dsp:cNvPr id="0" name=""/>
        <dsp:cNvSpPr/>
      </dsp:nvSpPr>
      <dsp:spPr>
        <a:xfrm>
          <a:off x="1242429" y="24619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Gill Sans MT" panose="020B0502020104020203" pitchFamily="34" charset="0"/>
            </a:rPr>
            <a:t>Tsunami hazard, vulnerability and risk assessment </a:t>
          </a:r>
          <a:endParaRPr lang="en-US" sz="1600" kern="1200" dirty="0">
            <a:latin typeface="Gill Sans MT" panose="020B0502020104020203" pitchFamily="34" charset="0"/>
          </a:endParaRPr>
        </a:p>
      </dsp:txBody>
      <dsp:txXfrm>
        <a:off x="1242429" y="24619"/>
        <a:ext cx="4536310" cy="492394"/>
      </dsp:txXfrm>
    </dsp:sp>
    <dsp:sp modelId="{34FCAD59-F41D-421A-9B14-3BE71A281321}">
      <dsp:nvSpPr>
        <dsp:cNvPr id="0" name=""/>
        <dsp:cNvSpPr/>
      </dsp:nvSpPr>
      <dsp:spPr>
        <a:xfrm>
          <a:off x="1155748" y="517014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F0690-F57F-4972-9CBD-F5F94B3289CC}">
      <dsp:nvSpPr>
        <dsp:cNvPr id="0" name=""/>
        <dsp:cNvSpPr/>
      </dsp:nvSpPr>
      <dsp:spPr>
        <a:xfrm>
          <a:off x="1242429" y="541634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Paleotsunami Studies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541634"/>
        <a:ext cx="4536310" cy="492394"/>
      </dsp:txXfrm>
    </dsp:sp>
    <dsp:sp modelId="{36726738-1D48-40BB-8862-A376F9029B8A}">
      <dsp:nvSpPr>
        <dsp:cNvPr id="0" name=""/>
        <dsp:cNvSpPr/>
      </dsp:nvSpPr>
      <dsp:spPr>
        <a:xfrm>
          <a:off x="1155748" y="1034028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582F6-61C9-48F9-9EB8-D1A64D019F5F}">
      <dsp:nvSpPr>
        <dsp:cNvPr id="0" name=""/>
        <dsp:cNvSpPr/>
      </dsp:nvSpPr>
      <dsp:spPr>
        <a:xfrm>
          <a:off x="1242429" y="1058648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Instrumentation and observation network 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1058648"/>
        <a:ext cx="4536310" cy="492394"/>
      </dsp:txXfrm>
    </dsp:sp>
    <dsp:sp modelId="{623B6D5D-FF1F-4763-B9C5-D56327F3247A}">
      <dsp:nvSpPr>
        <dsp:cNvPr id="0" name=""/>
        <dsp:cNvSpPr/>
      </dsp:nvSpPr>
      <dsp:spPr>
        <a:xfrm>
          <a:off x="1155748" y="1551043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B6E5-7526-41CE-A64B-67FFF79A77AB}">
      <dsp:nvSpPr>
        <dsp:cNvPr id="0" name=""/>
        <dsp:cNvSpPr/>
      </dsp:nvSpPr>
      <dsp:spPr>
        <a:xfrm>
          <a:off x="1242429" y="1575662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Tsunamigenic earthquake source mechanisms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1575662"/>
        <a:ext cx="4536310" cy="492394"/>
      </dsp:txXfrm>
    </dsp:sp>
    <dsp:sp modelId="{4C1B1AEC-0C22-471C-9015-66B96DDC4240}">
      <dsp:nvSpPr>
        <dsp:cNvPr id="0" name=""/>
        <dsp:cNvSpPr/>
      </dsp:nvSpPr>
      <dsp:spPr>
        <a:xfrm>
          <a:off x="1155748" y="2068057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552FD-1EB1-4A88-97BC-346AE62D3085}">
      <dsp:nvSpPr>
        <dsp:cNvPr id="0" name=""/>
        <dsp:cNvSpPr/>
      </dsp:nvSpPr>
      <dsp:spPr>
        <a:xfrm>
          <a:off x="1242429" y="2092677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Non-seismic and Complex tsunami sources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2092677"/>
        <a:ext cx="4536310" cy="492394"/>
      </dsp:txXfrm>
    </dsp:sp>
    <dsp:sp modelId="{D53C97EE-41BA-4C12-9E74-716619CCEF2F}">
      <dsp:nvSpPr>
        <dsp:cNvPr id="0" name=""/>
        <dsp:cNvSpPr/>
      </dsp:nvSpPr>
      <dsp:spPr>
        <a:xfrm>
          <a:off x="1155748" y="2585071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B451B-7812-4D7B-97B6-348B6D332E5D}">
      <dsp:nvSpPr>
        <dsp:cNvPr id="0" name=""/>
        <dsp:cNvSpPr/>
      </dsp:nvSpPr>
      <dsp:spPr>
        <a:xfrm>
          <a:off x="1242429" y="2609691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Tsunami modelling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2609691"/>
        <a:ext cx="4536310" cy="492394"/>
      </dsp:txXfrm>
    </dsp:sp>
    <dsp:sp modelId="{8608B182-D255-4994-90EA-ACDACC4767EA}">
      <dsp:nvSpPr>
        <dsp:cNvPr id="0" name=""/>
        <dsp:cNvSpPr/>
      </dsp:nvSpPr>
      <dsp:spPr>
        <a:xfrm>
          <a:off x="1155748" y="3102086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2B7CA-35FA-4569-9C19-5693A69EB3E9}">
      <dsp:nvSpPr>
        <dsp:cNvPr id="0" name=""/>
        <dsp:cNvSpPr/>
      </dsp:nvSpPr>
      <dsp:spPr>
        <a:xfrm>
          <a:off x="1242429" y="3126705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AI/ML for Tsunami early warning system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3126705"/>
        <a:ext cx="4536310" cy="492394"/>
      </dsp:txXfrm>
    </dsp:sp>
    <dsp:sp modelId="{FEF1745F-8367-4F62-A0B4-156214928BDB}">
      <dsp:nvSpPr>
        <dsp:cNvPr id="0" name=""/>
        <dsp:cNvSpPr/>
      </dsp:nvSpPr>
      <dsp:spPr>
        <a:xfrm>
          <a:off x="1155748" y="3619100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D9578-F218-46AB-9790-A9BC444F7DAD}">
      <dsp:nvSpPr>
        <dsp:cNvPr id="0" name=""/>
        <dsp:cNvSpPr/>
      </dsp:nvSpPr>
      <dsp:spPr>
        <a:xfrm>
          <a:off x="1242429" y="3643720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Field Surveys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3643720"/>
        <a:ext cx="4536310" cy="492394"/>
      </dsp:txXfrm>
    </dsp:sp>
    <dsp:sp modelId="{A6E85407-105A-4D42-9999-03AA237B6D8C}">
      <dsp:nvSpPr>
        <dsp:cNvPr id="0" name=""/>
        <dsp:cNvSpPr/>
      </dsp:nvSpPr>
      <dsp:spPr>
        <a:xfrm>
          <a:off x="1155748" y="4136114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A35DA-3DBD-46C8-90D7-DEC87A1623C5}">
      <dsp:nvSpPr>
        <dsp:cNvPr id="0" name=""/>
        <dsp:cNvSpPr/>
      </dsp:nvSpPr>
      <dsp:spPr>
        <a:xfrm>
          <a:off x="1242429" y="4160734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Tsunami Awareness and Preparedness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4160734"/>
        <a:ext cx="4536310" cy="492394"/>
      </dsp:txXfrm>
    </dsp:sp>
    <dsp:sp modelId="{2FE61843-9722-40D6-AE23-1383CD15D07D}">
      <dsp:nvSpPr>
        <dsp:cNvPr id="0" name=""/>
        <dsp:cNvSpPr/>
      </dsp:nvSpPr>
      <dsp:spPr>
        <a:xfrm>
          <a:off x="1155748" y="4653129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2F50D-99F5-43FE-9707-A4475C7EE840}">
      <dsp:nvSpPr>
        <dsp:cNvPr id="0" name=""/>
        <dsp:cNvSpPr/>
      </dsp:nvSpPr>
      <dsp:spPr>
        <a:xfrm>
          <a:off x="1242429" y="4677749"/>
          <a:ext cx="4536310" cy="49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>
              <a:latin typeface="Gill Sans MT" panose="020B0502020104020203" pitchFamily="34" charset="0"/>
            </a:rPr>
            <a:t>International Cooperation and Private Partnerships </a:t>
          </a:r>
          <a:endParaRPr lang="en-US" sz="1600" kern="1200">
            <a:latin typeface="Gill Sans MT" panose="020B0502020104020203" pitchFamily="34" charset="0"/>
          </a:endParaRPr>
        </a:p>
      </dsp:txBody>
      <dsp:txXfrm>
        <a:off x="1242429" y="4677749"/>
        <a:ext cx="4536310" cy="492394"/>
      </dsp:txXfrm>
    </dsp:sp>
    <dsp:sp modelId="{0DE3C748-572D-4806-BB42-4E5841C7DFF3}">
      <dsp:nvSpPr>
        <dsp:cNvPr id="0" name=""/>
        <dsp:cNvSpPr/>
      </dsp:nvSpPr>
      <dsp:spPr>
        <a:xfrm>
          <a:off x="1155748" y="5170143"/>
          <a:ext cx="46229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1AA6A-EF5B-465B-A4B8-ED8020F4C8B7}" type="datetimeFigureOut">
              <a:rPr lang="en-IN" smtClean="0"/>
              <a:t>16-01-2025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8A062-C062-4A02-AE7E-E1741F1363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821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32D6E-B143-493C-8B65-FD6FF61202C8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162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8AF2-3301-A7DC-998A-C04A41F4B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5E6D1-81B1-CBAD-23A7-402546B7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B8413-D585-B3D6-153D-85CCD7B1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A5B0A250-5CC0-1746-B209-08E8B0DAE6AF}" type="datetimeFigureOut">
              <a:rPr lang="en-US" smtClean="0"/>
              <a:pPr algn="l"/>
              <a:t>1/16/2025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13019-7FD9-01AD-FB02-9B45DBEA2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D3BD-F396-E2B9-A943-157B9FAFB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1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1600-DE41-3374-AEC1-FA846917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D1ED7-AF3D-D752-4686-30A3D9809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1927A-136B-51D8-FA0B-0FED33DC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C402-B180-B75A-6267-7EC7356F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2058D-0DAD-1E9B-5987-4B7F439A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3BA4FD-D847-FD93-22C8-8CD86F603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1B43C-5C08-42E0-7BD4-C50DBF867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62DCE-61AC-378E-D35D-CF856B3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4C05E-B656-7493-01AE-40CA4440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86C72-36DB-64D2-EB4E-AEA35B55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9360AE7-EA24-46DC-9539-F79F9E58EE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964" y="2060002"/>
            <a:ext cx="10515311" cy="3280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85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3610-E842-350F-47E8-449B23BB8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7E04F-695D-4169-5F49-8C3716498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96DF0-724A-D291-75CC-754FF084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C7808-9248-F888-7AE3-2DF0EE8D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1952F-4D54-B992-E366-4D1502A6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AA81-7247-C0AD-9322-5404D369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6FD9A-266F-55B7-89AB-FE9BB3CA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7F649-56FC-436D-8342-6CA68594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492FC-6E03-2963-88E3-B66A2CB4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FB38A-069F-4B42-DAB9-5FF8D380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2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8491-6379-11D2-375A-FCE04EFD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9D444-4008-CB3B-EB1F-93DD15000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02CDC-4922-CB63-9EE3-5C099706B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C5F5C-C1A0-BFBC-C18B-A045859E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7279F-3FBD-DFC0-1A93-4AF51617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F5E07-4A8F-E600-4B89-ED21EF2E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5FA0D-4933-EB6C-1C06-93F9D190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42E5-2FEE-E39A-C82C-AB9370BDC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FDCB5-B0A2-3DC8-3B5F-C961BE5DC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2F452-C1BB-05AB-5932-227058FE7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65F35-E689-505E-4997-0A19FE4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9B713-32B4-4333-0114-163F62CDD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7F5342-79D6-B0F5-6F4E-D8B8698A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8FE2C-6EB9-E7EF-DC11-A9489E49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2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A7DD-665D-803F-2674-B4B9C821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9F2CB-F109-BF26-C10D-0A722344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0FB79-CBA4-FD53-3C68-F2E76733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DD5D0-0F4A-D2D9-A3F7-E3199673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0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5FC5-24F9-6013-F112-3E382B974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1465E-3E0F-4D22-B574-AE8BF032E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BC205-2D2F-4211-7E07-DDB80AD3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7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EC18-3554-BC9E-8A26-683B7178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332D6-B075-5610-63E9-C62407013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06B38-C3AE-C2B6-523D-661B2B910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68096-DB5C-E846-75CF-FA17C1D9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B105C-92C3-3920-F9DB-FD1421E1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E84F0-8337-B51B-3E77-8194ABF8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7858-A89C-2011-BD63-8D8C10AE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C1B552-4797-135D-305F-58A98698C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E4437-3DAC-AA2A-52C4-620AD80C9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23F73-AAE7-B41E-5FBE-73D4D4F77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BEAF0-95DF-DD51-C739-51D22482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9D9C8-138D-6732-D7F3-FFBD604A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8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988E3-F5F1-CDC0-C41C-64C62455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F9B8A-2B82-9FC6-6FC4-F75A2296A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16E52-24F0-19F9-73DD-1ABDB933F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A250-5CC0-1746-B209-08E8B0DAE6AF}" type="datetimeFigureOut">
              <a:rPr lang="en-US" smtClean="0"/>
              <a:pPr/>
              <a:t>1/16/2025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8F48E-DF05-D4B2-5236-D310502FE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A25F0-A4B3-9BBF-1594-6ABAAA9B6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6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841DF-A580-A563-441A-1FB669462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037" y="1433866"/>
            <a:ext cx="6099048" cy="1200329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Gill Sans MT" panose="020B0502020104020203" pitchFamily="34" charset="0"/>
                <a:cs typeface="Aharoni" panose="02010803020104030203" pitchFamily="2" charset="-79"/>
              </a:rPr>
              <a:t>International Tsunami Symposium 2025 in India </a:t>
            </a:r>
            <a:endParaRPr lang="en-IN" sz="2400" dirty="0">
              <a:latin typeface="Gill Sans MT" panose="020B05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133EA-F777-ECBF-7ED3-B7FD1B935AE7}"/>
              </a:ext>
            </a:extLst>
          </p:cNvPr>
          <p:cNvSpPr txBox="1"/>
          <p:nvPr/>
        </p:nvSpPr>
        <p:spPr>
          <a:xfrm>
            <a:off x="860548" y="3090446"/>
            <a:ext cx="4996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Gill Sans MT" panose="020B0502020104020203" pitchFamily="34" charset="0"/>
              </a:rPr>
              <a:t>Sunanda </a:t>
            </a:r>
            <a:r>
              <a:rPr lang="en-US" b="1" dirty="0" err="1">
                <a:solidFill>
                  <a:srgbClr val="0070C0"/>
                </a:solidFill>
                <a:latin typeface="Gill Sans MT" panose="020B0502020104020203" pitchFamily="34" charset="0"/>
              </a:rPr>
              <a:t>Manneela</a:t>
            </a:r>
            <a:endParaRPr lang="en-US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1100" dirty="0">
                <a:latin typeface="Gill Sans MT" panose="020B0502020104020203" pitchFamily="34" charset="0"/>
              </a:rPr>
              <a:t>Indian National Centre for Ocean Information Services (INCOIS)</a:t>
            </a:r>
          </a:p>
          <a:p>
            <a:pPr algn="ctr"/>
            <a:r>
              <a:rPr lang="en-US" sz="1100" dirty="0">
                <a:latin typeface="Gill Sans MT" panose="020B0502020104020203" pitchFamily="34" charset="0"/>
              </a:rPr>
              <a:t>Ministry of Earth Sciences, Govt. of India </a:t>
            </a:r>
            <a:endParaRPr lang="en-IN" sz="1100" dirty="0">
              <a:latin typeface="Gill Sans MT" panose="020B05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66439-64F2-3022-4D7F-14BD9FD37476}"/>
              </a:ext>
            </a:extLst>
          </p:cNvPr>
          <p:cNvSpPr txBox="1"/>
          <p:nvPr/>
        </p:nvSpPr>
        <p:spPr>
          <a:xfrm>
            <a:off x="546430" y="4068061"/>
            <a:ext cx="5461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panose="020B0502020104020203" pitchFamily="34" charset="0"/>
              </a:rPr>
              <a:t>5th Meeting of Scientific Committee for the UN Ocean Decade Tsunami Programme</a:t>
            </a:r>
          </a:p>
          <a:p>
            <a:pPr algn="ctr"/>
            <a:r>
              <a:rPr lang="en-US" sz="1200" dirty="0">
                <a:latin typeface="Gill Sans MT" panose="020B0502020104020203" pitchFamily="34" charset="0"/>
              </a:rPr>
              <a:t>16 - 17 January 2025, Paris, France</a:t>
            </a:r>
          </a:p>
        </p:txBody>
      </p:sp>
      <p:pic>
        <p:nvPicPr>
          <p:cNvPr id="1028" name="Picture 4" descr="Tsunami Wave Propagation: Indian Ocean - December 26, 2004 - Science On a  Sphere">
            <a:extLst>
              <a:ext uri="{FF2B5EF4-FFF2-40B4-BE49-F238E27FC236}">
                <a16:creationId xmlns:a16="http://schemas.microsoft.com/office/drawing/2014/main" id="{9A305FAD-4EAA-F2BC-3A67-44A694680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11" y="660573"/>
            <a:ext cx="5184372" cy="5306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ather Clipart-large tsunami wave clip art">
            <a:extLst>
              <a:ext uri="{FF2B5EF4-FFF2-40B4-BE49-F238E27FC236}">
                <a16:creationId xmlns:a16="http://schemas.microsoft.com/office/drawing/2014/main" id="{3680786F-72D8-D03C-90B1-E1462A0B5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6"/>
          <a:stretch/>
        </p:blipFill>
        <p:spPr bwMode="auto">
          <a:xfrm>
            <a:off x="6717811" y="597581"/>
            <a:ext cx="5320098" cy="5306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2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777E9B83-2566-04B2-6F31-D53C5A305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r="24838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building with a lawn in front of it&#10;&#10;Description automatically generated">
            <a:extLst>
              <a:ext uri="{FF2B5EF4-FFF2-40B4-BE49-F238E27FC236}">
                <a16:creationId xmlns:a16="http://schemas.microsoft.com/office/drawing/2014/main" id="{4E72E3A6-4C19-3AB2-7CD0-824937FA94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 descr="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ADBE6EFE-6042-8425-8E8E-E6512AD06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3" name="Freeform: Shape 1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935C0-E964-9105-A9A3-E341E79796C8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</a:rPr>
              <a:t>Hostel block - 3000 Sq M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11 Faculty Suites 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24 Student Rooms 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Dining, Recreation area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Gym</a:t>
            </a:r>
          </a:p>
          <a:p>
            <a:pPr marL="228600" lvl="1">
              <a:lnSpc>
                <a:spcPct val="90000"/>
              </a:lnSpc>
              <a:spcBef>
                <a:spcPts val="600"/>
              </a:spcBef>
            </a:pPr>
            <a:endParaRPr lang="en-US" sz="1700" b="1" dirty="0"/>
          </a:p>
          <a:p>
            <a:pPr marL="57150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C00000"/>
                </a:solidFill>
              </a:rPr>
              <a:t>Guest House Block 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7 Suite rooms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27 Single  Rooms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3 married accommodations 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Multipurpose Hall</a:t>
            </a:r>
            <a:endParaRPr lang="en-US" sz="1700" dirty="0"/>
          </a:p>
        </p:txBody>
      </p:sp>
      <p:pic>
        <p:nvPicPr>
          <p:cNvPr id="5" name="Picture 4" descr="Lewes Castle with a stone wall&#10;&#10;Description automatically generated">
            <a:extLst>
              <a:ext uri="{FF2B5EF4-FFF2-40B4-BE49-F238E27FC236}">
                <a16:creationId xmlns:a16="http://schemas.microsoft.com/office/drawing/2014/main" id="{A18E8B64-544D-ED24-0D07-2D434437B2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389077C2-D21F-461A-1216-C6E1108813B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31897"/>
            <a:ext cx="12192000" cy="457200"/>
          </a:xfrm>
          <a:prstGeom prst="rect">
            <a:avLst/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itchFamily="18" charset="0"/>
              </a:rPr>
              <a:t>INCOIS On-Campus Accommodation</a:t>
            </a:r>
          </a:p>
        </p:txBody>
      </p:sp>
    </p:spTree>
    <p:extLst>
      <p:ext uri="{BB962C8B-B14F-4D97-AF65-F5344CB8AC3E}">
        <p14:creationId xmlns:p14="http://schemas.microsoft.com/office/powerpoint/2010/main" val="3389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Rectangle 41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D40D-7F85-2436-7847-7D30DBA0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655" y="5694096"/>
            <a:ext cx="5884731" cy="817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kind attention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</a:rPr>
              <a:t>queries: </a:t>
            </a:r>
            <a:r>
              <a:rPr lang="en-US" sz="2000" dirty="0">
                <a:solidFill>
                  <a:srgbClr val="FFFFFF"/>
                </a:solidFill>
              </a:rPr>
              <a:t>sunanda</a:t>
            </a:r>
            <a:r>
              <a:rPr lang="en-US" sz="2000" kern="1200" dirty="0">
                <a:solidFill>
                  <a:srgbClr val="FFFFFF"/>
                </a:solidFill>
              </a:rPr>
              <a:t>@incois.gov.in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tatue of a person on a platform with Hussain Sagar in the background&#10;&#10;Description automatically generated">
            <a:extLst>
              <a:ext uri="{FF2B5EF4-FFF2-40B4-BE49-F238E27FC236}">
                <a16:creationId xmlns:a16="http://schemas.microsoft.com/office/drawing/2014/main" id="{630F1165-29F7-829F-DBE4-FE38EA05F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09" r="1" b="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4100" name="Picture 4" descr="A green lawn with a castle in the background&#10;&#10;Description automatically generated">
            <a:extLst>
              <a:ext uri="{FF2B5EF4-FFF2-40B4-BE49-F238E27FC236}">
                <a16:creationId xmlns:a16="http://schemas.microsoft.com/office/drawing/2014/main" id="{AECA923E-3091-5865-D9DE-9FD90E431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3" r="1" b="17030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large building with a dome with Qutb Shahi tombs in the background&#10;&#10;Description automatically generated">
            <a:extLst>
              <a:ext uri="{FF2B5EF4-FFF2-40B4-BE49-F238E27FC236}">
                <a16:creationId xmlns:a16="http://schemas.microsoft.com/office/drawing/2014/main" id="{752FEA1A-3ED8-7BB5-B212-47348E2C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r="7211" b="2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arge building with towers at night with Charminar in the background&#10;&#10;Description automatically generated">
            <a:extLst>
              <a:ext uri="{FF2B5EF4-FFF2-40B4-BE49-F238E27FC236}">
                <a16:creationId xmlns:a16="http://schemas.microsoft.com/office/drawing/2014/main" id="{BE1604E3-1ED4-D301-BB69-73289E055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9" r="10102" b="-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4102" name="Picture 6" descr="Birla Mandir | DevDarshan">
            <a:extLst>
              <a:ext uri="{FF2B5EF4-FFF2-40B4-BE49-F238E27FC236}">
                <a16:creationId xmlns:a16="http://schemas.microsoft.com/office/drawing/2014/main" id="{6D095CA2-4371-3BC4-AE43-03B8B4B42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 r="1" b="1"/>
          <a:stretch/>
        </p:blipFill>
        <p:spPr bwMode="auto">
          <a:xfrm>
            <a:off x="317634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25" name="Straight Connector 412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72DA48A-BDF8-0945-23B5-3EA527DA42BD}"/>
              </a:ext>
            </a:extLst>
          </p:cNvPr>
          <p:cNvSpPr txBox="1">
            <a:spLocks/>
          </p:cNvSpPr>
          <p:nvPr/>
        </p:nvSpPr>
        <p:spPr>
          <a:xfrm>
            <a:off x="4719934" y="4669013"/>
            <a:ext cx="5884731" cy="482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Tourist Attractions</a:t>
            </a:r>
          </a:p>
        </p:txBody>
      </p:sp>
    </p:spTree>
    <p:extLst>
      <p:ext uri="{BB962C8B-B14F-4D97-AF65-F5344CB8AC3E}">
        <p14:creationId xmlns:p14="http://schemas.microsoft.com/office/powerpoint/2010/main" val="3664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CD0D32-B872-EF8D-91F8-836C67D9DB58}"/>
              </a:ext>
            </a:extLst>
          </p:cNvPr>
          <p:cNvSpPr txBox="1"/>
          <p:nvPr/>
        </p:nvSpPr>
        <p:spPr>
          <a:xfrm>
            <a:off x="102919" y="910771"/>
            <a:ext cx="5682654" cy="551377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Dates: 5 – 7 November 2025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Venue: INCOIS, Hyderabad </a:t>
            </a:r>
            <a:endParaRPr lang="en-US" sz="2400" dirty="0"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Duration: 3 days</a:t>
            </a:r>
          </a:p>
          <a:p>
            <a:pPr marL="44450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Day 0: Participants’ Arrival at Hyderabad</a:t>
            </a:r>
          </a:p>
          <a:p>
            <a:pPr marL="44450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Day 1 to Day 3 Symposium at Hyderabad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Opening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Keynote Talks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Tsunami Commission Business Meeting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Technical Sessions (Plenary &amp; Parallel)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Posters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Public Session / Pre-conference training session for students ??</a:t>
            </a:r>
          </a:p>
          <a:p>
            <a:pPr marL="896938" lvl="2" indent="-3429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Local Tour &amp; Visit to INCOIS Facilities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F0DC9-3BBC-6244-8739-C5E35BFA952F}"/>
              </a:ext>
            </a:extLst>
          </p:cNvPr>
          <p:cNvSpPr txBox="1"/>
          <p:nvPr/>
        </p:nvSpPr>
        <p:spPr>
          <a:xfrm>
            <a:off x="5937662" y="910771"/>
            <a:ext cx="6151419" cy="55137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International / National </a:t>
            </a:r>
            <a:r>
              <a:rPr lang="en-US" sz="2000" dirty="0" err="1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Organising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Committees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Conference Website by INCOIS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Announcement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Abstract Submission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Abstract Reviews by Experts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Communication of Acceptance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Registration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Payment of Conference Fees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Information on Technical Sessions 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Information on Accommodation &amp; Local Logistics</a:t>
            </a:r>
          </a:p>
          <a:p>
            <a:pPr marL="857250" lvl="1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700" dirty="0">
                <a:solidFill>
                  <a:srgbClr val="C0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Symposium Proceedings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Symposium at INCOIS Campus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Accommodation for participants will be blocked in Hotels at negotiated rates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On-Campus Accommodation for Students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Local Transport from Hotel to Venue by INCOIS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Local Tours &amp; Conference Dinner by INCOIS</a:t>
            </a:r>
          </a:p>
          <a:p>
            <a:pPr marL="342900" indent="-3429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49445F69-1D5A-276D-F4D8-5613C831CE0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31897"/>
            <a:ext cx="12192000" cy="457200"/>
          </a:xfrm>
          <a:prstGeom prst="rect">
            <a:avLst/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itchFamily="18" charset="0"/>
              </a:rPr>
              <a:t>Plans for International Tsunami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97139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D813C-7BFB-91EC-E0A2-5FA7E449F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10" y="1659678"/>
            <a:ext cx="11568580" cy="467198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IN" sz="2400" b="1" kern="0" dirty="0">
                <a:solidFill>
                  <a:srgbClr val="0070C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IN" sz="24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report on and document the achievements in Tsunami Science</a:t>
            </a:r>
            <a:endParaRPr lang="en-IN" sz="20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identify the challenges and gaps in the early warning system and work that still needs to be done</a:t>
            </a:r>
            <a:endParaRPr lang="en-IN" sz="20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enhance interdisciplinary collaboration especially for non-seismic tsunami source detection and tsunami forecasting </a:t>
            </a:r>
            <a:endParaRPr lang="en-IN" sz="20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advance tsunami detection and warning system through AI/ML </a:t>
            </a:r>
            <a:endParaRPr lang="en-IN" sz="20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promote global tsunami preparedness through UNESCO-IOC Tsunami Ready Recognition Programme and similar programmes/projects</a:t>
            </a:r>
            <a:endParaRPr lang="en-IN" sz="20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leverage on the Ocean Decade Tsunami Programme for improving Tsunami Services </a:t>
            </a:r>
            <a:endParaRPr lang="en-IN" sz="20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3200" b="1" dirty="0">
              <a:latin typeface="Gill Sans MT" panose="020B0502020104020203" pitchFamily="34" charset="0"/>
            </a:endParaRPr>
          </a:p>
        </p:txBody>
      </p:sp>
      <p:sp>
        <p:nvSpPr>
          <p:cNvPr id="4" name="Rounded Rectangle 161">
            <a:extLst>
              <a:ext uri="{FF2B5EF4-FFF2-40B4-BE49-F238E27FC236}">
                <a16:creationId xmlns:a16="http://schemas.microsoft.com/office/drawing/2014/main" id="{97A7109E-3E30-16C8-3643-24340655BBB6}"/>
              </a:ext>
            </a:extLst>
          </p:cNvPr>
          <p:cNvSpPr/>
          <p:nvPr/>
        </p:nvSpPr>
        <p:spPr>
          <a:xfrm>
            <a:off x="0" y="-4908"/>
            <a:ext cx="10430933" cy="540541"/>
          </a:xfrm>
          <a:prstGeom prst="roundRect">
            <a:avLst>
              <a:gd name="adj" fmla="val 0"/>
            </a:avLst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itchFamily="18" charset="0"/>
              </a:rPr>
              <a:t>International Tsunami Symposium 2025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E76757-4543-B1CF-047B-38237588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/>
          <a:stretch/>
        </p:blipFill>
        <p:spPr>
          <a:xfrm>
            <a:off x="10248500" y="0"/>
            <a:ext cx="1880913" cy="602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2678D-1153-74BF-6CB6-1E72427A3072}"/>
              </a:ext>
            </a:extLst>
          </p:cNvPr>
          <p:cNvSpPr txBox="1"/>
          <p:nvPr/>
        </p:nvSpPr>
        <p:spPr>
          <a:xfrm>
            <a:off x="0" y="679581"/>
            <a:ext cx="12129412" cy="87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IN" sz="2400" b="1" kern="0" dirty="0">
                <a:solidFill>
                  <a:srgbClr val="0070C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Major Theme: </a:t>
            </a:r>
            <a:r>
              <a:rPr lang="en-IN" sz="2200" b="1" i="1" kern="0" dirty="0">
                <a:latin typeface="Gill Sans MT" panose="020B0502020104020203" pitchFamily="34" charset="0"/>
                <a:ea typeface="Times New Roman" panose="02020603050405020304" pitchFamily="18" charset="0"/>
              </a:rPr>
              <a:t>T</a:t>
            </a:r>
            <a:r>
              <a:rPr lang="en-IN" sz="2200" b="1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sunamis caused by non-seismic and complex sources: challenges, lessons learnt and Way forward</a:t>
            </a:r>
          </a:p>
        </p:txBody>
      </p:sp>
    </p:spTree>
    <p:extLst>
      <p:ext uri="{BB962C8B-B14F-4D97-AF65-F5344CB8AC3E}">
        <p14:creationId xmlns:p14="http://schemas.microsoft.com/office/powerpoint/2010/main" val="365799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B5B5D-2096-1545-C02A-AC1BA89C9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2" name="Content Placeholder 2">
            <a:extLst>
              <a:ext uri="{FF2B5EF4-FFF2-40B4-BE49-F238E27FC236}">
                <a16:creationId xmlns:a16="http://schemas.microsoft.com/office/drawing/2014/main" id="{5C19ECED-0393-CE3E-29B9-C4D20347B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875845"/>
              </p:ext>
            </p:extLst>
          </p:nvPr>
        </p:nvGraphicFramePr>
        <p:xfrm>
          <a:off x="293532" y="829968"/>
          <a:ext cx="5778740" cy="519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ed Rectangle 161">
            <a:extLst>
              <a:ext uri="{FF2B5EF4-FFF2-40B4-BE49-F238E27FC236}">
                <a16:creationId xmlns:a16="http://schemas.microsoft.com/office/drawing/2014/main" id="{0F024F6A-4062-3045-7C4D-E366042C8589}"/>
              </a:ext>
            </a:extLst>
          </p:cNvPr>
          <p:cNvSpPr/>
          <p:nvPr/>
        </p:nvSpPr>
        <p:spPr>
          <a:xfrm>
            <a:off x="0" y="-4908"/>
            <a:ext cx="10430933" cy="540541"/>
          </a:xfrm>
          <a:prstGeom prst="roundRect">
            <a:avLst>
              <a:gd name="adj" fmla="val 0"/>
            </a:avLst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itchFamily="18" charset="0"/>
              </a:rPr>
              <a:t>International Tsunami Symposium 2025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56453A-69EE-E72A-0D39-DAB081B01D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/>
          <a:stretch/>
        </p:blipFill>
        <p:spPr>
          <a:xfrm>
            <a:off x="10248500" y="0"/>
            <a:ext cx="1880913" cy="602340"/>
          </a:xfrm>
          <a:prstGeom prst="rect">
            <a:avLst/>
          </a:prstGeom>
        </p:spPr>
      </p:pic>
      <p:pic>
        <p:nvPicPr>
          <p:cNvPr id="4098" name="Picture 2" descr="Tsunami Hazard Map of Kretek District ...">
            <a:extLst>
              <a:ext uri="{FF2B5EF4-FFF2-40B4-BE49-F238E27FC236}">
                <a16:creationId xmlns:a16="http://schemas.microsoft.com/office/drawing/2014/main" id="{706E2FDA-A60C-57F2-E933-99901A8F1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6"/>
          <a:stretch/>
        </p:blipFill>
        <p:spPr bwMode="auto">
          <a:xfrm>
            <a:off x="6409507" y="606927"/>
            <a:ext cx="1776549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earch Encyclopedia of Natural Hazard ...">
            <a:extLst>
              <a:ext uri="{FF2B5EF4-FFF2-40B4-BE49-F238E27FC236}">
                <a16:creationId xmlns:a16="http://schemas.microsoft.com/office/drawing/2014/main" id="{02CD53E7-977D-3194-6721-CEF774E30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19" y="655451"/>
            <a:ext cx="1882276" cy="16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sunami (Information + Facts) - Science4Fun">
            <a:extLst>
              <a:ext uri="{FF2B5EF4-FFF2-40B4-BE49-F238E27FC236}">
                <a16:creationId xmlns:a16="http://schemas.microsoft.com/office/drawing/2014/main" id="{EBC45D7E-F4B7-E528-C71F-74A66CF9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58" y="655451"/>
            <a:ext cx="1934329" cy="16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GPU Based Hydrodynamic Modelling of ...">
            <a:extLst>
              <a:ext uri="{FF2B5EF4-FFF2-40B4-BE49-F238E27FC236}">
                <a16:creationId xmlns:a16="http://schemas.microsoft.com/office/drawing/2014/main" id="{F9BA0587-B5A5-6EE4-4A6E-EDF6F0D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087" y="2343556"/>
            <a:ext cx="2324913" cy="23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019A2-6B95-3EB9-6E02-D0337AAE0B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0804" y="4540693"/>
            <a:ext cx="2369957" cy="1572871"/>
          </a:xfrm>
          <a:prstGeom prst="rect">
            <a:avLst/>
          </a:prstGeom>
        </p:spPr>
      </p:pic>
      <p:pic>
        <p:nvPicPr>
          <p:cNvPr id="4110" name="Picture 14" descr="Tsunami Preparedness and Mitigation ...">
            <a:extLst>
              <a:ext uri="{FF2B5EF4-FFF2-40B4-BE49-F238E27FC236}">
                <a16:creationId xmlns:a16="http://schemas.microsoft.com/office/drawing/2014/main" id="{D3EEF331-9DED-7FD0-4C2B-84574EA6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02" y="4558227"/>
            <a:ext cx="3027184" cy="153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End-to-End Warning Systems | Tsunami ...">
            <a:extLst>
              <a:ext uri="{FF2B5EF4-FFF2-40B4-BE49-F238E27FC236}">
                <a16:creationId xmlns:a16="http://schemas.microsoft.com/office/drawing/2014/main" id="{D707931B-CB57-2BBC-108C-44751F08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27" y="2460295"/>
            <a:ext cx="3511304" cy="196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0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3FA6A-3EE1-DA4C-27B4-6A059AA7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43EED-6886-5537-AE28-B4F012E4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94" y="775063"/>
            <a:ext cx="11612066" cy="5461145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IN" sz="2400" b="1" kern="0" dirty="0">
                <a:solidFill>
                  <a:srgbClr val="0070C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Organizing committees </a:t>
            </a:r>
            <a:endParaRPr lang="en-IN" sz="2400" kern="1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b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Advisory and Planning Committee </a:t>
            </a:r>
            <a:r>
              <a:rPr lang="en-IN" sz="20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(Strategic guidance on Programme)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 </a:t>
            </a:r>
            <a:r>
              <a:rPr lang="en-IN" sz="1300" i="1" kern="0" dirty="0" err="1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Yuichiro</a:t>
            </a: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300" i="1" kern="0" dirty="0" err="1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TANIOKA</a:t>
            </a: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(Japan), Hokkaido University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Maria Ana BAPTISTA (Portugal), Lisbon University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Diana GREENSLADE (Australia), Bureau of Meteorology, Melbourne, Australia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Alexander RABINOVICH (Canada), Institute of Ocean Science, Canada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Mohammad HEIDARZADEH (UK), Brunel University, UK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en-IN" sz="1300" i="1" kern="0" dirty="0"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aura KONG (USA), International Tsunami Information Centre 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Ms. Suci Dewi ANUGRAH, (Indonesia), </a:t>
            </a:r>
            <a:r>
              <a:rPr lang="en-IN" sz="1300" i="1" kern="0" dirty="0" err="1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BMKG</a:t>
            </a:r>
            <a:endParaRPr lang="en-IN" sz="1300" i="1" kern="0" dirty="0"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Srinivasa Kumar TUMMALA, </a:t>
            </a:r>
            <a:r>
              <a:rPr lang="en-IN" sz="1300" i="1" kern="0" dirty="0" err="1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ICG</a:t>
            </a: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/IOTWMS, IOC-UNESCO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Ravichandran </a:t>
            </a:r>
            <a:r>
              <a:rPr lang="en-IN" sz="1300" i="1" kern="0" dirty="0" err="1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MUTHALAGU</a:t>
            </a: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(India), Ministry of Earth Sciences</a:t>
            </a:r>
          </a:p>
          <a:p>
            <a:pPr marL="1169988" lvl="1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IN" sz="1300" i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Balakrishnan NAIR (India), INCOIS</a:t>
            </a: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b="1" kern="0" dirty="0"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 Advisory Committee </a:t>
            </a:r>
            <a:r>
              <a:rPr lang="en-IN" sz="1900" kern="0" dirty="0"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(Review Abstracts, Recommend Keynote Speakers and Plenary sessions etc)</a:t>
            </a:r>
            <a:endParaRPr lang="en-IN" sz="2000" kern="0" dirty="0"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b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O</a:t>
            </a:r>
            <a:r>
              <a:rPr lang="en-IN" sz="2000" b="1" kern="0" dirty="0"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rganizing Committee </a:t>
            </a:r>
            <a:r>
              <a:rPr lang="en-IN" sz="1900" kern="0" dirty="0"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(Explore Funding and ensure conference complies with national policies)</a:t>
            </a:r>
            <a:endParaRPr lang="en-IN" sz="2000" kern="0" dirty="0"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2788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N" sz="2000" b="1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Organizing Committee </a:t>
            </a:r>
            <a:r>
              <a:rPr lang="en-IN" sz="19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(Local </a:t>
            </a:r>
            <a:r>
              <a:rPr lang="en-IN" sz="1900" kern="0" dirty="0"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N" sz="1900" kern="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ogistics – transport/accommodation/technical support etc)</a:t>
            </a:r>
            <a:endParaRPr lang="en-IN" sz="2000" kern="0" dirty="0">
              <a:effectLst/>
              <a:latin typeface="Gill Sans MT" panose="020B05020201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3200" b="1" dirty="0">
              <a:latin typeface="Gill Sans MT" panose="020B0502020104020203" pitchFamily="34" charset="0"/>
            </a:endParaRPr>
          </a:p>
        </p:txBody>
      </p:sp>
      <p:sp>
        <p:nvSpPr>
          <p:cNvPr id="4" name="Rounded Rectangle 161">
            <a:extLst>
              <a:ext uri="{FF2B5EF4-FFF2-40B4-BE49-F238E27FC236}">
                <a16:creationId xmlns:a16="http://schemas.microsoft.com/office/drawing/2014/main" id="{9CB27526-81CF-AC9A-C36C-EA52BED8B2D4}"/>
              </a:ext>
            </a:extLst>
          </p:cNvPr>
          <p:cNvSpPr/>
          <p:nvPr/>
        </p:nvSpPr>
        <p:spPr>
          <a:xfrm>
            <a:off x="0" y="-4908"/>
            <a:ext cx="10430933" cy="540541"/>
          </a:xfrm>
          <a:prstGeom prst="roundRect">
            <a:avLst>
              <a:gd name="adj" fmla="val 0"/>
            </a:avLst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itchFamily="18" charset="0"/>
              </a:rPr>
              <a:t>International Tsunami Symposium 2025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E820003-2E7A-79ED-997F-16DCCBF80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/>
          <a:stretch/>
        </p:blipFill>
        <p:spPr>
          <a:xfrm>
            <a:off x="10248500" y="0"/>
            <a:ext cx="1880913" cy="60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Rectangle 208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Hyderabad Infrastructure Development: Challenges, Remedies, and Future  Prospects | Infra Bazaar">
            <a:extLst>
              <a:ext uri="{FF2B5EF4-FFF2-40B4-BE49-F238E27FC236}">
                <a16:creationId xmlns:a16="http://schemas.microsoft.com/office/drawing/2014/main" id="{C48E885C-A494-ACA4-8931-39E08402D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r="26229" b="-4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 with a map of the world&#10;&#10;Description automatically generated">
            <a:extLst>
              <a:ext uri="{FF2B5EF4-FFF2-40B4-BE49-F238E27FC236}">
                <a16:creationId xmlns:a16="http://schemas.microsoft.com/office/drawing/2014/main" id="{53E9B92F-42B9-D32D-66FD-CEA8E50EC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r="19738" b="1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056" name="Picture 8" descr="Hyderabad: Durgam Cheruvu cable bridge to be closed from April 7-9, traffic  diversions issued | News9live">
            <a:extLst>
              <a:ext uri="{FF2B5EF4-FFF2-40B4-BE49-F238E27FC236}">
                <a16:creationId xmlns:a16="http://schemas.microsoft.com/office/drawing/2014/main" id="{C1ED2500-A173-23C9-E7FB-F5F8C1C0A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13065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DAF87-BF3E-9001-C744-29B55DD77E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37" r="36810" b="-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5BC88-2EAF-DDD1-B3CA-7D5EEB3BA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2"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089" name="Rectangle 208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55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D40D-7F85-2436-7847-7D30DBA0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82" y="3503022"/>
            <a:ext cx="6044437" cy="8364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u="sng" dirty="0">
                <a:solidFill>
                  <a:srgbClr val="FFFFFF"/>
                </a:solidFill>
                <a:latin typeface="Gill Sans MT" panose="020B0502020104020203" pitchFamily="34" charset="0"/>
              </a:rPr>
              <a:t>Location</a:t>
            </a:r>
            <a:r>
              <a:rPr lang="en-US" sz="2000" b="1" u="sng" kern="1200" dirty="0">
                <a:solidFill>
                  <a:srgbClr val="FFFFFF"/>
                </a:solidFill>
                <a:latin typeface="Gill Sans MT" panose="020B0502020104020203" pitchFamily="34" charset="0"/>
              </a:rPr>
              <a:t>:  Hyderabad, India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01598-206C-7492-AD97-94545C73636D}"/>
              </a:ext>
            </a:extLst>
          </p:cNvPr>
          <p:cNvSpPr txBox="1"/>
          <p:nvPr/>
        </p:nvSpPr>
        <p:spPr>
          <a:xfrm>
            <a:off x="6095490" y="4248701"/>
            <a:ext cx="6044437" cy="263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2400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Home to several scientific institutions,  IT Majors (Cyberabad) and Historical Tourist Attractions</a:t>
            </a:r>
          </a:p>
          <a:p>
            <a:pPr marL="32400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Major hub for international flights and has direct connections to several major cities around the world</a:t>
            </a:r>
          </a:p>
          <a:p>
            <a:pPr marL="32400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Excellent infrastructure, including world-class convention centers, hotels, and transportation facilities </a:t>
            </a:r>
          </a:p>
          <a:p>
            <a:pPr marL="32400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Well-organized public transportation system of metro, buses, taxis, and auto-rickshaws, making it easy move around</a:t>
            </a:r>
          </a:p>
          <a:p>
            <a:pPr marL="32400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Cost of accommodation, venue rentals, and other logistics is generally more affordable, making it an attractive choice</a:t>
            </a:r>
          </a:p>
          <a:p>
            <a:pPr marL="32400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Pleasant Weather most of the year.</a:t>
            </a:r>
          </a:p>
        </p:txBody>
      </p:sp>
      <p:sp>
        <p:nvSpPr>
          <p:cNvPr id="6" name="AutoShape 10" descr="Best 5 Star Hotel: List of All Five Star Hotels in Hyderabad">
            <a:extLst>
              <a:ext uri="{FF2B5EF4-FFF2-40B4-BE49-F238E27FC236}">
                <a16:creationId xmlns:a16="http://schemas.microsoft.com/office/drawing/2014/main" id="{A0DF6EA2-8B1D-A495-94D8-9EE97D6CB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069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61">
            <a:extLst>
              <a:ext uri="{FF2B5EF4-FFF2-40B4-BE49-F238E27FC236}">
                <a16:creationId xmlns:a16="http://schemas.microsoft.com/office/drawing/2014/main" id="{9EA7D4DC-EBA8-4979-9D5C-D10CE807D900}"/>
              </a:ext>
            </a:extLst>
          </p:cNvPr>
          <p:cNvSpPr/>
          <p:nvPr/>
        </p:nvSpPr>
        <p:spPr>
          <a:xfrm>
            <a:off x="0" y="-4907"/>
            <a:ext cx="10414000" cy="457200"/>
          </a:xfrm>
          <a:prstGeom prst="roundRect">
            <a:avLst>
              <a:gd name="adj" fmla="val 0"/>
            </a:avLst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cs typeface="Times New Roman" pitchFamily="18" charset="0"/>
              </a:rPr>
              <a:t>Venue: INCOIS,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cs typeface="Times New Roman" pitchFamily="18" charset="0"/>
              </a:rPr>
              <a:t>MoES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cs typeface="Times New Roman" pitchFamily="18" charset="0"/>
              </a:rPr>
              <a:t>, India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817868-5F1C-4922-88CE-E7E049A40B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18" y="2296886"/>
            <a:ext cx="8510664" cy="44413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0AF1FA-1C9D-4347-BD11-D6DBA471D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702" y="582582"/>
            <a:ext cx="4166680" cy="156318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INCOIS Mission: </a:t>
            </a: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provide</a:t>
            </a:r>
            <a:r>
              <a:rPr kumimoji="1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the Ocean Information and Advisory Services </a:t>
            </a: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</a:t>
            </a:r>
            <a:r>
              <a:rPr kumimoji="1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Society,</a:t>
            </a: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Industry, Government Agencies and Scientific Community through Sustained Ocean Observation</a:t>
            </a: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 </a:t>
            </a:r>
            <a:r>
              <a:rPr kumimoji="1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and Constant improvements through Systematic and Focussed </a:t>
            </a:r>
            <a:r>
              <a:rPr kumimoji="1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Research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4125590-A513-4808-89A3-4357198974D1}"/>
              </a:ext>
            </a:extLst>
          </p:cNvPr>
          <p:cNvSpPr/>
          <p:nvPr/>
        </p:nvSpPr>
        <p:spPr>
          <a:xfrm>
            <a:off x="318657" y="1989298"/>
            <a:ext cx="283029" cy="307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46CCB22-0550-4DA3-9D4D-053D08F50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/>
          <a:stretch/>
        </p:blipFill>
        <p:spPr>
          <a:xfrm>
            <a:off x="10248500" y="0"/>
            <a:ext cx="1880913" cy="60234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F16A66-4323-4AC1-9B22-97F48F30E7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" y="473075"/>
            <a:ext cx="4265194" cy="1649523"/>
          </a:xfrm>
          <a:prstGeom prst="rect">
            <a:avLst/>
          </a:prstGeom>
        </p:spPr>
      </p:pic>
      <p:pic>
        <p:nvPicPr>
          <p:cNvPr id="11" name="Picture 10" descr="A building with a circular roof&#10;&#10;Description automatically generated">
            <a:extLst>
              <a:ext uri="{FF2B5EF4-FFF2-40B4-BE49-F238E27FC236}">
                <a16:creationId xmlns:a16="http://schemas.microsoft.com/office/drawing/2014/main" id="{E852DB9B-0D39-A188-A15E-AB34A72A00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210"/>
          <a:stretch/>
        </p:blipFill>
        <p:spPr>
          <a:xfrm>
            <a:off x="8742748" y="541308"/>
            <a:ext cx="3317687" cy="2030400"/>
          </a:xfrm>
          <a:prstGeom prst="rect">
            <a:avLst/>
          </a:prstGeom>
        </p:spPr>
      </p:pic>
      <p:pic>
        <p:nvPicPr>
          <p:cNvPr id="12" name="Picture 11" descr="A building with a large driveway&#10;&#10;Description automatically generated">
            <a:extLst>
              <a:ext uri="{FF2B5EF4-FFF2-40B4-BE49-F238E27FC236}">
                <a16:creationId xmlns:a16="http://schemas.microsoft.com/office/drawing/2014/main" id="{D21E65A0-665C-9E30-174F-8F890846AD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6552" r="15204" b="26490"/>
          <a:stretch/>
        </p:blipFill>
        <p:spPr>
          <a:xfrm>
            <a:off x="8742748" y="2660723"/>
            <a:ext cx="3317687" cy="1935678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5" name="Picture 14" descr="C:\Users\Administrator\Desktop\ITCOO\3D\MASTER PLAN.JPG">
            <a:extLst>
              <a:ext uri="{FF2B5EF4-FFF2-40B4-BE49-F238E27FC236}">
                <a16:creationId xmlns:a16="http://schemas.microsoft.com/office/drawing/2014/main" id="{A8903776-A9CA-E683-362F-313663484C97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2748" y="4685415"/>
            <a:ext cx="3386665" cy="205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470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om with computers and a large screen&#10;&#10;Description automatically generated">
            <a:extLst>
              <a:ext uri="{FF2B5EF4-FFF2-40B4-BE49-F238E27FC236}">
                <a16:creationId xmlns:a16="http://schemas.microsoft.com/office/drawing/2014/main" id="{B3D18558-EA16-D23F-1655-6B886440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09" y="591077"/>
            <a:ext cx="3622949" cy="2717212"/>
          </a:xfrm>
          <a:prstGeom prst="rect">
            <a:avLst/>
          </a:prstGeom>
        </p:spPr>
      </p:pic>
      <p:pic>
        <p:nvPicPr>
          <p:cNvPr id="38" name="Picture 3" descr="E:\Tsunami Ready Programme\Recognition Certificates_Signed\Recognistion Certificate to Noliasa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5800" y="3308289"/>
            <a:ext cx="3196357" cy="22370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8" name="Rounded Rectangle 161">
            <a:extLst>
              <a:ext uri="{FF2B5EF4-FFF2-40B4-BE49-F238E27FC236}">
                <a16:creationId xmlns:a16="http://schemas.microsoft.com/office/drawing/2014/main" id="{9CACD7F6-4832-4F8D-A245-773297010D76}"/>
              </a:ext>
            </a:extLst>
          </p:cNvPr>
          <p:cNvSpPr/>
          <p:nvPr/>
        </p:nvSpPr>
        <p:spPr>
          <a:xfrm>
            <a:off x="0" y="-4908"/>
            <a:ext cx="10430933" cy="540541"/>
          </a:xfrm>
          <a:prstGeom prst="roundRect">
            <a:avLst>
              <a:gd name="adj" fmla="val 0"/>
            </a:avLst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anose="02020603050405020304" pitchFamily="18" charset="0"/>
              </a:rPr>
              <a:t>Tsunami &amp; Coastal Multi-hazard Early Warning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F25D9-5685-4164-9D61-93A8176450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031" y="556415"/>
            <a:ext cx="3984072" cy="29552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0FDDA90-B151-4174-9B73-EEB1320EE769}"/>
              </a:ext>
            </a:extLst>
          </p:cNvPr>
          <p:cNvSpPr txBox="1"/>
          <p:nvPr/>
        </p:nvSpPr>
        <p:spPr>
          <a:xfrm>
            <a:off x="-1" y="6550223"/>
            <a:ext cx="4046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Tsunami Early Warning Services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7DDF83-66A4-46E4-9F78-24DB8F8802E3}"/>
              </a:ext>
            </a:extLst>
          </p:cNvPr>
          <p:cNvSpPr txBox="1"/>
          <p:nvPr/>
        </p:nvSpPr>
        <p:spPr>
          <a:xfrm>
            <a:off x="8571248" y="6550223"/>
            <a:ext cx="3234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 Inundation – 3D Mapping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0D3189F-AE5B-4695-838B-1E908CEE22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/>
          <a:stretch/>
        </p:blipFill>
        <p:spPr>
          <a:xfrm>
            <a:off x="10248500" y="0"/>
            <a:ext cx="1880913" cy="60234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84DA0A1-3BEE-C041-80A3-3949ED22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179" y="3761509"/>
            <a:ext cx="4321175" cy="2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F:\MHVM_FINAL\geo_WGS84\revised_mhvm.jpg">
            <a:extLst>
              <a:ext uri="{FF2B5EF4-FFF2-40B4-BE49-F238E27FC236}">
                <a16:creationId xmlns:a16="http://schemas.microsoft.com/office/drawing/2014/main" id="{47C5F7A0-43CA-BF43-95A1-4DAC8DBE2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51" y="557212"/>
            <a:ext cx="4338536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49">
            <a:extLst>
              <a:ext uri="{FF2B5EF4-FFF2-40B4-BE49-F238E27FC236}">
                <a16:creationId xmlns:a16="http://schemas.microsoft.com/office/drawing/2014/main" id="{C6694722-5C00-BC46-9D1F-3ABE6090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260" y="570891"/>
            <a:ext cx="22568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Coastal flooding due to Tsunami, Cyclone, Floods, Sea Level Rise and Erosion</a:t>
            </a:r>
            <a:endParaRPr lang="en-I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540E50-8FE6-4BB4-BC17-D058C0DAADB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96" y="3560323"/>
            <a:ext cx="3978610" cy="3022611"/>
          </a:xfrm>
          <a:prstGeom prst="rect">
            <a:avLst/>
          </a:prstGeom>
        </p:spPr>
      </p:pic>
      <p:pic>
        <p:nvPicPr>
          <p:cNvPr id="4" name="Picture 3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D6275573-07A6-586A-FF0B-A4B5E534E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/>
          <a:stretch/>
        </p:blipFill>
        <p:spPr>
          <a:xfrm>
            <a:off x="4133123" y="4481074"/>
            <a:ext cx="2630769" cy="177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99A5C-19C0-0FAA-7B0F-8D73E9968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7095" y="5346429"/>
            <a:ext cx="2154987" cy="13561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2B7C41-5DC5-4BDD-AF3F-FB141CD03B88}"/>
              </a:ext>
            </a:extLst>
          </p:cNvPr>
          <p:cNvSpPr txBox="1"/>
          <p:nvPr/>
        </p:nvSpPr>
        <p:spPr>
          <a:xfrm>
            <a:off x="4207942" y="740167"/>
            <a:ext cx="323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SynOPS</a:t>
            </a:r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Tsunami Early Warning Centre</a:t>
            </a:r>
            <a:endParaRPr lang="en-IN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1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5" name="Rectangle 106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ilding with a street light&#10;&#10;Description automatically generated">
            <a:extLst>
              <a:ext uri="{FF2B5EF4-FFF2-40B4-BE49-F238E27FC236}">
                <a16:creationId xmlns:a16="http://schemas.microsoft.com/office/drawing/2014/main" id="{82A5EC45-51BD-A9FC-A9C8-67D9D0592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0" r="24706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group of people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85B56E3C-7B97-7DB5-11E3-C7ECCDA235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3" name="Picture 2" descr="Indian National Centre for Ocean Information Services (INCOIS) | LinkedIn">
            <a:extLst>
              <a:ext uri="{FF2B5EF4-FFF2-40B4-BE49-F238E27FC236}">
                <a16:creationId xmlns:a16="http://schemas.microsoft.com/office/drawing/2014/main" id="{635CBAA3-6993-33E8-4D91-7C6D1C175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7" name="Freeform: Shape 106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9" name="Freeform: Shape 106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DCC65-5430-DCBC-A3E3-72F852617D62}"/>
              </a:ext>
            </a:extLst>
          </p:cNvPr>
          <p:cNvSpPr txBox="1"/>
          <p:nvPr/>
        </p:nvSpPr>
        <p:spPr>
          <a:xfrm>
            <a:off x="-9144" y="2258568"/>
            <a:ext cx="3733980" cy="3913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300 Capacity Open Plenary Hall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172-Seater Auditorium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72-Seater e-classroom 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48-Seater e-classroom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30-Seater Board Room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15-Seater Conference Rooms (x 4)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Classrooms, Computer Labs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Physical / Online / Hybrid capabilities</a:t>
            </a:r>
          </a:p>
        </p:txBody>
      </p:sp>
      <p:pic>
        <p:nvPicPr>
          <p:cNvPr id="6" name="Picture 5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B7B6D4CD-4548-5E26-07DA-F31E547BA9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6ADC1284-66A8-CF0A-82BD-AA7D6B75E3E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31897"/>
            <a:ext cx="12192000" cy="457200"/>
          </a:xfrm>
          <a:prstGeom prst="rect">
            <a:avLst/>
          </a:prstGeom>
          <a:solidFill>
            <a:srgbClr val="3333CC"/>
          </a:solidFill>
          <a:ln w="9360" cap="flat">
            <a:noFill/>
            <a:round/>
            <a:headEnd/>
            <a:tailEnd/>
          </a:ln>
          <a:effectLst/>
        </p:spPr>
        <p:txBody>
          <a:bodyPr lIns="90000" tIns="0" rIns="9000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3663" algn="l"/>
                <a:tab pos="9434513" algn="l"/>
                <a:tab pos="9883775" algn="l"/>
              </a:tabLs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Times New Roman" pitchFamily="18" charset="0"/>
              </a:rPr>
              <a:t>INCOIS On-Campus Conferencing / Training Facilities</a:t>
            </a:r>
          </a:p>
        </p:txBody>
      </p:sp>
    </p:spTree>
    <p:extLst>
      <p:ext uri="{BB962C8B-B14F-4D97-AF65-F5344CB8AC3E}">
        <p14:creationId xmlns:p14="http://schemas.microsoft.com/office/powerpoint/2010/main" val="34753658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43124</TotalTime>
  <Words>764</Words>
  <Application>Microsoft Office PowerPoint</Application>
  <PresentationFormat>Widescreen</PresentationFormat>
  <Paragraphs>111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International Tsunami Symposium 2025 in India </vt:lpstr>
      <vt:lpstr>PowerPoint Presentation</vt:lpstr>
      <vt:lpstr>PowerPoint Presentation</vt:lpstr>
      <vt:lpstr>PowerPoint Presentation</vt:lpstr>
      <vt:lpstr>PowerPoint Presentation</vt:lpstr>
      <vt:lpstr>Location:  Hyderabad, India</vt:lpstr>
      <vt:lpstr>PowerPoint Presentation</vt:lpstr>
      <vt:lpstr>PowerPoint Presentation</vt:lpstr>
      <vt:lpstr>PowerPoint Presentation</vt:lpstr>
      <vt:lpstr>PowerPoint Presentation</vt:lpstr>
      <vt:lpstr>Thank you for your kind attention queries: sunanda@incois.gov.in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Tsunami Symposium – 2025</dc:title>
  <dc:creator>Sunanda</dc:creator>
  <cp:lastModifiedBy>Sunanda</cp:lastModifiedBy>
  <cp:revision>99</cp:revision>
  <cp:lastPrinted>2023-07-15T13:54:59Z</cp:lastPrinted>
  <dcterms:created xsi:type="dcterms:W3CDTF">2023-06-16T05:38:25Z</dcterms:created>
  <dcterms:modified xsi:type="dcterms:W3CDTF">2025-01-16T21:19:05Z</dcterms:modified>
</cp:coreProperties>
</file>