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0" r:id="rId3"/>
    <p:sldId id="308" r:id="rId4"/>
    <p:sldId id="294" r:id="rId5"/>
    <p:sldId id="305" r:id="rId6"/>
    <p:sldId id="292" r:id="rId7"/>
    <p:sldId id="295" r:id="rId8"/>
    <p:sldId id="299" r:id="rId9"/>
    <p:sldId id="301" r:id="rId10"/>
    <p:sldId id="309" r:id="rId11"/>
    <p:sldId id="310" r:id="rId12"/>
    <p:sldId id="311" r:id="rId13"/>
    <p:sldId id="312" r:id="rId14"/>
    <p:sldId id="314" r:id="rId15"/>
    <p:sldId id="315" r:id="rId16"/>
    <p:sldId id="3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54B52-732D-47D0-B985-4540120DD5C5}" type="doc">
      <dgm:prSet loTypeId="urn:microsoft.com/office/officeart/2005/8/layout/target1" loCatId="relationship" qsTypeId="urn:microsoft.com/office/officeart/2005/8/quickstyle/simple1" qsCatId="simple" csTypeId="urn:microsoft.com/office/officeart/2005/8/colors/colorful4" csCatId="colorful" phldr="1"/>
      <dgm:spPr/>
    </dgm:pt>
    <dgm:pt modelId="{691E00FD-E66A-4E96-B374-A9741BFD92FD}">
      <dgm:prSet phldrT="[Text]"/>
      <dgm:spPr/>
      <dgm:t>
        <a:bodyPr/>
        <a:lstStyle/>
        <a:p>
          <a:r>
            <a:rPr lang="en-US" dirty="0"/>
            <a:t>ODTP-RDI KPI  (Two High Level Objectives)</a:t>
          </a:r>
        </a:p>
      </dgm:t>
    </dgm:pt>
    <dgm:pt modelId="{5DD73031-936D-49FA-B891-71103AF006F3}" type="parTrans" cxnId="{7C47837C-3705-4D5B-9872-9A320150B0BF}">
      <dgm:prSet/>
      <dgm:spPr/>
      <dgm:t>
        <a:bodyPr/>
        <a:lstStyle/>
        <a:p>
          <a:endParaRPr lang="en-US"/>
        </a:p>
      </dgm:t>
    </dgm:pt>
    <dgm:pt modelId="{35DD2EB2-B939-49B5-966D-9B5EE741EB39}" type="sibTrans" cxnId="{7C47837C-3705-4D5B-9872-9A320150B0BF}">
      <dgm:prSet/>
      <dgm:spPr/>
      <dgm:t>
        <a:bodyPr/>
        <a:lstStyle/>
        <a:p>
          <a:endParaRPr lang="en-US"/>
        </a:p>
      </dgm:t>
    </dgm:pt>
    <dgm:pt modelId="{F0585F28-0286-4DD8-A182-B98C7AB78669}">
      <dgm:prSet phldrT="[Text]"/>
      <dgm:spPr/>
      <dgm:t>
        <a:bodyPr/>
        <a:lstStyle/>
        <a:p>
          <a:r>
            <a:rPr lang="en-US" dirty="0"/>
            <a:t>Tsunami Programme (ICG/GTKPI) </a:t>
          </a:r>
        </a:p>
      </dgm:t>
    </dgm:pt>
    <dgm:pt modelId="{787941AF-D1A8-47CE-B9CC-73442A007E42}" type="parTrans" cxnId="{68DC2B31-47E8-4E46-8400-B5DEE357F025}">
      <dgm:prSet/>
      <dgm:spPr/>
      <dgm:t>
        <a:bodyPr/>
        <a:lstStyle/>
        <a:p>
          <a:endParaRPr lang="en-US"/>
        </a:p>
      </dgm:t>
    </dgm:pt>
    <dgm:pt modelId="{9FF0B62B-D87A-4112-97A7-69F437A42FC1}" type="sibTrans" cxnId="{68DC2B31-47E8-4E46-8400-B5DEE357F025}">
      <dgm:prSet/>
      <dgm:spPr/>
      <dgm:t>
        <a:bodyPr/>
        <a:lstStyle/>
        <a:p>
          <a:endParaRPr lang="en-US"/>
        </a:p>
      </dgm:t>
    </dgm:pt>
    <dgm:pt modelId="{09EAB567-BC16-4CE3-8959-473A4B12DD0F}" type="pres">
      <dgm:prSet presAssocID="{E1E54B52-732D-47D0-B985-4540120DD5C5}" presName="composite" presStyleCnt="0">
        <dgm:presLayoutVars>
          <dgm:chMax val="5"/>
          <dgm:dir/>
          <dgm:resizeHandles val="exact"/>
        </dgm:presLayoutVars>
      </dgm:prSet>
      <dgm:spPr/>
    </dgm:pt>
    <dgm:pt modelId="{FE0E9A34-76BB-48ED-8A71-3D186BB3405D}" type="pres">
      <dgm:prSet presAssocID="{691E00FD-E66A-4E96-B374-A9741BFD92FD}" presName="circle1" presStyleLbl="lnNode1" presStyleIdx="0" presStyleCnt="2" custScaleX="121217" custScaleY="121911"/>
      <dgm:spPr/>
    </dgm:pt>
    <dgm:pt modelId="{86A1556B-838A-4208-8569-35A7F2A38FCF}" type="pres">
      <dgm:prSet presAssocID="{691E00FD-E66A-4E96-B374-A9741BFD92FD}" presName="text1" presStyleLbl="revTx" presStyleIdx="0" presStyleCnt="2" custScaleX="175195">
        <dgm:presLayoutVars>
          <dgm:bulletEnabled val="1"/>
        </dgm:presLayoutVars>
      </dgm:prSet>
      <dgm:spPr/>
    </dgm:pt>
    <dgm:pt modelId="{BD6C1D1D-19DE-4993-AC90-E9DE63E4AC24}" type="pres">
      <dgm:prSet presAssocID="{691E00FD-E66A-4E96-B374-A9741BFD92FD}" presName="line1" presStyleLbl="callout" presStyleIdx="0" presStyleCnt="4"/>
      <dgm:spPr/>
    </dgm:pt>
    <dgm:pt modelId="{95384E0E-38E4-40F2-AAAC-1B390BCC60A1}" type="pres">
      <dgm:prSet presAssocID="{691E00FD-E66A-4E96-B374-A9741BFD92FD}" presName="d1" presStyleLbl="callout" presStyleIdx="1" presStyleCnt="4"/>
      <dgm:spPr/>
    </dgm:pt>
    <dgm:pt modelId="{9C291FE4-0740-45EF-96E0-5855E78A7E8F}" type="pres">
      <dgm:prSet presAssocID="{F0585F28-0286-4DD8-A182-B98C7AB78669}" presName="circle2" presStyleLbl="lnNode1" presStyleIdx="1" presStyleCnt="2"/>
      <dgm:spPr/>
    </dgm:pt>
    <dgm:pt modelId="{93457716-E223-48EF-843D-87A72897B2B2}" type="pres">
      <dgm:prSet presAssocID="{F0585F28-0286-4DD8-A182-B98C7AB78669}" presName="text2" presStyleLbl="revTx" presStyleIdx="1" presStyleCnt="2">
        <dgm:presLayoutVars>
          <dgm:bulletEnabled val="1"/>
        </dgm:presLayoutVars>
      </dgm:prSet>
      <dgm:spPr/>
    </dgm:pt>
    <dgm:pt modelId="{254C3859-E31B-49D6-919E-3775EBC43F9B}" type="pres">
      <dgm:prSet presAssocID="{F0585F28-0286-4DD8-A182-B98C7AB78669}" presName="line2" presStyleLbl="callout" presStyleIdx="2" presStyleCnt="4"/>
      <dgm:spPr/>
    </dgm:pt>
    <dgm:pt modelId="{82C4B14E-8EB1-4CF8-8EF3-3167FC7A2A2B}" type="pres">
      <dgm:prSet presAssocID="{F0585F28-0286-4DD8-A182-B98C7AB78669}" presName="d2" presStyleLbl="callout" presStyleIdx="3" presStyleCnt="4"/>
      <dgm:spPr/>
    </dgm:pt>
  </dgm:ptLst>
  <dgm:cxnLst>
    <dgm:cxn modelId="{5D10F209-3398-486A-BA15-94A5D8CAA815}" type="presOf" srcId="{E1E54B52-732D-47D0-B985-4540120DD5C5}" destId="{09EAB567-BC16-4CE3-8959-473A4B12DD0F}" srcOrd="0" destOrd="0" presId="urn:microsoft.com/office/officeart/2005/8/layout/target1"/>
    <dgm:cxn modelId="{68DC2B31-47E8-4E46-8400-B5DEE357F025}" srcId="{E1E54B52-732D-47D0-B985-4540120DD5C5}" destId="{F0585F28-0286-4DD8-A182-B98C7AB78669}" srcOrd="1" destOrd="0" parTransId="{787941AF-D1A8-47CE-B9CC-73442A007E42}" sibTransId="{9FF0B62B-D87A-4112-97A7-69F437A42FC1}"/>
    <dgm:cxn modelId="{B7EA463F-1F4D-49CE-90E4-6CF60BC8239E}" type="presOf" srcId="{F0585F28-0286-4DD8-A182-B98C7AB78669}" destId="{93457716-E223-48EF-843D-87A72897B2B2}" srcOrd="0" destOrd="0" presId="urn:microsoft.com/office/officeart/2005/8/layout/target1"/>
    <dgm:cxn modelId="{C6786C61-03AD-4373-98B7-E9EEE1D9B470}" type="presOf" srcId="{691E00FD-E66A-4E96-B374-A9741BFD92FD}" destId="{86A1556B-838A-4208-8569-35A7F2A38FCF}" srcOrd="0" destOrd="0" presId="urn:microsoft.com/office/officeart/2005/8/layout/target1"/>
    <dgm:cxn modelId="{7C47837C-3705-4D5B-9872-9A320150B0BF}" srcId="{E1E54B52-732D-47D0-B985-4540120DD5C5}" destId="{691E00FD-E66A-4E96-B374-A9741BFD92FD}" srcOrd="0" destOrd="0" parTransId="{5DD73031-936D-49FA-B891-71103AF006F3}" sibTransId="{35DD2EB2-B939-49B5-966D-9B5EE741EB39}"/>
    <dgm:cxn modelId="{BF84CEF6-05DC-4DA2-A7FB-7EAAEFFAA9A0}" type="presParOf" srcId="{09EAB567-BC16-4CE3-8959-473A4B12DD0F}" destId="{FE0E9A34-76BB-48ED-8A71-3D186BB3405D}" srcOrd="0" destOrd="0" presId="urn:microsoft.com/office/officeart/2005/8/layout/target1"/>
    <dgm:cxn modelId="{564F7019-11EC-4011-AF9B-1F69E6EB47F2}" type="presParOf" srcId="{09EAB567-BC16-4CE3-8959-473A4B12DD0F}" destId="{86A1556B-838A-4208-8569-35A7F2A38FCF}" srcOrd="1" destOrd="0" presId="urn:microsoft.com/office/officeart/2005/8/layout/target1"/>
    <dgm:cxn modelId="{2237D0FD-9003-4C4E-B883-981914211966}" type="presParOf" srcId="{09EAB567-BC16-4CE3-8959-473A4B12DD0F}" destId="{BD6C1D1D-19DE-4993-AC90-E9DE63E4AC24}" srcOrd="2" destOrd="0" presId="urn:microsoft.com/office/officeart/2005/8/layout/target1"/>
    <dgm:cxn modelId="{53A8AC00-2D4F-4667-921D-D4922B2B66B1}" type="presParOf" srcId="{09EAB567-BC16-4CE3-8959-473A4B12DD0F}" destId="{95384E0E-38E4-40F2-AAAC-1B390BCC60A1}" srcOrd="3" destOrd="0" presId="urn:microsoft.com/office/officeart/2005/8/layout/target1"/>
    <dgm:cxn modelId="{2FF5D345-709D-43AE-B95E-870B60841B07}" type="presParOf" srcId="{09EAB567-BC16-4CE3-8959-473A4B12DD0F}" destId="{9C291FE4-0740-45EF-96E0-5855E78A7E8F}" srcOrd="4" destOrd="0" presId="urn:microsoft.com/office/officeart/2005/8/layout/target1"/>
    <dgm:cxn modelId="{BE1141E9-26B3-47A1-90DE-4851AFDCCD45}" type="presParOf" srcId="{09EAB567-BC16-4CE3-8959-473A4B12DD0F}" destId="{93457716-E223-48EF-843D-87A72897B2B2}" srcOrd="5" destOrd="0" presId="urn:microsoft.com/office/officeart/2005/8/layout/target1"/>
    <dgm:cxn modelId="{F9E39022-FEE0-4364-ADB3-77FF5F5D8991}" type="presParOf" srcId="{09EAB567-BC16-4CE3-8959-473A4B12DD0F}" destId="{254C3859-E31B-49D6-919E-3775EBC43F9B}" srcOrd="6" destOrd="0" presId="urn:microsoft.com/office/officeart/2005/8/layout/target1"/>
    <dgm:cxn modelId="{B6B90745-26FD-4517-BAB0-AEC6D3FC1F2F}" type="presParOf" srcId="{09EAB567-BC16-4CE3-8959-473A4B12DD0F}" destId="{82C4B14E-8EB1-4CF8-8EF3-3167FC7A2A2B}"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DBCBD-46BF-429E-A1DE-515CC77436F2}"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914026AD-A781-436B-9899-BF93303262CC}">
      <dgm:prSet/>
      <dgm:spPr/>
      <dgm:t>
        <a:bodyPr/>
        <a:lstStyle/>
        <a:p>
          <a:r>
            <a:rPr lang="en-GB" dirty="0"/>
            <a:t>UNESCO-IOC/TSR invited written proposals from Individual Consultants to Support the Tsunami Resilience Section (TSR) to develop the Ocean Decade Tsunami Programme (ODTP) Monitoring and Tracking Tool</a:t>
          </a:r>
          <a:endParaRPr lang="en-US" dirty="0"/>
        </a:p>
      </dgm:t>
    </dgm:pt>
    <dgm:pt modelId="{0C407E76-597C-494F-AAD2-AF2D471490BC}" type="parTrans" cxnId="{2C3518E1-E8A6-4587-A9D0-2CC1353D163B}">
      <dgm:prSet/>
      <dgm:spPr/>
      <dgm:t>
        <a:bodyPr/>
        <a:lstStyle/>
        <a:p>
          <a:endParaRPr lang="en-US"/>
        </a:p>
      </dgm:t>
    </dgm:pt>
    <dgm:pt modelId="{6A869D4B-2C62-4FEC-8CD8-C10F42B5986A}" type="sibTrans" cxnId="{2C3518E1-E8A6-4587-A9D0-2CC1353D163B}">
      <dgm:prSet/>
      <dgm:spPr/>
      <dgm:t>
        <a:bodyPr/>
        <a:lstStyle/>
        <a:p>
          <a:endParaRPr lang="en-US"/>
        </a:p>
      </dgm:t>
    </dgm:pt>
    <dgm:pt modelId="{E62A95F8-5CD6-45D5-88A2-7DA1B13C7408}">
      <dgm:prSet/>
      <dgm:spPr/>
      <dgm:t>
        <a:bodyPr/>
        <a:lstStyle/>
        <a:p>
          <a:r>
            <a:rPr lang="en-GB"/>
            <a:t>Only one application was received after extension and readvertising.</a:t>
          </a:r>
          <a:endParaRPr lang="en-US"/>
        </a:p>
      </dgm:t>
    </dgm:pt>
    <dgm:pt modelId="{BF0E4E10-A22E-4848-B21E-7E0DB1BB02E7}" type="parTrans" cxnId="{2710C94B-C6EF-49D2-9153-F29FC7ADD34F}">
      <dgm:prSet/>
      <dgm:spPr/>
      <dgm:t>
        <a:bodyPr/>
        <a:lstStyle/>
        <a:p>
          <a:endParaRPr lang="en-US"/>
        </a:p>
      </dgm:t>
    </dgm:pt>
    <dgm:pt modelId="{E7DFEB9E-C2BF-4DD5-BAC2-FC458021420E}" type="sibTrans" cxnId="{2710C94B-C6EF-49D2-9153-F29FC7ADD34F}">
      <dgm:prSet/>
      <dgm:spPr/>
      <dgm:t>
        <a:bodyPr/>
        <a:lstStyle/>
        <a:p>
          <a:endParaRPr lang="en-US"/>
        </a:p>
      </dgm:t>
    </dgm:pt>
    <dgm:pt modelId="{6FC1AD9E-8DC9-41C5-AB4E-E1E9177C2BE7}">
      <dgm:prSet/>
      <dgm:spPr/>
      <dgm:t>
        <a:bodyPr/>
        <a:lstStyle/>
        <a:p>
          <a:r>
            <a:rPr lang="en-GB"/>
            <a:t>Evaluation found the application is not only unaffordable, but also focused on  disaster response technological tools/platforms. Perhaps more useful for developing the ODTP RDI KPI survey platform at the final stages.  Not a simple task?</a:t>
          </a:r>
          <a:endParaRPr lang="en-US"/>
        </a:p>
      </dgm:t>
    </dgm:pt>
    <dgm:pt modelId="{96835429-3C9D-4E7E-BA32-53E298676CC0}" type="parTrans" cxnId="{056FF1E7-870C-4D3C-B54A-9F282F98D5E9}">
      <dgm:prSet/>
      <dgm:spPr/>
      <dgm:t>
        <a:bodyPr/>
        <a:lstStyle/>
        <a:p>
          <a:endParaRPr lang="en-US"/>
        </a:p>
      </dgm:t>
    </dgm:pt>
    <dgm:pt modelId="{8E8ADBD6-5C02-4614-B04C-20C0EA24EBAE}" type="sibTrans" cxnId="{056FF1E7-870C-4D3C-B54A-9F282F98D5E9}">
      <dgm:prSet/>
      <dgm:spPr/>
      <dgm:t>
        <a:bodyPr/>
        <a:lstStyle/>
        <a:p>
          <a:endParaRPr lang="en-US"/>
        </a:p>
      </dgm:t>
    </dgm:pt>
    <dgm:pt modelId="{0CB1BFF6-0E53-4A99-913B-F41B2C116FD6}">
      <dgm:prSet/>
      <dgm:spPr/>
      <dgm:t>
        <a:bodyPr/>
        <a:lstStyle/>
        <a:p>
          <a:r>
            <a:rPr lang="en-GB" dirty="0"/>
            <a:t>TRS decided to develop the new ODTP-RDI KPI  in house </a:t>
          </a:r>
          <a:r>
            <a:rPr lang="en-US" dirty="0"/>
            <a:t>based on work already started.</a:t>
          </a:r>
        </a:p>
      </dgm:t>
    </dgm:pt>
    <dgm:pt modelId="{2635FA54-FDE0-4E5A-BCF7-452E7EF48D22}" type="parTrans" cxnId="{5FA7806C-371D-4013-8239-B4C74607BCC9}">
      <dgm:prSet/>
      <dgm:spPr/>
      <dgm:t>
        <a:bodyPr/>
        <a:lstStyle/>
        <a:p>
          <a:endParaRPr lang="en-US"/>
        </a:p>
      </dgm:t>
    </dgm:pt>
    <dgm:pt modelId="{53740A9E-3A17-4938-B1CA-7F3CCA43720D}" type="sibTrans" cxnId="{5FA7806C-371D-4013-8239-B4C74607BCC9}">
      <dgm:prSet/>
      <dgm:spPr/>
      <dgm:t>
        <a:bodyPr/>
        <a:lstStyle/>
        <a:p>
          <a:endParaRPr lang="en-US"/>
        </a:p>
      </dgm:t>
    </dgm:pt>
    <dgm:pt modelId="{EA843B72-6567-488E-AB8B-5FE1E5E091BF}">
      <dgm:prSet/>
      <dgm:spPr/>
      <dgm:t>
        <a:bodyPr/>
        <a:lstStyle/>
        <a:p>
          <a:r>
            <a:rPr lang="en-US"/>
            <a:t>A first meeting was organized with the participation of key TRS staff mid-December 2024</a:t>
          </a:r>
        </a:p>
      </dgm:t>
    </dgm:pt>
    <dgm:pt modelId="{FEE2F292-CF82-4968-9A27-7F33147B2068}" type="parTrans" cxnId="{DD7E3E39-3C15-431C-9AE4-C498D2E1E19F}">
      <dgm:prSet/>
      <dgm:spPr/>
      <dgm:t>
        <a:bodyPr/>
        <a:lstStyle/>
        <a:p>
          <a:endParaRPr lang="en-US"/>
        </a:p>
      </dgm:t>
    </dgm:pt>
    <dgm:pt modelId="{2D888433-1335-489A-BEDE-CCEE386C74EE}" type="sibTrans" cxnId="{DD7E3E39-3C15-431C-9AE4-C498D2E1E19F}">
      <dgm:prSet/>
      <dgm:spPr/>
      <dgm:t>
        <a:bodyPr/>
        <a:lstStyle/>
        <a:p>
          <a:endParaRPr lang="en-US"/>
        </a:p>
      </dgm:t>
    </dgm:pt>
    <dgm:pt modelId="{8E5EFC47-7E6E-4E7F-9F74-A6A3DA2B66C2}" type="pres">
      <dgm:prSet presAssocID="{BB1DBCBD-46BF-429E-A1DE-515CC77436F2}" presName="Name0" presStyleCnt="0">
        <dgm:presLayoutVars>
          <dgm:dir/>
          <dgm:resizeHandles val="exact"/>
        </dgm:presLayoutVars>
      </dgm:prSet>
      <dgm:spPr/>
    </dgm:pt>
    <dgm:pt modelId="{14024AE4-CB55-48DF-AAE6-C81236CF4457}" type="pres">
      <dgm:prSet presAssocID="{914026AD-A781-436B-9899-BF93303262CC}" presName="node" presStyleLbl="node1" presStyleIdx="0" presStyleCnt="5">
        <dgm:presLayoutVars>
          <dgm:bulletEnabled val="1"/>
        </dgm:presLayoutVars>
      </dgm:prSet>
      <dgm:spPr/>
    </dgm:pt>
    <dgm:pt modelId="{24E9C93B-C753-43F7-A003-C1E8B234E90C}" type="pres">
      <dgm:prSet presAssocID="{6A869D4B-2C62-4FEC-8CD8-C10F42B5986A}" presName="sibTrans" presStyleLbl="sibTrans1D1" presStyleIdx="0" presStyleCnt="4"/>
      <dgm:spPr/>
    </dgm:pt>
    <dgm:pt modelId="{F7CC3D7C-D921-46A0-87EB-91B1746C746B}" type="pres">
      <dgm:prSet presAssocID="{6A869D4B-2C62-4FEC-8CD8-C10F42B5986A}" presName="connectorText" presStyleLbl="sibTrans1D1" presStyleIdx="0" presStyleCnt="4"/>
      <dgm:spPr/>
    </dgm:pt>
    <dgm:pt modelId="{E96CFB35-BB28-4B18-A849-12706ED04D0C}" type="pres">
      <dgm:prSet presAssocID="{E62A95F8-5CD6-45D5-88A2-7DA1B13C7408}" presName="node" presStyleLbl="node1" presStyleIdx="1" presStyleCnt="5">
        <dgm:presLayoutVars>
          <dgm:bulletEnabled val="1"/>
        </dgm:presLayoutVars>
      </dgm:prSet>
      <dgm:spPr/>
    </dgm:pt>
    <dgm:pt modelId="{D151F731-3051-469C-BE19-2EC3367D76D0}" type="pres">
      <dgm:prSet presAssocID="{E7DFEB9E-C2BF-4DD5-BAC2-FC458021420E}" presName="sibTrans" presStyleLbl="sibTrans1D1" presStyleIdx="1" presStyleCnt="4"/>
      <dgm:spPr/>
    </dgm:pt>
    <dgm:pt modelId="{15C7492D-259C-464E-A331-14C734FF94B9}" type="pres">
      <dgm:prSet presAssocID="{E7DFEB9E-C2BF-4DD5-BAC2-FC458021420E}" presName="connectorText" presStyleLbl="sibTrans1D1" presStyleIdx="1" presStyleCnt="4"/>
      <dgm:spPr/>
    </dgm:pt>
    <dgm:pt modelId="{31DF4E4A-E83D-478F-9E5A-4DAD8050651D}" type="pres">
      <dgm:prSet presAssocID="{6FC1AD9E-8DC9-41C5-AB4E-E1E9177C2BE7}" presName="node" presStyleLbl="node1" presStyleIdx="2" presStyleCnt="5">
        <dgm:presLayoutVars>
          <dgm:bulletEnabled val="1"/>
        </dgm:presLayoutVars>
      </dgm:prSet>
      <dgm:spPr/>
    </dgm:pt>
    <dgm:pt modelId="{ECF943F1-4270-4A51-AC82-6D1FF1FB0DD7}" type="pres">
      <dgm:prSet presAssocID="{8E8ADBD6-5C02-4614-B04C-20C0EA24EBAE}" presName="sibTrans" presStyleLbl="sibTrans1D1" presStyleIdx="2" presStyleCnt="4"/>
      <dgm:spPr/>
    </dgm:pt>
    <dgm:pt modelId="{35E97745-FEC1-4FF5-851E-DF21FC9A10EA}" type="pres">
      <dgm:prSet presAssocID="{8E8ADBD6-5C02-4614-B04C-20C0EA24EBAE}" presName="connectorText" presStyleLbl="sibTrans1D1" presStyleIdx="2" presStyleCnt="4"/>
      <dgm:spPr/>
    </dgm:pt>
    <dgm:pt modelId="{72A8F16C-6BC3-4461-96D7-37E5D957A3A2}" type="pres">
      <dgm:prSet presAssocID="{0CB1BFF6-0E53-4A99-913B-F41B2C116FD6}" presName="node" presStyleLbl="node1" presStyleIdx="3" presStyleCnt="5">
        <dgm:presLayoutVars>
          <dgm:bulletEnabled val="1"/>
        </dgm:presLayoutVars>
      </dgm:prSet>
      <dgm:spPr/>
    </dgm:pt>
    <dgm:pt modelId="{3EC3A279-3986-4B0B-9987-477310AAAC89}" type="pres">
      <dgm:prSet presAssocID="{53740A9E-3A17-4938-B1CA-7F3CCA43720D}" presName="sibTrans" presStyleLbl="sibTrans1D1" presStyleIdx="3" presStyleCnt="4"/>
      <dgm:spPr/>
    </dgm:pt>
    <dgm:pt modelId="{B34A6E65-9933-4E91-B234-7A0AA63C8E42}" type="pres">
      <dgm:prSet presAssocID="{53740A9E-3A17-4938-B1CA-7F3CCA43720D}" presName="connectorText" presStyleLbl="sibTrans1D1" presStyleIdx="3" presStyleCnt="4"/>
      <dgm:spPr/>
    </dgm:pt>
    <dgm:pt modelId="{51A03361-565E-44F1-A63E-E818B1013CF7}" type="pres">
      <dgm:prSet presAssocID="{EA843B72-6567-488E-AB8B-5FE1E5E091BF}" presName="node" presStyleLbl="node1" presStyleIdx="4" presStyleCnt="5">
        <dgm:presLayoutVars>
          <dgm:bulletEnabled val="1"/>
        </dgm:presLayoutVars>
      </dgm:prSet>
      <dgm:spPr/>
    </dgm:pt>
  </dgm:ptLst>
  <dgm:cxnLst>
    <dgm:cxn modelId="{C4EBC800-02BC-47BB-AF03-C69E66EDED28}" type="presOf" srcId="{E62A95F8-5CD6-45D5-88A2-7DA1B13C7408}" destId="{E96CFB35-BB28-4B18-A849-12706ED04D0C}" srcOrd="0" destOrd="0" presId="urn:microsoft.com/office/officeart/2016/7/layout/RepeatingBendingProcessNew"/>
    <dgm:cxn modelId="{A2D44C14-368F-4640-AEC4-CCE00F531E8F}" type="presOf" srcId="{6A869D4B-2C62-4FEC-8CD8-C10F42B5986A}" destId="{F7CC3D7C-D921-46A0-87EB-91B1746C746B}" srcOrd="1" destOrd="0" presId="urn:microsoft.com/office/officeart/2016/7/layout/RepeatingBendingProcessNew"/>
    <dgm:cxn modelId="{1F75ED22-ED99-48A6-AF7B-35CA59FC1DBD}" type="presOf" srcId="{914026AD-A781-436B-9899-BF93303262CC}" destId="{14024AE4-CB55-48DF-AAE6-C81236CF4457}" srcOrd="0" destOrd="0" presId="urn:microsoft.com/office/officeart/2016/7/layout/RepeatingBendingProcessNew"/>
    <dgm:cxn modelId="{DD7E3E39-3C15-431C-9AE4-C498D2E1E19F}" srcId="{BB1DBCBD-46BF-429E-A1DE-515CC77436F2}" destId="{EA843B72-6567-488E-AB8B-5FE1E5E091BF}" srcOrd="4" destOrd="0" parTransId="{FEE2F292-CF82-4968-9A27-7F33147B2068}" sibTransId="{2D888433-1335-489A-BEDE-CCEE386C74EE}"/>
    <dgm:cxn modelId="{BC0C6B43-3D65-40FF-9DC2-FB6457DF0FCF}" type="presOf" srcId="{E7DFEB9E-C2BF-4DD5-BAC2-FC458021420E}" destId="{D151F731-3051-469C-BE19-2EC3367D76D0}" srcOrd="0" destOrd="0" presId="urn:microsoft.com/office/officeart/2016/7/layout/RepeatingBendingProcessNew"/>
    <dgm:cxn modelId="{2710C94B-C6EF-49D2-9153-F29FC7ADD34F}" srcId="{BB1DBCBD-46BF-429E-A1DE-515CC77436F2}" destId="{E62A95F8-5CD6-45D5-88A2-7DA1B13C7408}" srcOrd="1" destOrd="0" parTransId="{BF0E4E10-A22E-4848-B21E-7E0DB1BB02E7}" sibTransId="{E7DFEB9E-C2BF-4DD5-BAC2-FC458021420E}"/>
    <dgm:cxn modelId="{5FA7806C-371D-4013-8239-B4C74607BCC9}" srcId="{BB1DBCBD-46BF-429E-A1DE-515CC77436F2}" destId="{0CB1BFF6-0E53-4A99-913B-F41B2C116FD6}" srcOrd="3" destOrd="0" parTransId="{2635FA54-FDE0-4E5A-BCF7-452E7EF48D22}" sibTransId="{53740A9E-3A17-4938-B1CA-7F3CCA43720D}"/>
    <dgm:cxn modelId="{CC7B1356-7EC1-445E-AFF7-7BA4CB8AF2D2}" type="presOf" srcId="{BB1DBCBD-46BF-429E-A1DE-515CC77436F2}" destId="{8E5EFC47-7E6E-4E7F-9F74-A6A3DA2B66C2}" srcOrd="0" destOrd="0" presId="urn:microsoft.com/office/officeart/2016/7/layout/RepeatingBendingProcessNew"/>
    <dgm:cxn modelId="{A6523A56-C90C-47A3-8751-340C8B58F2FE}" type="presOf" srcId="{6FC1AD9E-8DC9-41C5-AB4E-E1E9177C2BE7}" destId="{31DF4E4A-E83D-478F-9E5A-4DAD8050651D}" srcOrd="0" destOrd="0" presId="urn:microsoft.com/office/officeart/2016/7/layout/RepeatingBendingProcessNew"/>
    <dgm:cxn modelId="{29FBC688-2D84-4E6A-99AD-0EF7505077DC}" type="presOf" srcId="{8E8ADBD6-5C02-4614-B04C-20C0EA24EBAE}" destId="{35E97745-FEC1-4FF5-851E-DF21FC9A10EA}" srcOrd="1" destOrd="0" presId="urn:microsoft.com/office/officeart/2016/7/layout/RepeatingBendingProcessNew"/>
    <dgm:cxn modelId="{E3498895-97E3-4CDA-AC97-DD903D4DC73D}" type="presOf" srcId="{53740A9E-3A17-4938-B1CA-7F3CCA43720D}" destId="{B34A6E65-9933-4E91-B234-7A0AA63C8E42}" srcOrd="1" destOrd="0" presId="urn:microsoft.com/office/officeart/2016/7/layout/RepeatingBendingProcessNew"/>
    <dgm:cxn modelId="{010AFBAA-6EC0-4D7D-957A-CE1DEB2B9B32}" type="presOf" srcId="{EA843B72-6567-488E-AB8B-5FE1E5E091BF}" destId="{51A03361-565E-44F1-A63E-E818B1013CF7}" srcOrd="0" destOrd="0" presId="urn:microsoft.com/office/officeart/2016/7/layout/RepeatingBendingProcessNew"/>
    <dgm:cxn modelId="{11A1BDB1-4AAD-42F8-B28A-F8427EED5430}" type="presOf" srcId="{8E8ADBD6-5C02-4614-B04C-20C0EA24EBAE}" destId="{ECF943F1-4270-4A51-AC82-6D1FF1FB0DD7}" srcOrd="0" destOrd="0" presId="urn:microsoft.com/office/officeart/2016/7/layout/RepeatingBendingProcessNew"/>
    <dgm:cxn modelId="{5B0D3AB7-8ECD-41B5-B40F-8D129F9F341C}" type="presOf" srcId="{E7DFEB9E-C2BF-4DD5-BAC2-FC458021420E}" destId="{15C7492D-259C-464E-A331-14C734FF94B9}" srcOrd="1" destOrd="0" presId="urn:microsoft.com/office/officeart/2016/7/layout/RepeatingBendingProcessNew"/>
    <dgm:cxn modelId="{C62F18D8-5DAE-404C-8F48-F18529124B8C}" type="presOf" srcId="{53740A9E-3A17-4938-B1CA-7F3CCA43720D}" destId="{3EC3A279-3986-4B0B-9987-477310AAAC89}" srcOrd="0" destOrd="0" presId="urn:microsoft.com/office/officeart/2016/7/layout/RepeatingBendingProcessNew"/>
    <dgm:cxn modelId="{2791FBDA-C08B-432D-9031-1365B5F61673}" type="presOf" srcId="{0CB1BFF6-0E53-4A99-913B-F41B2C116FD6}" destId="{72A8F16C-6BC3-4461-96D7-37E5D957A3A2}" srcOrd="0" destOrd="0" presId="urn:microsoft.com/office/officeart/2016/7/layout/RepeatingBendingProcessNew"/>
    <dgm:cxn modelId="{2C3518E1-E8A6-4587-A9D0-2CC1353D163B}" srcId="{BB1DBCBD-46BF-429E-A1DE-515CC77436F2}" destId="{914026AD-A781-436B-9899-BF93303262CC}" srcOrd="0" destOrd="0" parTransId="{0C407E76-597C-494F-AAD2-AF2D471490BC}" sibTransId="{6A869D4B-2C62-4FEC-8CD8-C10F42B5986A}"/>
    <dgm:cxn modelId="{056FF1E7-870C-4D3C-B54A-9F282F98D5E9}" srcId="{BB1DBCBD-46BF-429E-A1DE-515CC77436F2}" destId="{6FC1AD9E-8DC9-41C5-AB4E-E1E9177C2BE7}" srcOrd="2" destOrd="0" parTransId="{96835429-3C9D-4E7E-BA32-53E298676CC0}" sibTransId="{8E8ADBD6-5C02-4614-B04C-20C0EA24EBAE}"/>
    <dgm:cxn modelId="{F79227EE-6907-428E-AEA7-368EAD7DF659}" type="presOf" srcId="{6A869D4B-2C62-4FEC-8CD8-C10F42B5986A}" destId="{24E9C93B-C753-43F7-A003-C1E8B234E90C}" srcOrd="0" destOrd="0" presId="urn:microsoft.com/office/officeart/2016/7/layout/RepeatingBendingProcessNew"/>
    <dgm:cxn modelId="{2950316A-AB26-48F9-879E-1248177E4FE7}" type="presParOf" srcId="{8E5EFC47-7E6E-4E7F-9F74-A6A3DA2B66C2}" destId="{14024AE4-CB55-48DF-AAE6-C81236CF4457}" srcOrd="0" destOrd="0" presId="urn:microsoft.com/office/officeart/2016/7/layout/RepeatingBendingProcessNew"/>
    <dgm:cxn modelId="{5F5C6C34-FDE3-42AD-A38A-7872F5D70DD4}" type="presParOf" srcId="{8E5EFC47-7E6E-4E7F-9F74-A6A3DA2B66C2}" destId="{24E9C93B-C753-43F7-A003-C1E8B234E90C}" srcOrd="1" destOrd="0" presId="urn:microsoft.com/office/officeart/2016/7/layout/RepeatingBendingProcessNew"/>
    <dgm:cxn modelId="{8D79F122-54F9-44FB-B3F5-934C790C74C0}" type="presParOf" srcId="{24E9C93B-C753-43F7-A003-C1E8B234E90C}" destId="{F7CC3D7C-D921-46A0-87EB-91B1746C746B}" srcOrd="0" destOrd="0" presId="urn:microsoft.com/office/officeart/2016/7/layout/RepeatingBendingProcessNew"/>
    <dgm:cxn modelId="{8439D956-CDE5-4B47-8B3F-DC15DF96E258}" type="presParOf" srcId="{8E5EFC47-7E6E-4E7F-9F74-A6A3DA2B66C2}" destId="{E96CFB35-BB28-4B18-A849-12706ED04D0C}" srcOrd="2" destOrd="0" presId="urn:microsoft.com/office/officeart/2016/7/layout/RepeatingBendingProcessNew"/>
    <dgm:cxn modelId="{5461CA81-4E32-47C4-B3BD-1461AF89CE14}" type="presParOf" srcId="{8E5EFC47-7E6E-4E7F-9F74-A6A3DA2B66C2}" destId="{D151F731-3051-469C-BE19-2EC3367D76D0}" srcOrd="3" destOrd="0" presId="urn:microsoft.com/office/officeart/2016/7/layout/RepeatingBendingProcessNew"/>
    <dgm:cxn modelId="{0FAF2ADE-E2B5-4D11-919B-97A16E687798}" type="presParOf" srcId="{D151F731-3051-469C-BE19-2EC3367D76D0}" destId="{15C7492D-259C-464E-A331-14C734FF94B9}" srcOrd="0" destOrd="0" presId="urn:microsoft.com/office/officeart/2016/7/layout/RepeatingBendingProcessNew"/>
    <dgm:cxn modelId="{B28713EC-E99B-4522-B5CC-FE1218285F13}" type="presParOf" srcId="{8E5EFC47-7E6E-4E7F-9F74-A6A3DA2B66C2}" destId="{31DF4E4A-E83D-478F-9E5A-4DAD8050651D}" srcOrd="4" destOrd="0" presId="urn:microsoft.com/office/officeart/2016/7/layout/RepeatingBendingProcessNew"/>
    <dgm:cxn modelId="{E1D457E2-E683-4DF8-9414-405C82838BD7}" type="presParOf" srcId="{8E5EFC47-7E6E-4E7F-9F74-A6A3DA2B66C2}" destId="{ECF943F1-4270-4A51-AC82-6D1FF1FB0DD7}" srcOrd="5" destOrd="0" presId="urn:microsoft.com/office/officeart/2016/7/layout/RepeatingBendingProcessNew"/>
    <dgm:cxn modelId="{6116A38D-A201-425C-A5CE-7C5249FECB4A}" type="presParOf" srcId="{ECF943F1-4270-4A51-AC82-6D1FF1FB0DD7}" destId="{35E97745-FEC1-4FF5-851E-DF21FC9A10EA}" srcOrd="0" destOrd="0" presId="urn:microsoft.com/office/officeart/2016/7/layout/RepeatingBendingProcessNew"/>
    <dgm:cxn modelId="{E8C6F303-523E-4D2D-AA4F-066FEC015900}" type="presParOf" srcId="{8E5EFC47-7E6E-4E7F-9F74-A6A3DA2B66C2}" destId="{72A8F16C-6BC3-4461-96D7-37E5D957A3A2}" srcOrd="6" destOrd="0" presId="urn:microsoft.com/office/officeart/2016/7/layout/RepeatingBendingProcessNew"/>
    <dgm:cxn modelId="{9451D958-C8E4-4B08-A0BA-194F427D09D7}" type="presParOf" srcId="{8E5EFC47-7E6E-4E7F-9F74-A6A3DA2B66C2}" destId="{3EC3A279-3986-4B0B-9987-477310AAAC89}" srcOrd="7" destOrd="0" presId="urn:microsoft.com/office/officeart/2016/7/layout/RepeatingBendingProcessNew"/>
    <dgm:cxn modelId="{EF98EB57-FAFA-49D5-A6FC-F52367FA9A92}" type="presParOf" srcId="{3EC3A279-3986-4B0B-9987-477310AAAC89}" destId="{B34A6E65-9933-4E91-B234-7A0AA63C8E42}" srcOrd="0" destOrd="0" presId="urn:microsoft.com/office/officeart/2016/7/layout/RepeatingBendingProcessNew"/>
    <dgm:cxn modelId="{7825ADB2-6BF5-4F71-B5C3-6718976723ED}" type="presParOf" srcId="{8E5EFC47-7E6E-4E7F-9F74-A6A3DA2B66C2}" destId="{51A03361-565E-44F1-A63E-E818B1013CF7}"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29912-E427-49B6-A369-9285E3DF5B94}" type="doc">
      <dgm:prSet loTypeId="urn:microsoft.com/office/officeart/2005/8/layout/hProcess3" loCatId="process" qsTypeId="urn:microsoft.com/office/officeart/2005/8/quickstyle/simple1" qsCatId="simple" csTypeId="urn:microsoft.com/office/officeart/2005/8/colors/accent1_2" csCatId="accent1" phldr="0"/>
      <dgm:spPr/>
    </dgm:pt>
    <dgm:pt modelId="{BB33308E-308E-4ED0-AA09-180D4ED5FF9C}">
      <dgm:prSet phldrT="[Text]" phldr="1"/>
      <dgm:spPr/>
      <dgm:t>
        <a:bodyPr/>
        <a:lstStyle/>
        <a:p>
          <a:endParaRPr lang="en-US" dirty="0"/>
        </a:p>
      </dgm:t>
    </dgm:pt>
    <dgm:pt modelId="{63FC0C8D-6ACE-44D6-8D5F-4195C4F9AB64}" type="parTrans" cxnId="{DB95ADA5-51E9-4EA3-AB7A-75D7F6FC4BD6}">
      <dgm:prSet/>
      <dgm:spPr/>
      <dgm:t>
        <a:bodyPr/>
        <a:lstStyle/>
        <a:p>
          <a:endParaRPr lang="en-US"/>
        </a:p>
      </dgm:t>
    </dgm:pt>
    <dgm:pt modelId="{20743D41-7EDD-4EE1-9BAF-68EC97AA8691}" type="sibTrans" cxnId="{DB95ADA5-51E9-4EA3-AB7A-75D7F6FC4BD6}">
      <dgm:prSet/>
      <dgm:spPr/>
      <dgm:t>
        <a:bodyPr/>
        <a:lstStyle/>
        <a:p>
          <a:endParaRPr lang="en-US"/>
        </a:p>
      </dgm:t>
    </dgm:pt>
    <dgm:pt modelId="{7FF8B283-A556-4033-81F5-6AD40DBE4C9A}">
      <dgm:prSet phldrT="[Text]" phldr="1"/>
      <dgm:spPr/>
      <dgm:t>
        <a:bodyPr/>
        <a:lstStyle/>
        <a:p>
          <a:endParaRPr lang="en-US" dirty="0"/>
        </a:p>
      </dgm:t>
    </dgm:pt>
    <dgm:pt modelId="{70116325-E08E-438A-9422-0F30D94B53D6}" type="parTrans" cxnId="{74FFE2DE-AB55-4D2F-82E8-D3971B495427}">
      <dgm:prSet/>
      <dgm:spPr/>
      <dgm:t>
        <a:bodyPr/>
        <a:lstStyle/>
        <a:p>
          <a:endParaRPr lang="en-US"/>
        </a:p>
      </dgm:t>
    </dgm:pt>
    <dgm:pt modelId="{E9ACD5EC-BD55-4826-B5A2-1BEB14F21BD6}" type="sibTrans" cxnId="{74FFE2DE-AB55-4D2F-82E8-D3971B495427}">
      <dgm:prSet/>
      <dgm:spPr/>
      <dgm:t>
        <a:bodyPr/>
        <a:lstStyle/>
        <a:p>
          <a:endParaRPr lang="en-US"/>
        </a:p>
      </dgm:t>
    </dgm:pt>
    <dgm:pt modelId="{BB66F5D2-5DAB-4934-AE0F-E095BA9812FF}">
      <dgm:prSet phldrT="[Text]" phldr="1"/>
      <dgm:spPr/>
      <dgm:t>
        <a:bodyPr/>
        <a:lstStyle/>
        <a:p>
          <a:endParaRPr lang="en-US"/>
        </a:p>
      </dgm:t>
    </dgm:pt>
    <dgm:pt modelId="{7C660728-DA12-47DE-BA91-50CD32EBFAF5}" type="parTrans" cxnId="{7F28E36B-4914-498D-9198-B43F5CE59BCD}">
      <dgm:prSet/>
      <dgm:spPr/>
      <dgm:t>
        <a:bodyPr/>
        <a:lstStyle/>
        <a:p>
          <a:endParaRPr lang="en-US"/>
        </a:p>
      </dgm:t>
    </dgm:pt>
    <dgm:pt modelId="{BCBA9D90-F4A6-4D8F-A3F9-3FDFC636F682}" type="sibTrans" cxnId="{7F28E36B-4914-498D-9198-B43F5CE59BCD}">
      <dgm:prSet/>
      <dgm:spPr/>
      <dgm:t>
        <a:bodyPr/>
        <a:lstStyle/>
        <a:p>
          <a:endParaRPr lang="en-US"/>
        </a:p>
      </dgm:t>
    </dgm:pt>
    <dgm:pt modelId="{87FDAC9F-677E-4769-AFE0-BAF6BEEC0D68}" type="pres">
      <dgm:prSet presAssocID="{88529912-E427-49B6-A369-9285E3DF5B94}" presName="Name0" presStyleCnt="0">
        <dgm:presLayoutVars>
          <dgm:dir/>
          <dgm:animLvl val="lvl"/>
          <dgm:resizeHandles val="exact"/>
        </dgm:presLayoutVars>
      </dgm:prSet>
      <dgm:spPr/>
    </dgm:pt>
    <dgm:pt modelId="{415C7C3F-473E-4263-A6EB-5E59534CCECC}" type="pres">
      <dgm:prSet presAssocID="{88529912-E427-49B6-A369-9285E3DF5B94}" presName="dummy" presStyleCnt="0"/>
      <dgm:spPr/>
    </dgm:pt>
    <dgm:pt modelId="{C302EFB9-94AD-4778-B069-F4801C77217E}" type="pres">
      <dgm:prSet presAssocID="{88529912-E427-49B6-A369-9285E3DF5B94}" presName="linH" presStyleCnt="0"/>
      <dgm:spPr/>
    </dgm:pt>
    <dgm:pt modelId="{5C0F8CDD-B207-42C2-921A-9F6A97513D00}" type="pres">
      <dgm:prSet presAssocID="{88529912-E427-49B6-A369-9285E3DF5B94}" presName="padding1" presStyleCnt="0"/>
      <dgm:spPr/>
    </dgm:pt>
    <dgm:pt modelId="{178C5BB0-5441-4231-8184-6A46EB272A01}" type="pres">
      <dgm:prSet presAssocID="{BB33308E-308E-4ED0-AA09-180D4ED5FF9C}" presName="linV" presStyleCnt="0"/>
      <dgm:spPr/>
    </dgm:pt>
    <dgm:pt modelId="{A04F4F36-8502-419C-AFCD-567A5F460DDC}" type="pres">
      <dgm:prSet presAssocID="{BB33308E-308E-4ED0-AA09-180D4ED5FF9C}" presName="spVertical1" presStyleCnt="0"/>
      <dgm:spPr/>
    </dgm:pt>
    <dgm:pt modelId="{5524311C-2485-42C1-95C0-BF32DF86E440}" type="pres">
      <dgm:prSet presAssocID="{BB33308E-308E-4ED0-AA09-180D4ED5FF9C}" presName="parTx" presStyleLbl="revTx" presStyleIdx="0" presStyleCnt="3">
        <dgm:presLayoutVars>
          <dgm:chMax val="0"/>
          <dgm:chPref val="0"/>
          <dgm:bulletEnabled val="1"/>
        </dgm:presLayoutVars>
      </dgm:prSet>
      <dgm:spPr/>
    </dgm:pt>
    <dgm:pt modelId="{3A72C04B-EF66-4547-816F-2C7393B91E87}" type="pres">
      <dgm:prSet presAssocID="{BB33308E-308E-4ED0-AA09-180D4ED5FF9C}" presName="spVertical2" presStyleCnt="0"/>
      <dgm:spPr/>
    </dgm:pt>
    <dgm:pt modelId="{B9816347-1374-488D-A8C0-5960084C7FC2}" type="pres">
      <dgm:prSet presAssocID="{BB33308E-308E-4ED0-AA09-180D4ED5FF9C}" presName="spVertical3" presStyleCnt="0"/>
      <dgm:spPr/>
    </dgm:pt>
    <dgm:pt modelId="{284103BF-3402-4D3C-ABAC-49BB5B1CEF4D}" type="pres">
      <dgm:prSet presAssocID="{20743D41-7EDD-4EE1-9BAF-68EC97AA8691}" presName="space" presStyleCnt="0"/>
      <dgm:spPr/>
    </dgm:pt>
    <dgm:pt modelId="{BA281123-CF44-43F2-AB3B-BC1FB5EE0A1C}" type="pres">
      <dgm:prSet presAssocID="{7FF8B283-A556-4033-81F5-6AD40DBE4C9A}" presName="linV" presStyleCnt="0"/>
      <dgm:spPr/>
    </dgm:pt>
    <dgm:pt modelId="{029B5CB1-6F9C-4A4C-B64C-CC77233159A5}" type="pres">
      <dgm:prSet presAssocID="{7FF8B283-A556-4033-81F5-6AD40DBE4C9A}" presName="spVertical1" presStyleCnt="0"/>
      <dgm:spPr/>
    </dgm:pt>
    <dgm:pt modelId="{5C42C724-8DA1-480E-A235-D8981010E6FB}" type="pres">
      <dgm:prSet presAssocID="{7FF8B283-A556-4033-81F5-6AD40DBE4C9A}" presName="parTx" presStyleLbl="revTx" presStyleIdx="1" presStyleCnt="3">
        <dgm:presLayoutVars>
          <dgm:chMax val="0"/>
          <dgm:chPref val="0"/>
          <dgm:bulletEnabled val="1"/>
        </dgm:presLayoutVars>
      </dgm:prSet>
      <dgm:spPr/>
    </dgm:pt>
    <dgm:pt modelId="{BC0B028A-430C-455A-B62D-EF5A8F573861}" type="pres">
      <dgm:prSet presAssocID="{7FF8B283-A556-4033-81F5-6AD40DBE4C9A}" presName="spVertical2" presStyleCnt="0"/>
      <dgm:spPr/>
    </dgm:pt>
    <dgm:pt modelId="{2A848A38-4EBD-4A17-BA5E-2B6443AFBB01}" type="pres">
      <dgm:prSet presAssocID="{7FF8B283-A556-4033-81F5-6AD40DBE4C9A}" presName="spVertical3" presStyleCnt="0"/>
      <dgm:spPr/>
    </dgm:pt>
    <dgm:pt modelId="{9B92C8EE-5DEC-4D92-BCC7-7D19F03E22D6}" type="pres">
      <dgm:prSet presAssocID="{E9ACD5EC-BD55-4826-B5A2-1BEB14F21BD6}" presName="space" presStyleCnt="0"/>
      <dgm:spPr/>
    </dgm:pt>
    <dgm:pt modelId="{3CB16F1D-CB26-4CAC-B2A1-51531499DD62}" type="pres">
      <dgm:prSet presAssocID="{BB66F5D2-5DAB-4934-AE0F-E095BA9812FF}" presName="linV" presStyleCnt="0"/>
      <dgm:spPr/>
    </dgm:pt>
    <dgm:pt modelId="{A659136A-1BFB-45C5-8C28-A7E0B209C3AC}" type="pres">
      <dgm:prSet presAssocID="{BB66F5D2-5DAB-4934-AE0F-E095BA9812FF}" presName="spVertical1" presStyleCnt="0"/>
      <dgm:spPr/>
    </dgm:pt>
    <dgm:pt modelId="{4D021919-CFB8-4540-8EF3-10BC0DDF91D0}" type="pres">
      <dgm:prSet presAssocID="{BB66F5D2-5DAB-4934-AE0F-E095BA9812FF}" presName="parTx" presStyleLbl="revTx" presStyleIdx="2" presStyleCnt="3">
        <dgm:presLayoutVars>
          <dgm:chMax val="0"/>
          <dgm:chPref val="0"/>
          <dgm:bulletEnabled val="1"/>
        </dgm:presLayoutVars>
      </dgm:prSet>
      <dgm:spPr/>
    </dgm:pt>
    <dgm:pt modelId="{ED81C286-E094-4645-B9A9-56C3CE636BD2}" type="pres">
      <dgm:prSet presAssocID="{BB66F5D2-5DAB-4934-AE0F-E095BA9812FF}" presName="spVertical2" presStyleCnt="0"/>
      <dgm:spPr/>
    </dgm:pt>
    <dgm:pt modelId="{BE43FA0B-031B-40EC-BDA9-D38669962F00}" type="pres">
      <dgm:prSet presAssocID="{BB66F5D2-5DAB-4934-AE0F-E095BA9812FF}" presName="spVertical3" presStyleCnt="0"/>
      <dgm:spPr/>
    </dgm:pt>
    <dgm:pt modelId="{962CACDA-7F37-4789-9221-37FB72F64D92}" type="pres">
      <dgm:prSet presAssocID="{88529912-E427-49B6-A369-9285E3DF5B94}" presName="padding2" presStyleCnt="0"/>
      <dgm:spPr/>
    </dgm:pt>
    <dgm:pt modelId="{4845C4C9-BB61-49E9-8546-FA4D4F37602F}" type="pres">
      <dgm:prSet presAssocID="{88529912-E427-49B6-A369-9285E3DF5B94}" presName="negArrow" presStyleCnt="0"/>
      <dgm:spPr/>
    </dgm:pt>
    <dgm:pt modelId="{124BA623-CC99-431C-826A-C576FE998DBB}" type="pres">
      <dgm:prSet presAssocID="{88529912-E427-49B6-A369-9285E3DF5B94}" presName="backgroundArrow" presStyleLbl="node1" presStyleIdx="0" presStyleCnt="1" custLinFactNeighborX="25528" custLinFactNeighborY="-3215"/>
      <dgm:spPr/>
    </dgm:pt>
  </dgm:ptLst>
  <dgm:cxnLst>
    <dgm:cxn modelId="{E3490507-0D47-439C-B782-1C7C01940CB9}" type="presOf" srcId="{88529912-E427-49B6-A369-9285E3DF5B94}" destId="{87FDAC9F-677E-4769-AFE0-BAF6BEEC0D68}" srcOrd="0" destOrd="0" presId="urn:microsoft.com/office/officeart/2005/8/layout/hProcess3"/>
    <dgm:cxn modelId="{7F28E36B-4914-498D-9198-B43F5CE59BCD}" srcId="{88529912-E427-49B6-A369-9285E3DF5B94}" destId="{BB66F5D2-5DAB-4934-AE0F-E095BA9812FF}" srcOrd="2" destOrd="0" parTransId="{7C660728-DA12-47DE-BA91-50CD32EBFAF5}" sibTransId="{BCBA9D90-F4A6-4D8F-A3F9-3FDFC636F682}"/>
    <dgm:cxn modelId="{D3A5469D-28F0-456A-ADD8-2BFD10E559C2}" type="presOf" srcId="{BB33308E-308E-4ED0-AA09-180D4ED5FF9C}" destId="{5524311C-2485-42C1-95C0-BF32DF86E440}" srcOrd="0" destOrd="0" presId="urn:microsoft.com/office/officeart/2005/8/layout/hProcess3"/>
    <dgm:cxn modelId="{DB95ADA5-51E9-4EA3-AB7A-75D7F6FC4BD6}" srcId="{88529912-E427-49B6-A369-9285E3DF5B94}" destId="{BB33308E-308E-4ED0-AA09-180D4ED5FF9C}" srcOrd="0" destOrd="0" parTransId="{63FC0C8D-6ACE-44D6-8D5F-4195C4F9AB64}" sibTransId="{20743D41-7EDD-4EE1-9BAF-68EC97AA8691}"/>
    <dgm:cxn modelId="{74FFE2DE-AB55-4D2F-82E8-D3971B495427}" srcId="{88529912-E427-49B6-A369-9285E3DF5B94}" destId="{7FF8B283-A556-4033-81F5-6AD40DBE4C9A}" srcOrd="1" destOrd="0" parTransId="{70116325-E08E-438A-9422-0F30D94B53D6}" sibTransId="{E9ACD5EC-BD55-4826-B5A2-1BEB14F21BD6}"/>
    <dgm:cxn modelId="{1662ACEC-CF51-4523-B4A8-A08FE8B27B2C}" type="presOf" srcId="{7FF8B283-A556-4033-81F5-6AD40DBE4C9A}" destId="{5C42C724-8DA1-480E-A235-D8981010E6FB}" srcOrd="0" destOrd="0" presId="urn:microsoft.com/office/officeart/2005/8/layout/hProcess3"/>
    <dgm:cxn modelId="{D33F60F9-F351-4391-8FA9-51D622074889}" type="presOf" srcId="{BB66F5D2-5DAB-4934-AE0F-E095BA9812FF}" destId="{4D021919-CFB8-4540-8EF3-10BC0DDF91D0}" srcOrd="0" destOrd="0" presId="urn:microsoft.com/office/officeart/2005/8/layout/hProcess3"/>
    <dgm:cxn modelId="{C183C543-35C3-4678-909D-DE858C206700}" type="presParOf" srcId="{87FDAC9F-677E-4769-AFE0-BAF6BEEC0D68}" destId="{415C7C3F-473E-4263-A6EB-5E59534CCECC}" srcOrd="0" destOrd="0" presId="urn:microsoft.com/office/officeart/2005/8/layout/hProcess3"/>
    <dgm:cxn modelId="{66792E31-2BBC-4023-8B34-E8BC9269F30A}" type="presParOf" srcId="{87FDAC9F-677E-4769-AFE0-BAF6BEEC0D68}" destId="{C302EFB9-94AD-4778-B069-F4801C77217E}" srcOrd="1" destOrd="0" presId="urn:microsoft.com/office/officeart/2005/8/layout/hProcess3"/>
    <dgm:cxn modelId="{E8ACE432-1915-492A-BB1F-19C872471EF4}" type="presParOf" srcId="{C302EFB9-94AD-4778-B069-F4801C77217E}" destId="{5C0F8CDD-B207-42C2-921A-9F6A97513D00}" srcOrd="0" destOrd="0" presId="urn:microsoft.com/office/officeart/2005/8/layout/hProcess3"/>
    <dgm:cxn modelId="{290A1957-C73A-4C03-9BB2-2447D3472377}" type="presParOf" srcId="{C302EFB9-94AD-4778-B069-F4801C77217E}" destId="{178C5BB0-5441-4231-8184-6A46EB272A01}" srcOrd="1" destOrd="0" presId="urn:microsoft.com/office/officeart/2005/8/layout/hProcess3"/>
    <dgm:cxn modelId="{1D73452E-148C-4B08-B9C9-C4627B26B5FB}" type="presParOf" srcId="{178C5BB0-5441-4231-8184-6A46EB272A01}" destId="{A04F4F36-8502-419C-AFCD-567A5F460DDC}" srcOrd="0" destOrd="0" presId="urn:microsoft.com/office/officeart/2005/8/layout/hProcess3"/>
    <dgm:cxn modelId="{0C5C7694-B929-489F-A6E1-2513455496FB}" type="presParOf" srcId="{178C5BB0-5441-4231-8184-6A46EB272A01}" destId="{5524311C-2485-42C1-95C0-BF32DF86E440}" srcOrd="1" destOrd="0" presId="urn:microsoft.com/office/officeart/2005/8/layout/hProcess3"/>
    <dgm:cxn modelId="{48C79F78-CB38-4A3A-80E4-6098930536D9}" type="presParOf" srcId="{178C5BB0-5441-4231-8184-6A46EB272A01}" destId="{3A72C04B-EF66-4547-816F-2C7393B91E87}" srcOrd="2" destOrd="0" presId="urn:microsoft.com/office/officeart/2005/8/layout/hProcess3"/>
    <dgm:cxn modelId="{6AF8F19F-BA98-4F05-9A2A-1518E27BAD5D}" type="presParOf" srcId="{178C5BB0-5441-4231-8184-6A46EB272A01}" destId="{B9816347-1374-488D-A8C0-5960084C7FC2}" srcOrd="3" destOrd="0" presId="urn:microsoft.com/office/officeart/2005/8/layout/hProcess3"/>
    <dgm:cxn modelId="{CD25551E-417B-47CC-AAC5-6B8E38E681EF}" type="presParOf" srcId="{C302EFB9-94AD-4778-B069-F4801C77217E}" destId="{284103BF-3402-4D3C-ABAC-49BB5B1CEF4D}" srcOrd="2" destOrd="0" presId="urn:microsoft.com/office/officeart/2005/8/layout/hProcess3"/>
    <dgm:cxn modelId="{D64B433A-D1DD-49D7-9682-CE7D4042F31D}" type="presParOf" srcId="{C302EFB9-94AD-4778-B069-F4801C77217E}" destId="{BA281123-CF44-43F2-AB3B-BC1FB5EE0A1C}" srcOrd="3" destOrd="0" presId="urn:microsoft.com/office/officeart/2005/8/layout/hProcess3"/>
    <dgm:cxn modelId="{1253982C-A7C4-4C07-AF06-08907411F68E}" type="presParOf" srcId="{BA281123-CF44-43F2-AB3B-BC1FB5EE0A1C}" destId="{029B5CB1-6F9C-4A4C-B64C-CC77233159A5}" srcOrd="0" destOrd="0" presId="urn:microsoft.com/office/officeart/2005/8/layout/hProcess3"/>
    <dgm:cxn modelId="{137F3E3A-491B-4E74-8B45-BA49A9605B12}" type="presParOf" srcId="{BA281123-CF44-43F2-AB3B-BC1FB5EE0A1C}" destId="{5C42C724-8DA1-480E-A235-D8981010E6FB}" srcOrd="1" destOrd="0" presId="urn:microsoft.com/office/officeart/2005/8/layout/hProcess3"/>
    <dgm:cxn modelId="{95FD2CA3-A064-42C2-95FC-48FF540646CA}" type="presParOf" srcId="{BA281123-CF44-43F2-AB3B-BC1FB5EE0A1C}" destId="{BC0B028A-430C-455A-B62D-EF5A8F573861}" srcOrd="2" destOrd="0" presId="urn:microsoft.com/office/officeart/2005/8/layout/hProcess3"/>
    <dgm:cxn modelId="{BB36FA41-CAE4-462A-9FC6-7D798A4B7BC5}" type="presParOf" srcId="{BA281123-CF44-43F2-AB3B-BC1FB5EE0A1C}" destId="{2A848A38-4EBD-4A17-BA5E-2B6443AFBB01}" srcOrd="3" destOrd="0" presId="urn:microsoft.com/office/officeart/2005/8/layout/hProcess3"/>
    <dgm:cxn modelId="{CE4FC820-1B02-45AC-81A7-FEF3E6302B03}" type="presParOf" srcId="{C302EFB9-94AD-4778-B069-F4801C77217E}" destId="{9B92C8EE-5DEC-4D92-BCC7-7D19F03E22D6}" srcOrd="4" destOrd="0" presId="urn:microsoft.com/office/officeart/2005/8/layout/hProcess3"/>
    <dgm:cxn modelId="{073A2708-7ACC-4378-8305-F00157BF1637}" type="presParOf" srcId="{C302EFB9-94AD-4778-B069-F4801C77217E}" destId="{3CB16F1D-CB26-4CAC-B2A1-51531499DD62}" srcOrd="5" destOrd="0" presId="urn:microsoft.com/office/officeart/2005/8/layout/hProcess3"/>
    <dgm:cxn modelId="{9E4091F1-41EF-4484-A51B-B1F5D8C839EF}" type="presParOf" srcId="{3CB16F1D-CB26-4CAC-B2A1-51531499DD62}" destId="{A659136A-1BFB-45C5-8C28-A7E0B209C3AC}" srcOrd="0" destOrd="0" presId="urn:microsoft.com/office/officeart/2005/8/layout/hProcess3"/>
    <dgm:cxn modelId="{66E1FC91-C400-4714-B544-E97D8E6A201F}" type="presParOf" srcId="{3CB16F1D-CB26-4CAC-B2A1-51531499DD62}" destId="{4D021919-CFB8-4540-8EF3-10BC0DDF91D0}" srcOrd="1" destOrd="0" presId="urn:microsoft.com/office/officeart/2005/8/layout/hProcess3"/>
    <dgm:cxn modelId="{3568F6FD-4E14-495C-A1CD-29BFF1CE4111}" type="presParOf" srcId="{3CB16F1D-CB26-4CAC-B2A1-51531499DD62}" destId="{ED81C286-E094-4645-B9A9-56C3CE636BD2}" srcOrd="2" destOrd="0" presId="urn:microsoft.com/office/officeart/2005/8/layout/hProcess3"/>
    <dgm:cxn modelId="{996846BB-7E6E-4B38-9FA8-87D98A645493}" type="presParOf" srcId="{3CB16F1D-CB26-4CAC-B2A1-51531499DD62}" destId="{BE43FA0B-031B-40EC-BDA9-D38669962F00}" srcOrd="3" destOrd="0" presId="urn:microsoft.com/office/officeart/2005/8/layout/hProcess3"/>
    <dgm:cxn modelId="{C9581270-DBAE-4A10-8B59-6B7681261B01}" type="presParOf" srcId="{C302EFB9-94AD-4778-B069-F4801C77217E}" destId="{962CACDA-7F37-4789-9221-37FB72F64D92}" srcOrd="6" destOrd="0" presId="urn:microsoft.com/office/officeart/2005/8/layout/hProcess3"/>
    <dgm:cxn modelId="{DCD03082-D1C2-4656-B1D6-159BCEC4D66E}" type="presParOf" srcId="{C302EFB9-94AD-4778-B069-F4801C77217E}" destId="{4845C4C9-BB61-49E9-8546-FA4D4F37602F}" srcOrd="7" destOrd="0" presId="urn:microsoft.com/office/officeart/2005/8/layout/hProcess3"/>
    <dgm:cxn modelId="{93BBFA6C-B435-4D55-B488-6CB94FDA1A23}" type="presParOf" srcId="{C302EFB9-94AD-4778-B069-F4801C77217E}" destId="{124BA623-CC99-431C-826A-C576FE998DBB}"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879986-2715-4EBC-980C-60A746EB346C}" type="doc">
      <dgm:prSet loTypeId="urn:microsoft.com/office/officeart/2005/8/layout/chevronAccent+Icon" loCatId="process" qsTypeId="urn:microsoft.com/office/officeart/2005/8/quickstyle/simple1" qsCatId="simple" csTypeId="urn:microsoft.com/office/officeart/2005/8/colors/colorful2" csCatId="colorful" phldr="1"/>
      <dgm:spPr/>
    </dgm:pt>
    <dgm:pt modelId="{41739D7A-771C-4B63-8F5E-9D0A991B1745}">
      <dgm:prSet phldrT="[Text]"/>
      <dgm:spPr/>
      <dgm:t>
        <a:bodyPr/>
        <a:lstStyle/>
        <a:p>
          <a:r>
            <a:rPr lang="en-US" dirty="0"/>
            <a:t>ICG-KPI</a:t>
          </a:r>
        </a:p>
      </dgm:t>
    </dgm:pt>
    <dgm:pt modelId="{6672B270-C770-41AD-9B4F-5A2C4E1B8424}" type="parTrans" cxnId="{4220225F-3B0E-4F9B-8C67-09EA56B5CBA4}">
      <dgm:prSet/>
      <dgm:spPr/>
      <dgm:t>
        <a:bodyPr/>
        <a:lstStyle/>
        <a:p>
          <a:endParaRPr lang="en-US"/>
        </a:p>
      </dgm:t>
    </dgm:pt>
    <dgm:pt modelId="{438F403D-5398-4B9B-AED5-F1AA6E33D108}" type="sibTrans" cxnId="{4220225F-3B0E-4F9B-8C67-09EA56B5CBA4}">
      <dgm:prSet/>
      <dgm:spPr/>
      <dgm:t>
        <a:bodyPr/>
        <a:lstStyle/>
        <a:p>
          <a:endParaRPr lang="en-US"/>
        </a:p>
      </dgm:t>
    </dgm:pt>
    <dgm:pt modelId="{7911063E-73FC-4F05-86C1-63C5984D08D9}">
      <dgm:prSet phldrT="[Text]"/>
      <dgm:spPr/>
      <dgm:t>
        <a:bodyPr/>
        <a:lstStyle/>
        <a:p>
          <a:r>
            <a:rPr lang="en-US" dirty="0"/>
            <a:t>SFDRR-KPI</a:t>
          </a:r>
        </a:p>
      </dgm:t>
    </dgm:pt>
    <dgm:pt modelId="{734DEDA8-8392-4DA3-A488-53310429F756}" type="parTrans" cxnId="{E313724E-BC2C-4E02-892F-16FF15ADAEB1}">
      <dgm:prSet/>
      <dgm:spPr/>
      <dgm:t>
        <a:bodyPr/>
        <a:lstStyle/>
        <a:p>
          <a:endParaRPr lang="en-US"/>
        </a:p>
      </dgm:t>
    </dgm:pt>
    <dgm:pt modelId="{F58EEEEC-A11A-4E02-B1B5-68C4BB60C09E}" type="sibTrans" cxnId="{E313724E-BC2C-4E02-892F-16FF15ADAEB1}">
      <dgm:prSet/>
      <dgm:spPr/>
      <dgm:t>
        <a:bodyPr/>
        <a:lstStyle/>
        <a:p>
          <a:endParaRPr lang="en-US"/>
        </a:p>
      </dgm:t>
    </dgm:pt>
    <dgm:pt modelId="{8CB0F37C-00DF-4496-A49E-44C7531E4AED}">
      <dgm:prSet phldrT="[Text]"/>
      <dgm:spPr/>
      <dgm:t>
        <a:bodyPr/>
        <a:lstStyle/>
        <a:p>
          <a:r>
            <a:rPr lang="en-US" dirty="0"/>
            <a:t>ODTP -KPI</a:t>
          </a:r>
        </a:p>
      </dgm:t>
    </dgm:pt>
    <dgm:pt modelId="{83CAC210-EA70-4480-BE12-3699916B20FD}" type="parTrans" cxnId="{6CBCA730-56B0-4555-B25B-73C707FE6452}">
      <dgm:prSet/>
      <dgm:spPr/>
      <dgm:t>
        <a:bodyPr/>
        <a:lstStyle/>
        <a:p>
          <a:endParaRPr lang="en-US"/>
        </a:p>
      </dgm:t>
    </dgm:pt>
    <dgm:pt modelId="{33FFFDED-5693-4959-B700-B971105D549C}" type="sibTrans" cxnId="{6CBCA730-56B0-4555-B25B-73C707FE6452}">
      <dgm:prSet/>
      <dgm:spPr/>
      <dgm:t>
        <a:bodyPr/>
        <a:lstStyle/>
        <a:p>
          <a:endParaRPr lang="en-US"/>
        </a:p>
      </dgm:t>
    </dgm:pt>
    <dgm:pt modelId="{B5434CC3-DF8A-4221-A697-83029EE95C3F}">
      <dgm:prSet phldrT="[Text]"/>
      <dgm:spPr/>
      <dgm:t>
        <a:bodyPr/>
        <a:lstStyle/>
        <a:p>
          <a:r>
            <a:rPr lang="en-US" dirty="0"/>
            <a:t>OD-KPI</a:t>
          </a:r>
        </a:p>
      </dgm:t>
    </dgm:pt>
    <dgm:pt modelId="{17B2726F-9844-4252-9FE5-B6908B598405}" type="parTrans" cxnId="{1DD90C8D-64F9-414F-BAD9-84EBA3F6922C}">
      <dgm:prSet/>
      <dgm:spPr/>
      <dgm:t>
        <a:bodyPr/>
        <a:lstStyle/>
        <a:p>
          <a:endParaRPr lang="en-US"/>
        </a:p>
      </dgm:t>
    </dgm:pt>
    <dgm:pt modelId="{3F455413-B9FE-4C82-9C5E-8D0272E117B4}" type="sibTrans" cxnId="{1DD90C8D-64F9-414F-BAD9-84EBA3F6922C}">
      <dgm:prSet/>
      <dgm:spPr/>
      <dgm:t>
        <a:bodyPr/>
        <a:lstStyle/>
        <a:p>
          <a:endParaRPr lang="en-US"/>
        </a:p>
      </dgm:t>
    </dgm:pt>
    <dgm:pt modelId="{8DA8DA0F-4B2E-426D-81A1-2AE8C5CCED5C}" type="pres">
      <dgm:prSet presAssocID="{91879986-2715-4EBC-980C-60A746EB346C}" presName="Name0" presStyleCnt="0">
        <dgm:presLayoutVars>
          <dgm:dir/>
          <dgm:resizeHandles val="exact"/>
        </dgm:presLayoutVars>
      </dgm:prSet>
      <dgm:spPr/>
    </dgm:pt>
    <dgm:pt modelId="{8D575A61-3BD6-463B-BCFD-8F8935C28AF9}" type="pres">
      <dgm:prSet presAssocID="{41739D7A-771C-4B63-8F5E-9D0A991B1745}" presName="composite" presStyleCnt="0"/>
      <dgm:spPr/>
    </dgm:pt>
    <dgm:pt modelId="{478B3C03-A56F-42D4-9DED-98F8E858A9BE}" type="pres">
      <dgm:prSet presAssocID="{41739D7A-771C-4B63-8F5E-9D0A991B1745}" presName="bgChev" presStyleLbl="node1" presStyleIdx="0" presStyleCnt="4"/>
      <dgm:spPr/>
    </dgm:pt>
    <dgm:pt modelId="{C4FD1ED4-6C1E-41BE-8DE1-C79A04D7D17F}" type="pres">
      <dgm:prSet presAssocID="{41739D7A-771C-4B63-8F5E-9D0A991B1745}" presName="txNode" presStyleLbl="fgAcc1" presStyleIdx="0" presStyleCnt="4">
        <dgm:presLayoutVars>
          <dgm:bulletEnabled val="1"/>
        </dgm:presLayoutVars>
      </dgm:prSet>
      <dgm:spPr/>
    </dgm:pt>
    <dgm:pt modelId="{D3D7C105-B03A-40C0-8EA3-5BAA9847978A}" type="pres">
      <dgm:prSet presAssocID="{438F403D-5398-4B9B-AED5-F1AA6E33D108}" presName="compositeSpace" presStyleCnt="0"/>
      <dgm:spPr/>
    </dgm:pt>
    <dgm:pt modelId="{87910283-F7A7-4488-B2D9-F9729293EA89}" type="pres">
      <dgm:prSet presAssocID="{8CB0F37C-00DF-4496-A49E-44C7531E4AED}" presName="composite" presStyleCnt="0"/>
      <dgm:spPr/>
    </dgm:pt>
    <dgm:pt modelId="{8AD8FDFD-0FE6-4805-B10A-EAE342E267EC}" type="pres">
      <dgm:prSet presAssocID="{8CB0F37C-00DF-4496-A49E-44C7531E4AED}" presName="bgChev" presStyleLbl="node1" presStyleIdx="1" presStyleCnt="4"/>
      <dgm:spPr/>
    </dgm:pt>
    <dgm:pt modelId="{CDBEF86F-2796-40D9-AEB4-8C54012371F3}" type="pres">
      <dgm:prSet presAssocID="{8CB0F37C-00DF-4496-A49E-44C7531E4AED}" presName="txNode" presStyleLbl="fgAcc1" presStyleIdx="1" presStyleCnt="4">
        <dgm:presLayoutVars>
          <dgm:bulletEnabled val="1"/>
        </dgm:presLayoutVars>
      </dgm:prSet>
      <dgm:spPr/>
    </dgm:pt>
    <dgm:pt modelId="{ED49E04E-6F79-46E1-A074-19AD82006A92}" type="pres">
      <dgm:prSet presAssocID="{33FFFDED-5693-4959-B700-B971105D549C}" presName="compositeSpace" presStyleCnt="0"/>
      <dgm:spPr/>
    </dgm:pt>
    <dgm:pt modelId="{C5D0C4F5-2A52-472B-8C97-6FD70F0A59B4}" type="pres">
      <dgm:prSet presAssocID="{B5434CC3-DF8A-4221-A697-83029EE95C3F}" presName="composite" presStyleCnt="0"/>
      <dgm:spPr/>
    </dgm:pt>
    <dgm:pt modelId="{7420ADF1-C2A6-4DA2-AACA-3F7AB20E0255}" type="pres">
      <dgm:prSet presAssocID="{B5434CC3-DF8A-4221-A697-83029EE95C3F}" presName="bgChev" presStyleLbl="node1" presStyleIdx="2" presStyleCnt="4"/>
      <dgm:spPr/>
    </dgm:pt>
    <dgm:pt modelId="{48E6FFB3-D4AF-49C3-863C-84FE90D5670E}" type="pres">
      <dgm:prSet presAssocID="{B5434CC3-DF8A-4221-A697-83029EE95C3F}" presName="txNode" presStyleLbl="fgAcc1" presStyleIdx="2" presStyleCnt="4">
        <dgm:presLayoutVars>
          <dgm:bulletEnabled val="1"/>
        </dgm:presLayoutVars>
      </dgm:prSet>
      <dgm:spPr/>
    </dgm:pt>
    <dgm:pt modelId="{432F7850-37C7-4756-88BE-65DD063D581D}" type="pres">
      <dgm:prSet presAssocID="{3F455413-B9FE-4C82-9C5E-8D0272E117B4}" presName="compositeSpace" presStyleCnt="0"/>
      <dgm:spPr/>
    </dgm:pt>
    <dgm:pt modelId="{37C25C77-8EC9-4558-89A7-4D27AA656B97}" type="pres">
      <dgm:prSet presAssocID="{7911063E-73FC-4F05-86C1-63C5984D08D9}" presName="composite" presStyleCnt="0"/>
      <dgm:spPr/>
    </dgm:pt>
    <dgm:pt modelId="{CA9141EC-11F6-43FD-8509-EE7F669D68F2}" type="pres">
      <dgm:prSet presAssocID="{7911063E-73FC-4F05-86C1-63C5984D08D9}" presName="bgChev" presStyleLbl="node1" presStyleIdx="3" presStyleCnt="4" custLinFactNeighborX="-875" custLinFactNeighborY="15108"/>
      <dgm:spPr/>
    </dgm:pt>
    <dgm:pt modelId="{24DDDC4D-A5D4-429E-9E8A-52C1ADD57958}" type="pres">
      <dgm:prSet presAssocID="{7911063E-73FC-4F05-86C1-63C5984D08D9}" presName="txNode" presStyleLbl="fgAcc1" presStyleIdx="3" presStyleCnt="4" custLinFactNeighborX="-4030" custLinFactNeighborY="76387">
        <dgm:presLayoutVars>
          <dgm:bulletEnabled val="1"/>
        </dgm:presLayoutVars>
      </dgm:prSet>
      <dgm:spPr/>
    </dgm:pt>
  </dgm:ptLst>
  <dgm:cxnLst>
    <dgm:cxn modelId="{3D425E2D-5E49-4218-9DEC-7C71A6ECF692}" type="presOf" srcId="{B5434CC3-DF8A-4221-A697-83029EE95C3F}" destId="{48E6FFB3-D4AF-49C3-863C-84FE90D5670E}" srcOrd="0" destOrd="0" presId="urn:microsoft.com/office/officeart/2005/8/layout/chevronAccent+Icon"/>
    <dgm:cxn modelId="{6CBCA730-56B0-4555-B25B-73C707FE6452}" srcId="{91879986-2715-4EBC-980C-60A746EB346C}" destId="{8CB0F37C-00DF-4496-A49E-44C7531E4AED}" srcOrd="1" destOrd="0" parTransId="{83CAC210-EA70-4480-BE12-3699916B20FD}" sibTransId="{33FFFDED-5693-4959-B700-B971105D549C}"/>
    <dgm:cxn modelId="{4220225F-3B0E-4F9B-8C67-09EA56B5CBA4}" srcId="{91879986-2715-4EBC-980C-60A746EB346C}" destId="{41739D7A-771C-4B63-8F5E-9D0A991B1745}" srcOrd="0" destOrd="0" parTransId="{6672B270-C770-41AD-9B4F-5A2C4E1B8424}" sibTransId="{438F403D-5398-4B9B-AED5-F1AA6E33D108}"/>
    <dgm:cxn modelId="{E313724E-BC2C-4E02-892F-16FF15ADAEB1}" srcId="{91879986-2715-4EBC-980C-60A746EB346C}" destId="{7911063E-73FC-4F05-86C1-63C5984D08D9}" srcOrd="3" destOrd="0" parTransId="{734DEDA8-8392-4DA3-A488-53310429F756}" sibTransId="{F58EEEEC-A11A-4E02-B1B5-68C4BB60C09E}"/>
    <dgm:cxn modelId="{66669A81-A0FC-4008-8E0D-46A9996809CF}" type="presOf" srcId="{8CB0F37C-00DF-4496-A49E-44C7531E4AED}" destId="{CDBEF86F-2796-40D9-AEB4-8C54012371F3}" srcOrd="0" destOrd="0" presId="urn:microsoft.com/office/officeart/2005/8/layout/chevronAccent+Icon"/>
    <dgm:cxn modelId="{1DD90C8D-64F9-414F-BAD9-84EBA3F6922C}" srcId="{91879986-2715-4EBC-980C-60A746EB346C}" destId="{B5434CC3-DF8A-4221-A697-83029EE95C3F}" srcOrd="2" destOrd="0" parTransId="{17B2726F-9844-4252-9FE5-B6908B598405}" sibTransId="{3F455413-B9FE-4C82-9C5E-8D0272E117B4}"/>
    <dgm:cxn modelId="{454AEA90-9FE9-4A0C-A80D-CD6E9626A8BC}" type="presOf" srcId="{91879986-2715-4EBC-980C-60A746EB346C}" destId="{8DA8DA0F-4B2E-426D-81A1-2AE8C5CCED5C}" srcOrd="0" destOrd="0" presId="urn:microsoft.com/office/officeart/2005/8/layout/chevronAccent+Icon"/>
    <dgm:cxn modelId="{028304E6-BF20-4EF7-AD2A-F75A62B888B7}" type="presOf" srcId="{41739D7A-771C-4B63-8F5E-9D0A991B1745}" destId="{C4FD1ED4-6C1E-41BE-8DE1-C79A04D7D17F}" srcOrd="0" destOrd="0" presId="urn:microsoft.com/office/officeart/2005/8/layout/chevronAccent+Icon"/>
    <dgm:cxn modelId="{55FB3CEF-29E5-4D71-881B-D482A3CFBCBD}" type="presOf" srcId="{7911063E-73FC-4F05-86C1-63C5984D08D9}" destId="{24DDDC4D-A5D4-429E-9E8A-52C1ADD57958}" srcOrd="0" destOrd="0" presId="urn:microsoft.com/office/officeart/2005/8/layout/chevronAccent+Icon"/>
    <dgm:cxn modelId="{FAC388F6-1F53-4A1A-B2D9-99E56E182E26}" type="presParOf" srcId="{8DA8DA0F-4B2E-426D-81A1-2AE8C5CCED5C}" destId="{8D575A61-3BD6-463B-BCFD-8F8935C28AF9}" srcOrd="0" destOrd="0" presId="urn:microsoft.com/office/officeart/2005/8/layout/chevronAccent+Icon"/>
    <dgm:cxn modelId="{605576D5-4E79-4272-80CD-617A370E47D7}" type="presParOf" srcId="{8D575A61-3BD6-463B-BCFD-8F8935C28AF9}" destId="{478B3C03-A56F-42D4-9DED-98F8E858A9BE}" srcOrd="0" destOrd="0" presId="urn:microsoft.com/office/officeart/2005/8/layout/chevronAccent+Icon"/>
    <dgm:cxn modelId="{56140DF0-2D21-4B9D-B9AD-4EF29E58A25D}" type="presParOf" srcId="{8D575A61-3BD6-463B-BCFD-8F8935C28AF9}" destId="{C4FD1ED4-6C1E-41BE-8DE1-C79A04D7D17F}" srcOrd="1" destOrd="0" presId="urn:microsoft.com/office/officeart/2005/8/layout/chevronAccent+Icon"/>
    <dgm:cxn modelId="{60AE3ABF-1EA7-42BA-ADEB-B1CE3078F383}" type="presParOf" srcId="{8DA8DA0F-4B2E-426D-81A1-2AE8C5CCED5C}" destId="{D3D7C105-B03A-40C0-8EA3-5BAA9847978A}" srcOrd="1" destOrd="0" presId="urn:microsoft.com/office/officeart/2005/8/layout/chevronAccent+Icon"/>
    <dgm:cxn modelId="{788910EA-FC62-4C5C-93CF-63F09B5E29BD}" type="presParOf" srcId="{8DA8DA0F-4B2E-426D-81A1-2AE8C5CCED5C}" destId="{87910283-F7A7-4488-B2D9-F9729293EA89}" srcOrd="2" destOrd="0" presId="urn:microsoft.com/office/officeart/2005/8/layout/chevronAccent+Icon"/>
    <dgm:cxn modelId="{9AC1F00E-47FB-4AAB-9AD0-5C18DD3B284A}" type="presParOf" srcId="{87910283-F7A7-4488-B2D9-F9729293EA89}" destId="{8AD8FDFD-0FE6-4805-B10A-EAE342E267EC}" srcOrd="0" destOrd="0" presId="urn:microsoft.com/office/officeart/2005/8/layout/chevronAccent+Icon"/>
    <dgm:cxn modelId="{BEFB0C3F-8713-4709-8DDE-002EC30A8F63}" type="presParOf" srcId="{87910283-F7A7-4488-B2D9-F9729293EA89}" destId="{CDBEF86F-2796-40D9-AEB4-8C54012371F3}" srcOrd="1" destOrd="0" presId="urn:microsoft.com/office/officeart/2005/8/layout/chevronAccent+Icon"/>
    <dgm:cxn modelId="{BE20A8E1-4CDE-4646-96CF-B0EEBC2CC83E}" type="presParOf" srcId="{8DA8DA0F-4B2E-426D-81A1-2AE8C5CCED5C}" destId="{ED49E04E-6F79-46E1-A074-19AD82006A92}" srcOrd="3" destOrd="0" presId="urn:microsoft.com/office/officeart/2005/8/layout/chevronAccent+Icon"/>
    <dgm:cxn modelId="{1AFEE05D-7026-452D-A0C3-C1363169E216}" type="presParOf" srcId="{8DA8DA0F-4B2E-426D-81A1-2AE8C5CCED5C}" destId="{C5D0C4F5-2A52-472B-8C97-6FD70F0A59B4}" srcOrd="4" destOrd="0" presId="urn:microsoft.com/office/officeart/2005/8/layout/chevronAccent+Icon"/>
    <dgm:cxn modelId="{8FFF8593-1541-4998-BDF6-7035BFBAD688}" type="presParOf" srcId="{C5D0C4F5-2A52-472B-8C97-6FD70F0A59B4}" destId="{7420ADF1-C2A6-4DA2-AACA-3F7AB20E0255}" srcOrd="0" destOrd="0" presId="urn:microsoft.com/office/officeart/2005/8/layout/chevronAccent+Icon"/>
    <dgm:cxn modelId="{C2B17C89-B24F-428B-83BB-104BCFA84209}" type="presParOf" srcId="{C5D0C4F5-2A52-472B-8C97-6FD70F0A59B4}" destId="{48E6FFB3-D4AF-49C3-863C-84FE90D5670E}" srcOrd="1" destOrd="0" presId="urn:microsoft.com/office/officeart/2005/8/layout/chevronAccent+Icon"/>
    <dgm:cxn modelId="{13E45DF2-FB0E-42EB-B27F-64572B8DDFD8}" type="presParOf" srcId="{8DA8DA0F-4B2E-426D-81A1-2AE8C5CCED5C}" destId="{432F7850-37C7-4756-88BE-65DD063D581D}" srcOrd="5" destOrd="0" presId="urn:microsoft.com/office/officeart/2005/8/layout/chevronAccent+Icon"/>
    <dgm:cxn modelId="{4AB29DE5-53C9-4A48-BB8D-5E97D477574B}" type="presParOf" srcId="{8DA8DA0F-4B2E-426D-81A1-2AE8C5CCED5C}" destId="{37C25C77-8EC9-4558-89A7-4D27AA656B97}" srcOrd="6" destOrd="0" presId="urn:microsoft.com/office/officeart/2005/8/layout/chevronAccent+Icon"/>
    <dgm:cxn modelId="{0F7D9AE7-8978-472B-949D-3FE450F5703D}" type="presParOf" srcId="{37C25C77-8EC9-4558-89A7-4D27AA656B97}" destId="{CA9141EC-11F6-43FD-8509-EE7F669D68F2}" srcOrd="0" destOrd="0" presId="urn:microsoft.com/office/officeart/2005/8/layout/chevronAccent+Icon"/>
    <dgm:cxn modelId="{C26CEFE4-D6ED-4C1D-8337-EA3CA3569656}" type="presParOf" srcId="{37C25C77-8EC9-4558-89A7-4D27AA656B97}" destId="{24DDDC4D-A5D4-429E-9E8A-52C1ADD5795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96A286-8FB7-4596-8CE8-A424B73A8CAF}"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C5A5207B-B753-4836-97A8-252F1BF3C6D3}">
      <dgm:prSet/>
      <dgm:spPr/>
      <dgm:t>
        <a:bodyPr/>
        <a:lstStyle/>
        <a:p>
          <a:pPr>
            <a:defRPr b="1"/>
          </a:pPr>
          <a:r>
            <a:rPr lang="en-US" dirty="0"/>
            <a:t>16–17 Jan 2025</a:t>
          </a:r>
        </a:p>
      </dgm:t>
    </dgm:pt>
    <dgm:pt modelId="{6C2B8486-4B67-480C-B950-63482F23C56B}" type="parTrans" cxnId="{4D707172-5D04-45B7-9D5F-877D813CD4BD}">
      <dgm:prSet/>
      <dgm:spPr/>
      <dgm:t>
        <a:bodyPr/>
        <a:lstStyle/>
        <a:p>
          <a:endParaRPr lang="en-US"/>
        </a:p>
      </dgm:t>
    </dgm:pt>
    <dgm:pt modelId="{E720881F-DCE1-4CAA-9EB3-CFB023F3A631}" type="sibTrans" cxnId="{4D707172-5D04-45B7-9D5F-877D813CD4BD}">
      <dgm:prSet/>
      <dgm:spPr/>
      <dgm:t>
        <a:bodyPr/>
        <a:lstStyle/>
        <a:p>
          <a:endParaRPr lang="en-US"/>
        </a:p>
      </dgm:t>
    </dgm:pt>
    <dgm:pt modelId="{624F3B98-90D1-48C7-892D-5CA12212A5E7}">
      <dgm:prSet/>
      <dgm:spPr/>
      <dgm:t>
        <a:bodyPr/>
        <a:lstStyle/>
        <a:p>
          <a:r>
            <a:rPr lang="en-US"/>
            <a:t>Feedbacks/inputs from 5th ODTP-SC</a:t>
          </a:r>
        </a:p>
      </dgm:t>
    </dgm:pt>
    <dgm:pt modelId="{C71D0350-8B50-4717-8BD5-1CC010BF9F4C}" type="parTrans" cxnId="{A8FAC025-9C19-4C36-8DE5-7C2F92F8F5A7}">
      <dgm:prSet/>
      <dgm:spPr/>
      <dgm:t>
        <a:bodyPr/>
        <a:lstStyle/>
        <a:p>
          <a:endParaRPr lang="en-US"/>
        </a:p>
      </dgm:t>
    </dgm:pt>
    <dgm:pt modelId="{4C045977-BE90-4051-858B-4D9C3D06997B}" type="sibTrans" cxnId="{A8FAC025-9C19-4C36-8DE5-7C2F92F8F5A7}">
      <dgm:prSet/>
      <dgm:spPr/>
      <dgm:t>
        <a:bodyPr/>
        <a:lstStyle/>
        <a:p>
          <a:endParaRPr lang="en-US"/>
        </a:p>
      </dgm:t>
    </dgm:pt>
    <dgm:pt modelId="{D101B304-1395-4D9E-9F5B-D111653D7832}">
      <dgm:prSet/>
      <dgm:spPr/>
      <dgm:t>
        <a:bodyPr/>
        <a:lstStyle/>
        <a:p>
          <a:pPr>
            <a:defRPr b="1"/>
          </a:pPr>
          <a:r>
            <a:rPr lang="en-US" dirty="0"/>
            <a:t>20–22 Feb 2025</a:t>
          </a:r>
        </a:p>
      </dgm:t>
    </dgm:pt>
    <dgm:pt modelId="{CD491EBE-EA99-4E1A-BCED-F14CBC70DC61}" type="parTrans" cxnId="{F9DACD05-1BF1-41E3-91E1-AB735CDBC671}">
      <dgm:prSet/>
      <dgm:spPr/>
      <dgm:t>
        <a:bodyPr/>
        <a:lstStyle/>
        <a:p>
          <a:endParaRPr lang="en-US"/>
        </a:p>
      </dgm:t>
    </dgm:pt>
    <dgm:pt modelId="{06711FD3-B742-45A5-96ED-2969D8454F8A}" type="sibTrans" cxnId="{F9DACD05-1BF1-41E3-91E1-AB735CDBC671}">
      <dgm:prSet/>
      <dgm:spPr/>
      <dgm:t>
        <a:bodyPr/>
        <a:lstStyle/>
        <a:p>
          <a:endParaRPr lang="en-US"/>
        </a:p>
      </dgm:t>
    </dgm:pt>
    <dgm:pt modelId="{55CB8348-B6BE-42BF-8E3E-C97337DC3F36}">
      <dgm:prSet/>
      <dgm:spPr/>
      <dgm:t>
        <a:bodyPr/>
        <a:lstStyle/>
        <a:p>
          <a:r>
            <a:rPr lang="en-US"/>
            <a:t>Feedbacks/inputs  from TOWS-WG TTs meetings</a:t>
          </a:r>
        </a:p>
      </dgm:t>
    </dgm:pt>
    <dgm:pt modelId="{CAD71E29-84B3-435D-AF68-A6C67F0038F8}" type="parTrans" cxnId="{40D80994-B047-4E1B-90AA-5D225068CEB6}">
      <dgm:prSet/>
      <dgm:spPr/>
      <dgm:t>
        <a:bodyPr/>
        <a:lstStyle/>
        <a:p>
          <a:endParaRPr lang="en-US"/>
        </a:p>
      </dgm:t>
    </dgm:pt>
    <dgm:pt modelId="{35F3B922-D030-4541-A5A8-D9C3BC840E75}" type="sibTrans" cxnId="{40D80994-B047-4E1B-90AA-5D225068CEB6}">
      <dgm:prSet/>
      <dgm:spPr/>
      <dgm:t>
        <a:bodyPr/>
        <a:lstStyle/>
        <a:p>
          <a:endParaRPr lang="en-US"/>
        </a:p>
      </dgm:t>
    </dgm:pt>
    <dgm:pt modelId="{BA288742-1ADA-4D41-B2B1-F8493B636785}">
      <dgm:prSet/>
      <dgm:spPr/>
      <dgm:t>
        <a:bodyPr/>
        <a:lstStyle/>
        <a:p>
          <a:pPr>
            <a:defRPr b="1"/>
          </a:pPr>
          <a:r>
            <a:rPr lang="en-US" dirty="0"/>
            <a:t>Mar–Apr. 2025</a:t>
          </a:r>
        </a:p>
      </dgm:t>
    </dgm:pt>
    <dgm:pt modelId="{E59645FB-C4F0-4BBB-8AD2-4AF54DB2B975}" type="parTrans" cxnId="{ED6CED61-9BB6-4579-BF6B-F68852026941}">
      <dgm:prSet/>
      <dgm:spPr/>
      <dgm:t>
        <a:bodyPr/>
        <a:lstStyle/>
        <a:p>
          <a:endParaRPr lang="en-US"/>
        </a:p>
      </dgm:t>
    </dgm:pt>
    <dgm:pt modelId="{55D2F8E1-B26C-4944-8419-782CCEC763F9}" type="sibTrans" cxnId="{ED6CED61-9BB6-4579-BF6B-F68852026941}">
      <dgm:prSet/>
      <dgm:spPr/>
      <dgm:t>
        <a:bodyPr/>
        <a:lstStyle/>
        <a:p>
          <a:endParaRPr lang="en-US"/>
        </a:p>
      </dgm:t>
    </dgm:pt>
    <dgm:pt modelId="{77806CAE-6016-45DA-8E74-24EAF77A261D}">
      <dgm:prSet/>
      <dgm:spPr/>
      <dgm:t>
        <a:bodyPr/>
        <a:lstStyle/>
        <a:p>
          <a:r>
            <a:rPr lang="en-US"/>
            <a:t>First final draft + supporting documentation</a:t>
          </a:r>
        </a:p>
      </dgm:t>
    </dgm:pt>
    <dgm:pt modelId="{491A8CD3-4D6B-407C-BE56-0EB122A5310E}" type="parTrans" cxnId="{87E342D6-87A2-482B-ACCF-C6F73CBA8556}">
      <dgm:prSet/>
      <dgm:spPr/>
      <dgm:t>
        <a:bodyPr/>
        <a:lstStyle/>
        <a:p>
          <a:endParaRPr lang="en-US"/>
        </a:p>
      </dgm:t>
    </dgm:pt>
    <dgm:pt modelId="{FD67AC26-B164-4DF4-B3BA-382D871F7CF4}" type="sibTrans" cxnId="{87E342D6-87A2-482B-ACCF-C6F73CBA8556}">
      <dgm:prSet/>
      <dgm:spPr/>
      <dgm:t>
        <a:bodyPr/>
        <a:lstStyle/>
        <a:p>
          <a:endParaRPr lang="en-US"/>
        </a:p>
      </dgm:t>
    </dgm:pt>
    <dgm:pt modelId="{F1741DAC-A0D1-4331-87AE-7B8F205A215A}">
      <dgm:prSet/>
      <dgm:spPr/>
      <dgm:t>
        <a:bodyPr/>
        <a:lstStyle/>
        <a:p>
          <a:pPr>
            <a:defRPr b="1"/>
          </a:pPr>
          <a:r>
            <a:rPr lang="en-US" dirty="0"/>
            <a:t>Aug–Sep. 2025</a:t>
          </a:r>
        </a:p>
      </dgm:t>
    </dgm:pt>
    <dgm:pt modelId="{FEC84444-4E7C-498D-8316-4E37E38D509B}" type="parTrans" cxnId="{CB6EFC62-6C32-4E67-8B89-4236595BF43D}">
      <dgm:prSet/>
      <dgm:spPr/>
      <dgm:t>
        <a:bodyPr/>
        <a:lstStyle/>
        <a:p>
          <a:endParaRPr lang="en-US"/>
        </a:p>
      </dgm:t>
    </dgm:pt>
    <dgm:pt modelId="{15B8DDF8-A618-4303-8C14-01A3DD531734}" type="sibTrans" cxnId="{CB6EFC62-6C32-4E67-8B89-4236595BF43D}">
      <dgm:prSet/>
      <dgm:spPr/>
      <dgm:t>
        <a:bodyPr/>
        <a:lstStyle/>
        <a:p>
          <a:endParaRPr lang="en-US"/>
        </a:p>
      </dgm:t>
    </dgm:pt>
    <dgm:pt modelId="{1C17A569-D3D5-43ED-B49A-10C86139092F}">
      <dgm:prSet/>
      <dgm:spPr/>
      <dgm:t>
        <a:bodyPr/>
        <a:lstStyle/>
        <a:p>
          <a:r>
            <a:rPr lang="en-US"/>
            <a:t>Online Feedbacks/ inputs</a:t>
          </a:r>
        </a:p>
      </dgm:t>
    </dgm:pt>
    <dgm:pt modelId="{7B760C12-4350-473E-A21B-2D515F89D4D3}" type="parTrans" cxnId="{7689E0B4-A217-4719-9682-EEF00E0F4BD0}">
      <dgm:prSet/>
      <dgm:spPr/>
      <dgm:t>
        <a:bodyPr/>
        <a:lstStyle/>
        <a:p>
          <a:endParaRPr lang="en-US"/>
        </a:p>
      </dgm:t>
    </dgm:pt>
    <dgm:pt modelId="{F951CFB7-D3DB-4C1F-9F6E-79DA1FD1A3EC}" type="sibTrans" cxnId="{7689E0B4-A217-4719-9682-EEF00E0F4BD0}">
      <dgm:prSet/>
      <dgm:spPr/>
      <dgm:t>
        <a:bodyPr/>
        <a:lstStyle/>
        <a:p>
          <a:endParaRPr lang="en-US"/>
        </a:p>
      </dgm:t>
    </dgm:pt>
    <dgm:pt modelId="{A27726B7-4E18-47A4-A033-0FAE418C383C}">
      <dgm:prSet/>
      <dgm:spPr/>
      <dgm:t>
        <a:bodyPr/>
        <a:lstStyle/>
        <a:p>
          <a:pPr>
            <a:defRPr b="1"/>
          </a:pPr>
          <a:r>
            <a:rPr lang="en-US" dirty="0"/>
            <a:t>Oct 2025</a:t>
          </a:r>
        </a:p>
      </dgm:t>
    </dgm:pt>
    <dgm:pt modelId="{6B66B302-2B1F-49BE-9E42-9F093A1947C7}" type="parTrans" cxnId="{ADCFC56E-B667-497A-AE2F-C53AAD9024CD}">
      <dgm:prSet/>
      <dgm:spPr/>
      <dgm:t>
        <a:bodyPr/>
        <a:lstStyle/>
        <a:p>
          <a:endParaRPr lang="en-US"/>
        </a:p>
      </dgm:t>
    </dgm:pt>
    <dgm:pt modelId="{4C6AE16D-ABCC-4005-BD4E-E33991C2E71C}" type="sibTrans" cxnId="{ADCFC56E-B667-497A-AE2F-C53AAD9024CD}">
      <dgm:prSet/>
      <dgm:spPr/>
      <dgm:t>
        <a:bodyPr/>
        <a:lstStyle/>
        <a:p>
          <a:endParaRPr lang="en-US"/>
        </a:p>
      </dgm:t>
    </dgm:pt>
    <dgm:pt modelId="{69956813-25D4-4A94-94E9-7ED7AC7F4FF9}">
      <dgm:prSet/>
      <dgm:spPr/>
      <dgm:t>
        <a:bodyPr/>
        <a:lstStyle/>
        <a:p>
          <a:r>
            <a:rPr lang="en-US" dirty="0"/>
            <a:t>Develop online platform tool(Consultant)</a:t>
          </a:r>
        </a:p>
      </dgm:t>
    </dgm:pt>
    <dgm:pt modelId="{1618BBF1-963C-44DD-AFBE-3759CD6F6017}" type="parTrans" cxnId="{A6FBB42E-4978-4FF8-87F8-5F665B03BE44}">
      <dgm:prSet/>
      <dgm:spPr/>
      <dgm:t>
        <a:bodyPr/>
        <a:lstStyle/>
        <a:p>
          <a:endParaRPr lang="en-US"/>
        </a:p>
      </dgm:t>
    </dgm:pt>
    <dgm:pt modelId="{520CAFA4-9286-4A68-9149-6A6F2DDEF4C6}" type="sibTrans" cxnId="{A6FBB42E-4978-4FF8-87F8-5F665B03BE44}">
      <dgm:prSet/>
      <dgm:spPr/>
      <dgm:t>
        <a:bodyPr/>
        <a:lstStyle/>
        <a:p>
          <a:endParaRPr lang="en-US"/>
        </a:p>
      </dgm:t>
    </dgm:pt>
    <dgm:pt modelId="{71C62E7A-016D-44F7-817D-AB68EE3A163F}">
      <dgm:prSet/>
      <dgm:spPr/>
      <dgm:t>
        <a:bodyPr/>
        <a:lstStyle/>
        <a:p>
          <a:pPr>
            <a:defRPr b="1"/>
          </a:pPr>
          <a:r>
            <a:rPr lang="en-US" dirty="0"/>
            <a:t>Nov 2025</a:t>
          </a:r>
        </a:p>
      </dgm:t>
    </dgm:pt>
    <dgm:pt modelId="{BA9AFB4D-2DB1-4786-98B5-F0730DD282CE}" type="parTrans" cxnId="{03BC9BB3-D557-4080-8657-C9F7BED17FE3}">
      <dgm:prSet/>
      <dgm:spPr/>
      <dgm:t>
        <a:bodyPr/>
        <a:lstStyle/>
        <a:p>
          <a:endParaRPr lang="en-US"/>
        </a:p>
      </dgm:t>
    </dgm:pt>
    <dgm:pt modelId="{5585D53E-B584-4AB2-A3C5-7320EBD5EC64}" type="sibTrans" cxnId="{03BC9BB3-D557-4080-8657-C9F7BED17FE3}">
      <dgm:prSet/>
      <dgm:spPr/>
      <dgm:t>
        <a:bodyPr/>
        <a:lstStyle/>
        <a:p>
          <a:endParaRPr lang="en-US"/>
        </a:p>
      </dgm:t>
    </dgm:pt>
    <dgm:pt modelId="{2EB6ACB5-C1CD-4DB8-A348-6FE0E7C3470A}">
      <dgm:prSet/>
      <dgm:spPr/>
      <dgm:t>
        <a:bodyPr/>
        <a:lstStyle/>
        <a:p>
          <a:r>
            <a:rPr lang="en-US"/>
            <a:t>Test</a:t>
          </a:r>
        </a:p>
      </dgm:t>
    </dgm:pt>
    <dgm:pt modelId="{AA7473D9-40BF-4652-B81B-8DFB519B7100}" type="parTrans" cxnId="{22B987B2-1C4B-4244-9C61-2AE7749F9DA9}">
      <dgm:prSet/>
      <dgm:spPr/>
      <dgm:t>
        <a:bodyPr/>
        <a:lstStyle/>
        <a:p>
          <a:endParaRPr lang="en-US"/>
        </a:p>
      </dgm:t>
    </dgm:pt>
    <dgm:pt modelId="{8B02C972-EB5E-41E7-BB31-DB65EFCD7D53}" type="sibTrans" cxnId="{22B987B2-1C4B-4244-9C61-2AE7749F9DA9}">
      <dgm:prSet/>
      <dgm:spPr/>
      <dgm:t>
        <a:bodyPr/>
        <a:lstStyle/>
        <a:p>
          <a:endParaRPr lang="en-US"/>
        </a:p>
      </dgm:t>
    </dgm:pt>
    <dgm:pt modelId="{3D4A2F7F-5385-4589-87A7-1039A1A79BC7}" type="pres">
      <dgm:prSet presAssocID="{9896A286-8FB7-4596-8CE8-A424B73A8CAF}" presName="root" presStyleCnt="0">
        <dgm:presLayoutVars>
          <dgm:chMax/>
          <dgm:chPref/>
          <dgm:animLvl val="lvl"/>
        </dgm:presLayoutVars>
      </dgm:prSet>
      <dgm:spPr/>
    </dgm:pt>
    <dgm:pt modelId="{4A7A13A0-2C1E-461B-BFB7-FF1139A61F1B}" type="pres">
      <dgm:prSet presAssocID="{9896A286-8FB7-4596-8CE8-A424B73A8CAF}" presName="divider" presStyleLbl="fgAcc1" presStyleIdx="0" presStyleCnt="7"/>
      <dgm:spPr>
        <a:solidFill>
          <a:schemeClr val="lt1">
            <a:alpha val="90000"/>
            <a:hueOff val="0"/>
            <a:satOff val="0"/>
            <a:lumOff val="0"/>
            <a:alphaOff val="0"/>
          </a:schemeClr>
        </a:solidFill>
        <a:ln w="66675" cap="flat" cmpd="sng" algn="ctr">
          <a:solidFill>
            <a:schemeClr val="accent2">
              <a:hueOff val="0"/>
              <a:satOff val="0"/>
              <a:lumOff val="0"/>
              <a:alphaOff val="0"/>
            </a:schemeClr>
          </a:solidFill>
          <a:prstDash val="solid"/>
          <a:miter lim="800000"/>
          <a:tailEnd type="triangle" w="lg" len="lg"/>
        </a:ln>
        <a:effectLst/>
      </dgm:spPr>
    </dgm:pt>
    <dgm:pt modelId="{CF1116DB-3AC8-4A37-963E-B52B327115F7}" type="pres">
      <dgm:prSet presAssocID="{9896A286-8FB7-4596-8CE8-A424B73A8CAF}" presName="nodes" presStyleCnt="0">
        <dgm:presLayoutVars>
          <dgm:chMax/>
          <dgm:chPref/>
          <dgm:animLvl val="lvl"/>
        </dgm:presLayoutVars>
      </dgm:prSet>
      <dgm:spPr/>
    </dgm:pt>
    <dgm:pt modelId="{DEC9CB73-D1F3-4097-9BC0-28B4F7412008}" type="pres">
      <dgm:prSet presAssocID="{C5A5207B-B753-4836-97A8-252F1BF3C6D3}" presName="composite" presStyleCnt="0"/>
      <dgm:spPr/>
    </dgm:pt>
    <dgm:pt modelId="{06974B01-A76B-4429-B130-B814E6F4B32A}" type="pres">
      <dgm:prSet presAssocID="{C5A5207B-B753-4836-97A8-252F1BF3C6D3}"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545479A-5BAF-4FC9-A529-B084F657A827}" type="pres">
      <dgm:prSet presAssocID="{C5A5207B-B753-4836-97A8-252F1BF3C6D3}" presName="DropPinPlaceHolder" presStyleCnt="0"/>
      <dgm:spPr/>
    </dgm:pt>
    <dgm:pt modelId="{77F90525-0789-444D-B96C-7263043916CF}" type="pres">
      <dgm:prSet presAssocID="{C5A5207B-B753-4836-97A8-252F1BF3C6D3}" presName="DropPin" presStyleLbl="alignNode1" presStyleIdx="0" presStyleCnt="6"/>
      <dgm:spPr/>
    </dgm:pt>
    <dgm:pt modelId="{91A4403B-5C74-4EC4-A7ED-F08544F8609A}" type="pres">
      <dgm:prSet presAssocID="{C5A5207B-B753-4836-97A8-252F1BF3C6D3}" presName="Ellipse" presStyleLbl="fgAcc1" presStyleIdx="1" presStyleCnt="7"/>
      <dgm:spPr>
        <a:solidFill>
          <a:schemeClr val="lt1">
            <a:alpha val="90000"/>
            <a:hueOff val="0"/>
            <a:satOff val="0"/>
            <a:lumOff val="0"/>
            <a:alphaOff val="0"/>
          </a:schemeClr>
        </a:solidFill>
        <a:ln w="19050" cap="flat" cmpd="sng" algn="ctr">
          <a:noFill/>
          <a:prstDash val="solid"/>
          <a:miter lim="800000"/>
        </a:ln>
        <a:effectLst/>
      </dgm:spPr>
    </dgm:pt>
    <dgm:pt modelId="{EF488CA4-DEE7-460F-B1C0-00010FAEF3AE}" type="pres">
      <dgm:prSet presAssocID="{C5A5207B-B753-4836-97A8-252F1BF3C6D3}" presName="L2TextContainer" presStyleLbl="revTx" presStyleIdx="0" presStyleCnt="12">
        <dgm:presLayoutVars>
          <dgm:bulletEnabled val="1"/>
        </dgm:presLayoutVars>
      </dgm:prSet>
      <dgm:spPr/>
    </dgm:pt>
    <dgm:pt modelId="{C7BF55FF-A847-42B0-B175-90CF1C61DF4E}" type="pres">
      <dgm:prSet presAssocID="{C5A5207B-B753-4836-97A8-252F1BF3C6D3}" presName="L1TextContainer" presStyleLbl="revTx" presStyleIdx="1" presStyleCnt="12">
        <dgm:presLayoutVars>
          <dgm:chMax val="1"/>
          <dgm:chPref val="1"/>
          <dgm:bulletEnabled val="1"/>
        </dgm:presLayoutVars>
      </dgm:prSet>
      <dgm:spPr/>
    </dgm:pt>
    <dgm:pt modelId="{76AEB262-6BB6-4663-AE7A-E073496A2CDA}" type="pres">
      <dgm:prSet presAssocID="{C5A5207B-B753-4836-97A8-252F1BF3C6D3}" presName="ConnectLine" presStyleLbl="sibTrans1D1" presStyleIdx="0" presStyleCnt="6"/>
      <dgm:spPr>
        <a:noFill/>
        <a:ln w="12700" cap="flat" cmpd="sng" algn="ctr">
          <a:solidFill>
            <a:schemeClr val="accent2">
              <a:hueOff val="0"/>
              <a:satOff val="0"/>
              <a:lumOff val="0"/>
              <a:alphaOff val="0"/>
            </a:schemeClr>
          </a:solidFill>
          <a:prstDash val="dash"/>
          <a:miter lim="800000"/>
        </a:ln>
        <a:effectLst/>
      </dgm:spPr>
    </dgm:pt>
    <dgm:pt modelId="{9D3C82CF-CFD5-477D-A0EC-832FC741500E}" type="pres">
      <dgm:prSet presAssocID="{C5A5207B-B753-4836-97A8-252F1BF3C6D3}" presName="EmptyPlaceHolder" presStyleCnt="0"/>
      <dgm:spPr/>
    </dgm:pt>
    <dgm:pt modelId="{229E45CE-3116-4A51-B648-57B768F20A1F}" type="pres">
      <dgm:prSet presAssocID="{E720881F-DCE1-4CAA-9EB3-CFB023F3A631}" presName="spaceBetweenRectangles" presStyleCnt="0"/>
      <dgm:spPr/>
    </dgm:pt>
    <dgm:pt modelId="{98DBA6CA-8113-4F80-BB18-6DEA855D1CDD}" type="pres">
      <dgm:prSet presAssocID="{D101B304-1395-4D9E-9F5B-D111653D7832}" presName="composite" presStyleCnt="0"/>
      <dgm:spPr/>
    </dgm:pt>
    <dgm:pt modelId="{067FD627-9FDB-4125-8615-982BD5838A33}" type="pres">
      <dgm:prSet presAssocID="{D101B304-1395-4D9E-9F5B-D111653D7832}" presName="ConnectorPoint" presStyleLbl="lnNode1" presStyleIdx="1" presStyleCnt="6"/>
      <dgm:spPr>
        <a:solidFill>
          <a:schemeClr val="accent2">
            <a:hueOff val="1288723"/>
            <a:satOff val="-3699"/>
            <a:lumOff val="-5922"/>
            <a:alphaOff val="0"/>
          </a:schemeClr>
        </a:solidFill>
        <a:ln w="6350" cap="flat" cmpd="sng" algn="ctr">
          <a:solidFill>
            <a:schemeClr val="lt1">
              <a:hueOff val="0"/>
              <a:satOff val="0"/>
              <a:lumOff val="0"/>
              <a:alphaOff val="0"/>
            </a:schemeClr>
          </a:solidFill>
          <a:prstDash val="solid"/>
          <a:miter lim="800000"/>
        </a:ln>
        <a:effectLst/>
      </dgm:spPr>
    </dgm:pt>
    <dgm:pt modelId="{0767BCEA-FD27-48B5-8472-6A2FDB43BE3D}" type="pres">
      <dgm:prSet presAssocID="{D101B304-1395-4D9E-9F5B-D111653D7832}" presName="DropPinPlaceHolder" presStyleCnt="0"/>
      <dgm:spPr/>
    </dgm:pt>
    <dgm:pt modelId="{9CCBAD82-BB10-48E8-85C8-355EE3C759F2}" type="pres">
      <dgm:prSet presAssocID="{D101B304-1395-4D9E-9F5B-D111653D7832}" presName="DropPin" presStyleLbl="alignNode1" presStyleIdx="1" presStyleCnt="6"/>
      <dgm:spPr/>
    </dgm:pt>
    <dgm:pt modelId="{D1B085BC-D230-4E18-932D-C06B590C2528}" type="pres">
      <dgm:prSet presAssocID="{D101B304-1395-4D9E-9F5B-D111653D7832}" presName="Ellipse" presStyleLbl="fgAcc1" presStyleIdx="2" presStyleCnt="7"/>
      <dgm:spPr>
        <a:solidFill>
          <a:schemeClr val="lt1">
            <a:alpha val="90000"/>
            <a:hueOff val="0"/>
            <a:satOff val="0"/>
            <a:lumOff val="0"/>
            <a:alphaOff val="0"/>
          </a:schemeClr>
        </a:solidFill>
        <a:ln w="19050" cap="flat" cmpd="sng" algn="ctr">
          <a:noFill/>
          <a:prstDash val="solid"/>
          <a:miter lim="800000"/>
        </a:ln>
        <a:effectLst/>
      </dgm:spPr>
    </dgm:pt>
    <dgm:pt modelId="{1BE854B5-0013-4AA3-835F-2377509C5175}" type="pres">
      <dgm:prSet presAssocID="{D101B304-1395-4D9E-9F5B-D111653D7832}" presName="L2TextContainer" presStyleLbl="revTx" presStyleIdx="2" presStyleCnt="12">
        <dgm:presLayoutVars>
          <dgm:bulletEnabled val="1"/>
        </dgm:presLayoutVars>
      </dgm:prSet>
      <dgm:spPr/>
    </dgm:pt>
    <dgm:pt modelId="{130C7A1F-4565-45E4-8064-8D764E6840AF}" type="pres">
      <dgm:prSet presAssocID="{D101B304-1395-4D9E-9F5B-D111653D7832}" presName="L1TextContainer" presStyleLbl="revTx" presStyleIdx="3" presStyleCnt="12">
        <dgm:presLayoutVars>
          <dgm:chMax val="1"/>
          <dgm:chPref val="1"/>
          <dgm:bulletEnabled val="1"/>
        </dgm:presLayoutVars>
      </dgm:prSet>
      <dgm:spPr/>
    </dgm:pt>
    <dgm:pt modelId="{840DFA9B-3BDE-48F8-A9CE-8210C27018EF}" type="pres">
      <dgm:prSet presAssocID="{D101B304-1395-4D9E-9F5B-D111653D7832}" presName="ConnectLine" presStyleLbl="sibTrans1D1" presStyleIdx="1" presStyleCnt="6"/>
      <dgm:spPr>
        <a:noFill/>
        <a:ln w="12700" cap="flat" cmpd="sng" algn="ctr">
          <a:solidFill>
            <a:schemeClr val="accent2">
              <a:hueOff val="1288723"/>
              <a:satOff val="-3699"/>
              <a:lumOff val="-5922"/>
              <a:alphaOff val="0"/>
            </a:schemeClr>
          </a:solidFill>
          <a:prstDash val="dash"/>
          <a:miter lim="800000"/>
        </a:ln>
        <a:effectLst/>
      </dgm:spPr>
    </dgm:pt>
    <dgm:pt modelId="{397EB8BF-967C-40DF-9ABE-8CC9BEE61406}" type="pres">
      <dgm:prSet presAssocID="{D101B304-1395-4D9E-9F5B-D111653D7832}" presName="EmptyPlaceHolder" presStyleCnt="0"/>
      <dgm:spPr/>
    </dgm:pt>
    <dgm:pt modelId="{8232E3C0-496E-4A2D-9630-CB3A3452CCC8}" type="pres">
      <dgm:prSet presAssocID="{06711FD3-B742-45A5-96ED-2969D8454F8A}" presName="spaceBetweenRectangles" presStyleCnt="0"/>
      <dgm:spPr/>
    </dgm:pt>
    <dgm:pt modelId="{E9E4FEFC-0CFA-452A-A755-8E3E2FD13296}" type="pres">
      <dgm:prSet presAssocID="{BA288742-1ADA-4D41-B2B1-F8493B636785}" presName="composite" presStyleCnt="0"/>
      <dgm:spPr/>
    </dgm:pt>
    <dgm:pt modelId="{ACDC332F-1440-4D87-B5A8-02B266E56535}" type="pres">
      <dgm:prSet presAssocID="{BA288742-1ADA-4D41-B2B1-F8493B636785}" presName="ConnectorPoint" presStyleLbl="lnNode1" presStyleIdx="2" presStyleCnt="6"/>
      <dgm:spPr>
        <a:solidFill>
          <a:schemeClr val="accent2">
            <a:hueOff val="2577445"/>
            <a:satOff val="-7397"/>
            <a:lumOff val="-11844"/>
            <a:alphaOff val="0"/>
          </a:schemeClr>
        </a:solidFill>
        <a:ln w="6350" cap="flat" cmpd="sng" algn="ctr">
          <a:solidFill>
            <a:schemeClr val="lt1">
              <a:hueOff val="0"/>
              <a:satOff val="0"/>
              <a:lumOff val="0"/>
              <a:alphaOff val="0"/>
            </a:schemeClr>
          </a:solidFill>
          <a:prstDash val="solid"/>
          <a:miter lim="800000"/>
        </a:ln>
        <a:effectLst/>
      </dgm:spPr>
    </dgm:pt>
    <dgm:pt modelId="{90EB5819-9993-482F-80FC-857155FA761D}" type="pres">
      <dgm:prSet presAssocID="{BA288742-1ADA-4D41-B2B1-F8493B636785}" presName="DropPinPlaceHolder" presStyleCnt="0"/>
      <dgm:spPr/>
    </dgm:pt>
    <dgm:pt modelId="{F7A42DD0-9498-45F8-957C-BF7A25740A71}" type="pres">
      <dgm:prSet presAssocID="{BA288742-1ADA-4D41-B2B1-F8493B636785}" presName="DropPin" presStyleLbl="alignNode1" presStyleIdx="2" presStyleCnt="6"/>
      <dgm:spPr/>
    </dgm:pt>
    <dgm:pt modelId="{3FF5E685-1AD8-42E3-8184-90C5570F9111}" type="pres">
      <dgm:prSet presAssocID="{BA288742-1ADA-4D41-B2B1-F8493B636785}" presName="Ellipse" presStyleLbl="fgAcc1" presStyleIdx="3" presStyleCnt="7"/>
      <dgm:spPr>
        <a:solidFill>
          <a:schemeClr val="lt1">
            <a:alpha val="90000"/>
            <a:hueOff val="0"/>
            <a:satOff val="0"/>
            <a:lumOff val="0"/>
            <a:alphaOff val="0"/>
          </a:schemeClr>
        </a:solidFill>
        <a:ln w="19050" cap="flat" cmpd="sng" algn="ctr">
          <a:noFill/>
          <a:prstDash val="solid"/>
          <a:miter lim="800000"/>
        </a:ln>
        <a:effectLst/>
      </dgm:spPr>
    </dgm:pt>
    <dgm:pt modelId="{210473F4-B7EF-4E55-AB6B-425A6AD2DB48}" type="pres">
      <dgm:prSet presAssocID="{BA288742-1ADA-4D41-B2B1-F8493B636785}" presName="L2TextContainer" presStyleLbl="revTx" presStyleIdx="4" presStyleCnt="12">
        <dgm:presLayoutVars>
          <dgm:bulletEnabled val="1"/>
        </dgm:presLayoutVars>
      </dgm:prSet>
      <dgm:spPr/>
    </dgm:pt>
    <dgm:pt modelId="{083290A3-C94C-442A-B41D-792F10E9AEC4}" type="pres">
      <dgm:prSet presAssocID="{BA288742-1ADA-4D41-B2B1-F8493B636785}" presName="L1TextContainer" presStyleLbl="revTx" presStyleIdx="5" presStyleCnt="12">
        <dgm:presLayoutVars>
          <dgm:chMax val="1"/>
          <dgm:chPref val="1"/>
          <dgm:bulletEnabled val="1"/>
        </dgm:presLayoutVars>
      </dgm:prSet>
      <dgm:spPr/>
    </dgm:pt>
    <dgm:pt modelId="{2B83E28A-EB21-4D2D-8DAA-1DAF8EA7373A}" type="pres">
      <dgm:prSet presAssocID="{BA288742-1ADA-4D41-B2B1-F8493B636785}" presName="ConnectLine" presStyleLbl="sibTrans1D1" presStyleIdx="2" presStyleCnt="6"/>
      <dgm:spPr>
        <a:noFill/>
        <a:ln w="12700" cap="flat" cmpd="sng" algn="ctr">
          <a:solidFill>
            <a:schemeClr val="accent2">
              <a:hueOff val="2577445"/>
              <a:satOff val="-7397"/>
              <a:lumOff val="-11844"/>
              <a:alphaOff val="0"/>
            </a:schemeClr>
          </a:solidFill>
          <a:prstDash val="dash"/>
          <a:miter lim="800000"/>
        </a:ln>
        <a:effectLst/>
      </dgm:spPr>
    </dgm:pt>
    <dgm:pt modelId="{13975ECF-8C62-489A-99D7-BD4AE9BD5856}" type="pres">
      <dgm:prSet presAssocID="{BA288742-1ADA-4D41-B2B1-F8493B636785}" presName="EmptyPlaceHolder" presStyleCnt="0"/>
      <dgm:spPr/>
    </dgm:pt>
    <dgm:pt modelId="{E98FEA4A-609A-4115-84A2-6145DBD42836}" type="pres">
      <dgm:prSet presAssocID="{55D2F8E1-B26C-4944-8419-782CCEC763F9}" presName="spaceBetweenRectangles" presStyleCnt="0"/>
      <dgm:spPr/>
    </dgm:pt>
    <dgm:pt modelId="{59DCBEDE-60CD-4FD3-BB0F-71E446392060}" type="pres">
      <dgm:prSet presAssocID="{F1741DAC-A0D1-4331-87AE-7B8F205A215A}" presName="composite" presStyleCnt="0"/>
      <dgm:spPr/>
    </dgm:pt>
    <dgm:pt modelId="{52197367-7498-4CB8-86B5-5E3F4DFA12DF}" type="pres">
      <dgm:prSet presAssocID="{F1741DAC-A0D1-4331-87AE-7B8F205A215A}" presName="ConnectorPoint" presStyleLbl="lnNode1" presStyleIdx="3" presStyleCnt="6"/>
      <dgm:spPr>
        <a:solidFill>
          <a:schemeClr val="accent2">
            <a:hueOff val="3866169"/>
            <a:satOff val="-11096"/>
            <a:lumOff val="-17765"/>
            <a:alphaOff val="0"/>
          </a:schemeClr>
        </a:solidFill>
        <a:ln w="6350" cap="flat" cmpd="sng" algn="ctr">
          <a:solidFill>
            <a:schemeClr val="lt1">
              <a:hueOff val="0"/>
              <a:satOff val="0"/>
              <a:lumOff val="0"/>
              <a:alphaOff val="0"/>
            </a:schemeClr>
          </a:solidFill>
          <a:prstDash val="solid"/>
          <a:miter lim="800000"/>
        </a:ln>
        <a:effectLst/>
      </dgm:spPr>
    </dgm:pt>
    <dgm:pt modelId="{64F0D308-C781-424E-868D-6A49C1D41DBD}" type="pres">
      <dgm:prSet presAssocID="{F1741DAC-A0D1-4331-87AE-7B8F205A215A}" presName="DropPinPlaceHolder" presStyleCnt="0"/>
      <dgm:spPr/>
    </dgm:pt>
    <dgm:pt modelId="{EACE23B5-D968-438C-9AB5-5F85F408973D}" type="pres">
      <dgm:prSet presAssocID="{F1741DAC-A0D1-4331-87AE-7B8F205A215A}" presName="DropPin" presStyleLbl="alignNode1" presStyleIdx="3" presStyleCnt="6"/>
      <dgm:spPr/>
    </dgm:pt>
    <dgm:pt modelId="{55C1EA51-90D2-4E23-9B80-986C9BE154D2}" type="pres">
      <dgm:prSet presAssocID="{F1741DAC-A0D1-4331-87AE-7B8F205A215A}" presName="Ellipse" presStyleLbl="fgAcc1" presStyleIdx="4" presStyleCnt="7"/>
      <dgm:spPr>
        <a:solidFill>
          <a:schemeClr val="lt1">
            <a:alpha val="90000"/>
            <a:hueOff val="0"/>
            <a:satOff val="0"/>
            <a:lumOff val="0"/>
            <a:alphaOff val="0"/>
          </a:schemeClr>
        </a:solidFill>
        <a:ln w="19050" cap="flat" cmpd="sng" algn="ctr">
          <a:noFill/>
          <a:prstDash val="solid"/>
          <a:miter lim="800000"/>
        </a:ln>
        <a:effectLst/>
      </dgm:spPr>
    </dgm:pt>
    <dgm:pt modelId="{41697947-C033-4303-AEEC-21295EE7A89B}" type="pres">
      <dgm:prSet presAssocID="{F1741DAC-A0D1-4331-87AE-7B8F205A215A}" presName="L2TextContainer" presStyleLbl="revTx" presStyleIdx="6" presStyleCnt="12">
        <dgm:presLayoutVars>
          <dgm:bulletEnabled val="1"/>
        </dgm:presLayoutVars>
      </dgm:prSet>
      <dgm:spPr/>
    </dgm:pt>
    <dgm:pt modelId="{592849B7-279C-4ECF-9680-BD460A4002F9}" type="pres">
      <dgm:prSet presAssocID="{F1741DAC-A0D1-4331-87AE-7B8F205A215A}" presName="L1TextContainer" presStyleLbl="revTx" presStyleIdx="7" presStyleCnt="12">
        <dgm:presLayoutVars>
          <dgm:chMax val="1"/>
          <dgm:chPref val="1"/>
          <dgm:bulletEnabled val="1"/>
        </dgm:presLayoutVars>
      </dgm:prSet>
      <dgm:spPr/>
    </dgm:pt>
    <dgm:pt modelId="{3368E354-8076-449D-8FE5-220CE4DE4C28}" type="pres">
      <dgm:prSet presAssocID="{F1741DAC-A0D1-4331-87AE-7B8F205A215A}" presName="ConnectLine" presStyleLbl="sibTrans1D1" presStyleIdx="3" presStyleCnt="6"/>
      <dgm:spPr>
        <a:noFill/>
        <a:ln w="12700" cap="flat" cmpd="sng" algn="ctr">
          <a:solidFill>
            <a:schemeClr val="accent2">
              <a:hueOff val="3866169"/>
              <a:satOff val="-11096"/>
              <a:lumOff val="-17765"/>
              <a:alphaOff val="0"/>
            </a:schemeClr>
          </a:solidFill>
          <a:prstDash val="dash"/>
          <a:miter lim="800000"/>
        </a:ln>
        <a:effectLst/>
      </dgm:spPr>
    </dgm:pt>
    <dgm:pt modelId="{E8CF808D-E58E-4AC1-BE1B-CBA6F535740C}" type="pres">
      <dgm:prSet presAssocID="{F1741DAC-A0D1-4331-87AE-7B8F205A215A}" presName="EmptyPlaceHolder" presStyleCnt="0"/>
      <dgm:spPr/>
    </dgm:pt>
    <dgm:pt modelId="{8C39A445-554B-4D7D-8883-E7D1E780E9CE}" type="pres">
      <dgm:prSet presAssocID="{15B8DDF8-A618-4303-8C14-01A3DD531734}" presName="spaceBetweenRectangles" presStyleCnt="0"/>
      <dgm:spPr/>
    </dgm:pt>
    <dgm:pt modelId="{6E8ABD4E-F1DA-47E7-8B61-762E4D2666AF}" type="pres">
      <dgm:prSet presAssocID="{A27726B7-4E18-47A4-A033-0FAE418C383C}" presName="composite" presStyleCnt="0"/>
      <dgm:spPr/>
    </dgm:pt>
    <dgm:pt modelId="{91BB23CC-71F4-4FDC-8511-0893A3CDF8F9}" type="pres">
      <dgm:prSet presAssocID="{A27726B7-4E18-47A4-A033-0FAE418C383C}" presName="ConnectorPoint" presStyleLbl="lnNode1" presStyleIdx="4" presStyleCnt="6"/>
      <dgm:spPr>
        <a:solidFill>
          <a:schemeClr val="accent2">
            <a:hueOff val="5154891"/>
            <a:satOff val="-14794"/>
            <a:lumOff val="-23687"/>
            <a:alphaOff val="0"/>
          </a:schemeClr>
        </a:solidFill>
        <a:ln w="6350" cap="flat" cmpd="sng" algn="ctr">
          <a:solidFill>
            <a:schemeClr val="lt1">
              <a:hueOff val="0"/>
              <a:satOff val="0"/>
              <a:lumOff val="0"/>
              <a:alphaOff val="0"/>
            </a:schemeClr>
          </a:solidFill>
          <a:prstDash val="solid"/>
          <a:miter lim="800000"/>
        </a:ln>
        <a:effectLst/>
      </dgm:spPr>
    </dgm:pt>
    <dgm:pt modelId="{38B9F607-5DC6-4455-BC25-AC7573684554}" type="pres">
      <dgm:prSet presAssocID="{A27726B7-4E18-47A4-A033-0FAE418C383C}" presName="DropPinPlaceHolder" presStyleCnt="0"/>
      <dgm:spPr/>
    </dgm:pt>
    <dgm:pt modelId="{23123D3B-6020-4081-BCA1-550A00024B32}" type="pres">
      <dgm:prSet presAssocID="{A27726B7-4E18-47A4-A033-0FAE418C383C}" presName="DropPin" presStyleLbl="alignNode1" presStyleIdx="4" presStyleCnt="6"/>
      <dgm:spPr/>
    </dgm:pt>
    <dgm:pt modelId="{88AE0931-30BC-4785-9DC4-31BE21015326}" type="pres">
      <dgm:prSet presAssocID="{A27726B7-4E18-47A4-A033-0FAE418C383C}" presName="Ellipse" presStyleLbl="fgAcc1" presStyleIdx="5" presStyleCnt="7"/>
      <dgm:spPr>
        <a:solidFill>
          <a:schemeClr val="lt1">
            <a:alpha val="90000"/>
            <a:hueOff val="0"/>
            <a:satOff val="0"/>
            <a:lumOff val="0"/>
            <a:alphaOff val="0"/>
          </a:schemeClr>
        </a:solidFill>
        <a:ln w="19050" cap="flat" cmpd="sng" algn="ctr">
          <a:noFill/>
          <a:prstDash val="solid"/>
          <a:miter lim="800000"/>
        </a:ln>
        <a:effectLst/>
      </dgm:spPr>
    </dgm:pt>
    <dgm:pt modelId="{DBEF512F-1FB4-4F82-9C36-E86D88953B8E}" type="pres">
      <dgm:prSet presAssocID="{A27726B7-4E18-47A4-A033-0FAE418C383C}" presName="L2TextContainer" presStyleLbl="revTx" presStyleIdx="8" presStyleCnt="12">
        <dgm:presLayoutVars>
          <dgm:bulletEnabled val="1"/>
        </dgm:presLayoutVars>
      </dgm:prSet>
      <dgm:spPr/>
    </dgm:pt>
    <dgm:pt modelId="{B3FF224B-F53E-447C-875C-DED9A956DCD7}" type="pres">
      <dgm:prSet presAssocID="{A27726B7-4E18-47A4-A033-0FAE418C383C}" presName="L1TextContainer" presStyleLbl="revTx" presStyleIdx="9" presStyleCnt="12">
        <dgm:presLayoutVars>
          <dgm:chMax val="1"/>
          <dgm:chPref val="1"/>
          <dgm:bulletEnabled val="1"/>
        </dgm:presLayoutVars>
      </dgm:prSet>
      <dgm:spPr/>
    </dgm:pt>
    <dgm:pt modelId="{6C8E3702-0840-4D96-9983-0CA8013276C0}" type="pres">
      <dgm:prSet presAssocID="{A27726B7-4E18-47A4-A033-0FAE418C383C}" presName="ConnectLine" presStyleLbl="sibTrans1D1" presStyleIdx="4" presStyleCnt="6"/>
      <dgm:spPr>
        <a:noFill/>
        <a:ln w="12700" cap="flat" cmpd="sng" algn="ctr">
          <a:solidFill>
            <a:schemeClr val="accent2">
              <a:hueOff val="5154891"/>
              <a:satOff val="-14794"/>
              <a:lumOff val="-23687"/>
              <a:alphaOff val="0"/>
            </a:schemeClr>
          </a:solidFill>
          <a:prstDash val="dash"/>
          <a:miter lim="800000"/>
        </a:ln>
        <a:effectLst/>
      </dgm:spPr>
    </dgm:pt>
    <dgm:pt modelId="{5826575F-E23E-42C6-AAE7-54B4A0110012}" type="pres">
      <dgm:prSet presAssocID="{A27726B7-4E18-47A4-A033-0FAE418C383C}" presName="EmptyPlaceHolder" presStyleCnt="0"/>
      <dgm:spPr/>
    </dgm:pt>
    <dgm:pt modelId="{22004130-D3B7-4A0C-ACBA-A54F193FD86C}" type="pres">
      <dgm:prSet presAssocID="{4C6AE16D-ABCC-4005-BD4E-E33991C2E71C}" presName="spaceBetweenRectangles" presStyleCnt="0"/>
      <dgm:spPr/>
    </dgm:pt>
    <dgm:pt modelId="{2D3B48F4-CC94-4C38-82EB-301AB1FD34A2}" type="pres">
      <dgm:prSet presAssocID="{71C62E7A-016D-44F7-817D-AB68EE3A163F}" presName="composite" presStyleCnt="0"/>
      <dgm:spPr/>
    </dgm:pt>
    <dgm:pt modelId="{C103FDF6-A72C-4244-94E3-BBE268F2E3E2}" type="pres">
      <dgm:prSet presAssocID="{71C62E7A-016D-44F7-817D-AB68EE3A163F}" presName="ConnectorPoint" presStyleLbl="lnNode1" presStyleIdx="5" presStyleCnt="6"/>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63A5C651-BA5D-449A-A75A-D8D0202E7C75}" type="pres">
      <dgm:prSet presAssocID="{71C62E7A-016D-44F7-817D-AB68EE3A163F}" presName="DropPinPlaceHolder" presStyleCnt="0"/>
      <dgm:spPr/>
    </dgm:pt>
    <dgm:pt modelId="{22652999-D2F7-47A4-971F-D3FE406AAD8D}" type="pres">
      <dgm:prSet presAssocID="{71C62E7A-016D-44F7-817D-AB68EE3A163F}" presName="DropPin" presStyleLbl="alignNode1" presStyleIdx="5" presStyleCnt="6"/>
      <dgm:spPr/>
    </dgm:pt>
    <dgm:pt modelId="{5F622533-1952-46B0-A5DC-9811FCE834D7}" type="pres">
      <dgm:prSet presAssocID="{71C62E7A-016D-44F7-817D-AB68EE3A163F}" presName="Ellipse" presStyleLbl="fgAcc1" presStyleIdx="6" presStyleCnt="7"/>
      <dgm:spPr>
        <a:solidFill>
          <a:schemeClr val="lt1">
            <a:alpha val="90000"/>
            <a:hueOff val="0"/>
            <a:satOff val="0"/>
            <a:lumOff val="0"/>
            <a:alphaOff val="0"/>
          </a:schemeClr>
        </a:solidFill>
        <a:ln w="19050" cap="flat" cmpd="sng" algn="ctr">
          <a:noFill/>
          <a:prstDash val="solid"/>
          <a:miter lim="800000"/>
        </a:ln>
        <a:effectLst/>
      </dgm:spPr>
    </dgm:pt>
    <dgm:pt modelId="{9F4D2A70-2735-45E2-A8A7-EEB99D6A0B8E}" type="pres">
      <dgm:prSet presAssocID="{71C62E7A-016D-44F7-817D-AB68EE3A163F}" presName="L2TextContainer" presStyleLbl="revTx" presStyleIdx="10" presStyleCnt="12">
        <dgm:presLayoutVars>
          <dgm:bulletEnabled val="1"/>
        </dgm:presLayoutVars>
      </dgm:prSet>
      <dgm:spPr/>
    </dgm:pt>
    <dgm:pt modelId="{E7BFF433-1026-49C7-A420-3C3CC45C2BFD}" type="pres">
      <dgm:prSet presAssocID="{71C62E7A-016D-44F7-817D-AB68EE3A163F}" presName="L1TextContainer" presStyleLbl="revTx" presStyleIdx="11" presStyleCnt="12">
        <dgm:presLayoutVars>
          <dgm:chMax val="1"/>
          <dgm:chPref val="1"/>
          <dgm:bulletEnabled val="1"/>
        </dgm:presLayoutVars>
      </dgm:prSet>
      <dgm:spPr/>
    </dgm:pt>
    <dgm:pt modelId="{98297F5E-835F-49E0-9A61-63D06FE49DC7}" type="pres">
      <dgm:prSet presAssocID="{71C62E7A-016D-44F7-817D-AB68EE3A163F}" presName="ConnectLine" presStyleLbl="sibTrans1D1" presStyleIdx="5" presStyleCnt="6"/>
      <dgm:spPr>
        <a:noFill/>
        <a:ln w="12700" cap="flat" cmpd="sng" algn="ctr">
          <a:solidFill>
            <a:schemeClr val="accent2">
              <a:hueOff val="6443614"/>
              <a:satOff val="-18493"/>
              <a:lumOff val="-29609"/>
              <a:alphaOff val="0"/>
            </a:schemeClr>
          </a:solidFill>
          <a:prstDash val="dash"/>
          <a:miter lim="800000"/>
        </a:ln>
        <a:effectLst/>
      </dgm:spPr>
    </dgm:pt>
    <dgm:pt modelId="{C3211FE1-545A-4DF0-A65D-8C4664E634BA}" type="pres">
      <dgm:prSet presAssocID="{71C62E7A-016D-44F7-817D-AB68EE3A163F}" presName="EmptyPlaceHolder" presStyleCnt="0"/>
      <dgm:spPr/>
    </dgm:pt>
  </dgm:ptLst>
  <dgm:cxnLst>
    <dgm:cxn modelId="{F9DACD05-1BF1-41E3-91E1-AB735CDBC671}" srcId="{9896A286-8FB7-4596-8CE8-A424B73A8CAF}" destId="{D101B304-1395-4D9E-9F5B-D111653D7832}" srcOrd="1" destOrd="0" parTransId="{CD491EBE-EA99-4E1A-BCED-F14CBC70DC61}" sibTransId="{06711FD3-B742-45A5-96ED-2969D8454F8A}"/>
    <dgm:cxn modelId="{534C691F-5219-4BA1-9783-A0096D3E6272}" type="presOf" srcId="{71C62E7A-016D-44F7-817D-AB68EE3A163F}" destId="{E7BFF433-1026-49C7-A420-3C3CC45C2BFD}" srcOrd="0" destOrd="0" presId="urn:microsoft.com/office/officeart/2017/3/layout/DropPinTimeline"/>
    <dgm:cxn modelId="{A8FAC025-9C19-4C36-8DE5-7C2F92F8F5A7}" srcId="{C5A5207B-B753-4836-97A8-252F1BF3C6D3}" destId="{624F3B98-90D1-48C7-892D-5CA12212A5E7}" srcOrd="0" destOrd="0" parTransId="{C71D0350-8B50-4717-8BD5-1CC010BF9F4C}" sibTransId="{4C045977-BE90-4051-858B-4D9C3D06997B}"/>
    <dgm:cxn modelId="{A6FBB42E-4978-4FF8-87F8-5F665B03BE44}" srcId="{A27726B7-4E18-47A4-A033-0FAE418C383C}" destId="{69956813-25D4-4A94-94E9-7ED7AC7F4FF9}" srcOrd="0" destOrd="0" parTransId="{1618BBF1-963C-44DD-AFBE-3759CD6F6017}" sibTransId="{520CAFA4-9286-4A68-9149-6A6F2DDEF4C6}"/>
    <dgm:cxn modelId="{ED6CED61-9BB6-4579-BF6B-F68852026941}" srcId="{9896A286-8FB7-4596-8CE8-A424B73A8CAF}" destId="{BA288742-1ADA-4D41-B2B1-F8493B636785}" srcOrd="2" destOrd="0" parTransId="{E59645FB-C4F0-4BBB-8AD2-4AF54DB2B975}" sibTransId="{55D2F8E1-B26C-4944-8419-782CCEC763F9}"/>
    <dgm:cxn modelId="{CB6EFC62-6C32-4E67-8B89-4236595BF43D}" srcId="{9896A286-8FB7-4596-8CE8-A424B73A8CAF}" destId="{F1741DAC-A0D1-4331-87AE-7B8F205A215A}" srcOrd="3" destOrd="0" parTransId="{FEC84444-4E7C-498D-8316-4E37E38D509B}" sibTransId="{15B8DDF8-A618-4303-8C14-01A3DD531734}"/>
    <dgm:cxn modelId="{27E62647-002B-45ED-A9FA-4B2241DC89B2}" type="presOf" srcId="{C5A5207B-B753-4836-97A8-252F1BF3C6D3}" destId="{C7BF55FF-A847-42B0-B175-90CF1C61DF4E}" srcOrd="0" destOrd="0" presId="urn:microsoft.com/office/officeart/2017/3/layout/DropPinTimeline"/>
    <dgm:cxn modelId="{24F89B48-8A70-418F-B386-749E69C55B29}" type="presOf" srcId="{9896A286-8FB7-4596-8CE8-A424B73A8CAF}" destId="{3D4A2F7F-5385-4589-87A7-1039A1A79BC7}" srcOrd="0" destOrd="0" presId="urn:microsoft.com/office/officeart/2017/3/layout/DropPinTimeline"/>
    <dgm:cxn modelId="{ADCFC56E-B667-497A-AE2F-C53AAD9024CD}" srcId="{9896A286-8FB7-4596-8CE8-A424B73A8CAF}" destId="{A27726B7-4E18-47A4-A033-0FAE418C383C}" srcOrd="4" destOrd="0" parTransId="{6B66B302-2B1F-49BE-9E42-9F093A1947C7}" sibTransId="{4C6AE16D-ABCC-4005-BD4E-E33991C2E71C}"/>
    <dgm:cxn modelId="{2164916F-5945-4CD5-81A9-CD98488918D9}" type="presOf" srcId="{2EB6ACB5-C1CD-4DB8-A348-6FE0E7C3470A}" destId="{9F4D2A70-2735-45E2-A8A7-EEB99D6A0B8E}" srcOrd="0" destOrd="0" presId="urn:microsoft.com/office/officeart/2017/3/layout/DropPinTimeline"/>
    <dgm:cxn modelId="{B82BCB6F-1CB1-4309-BDAB-C481B4038E5D}" type="presOf" srcId="{69956813-25D4-4A94-94E9-7ED7AC7F4FF9}" destId="{DBEF512F-1FB4-4F82-9C36-E86D88953B8E}" srcOrd="0" destOrd="0" presId="urn:microsoft.com/office/officeart/2017/3/layout/DropPinTimeline"/>
    <dgm:cxn modelId="{4D707172-5D04-45B7-9D5F-877D813CD4BD}" srcId="{9896A286-8FB7-4596-8CE8-A424B73A8CAF}" destId="{C5A5207B-B753-4836-97A8-252F1BF3C6D3}" srcOrd="0" destOrd="0" parTransId="{6C2B8486-4B67-480C-B950-63482F23C56B}" sibTransId="{E720881F-DCE1-4CAA-9EB3-CFB023F3A631}"/>
    <dgm:cxn modelId="{EA178478-8679-4E58-A424-EC91F34F87B7}" type="presOf" srcId="{D101B304-1395-4D9E-9F5B-D111653D7832}" destId="{130C7A1F-4565-45E4-8064-8D764E6840AF}" srcOrd="0" destOrd="0" presId="urn:microsoft.com/office/officeart/2017/3/layout/DropPinTimeline"/>
    <dgm:cxn modelId="{00474C88-634D-465F-9F16-A4359BD9539D}" type="presOf" srcId="{624F3B98-90D1-48C7-892D-5CA12212A5E7}" destId="{EF488CA4-DEE7-460F-B1C0-00010FAEF3AE}" srcOrd="0" destOrd="0" presId="urn:microsoft.com/office/officeart/2017/3/layout/DropPinTimeline"/>
    <dgm:cxn modelId="{3BD51E8C-BB40-4B5D-A089-C5182F6E4859}" type="presOf" srcId="{BA288742-1ADA-4D41-B2B1-F8493B636785}" destId="{083290A3-C94C-442A-B41D-792F10E9AEC4}" srcOrd="0" destOrd="0" presId="urn:microsoft.com/office/officeart/2017/3/layout/DropPinTimeline"/>
    <dgm:cxn modelId="{40D80994-B047-4E1B-90AA-5D225068CEB6}" srcId="{D101B304-1395-4D9E-9F5B-D111653D7832}" destId="{55CB8348-B6BE-42BF-8E3E-C97337DC3F36}" srcOrd="0" destOrd="0" parTransId="{CAD71E29-84B3-435D-AF68-A6C67F0038F8}" sibTransId="{35F3B922-D030-4541-A5A8-D9C3BC840E75}"/>
    <dgm:cxn modelId="{A68905A8-B20B-4673-9800-1EAF6AEF3472}" type="presOf" srcId="{77806CAE-6016-45DA-8E74-24EAF77A261D}" destId="{210473F4-B7EF-4E55-AB6B-425A6AD2DB48}" srcOrd="0" destOrd="0" presId="urn:microsoft.com/office/officeart/2017/3/layout/DropPinTimeline"/>
    <dgm:cxn modelId="{BCD845A9-3E3C-4323-8A4E-E372A8FE8CDF}" type="presOf" srcId="{F1741DAC-A0D1-4331-87AE-7B8F205A215A}" destId="{592849B7-279C-4ECF-9680-BD460A4002F9}" srcOrd="0" destOrd="0" presId="urn:microsoft.com/office/officeart/2017/3/layout/DropPinTimeline"/>
    <dgm:cxn modelId="{22B987B2-1C4B-4244-9C61-2AE7749F9DA9}" srcId="{71C62E7A-016D-44F7-817D-AB68EE3A163F}" destId="{2EB6ACB5-C1CD-4DB8-A348-6FE0E7C3470A}" srcOrd="0" destOrd="0" parTransId="{AA7473D9-40BF-4652-B81B-8DFB519B7100}" sibTransId="{8B02C972-EB5E-41E7-BB31-DB65EFCD7D53}"/>
    <dgm:cxn modelId="{03BC9BB3-D557-4080-8657-C9F7BED17FE3}" srcId="{9896A286-8FB7-4596-8CE8-A424B73A8CAF}" destId="{71C62E7A-016D-44F7-817D-AB68EE3A163F}" srcOrd="5" destOrd="0" parTransId="{BA9AFB4D-2DB1-4786-98B5-F0730DD282CE}" sibTransId="{5585D53E-B584-4AB2-A3C5-7320EBD5EC64}"/>
    <dgm:cxn modelId="{7689E0B4-A217-4719-9682-EEF00E0F4BD0}" srcId="{F1741DAC-A0D1-4331-87AE-7B8F205A215A}" destId="{1C17A569-D3D5-43ED-B49A-10C86139092F}" srcOrd="0" destOrd="0" parTransId="{7B760C12-4350-473E-A21B-2D515F89D4D3}" sibTransId="{F951CFB7-D3DB-4C1F-9F6E-79DA1FD1A3EC}"/>
    <dgm:cxn modelId="{479194B9-C4DA-4956-B668-4FF6F4595A90}" type="presOf" srcId="{1C17A569-D3D5-43ED-B49A-10C86139092F}" destId="{41697947-C033-4303-AEEC-21295EE7A89B}" srcOrd="0" destOrd="0" presId="urn:microsoft.com/office/officeart/2017/3/layout/DropPinTimeline"/>
    <dgm:cxn modelId="{87E342D6-87A2-482B-ACCF-C6F73CBA8556}" srcId="{BA288742-1ADA-4D41-B2B1-F8493B636785}" destId="{77806CAE-6016-45DA-8E74-24EAF77A261D}" srcOrd="0" destOrd="0" parTransId="{491A8CD3-4D6B-407C-BE56-0EB122A5310E}" sibTransId="{FD67AC26-B164-4DF4-B3BA-382D871F7CF4}"/>
    <dgm:cxn modelId="{120CBDDE-4A50-4322-B019-A34FBCB16502}" type="presOf" srcId="{A27726B7-4E18-47A4-A033-0FAE418C383C}" destId="{B3FF224B-F53E-447C-875C-DED9A956DCD7}" srcOrd="0" destOrd="0" presId="urn:microsoft.com/office/officeart/2017/3/layout/DropPinTimeline"/>
    <dgm:cxn modelId="{011148F1-51D2-487C-B9ED-E3FFFF72F48C}" type="presOf" srcId="{55CB8348-B6BE-42BF-8E3E-C97337DC3F36}" destId="{1BE854B5-0013-4AA3-835F-2377509C5175}" srcOrd="0" destOrd="0" presId="urn:microsoft.com/office/officeart/2017/3/layout/DropPinTimeline"/>
    <dgm:cxn modelId="{24A81386-A2AC-4399-A04C-EF045FB4D907}" type="presParOf" srcId="{3D4A2F7F-5385-4589-87A7-1039A1A79BC7}" destId="{4A7A13A0-2C1E-461B-BFB7-FF1139A61F1B}" srcOrd="0" destOrd="0" presId="urn:microsoft.com/office/officeart/2017/3/layout/DropPinTimeline"/>
    <dgm:cxn modelId="{1B5BA139-8BEE-452B-8623-64A459586B8C}" type="presParOf" srcId="{3D4A2F7F-5385-4589-87A7-1039A1A79BC7}" destId="{CF1116DB-3AC8-4A37-963E-B52B327115F7}" srcOrd="1" destOrd="0" presId="urn:microsoft.com/office/officeart/2017/3/layout/DropPinTimeline"/>
    <dgm:cxn modelId="{29574180-EA42-41D4-8C37-42ABA607AE47}" type="presParOf" srcId="{CF1116DB-3AC8-4A37-963E-B52B327115F7}" destId="{DEC9CB73-D1F3-4097-9BC0-28B4F7412008}" srcOrd="0" destOrd="0" presId="urn:microsoft.com/office/officeart/2017/3/layout/DropPinTimeline"/>
    <dgm:cxn modelId="{C8D2BB15-B1D8-4BF7-9D98-CC7765B204EC}" type="presParOf" srcId="{DEC9CB73-D1F3-4097-9BC0-28B4F7412008}" destId="{06974B01-A76B-4429-B130-B814E6F4B32A}" srcOrd="0" destOrd="0" presId="urn:microsoft.com/office/officeart/2017/3/layout/DropPinTimeline"/>
    <dgm:cxn modelId="{24D81556-3304-4FDC-85FD-97CE595CBA2A}" type="presParOf" srcId="{DEC9CB73-D1F3-4097-9BC0-28B4F7412008}" destId="{F545479A-5BAF-4FC9-A529-B084F657A827}" srcOrd="1" destOrd="0" presId="urn:microsoft.com/office/officeart/2017/3/layout/DropPinTimeline"/>
    <dgm:cxn modelId="{7F047F34-05ED-4096-993D-B1814828727E}" type="presParOf" srcId="{F545479A-5BAF-4FC9-A529-B084F657A827}" destId="{77F90525-0789-444D-B96C-7263043916CF}" srcOrd="0" destOrd="0" presId="urn:microsoft.com/office/officeart/2017/3/layout/DropPinTimeline"/>
    <dgm:cxn modelId="{2BA3D285-8683-42EF-B388-D252BB79CBB0}" type="presParOf" srcId="{F545479A-5BAF-4FC9-A529-B084F657A827}" destId="{91A4403B-5C74-4EC4-A7ED-F08544F8609A}" srcOrd="1" destOrd="0" presId="urn:microsoft.com/office/officeart/2017/3/layout/DropPinTimeline"/>
    <dgm:cxn modelId="{5AF3FA16-89A2-4E36-9BBB-E5A434360AB4}" type="presParOf" srcId="{DEC9CB73-D1F3-4097-9BC0-28B4F7412008}" destId="{EF488CA4-DEE7-460F-B1C0-00010FAEF3AE}" srcOrd="2" destOrd="0" presId="urn:microsoft.com/office/officeart/2017/3/layout/DropPinTimeline"/>
    <dgm:cxn modelId="{33C7C6E9-FE18-4A9A-89B9-03C491FA5FC1}" type="presParOf" srcId="{DEC9CB73-D1F3-4097-9BC0-28B4F7412008}" destId="{C7BF55FF-A847-42B0-B175-90CF1C61DF4E}" srcOrd="3" destOrd="0" presId="urn:microsoft.com/office/officeart/2017/3/layout/DropPinTimeline"/>
    <dgm:cxn modelId="{E45434D1-5A85-4139-93A1-FFC7BFCDC9FC}" type="presParOf" srcId="{DEC9CB73-D1F3-4097-9BC0-28B4F7412008}" destId="{76AEB262-6BB6-4663-AE7A-E073496A2CDA}" srcOrd="4" destOrd="0" presId="urn:microsoft.com/office/officeart/2017/3/layout/DropPinTimeline"/>
    <dgm:cxn modelId="{D273D2BC-EC84-41F6-AEC8-DDE3A2CE0041}" type="presParOf" srcId="{DEC9CB73-D1F3-4097-9BC0-28B4F7412008}" destId="{9D3C82CF-CFD5-477D-A0EC-832FC741500E}" srcOrd="5" destOrd="0" presId="urn:microsoft.com/office/officeart/2017/3/layout/DropPinTimeline"/>
    <dgm:cxn modelId="{47C0E0FB-62F3-4BBD-9F77-BACF8AFEF3CB}" type="presParOf" srcId="{CF1116DB-3AC8-4A37-963E-B52B327115F7}" destId="{229E45CE-3116-4A51-B648-57B768F20A1F}" srcOrd="1" destOrd="0" presId="urn:microsoft.com/office/officeart/2017/3/layout/DropPinTimeline"/>
    <dgm:cxn modelId="{6BA8CB07-FAFC-40AB-AEDC-C6D3F4D29B6A}" type="presParOf" srcId="{CF1116DB-3AC8-4A37-963E-B52B327115F7}" destId="{98DBA6CA-8113-4F80-BB18-6DEA855D1CDD}" srcOrd="2" destOrd="0" presId="urn:microsoft.com/office/officeart/2017/3/layout/DropPinTimeline"/>
    <dgm:cxn modelId="{FAFF9467-DFAC-4646-9032-7206031B2140}" type="presParOf" srcId="{98DBA6CA-8113-4F80-BB18-6DEA855D1CDD}" destId="{067FD627-9FDB-4125-8615-982BD5838A33}" srcOrd="0" destOrd="0" presId="urn:microsoft.com/office/officeart/2017/3/layout/DropPinTimeline"/>
    <dgm:cxn modelId="{F2EF11E9-87A4-4684-8664-168AB5C85012}" type="presParOf" srcId="{98DBA6CA-8113-4F80-BB18-6DEA855D1CDD}" destId="{0767BCEA-FD27-48B5-8472-6A2FDB43BE3D}" srcOrd="1" destOrd="0" presId="urn:microsoft.com/office/officeart/2017/3/layout/DropPinTimeline"/>
    <dgm:cxn modelId="{A3875C49-308C-4501-86B1-E20C048596BF}" type="presParOf" srcId="{0767BCEA-FD27-48B5-8472-6A2FDB43BE3D}" destId="{9CCBAD82-BB10-48E8-85C8-355EE3C759F2}" srcOrd="0" destOrd="0" presId="urn:microsoft.com/office/officeart/2017/3/layout/DropPinTimeline"/>
    <dgm:cxn modelId="{EA40E15F-16A8-4B47-B365-F3D0F3120635}" type="presParOf" srcId="{0767BCEA-FD27-48B5-8472-6A2FDB43BE3D}" destId="{D1B085BC-D230-4E18-932D-C06B590C2528}" srcOrd="1" destOrd="0" presId="urn:microsoft.com/office/officeart/2017/3/layout/DropPinTimeline"/>
    <dgm:cxn modelId="{FB7FD072-A606-4EE2-B782-9D8695856DA4}" type="presParOf" srcId="{98DBA6CA-8113-4F80-BB18-6DEA855D1CDD}" destId="{1BE854B5-0013-4AA3-835F-2377509C5175}" srcOrd="2" destOrd="0" presId="urn:microsoft.com/office/officeart/2017/3/layout/DropPinTimeline"/>
    <dgm:cxn modelId="{F6388CA8-9786-41D5-8DB5-97BA38BF168F}" type="presParOf" srcId="{98DBA6CA-8113-4F80-BB18-6DEA855D1CDD}" destId="{130C7A1F-4565-45E4-8064-8D764E6840AF}" srcOrd="3" destOrd="0" presId="urn:microsoft.com/office/officeart/2017/3/layout/DropPinTimeline"/>
    <dgm:cxn modelId="{D6BD813A-6726-4D7F-97D4-0637EA7108E4}" type="presParOf" srcId="{98DBA6CA-8113-4F80-BB18-6DEA855D1CDD}" destId="{840DFA9B-3BDE-48F8-A9CE-8210C27018EF}" srcOrd="4" destOrd="0" presId="urn:microsoft.com/office/officeart/2017/3/layout/DropPinTimeline"/>
    <dgm:cxn modelId="{FF6D201B-433A-48D5-84CB-1554A27AE605}" type="presParOf" srcId="{98DBA6CA-8113-4F80-BB18-6DEA855D1CDD}" destId="{397EB8BF-967C-40DF-9ABE-8CC9BEE61406}" srcOrd="5" destOrd="0" presId="urn:microsoft.com/office/officeart/2017/3/layout/DropPinTimeline"/>
    <dgm:cxn modelId="{C6D6CB41-3CAE-4ED6-A850-625E747FADFF}" type="presParOf" srcId="{CF1116DB-3AC8-4A37-963E-B52B327115F7}" destId="{8232E3C0-496E-4A2D-9630-CB3A3452CCC8}" srcOrd="3" destOrd="0" presId="urn:microsoft.com/office/officeart/2017/3/layout/DropPinTimeline"/>
    <dgm:cxn modelId="{C7090E18-A913-4D8F-B921-71FC7310E65B}" type="presParOf" srcId="{CF1116DB-3AC8-4A37-963E-B52B327115F7}" destId="{E9E4FEFC-0CFA-452A-A755-8E3E2FD13296}" srcOrd="4" destOrd="0" presId="urn:microsoft.com/office/officeart/2017/3/layout/DropPinTimeline"/>
    <dgm:cxn modelId="{8612A62E-97E3-44CE-AA05-0C82F3216E8A}" type="presParOf" srcId="{E9E4FEFC-0CFA-452A-A755-8E3E2FD13296}" destId="{ACDC332F-1440-4D87-B5A8-02B266E56535}" srcOrd="0" destOrd="0" presId="urn:microsoft.com/office/officeart/2017/3/layout/DropPinTimeline"/>
    <dgm:cxn modelId="{72FCB06D-4F6A-4D3F-AC75-B9EA82B529A8}" type="presParOf" srcId="{E9E4FEFC-0CFA-452A-A755-8E3E2FD13296}" destId="{90EB5819-9993-482F-80FC-857155FA761D}" srcOrd="1" destOrd="0" presId="urn:microsoft.com/office/officeart/2017/3/layout/DropPinTimeline"/>
    <dgm:cxn modelId="{FDF99001-7F99-41F7-AC90-479ABF998B46}" type="presParOf" srcId="{90EB5819-9993-482F-80FC-857155FA761D}" destId="{F7A42DD0-9498-45F8-957C-BF7A25740A71}" srcOrd="0" destOrd="0" presId="urn:microsoft.com/office/officeart/2017/3/layout/DropPinTimeline"/>
    <dgm:cxn modelId="{2BE4D125-CA56-481A-A72C-06E932C334C3}" type="presParOf" srcId="{90EB5819-9993-482F-80FC-857155FA761D}" destId="{3FF5E685-1AD8-42E3-8184-90C5570F9111}" srcOrd="1" destOrd="0" presId="urn:microsoft.com/office/officeart/2017/3/layout/DropPinTimeline"/>
    <dgm:cxn modelId="{56172D79-8048-4D82-A2C1-F8188203A441}" type="presParOf" srcId="{E9E4FEFC-0CFA-452A-A755-8E3E2FD13296}" destId="{210473F4-B7EF-4E55-AB6B-425A6AD2DB48}" srcOrd="2" destOrd="0" presId="urn:microsoft.com/office/officeart/2017/3/layout/DropPinTimeline"/>
    <dgm:cxn modelId="{30D32955-DF41-4762-A7CB-FF7D22B172B0}" type="presParOf" srcId="{E9E4FEFC-0CFA-452A-A755-8E3E2FD13296}" destId="{083290A3-C94C-442A-B41D-792F10E9AEC4}" srcOrd="3" destOrd="0" presId="urn:microsoft.com/office/officeart/2017/3/layout/DropPinTimeline"/>
    <dgm:cxn modelId="{A155E53A-AC2A-4735-AF35-19B47B23440F}" type="presParOf" srcId="{E9E4FEFC-0CFA-452A-A755-8E3E2FD13296}" destId="{2B83E28A-EB21-4D2D-8DAA-1DAF8EA7373A}" srcOrd="4" destOrd="0" presId="urn:microsoft.com/office/officeart/2017/3/layout/DropPinTimeline"/>
    <dgm:cxn modelId="{FBB51B18-4607-4726-8AE1-40E67ACE144A}" type="presParOf" srcId="{E9E4FEFC-0CFA-452A-A755-8E3E2FD13296}" destId="{13975ECF-8C62-489A-99D7-BD4AE9BD5856}" srcOrd="5" destOrd="0" presId="urn:microsoft.com/office/officeart/2017/3/layout/DropPinTimeline"/>
    <dgm:cxn modelId="{832539DC-6EDD-41F1-BFA0-81BD0A6E4932}" type="presParOf" srcId="{CF1116DB-3AC8-4A37-963E-B52B327115F7}" destId="{E98FEA4A-609A-4115-84A2-6145DBD42836}" srcOrd="5" destOrd="0" presId="urn:microsoft.com/office/officeart/2017/3/layout/DropPinTimeline"/>
    <dgm:cxn modelId="{4634C52D-557D-4069-B119-B1CC9B553320}" type="presParOf" srcId="{CF1116DB-3AC8-4A37-963E-B52B327115F7}" destId="{59DCBEDE-60CD-4FD3-BB0F-71E446392060}" srcOrd="6" destOrd="0" presId="urn:microsoft.com/office/officeart/2017/3/layout/DropPinTimeline"/>
    <dgm:cxn modelId="{C0F670A3-5B21-422E-A762-88DEE5FB1EEB}" type="presParOf" srcId="{59DCBEDE-60CD-4FD3-BB0F-71E446392060}" destId="{52197367-7498-4CB8-86B5-5E3F4DFA12DF}" srcOrd="0" destOrd="0" presId="urn:microsoft.com/office/officeart/2017/3/layout/DropPinTimeline"/>
    <dgm:cxn modelId="{7F1E9A36-90F6-4966-8E08-C7A9D751D03F}" type="presParOf" srcId="{59DCBEDE-60CD-4FD3-BB0F-71E446392060}" destId="{64F0D308-C781-424E-868D-6A49C1D41DBD}" srcOrd="1" destOrd="0" presId="urn:microsoft.com/office/officeart/2017/3/layout/DropPinTimeline"/>
    <dgm:cxn modelId="{3DC5D22C-97FE-47BD-AF44-93A4925E7705}" type="presParOf" srcId="{64F0D308-C781-424E-868D-6A49C1D41DBD}" destId="{EACE23B5-D968-438C-9AB5-5F85F408973D}" srcOrd="0" destOrd="0" presId="urn:microsoft.com/office/officeart/2017/3/layout/DropPinTimeline"/>
    <dgm:cxn modelId="{38960CBB-2F89-495A-ACC1-EE61897A1ED2}" type="presParOf" srcId="{64F0D308-C781-424E-868D-6A49C1D41DBD}" destId="{55C1EA51-90D2-4E23-9B80-986C9BE154D2}" srcOrd="1" destOrd="0" presId="urn:microsoft.com/office/officeart/2017/3/layout/DropPinTimeline"/>
    <dgm:cxn modelId="{A7F4085D-1541-40D9-8DE2-626813639EED}" type="presParOf" srcId="{59DCBEDE-60CD-4FD3-BB0F-71E446392060}" destId="{41697947-C033-4303-AEEC-21295EE7A89B}" srcOrd="2" destOrd="0" presId="urn:microsoft.com/office/officeart/2017/3/layout/DropPinTimeline"/>
    <dgm:cxn modelId="{3F2EBC81-97BF-4FE5-8E2C-11D87555C34F}" type="presParOf" srcId="{59DCBEDE-60CD-4FD3-BB0F-71E446392060}" destId="{592849B7-279C-4ECF-9680-BD460A4002F9}" srcOrd="3" destOrd="0" presId="urn:microsoft.com/office/officeart/2017/3/layout/DropPinTimeline"/>
    <dgm:cxn modelId="{DFCC440E-9431-47B7-8762-758568DF0CB6}" type="presParOf" srcId="{59DCBEDE-60CD-4FD3-BB0F-71E446392060}" destId="{3368E354-8076-449D-8FE5-220CE4DE4C28}" srcOrd="4" destOrd="0" presId="urn:microsoft.com/office/officeart/2017/3/layout/DropPinTimeline"/>
    <dgm:cxn modelId="{43732B56-F6AA-440E-BB02-1E9612B0C64B}" type="presParOf" srcId="{59DCBEDE-60CD-4FD3-BB0F-71E446392060}" destId="{E8CF808D-E58E-4AC1-BE1B-CBA6F535740C}" srcOrd="5" destOrd="0" presId="urn:microsoft.com/office/officeart/2017/3/layout/DropPinTimeline"/>
    <dgm:cxn modelId="{EF08B022-D0EE-4577-8269-38B10CABC065}" type="presParOf" srcId="{CF1116DB-3AC8-4A37-963E-B52B327115F7}" destId="{8C39A445-554B-4D7D-8883-E7D1E780E9CE}" srcOrd="7" destOrd="0" presId="urn:microsoft.com/office/officeart/2017/3/layout/DropPinTimeline"/>
    <dgm:cxn modelId="{4AA70AAC-0F75-4AC6-9F12-60036D76A320}" type="presParOf" srcId="{CF1116DB-3AC8-4A37-963E-B52B327115F7}" destId="{6E8ABD4E-F1DA-47E7-8B61-762E4D2666AF}" srcOrd="8" destOrd="0" presId="urn:microsoft.com/office/officeart/2017/3/layout/DropPinTimeline"/>
    <dgm:cxn modelId="{481F14C9-D0C0-47C5-8181-FFEE5036C6AD}" type="presParOf" srcId="{6E8ABD4E-F1DA-47E7-8B61-762E4D2666AF}" destId="{91BB23CC-71F4-4FDC-8511-0893A3CDF8F9}" srcOrd="0" destOrd="0" presId="urn:microsoft.com/office/officeart/2017/3/layout/DropPinTimeline"/>
    <dgm:cxn modelId="{AE4FE772-1CC6-4CC2-8C96-9C7206544B84}" type="presParOf" srcId="{6E8ABD4E-F1DA-47E7-8B61-762E4D2666AF}" destId="{38B9F607-5DC6-4455-BC25-AC7573684554}" srcOrd="1" destOrd="0" presId="urn:microsoft.com/office/officeart/2017/3/layout/DropPinTimeline"/>
    <dgm:cxn modelId="{AAF87B4B-D846-4146-96AF-2BE7D057A769}" type="presParOf" srcId="{38B9F607-5DC6-4455-BC25-AC7573684554}" destId="{23123D3B-6020-4081-BCA1-550A00024B32}" srcOrd="0" destOrd="0" presId="urn:microsoft.com/office/officeart/2017/3/layout/DropPinTimeline"/>
    <dgm:cxn modelId="{6C99FB17-58D8-4CBB-A930-E47BBB9C9621}" type="presParOf" srcId="{38B9F607-5DC6-4455-BC25-AC7573684554}" destId="{88AE0931-30BC-4785-9DC4-31BE21015326}" srcOrd="1" destOrd="0" presId="urn:microsoft.com/office/officeart/2017/3/layout/DropPinTimeline"/>
    <dgm:cxn modelId="{E417D4BD-DF15-44D2-B7AA-81F21E399A09}" type="presParOf" srcId="{6E8ABD4E-F1DA-47E7-8B61-762E4D2666AF}" destId="{DBEF512F-1FB4-4F82-9C36-E86D88953B8E}" srcOrd="2" destOrd="0" presId="urn:microsoft.com/office/officeart/2017/3/layout/DropPinTimeline"/>
    <dgm:cxn modelId="{A5079E1A-DD17-49B6-A78B-EB4D3235F171}" type="presParOf" srcId="{6E8ABD4E-F1DA-47E7-8B61-762E4D2666AF}" destId="{B3FF224B-F53E-447C-875C-DED9A956DCD7}" srcOrd="3" destOrd="0" presId="urn:microsoft.com/office/officeart/2017/3/layout/DropPinTimeline"/>
    <dgm:cxn modelId="{29A75445-0C98-447F-98B3-54B07EC2024D}" type="presParOf" srcId="{6E8ABD4E-F1DA-47E7-8B61-762E4D2666AF}" destId="{6C8E3702-0840-4D96-9983-0CA8013276C0}" srcOrd="4" destOrd="0" presId="urn:microsoft.com/office/officeart/2017/3/layout/DropPinTimeline"/>
    <dgm:cxn modelId="{E99023C0-4F14-48F2-B91F-709525115FD6}" type="presParOf" srcId="{6E8ABD4E-F1DA-47E7-8B61-762E4D2666AF}" destId="{5826575F-E23E-42C6-AAE7-54B4A0110012}" srcOrd="5" destOrd="0" presId="urn:microsoft.com/office/officeart/2017/3/layout/DropPinTimeline"/>
    <dgm:cxn modelId="{C9E8EC4D-CFC0-408E-9FB1-0C06CCBE609B}" type="presParOf" srcId="{CF1116DB-3AC8-4A37-963E-B52B327115F7}" destId="{22004130-D3B7-4A0C-ACBA-A54F193FD86C}" srcOrd="9" destOrd="0" presId="urn:microsoft.com/office/officeart/2017/3/layout/DropPinTimeline"/>
    <dgm:cxn modelId="{C89F439B-5CB0-411D-BDA7-A2B7CE822E88}" type="presParOf" srcId="{CF1116DB-3AC8-4A37-963E-B52B327115F7}" destId="{2D3B48F4-CC94-4C38-82EB-301AB1FD34A2}" srcOrd="10" destOrd="0" presId="urn:microsoft.com/office/officeart/2017/3/layout/DropPinTimeline"/>
    <dgm:cxn modelId="{D2CE7491-C9B4-45EF-8A5E-2D977B4CABA5}" type="presParOf" srcId="{2D3B48F4-CC94-4C38-82EB-301AB1FD34A2}" destId="{C103FDF6-A72C-4244-94E3-BBE268F2E3E2}" srcOrd="0" destOrd="0" presId="urn:microsoft.com/office/officeart/2017/3/layout/DropPinTimeline"/>
    <dgm:cxn modelId="{9FA09DC3-2FA3-464D-A493-9C918787B0E2}" type="presParOf" srcId="{2D3B48F4-CC94-4C38-82EB-301AB1FD34A2}" destId="{63A5C651-BA5D-449A-A75A-D8D0202E7C75}" srcOrd="1" destOrd="0" presId="urn:microsoft.com/office/officeart/2017/3/layout/DropPinTimeline"/>
    <dgm:cxn modelId="{66AFC7FF-3A37-47B4-B9C1-8AD9E3120EE0}" type="presParOf" srcId="{63A5C651-BA5D-449A-A75A-D8D0202E7C75}" destId="{22652999-D2F7-47A4-971F-D3FE406AAD8D}" srcOrd="0" destOrd="0" presId="urn:microsoft.com/office/officeart/2017/3/layout/DropPinTimeline"/>
    <dgm:cxn modelId="{ED89F257-F539-4786-BDC5-7EFCAB0F6A2D}" type="presParOf" srcId="{63A5C651-BA5D-449A-A75A-D8D0202E7C75}" destId="{5F622533-1952-46B0-A5DC-9811FCE834D7}" srcOrd="1" destOrd="0" presId="urn:microsoft.com/office/officeart/2017/3/layout/DropPinTimeline"/>
    <dgm:cxn modelId="{ECE3BE17-DD60-454A-B9E7-6369016CF4BD}" type="presParOf" srcId="{2D3B48F4-CC94-4C38-82EB-301AB1FD34A2}" destId="{9F4D2A70-2735-45E2-A8A7-EEB99D6A0B8E}" srcOrd="2" destOrd="0" presId="urn:microsoft.com/office/officeart/2017/3/layout/DropPinTimeline"/>
    <dgm:cxn modelId="{3D940301-DD4F-4957-9E02-D08B44C944B9}" type="presParOf" srcId="{2D3B48F4-CC94-4C38-82EB-301AB1FD34A2}" destId="{E7BFF433-1026-49C7-A420-3C3CC45C2BFD}" srcOrd="3" destOrd="0" presId="urn:microsoft.com/office/officeart/2017/3/layout/DropPinTimeline"/>
    <dgm:cxn modelId="{691994BC-0EF9-4A00-B5C8-4D3AABF159A8}" type="presParOf" srcId="{2D3B48F4-CC94-4C38-82EB-301AB1FD34A2}" destId="{98297F5E-835F-49E0-9A61-63D06FE49DC7}" srcOrd="4" destOrd="0" presId="urn:microsoft.com/office/officeart/2017/3/layout/DropPinTimeline"/>
    <dgm:cxn modelId="{A38B9334-5910-4364-B717-F1B2064F534B}" type="presParOf" srcId="{2D3B48F4-CC94-4C38-82EB-301AB1FD34A2}" destId="{C3211FE1-545A-4DF0-A65D-8C4664E634B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E54B52-732D-47D0-B985-4540120DD5C5}" type="doc">
      <dgm:prSet loTypeId="urn:microsoft.com/office/officeart/2005/8/layout/target1" loCatId="relationship" qsTypeId="urn:microsoft.com/office/officeart/2005/8/quickstyle/simple5" qsCatId="simple" csTypeId="urn:microsoft.com/office/officeart/2005/8/colors/colorful4" csCatId="colorful" phldr="1"/>
      <dgm:spPr/>
    </dgm:pt>
    <dgm:pt modelId="{691E00FD-E66A-4E96-B374-A9741BFD92FD}">
      <dgm:prSet phldrT="[Text]"/>
      <dgm:spPr/>
      <dgm:t>
        <a:bodyPr/>
        <a:lstStyle/>
        <a:p>
          <a:r>
            <a:rPr lang="en-US" dirty="0"/>
            <a:t>ODTP-RDI KPI  (Two High Level Objectives)</a:t>
          </a:r>
        </a:p>
      </dgm:t>
    </dgm:pt>
    <dgm:pt modelId="{5DD73031-936D-49FA-B891-71103AF006F3}" type="parTrans" cxnId="{7C47837C-3705-4D5B-9872-9A320150B0BF}">
      <dgm:prSet/>
      <dgm:spPr/>
      <dgm:t>
        <a:bodyPr/>
        <a:lstStyle/>
        <a:p>
          <a:endParaRPr lang="en-US"/>
        </a:p>
      </dgm:t>
    </dgm:pt>
    <dgm:pt modelId="{35DD2EB2-B939-49B5-966D-9B5EE741EB39}" type="sibTrans" cxnId="{7C47837C-3705-4D5B-9872-9A320150B0BF}">
      <dgm:prSet/>
      <dgm:spPr/>
      <dgm:t>
        <a:bodyPr/>
        <a:lstStyle/>
        <a:p>
          <a:endParaRPr lang="en-US"/>
        </a:p>
      </dgm:t>
    </dgm:pt>
    <dgm:pt modelId="{F0585F28-0286-4DD8-A182-B98C7AB78669}">
      <dgm:prSet phldrT="[Text]"/>
      <dgm:spPr/>
      <dgm:t>
        <a:bodyPr/>
        <a:lstStyle/>
        <a:p>
          <a:r>
            <a:rPr lang="en-US" dirty="0"/>
            <a:t>Tsunami Programme (ICG/GTKPI) </a:t>
          </a:r>
        </a:p>
      </dgm:t>
    </dgm:pt>
    <dgm:pt modelId="{787941AF-D1A8-47CE-B9CC-73442A007E42}" type="parTrans" cxnId="{68DC2B31-47E8-4E46-8400-B5DEE357F025}">
      <dgm:prSet/>
      <dgm:spPr/>
      <dgm:t>
        <a:bodyPr/>
        <a:lstStyle/>
        <a:p>
          <a:endParaRPr lang="en-US"/>
        </a:p>
      </dgm:t>
    </dgm:pt>
    <dgm:pt modelId="{9FF0B62B-D87A-4112-97A7-69F437A42FC1}" type="sibTrans" cxnId="{68DC2B31-47E8-4E46-8400-B5DEE357F025}">
      <dgm:prSet/>
      <dgm:spPr/>
      <dgm:t>
        <a:bodyPr/>
        <a:lstStyle/>
        <a:p>
          <a:endParaRPr lang="en-US"/>
        </a:p>
      </dgm:t>
    </dgm:pt>
    <dgm:pt modelId="{09EAB567-BC16-4CE3-8959-473A4B12DD0F}" type="pres">
      <dgm:prSet presAssocID="{E1E54B52-732D-47D0-B985-4540120DD5C5}" presName="composite" presStyleCnt="0">
        <dgm:presLayoutVars>
          <dgm:chMax val="5"/>
          <dgm:dir/>
          <dgm:resizeHandles val="exact"/>
        </dgm:presLayoutVars>
      </dgm:prSet>
      <dgm:spPr/>
    </dgm:pt>
    <dgm:pt modelId="{FE0E9A34-76BB-48ED-8A71-3D186BB3405D}" type="pres">
      <dgm:prSet presAssocID="{691E00FD-E66A-4E96-B374-A9741BFD92FD}" presName="circle1" presStyleLbl="lnNode1" presStyleIdx="0" presStyleCnt="2" custScaleX="121217" custScaleY="121911"/>
      <dgm:spPr/>
    </dgm:pt>
    <dgm:pt modelId="{86A1556B-838A-4208-8569-35A7F2A38FCF}" type="pres">
      <dgm:prSet presAssocID="{691E00FD-E66A-4E96-B374-A9741BFD92FD}" presName="text1" presStyleLbl="revTx" presStyleIdx="0" presStyleCnt="2" custScaleX="175195">
        <dgm:presLayoutVars>
          <dgm:bulletEnabled val="1"/>
        </dgm:presLayoutVars>
      </dgm:prSet>
      <dgm:spPr/>
    </dgm:pt>
    <dgm:pt modelId="{BD6C1D1D-19DE-4993-AC90-E9DE63E4AC24}" type="pres">
      <dgm:prSet presAssocID="{691E00FD-E66A-4E96-B374-A9741BFD92FD}" presName="line1" presStyleLbl="callout" presStyleIdx="0" presStyleCnt="4"/>
      <dgm:spPr/>
    </dgm:pt>
    <dgm:pt modelId="{95384E0E-38E4-40F2-AAAC-1B390BCC60A1}" type="pres">
      <dgm:prSet presAssocID="{691E00FD-E66A-4E96-B374-A9741BFD92FD}" presName="d1" presStyleLbl="callout" presStyleIdx="1" presStyleCnt="4"/>
      <dgm:spPr/>
    </dgm:pt>
    <dgm:pt modelId="{9C291FE4-0740-45EF-96E0-5855E78A7E8F}" type="pres">
      <dgm:prSet presAssocID="{F0585F28-0286-4DD8-A182-B98C7AB78669}" presName="circle2" presStyleLbl="lnNode1" presStyleIdx="1" presStyleCnt="2"/>
      <dgm:spPr/>
    </dgm:pt>
    <dgm:pt modelId="{93457716-E223-48EF-843D-87A72897B2B2}" type="pres">
      <dgm:prSet presAssocID="{F0585F28-0286-4DD8-A182-B98C7AB78669}" presName="text2" presStyleLbl="revTx" presStyleIdx="1" presStyleCnt="2">
        <dgm:presLayoutVars>
          <dgm:bulletEnabled val="1"/>
        </dgm:presLayoutVars>
      </dgm:prSet>
      <dgm:spPr/>
    </dgm:pt>
    <dgm:pt modelId="{254C3859-E31B-49D6-919E-3775EBC43F9B}" type="pres">
      <dgm:prSet presAssocID="{F0585F28-0286-4DD8-A182-B98C7AB78669}" presName="line2" presStyleLbl="callout" presStyleIdx="2" presStyleCnt="4"/>
      <dgm:spPr/>
    </dgm:pt>
    <dgm:pt modelId="{82C4B14E-8EB1-4CF8-8EF3-3167FC7A2A2B}" type="pres">
      <dgm:prSet presAssocID="{F0585F28-0286-4DD8-A182-B98C7AB78669}" presName="d2" presStyleLbl="callout" presStyleIdx="3" presStyleCnt="4"/>
      <dgm:spPr/>
    </dgm:pt>
  </dgm:ptLst>
  <dgm:cxnLst>
    <dgm:cxn modelId="{5D10F209-3398-486A-BA15-94A5D8CAA815}" type="presOf" srcId="{E1E54B52-732D-47D0-B985-4540120DD5C5}" destId="{09EAB567-BC16-4CE3-8959-473A4B12DD0F}" srcOrd="0" destOrd="0" presId="urn:microsoft.com/office/officeart/2005/8/layout/target1"/>
    <dgm:cxn modelId="{68DC2B31-47E8-4E46-8400-B5DEE357F025}" srcId="{E1E54B52-732D-47D0-B985-4540120DD5C5}" destId="{F0585F28-0286-4DD8-A182-B98C7AB78669}" srcOrd="1" destOrd="0" parTransId="{787941AF-D1A8-47CE-B9CC-73442A007E42}" sibTransId="{9FF0B62B-D87A-4112-97A7-69F437A42FC1}"/>
    <dgm:cxn modelId="{B7EA463F-1F4D-49CE-90E4-6CF60BC8239E}" type="presOf" srcId="{F0585F28-0286-4DD8-A182-B98C7AB78669}" destId="{93457716-E223-48EF-843D-87A72897B2B2}" srcOrd="0" destOrd="0" presId="urn:microsoft.com/office/officeart/2005/8/layout/target1"/>
    <dgm:cxn modelId="{C6786C61-03AD-4373-98B7-E9EEE1D9B470}" type="presOf" srcId="{691E00FD-E66A-4E96-B374-A9741BFD92FD}" destId="{86A1556B-838A-4208-8569-35A7F2A38FCF}" srcOrd="0" destOrd="0" presId="urn:microsoft.com/office/officeart/2005/8/layout/target1"/>
    <dgm:cxn modelId="{7C47837C-3705-4D5B-9872-9A320150B0BF}" srcId="{E1E54B52-732D-47D0-B985-4540120DD5C5}" destId="{691E00FD-E66A-4E96-B374-A9741BFD92FD}" srcOrd="0" destOrd="0" parTransId="{5DD73031-936D-49FA-B891-71103AF006F3}" sibTransId="{35DD2EB2-B939-49B5-966D-9B5EE741EB39}"/>
    <dgm:cxn modelId="{BF84CEF6-05DC-4DA2-A7FB-7EAAEFFAA9A0}" type="presParOf" srcId="{09EAB567-BC16-4CE3-8959-473A4B12DD0F}" destId="{FE0E9A34-76BB-48ED-8A71-3D186BB3405D}" srcOrd="0" destOrd="0" presId="urn:microsoft.com/office/officeart/2005/8/layout/target1"/>
    <dgm:cxn modelId="{564F7019-11EC-4011-AF9B-1F69E6EB47F2}" type="presParOf" srcId="{09EAB567-BC16-4CE3-8959-473A4B12DD0F}" destId="{86A1556B-838A-4208-8569-35A7F2A38FCF}" srcOrd="1" destOrd="0" presId="urn:microsoft.com/office/officeart/2005/8/layout/target1"/>
    <dgm:cxn modelId="{2237D0FD-9003-4C4E-B883-981914211966}" type="presParOf" srcId="{09EAB567-BC16-4CE3-8959-473A4B12DD0F}" destId="{BD6C1D1D-19DE-4993-AC90-E9DE63E4AC24}" srcOrd="2" destOrd="0" presId="urn:microsoft.com/office/officeart/2005/8/layout/target1"/>
    <dgm:cxn modelId="{53A8AC00-2D4F-4667-921D-D4922B2B66B1}" type="presParOf" srcId="{09EAB567-BC16-4CE3-8959-473A4B12DD0F}" destId="{95384E0E-38E4-40F2-AAAC-1B390BCC60A1}" srcOrd="3" destOrd="0" presId="urn:microsoft.com/office/officeart/2005/8/layout/target1"/>
    <dgm:cxn modelId="{2FF5D345-709D-43AE-B95E-870B60841B07}" type="presParOf" srcId="{09EAB567-BC16-4CE3-8959-473A4B12DD0F}" destId="{9C291FE4-0740-45EF-96E0-5855E78A7E8F}" srcOrd="4" destOrd="0" presId="urn:microsoft.com/office/officeart/2005/8/layout/target1"/>
    <dgm:cxn modelId="{BE1141E9-26B3-47A1-90DE-4851AFDCCD45}" type="presParOf" srcId="{09EAB567-BC16-4CE3-8959-473A4B12DD0F}" destId="{93457716-E223-48EF-843D-87A72897B2B2}" srcOrd="5" destOrd="0" presId="urn:microsoft.com/office/officeart/2005/8/layout/target1"/>
    <dgm:cxn modelId="{F9E39022-FEE0-4364-ADB3-77FF5F5D8991}" type="presParOf" srcId="{09EAB567-BC16-4CE3-8959-473A4B12DD0F}" destId="{254C3859-E31B-49D6-919E-3775EBC43F9B}" srcOrd="6" destOrd="0" presId="urn:microsoft.com/office/officeart/2005/8/layout/target1"/>
    <dgm:cxn modelId="{B6B90745-26FD-4517-BAB0-AEC6D3FC1F2F}" type="presParOf" srcId="{09EAB567-BC16-4CE3-8959-473A4B12DD0F}" destId="{82C4B14E-8EB1-4CF8-8EF3-3167FC7A2A2B}"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1FE4-0740-45EF-96E0-5855E78A7E8F}">
      <dsp:nvSpPr>
        <dsp:cNvPr id="0" name=""/>
        <dsp:cNvSpPr/>
      </dsp:nvSpPr>
      <dsp:spPr>
        <a:xfrm>
          <a:off x="321021" y="1087834"/>
          <a:ext cx="3263503" cy="3263503"/>
        </a:xfrm>
        <a:prstGeom prst="ellipse">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0E9A34-76BB-48ED-8A71-3D186BB3405D}">
      <dsp:nvSpPr>
        <dsp:cNvPr id="0" name=""/>
        <dsp:cNvSpPr/>
      </dsp:nvSpPr>
      <dsp:spPr>
        <a:xfrm>
          <a:off x="1293453" y="2056491"/>
          <a:ext cx="1318640" cy="132618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1556B-838A-4208-8569-35A7F2A38FCF}">
      <dsp:nvSpPr>
        <dsp:cNvPr id="0" name=""/>
        <dsp:cNvSpPr/>
      </dsp:nvSpPr>
      <dsp:spPr>
        <a:xfrm>
          <a:off x="3514944" y="0"/>
          <a:ext cx="2858747"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ODTP-RDI KPI  (Two High Level Objectives)</a:t>
          </a:r>
        </a:p>
      </dsp:txBody>
      <dsp:txXfrm>
        <a:off x="3514944" y="0"/>
        <a:ext cx="2858747" cy="1359793"/>
      </dsp:txXfrm>
    </dsp:sp>
    <dsp:sp modelId="{BD6C1D1D-19DE-4993-AC90-E9DE63E4AC24}">
      <dsp:nvSpPr>
        <dsp:cNvPr id="0" name=""/>
        <dsp:cNvSpPr/>
      </dsp:nvSpPr>
      <dsp:spPr>
        <a:xfrm>
          <a:off x="3720504" y="679896"/>
          <a:ext cx="407937"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84E0E-38E4-40F2-AAAC-1B390BCC60A1}">
      <dsp:nvSpPr>
        <dsp:cNvPr id="0" name=""/>
        <dsp:cNvSpPr/>
      </dsp:nvSpPr>
      <dsp:spPr>
        <a:xfrm rot="5400000">
          <a:off x="1815570" y="816011"/>
          <a:ext cx="2040777" cy="1766371"/>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457716-E223-48EF-843D-87A72897B2B2}">
      <dsp:nvSpPr>
        <dsp:cNvPr id="0" name=""/>
        <dsp:cNvSpPr/>
      </dsp:nvSpPr>
      <dsp:spPr>
        <a:xfrm>
          <a:off x="4128442" y="1359793"/>
          <a:ext cx="1631751"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Tsunami Programme (ICG/GTKPI) </a:t>
          </a:r>
        </a:p>
      </dsp:txBody>
      <dsp:txXfrm>
        <a:off x="4128442" y="1359793"/>
        <a:ext cx="1631751" cy="1359793"/>
      </dsp:txXfrm>
    </dsp:sp>
    <dsp:sp modelId="{254C3859-E31B-49D6-919E-3775EBC43F9B}">
      <dsp:nvSpPr>
        <dsp:cNvPr id="0" name=""/>
        <dsp:cNvSpPr/>
      </dsp:nvSpPr>
      <dsp:spPr>
        <a:xfrm>
          <a:off x="3720504" y="2039689"/>
          <a:ext cx="407937"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C4B14E-8EB1-4CF8-8EF3-3167FC7A2A2B}">
      <dsp:nvSpPr>
        <dsp:cNvPr id="0" name=""/>
        <dsp:cNvSpPr/>
      </dsp:nvSpPr>
      <dsp:spPr>
        <a:xfrm rot="5400000">
          <a:off x="2511267" y="2262315"/>
          <a:ext cx="1428544" cy="987209"/>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9C93B-C753-43F7-A003-C1E8B234E90C}">
      <dsp:nvSpPr>
        <dsp:cNvPr id="0" name=""/>
        <dsp:cNvSpPr/>
      </dsp:nvSpPr>
      <dsp:spPr>
        <a:xfrm>
          <a:off x="3310389" y="1222391"/>
          <a:ext cx="729185" cy="91440"/>
        </a:xfrm>
        <a:custGeom>
          <a:avLst/>
          <a:gdLst/>
          <a:ahLst/>
          <a:cxnLst/>
          <a:rect l="0" t="0" r="0" b="0"/>
          <a:pathLst>
            <a:path>
              <a:moveTo>
                <a:pt x="0" y="45720"/>
              </a:moveTo>
              <a:lnTo>
                <a:pt x="729185"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5987" y="1264312"/>
        <a:ext cx="37989" cy="7597"/>
      </dsp:txXfrm>
    </dsp:sp>
    <dsp:sp modelId="{14024AE4-CB55-48DF-AAE6-C81236CF4457}">
      <dsp:nvSpPr>
        <dsp:cNvPr id="0" name=""/>
        <dsp:cNvSpPr/>
      </dsp:nvSpPr>
      <dsp:spPr>
        <a:xfrm>
          <a:off x="8775" y="277087"/>
          <a:ext cx="3303413" cy="198204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dirty="0"/>
            <a:t>UNESCO-IOC/TSR invited written proposals from Individual Consultants to Support the Tsunami Resilience Section (TSR) to develop the Ocean Decade Tsunami Programme (ODTP) Monitoring and Tracking Tool</a:t>
          </a:r>
          <a:endParaRPr lang="en-US" sz="1500" kern="1200" dirty="0"/>
        </a:p>
      </dsp:txBody>
      <dsp:txXfrm>
        <a:off x="8775" y="277087"/>
        <a:ext cx="3303413" cy="1982048"/>
      </dsp:txXfrm>
    </dsp:sp>
    <dsp:sp modelId="{D151F731-3051-469C-BE19-2EC3367D76D0}">
      <dsp:nvSpPr>
        <dsp:cNvPr id="0" name=""/>
        <dsp:cNvSpPr/>
      </dsp:nvSpPr>
      <dsp:spPr>
        <a:xfrm>
          <a:off x="7373587" y="1222391"/>
          <a:ext cx="729185" cy="91440"/>
        </a:xfrm>
        <a:custGeom>
          <a:avLst/>
          <a:gdLst/>
          <a:ahLst/>
          <a:cxnLst/>
          <a:rect l="0" t="0" r="0" b="0"/>
          <a:pathLst>
            <a:path>
              <a:moveTo>
                <a:pt x="0" y="45720"/>
              </a:moveTo>
              <a:lnTo>
                <a:pt x="729185" y="45720"/>
              </a:lnTo>
            </a:path>
          </a:pathLst>
        </a:custGeom>
        <a:noFill/>
        <a:ln w="12700" cap="flat" cmpd="sng" algn="ctr">
          <a:solidFill>
            <a:schemeClr val="accent2">
              <a:hueOff val="2147871"/>
              <a:satOff val="-6164"/>
              <a:lumOff val="-98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9185" y="1264312"/>
        <a:ext cx="37989" cy="7597"/>
      </dsp:txXfrm>
    </dsp:sp>
    <dsp:sp modelId="{E96CFB35-BB28-4B18-A849-12706ED04D0C}">
      <dsp:nvSpPr>
        <dsp:cNvPr id="0" name=""/>
        <dsp:cNvSpPr/>
      </dsp:nvSpPr>
      <dsp:spPr>
        <a:xfrm>
          <a:off x="4071974" y="277087"/>
          <a:ext cx="3303413" cy="1982048"/>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a:t>Only one application was received after extension and readvertising.</a:t>
          </a:r>
          <a:endParaRPr lang="en-US" sz="1500" kern="1200"/>
        </a:p>
      </dsp:txBody>
      <dsp:txXfrm>
        <a:off x="4071974" y="277087"/>
        <a:ext cx="3303413" cy="1982048"/>
      </dsp:txXfrm>
    </dsp:sp>
    <dsp:sp modelId="{ECF943F1-4270-4A51-AC82-6D1FF1FB0DD7}">
      <dsp:nvSpPr>
        <dsp:cNvPr id="0" name=""/>
        <dsp:cNvSpPr/>
      </dsp:nvSpPr>
      <dsp:spPr>
        <a:xfrm>
          <a:off x="1660482" y="2257335"/>
          <a:ext cx="8126397" cy="729185"/>
        </a:xfrm>
        <a:custGeom>
          <a:avLst/>
          <a:gdLst/>
          <a:ahLst/>
          <a:cxnLst/>
          <a:rect l="0" t="0" r="0" b="0"/>
          <a:pathLst>
            <a:path>
              <a:moveTo>
                <a:pt x="8126397" y="0"/>
              </a:moveTo>
              <a:lnTo>
                <a:pt x="8126397" y="381692"/>
              </a:lnTo>
              <a:lnTo>
                <a:pt x="0" y="381692"/>
              </a:lnTo>
              <a:lnTo>
                <a:pt x="0" y="729185"/>
              </a:lnTo>
            </a:path>
          </a:pathLst>
        </a:custGeom>
        <a:noFill/>
        <a:ln w="12700" cap="flat" cmpd="sng" algn="ctr">
          <a:solidFill>
            <a:schemeClr val="accent2">
              <a:hueOff val="4295743"/>
              <a:satOff val="-12329"/>
              <a:lumOff val="-197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19635" y="2618129"/>
        <a:ext cx="408091" cy="7597"/>
      </dsp:txXfrm>
    </dsp:sp>
    <dsp:sp modelId="{31DF4E4A-E83D-478F-9E5A-4DAD8050651D}">
      <dsp:nvSpPr>
        <dsp:cNvPr id="0" name=""/>
        <dsp:cNvSpPr/>
      </dsp:nvSpPr>
      <dsp:spPr>
        <a:xfrm>
          <a:off x="8135172" y="277087"/>
          <a:ext cx="3303413" cy="1982048"/>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a:t>Evaluation found the application is not only unaffordable, but also focused on  disaster response technological tools/platforms. Perhaps more useful for developing the ODTP RDI KPI survey platform at the final stages.  Not a simple task?</a:t>
          </a:r>
          <a:endParaRPr lang="en-US" sz="1500" kern="1200"/>
        </a:p>
      </dsp:txBody>
      <dsp:txXfrm>
        <a:off x="8135172" y="277087"/>
        <a:ext cx="3303413" cy="1982048"/>
      </dsp:txXfrm>
    </dsp:sp>
    <dsp:sp modelId="{3EC3A279-3986-4B0B-9987-477310AAAC89}">
      <dsp:nvSpPr>
        <dsp:cNvPr id="0" name=""/>
        <dsp:cNvSpPr/>
      </dsp:nvSpPr>
      <dsp:spPr>
        <a:xfrm>
          <a:off x="3310389" y="3964224"/>
          <a:ext cx="729185" cy="91440"/>
        </a:xfrm>
        <a:custGeom>
          <a:avLst/>
          <a:gdLst/>
          <a:ahLst/>
          <a:cxnLst/>
          <a:rect l="0" t="0" r="0" b="0"/>
          <a:pathLst>
            <a:path>
              <a:moveTo>
                <a:pt x="0" y="45720"/>
              </a:moveTo>
              <a:lnTo>
                <a:pt x="729185"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5987" y="4006145"/>
        <a:ext cx="37989" cy="7597"/>
      </dsp:txXfrm>
    </dsp:sp>
    <dsp:sp modelId="{72A8F16C-6BC3-4461-96D7-37E5D957A3A2}">
      <dsp:nvSpPr>
        <dsp:cNvPr id="0" name=""/>
        <dsp:cNvSpPr/>
      </dsp:nvSpPr>
      <dsp:spPr>
        <a:xfrm>
          <a:off x="8775" y="3018920"/>
          <a:ext cx="3303413" cy="1982048"/>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dirty="0"/>
            <a:t>TRS decided to develop the new ODTP-RDI KPI  in house </a:t>
          </a:r>
          <a:r>
            <a:rPr lang="en-US" sz="1500" kern="1200" dirty="0"/>
            <a:t>based on work already started.</a:t>
          </a:r>
        </a:p>
      </dsp:txBody>
      <dsp:txXfrm>
        <a:off x="8775" y="3018920"/>
        <a:ext cx="3303413" cy="1982048"/>
      </dsp:txXfrm>
    </dsp:sp>
    <dsp:sp modelId="{51A03361-565E-44F1-A63E-E818B1013CF7}">
      <dsp:nvSpPr>
        <dsp:cNvPr id="0" name=""/>
        <dsp:cNvSpPr/>
      </dsp:nvSpPr>
      <dsp:spPr>
        <a:xfrm>
          <a:off x="4071974" y="3018920"/>
          <a:ext cx="3303413" cy="1982048"/>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US" sz="1500" kern="1200"/>
            <a:t>A first meeting was organized with the participation of key TRS staff mid-December 2024</a:t>
          </a:r>
        </a:p>
      </dsp:txBody>
      <dsp:txXfrm>
        <a:off x="4071974" y="3018920"/>
        <a:ext cx="3303413" cy="1982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BA623-CC99-431C-826A-C576FE998DBB}">
      <dsp:nvSpPr>
        <dsp:cNvPr id="0" name=""/>
        <dsp:cNvSpPr/>
      </dsp:nvSpPr>
      <dsp:spPr>
        <a:xfrm>
          <a:off x="0" y="0"/>
          <a:ext cx="2312365" cy="1080000"/>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21919-CFB8-4540-8EF3-10BC0DDF91D0}">
      <dsp:nvSpPr>
        <dsp:cNvPr id="0" name=""/>
        <dsp:cNvSpPr/>
      </dsp:nvSpPr>
      <dsp:spPr>
        <a:xfrm>
          <a:off x="1523925" y="299035"/>
          <a:ext cx="55720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523925" y="299035"/>
        <a:ext cx="557203" cy="540000"/>
      </dsp:txXfrm>
    </dsp:sp>
    <dsp:sp modelId="{5C42C724-8DA1-480E-A235-D8981010E6FB}">
      <dsp:nvSpPr>
        <dsp:cNvPr id="0" name=""/>
        <dsp:cNvSpPr/>
      </dsp:nvSpPr>
      <dsp:spPr>
        <a:xfrm>
          <a:off x="855281" y="299035"/>
          <a:ext cx="55720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855281" y="299035"/>
        <a:ext cx="557203" cy="540000"/>
      </dsp:txXfrm>
    </dsp:sp>
    <dsp:sp modelId="{5524311C-2485-42C1-95C0-BF32DF86E440}">
      <dsp:nvSpPr>
        <dsp:cNvPr id="0" name=""/>
        <dsp:cNvSpPr/>
      </dsp:nvSpPr>
      <dsp:spPr>
        <a:xfrm>
          <a:off x="186637" y="299035"/>
          <a:ext cx="55720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86637" y="299035"/>
        <a:ext cx="557203" cy="54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B3C03-A56F-42D4-9DED-98F8E858A9BE}">
      <dsp:nvSpPr>
        <dsp:cNvPr id="0" name=""/>
        <dsp:cNvSpPr/>
      </dsp:nvSpPr>
      <dsp:spPr>
        <a:xfrm>
          <a:off x="3802" y="0"/>
          <a:ext cx="1789509" cy="600023"/>
        </a:xfrm>
        <a:prstGeom prst="chevron">
          <a:avLst>
            <a:gd name="adj" fmla="val 4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D1ED4-6C1E-41BE-8DE1-C79A04D7D17F}">
      <dsp:nvSpPr>
        <dsp:cNvPr id="0" name=""/>
        <dsp:cNvSpPr/>
      </dsp:nvSpPr>
      <dsp:spPr>
        <a:xfrm>
          <a:off x="481004"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ICG-KPI</a:t>
          </a:r>
        </a:p>
      </dsp:txBody>
      <dsp:txXfrm>
        <a:off x="498578" y="167579"/>
        <a:ext cx="1475993" cy="564875"/>
      </dsp:txXfrm>
    </dsp:sp>
    <dsp:sp modelId="{8AD8FDFD-0FE6-4805-B10A-EAE342E267EC}">
      <dsp:nvSpPr>
        <dsp:cNvPr id="0" name=""/>
        <dsp:cNvSpPr/>
      </dsp:nvSpPr>
      <dsp:spPr>
        <a:xfrm>
          <a:off x="2047819" y="0"/>
          <a:ext cx="1789509" cy="600023"/>
        </a:xfrm>
        <a:prstGeom prst="chevron">
          <a:avLst>
            <a:gd name="adj" fmla="val 4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EF86F-2796-40D9-AEB4-8C54012371F3}">
      <dsp:nvSpPr>
        <dsp:cNvPr id="0" name=""/>
        <dsp:cNvSpPr/>
      </dsp:nvSpPr>
      <dsp:spPr>
        <a:xfrm>
          <a:off x="2525021"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ODTP -KPI</a:t>
          </a:r>
        </a:p>
      </dsp:txBody>
      <dsp:txXfrm>
        <a:off x="2542595" y="167579"/>
        <a:ext cx="1475993" cy="564875"/>
      </dsp:txXfrm>
    </dsp:sp>
    <dsp:sp modelId="{7420ADF1-C2A6-4DA2-AACA-3F7AB20E0255}">
      <dsp:nvSpPr>
        <dsp:cNvPr id="0" name=""/>
        <dsp:cNvSpPr/>
      </dsp:nvSpPr>
      <dsp:spPr>
        <a:xfrm>
          <a:off x="4091836" y="0"/>
          <a:ext cx="1789509" cy="600023"/>
        </a:xfrm>
        <a:prstGeom prst="chevron">
          <a:avLst>
            <a:gd name="adj" fmla="val 4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FFB3-D4AF-49C3-863C-84FE90D5670E}">
      <dsp:nvSpPr>
        <dsp:cNvPr id="0" name=""/>
        <dsp:cNvSpPr/>
      </dsp:nvSpPr>
      <dsp:spPr>
        <a:xfrm>
          <a:off x="4569039"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OD-KPI</a:t>
          </a:r>
        </a:p>
      </dsp:txBody>
      <dsp:txXfrm>
        <a:off x="4586613" y="167579"/>
        <a:ext cx="1475993" cy="564875"/>
      </dsp:txXfrm>
    </dsp:sp>
    <dsp:sp modelId="{CA9141EC-11F6-43FD-8509-EE7F669D68F2}">
      <dsp:nvSpPr>
        <dsp:cNvPr id="0" name=""/>
        <dsp:cNvSpPr/>
      </dsp:nvSpPr>
      <dsp:spPr>
        <a:xfrm>
          <a:off x="6120195" y="90651"/>
          <a:ext cx="1789509" cy="600023"/>
        </a:xfrm>
        <a:prstGeom prst="chevron">
          <a:avLst>
            <a:gd name="adj" fmla="val 4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DDC4D-A5D4-429E-9E8A-52C1ADD57958}">
      <dsp:nvSpPr>
        <dsp:cNvPr id="0" name=""/>
        <dsp:cNvSpPr/>
      </dsp:nvSpPr>
      <dsp:spPr>
        <a:xfrm>
          <a:off x="6552157"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SFDRR-KPI</a:t>
          </a:r>
        </a:p>
      </dsp:txBody>
      <dsp:txXfrm>
        <a:off x="6569731" y="167579"/>
        <a:ext cx="1475993" cy="564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A13A0-2C1E-461B-BFB7-FF1139A61F1B}">
      <dsp:nvSpPr>
        <dsp:cNvPr id="0" name=""/>
        <dsp:cNvSpPr/>
      </dsp:nvSpPr>
      <dsp:spPr>
        <a:xfrm>
          <a:off x="0" y="1844702"/>
          <a:ext cx="10927829" cy="0"/>
        </a:xfrm>
        <a:prstGeom prst="line">
          <a:avLst/>
        </a:prstGeom>
        <a:solidFill>
          <a:schemeClr val="lt1">
            <a:alpha val="90000"/>
            <a:hueOff val="0"/>
            <a:satOff val="0"/>
            <a:lumOff val="0"/>
            <a:alphaOff val="0"/>
          </a:schemeClr>
        </a:solidFill>
        <a:ln w="66675"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7F90525-0789-444D-B96C-7263043916CF}">
      <dsp:nvSpPr>
        <dsp:cNvPr id="0" name=""/>
        <dsp:cNvSpPr/>
      </dsp:nvSpPr>
      <dsp:spPr>
        <a:xfrm rot="8100000">
          <a:off x="59162" y="425131"/>
          <a:ext cx="271315" cy="271315"/>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4403B-5C74-4EC4-A7ED-F08544F8609A}">
      <dsp:nvSpPr>
        <dsp:cNvPr id="0" name=""/>
        <dsp:cNvSpPr/>
      </dsp:nvSpPr>
      <dsp:spPr>
        <a:xfrm>
          <a:off x="89303" y="455272"/>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F488CA4-DEE7-460F-B1C0-00010FAEF3AE}">
      <dsp:nvSpPr>
        <dsp:cNvPr id="0" name=""/>
        <dsp:cNvSpPr/>
      </dsp:nvSpPr>
      <dsp:spPr>
        <a:xfrm>
          <a:off x="386669" y="752638"/>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Feedbacks/inputs from 5th ODTP-SC</a:t>
          </a:r>
        </a:p>
      </dsp:txBody>
      <dsp:txXfrm>
        <a:off x="386669" y="752638"/>
        <a:ext cx="2595906" cy="1092063"/>
      </dsp:txXfrm>
    </dsp:sp>
    <dsp:sp modelId="{C7BF55FF-A847-42B0-B175-90CF1C61DF4E}">
      <dsp:nvSpPr>
        <dsp:cNvPr id="0" name=""/>
        <dsp:cNvSpPr/>
      </dsp:nvSpPr>
      <dsp:spPr>
        <a:xfrm>
          <a:off x="386669" y="368940"/>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16–17 Jan 2025</a:t>
          </a:r>
        </a:p>
      </dsp:txBody>
      <dsp:txXfrm>
        <a:off x="386669" y="368940"/>
        <a:ext cx="2595906" cy="383698"/>
      </dsp:txXfrm>
    </dsp:sp>
    <dsp:sp modelId="{76AEB262-6BB6-4663-AE7A-E073496A2CDA}">
      <dsp:nvSpPr>
        <dsp:cNvPr id="0" name=""/>
        <dsp:cNvSpPr/>
      </dsp:nvSpPr>
      <dsp:spPr>
        <a:xfrm>
          <a:off x="194820" y="752638"/>
          <a:ext cx="0" cy="109206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974B01-A76B-4429-B130-B814E6F4B32A}">
      <dsp:nvSpPr>
        <dsp:cNvPr id="0" name=""/>
        <dsp:cNvSpPr/>
      </dsp:nvSpPr>
      <dsp:spPr>
        <a:xfrm>
          <a:off x="159683" y="1810169"/>
          <a:ext cx="69065" cy="690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BAD82-BB10-48E8-85C8-355EE3C759F2}">
      <dsp:nvSpPr>
        <dsp:cNvPr id="0" name=""/>
        <dsp:cNvSpPr/>
      </dsp:nvSpPr>
      <dsp:spPr>
        <a:xfrm rot="18900000">
          <a:off x="1618020" y="2992957"/>
          <a:ext cx="271315" cy="271315"/>
        </a:xfrm>
        <a:prstGeom prst="teardrop">
          <a:avLst>
            <a:gd name="adj" fmla="val 115000"/>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085BC-D230-4E18-932D-C06B590C2528}">
      <dsp:nvSpPr>
        <dsp:cNvPr id="0" name=""/>
        <dsp:cNvSpPr/>
      </dsp:nvSpPr>
      <dsp:spPr>
        <a:xfrm>
          <a:off x="1648160" y="3023098"/>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BE854B5-0013-4AA3-835F-2377509C5175}">
      <dsp:nvSpPr>
        <dsp:cNvPr id="0" name=""/>
        <dsp:cNvSpPr/>
      </dsp:nvSpPr>
      <dsp:spPr>
        <a:xfrm>
          <a:off x="1945526" y="1844702"/>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Feedbacks/inputs  from TOWS-WG TTs meetings</a:t>
          </a:r>
        </a:p>
      </dsp:txBody>
      <dsp:txXfrm>
        <a:off x="1945526" y="1844702"/>
        <a:ext cx="2595906" cy="1092063"/>
      </dsp:txXfrm>
    </dsp:sp>
    <dsp:sp modelId="{130C7A1F-4565-45E4-8064-8D764E6840AF}">
      <dsp:nvSpPr>
        <dsp:cNvPr id="0" name=""/>
        <dsp:cNvSpPr/>
      </dsp:nvSpPr>
      <dsp:spPr>
        <a:xfrm>
          <a:off x="1945526" y="2936766"/>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20–22 Feb 2025</a:t>
          </a:r>
        </a:p>
      </dsp:txBody>
      <dsp:txXfrm>
        <a:off x="1945526" y="2936766"/>
        <a:ext cx="2595906" cy="383698"/>
      </dsp:txXfrm>
    </dsp:sp>
    <dsp:sp modelId="{840DFA9B-3BDE-48F8-A9CE-8210C27018EF}">
      <dsp:nvSpPr>
        <dsp:cNvPr id="0" name=""/>
        <dsp:cNvSpPr/>
      </dsp:nvSpPr>
      <dsp:spPr>
        <a:xfrm>
          <a:off x="1753677" y="1844702"/>
          <a:ext cx="0" cy="1092063"/>
        </a:xfrm>
        <a:prstGeom prst="line">
          <a:avLst/>
        </a:prstGeom>
        <a:noFill/>
        <a:ln w="12700" cap="flat" cmpd="sng" algn="ctr">
          <a:solidFill>
            <a:schemeClr val="accent2">
              <a:hueOff val="1288723"/>
              <a:satOff val="-3699"/>
              <a:lumOff val="-5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067FD627-9FDB-4125-8615-982BD5838A33}">
      <dsp:nvSpPr>
        <dsp:cNvPr id="0" name=""/>
        <dsp:cNvSpPr/>
      </dsp:nvSpPr>
      <dsp:spPr>
        <a:xfrm>
          <a:off x="1718540" y="1810169"/>
          <a:ext cx="69065" cy="69065"/>
        </a:xfrm>
        <a:prstGeom prst="ellipse">
          <a:avLst/>
        </a:prstGeom>
        <a:solidFill>
          <a:schemeClr val="accent2">
            <a:hueOff val="1288723"/>
            <a:satOff val="-3699"/>
            <a:lumOff val="-5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42DD0-9498-45F8-957C-BF7A25740A71}">
      <dsp:nvSpPr>
        <dsp:cNvPr id="0" name=""/>
        <dsp:cNvSpPr/>
      </dsp:nvSpPr>
      <dsp:spPr>
        <a:xfrm rot="8100000">
          <a:off x="3176877" y="425131"/>
          <a:ext cx="271315" cy="271315"/>
        </a:xfrm>
        <a:prstGeom prst="teardrop">
          <a:avLst>
            <a:gd name="adj" fmla="val 115000"/>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5E685-1AD8-42E3-8184-90C5570F9111}">
      <dsp:nvSpPr>
        <dsp:cNvPr id="0" name=""/>
        <dsp:cNvSpPr/>
      </dsp:nvSpPr>
      <dsp:spPr>
        <a:xfrm>
          <a:off x="3207018" y="455272"/>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10473F4-B7EF-4E55-AB6B-425A6AD2DB48}">
      <dsp:nvSpPr>
        <dsp:cNvPr id="0" name=""/>
        <dsp:cNvSpPr/>
      </dsp:nvSpPr>
      <dsp:spPr>
        <a:xfrm>
          <a:off x="3504384" y="752638"/>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First final draft + supporting documentation</a:t>
          </a:r>
        </a:p>
      </dsp:txBody>
      <dsp:txXfrm>
        <a:off x="3504384" y="752638"/>
        <a:ext cx="2595906" cy="1092063"/>
      </dsp:txXfrm>
    </dsp:sp>
    <dsp:sp modelId="{083290A3-C94C-442A-B41D-792F10E9AEC4}">
      <dsp:nvSpPr>
        <dsp:cNvPr id="0" name=""/>
        <dsp:cNvSpPr/>
      </dsp:nvSpPr>
      <dsp:spPr>
        <a:xfrm>
          <a:off x="3504384" y="368940"/>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Mar–Apr. 2025</a:t>
          </a:r>
        </a:p>
      </dsp:txBody>
      <dsp:txXfrm>
        <a:off x="3504384" y="368940"/>
        <a:ext cx="2595906" cy="383698"/>
      </dsp:txXfrm>
    </dsp:sp>
    <dsp:sp modelId="{2B83E28A-EB21-4D2D-8DAA-1DAF8EA7373A}">
      <dsp:nvSpPr>
        <dsp:cNvPr id="0" name=""/>
        <dsp:cNvSpPr/>
      </dsp:nvSpPr>
      <dsp:spPr>
        <a:xfrm>
          <a:off x="3312535" y="752638"/>
          <a:ext cx="0" cy="1092063"/>
        </a:xfrm>
        <a:prstGeom prst="line">
          <a:avLst/>
        </a:prstGeom>
        <a:noFill/>
        <a:ln w="12700" cap="flat" cmpd="sng" algn="ctr">
          <a:solidFill>
            <a:schemeClr val="accent2">
              <a:hueOff val="2577445"/>
              <a:satOff val="-7397"/>
              <a:lumOff val="-11844"/>
              <a:alphaOff val="0"/>
            </a:schemeClr>
          </a:solidFill>
          <a:prstDash val="dash"/>
          <a:miter lim="800000"/>
        </a:ln>
        <a:effectLst/>
      </dsp:spPr>
      <dsp:style>
        <a:lnRef idx="1">
          <a:scrgbClr r="0" g="0" b="0"/>
        </a:lnRef>
        <a:fillRef idx="0">
          <a:scrgbClr r="0" g="0" b="0"/>
        </a:fillRef>
        <a:effectRef idx="0">
          <a:scrgbClr r="0" g="0" b="0"/>
        </a:effectRef>
        <a:fontRef idx="minor"/>
      </dsp:style>
    </dsp:sp>
    <dsp:sp modelId="{ACDC332F-1440-4D87-B5A8-02B266E56535}">
      <dsp:nvSpPr>
        <dsp:cNvPr id="0" name=""/>
        <dsp:cNvSpPr/>
      </dsp:nvSpPr>
      <dsp:spPr>
        <a:xfrm>
          <a:off x="3277398" y="1810169"/>
          <a:ext cx="69065" cy="69065"/>
        </a:xfrm>
        <a:prstGeom prst="ellipse">
          <a:avLst/>
        </a:prstGeom>
        <a:solidFill>
          <a:schemeClr val="accent2">
            <a:hueOff val="2577445"/>
            <a:satOff val="-7397"/>
            <a:lumOff val="-1184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E23B5-D968-438C-9AB5-5F85F408973D}">
      <dsp:nvSpPr>
        <dsp:cNvPr id="0" name=""/>
        <dsp:cNvSpPr/>
      </dsp:nvSpPr>
      <dsp:spPr>
        <a:xfrm rot="18900000">
          <a:off x="4735735" y="2992957"/>
          <a:ext cx="271315" cy="271315"/>
        </a:xfrm>
        <a:prstGeom prst="teardrop">
          <a:avLst>
            <a:gd name="adj" fmla="val 115000"/>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1EA51-90D2-4E23-9B80-986C9BE154D2}">
      <dsp:nvSpPr>
        <dsp:cNvPr id="0" name=""/>
        <dsp:cNvSpPr/>
      </dsp:nvSpPr>
      <dsp:spPr>
        <a:xfrm>
          <a:off x="4765876" y="3023098"/>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1697947-C033-4303-AEEC-21295EE7A89B}">
      <dsp:nvSpPr>
        <dsp:cNvPr id="0" name=""/>
        <dsp:cNvSpPr/>
      </dsp:nvSpPr>
      <dsp:spPr>
        <a:xfrm>
          <a:off x="5063242" y="1844702"/>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Online Feedbacks/ inputs</a:t>
          </a:r>
        </a:p>
      </dsp:txBody>
      <dsp:txXfrm>
        <a:off x="5063242" y="1844702"/>
        <a:ext cx="2595906" cy="1092063"/>
      </dsp:txXfrm>
    </dsp:sp>
    <dsp:sp modelId="{592849B7-279C-4ECF-9680-BD460A4002F9}">
      <dsp:nvSpPr>
        <dsp:cNvPr id="0" name=""/>
        <dsp:cNvSpPr/>
      </dsp:nvSpPr>
      <dsp:spPr>
        <a:xfrm>
          <a:off x="5063242" y="2936766"/>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Aug–Sep. 2025</a:t>
          </a:r>
        </a:p>
      </dsp:txBody>
      <dsp:txXfrm>
        <a:off x="5063242" y="2936766"/>
        <a:ext cx="2595906" cy="383698"/>
      </dsp:txXfrm>
    </dsp:sp>
    <dsp:sp modelId="{3368E354-8076-449D-8FE5-220CE4DE4C28}">
      <dsp:nvSpPr>
        <dsp:cNvPr id="0" name=""/>
        <dsp:cNvSpPr/>
      </dsp:nvSpPr>
      <dsp:spPr>
        <a:xfrm>
          <a:off x="4871393" y="1844702"/>
          <a:ext cx="0" cy="1092063"/>
        </a:xfrm>
        <a:prstGeom prst="line">
          <a:avLst/>
        </a:prstGeom>
        <a:noFill/>
        <a:ln w="12700" cap="flat" cmpd="sng" algn="ctr">
          <a:solidFill>
            <a:schemeClr val="accent2">
              <a:hueOff val="3866169"/>
              <a:satOff val="-11096"/>
              <a:lumOff val="-17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52197367-7498-4CB8-86B5-5E3F4DFA12DF}">
      <dsp:nvSpPr>
        <dsp:cNvPr id="0" name=""/>
        <dsp:cNvSpPr/>
      </dsp:nvSpPr>
      <dsp:spPr>
        <a:xfrm>
          <a:off x="4836255" y="1810169"/>
          <a:ext cx="69065" cy="69065"/>
        </a:xfrm>
        <a:prstGeom prst="ellipse">
          <a:avLst/>
        </a:prstGeom>
        <a:solidFill>
          <a:schemeClr val="accent2">
            <a:hueOff val="3866169"/>
            <a:satOff val="-11096"/>
            <a:lumOff val="-17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23D3B-6020-4081-BCA1-550A00024B32}">
      <dsp:nvSpPr>
        <dsp:cNvPr id="0" name=""/>
        <dsp:cNvSpPr/>
      </dsp:nvSpPr>
      <dsp:spPr>
        <a:xfrm rot="8100000">
          <a:off x="6294592" y="425131"/>
          <a:ext cx="271315" cy="271315"/>
        </a:xfrm>
        <a:prstGeom prst="teardrop">
          <a:avLst>
            <a:gd name="adj" fmla="val 115000"/>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E0931-30BC-4785-9DC4-31BE21015326}">
      <dsp:nvSpPr>
        <dsp:cNvPr id="0" name=""/>
        <dsp:cNvSpPr/>
      </dsp:nvSpPr>
      <dsp:spPr>
        <a:xfrm>
          <a:off x="6324733" y="455272"/>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BEF512F-1FB4-4F82-9C36-E86D88953B8E}">
      <dsp:nvSpPr>
        <dsp:cNvPr id="0" name=""/>
        <dsp:cNvSpPr/>
      </dsp:nvSpPr>
      <dsp:spPr>
        <a:xfrm>
          <a:off x="6622099" y="752638"/>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Develop online platform tool(Consultant)</a:t>
          </a:r>
        </a:p>
      </dsp:txBody>
      <dsp:txXfrm>
        <a:off x="6622099" y="752638"/>
        <a:ext cx="2595906" cy="1092063"/>
      </dsp:txXfrm>
    </dsp:sp>
    <dsp:sp modelId="{B3FF224B-F53E-447C-875C-DED9A956DCD7}">
      <dsp:nvSpPr>
        <dsp:cNvPr id="0" name=""/>
        <dsp:cNvSpPr/>
      </dsp:nvSpPr>
      <dsp:spPr>
        <a:xfrm>
          <a:off x="6622099" y="368940"/>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Oct 2025</a:t>
          </a:r>
        </a:p>
      </dsp:txBody>
      <dsp:txXfrm>
        <a:off x="6622099" y="368940"/>
        <a:ext cx="2595906" cy="383698"/>
      </dsp:txXfrm>
    </dsp:sp>
    <dsp:sp modelId="{6C8E3702-0840-4D96-9983-0CA8013276C0}">
      <dsp:nvSpPr>
        <dsp:cNvPr id="0" name=""/>
        <dsp:cNvSpPr/>
      </dsp:nvSpPr>
      <dsp:spPr>
        <a:xfrm>
          <a:off x="6430250" y="752638"/>
          <a:ext cx="0" cy="1092063"/>
        </a:xfrm>
        <a:prstGeom prst="line">
          <a:avLst/>
        </a:prstGeom>
        <a:noFill/>
        <a:ln w="12700" cap="flat" cmpd="sng" algn="ctr">
          <a:solidFill>
            <a:schemeClr val="accent2">
              <a:hueOff val="5154891"/>
              <a:satOff val="-14794"/>
              <a:lumOff val="-23687"/>
              <a:alphaOff val="0"/>
            </a:schemeClr>
          </a:solidFill>
          <a:prstDash val="dash"/>
          <a:miter lim="800000"/>
        </a:ln>
        <a:effectLst/>
      </dsp:spPr>
      <dsp:style>
        <a:lnRef idx="1">
          <a:scrgbClr r="0" g="0" b="0"/>
        </a:lnRef>
        <a:fillRef idx="0">
          <a:scrgbClr r="0" g="0" b="0"/>
        </a:fillRef>
        <a:effectRef idx="0">
          <a:scrgbClr r="0" g="0" b="0"/>
        </a:effectRef>
        <a:fontRef idx="minor"/>
      </dsp:style>
    </dsp:sp>
    <dsp:sp modelId="{91BB23CC-71F4-4FDC-8511-0893A3CDF8F9}">
      <dsp:nvSpPr>
        <dsp:cNvPr id="0" name=""/>
        <dsp:cNvSpPr/>
      </dsp:nvSpPr>
      <dsp:spPr>
        <a:xfrm>
          <a:off x="6395113" y="1810169"/>
          <a:ext cx="69065" cy="69065"/>
        </a:xfrm>
        <a:prstGeom prst="ellipse">
          <a:avLst/>
        </a:prstGeom>
        <a:solidFill>
          <a:schemeClr val="accent2">
            <a:hueOff val="5154891"/>
            <a:satOff val="-14794"/>
            <a:lumOff val="-2368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52999-D2F7-47A4-971F-D3FE406AAD8D}">
      <dsp:nvSpPr>
        <dsp:cNvPr id="0" name=""/>
        <dsp:cNvSpPr/>
      </dsp:nvSpPr>
      <dsp:spPr>
        <a:xfrm rot="18900000">
          <a:off x="7853450" y="2992957"/>
          <a:ext cx="271315" cy="271315"/>
        </a:xfrm>
        <a:prstGeom prst="teardrop">
          <a:avLst>
            <a:gd name="adj" fmla="val 115000"/>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22533-1952-46B0-A5DC-9811FCE834D7}">
      <dsp:nvSpPr>
        <dsp:cNvPr id="0" name=""/>
        <dsp:cNvSpPr/>
      </dsp:nvSpPr>
      <dsp:spPr>
        <a:xfrm>
          <a:off x="7883591" y="3023098"/>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F4D2A70-2735-45E2-A8A7-EEB99D6A0B8E}">
      <dsp:nvSpPr>
        <dsp:cNvPr id="0" name=""/>
        <dsp:cNvSpPr/>
      </dsp:nvSpPr>
      <dsp:spPr>
        <a:xfrm>
          <a:off x="8180957" y="1844702"/>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Test</a:t>
          </a:r>
        </a:p>
      </dsp:txBody>
      <dsp:txXfrm>
        <a:off x="8180957" y="1844702"/>
        <a:ext cx="2595906" cy="1092063"/>
      </dsp:txXfrm>
    </dsp:sp>
    <dsp:sp modelId="{E7BFF433-1026-49C7-A420-3C3CC45C2BFD}">
      <dsp:nvSpPr>
        <dsp:cNvPr id="0" name=""/>
        <dsp:cNvSpPr/>
      </dsp:nvSpPr>
      <dsp:spPr>
        <a:xfrm>
          <a:off x="8180957" y="2936766"/>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Nov 2025</a:t>
          </a:r>
        </a:p>
      </dsp:txBody>
      <dsp:txXfrm>
        <a:off x="8180957" y="2936766"/>
        <a:ext cx="2595906" cy="383698"/>
      </dsp:txXfrm>
    </dsp:sp>
    <dsp:sp modelId="{98297F5E-835F-49E0-9A61-63D06FE49DC7}">
      <dsp:nvSpPr>
        <dsp:cNvPr id="0" name=""/>
        <dsp:cNvSpPr/>
      </dsp:nvSpPr>
      <dsp:spPr>
        <a:xfrm>
          <a:off x="7989108" y="1844702"/>
          <a:ext cx="0" cy="1092063"/>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C103FDF6-A72C-4244-94E3-BBE268F2E3E2}">
      <dsp:nvSpPr>
        <dsp:cNvPr id="0" name=""/>
        <dsp:cNvSpPr/>
      </dsp:nvSpPr>
      <dsp:spPr>
        <a:xfrm>
          <a:off x="7953971" y="1810169"/>
          <a:ext cx="69065" cy="69065"/>
        </a:xfrm>
        <a:prstGeom prst="ellipse">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1FE4-0740-45EF-96E0-5855E78A7E8F}">
      <dsp:nvSpPr>
        <dsp:cNvPr id="0" name=""/>
        <dsp:cNvSpPr/>
      </dsp:nvSpPr>
      <dsp:spPr>
        <a:xfrm>
          <a:off x="-129551" y="789882"/>
          <a:ext cx="2369647" cy="2369647"/>
        </a:xfrm>
        <a:prstGeom prst="ellipse">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E9A34-76BB-48ED-8A71-3D186BB3405D}">
      <dsp:nvSpPr>
        <dsp:cNvPr id="0" name=""/>
        <dsp:cNvSpPr/>
      </dsp:nvSpPr>
      <dsp:spPr>
        <a:xfrm>
          <a:off x="576536" y="1493229"/>
          <a:ext cx="957471" cy="96295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A1556B-838A-4208-8569-35A7F2A38FCF}">
      <dsp:nvSpPr>
        <dsp:cNvPr id="0" name=""/>
        <dsp:cNvSpPr/>
      </dsp:nvSpPr>
      <dsp:spPr>
        <a:xfrm>
          <a:off x="2189572" y="0"/>
          <a:ext cx="2075751" cy="98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t>ODTP-RDI KPI  (Two High Level Objectives)</a:t>
          </a:r>
        </a:p>
      </dsp:txBody>
      <dsp:txXfrm>
        <a:off x="2189572" y="0"/>
        <a:ext cx="2075751" cy="987353"/>
      </dsp:txXfrm>
    </dsp:sp>
    <dsp:sp modelId="{BD6C1D1D-19DE-4993-AC90-E9DE63E4AC24}">
      <dsp:nvSpPr>
        <dsp:cNvPr id="0" name=""/>
        <dsp:cNvSpPr/>
      </dsp:nvSpPr>
      <dsp:spPr>
        <a:xfrm>
          <a:off x="2338831" y="493676"/>
          <a:ext cx="296205" cy="0"/>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5384E0E-38E4-40F2-AAAC-1B390BCC60A1}">
      <dsp:nvSpPr>
        <dsp:cNvPr id="0" name=""/>
        <dsp:cNvSpPr/>
      </dsp:nvSpPr>
      <dsp:spPr>
        <a:xfrm rot="5400000">
          <a:off x="955648" y="592510"/>
          <a:ext cx="1481819" cy="1282571"/>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3457716-E223-48EF-843D-87A72897B2B2}">
      <dsp:nvSpPr>
        <dsp:cNvPr id="0" name=""/>
        <dsp:cNvSpPr/>
      </dsp:nvSpPr>
      <dsp:spPr>
        <a:xfrm>
          <a:off x="2635036" y="987353"/>
          <a:ext cx="1184823" cy="98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t>Tsunami Programme (ICG/GTKPI) </a:t>
          </a:r>
        </a:p>
      </dsp:txBody>
      <dsp:txXfrm>
        <a:off x="2635036" y="987353"/>
        <a:ext cx="1184823" cy="987353"/>
      </dsp:txXfrm>
    </dsp:sp>
    <dsp:sp modelId="{254C3859-E31B-49D6-919E-3775EBC43F9B}">
      <dsp:nvSpPr>
        <dsp:cNvPr id="0" name=""/>
        <dsp:cNvSpPr/>
      </dsp:nvSpPr>
      <dsp:spPr>
        <a:xfrm>
          <a:off x="2338831" y="1481029"/>
          <a:ext cx="296205" cy="0"/>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2C4B14E-8EB1-4CF8-8EF3-3167FC7A2A2B}">
      <dsp:nvSpPr>
        <dsp:cNvPr id="0" name=""/>
        <dsp:cNvSpPr/>
      </dsp:nvSpPr>
      <dsp:spPr>
        <a:xfrm rot="5400000">
          <a:off x="1460797" y="1642679"/>
          <a:ext cx="1037273" cy="716818"/>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67061-489C-4B72-BC84-14E9D50923BD}"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6014C-868C-4C83-8C9B-CD51C15A82C6}" type="slidenum">
              <a:rPr lang="en-US" smtClean="0"/>
              <a:t>‹#›</a:t>
            </a:fld>
            <a:endParaRPr lang="en-US"/>
          </a:p>
        </p:txBody>
      </p:sp>
    </p:spTree>
    <p:extLst>
      <p:ext uri="{BB962C8B-B14F-4D97-AF65-F5344CB8AC3E}">
        <p14:creationId xmlns:p14="http://schemas.microsoft.com/office/powerpoint/2010/main" val="114855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6014C-868C-4C83-8C9B-CD51C15A82C6}" type="slidenum">
              <a:rPr lang="en-US" smtClean="0"/>
              <a:t>6</a:t>
            </a:fld>
            <a:endParaRPr lang="en-US"/>
          </a:p>
        </p:txBody>
      </p:sp>
    </p:spTree>
    <p:extLst>
      <p:ext uri="{BB962C8B-B14F-4D97-AF65-F5344CB8AC3E}">
        <p14:creationId xmlns:p14="http://schemas.microsoft.com/office/powerpoint/2010/main" val="414621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2FC4-9280-28B5-AB5B-80DAE0537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A7D0BF-BB69-19B6-CDA8-A7DBE1784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6AEC53-72CF-A424-C45E-7C0D309D2BA5}"/>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5" name="Footer Placeholder 4">
            <a:extLst>
              <a:ext uri="{FF2B5EF4-FFF2-40B4-BE49-F238E27FC236}">
                <a16:creationId xmlns:a16="http://schemas.microsoft.com/office/drawing/2014/main" id="{405A2737-FE6A-20D8-BB5D-7EFFA1561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4D9B0-A7F7-1452-574B-6E5B70589664}"/>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04070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B60E-2D4E-CEA2-0D71-AC9AE4343A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1F77DD-4134-92F8-15F0-A865C2D322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74083-2F73-BB2E-81F0-8550EA9F7861}"/>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5" name="Footer Placeholder 4">
            <a:extLst>
              <a:ext uri="{FF2B5EF4-FFF2-40B4-BE49-F238E27FC236}">
                <a16:creationId xmlns:a16="http://schemas.microsoft.com/office/drawing/2014/main" id="{DCF8DBDA-F5F0-A8B3-027F-C6E10194A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E62C8-6F81-EF37-7967-B26C0EC01084}"/>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70169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9498AE-BCFF-5C5F-3EC4-160565082E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812AB-D394-35F2-C7CA-7E284FE3A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05625-6DB5-42BD-540B-6CE764A04FEA}"/>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5" name="Footer Placeholder 4">
            <a:extLst>
              <a:ext uri="{FF2B5EF4-FFF2-40B4-BE49-F238E27FC236}">
                <a16:creationId xmlns:a16="http://schemas.microsoft.com/office/drawing/2014/main" id="{10A06C58-9088-4439-B7A9-D70CDDA75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5DF27-C4EA-5B06-4E78-C5B80BB465A6}"/>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409587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EBB0-5ABF-9317-0DC0-F6B517024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2CB84-F2FF-58E6-D5A4-EA5B5CE57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EC249-4D12-B6A1-9B90-A63D4840AF2A}"/>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5" name="Footer Placeholder 4">
            <a:extLst>
              <a:ext uri="{FF2B5EF4-FFF2-40B4-BE49-F238E27FC236}">
                <a16:creationId xmlns:a16="http://schemas.microsoft.com/office/drawing/2014/main" id="{3ABF5FD8-6B25-8E0F-04C1-EAE17F7D9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E63DD-7C85-ADF4-98E6-C8C0BEE70CFF}"/>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346285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DA37-60B4-5DE6-D373-133D78205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D9882C-7153-DBE9-7FAE-9E1CE7621B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E4741-1AF4-CDDF-B3FB-A857AF4A2D1B}"/>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5" name="Footer Placeholder 4">
            <a:extLst>
              <a:ext uri="{FF2B5EF4-FFF2-40B4-BE49-F238E27FC236}">
                <a16:creationId xmlns:a16="http://schemas.microsoft.com/office/drawing/2014/main" id="{ABDFEFBF-C479-3E49-91CD-A3E53FF28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A42A8-7D21-0937-A49D-5407D0B62155}"/>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411112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7054-4959-76A6-FB30-E90D2BC5D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3B82A-B13F-2A4F-9625-CB6AD9454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5815E8-EA02-B86A-55C3-15A89512C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9F1252-1683-6F35-B0E5-D827F830342D}"/>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6" name="Footer Placeholder 5">
            <a:extLst>
              <a:ext uri="{FF2B5EF4-FFF2-40B4-BE49-F238E27FC236}">
                <a16:creationId xmlns:a16="http://schemas.microsoft.com/office/drawing/2014/main" id="{AAE2AC2B-7854-0F44-D2BC-1F1B7A78C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E991D-0658-ADEF-113F-686F80455AAC}"/>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8867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8761-9BC6-0D96-9313-5135D17FD4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3C5BBA-44A5-3BC6-58F9-2A9B310F0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7113A6-654A-1D30-21FC-F163279FE5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EE9EC3-8D2C-1E84-9BB1-0E46F123C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2385C2-610E-271E-CCC4-F10DC274C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6F18AE-AA1C-D85F-F28D-11244949A931}"/>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8" name="Footer Placeholder 7">
            <a:extLst>
              <a:ext uri="{FF2B5EF4-FFF2-40B4-BE49-F238E27FC236}">
                <a16:creationId xmlns:a16="http://schemas.microsoft.com/office/drawing/2014/main" id="{F99AA2C6-5A58-A3A2-0C2B-B1040D1EA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78D81-B298-A878-DA8A-3BC2F5E422FA}"/>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5685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FA1A-9BA7-5B0B-2390-D4E89E0E2E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7507CD-F9AF-8CEB-24DC-3AC39A2FA9A7}"/>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4" name="Footer Placeholder 3">
            <a:extLst>
              <a:ext uri="{FF2B5EF4-FFF2-40B4-BE49-F238E27FC236}">
                <a16:creationId xmlns:a16="http://schemas.microsoft.com/office/drawing/2014/main" id="{8E9B91D2-79E5-813E-1DB6-5B9F6B136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093E5-82B6-5226-A636-67DE11A62461}"/>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400850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FD0DD-63C1-92FA-509B-11B63AD6C65F}"/>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3" name="Footer Placeholder 2">
            <a:extLst>
              <a:ext uri="{FF2B5EF4-FFF2-40B4-BE49-F238E27FC236}">
                <a16:creationId xmlns:a16="http://schemas.microsoft.com/office/drawing/2014/main" id="{04C5CADD-0C8A-D7F4-D94E-5A5D0EF3EA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D3BB5-819F-5906-58DF-43B99454F81F}"/>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49624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2E62-48E9-44F1-E88F-6F2E1734C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6A18F1-D79A-6EB0-108D-FB31A05DF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B0054-7C1D-EA2A-D609-4331807C8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C5F24-98AE-397D-FF1C-5CCE5DB1A983}"/>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6" name="Footer Placeholder 5">
            <a:extLst>
              <a:ext uri="{FF2B5EF4-FFF2-40B4-BE49-F238E27FC236}">
                <a16:creationId xmlns:a16="http://schemas.microsoft.com/office/drawing/2014/main" id="{E47A1316-91E4-60BE-EFB0-13E6A731F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1C9077-4A44-9A44-D743-6901AD9B28E0}"/>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10607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783E-24BA-70F4-C4C7-CC09452FA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2C9861-1878-DC7F-D181-624A5F4FF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09A9D6-1DAA-28C6-9DA0-8EB27153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D737A-B840-F060-FFD7-425B41046AD5}"/>
              </a:ext>
            </a:extLst>
          </p:cNvPr>
          <p:cNvSpPr>
            <a:spLocks noGrp="1"/>
          </p:cNvSpPr>
          <p:nvPr>
            <p:ph type="dt" sz="half" idx="10"/>
          </p:nvPr>
        </p:nvSpPr>
        <p:spPr/>
        <p:txBody>
          <a:bodyPr/>
          <a:lstStyle/>
          <a:p>
            <a:fld id="{F4DAA392-28B2-4C4D-BC0E-DF5904407E1A}" type="datetimeFigureOut">
              <a:rPr lang="en-US" smtClean="0"/>
              <a:t>2/17/2025</a:t>
            </a:fld>
            <a:endParaRPr lang="en-US"/>
          </a:p>
        </p:txBody>
      </p:sp>
      <p:sp>
        <p:nvSpPr>
          <p:cNvPr id="6" name="Footer Placeholder 5">
            <a:extLst>
              <a:ext uri="{FF2B5EF4-FFF2-40B4-BE49-F238E27FC236}">
                <a16:creationId xmlns:a16="http://schemas.microsoft.com/office/drawing/2014/main" id="{92C19FF9-B1A0-338F-E151-C667EBE49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B23FA-2209-3578-0B29-2B8D72ACDFF6}"/>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367710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248F7-BB7E-7385-E7F7-64BB1232C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CD8B04-1F8A-D5D6-48A4-C65BADD87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ACC51-6426-5A22-6BBB-9BF43FD06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DAA392-28B2-4C4D-BC0E-DF5904407E1A}" type="datetimeFigureOut">
              <a:rPr lang="en-US" smtClean="0"/>
              <a:t>2/17/2025</a:t>
            </a:fld>
            <a:endParaRPr lang="en-US"/>
          </a:p>
        </p:txBody>
      </p:sp>
      <p:sp>
        <p:nvSpPr>
          <p:cNvPr id="5" name="Footer Placeholder 4">
            <a:extLst>
              <a:ext uri="{FF2B5EF4-FFF2-40B4-BE49-F238E27FC236}">
                <a16:creationId xmlns:a16="http://schemas.microsoft.com/office/drawing/2014/main" id="{583B3517-F0CE-E11B-405E-C0B21BAB6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C3C13B-923D-09DF-E5E1-4D212D84F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68A9C1-B5AA-4BDF-AF58-7BE03E6C33E1}" type="slidenum">
              <a:rPr lang="en-US" smtClean="0"/>
              <a:t>‹#›</a:t>
            </a:fld>
            <a:endParaRPr lang="en-US"/>
          </a:p>
        </p:txBody>
      </p:sp>
    </p:spTree>
    <p:extLst>
      <p:ext uri="{BB962C8B-B14F-4D97-AF65-F5344CB8AC3E}">
        <p14:creationId xmlns:p14="http://schemas.microsoft.com/office/powerpoint/2010/main" val="132317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nesdoc.unesco.org/ark:/48223/pf0000386603.locale=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oceanexpert.org/downloadFile/5206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D86-B068-6627-815E-7B812FDD7820}"/>
              </a:ext>
            </a:extLst>
          </p:cNvPr>
          <p:cNvSpPr>
            <a:spLocks noGrp="1"/>
          </p:cNvSpPr>
          <p:nvPr>
            <p:ph type="ctrTitle"/>
          </p:nvPr>
        </p:nvSpPr>
        <p:spPr>
          <a:xfrm>
            <a:off x="481013" y="3752849"/>
            <a:ext cx="3290887" cy="2452687"/>
          </a:xfrm>
        </p:spPr>
        <p:txBody>
          <a:bodyPr vert="horz" lIns="91440" tIns="45720" rIns="91440" bIns="45720" rtlCol="0" anchor="ctr">
            <a:normAutofit/>
          </a:bodyPr>
          <a:lstStyle/>
          <a:p>
            <a:pPr algn="l"/>
            <a:br>
              <a:rPr lang="en-US" sz="2800" dirty="0"/>
            </a:br>
            <a:r>
              <a:rPr lang="en-US" sz="1800" dirty="0"/>
              <a:t>20  Feb 2025</a:t>
            </a:r>
          </a:p>
        </p:txBody>
      </p:sp>
      <p:pic>
        <p:nvPicPr>
          <p:cNvPr id="14" name="Picture 13" descr="Lighthouse in the sea">
            <a:extLst>
              <a:ext uri="{FF2B5EF4-FFF2-40B4-BE49-F238E27FC236}">
                <a16:creationId xmlns:a16="http://schemas.microsoft.com/office/drawing/2014/main" id="{B859E384-C08D-3AE1-C58B-B9434A254ACE}"/>
              </a:ext>
            </a:extLst>
          </p:cNvPr>
          <p:cNvPicPr>
            <a:picLocks noChangeAspect="1"/>
          </p:cNvPicPr>
          <p:nvPr/>
        </p:nvPicPr>
        <p:blipFill>
          <a:blip r:embed="rId2"/>
          <a:srcRect t="42659" b="1174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ubtitle 2">
            <a:extLst>
              <a:ext uri="{FF2B5EF4-FFF2-40B4-BE49-F238E27FC236}">
                <a16:creationId xmlns:a16="http://schemas.microsoft.com/office/drawing/2014/main" id="{59EE64B2-0810-57F8-4637-A8F44F81FE54}"/>
              </a:ext>
            </a:extLst>
          </p:cNvPr>
          <p:cNvSpPr>
            <a:spLocks noGrp="1"/>
          </p:cNvSpPr>
          <p:nvPr>
            <p:ph type="subTitle" idx="1"/>
          </p:nvPr>
        </p:nvSpPr>
        <p:spPr>
          <a:xfrm>
            <a:off x="3905201" y="3752849"/>
            <a:ext cx="7485413" cy="2452687"/>
          </a:xfrm>
        </p:spPr>
        <p:txBody>
          <a:bodyPr vert="horz" lIns="91440" tIns="45720" rIns="91440" bIns="45720" rtlCol="0" anchor="ctr">
            <a:normAutofit fontScale="77500" lnSpcReduction="20000"/>
          </a:bodyPr>
          <a:lstStyle/>
          <a:p>
            <a:pPr algn="l"/>
            <a:r>
              <a:rPr lang="en-US" sz="2800" dirty="0">
                <a:solidFill>
                  <a:srgbClr val="0070C0"/>
                </a:solidFill>
              </a:rPr>
              <a:t>TOWS Joint Task Team Meeting</a:t>
            </a:r>
            <a:br>
              <a:rPr lang="en-US" sz="2800" dirty="0">
                <a:solidFill>
                  <a:srgbClr val="0070C0"/>
                </a:solidFill>
              </a:rPr>
            </a:br>
            <a:endParaRPr lang="en-US" sz="2800" dirty="0">
              <a:solidFill>
                <a:srgbClr val="0070C0"/>
              </a:solidFill>
            </a:endParaRPr>
          </a:p>
          <a:p>
            <a:pPr algn="l"/>
            <a:r>
              <a:rPr lang="en-US" sz="3200" b="1" dirty="0">
                <a:solidFill>
                  <a:srgbClr val="0070C0"/>
                </a:solidFill>
              </a:rPr>
              <a:t>Tsunami Performance Monitoring  &amp; Tracking  Tool? </a:t>
            </a:r>
            <a:endParaRPr lang="en-US" sz="2800" dirty="0">
              <a:solidFill>
                <a:srgbClr val="0070C0"/>
              </a:solidFill>
            </a:endParaRPr>
          </a:p>
          <a:p>
            <a:pPr indent="-228600" algn="l">
              <a:buFont typeface="Arial" panose="020B0604020202020204" pitchFamily="34" charset="0"/>
              <a:buChar char="•"/>
            </a:pPr>
            <a:endParaRPr lang="en-US" sz="1800" dirty="0"/>
          </a:p>
          <a:p>
            <a:pPr algn="l"/>
            <a:r>
              <a:rPr lang="en-US" sz="2300" b="1" dirty="0"/>
              <a:t>Denis Chang Seng, PhD</a:t>
            </a:r>
            <a:br>
              <a:rPr lang="en-US" sz="1800" b="1" dirty="0"/>
            </a:br>
            <a:r>
              <a:rPr lang="en-US" sz="1800" dirty="0"/>
              <a:t>Programme Specialist</a:t>
            </a:r>
            <a:br>
              <a:rPr lang="en-US" sz="1800" dirty="0"/>
            </a:br>
            <a:r>
              <a:rPr lang="en-US" sz="1800" dirty="0"/>
              <a:t>Technical Secretary (ICG-NEAMTWS and TOWS TT DMP)</a:t>
            </a:r>
            <a:br>
              <a:rPr lang="en-US" sz="1800" dirty="0"/>
            </a:br>
            <a:r>
              <a:rPr lang="en-US" sz="1800" dirty="0"/>
              <a:t>Focal Point TSR ODTP</a:t>
            </a:r>
            <a:br>
              <a:rPr lang="en-US" sz="1800" dirty="0"/>
            </a:br>
            <a:r>
              <a:rPr lang="en-US" sz="1800" dirty="0" err="1"/>
              <a:t>CoastWAVE</a:t>
            </a:r>
            <a:r>
              <a:rPr lang="en-US" sz="1800" dirty="0"/>
              <a:t> Project</a:t>
            </a:r>
            <a:br>
              <a:rPr lang="en-US" sz="1800" dirty="0"/>
            </a:br>
            <a:r>
              <a:rPr lang="en-US" sz="1800" dirty="0"/>
              <a:t>UNESCO -IOC</a:t>
            </a:r>
          </a:p>
        </p:txBody>
      </p:sp>
      <p:pic>
        <p:nvPicPr>
          <p:cNvPr id="6" name="Picture 5" descr="A group of logos with text&#10;&#10;Description automatically generated">
            <a:extLst>
              <a:ext uri="{FF2B5EF4-FFF2-40B4-BE49-F238E27FC236}">
                <a16:creationId xmlns:a16="http://schemas.microsoft.com/office/drawing/2014/main" id="{6A6951A8-F9F6-5684-21C2-4364E583E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630" y="5605461"/>
            <a:ext cx="3819525" cy="1200150"/>
          </a:xfrm>
          <a:prstGeom prst="rect">
            <a:avLst/>
          </a:prstGeom>
        </p:spPr>
      </p:pic>
    </p:spTree>
    <p:extLst>
      <p:ext uri="{BB962C8B-B14F-4D97-AF65-F5344CB8AC3E}">
        <p14:creationId xmlns:p14="http://schemas.microsoft.com/office/powerpoint/2010/main" val="282801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2DC1EA-EA20-7450-A703-7FD30CFF712D}"/>
              </a:ext>
            </a:extLst>
          </p:cNvPr>
          <p:cNvSpPr>
            <a:spLocks noGrp="1"/>
          </p:cNvSpPr>
          <p:nvPr>
            <p:ph type="title"/>
          </p:nvPr>
        </p:nvSpPr>
        <p:spPr>
          <a:xfrm>
            <a:off x="1383564" y="348865"/>
            <a:ext cx="9718111" cy="1576446"/>
          </a:xfrm>
        </p:spPr>
        <p:txBody>
          <a:bodyPr anchor="ctr">
            <a:normAutofit/>
          </a:bodyPr>
          <a:lstStyle/>
          <a:p>
            <a:pPr algn="ctr"/>
            <a:r>
              <a:rPr lang="en-US" sz="4000" dirty="0">
                <a:solidFill>
                  <a:srgbClr val="FFFFFF"/>
                </a:solidFill>
              </a:rPr>
              <a:t>Work Plan</a:t>
            </a:r>
          </a:p>
        </p:txBody>
      </p:sp>
      <p:graphicFrame>
        <p:nvGraphicFramePr>
          <p:cNvPr id="5" name="Content Placeholder 2">
            <a:extLst>
              <a:ext uri="{FF2B5EF4-FFF2-40B4-BE49-F238E27FC236}">
                <a16:creationId xmlns:a16="http://schemas.microsoft.com/office/drawing/2014/main" id="{553777AC-8A97-4EAF-29A2-7B72D8928910}"/>
              </a:ext>
            </a:extLst>
          </p:cNvPr>
          <p:cNvGraphicFramePr>
            <a:graphicFrameLocks noGrp="1"/>
          </p:cNvGraphicFramePr>
          <p:nvPr>
            <p:ph idx="1"/>
            <p:extLst>
              <p:ext uri="{D42A27DB-BD31-4B8C-83A1-F6EECF244321}">
                <p14:modId xmlns:p14="http://schemas.microsoft.com/office/powerpoint/2010/main" val="24248398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14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7C5D-FF1B-7F3F-6EBF-78F37435BC87}"/>
              </a:ext>
            </a:extLst>
          </p:cNvPr>
          <p:cNvSpPr>
            <a:spLocks noGrp="1"/>
          </p:cNvSpPr>
          <p:nvPr>
            <p:ph type="title"/>
          </p:nvPr>
        </p:nvSpPr>
        <p:spPr/>
        <p:txBody>
          <a:bodyPr/>
          <a:lstStyle/>
          <a:p>
            <a:pPr algn="ctr"/>
            <a:r>
              <a:rPr lang="en-US" dirty="0">
                <a:solidFill>
                  <a:srgbClr val="0070C0"/>
                </a:solidFill>
              </a:rPr>
              <a:t>Key Questions</a:t>
            </a:r>
          </a:p>
        </p:txBody>
      </p:sp>
      <p:sp>
        <p:nvSpPr>
          <p:cNvPr id="3" name="Content Placeholder 2">
            <a:extLst>
              <a:ext uri="{FF2B5EF4-FFF2-40B4-BE49-F238E27FC236}">
                <a16:creationId xmlns:a16="http://schemas.microsoft.com/office/drawing/2014/main" id="{4D41D9E5-38BA-B000-2655-25396EC92CB4}"/>
              </a:ext>
            </a:extLst>
          </p:cNvPr>
          <p:cNvSpPr>
            <a:spLocks noGrp="1"/>
          </p:cNvSpPr>
          <p:nvPr>
            <p:ph idx="1"/>
          </p:nvPr>
        </p:nvSpPr>
        <p:spPr>
          <a:xfrm>
            <a:off x="838200" y="1825625"/>
            <a:ext cx="5705213" cy="4351338"/>
          </a:xfrm>
        </p:spPr>
        <p:txBody>
          <a:bodyPr>
            <a:normAutofit/>
          </a:bodyPr>
          <a:lstStyle/>
          <a:p>
            <a:pPr marL="0" indent="0">
              <a:buNone/>
            </a:pPr>
            <a:r>
              <a:rPr lang="en-US" b="1" dirty="0">
                <a:solidFill>
                  <a:srgbClr val="0070C0"/>
                </a:solidFill>
              </a:rPr>
              <a:t>Operational/Practical </a:t>
            </a:r>
          </a:p>
          <a:p>
            <a:pPr marL="514350" indent="-514350">
              <a:buFont typeface="+mj-lt"/>
              <a:buAutoNum type="arabicParenR"/>
            </a:pPr>
            <a:r>
              <a:rPr lang="en-US" sz="2200" dirty="0"/>
              <a:t>Who to complete the surveys (ICG  and ODTP), noting that ODTP actions may also be the addressed under ICG-KPI [TNCs, Action Leads?]. </a:t>
            </a:r>
          </a:p>
          <a:p>
            <a:pPr marL="514350" indent="-514350">
              <a:buFont typeface="+mj-lt"/>
              <a:buAutoNum type="arabicParenR"/>
            </a:pPr>
            <a:r>
              <a:rPr lang="en-US" sz="2200" dirty="0"/>
              <a:t>Information meetings required before rolling out tool?</a:t>
            </a:r>
          </a:p>
          <a:p>
            <a:pPr marL="514350" indent="-514350">
              <a:buFont typeface="+mj-lt"/>
              <a:buAutoNum type="arabicParenR"/>
            </a:pPr>
            <a:r>
              <a:rPr lang="en-US" sz="2200" dirty="0"/>
              <a:t>What is the expected time frame to operationalize the M &amp; T Tool (Jan 2026?).  NB:-The OD M &amp;T </a:t>
            </a:r>
            <a:r>
              <a:rPr lang="en-US" sz="2200" dirty="0">
                <a:solidFill>
                  <a:srgbClr val="000000"/>
                </a:solidFill>
                <a:effectLst/>
                <a:latin typeface="Calibri" panose="020F0502020204030204" pitchFamily="34" charset="0"/>
                <a:ea typeface="Times New Roman" panose="02020603050405020304" pitchFamily="18" charset="0"/>
              </a:rPr>
              <a:t>takes place every year in the first semester.</a:t>
            </a:r>
            <a:endParaRPr lang="en-US" sz="2200" dirty="0"/>
          </a:p>
        </p:txBody>
      </p:sp>
      <p:graphicFrame>
        <p:nvGraphicFramePr>
          <p:cNvPr id="4" name="Content Placeholder 3">
            <a:extLst>
              <a:ext uri="{FF2B5EF4-FFF2-40B4-BE49-F238E27FC236}">
                <a16:creationId xmlns:a16="http://schemas.microsoft.com/office/drawing/2014/main" id="{88061D08-D5AE-111D-AF04-C09C8DDE9A5C}"/>
              </a:ext>
            </a:extLst>
          </p:cNvPr>
          <p:cNvGraphicFramePr>
            <a:graphicFrameLocks/>
          </p:cNvGraphicFramePr>
          <p:nvPr>
            <p:extLst>
              <p:ext uri="{D42A27DB-BD31-4B8C-83A1-F6EECF244321}">
                <p14:modId xmlns:p14="http://schemas.microsoft.com/office/powerpoint/2010/main" val="2426535947"/>
              </p:ext>
            </p:extLst>
          </p:nvPr>
        </p:nvGraphicFramePr>
        <p:xfrm>
          <a:off x="6870583" y="1849235"/>
          <a:ext cx="4135773" cy="3159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13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DF44-3B87-B723-ADEA-F789DABF28F6}"/>
              </a:ext>
            </a:extLst>
          </p:cNvPr>
          <p:cNvSpPr>
            <a:spLocks noGrp="1"/>
          </p:cNvSpPr>
          <p:nvPr>
            <p:ph type="title"/>
          </p:nvPr>
        </p:nvSpPr>
        <p:spPr/>
        <p:txBody>
          <a:bodyPr/>
          <a:lstStyle/>
          <a:p>
            <a:pPr algn="ctr"/>
            <a:r>
              <a:rPr lang="en-US" dirty="0">
                <a:solidFill>
                  <a:srgbClr val="0070C0"/>
                </a:solidFill>
              </a:rPr>
              <a:t>Questions (</a:t>
            </a:r>
            <a:r>
              <a:rPr lang="en-US" dirty="0" err="1">
                <a:solidFill>
                  <a:srgbClr val="0070C0"/>
                </a:solidFill>
              </a:rPr>
              <a:t>Con’t</a:t>
            </a:r>
            <a:r>
              <a:rPr lang="en-US" dirty="0">
                <a:solidFill>
                  <a:srgbClr val="0070C0"/>
                </a:solidFill>
              </a:rPr>
              <a:t>)</a:t>
            </a:r>
          </a:p>
        </p:txBody>
      </p:sp>
      <p:sp>
        <p:nvSpPr>
          <p:cNvPr id="3" name="Content Placeholder 2">
            <a:extLst>
              <a:ext uri="{FF2B5EF4-FFF2-40B4-BE49-F238E27FC236}">
                <a16:creationId xmlns:a16="http://schemas.microsoft.com/office/drawing/2014/main" id="{E5B0FB41-866E-4513-8FAC-2441C2468391}"/>
              </a:ext>
            </a:extLst>
          </p:cNvPr>
          <p:cNvSpPr>
            <a:spLocks noGrp="1"/>
          </p:cNvSpPr>
          <p:nvPr>
            <p:ph idx="1"/>
          </p:nvPr>
        </p:nvSpPr>
        <p:spPr>
          <a:xfrm>
            <a:off x="838199" y="1468073"/>
            <a:ext cx="9428545" cy="4708890"/>
          </a:xfrm>
        </p:spPr>
        <p:txBody>
          <a:bodyPr>
            <a:normAutofit fontScale="92500" lnSpcReduction="10000"/>
          </a:bodyPr>
          <a:lstStyle/>
          <a:p>
            <a:pPr marL="0" indent="0">
              <a:buNone/>
            </a:pPr>
            <a:r>
              <a:rPr lang="en-US" sz="2800" b="1" dirty="0">
                <a:solidFill>
                  <a:srgbClr val="0070C0"/>
                </a:solidFill>
              </a:rPr>
              <a:t>Strategic</a:t>
            </a:r>
          </a:p>
          <a:p>
            <a:pPr marL="0" indent="0">
              <a:buNone/>
            </a:pPr>
            <a:endParaRPr lang="en-US" sz="2800" b="1" dirty="0">
              <a:solidFill>
                <a:srgbClr val="0070C0"/>
              </a:solidFill>
            </a:endParaRPr>
          </a:p>
          <a:p>
            <a:pPr marL="514350" indent="-514350">
              <a:buFont typeface="+mj-lt"/>
              <a:buAutoNum type="arabicParenR"/>
            </a:pPr>
            <a:r>
              <a:rPr lang="en-US" dirty="0"/>
              <a:t>How can TSR effectively and sustainably manage such a tool to ensure standardization/alignment with best practices for KPIs and performance measures ( data collection, analysis, knowledge information, dissemination, review, and continuous adaptation?</a:t>
            </a:r>
          </a:p>
          <a:p>
            <a:pPr marL="514350" indent="-514350">
              <a:buFont typeface="+mj-lt"/>
              <a:buAutoNum type="arabicParenR"/>
            </a:pPr>
            <a:endParaRPr lang="en-US" dirty="0"/>
          </a:p>
          <a:p>
            <a:pPr marL="514350" indent="-514350">
              <a:buFont typeface="+mj-lt"/>
              <a:buAutoNum type="arabicParenR"/>
            </a:pPr>
            <a:r>
              <a:rPr lang="en-US" dirty="0"/>
              <a:t>What strategies and resource planning approaches can be employed to coordinate and manage additional layers of performance monitoring and tracking, considering the current heavy workload of TRRP and its increasing demands?</a:t>
            </a:r>
          </a:p>
        </p:txBody>
      </p:sp>
    </p:spTree>
    <p:extLst>
      <p:ext uri="{BB962C8B-B14F-4D97-AF65-F5344CB8AC3E}">
        <p14:creationId xmlns:p14="http://schemas.microsoft.com/office/powerpoint/2010/main" val="214135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D14A-1DF3-EC37-513D-067C336F0B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9FFAC6-BDB8-DDF0-C781-B597A5491FAF}"/>
              </a:ext>
            </a:extLst>
          </p:cNvPr>
          <p:cNvSpPr>
            <a:spLocks noGrp="1"/>
          </p:cNvSpPr>
          <p:nvPr>
            <p:ph idx="1"/>
          </p:nvPr>
        </p:nvSpPr>
        <p:spPr/>
        <p:txBody>
          <a:bodyPr/>
          <a:lstStyle/>
          <a:p>
            <a:pPr marL="0" indent="0" algn="ctr">
              <a:buNone/>
            </a:pPr>
            <a:r>
              <a:rPr lang="en-US" b="1" dirty="0">
                <a:solidFill>
                  <a:srgbClr val="0070C0"/>
                </a:solidFill>
              </a:rPr>
              <a:t>Contributions and Thanks</a:t>
            </a:r>
            <a:br>
              <a:rPr lang="en-US" b="1" dirty="0"/>
            </a:br>
            <a:endParaRPr lang="en-US" b="1" dirty="0"/>
          </a:p>
          <a:p>
            <a:pPr lvl="1"/>
            <a:r>
              <a:rPr lang="en-US" dirty="0">
                <a:latin typeface="Book Antiqua" panose="02040602050305030304" pitchFamily="18" charset="0"/>
              </a:rPr>
              <a:t>Srinivas Kumar, Ocal Necmioglu, Bernardo Aliaga &amp; Derya Vennin</a:t>
            </a:r>
          </a:p>
          <a:p>
            <a:endParaRPr lang="en-US" dirty="0"/>
          </a:p>
          <a:p>
            <a:pPr marL="0" indent="0" algn="ctr">
              <a:buNone/>
            </a:pPr>
            <a:r>
              <a:rPr lang="en-US" dirty="0"/>
              <a:t>END</a:t>
            </a:r>
          </a:p>
        </p:txBody>
      </p:sp>
    </p:spTree>
    <p:extLst>
      <p:ext uri="{BB962C8B-B14F-4D97-AF65-F5344CB8AC3E}">
        <p14:creationId xmlns:p14="http://schemas.microsoft.com/office/powerpoint/2010/main" val="197133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3D95-C27F-5850-184E-C185B2C9DB25}"/>
              </a:ext>
            </a:extLst>
          </p:cNvPr>
          <p:cNvSpPr>
            <a:spLocks noGrp="1"/>
          </p:cNvSpPr>
          <p:nvPr>
            <p:ph type="title"/>
          </p:nvPr>
        </p:nvSpPr>
        <p:spPr/>
        <p:txBody>
          <a:bodyPr>
            <a:noAutofit/>
          </a:bodyPr>
          <a:lstStyle/>
          <a:p>
            <a:pPr algn="ctr"/>
            <a:r>
              <a:rPr lang="en-US" sz="3600" dirty="0">
                <a:solidFill>
                  <a:srgbClr val="0070C0"/>
                </a:solidFill>
              </a:rPr>
              <a:t>5</a:t>
            </a:r>
            <a:r>
              <a:rPr lang="en-US" sz="3600" baseline="30000" dirty="0">
                <a:solidFill>
                  <a:srgbClr val="0070C0"/>
                </a:solidFill>
              </a:rPr>
              <a:t>th</a:t>
            </a:r>
            <a:r>
              <a:rPr lang="en-US" sz="3600" dirty="0">
                <a:solidFill>
                  <a:srgbClr val="0070C0"/>
                </a:solidFill>
              </a:rPr>
              <a:t> Ocean Decade Tsunami Programme </a:t>
            </a:r>
            <a:br>
              <a:rPr lang="en-US" sz="3600" dirty="0">
                <a:solidFill>
                  <a:srgbClr val="0070C0"/>
                </a:solidFill>
              </a:rPr>
            </a:br>
            <a:r>
              <a:rPr lang="en-US" sz="3600" dirty="0">
                <a:solidFill>
                  <a:srgbClr val="0070C0"/>
                </a:solidFill>
              </a:rPr>
              <a:t>Scientific Committee, 16-17 Jan 2025 </a:t>
            </a:r>
            <a:br>
              <a:rPr lang="en-US" sz="3600" dirty="0"/>
            </a:br>
            <a:endParaRPr lang="en-US" sz="3600"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D7051509-3571-1571-23C5-C894070F268C}"/>
              </a:ext>
            </a:extLst>
          </p:cNvPr>
          <p:cNvSpPr>
            <a:spLocks noGrp="1"/>
          </p:cNvSpPr>
          <p:nvPr>
            <p:ph idx="1"/>
          </p:nvPr>
        </p:nvSpPr>
        <p:spPr>
          <a:xfrm>
            <a:off x="838200" y="1690688"/>
            <a:ext cx="10515600" cy="4802187"/>
          </a:xfrm>
        </p:spPr>
        <p:txBody>
          <a:bodyPr>
            <a:normAutofit fontScale="92500" lnSpcReduction="10000"/>
          </a:bodyPr>
          <a:lstStyle/>
          <a:p>
            <a:pPr marL="0" marR="73025" indent="0">
              <a:buNone/>
              <a:tabLst>
                <a:tab pos="302260" algn="l"/>
                <a:tab pos="303530" algn="l"/>
              </a:tabLst>
            </a:pPr>
            <a:r>
              <a:rPr lang="en-US" sz="1800" dirty="0">
                <a:solidFill>
                  <a:srgbClr val="000000"/>
                </a:solidFill>
                <a:effectLst/>
                <a:latin typeface="Arial" panose="020B0604020202020204" pitchFamily="34" charset="0"/>
                <a:ea typeface="Arial" panose="020B0604020202020204" pitchFamily="34" charset="0"/>
              </a:rPr>
              <a:t>The discussion centered on user input and evaluations</a:t>
            </a:r>
          </a:p>
          <a:p>
            <a:pPr marL="0" marR="73025" indent="0">
              <a:buNone/>
              <a:tabLst>
                <a:tab pos="302260" algn="l"/>
                <a:tab pos="303530" algn="l"/>
              </a:tabLst>
            </a:pPr>
            <a:endParaRPr lang="en-US" sz="1800" dirty="0">
              <a:solidFill>
                <a:srgbClr val="000000"/>
              </a:solidFill>
              <a:effectLst/>
              <a:latin typeface="Arial" panose="020B0604020202020204" pitchFamily="34" charset="0"/>
              <a:ea typeface="Arial" panose="020B0604020202020204" pitchFamily="34" charset="0"/>
            </a:endParaRPr>
          </a:p>
          <a:p>
            <a:pPr marR="73025">
              <a:tabLst>
                <a:tab pos="302260" algn="l"/>
                <a:tab pos="303530" algn="l"/>
              </a:tabLst>
            </a:pPr>
            <a:r>
              <a:rPr lang="en-US" sz="1800" b="1" dirty="0">
                <a:solidFill>
                  <a:srgbClr val="000000"/>
                </a:solidFill>
                <a:latin typeface="Arial" panose="020B0604020202020204" pitchFamily="34" charset="0"/>
                <a:ea typeface="Arial" panose="020B0604020202020204" pitchFamily="34" charset="0"/>
              </a:rPr>
              <a:t>Noted</a:t>
            </a:r>
            <a:r>
              <a:rPr lang="en-US" sz="1800" dirty="0">
                <a:solidFill>
                  <a:srgbClr val="000000"/>
                </a:solidFill>
                <a:latin typeface="Arial" panose="020B0604020202020204" pitchFamily="34" charset="0"/>
                <a:ea typeface="Arial" panose="020B0604020202020204" pitchFamily="34" charset="0"/>
              </a:rPr>
              <a:t> the i</a:t>
            </a:r>
            <a:r>
              <a:rPr lang="en-US" sz="1800" dirty="0">
                <a:solidFill>
                  <a:srgbClr val="000000"/>
                </a:solidFill>
                <a:effectLst/>
                <a:latin typeface="Arial" panose="020B0604020202020204" pitchFamily="34" charset="0"/>
                <a:ea typeface="Arial" panose="020B0604020202020204" pitchFamily="34" charset="0"/>
              </a:rPr>
              <a:t>mportance of Tsunami National Contacts (TNCs) as the primary national representatives.</a:t>
            </a:r>
          </a:p>
          <a:p>
            <a:pPr marR="73025">
              <a:tabLst>
                <a:tab pos="302260" algn="l"/>
                <a:tab pos="303530" algn="l"/>
              </a:tabLst>
            </a:pPr>
            <a:endParaRPr lang="en-US" sz="1800" b="1" dirty="0">
              <a:solidFill>
                <a:srgbClr val="000000"/>
              </a:solidFill>
              <a:effectLst/>
              <a:latin typeface="Arial" panose="020B0604020202020204" pitchFamily="34" charset="0"/>
              <a:ea typeface="Arial" panose="020B0604020202020204" pitchFamily="34" charset="0"/>
            </a:endParaRPr>
          </a:p>
          <a:p>
            <a:pPr marR="73025">
              <a:tabLst>
                <a:tab pos="302260" algn="l"/>
                <a:tab pos="303530" algn="l"/>
              </a:tabLst>
            </a:pPr>
            <a:r>
              <a:rPr lang="en-US" sz="1800" b="1" dirty="0">
                <a:solidFill>
                  <a:srgbClr val="000000"/>
                </a:solidFill>
                <a:effectLst/>
                <a:latin typeface="Arial" panose="020B0604020202020204" pitchFamily="34" charset="0"/>
                <a:ea typeface="Arial" panose="020B0604020202020204" pitchFamily="34" charset="0"/>
              </a:rPr>
              <a:t>Recommended</a:t>
            </a:r>
            <a:r>
              <a:rPr lang="en-US" sz="1800" dirty="0">
                <a:solidFill>
                  <a:srgbClr val="000000"/>
                </a:solidFill>
                <a:effectLst/>
                <a:latin typeface="Arial" panose="020B0604020202020204" pitchFamily="34" charset="0"/>
                <a:ea typeface="Arial" panose="020B0604020202020204" pitchFamily="34" charset="0"/>
              </a:rPr>
              <a:t> that requests be communicated through Circular Letters (CLs), to also inform  TWFPs, </a:t>
            </a:r>
            <a:r>
              <a:rPr lang="en-US" sz="1800" dirty="0">
                <a:effectLst/>
                <a:latin typeface="Arial" panose="020B0604020202020204" pitchFamily="34" charset="0"/>
                <a:ea typeface="Arial" panose="020B0604020202020204" pitchFamily="34" charset="0"/>
              </a:rPr>
              <a:t>NTWC’s</a:t>
            </a:r>
            <a:r>
              <a:rPr lang="en-US" sz="1800" dirty="0">
                <a:solidFill>
                  <a:srgbClr val="000000"/>
                </a:solidFill>
                <a:effectLst/>
                <a:latin typeface="Arial" panose="020B0604020202020204" pitchFamily="34" charset="0"/>
                <a:ea typeface="Arial" panose="020B0604020202020204" pitchFamily="34" charset="0"/>
              </a:rPr>
              <a:t> and IOC Focal Points. </a:t>
            </a:r>
          </a:p>
          <a:p>
            <a:pPr marL="57150" marR="73025" indent="-285750">
              <a:tabLst>
                <a:tab pos="302260" algn="l"/>
                <a:tab pos="303530" algn="l"/>
              </a:tabLst>
            </a:pPr>
            <a:endParaRPr lang="en-US" sz="1800" dirty="0">
              <a:solidFill>
                <a:srgbClr val="000000"/>
              </a:solidFill>
              <a:effectLst/>
              <a:latin typeface="Arial" panose="020B0604020202020204" pitchFamily="34" charset="0"/>
              <a:ea typeface="Arial" panose="020B0604020202020204" pitchFamily="34" charset="0"/>
            </a:endParaRPr>
          </a:p>
          <a:p>
            <a:pPr marR="73025">
              <a:tabLst>
                <a:tab pos="302260" algn="l"/>
                <a:tab pos="303530" algn="l"/>
              </a:tabLst>
            </a:pPr>
            <a:r>
              <a:rPr lang="en-US" sz="1800" b="1" dirty="0">
                <a:solidFill>
                  <a:srgbClr val="000000"/>
                </a:solidFill>
                <a:effectLst/>
                <a:latin typeface="Arial" panose="020B0604020202020204" pitchFamily="34" charset="0"/>
                <a:ea typeface="Arial" panose="020B0604020202020204" pitchFamily="34" charset="0"/>
              </a:rPr>
              <a:t>Further recommended </a:t>
            </a:r>
            <a:r>
              <a:rPr lang="en-US" sz="1800" dirty="0">
                <a:solidFill>
                  <a:srgbClr val="000000"/>
                </a:solidFill>
                <a:effectLst/>
                <a:latin typeface="Arial" panose="020B0604020202020204" pitchFamily="34" charset="0"/>
                <a:ea typeface="Arial" panose="020B0604020202020204" pitchFamily="34" charset="0"/>
              </a:rPr>
              <a:t>alternatively employing ICG structures, particularly </a:t>
            </a:r>
            <a:r>
              <a:rPr lang="en-US" sz="1800" dirty="0">
                <a:effectLst/>
                <a:latin typeface="Arial" panose="020B0604020202020204" pitchFamily="34" charset="0"/>
                <a:ea typeface="Arial" panose="020B0604020202020204" pitchFamily="34" charset="0"/>
              </a:rPr>
              <a:t>their</a:t>
            </a:r>
            <a:r>
              <a:rPr lang="en-US" sz="1800" dirty="0">
                <a:solidFill>
                  <a:srgbClr val="000000"/>
                </a:solidFill>
                <a:effectLst/>
                <a:latin typeface="Arial" panose="020B0604020202020204" pitchFamily="34" charset="0"/>
                <a:ea typeface="Arial" panose="020B0604020202020204" pitchFamily="34" charset="0"/>
              </a:rPr>
              <a:t> Working Groups (WGs), to conduct assessments was proposed</a:t>
            </a:r>
            <a:r>
              <a:rPr lang="en-US" sz="1800" dirty="0">
                <a:effectLst/>
                <a:latin typeface="Arial" panose="020B0604020202020204" pitchFamily="34" charset="0"/>
                <a:ea typeface="Arial" panose="020B0604020202020204" pitchFamily="34" charset="0"/>
              </a:rPr>
              <a:t>.</a:t>
            </a:r>
          </a:p>
          <a:p>
            <a:pPr marR="73025">
              <a:tabLst>
                <a:tab pos="302260" algn="l"/>
                <a:tab pos="303530" algn="l"/>
              </a:tabLst>
            </a:pPr>
            <a:r>
              <a:rPr lang="en-US" sz="1800" b="1" dirty="0">
                <a:solidFill>
                  <a:srgbClr val="000000"/>
                </a:solidFill>
                <a:latin typeface="Arial" panose="020B0604020202020204" pitchFamily="34" charset="0"/>
                <a:ea typeface="Arial" panose="020B0604020202020204" pitchFamily="34" charset="0"/>
              </a:rPr>
              <a:t>W</a:t>
            </a:r>
            <a:r>
              <a:rPr lang="en-US" sz="1800" b="1" dirty="0">
                <a:solidFill>
                  <a:srgbClr val="000000"/>
                </a:solidFill>
                <a:effectLst/>
                <a:latin typeface="Arial" panose="020B0604020202020204" pitchFamily="34" charset="0"/>
                <a:ea typeface="Arial" panose="020B0604020202020204" pitchFamily="34" charset="0"/>
              </a:rPr>
              <a:t>elcomed </a:t>
            </a:r>
            <a:r>
              <a:rPr lang="en-US" sz="1800" dirty="0">
                <a:solidFill>
                  <a:srgbClr val="000000"/>
                </a:solidFill>
                <a:effectLst/>
                <a:latin typeface="Arial" panose="020B0604020202020204" pitchFamily="34" charset="0"/>
                <a:ea typeface="Arial" panose="020B0604020202020204" pitchFamily="34" charset="0"/>
              </a:rPr>
              <a:t>the proposal for flexible data entry by various stakeholders in liaison with TNC, as demonstrated by past survey practices in the IOTWMS. </a:t>
            </a:r>
            <a:br>
              <a:rPr lang="en-US" sz="1800" dirty="0">
                <a:solidFill>
                  <a:srgbClr val="000000"/>
                </a:solidFill>
                <a:effectLst/>
                <a:latin typeface="Arial" panose="020B0604020202020204" pitchFamily="34" charset="0"/>
                <a:ea typeface="Arial" panose="020B0604020202020204" pitchFamily="34" charset="0"/>
              </a:rPr>
            </a:br>
            <a:endParaRPr lang="en-US" sz="1800" dirty="0">
              <a:solidFill>
                <a:srgbClr val="000000"/>
              </a:solidFill>
              <a:effectLst/>
              <a:latin typeface="Arial" panose="020B0604020202020204" pitchFamily="34" charset="0"/>
              <a:ea typeface="Arial" panose="020B0604020202020204" pitchFamily="34" charset="0"/>
            </a:endParaRPr>
          </a:p>
          <a:p>
            <a:pPr marR="73025">
              <a:tabLst>
                <a:tab pos="302260" algn="l"/>
                <a:tab pos="303530" algn="l"/>
              </a:tabLst>
            </a:pPr>
            <a:r>
              <a:rPr lang="en-US" sz="1800" b="1" dirty="0">
                <a:solidFill>
                  <a:srgbClr val="000000"/>
                </a:solidFill>
                <a:latin typeface="Arial" panose="020B0604020202020204" pitchFamily="34" charset="0"/>
                <a:ea typeface="Arial" panose="020B0604020202020204" pitchFamily="34" charset="0"/>
              </a:rPr>
              <a:t>A</a:t>
            </a:r>
            <a:r>
              <a:rPr lang="en-US" sz="1800" b="1" dirty="0">
                <a:solidFill>
                  <a:srgbClr val="000000"/>
                </a:solidFill>
                <a:effectLst/>
                <a:latin typeface="Arial" panose="020B0604020202020204" pitchFamily="34" charset="0"/>
                <a:ea typeface="Arial" panose="020B0604020202020204" pitchFamily="34" charset="0"/>
              </a:rPr>
              <a:t>greed</a:t>
            </a:r>
            <a:r>
              <a:rPr lang="en-US" sz="1800" dirty="0">
                <a:solidFill>
                  <a:srgbClr val="000000"/>
                </a:solidFill>
                <a:effectLst/>
                <a:latin typeface="Arial" panose="020B0604020202020204" pitchFamily="34" charset="0"/>
                <a:ea typeface="Arial" panose="020B0604020202020204" pitchFamily="34" charset="0"/>
              </a:rPr>
              <a:t> that assessments should not be mere "tick-box" exercises but should include concise text/narrative responses to KPI surveys. </a:t>
            </a:r>
          </a:p>
          <a:p>
            <a:pPr marR="73025">
              <a:tabLst>
                <a:tab pos="302260" algn="l"/>
                <a:tab pos="303530" algn="l"/>
              </a:tabLst>
            </a:pPr>
            <a:r>
              <a:rPr lang="en-US" sz="1800" dirty="0">
                <a:solidFill>
                  <a:srgbClr val="000000"/>
                </a:solidFill>
                <a:effectLst/>
                <a:latin typeface="Arial" panose="020B0604020202020204" pitchFamily="34" charset="0"/>
                <a:ea typeface="Arial" panose="020B0604020202020204" pitchFamily="34" charset="0"/>
              </a:rPr>
              <a:t>Clarifications are needed on how Member States with memberships in different ICGs or territories will respond to these surveys, as the SC expressed a preference for an ICG-based approach.</a:t>
            </a:r>
            <a:endParaRPr lang="en-US" sz="1800" dirty="0">
              <a:effectLst/>
              <a:latin typeface="Arial" panose="020B0604020202020204" pitchFamily="34" charset="0"/>
              <a:ea typeface="Arial" panose="020B0604020202020204" pitchFamily="34" charset="0"/>
            </a:endParaRPr>
          </a:p>
          <a:p>
            <a:pPr marL="0" marR="74295" indent="0" algn="just">
              <a:lnSpc>
                <a:spcPct val="150000"/>
              </a:lnSpc>
              <a:buNone/>
              <a:tabLst>
                <a:tab pos="302260" algn="l"/>
                <a:tab pos="303530" algn="l"/>
              </a:tabLst>
            </a:pP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96576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1DC0-C791-28D4-16C5-09A1E0B8AC11}"/>
              </a:ext>
            </a:extLst>
          </p:cNvPr>
          <p:cNvSpPr>
            <a:spLocks noGrp="1"/>
          </p:cNvSpPr>
          <p:nvPr>
            <p:ph type="title"/>
          </p:nvPr>
        </p:nvSpPr>
        <p:spPr/>
        <p:txBody>
          <a:bodyPr>
            <a:normAutofit fontScale="90000"/>
          </a:bodyPr>
          <a:lstStyle/>
          <a:p>
            <a:pPr algn="ctr"/>
            <a:r>
              <a:rPr lang="en-US" sz="4400" dirty="0">
                <a:solidFill>
                  <a:srgbClr val="0070C0"/>
                </a:solidFill>
              </a:rPr>
              <a:t>5</a:t>
            </a:r>
            <a:r>
              <a:rPr lang="en-US" sz="4400" baseline="30000" dirty="0">
                <a:solidFill>
                  <a:srgbClr val="0070C0"/>
                </a:solidFill>
              </a:rPr>
              <a:t>th</a:t>
            </a:r>
            <a:r>
              <a:rPr lang="en-US" sz="4400" dirty="0">
                <a:solidFill>
                  <a:srgbClr val="0070C0"/>
                </a:solidFill>
              </a:rPr>
              <a:t> Ocean Decade Tsunami Programme </a:t>
            </a:r>
            <a:br>
              <a:rPr lang="en-US" sz="4400" dirty="0">
                <a:solidFill>
                  <a:srgbClr val="0070C0"/>
                </a:solidFill>
              </a:rPr>
            </a:br>
            <a:r>
              <a:rPr lang="en-US" sz="4400" dirty="0">
                <a:solidFill>
                  <a:srgbClr val="0070C0"/>
                </a:solidFill>
              </a:rPr>
              <a:t>Scientific Committee, 16-17 Jan 2025 </a:t>
            </a:r>
            <a:br>
              <a:rPr lang="en-US" sz="4400" dirty="0"/>
            </a:br>
            <a:r>
              <a:rPr lang="en-US" sz="4400" dirty="0">
                <a:solidFill>
                  <a:schemeClr val="tx1">
                    <a:lumMod val="50000"/>
                    <a:lumOff val="50000"/>
                  </a:schemeClr>
                </a:solidFill>
              </a:rPr>
              <a:t>Discussions</a:t>
            </a:r>
            <a:endParaRPr lang="en-US" dirty="0"/>
          </a:p>
        </p:txBody>
      </p:sp>
      <p:sp>
        <p:nvSpPr>
          <p:cNvPr id="3" name="Content Placeholder 2">
            <a:extLst>
              <a:ext uri="{FF2B5EF4-FFF2-40B4-BE49-F238E27FC236}">
                <a16:creationId xmlns:a16="http://schemas.microsoft.com/office/drawing/2014/main" id="{93FCF05E-6946-E6BF-3D27-62446445CDA8}"/>
              </a:ext>
            </a:extLst>
          </p:cNvPr>
          <p:cNvSpPr>
            <a:spLocks noGrp="1"/>
          </p:cNvSpPr>
          <p:nvPr>
            <p:ph idx="1"/>
          </p:nvPr>
        </p:nvSpPr>
        <p:spPr/>
        <p:txBody>
          <a:bodyPr/>
          <a:lstStyle/>
          <a:p>
            <a:pPr marL="0" marR="73025" algn="just">
              <a:tabLst>
                <a:tab pos="302260" algn="l"/>
                <a:tab pos="303530" algn="l"/>
              </a:tabLst>
            </a:pPr>
            <a:r>
              <a:rPr lang="en-US" sz="2000" b="1" dirty="0">
                <a:solidFill>
                  <a:srgbClr val="000000"/>
                </a:solidFill>
                <a:latin typeface="Arial" panose="020B0604020202020204" pitchFamily="34" charset="0"/>
                <a:ea typeface="Arial" panose="020B0604020202020204" pitchFamily="34" charset="0"/>
              </a:rPr>
              <a:t>A</a:t>
            </a:r>
            <a:r>
              <a:rPr lang="en-US" sz="2000" b="1" dirty="0">
                <a:solidFill>
                  <a:srgbClr val="000000"/>
                </a:solidFill>
                <a:effectLst/>
                <a:latin typeface="Arial" panose="020B0604020202020204" pitchFamily="34" charset="0"/>
                <a:ea typeface="Arial" panose="020B0604020202020204" pitchFamily="34" charset="0"/>
              </a:rPr>
              <a:t>ppreciated</a:t>
            </a:r>
            <a:r>
              <a:rPr lang="en-US" sz="2000" dirty="0">
                <a:solidFill>
                  <a:srgbClr val="000000"/>
                </a:solidFill>
                <a:effectLst/>
                <a:latin typeface="Arial" panose="020B0604020202020204" pitchFamily="34" charset="0"/>
                <a:ea typeface="Arial" panose="020B0604020202020204" pitchFamily="34" charset="0"/>
              </a:rPr>
              <a:t> the progress made in developing a comprehensive Tsunami Programme -ODTP–RDI Performance Monitoring and Tracking Tool with clear SMART (Specific, Measurable, Achievable, Relevant, and Time-bound) indicators and actions.</a:t>
            </a:r>
            <a:endParaRPr lang="en-US" sz="2000" dirty="0">
              <a:effectLst/>
              <a:latin typeface="Arial" panose="020B0604020202020204" pitchFamily="34" charset="0"/>
              <a:ea typeface="Arial" panose="020B0604020202020204" pitchFamily="34" charset="0"/>
            </a:endParaRPr>
          </a:p>
          <a:p>
            <a:pPr marL="0" marR="73025" indent="0" algn="just">
              <a:buNone/>
              <a:tabLst>
                <a:tab pos="302260" algn="l"/>
                <a:tab pos="303530" algn="l"/>
              </a:tabLst>
            </a:pPr>
            <a:endParaRPr lang="en-US" sz="2000" dirty="0">
              <a:effectLst/>
              <a:latin typeface="Arial" panose="020B0604020202020204" pitchFamily="34" charset="0"/>
              <a:ea typeface="Arial" panose="020B0604020202020204" pitchFamily="34" charset="0"/>
            </a:endParaRPr>
          </a:p>
          <a:p>
            <a:pPr marL="0" marR="73025" algn="just">
              <a:tabLst>
                <a:tab pos="302260" algn="l"/>
                <a:tab pos="303530" algn="l"/>
              </a:tabLst>
            </a:pPr>
            <a:r>
              <a:rPr lang="en-US" sz="2000" b="1" dirty="0">
                <a:solidFill>
                  <a:srgbClr val="000000"/>
                </a:solidFill>
                <a:latin typeface="Arial" panose="020B0604020202020204" pitchFamily="34" charset="0"/>
                <a:ea typeface="Arial" panose="020B0604020202020204" pitchFamily="34" charset="0"/>
              </a:rPr>
              <a:t>A</a:t>
            </a:r>
            <a:r>
              <a:rPr lang="en-US" sz="2000" b="1" dirty="0">
                <a:solidFill>
                  <a:srgbClr val="000000"/>
                </a:solidFill>
                <a:effectLst/>
                <a:latin typeface="Arial" panose="020B0604020202020204" pitchFamily="34" charset="0"/>
                <a:ea typeface="Arial" panose="020B0604020202020204" pitchFamily="34" charset="0"/>
              </a:rPr>
              <a:t>greed </a:t>
            </a:r>
            <a:r>
              <a:rPr lang="en-US" sz="2000" dirty="0">
                <a:solidFill>
                  <a:srgbClr val="000000"/>
                </a:solidFill>
                <a:effectLst/>
                <a:latin typeface="Arial" panose="020B0604020202020204" pitchFamily="34" charset="0"/>
                <a:ea typeface="Arial" panose="020B0604020202020204" pitchFamily="34" charset="0"/>
              </a:rPr>
              <a:t>to further advance the Tsunami Performance Monitoring and Tracking Tool and present an update at the TOWS-Working Group and Task Team meetings scheduled between 20 and 25 February 2025.</a:t>
            </a:r>
            <a:endParaRPr lang="en-US" sz="20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97365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57DA-07B2-C280-ED82-ADA59EBE2FA1}"/>
              </a:ext>
            </a:extLst>
          </p:cNvPr>
          <p:cNvSpPr>
            <a:spLocks noGrp="1"/>
          </p:cNvSpPr>
          <p:nvPr>
            <p:ph type="title"/>
          </p:nvPr>
        </p:nvSpPr>
        <p:spPr/>
        <p:txBody>
          <a:bodyPr/>
          <a:lstStyle/>
          <a:p>
            <a:pPr algn="ctr"/>
            <a:r>
              <a:rPr lang="en-US" dirty="0">
                <a:solidFill>
                  <a:srgbClr val="0070C0"/>
                </a:solidFill>
              </a:rPr>
              <a:t>Final Reflection</a:t>
            </a:r>
          </a:p>
        </p:txBody>
      </p:sp>
      <p:sp>
        <p:nvSpPr>
          <p:cNvPr id="3" name="Content Placeholder 2">
            <a:extLst>
              <a:ext uri="{FF2B5EF4-FFF2-40B4-BE49-F238E27FC236}">
                <a16:creationId xmlns:a16="http://schemas.microsoft.com/office/drawing/2014/main" id="{61D90793-37FE-C73E-7D0C-431C52E5E9C3}"/>
              </a:ext>
            </a:extLst>
          </p:cNvPr>
          <p:cNvSpPr>
            <a:spLocks noGrp="1"/>
          </p:cNvSpPr>
          <p:nvPr>
            <p:ph idx="1"/>
          </p:nvPr>
        </p:nvSpPr>
        <p:spPr/>
        <p:txBody>
          <a:bodyPr>
            <a:normAutofit/>
          </a:bodyPr>
          <a:lstStyle/>
          <a:p>
            <a:r>
              <a:rPr lang="en-US" dirty="0"/>
              <a:t>A “theory of change” development ?</a:t>
            </a:r>
          </a:p>
          <a:p>
            <a:endParaRPr lang="en-US" dirty="0"/>
          </a:p>
          <a:p>
            <a:r>
              <a:rPr lang="en-US" dirty="0"/>
              <a:t>To provide an overview of the outcomes, outputs and goal of the initiative. </a:t>
            </a:r>
          </a:p>
          <a:p>
            <a:endParaRPr lang="en-US" dirty="0"/>
          </a:p>
          <a:p>
            <a:pPr marL="0" indent="0" algn="ctr">
              <a:buNone/>
            </a:pPr>
            <a:r>
              <a:rPr lang="en-US" dirty="0"/>
              <a:t>END </a:t>
            </a:r>
          </a:p>
        </p:txBody>
      </p:sp>
    </p:spTree>
    <p:extLst>
      <p:ext uri="{BB962C8B-B14F-4D97-AF65-F5344CB8AC3E}">
        <p14:creationId xmlns:p14="http://schemas.microsoft.com/office/powerpoint/2010/main" val="425815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C3BC-05A6-DD66-C3AF-1B9EAFFBDDBE}"/>
              </a:ext>
            </a:extLst>
          </p:cNvPr>
          <p:cNvSpPr>
            <a:spLocks noGrp="1"/>
          </p:cNvSpPr>
          <p:nvPr>
            <p:ph type="title"/>
          </p:nvPr>
        </p:nvSpPr>
        <p:spPr>
          <a:xfrm>
            <a:off x="100767" y="609597"/>
            <a:ext cx="5873976" cy="1330841"/>
          </a:xfrm>
        </p:spPr>
        <p:txBody>
          <a:bodyPr>
            <a:normAutofit fontScale="90000"/>
          </a:bodyPr>
          <a:lstStyle/>
          <a:p>
            <a:r>
              <a:rPr lang="en-GB" sz="3700" dirty="0">
                <a:effectLst/>
                <a:latin typeface="Verdana" panose="020B0604030504040204" pitchFamily="34" charset="0"/>
                <a:ea typeface="Times New Roman" panose="02020603050405020304" pitchFamily="18" charset="0"/>
              </a:rPr>
              <a:t>Ocean Decade Tsunami Programme (ODTP) Monitoring and Tracking Tool</a:t>
            </a:r>
            <a:r>
              <a:rPr lang="en-US" sz="3700" dirty="0"/>
              <a:t> </a:t>
            </a:r>
          </a:p>
        </p:txBody>
      </p:sp>
      <p:sp>
        <p:nvSpPr>
          <p:cNvPr id="3" name="Content Placeholder 2">
            <a:extLst>
              <a:ext uri="{FF2B5EF4-FFF2-40B4-BE49-F238E27FC236}">
                <a16:creationId xmlns:a16="http://schemas.microsoft.com/office/drawing/2014/main" id="{BE21D2F9-BDA3-3BC4-FAB3-EEF594831651}"/>
              </a:ext>
            </a:extLst>
          </p:cNvPr>
          <p:cNvSpPr>
            <a:spLocks noGrp="1"/>
          </p:cNvSpPr>
          <p:nvPr>
            <p:ph idx="1"/>
          </p:nvPr>
        </p:nvSpPr>
        <p:spPr>
          <a:xfrm>
            <a:off x="5974743" y="163286"/>
            <a:ext cx="5791433" cy="6466114"/>
          </a:xfrm>
        </p:spPr>
        <p:txBody>
          <a:bodyPr>
            <a:normAutofit/>
          </a:bodyPr>
          <a:lstStyle/>
          <a:p>
            <a:pPr indent="0">
              <a:spcBef>
                <a:spcPts val="1200"/>
              </a:spcBef>
              <a:spcAft>
                <a:spcPts val="1200"/>
              </a:spcAft>
              <a:buNone/>
            </a:pPr>
            <a:r>
              <a:rPr lang="en-US" sz="2000" b="1" i="0" u="none" strike="noStrike" dirty="0">
                <a:solidFill>
                  <a:srgbClr val="C00000"/>
                </a:solidFill>
                <a:effectLst/>
                <a:latin typeface="Arial" panose="020B0604020202020204" pitchFamily="34" charset="0"/>
              </a:rPr>
              <a:t>Current situation?</a:t>
            </a:r>
          </a:p>
          <a:p>
            <a:pPr marL="514350" indent="-285750">
              <a:spcBef>
                <a:spcPts val="1200"/>
              </a:spcBef>
              <a:spcAft>
                <a:spcPts val="1200"/>
              </a:spcAft>
            </a:pPr>
            <a:r>
              <a:rPr lang="en-US" sz="1600" b="1" i="0" u="none" strike="noStrike" dirty="0">
                <a:effectLst/>
                <a:latin typeface="Arial" panose="020B0604020202020204" pitchFamily="34" charset="0"/>
              </a:rPr>
              <a:t>Recalls </a:t>
            </a:r>
            <a:r>
              <a:rPr lang="en-US" sz="1600" i="0" u="none" strike="noStrike" dirty="0">
                <a:effectLst/>
                <a:latin typeface="Arial" panose="020B0604020202020204" pitchFamily="34" charset="0"/>
              </a:rPr>
              <a:t>that the </a:t>
            </a:r>
            <a:r>
              <a:rPr lang="en-US" sz="1600" dirty="0">
                <a:latin typeface="Arial" panose="020B0604020202020204" pitchFamily="34" charset="0"/>
              </a:rPr>
              <a:t>appendices (Appendix 1-4, Pages 60-80)  in the ODTP RDI </a:t>
            </a:r>
            <a:r>
              <a:rPr kumimoji="0" lang="en-US" sz="1600" b="0" i="0" u="none" strike="noStrike" kern="1200" cap="none" spc="0" normalizeH="0" baseline="0" noProof="0" dirty="0">
                <a:ln>
                  <a:noFill/>
                </a:ln>
                <a:effectLst/>
                <a:uLnTx/>
                <a:uFillTx/>
                <a:latin typeface="Arial" panose="020B0604020202020204" pitchFamily="34" charset="0"/>
                <a:ea typeface="+mn-ea"/>
                <a:cs typeface="+mn-cs"/>
              </a:rPr>
              <a:t>(Aug 2023)  </a:t>
            </a:r>
            <a:r>
              <a:rPr lang="en-US" sz="1600" dirty="0">
                <a:latin typeface="Arial" panose="020B0604020202020204" pitchFamily="34" charset="0"/>
              </a:rPr>
              <a:t>was developed  to guide the measurement/assessment  of progress actions (</a:t>
            </a:r>
            <a:r>
              <a:rPr lang="en-US" sz="1600" dirty="0">
                <a:latin typeface="Arial" panose="020B0604020202020204" pitchFamily="34" charset="0"/>
                <a:hlinkClick r:id="rId2"/>
              </a:rPr>
              <a:t>ODTP-RD</a:t>
            </a:r>
            <a:r>
              <a:rPr lang="en-US" sz="1600" dirty="0">
                <a:latin typeface="Arial" panose="020B0604020202020204" pitchFamily="34" charset="0"/>
              </a:rPr>
              <a:t>I).</a:t>
            </a:r>
          </a:p>
          <a:p>
            <a:pPr marL="514350" indent="-285750">
              <a:spcBef>
                <a:spcPts val="1200"/>
              </a:spcBef>
              <a:spcAft>
                <a:spcPts val="1200"/>
              </a:spcAft>
            </a:pPr>
            <a:r>
              <a:rPr lang="en-US" sz="1600" b="1" i="0" u="none" strike="noStrike" dirty="0">
                <a:effectLst/>
                <a:latin typeface="Arial" panose="020B0604020202020204" pitchFamily="34" charset="0"/>
              </a:rPr>
              <a:t>Notes </a:t>
            </a:r>
            <a:r>
              <a:rPr lang="en-US" sz="1600" i="0" u="none" strike="noStrike" dirty="0">
                <a:effectLst/>
                <a:latin typeface="Arial" panose="020B0604020202020204" pitchFamily="34" charset="0"/>
              </a:rPr>
              <a:t>that no progress achieved  to dat</a:t>
            </a:r>
            <a:r>
              <a:rPr lang="en-US" sz="1600" dirty="0">
                <a:latin typeface="Arial" panose="020B0604020202020204" pitchFamily="34" charset="0"/>
              </a:rPr>
              <a:t>e in its implementation. </a:t>
            </a:r>
          </a:p>
          <a:p>
            <a:pPr marL="514350" indent="-285750">
              <a:spcBef>
                <a:spcPts val="1200"/>
              </a:spcBef>
              <a:spcAft>
                <a:spcPts val="1200"/>
              </a:spcAft>
            </a:pPr>
            <a:r>
              <a:rPr lang="en-US" sz="1600" b="1" i="0" u="none" strike="noStrike" dirty="0">
                <a:effectLst/>
                <a:latin typeface="Arial" panose="020B0604020202020204" pitchFamily="34" charset="0"/>
              </a:rPr>
              <a:t>Further notes </a:t>
            </a:r>
            <a:r>
              <a:rPr lang="en-US" sz="1600" b="0" i="0" u="none" strike="noStrike" dirty="0">
                <a:effectLst/>
                <a:latin typeface="Arial" panose="020B0604020202020204" pitchFamily="34" charset="0"/>
              </a:rPr>
              <a:t>the TOWS TT DMP recommendation in Sendai, Japan, 19 - 20 February 2024</a:t>
            </a:r>
            <a:endParaRPr lang="en-US" sz="1600" b="1" dirty="0">
              <a:effectLst/>
              <a:latin typeface="Arial" panose="020B0604020202020204" pitchFamily="34" charset="0"/>
              <a:ea typeface="Arial" panose="020B0604020202020204" pitchFamily="34" charset="0"/>
              <a:cs typeface="Arial" panose="020B0604020202020204" pitchFamily="34" charset="0"/>
            </a:endParaRPr>
          </a:p>
          <a:p>
            <a:pPr marL="971550" lvl="1" indent="-285750">
              <a:spcBef>
                <a:spcPts val="1200"/>
              </a:spcBef>
              <a:spcAft>
                <a:spcPts val="1200"/>
              </a:spcAft>
            </a:pPr>
            <a:r>
              <a:rPr lang="en-US" sz="1600" b="1" dirty="0">
                <a:effectLst/>
                <a:latin typeface="Arial" panose="020B0604020202020204" pitchFamily="34" charset="0"/>
                <a:ea typeface="Arial" panose="020B0604020202020204" pitchFamily="34" charset="0"/>
                <a:cs typeface="Arial" panose="020B0604020202020204" pitchFamily="34" charset="0"/>
              </a:rPr>
              <a:t>Requests</a:t>
            </a:r>
            <a:r>
              <a:rPr lang="en-US" sz="1600" dirty="0">
                <a:effectLst/>
                <a:latin typeface="Arial" panose="020B0604020202020204" pitchFamily="34" charset="0"/>
                <a:ea typeface="Arial" panose="020B0604020202020204" pitchFamily="34" charset="0"/>
                <a:cs typeface="Arial" panose="020B0604020202020204" pitchFamily="34" charset="0"/>
              </a:rPr>
              <a:t> the TT TWO and TT DMP </a:t>
            </a:r>
            <a:r>
              <a:rPr lang="en-US" sz="1600" b="1" dirty="0">
                <a:effectLst/>
                <a:latin typeface="Arial" panose="020B0604020202020204" pitchFamily="34" charset="0"/>
                <a:ea typeface="Arial" panose="020B0604020202020204" pitchFamily="34" charset="0"/>
                <a:cs typeface="Arial" panose="020B0604020202020204" pitchFamily="34" charset="0"/>
              </a:rPr>
              <a:t>to develop KPIs for the relevant sections of the ODTP Research &amp; Development Implementation Plan (RDIP) to monitor progress.</a:t>
            </a:r>
            <a:endParaRPr lang="en-US" sz="1600" b="1" dirty="0">
              <a:latin typeface="Cambria" panose="02040503050406030204" pitchFamily="18" charset="0"/>
              <a:ea typeface="SimSun" panose="02010600030101010101" pitchFamily="2" charset="-122"/>
              <a:cs typeface="Arial" panose="020B0604020202020204" pitchFamily="34" charset="0"/>
            </a:endParaRPr>
          </a:p>
          <a:p>
            <a:pPr marL="971550" lvl="1" indent="-285750">
              <a:spcBef>
                <a:spcPts val="1200"/>
              </a:spcBef>
              <a:spcAft>
                <a:spcPts val="1200"/>
              </a:spcAft>
            </a:pPr>
            <a:r>
              <a:rPr lang="en-US" sz="1600" b="1" dirty="0">
                <a:effectLst/>
                <a:latin typeface="Arial" panose="020B0604020202020204" pitchFamily="34" charset="0"/>
                <a:ea typeface="Arial" panose="020B0604020202020204" pitchFamily="34" charset="0"/>
                <a:cs typeface="Arial" panose="020B0604020202020204" pitchFamily="34" charset="0"/>
              </a:rPr>
              <a:t>Requests</a:t>
            </a:r>
            <a:r>
              <a:rPr lang="en-US" sz="1600" dirty="0">
                <a:effectLst/>
                <a:latin typeface="Arial" panose="020B0604020202020204" pitchFamily="34" charset="0"/>
                <a:ea typeface="Arial" panose="020B0604020202020204" pitchFamily="34" charset="0"/>
                <a:cs typeface="Arial" panose="020B0604020202020204" pitchFamily="34" charset="0"/>
              </a:rPr>
              <a:t> the Secretariat </a:t>
            </a:r>
            <a:r>
              <a:rPr lang="en-US" sz="1600" b="1" dirty="0">
                <a:effectLst/>
                <a:latin typeface="Arial" panose="020B0604020202020204" pitchFamily="34" charset="0"/>
                <a:ea typeface="Arial" panose="020B0604020202020204" pitchFamily="34" charset="0"/>
                <a:cs typeface="Arial" panose="020B0604020202020204" pitchFamily="34" charset="0"/>
              </a:rPr>
              <a:t>develop a reporting mechanism </a:t>
            </a:r>
            <a:r>
              <a:rPr lang="en-US" sz="1600" dirty="0">
                <a:effectLst/>
                <a:latin typeface="Arial" panose="020B0604020202020204" pitchFamily="34" charset="0"/>
                <a:ea typeface="Arial" panose="020B0604020202020204" pitchFamily="34" charset="0"/>
                <a:cs typeface="Arial" panose="020B0604020202020204" pitchFamily="34" charset="0"/>
              </a:rPr>
              <a:t>to allow ICGs to report progress on related projects within the Ocean Decade and against the ODTP RDIP KPIs, aligning this with the proposed Global KPI Framework for the UNESCO-IOC Tsunami Programme.</a:t>
            </a:r>
          </a:p>
          <a:p>
            <a:endParaRPr lang="en-US" sz="1000" dirty="0"/>
          </a:p>
        </p:txBody>
      </p:sp>
      <p:pic>
        <p:nvPicPr>
          <p:cNvPr id="7" name="Picture 6">
            <a:extLst>
              <a:ext uri="{FF2B5EF4-FFF2-40B4-BE49-F238E27FC236}">
                <a16:creationId xmlns:a16="http://schemas.microsoft.com/office/drawing/2014/main" id="{B288C8F6-3742-D548-7637-733AE5181B4B}"/>
              </a:ext>
            </a:extLst>
          </p:cNvPr>
          <p:cNvPicPr>
            <a:picLocks noChangeAspect="1"/>
          </p:cNvPicPr>
          <p:nvPr/>
        </p:nvPicPr>
        <p:blipFill>
          <a:blip r:embed="rId3"/>
          <a:srcRect l="8210" r="4715" b="-3"/>
          <a:stretch/>
        </p:blipFill>
        <p:spPr>
          <a:xfrm>
            <a:off x="251669" y="2427513"/>
            <a:ext cx="6001703" cy="3962401"/>
          </a:xfrm>
          <a:prstGeom prst="rect">
            <a:avLst/>
          </a:prstGeom>
        </p:spPr>
      </p:pic>
    </p:spTree>
    <p:extLst>
      <p:ext uri="{BB962C8B-B14F-4D97-AF65-F5344CB8AC3E}">
        <p14:creationId xmlns:p14="http://schemas.microsoft.com/office/powerpoint/2010/main" val="213046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4817-79F7-4B4B-2F6D-28E1C5B515C6}"/>
              </a:ext>
            </a:extLst>
          </p:cNvPr>
          <p:cNvSpPr>
            <a:spLocks noGrp="1"/>
          </p:cNvSpPr>
          <p:nvPr>
            <p:ph type="title"/>
          </p:nvPr>
        </p:nvSpPr>
        <p:spPr>
          <a:xfrm>
            <a:off x="761803" y="350196"/>
            <a:ext cx="4646904" cy="1624520"/>
          </a:xfrm>
        </p:spPr>
        <p:txBody>
          <a:bodyPr anchor="ctr">
            <a:normAutofit/>
          </a:bodyPr>
          <a:lstStyle/>
          <a:p>
            <a:r>
              <a:rPr lang="en-US" sz="4000" dirty="0">
                <a:solidFill>
                  <a:srgbClr val="0070C0"/>
                </a:solidFill>
              </a:rPr>
              <a:t>THINKING …</a:t>
            </a:r>
          </a:p>
        </p:txBody>
      </p:sp>
      <p:sp>
        <p:nvSpPr>
          <p:cNvPr id="3" name="Content Placeholder 2">
            <a:extLst>
              <a:ext uri="{FF2B5EF4-FFF2-40B4-BE49-F238E27FC236}">
                <a16:creationId xmlns:a16="http://schemas.microsoft.com/office/drawing/2014/main" id="{C15729FD-CB45-4DFA-6F2F-BFC78292E088}"/>
              </a:ext>
            </a:extLst>
          </p:cNvPr>
          <p:cNvSpPr>
            <a:spLocks noGrp="1"/>
          </p:cNvSpPr>
          <p:nvPr>
            <p:ph idx="1"/>
          </p:nvPr>
        </p:nvSpPr>
        <p:spPr>
          <a:xfrm>
            <a:off x="761802" y="2743200"/>
            <a:ext cx="4646905" cy="3613149"/>
          </a:xfrm>
        </p:spPr>
        <p:txBody>
          <a:bodyPr anchor="ctr">
            <a:normAutofit lnSpcReduction="10000"/>
          </a:bodyPr>
          <a:lstStyle/>
          <a:p>
            <a:pPr marL="514350" indent="-285750">
              <a:spcBef>
                <a:spcPts val="1200"/>
              </a:spcBef>
              <a:spcAft>
                <a:spcPts val="1200"/>
              </a:spcAft>
            </a:pPr>
            <a:r>
              <a:rPr lang="en-US" sz="2000" dirty="0">
                <a:latin typeface="Arial" panose="020B0604020202020204" pitchFamily="34" charset="0"/>
                <a:ea typeface="SimSun" panose="02010600030101010101" pitchFamily="2" charset="-122"/>
                <a:cs typeface="Arial" panose="020B0604020202020204" pitchFamily="34" charset="0"/>
              </a:rPr>
              <a:t>A closer analysis  clearly indicated the need to further improve the ODTP RDI KPI   </a:t>
            </a:r>
            <a:r>
              <a:rPr kumimoji="0" lang="en-US" sz="2000" b="0" i="0" u="none" strike="noStrike" kern="120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rPr>
              <a:t>to successfully report on the progress of the  ODTP related actions. </a:t>
            </a:r>
          </a:p>
          <a:p>
            <a:pPr marL="514350" indent="-285750">
              <a:spcBef>
                <a:spcPts val="1200"/>
              </a:spcBef>
              <a:spcAft>
                <a:spcPts val="1200"/>
              </a:spcAft>
            </a:pPr>
            <a:r>
              <a:rPr lang="en-US" sz="2000" dirty="0">
                <a:latin typeface="Arial" panose="020B0604020202020204" pitchFamily="34" charset="0"/>
                <a:ea typeface="SimSun" panose="02010600030101010101" pitchFamily="2" charset="-122"/>
                <a:cs typeface="Arial" panose="020B0604020202020204" pitchFamily="34" charset="0"/>
              </a:rPr>
              <a:t>There are other </a:t>
            </a:r>
            <a:r>
              <a:rPr lang="en-US" sz="2000" dirty="0"/>
              <a:t>related KPI assessments e.g. Global Tsunami Performance Monitoring Framework - KPI, Vision 2030 White Paper etc.</a:t>
            </a:r>
          </a:p>
          <a:p>
            <a:pPr marL="514350" indent="-285750">
              <a:spcBef>
                <a:spcPts val="1200"/>
              </a:spcBef>
              <a:spcAft>
                <a:spcPts val="1200"/>
              </a:spcAft>
            </a:pPr>
            <a:r>
              <a:rPr lang="en-US" sz="2000" dirty="0"/>
              <a:t>How to bring new ideas and clarity to the methodology and process?</a:t>
            </a:r>
          </a:p>
          <a:p>
            <a:pPr marL="514350" indent="-285750">
              <a:spcBef>
                <a:spcPts val="1200"/>
              </a:spcBef>
              <a:spcAft>
                <a:spcPts val="1200"/>
              </a:spcAft>
            </a:pPr>
            <a:endParaRPr lang="en-US" sz="2000" dirty="0">
              <a:effectLst/>
              <a:ea typeface="Arial" panose="020B0604020202020204" pitchFamily="34" charset="0"/>
              <a:cs typeface="Arial" panose="020B0604020202020204" pitchFamily="34" charset="0"/>
            </a:endParaRPr>
          </a:p>
          <a:p>
            <a:endParaRPr lang="en-US" sz="2000" dirty="0"/>
          </a:p>
        </p:txBody>
      </p:sp>
      <p:pic>
        <p:nvPicPr>
          <p:cNvPr id="1026" name="Picture 2" descr="Clear Thinking – About Common Sense">
            <a:extLst>
              <a:ext uri="{FF2B5EF4-FFF2-40B4-BE49-F238E27FC236}">
                <a16:creationId xmlns:a16="http://schemas.microsoft.com/office/drawing/2014/main" id="{B8CE7029-CF18-8066-9E22-2CF4B05BF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35" r="4076"/>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52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6487-4722-5077-8A03-DB2C008ADAD6}"/>
            </a:ext>
          </a:extLst>
        </p:cNvPr>
        <p:cNvGrpSpPr/>
        <p:nvPr/>
      </p:nvGrpSpPr>
      <p:grpSpPr>
        <a:xfrm>
          <a:off x="0" y="0"/>
          <a:ext cx="0" cy="0"/>
          <a:chOff x="0" y="0"/>
          <a:chExt cx="0" cy="0"/>
        </a:xfrm>
      </p:grpSpPr>
      <p:pic>
        <p:nvPicPr>
          <p:cNvPr id="5" name="Picture 4" descr="A wall painted with an arrow and a dartboard">
            <a:extLst>
              <a:ext uri="{FF2B5EF4-FFF2-40B4-BE49-F238E27FC236}">
                <a16:creationId xmlns:a16="http://schemas.microsoft.com/office/drawing/2014/main" id="{8CF2A7A7-4582-E968-4575-BA48DF7B81EA}"/>
              </a:ext>
            </a:extLst>
          </p:cNvPr>
          <p:cNvPicPr>
            <a:picLocks noChangeAspect="1"/>
          </p:cNvPicPr>
          <p:nvPr/>
        </p:nvPicPr>
        <p:blipFill>
          <a:blip r:embed="rId2"/>
          <a:srcRect t="17335" r="-2" b="1827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074" name="Picture 2">
            <a:extLst>
              <a:ext uri="{FF2B5EF4-FFF2-40B4-BE49-F238E27FC236}">
                <a16:creationId xmlns:a16="http://schemas.microsoft.com/office/drawing/2014/main" id="{E242BC2B-3258-B98D-AF77-754DB7742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8151"/>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292799-0515-AFDB-6215-309A68F5ED1C}"/>
              </a:ext>
            </a:extLst>
          </p:cNvPr>
          <p:cNvSpPr>
            <a:spLocks noGrp="1"/>
          </p:cNvSpPr>
          <p:nvPr>
            <p:ph type="title"/>
          </p:nvPr>
        </p:nvSpPr>
        <p:spPr>
          <a:xfrm>
            <a:off x="448056" y="859536"/>
            <a:ext cx="4832802" cy="1243584"/>
          </a:xfrm>
        </p:spPr>
        <p:txBody>
          <a:bodyPr>
            <a:normAutofit/>
          </a:bodyPr>
          <a:lstStyle/>
          <a:p>
            <a:r>
              <a:rPr lang="en-US" sz="3200" b="1" i="0" dirty="0">
                <a:solidFill>
                  <a:srgbClr val="0070C0"/>
                </a:solidFill>
                <a:effectLst/>
                <a:latin typeface="Gilroy"/>
              </a:rPr>
              <a:t>Key Issues &amp; Challenges</a:t>
            </a:r>
            <a:br>
              <a:rPr lang="en-US" sz="2600" b="1" i="0" dirty="0">
                <a:effectLst/>
                <a:latin typeface="Gilroy"/>
              </a:rPr>
            </a:br>
            <a:endParaRPr lang="en-US" sz="2600" dirty="0"/>
          </a:p>
        </p:txBody>
      </p:sp>
      <p:sp>
        <p:nvSpPr>
          <p:cNvPr id="3" name="Content Placeholder 2">
            <a:extLst>
              <a:ext uri="{FF2B5EF4-FFF2-40B4-BE49-F238E27FC236}">
                <a16:creationId xmlns:a16="http://schemas.microsoft.com/office/drawing/2014/main" id="{D857E6B7-D056-3FED-B704-470DF7DFE791}"/>
              </a:ext>
            </a:extLst>
          </p:cNvPr>
          <p:cNvSpPr>
            <a:spLocks noGrp="1"/>
          </p:cNvSpPr>
          <p:nvPr>
            <p:ph idx="1"/>
          </p:nvPr>
        </p:nvSpPr>
        <p:spPr>
          <a:xfrm>
            <a:off x="448056" y="1970691"/>
            <a:ext cx="4832803" cy="4206272"/>
          </a:xfrm>
        </p:spPr>
        <p:txBody>
          <a:bodyPr>
            <a:normAutofit lnSpcReduction="10000"/>
          </a:bodyPr>
          <a:lstStyle/>
          <a:p>
            <a:r>
              <a:rPr lang="en-US" sz="1800" b="1" i="0" dirty="0">
                <a:solidFill>
                  <a:srgbClr val="0070C0"/>
                </a:solidFill>
                <a:effectLst/>
                <a:highlight>
                  <a:srgbClr val="FFFFFF"/>
                </a:highlight>
              </a:rPr>
              <a:t>SMART indicators</a:t>
            </a:r>
            <a:r>
              <a:rPr lang="en-US" sz="1800" b="0" i="0" dirty="0">
                <a:solidFill>
                  <a:srgbClr val="202124"/>
                </a:solidFill>
                <a:effectLst/>
                <a:highlight>
                  <a:srgbClr val="FFFFFF"/>
                </a:highlight>
              </a:rPr>
              <a:t>( </a:t>
            </a:r>
            <a:r>
              <a:rPr lang="en-US" sz="1800" dirty="0">
                <a:solidFill>
                  <a:srgbClr val="202124"/>
                </a:solidFill>
                <a:highlight>
                  <a:srgbClr val="FFFFFF"/>
                </a:highlight>
              </a:rPr>
              <a:t>S</a:t>
            </a:r>
            <a:r>
              <a:rPr lang="en-US" sz="1800" b="0" i="0" dirty="0">
                <a:solidFill>
                  <a:srgbClr val="040C28"/>
                </a:solidFill>
                <a:effectLst/>
              </a:rPr>
              <a:t>pecific, Measurable, Achievable, Relevant: </a:t>
            </a:r>
          </a:p>
          <a:p>
            <a:pPr lvl="1">
              <a:buFont typeface="Wingdings" panose="05000000000000000000" pitchFamily="2" charset="2"/>
              <a:buChar char="Ø"/>
            </a:pPr>
            <a:r>
              <a:rPr lang="en-US" sz="1800" b="0" i="0" dirty="0">
                <a:solidFill>
                  <a:srgbClr val="C00000"/>
                </a:solidFill>
                <a:effectLst/>
              </a:rPr>
              <a:t>Are they SMART indicators?  Very technical in details designed by technical experts.</a:t>
            </a:r>
          </a:p>
          <a:p>
            <a:r>
              <a:rPr lang="en-US" sz="1800" b="1" dirty="0">
                <a:solidFill>
                  <a:srgbClr val="0070C0"/>
                </a:solidFill>
              </a:rPr>
              <a:t>Level of detail/ granularity</a:t>
            </a:r>
            <a:r>
              <a:rPr lang="en-US" sz="1800" dirty="0"/>
              <a:t>: </a:t>
            </a:r>
          </a:p>
          <a:p>
            <a:pPr lvl="1">
              <a:buFont typeface="Wingdings" panose="05000000000000000000" pitchFamily="2" charset="2"/>
              <a:buChar char="Ø"/>
            </a:pPr>
            <a:r>
              <a:rPr lang="en-US" sz="1800" dirty="0">
                <a:solidFill>
                  <a:srgbClr val="C00000"/>
                </a:solidFill>
              </a:rPr>
              <a:t>Are there too many indicators  and too granular?</a:t>
            </a:r>
          </a:p>
          <a:p>
            <a:r>
              <a:rPr lang="en-US" sz="1800" b="1" dirty="0">
                <a:solidFill>
                  <a:srgbClr val="0070C0"/>
                </a:solidFill>
              </a:rPr>
              <a:t>Strategic fit /efficiency/seamless challenges</a:t>
            </a:r>
            <a:r>
              <a:rPr lang="en-US" sz="1800" dirty="0">
                <a:solidFill>
                  <a:srgbClr val="0070C0"/>
                </a:solidFill>
              </a:rPr>
              <a:t>: </a:t>
            </a:r>
          </a:p>
          <a:p>
            <a:pPr lvl="1">
              <a:buFont typeface="Wingdings" panose="05000000000000000000" pitchFamily="2" charset="2"/>
              <a:buChar char="Ø"/>
            </a:pPr>
            <a:r>
              <a:rPr lang="en-US" sz="1800" dirty="0">
                <a:solidFill>
                  <a:srgbClr val="C00000"/>
                </a:solidFill>
              </a:rPr>
              <a:t>How can KPIs from one assessment framework be used efficiently and seamlessly, avoiding duplication in assessments and reporting efforts, especially important  in a resource and staff constraint environment?</a:t>
            </a:r>
          </a:p>
          <a:p>
            <a:endParaRPr lang="en-US" sz="1700" b="0" i="0" dirty="0">
              <a:effectLst/>
              <a:latin typeface="Gilroy"/>
            </a:endParaRPr>
          </a:p>
          <a:p>
            <a:endParaRPr lang="en-US" sz="1700" dirty="0"/>
          </a:p>
        </p:txBody>
      </p:sp>
    </p:spTree>
    <p:extLst>
      <p:ext uri="{BB962C8B-B14F-4D97-AF65-F5344CB8AC3E}">
        <p14:creationId xmlns:p14="http://schemas.microsoft.com/office/powerpoint/2010/main" val="10611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FCC8-4D97-DDE0-C26A-C6CBC90FD209}"/>
              </a:ext>
            </a:extLst>
          </p:cNvPr>
          <p:cNvSpPr>
            <a:spLocks noGrp="1"/>
          </p:cNvSpPr>
          <p:nvPr>
            <p:ph type="title"/>
          </p:nvPr>
        </p:nvSpPr>
        <p:spPr/>
        <p:txBody>
          <a:bodyPr>
            <a:normAutofit fontScale="90000"/>
          </a:bodyPr>
          <a:lstStyle/>
          <a:p>
            <a:pPr algn="ctr"/>
            <a:r>
              <a:rPr lang="en-GB" sz="3600" dirty="0">
                <a:solidFill>
                  <a:srgbClr val="0070C0"/>
                </a:solidFill>
                <a:effectLst/>
                <a:latin typeface="Verdana" panose="020B0604030504040204" pitchFamily="34" charset="0"/>
                <a:ea typeface="Times New Roman" panose="02020603050405020304" pitchFamily="18" charset="0"/>
              </a:rPr>
              <a:t>Ocean Decade Tsunami Programme </a:t>
            </a:r>
            <a:br>
              <a:rPr lang="en-GB" sz="3600" dirty="0">
                <a:solidFill>
                  <a:srgbClr val="0070C0"/>
                </a:solidFill>
                <a:effectLst/>
                <a:latin typeface="Verdana" panose="020B0604030504040204" pitchFamily="34" charset="0"/>
                <a:ea typeface="Times New Roman" panose="02020603050405020304" pitchFamily="18" charset="0"/>
              </a:rPr>
            </a:br>
            <a:r>
              <a:rPr lang="en-GB" sz="3600" dirty="0">
                <a:solidFill>
                  <a:srgbClr val="0070C0"/>
                </a:solidFill>
                <a:effectLst/>
                <a:latin typeface="Verdana" panose="020B0604030504040204" pitchFamily="34" charset="0"/>
                <a:ea typeface="Times New Roman" panose="02020603050405020304" pitchFamily="18" charset="0"/>
              </a:rPr>
              <a:t>Monitoring and Tracking Tool</a:t>
            </a:r>
            <a:r>
              <a:rPr lang="en-US" sz="3600" dirty="0">
                <a:solidFill>
                  <a:srgbClr val="0070C0"/>
                </a:solidFill>
              </a:rPr>
              <a:t> </a:t>
            </a:r>
            <a:br>
              <a:rPr lang="en-US" sz="3600" dirty="0">
                <a:solidFill>
                  <a:srgbClr val="0070C0"/>
                </a:solidFill>
              </a:rPr>
            </a:br>
            <a:r>
              <a:rPr lang="en-US" sz="3600" dirty="0">
                <a:solidFill>
                  <a:srgbClr val="FF0000"/>
                </a:solidFill>
              </a:rPr>
              <a:t>WHAT IT IS  AND WHAT IT IS NOT  ?</a:t>
            </a:r>
          </a:p>
        </p:txBody>
      </p:sp>
      <p:graphicFrame>
        <p:nvGraphicFramePr>
          <p:cNvPr id="4" name="Content Placeholder 3">
            <a:extLst>
              <a:ext uri="{FF2B5EF4-FFF2-40B4-BE49-F238E27FC236}">
                <a16:creationId xmlns:a16="http://schemas.microsoft.com/office/drawing/2014/main" id="{2487F263-EE20-34F9-AAFC-265BD08172C0}"/>
              </a:ext>
            </a:extLst>
          </p:cNvPr>
          <p:cNvGraphicFramePr>
            <a:graphicFrameLocks noGrp="1"/>
          </p:cNvGraphicFramePr>
          <p:nvPr>
            <p:ph idx="1"/>
          </p:nvPr>
        </p:nvGraphicFramePr>
        <p:xfrm>
          <a:off x="382327" y="1656000"/>
          <a:ext cx="66947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1A8B62B-32F7-5557-11BD-DFD333AB57F6}"/>
              </a:ext>
            </a:extLst>
          </p:cNvPr>
          <p:cNvSpPr txBox="1"/>
          <p:nvPr/>
        </p:nvSpPr>
        <p:spPr>
          <a:xfrm>
            <a:off x="8077200" y="1881198"/>
            <a:ext cx="3732473" cy="3970318"/>
          </a:xfrm>
          <a:prstGeom prst="rect">
            <a:avLst/>
          </a:prstGeom>
          <a:noFill/>
        </p:spPr>
        <p:txBody>
          <a:bodyPr wrap="square" rtlCol="0">
            <a:spAutoFit/>
          </a:bodyPr>
          <a:lstStyle/>
          <a:p>
            <a:r>
              <a:rPr lang="en-US" sz="2800" dirty="0"/>
              <a:t>The ODTP  Monitoring and Tracking Tool to be applied only to endorsed Ocean Decade Actions relevant to the ODTP  while the ICG/GTKPI is designed for the entire Tsunami Programme</a:t>
            </a:r>
          </a:p>
        </p:txBody>
      </p:sp>
      <p:cxnSp>
        <p:nvCxnSpPr>
          <p:cNvPr id="7" name="Straight Arrow Connector 6">
            <a:extLst>
              <a:ext uri="{FF2B5EF4-FFF2-40B4-BE49-F238E27FC236}">
                <a16:creationId xmlns:a16="http://schemas.microsoft.com/office/drawing/2014/main" id="{8FEDB841-11D0-A72A-0425-C4147C78BEC5}"/>
              </a:ext>
            </a:extLst>
          </p:cNvPr>
          <p:cNvCxnSpPr>
            <a:cxnSpLocks/>
          </p:cNvCxnSpPr>
          <p:nvPr/>
        </p:nvCxnSpPr>
        <p:spPr>
          <a:xfrm flipH="1">
            <a:off x="6966858" y="2394857"/>
            <a:ext cx="990600" cy="0"/>
          </a:xfrm>
          <a:prstGeom prst="straightConnector1">
            <a:avLst/>
          </a:prstGeom>
          <a:ln w="1809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D512443-0943-DDB8-1F6A-0B7887B99DF1}"/>
              </a:ext>
            </a:extLst>
          </p:cNvPr>
          <p:cNvCxnSpPr>
            <a:cxnSpLocks/>
          </p:cNvCxnSpPr>
          <p:nvPr/>
        </p:nvCxnSpPr>
        <p:spPr>
          <a:xfrm flipH="1">
            <a:off x="6792687" y="4582885"/>
            <a:ext cx="990600" cy="0"/>
          </a:xfrm>
          <a:prstGeom prst="straightConnector1">
            <a:avLst/>
          </a:prstGeom>
          <a:ln w="1809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57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3DE9-EF3E-B6BD-D1AD-C5AA77F2B227}"/>
              </a:ext>
            </a:extLst>
          </p:cNvPr>
          <p:cNvSpPr>
            <a:spLocks noGrp="1"/>
          </p:cNvSpPr>
          <p:nvPr>
            <p:ph type="title"/>
          </p:nvPr>
        </p:nvSpPr>
        <p:spPr>
          <a:xfrm>
            <a:off x="793662" y="386930"/>
            <a:ext cx="10066122" cy="1298448"/>
          </a:xfrm>
        </p:spPr>
        <p:txBody>
          <a:bodyPr anchor="b">
            <a:normAutofit/>
          </a:bodyPr>
          <a:lstStyle/>
          <a:p>
            <a:pPr algn="ctr"/>
            <a:r>
              <a:rPr lang="en-US" sz="4800"/>
              <a:t>Way Forward?</a:t>
            </a:r>
            <a:endParaRPr lang="en-US" sz="4800" dirty="0"/>
          </a:p>
        </p:txBody>
      </p:sp>
      <p:sp>
        <p:nvSpPr>
          <p:cNvPr id="3" name="Content Placeholder 2">
            <a:extLst>
              <a:ext uri="{FF2B5EF4-FFF2-40B4-BE49-F238E27FC236}">
                <a16:creationId xmlns:a16="http://schemas.microsoft.com/office/drawing/2014/main" id="{32B9460D-E0DC-C64F-0216-E15894005319}"/>
              </a:ext>
            </a:extLst>
          </p:cNvPr>
          <p:cNvSpPr>
            <a:spLocks noGrp="1"/>
          </p:cNvSpPr>
          <p:nvPr>
            <p:ph idx="1"/>
          </p:nvPr>
        </p:nvSpPr>
        <p:spPr>
          <a:xfrm>
            <a:off x="236356" y="1354239"/>
            <a:ext cx="11161982" cy="5503762"/>
          </a:xfrm>
        </p:spPr>
        <p:txBody>
          <a:bodyPr anchor="ctr">
            <a:normAutofit/>
          </a:bodyPr>
          <a:lstStyle/>
          <a:p>
            <a:pPr marL="0" marR="0">
              <a:spcBef>
                <a:spcPts val="600"/>
              </a:spcBef>
              <a:spcAft>
                <a:spcPts val="600"/>
              </a:spcAft>
            </a:pPr>
            <a:r>
              <a:rPr lang="en-GB" sz="1800" dirty="0">
                <a:effectLst/>
                <a:latin typeface="Verdana" panose="020B0604030504040204" pitchFamily="34" charset="0"/>
                <a:ea typeface="Times New Roman" panose="02020603050405020304" pitchFamily="18" charset="0"/>
                <a:cs typeface="Arial" panose="020B0604020202020204" pitchFamily="34" charset="0"/>
              </a:rPr>
              <a:t>The TRS inspires to develop an </a:t>
            </a:r>
            <a:r>
              <a:rPr lang="en-GB" sz="1800" b="1" dirty="0">
                <a:effectLst/>
                <a:latin typeface="Verdana" panose="020B0604030504040204" pitchFamily="34" charset="0"/>
                <a:ea typeface="Times New Roman" panose="02020603050405020304" pitchFamily="18" charset="0"/>
              </a:rPr>
              <a:t>Ocean Decade Tsunami Programme –Monitoring and Tracking Tool</a:t>
            </a:r>
            <a:r>
              <a:rPr lang="en-GB" sz="1800" dirty="0">
                <a:effectLst/>
                <a:latin typeface="Verdana" panose="020B0604030504040204" pitchFamily="34" charset="0"/>
                <a:ea typeface="Times New Roman" panose="02020603050405020304" pitchFamily="18" charset="0"/>
              </a:rPr>
              <a:t> to better support implementation, tracking and monitoring of the ODTP</a:t>
            </a:r>
            <a:r>
              <a:rPr lang="en-GB" sz="1800" b="1" dirty="0">
                <a:effectLst/>
                <a:latin typeface="Verdana" panose="020B0604030504040204" pitchFamily="34" charset="0"/>
                <a:ea typeface="Times New Roman" panose="02020603050405020304" pitchFamily="18" charset="0"/>
              </a:rPr>
              <a:t>.</a:t>
            </a:r>
            <a:r>
              <a:rPr lang="en-GB" sz="1800" dirty="0">
                <a:effectLst/>
                <a:latin typeface="Verdana" panose="020B0604030504040204" pitchFamily="34" charset="0"/>
                <a:ea typeface="Times New Roman" panose="02020603050405020304" pitchFamily="18" charset="0"/>
              </a:rPr>
              <a:t> ODTP-Monitoring and Tracking Tool aligns </a:t>
            </a:r>
          </a:p>
          <a:p>
            <a:pPr marL="628650" lvl="1" indent="-400050">
              <a:spcBef>
                <a:spcPts val="600"/>
              </a:spcBef>
              <a:spcAft>
                <a:spcPts val="600"/>
              </a:spcAft>
              <a:buFont typeface="+mj-lt"/>
              <a:buAutoNum type="romanUcPeriod"/>
            </a:pPr>
            <a:r>
              <a:rPr lang="en-GB" sz="1800" b="1" dirty="0">
                <a:effectLst/>
                <a:latin typeface="Verdana" panose="020B0604030504040204" pitchFamily="34" charset="0"/>
                <a:ea typeface="Times New Roman" panose="02020603050405020304" pitchFamily="18" charset="0"/>
              </a:rPr>
              <a:t>Clear SMART</a:t>
            </a:r>
            <a:r>
              <a:rPr lang="en-GB" sz="1800" dirty="0">
                <a:effectLst/>
                <a:latin typeface="Verdana" panose="020B0604030504040204" pitchFamily="34" charset="0"/>
                <a:ea typeface="Times New Roman" panose="02020603050405020304" pitchFamily="18" charset="0"/>
              </a:rPr>
              <a:t> (Specific, Measurable, Achievable, Relevant, and Time-bound) </a:t>
            </a:r>
            <a:r>
              <a:rPr lang="en-GB" sz="1800" b="1" dirty="0">
                <a:effectLst/>
                <a:latin typeface="Verdana" panose="020B0604030504040204" pitchFamily="34" charset="0"/>
                <a:ea typeface="Times New Roman" panose="02020603050405020304" pitchFamily="18" charset="0"/>
              </a:rPr>
              <a:t>Actions</a:t>
            </a:r>
            <a:r>
              <a:rPr lang="en-GB" sz="1800" dirty="0">
                <a:effectLst/>
                <a:latin typeface="Verdana" panose="020B0604030504040204" pitchFamily="34" charset="0"/>
                <a:ea typeface="Times New Roman" panose="02020603050405020304" pitchFamily="18" charset="0"/>
              </a:rPr>
              <a:t> </a:t>
            </a:r>
          </a:p>
          <a:p>
            <a:pPr marL="628650" lvl="1" indent="-400050">
              <a:spcBef>
                <a:spcPts val="600"/>
              </a:spcBef>
              <a:spcAft>
                <a:spcPts val="600"/>
              </a:spcAft>
              <a:buFont typeface="+mj-lt"/>
              <a:buAutoNum type="romanUcPeriod"/>
            </a:pPr>
            <a:r>
              <a:rPr lang="en-GB" sz="1800" dirty="0">
                <a:effectLst/>
                <a:latin typeface="Verdana" panose="020B0604030504040204" pitchFamily="34" charset="0"/>
                <a:ea typeface="Times New Roman" panose="02020603050405020304" pitchFamily="18" charset="0"/>
              </a:rPr>
              <a:t>Aligns with:</a:t>
            </a:r>
          </a:p>
          <a:p>
            <a:pPr marL="1085850" lvl="2" indent="-400050">
              <a:spcBef>
                <a:spcPts val="600"/>
              </a:spcBef>
              <a:spcAft>
                <a:spcPts val="600"/>
              </a:spcAft>
              <a:buFont typeface="+mj-lt"/>
              <a:buAutoNum type="romanUcPeriod"/>
            </a:pPr>
            <a:r>
              <a:rPr lang="en-GB" sz="1800" dirty="0">
                <a:effectLst/>
                <a:latin typeface="Verdana" panose="020B0604030504040204" pitchFamily="34" charset="0"/>
                <a:ea typeface="Times New Roman" panose="02020603050405020304" pitchFamily="18" charset="0"/>
              </a:rPr>
              <a:t>  future </a:t>
            </a:r>
            <a:r>
              <a:rPr lang="en-GB" sz="1800" kern="1200" dirty="0">
                <a:effectLst/>
                <a:latin typeface="Verdana" panose="020B0604030504040204" pitchFamily="34" charset="0"/>
                <a:ea typeface="SimSun" panose="02010600030101010101" pitchFamily="2" charset="-122"/>
                <a:cs typeface="Times New Roman" panose="02020603050405020304" pitchFamily="18" charset="0"/>
              </a:rPr>
              <a:t>Global Key Performance Indicator (KPI) Framework spearheaded by the Pacific Tsunami Warning System with the aim of reporting to the Sendai Framework for Disaster Risk Reduction</a:t>
            </a:r>
            <a:endParaRPr lang="en-GB" sz="1800" dirty="0">
              <a:effectLst/>
              <a:latin typeface="Verdana" panose="020B0604030504040204" pitchFamily="34" charset="0"/>
              <a:ea typeface="Times New Roman" panose="02020603050405020304" pitchFamily="18" charset="0"/>
            </a:endParaRPr>
          </a:p>
          <a:p>
            <a:pPr marL="1085850" lvl="2" indent="-400050">
              <a:spcBef>
                <a:spcPts val="600"/>
              </a:spcBef>
              <a:spcAft>
                <a:spcPts val="600"/>
              </a:spcAft>
              <a:buFont typeface="+mj-lt"/>
              <a:buAutoNum type="romanUcPeriod"/>
            </a:pPr>
            <a:r>
              <a:rPr lang="en-GB" sz="1800" dirty="0">
                <a:latin typeface="Verdana" panose="020B0604030504040204" pitchFamily="34" charset="0"/>
                <a:ea typeface="Times New Roman" panose="02020603050405020304" pitchFamily="18" charset="0"/>
              </a:rPr>
              <a:t>a</a:t>
            </a:r>
            <a:r>
              <a:rPr lang="en-GB" sz="1800" dirty="0">
                <a:effectLst/>
                <a:latin typeface="Verdana" panose="020B0604030504040204" pitchFamily="34" charset="0"/>
                <a:ea typeface="Times New Roman" panose="02020603050405020304" pitchFamily="18" charset="0"/>
              </a:rPr>
              <a:t>nd facilitates the implementation of the </a:t>
            </a:r>
            <a:r>
              <a:rPr lang="en-GB" sz="1800" b="1" u="sng" dirty="0">
                <a:effectLst/>
                <a:latin typeface="Verdana" panose="020B0604030504040204" pitchFamily="34" charset="0"/>
                <a:ea typeface="Times New Roman" panose="02020603050405020304" pitchFamily="18" charset="0"/>
                <a:hlinkClick r:id="rId3"/>
              </a:rPr>
              <a:t>Monitoring and Evaluation Framework </a:t>
            </a:r>
            <a:r>
              <a:rPr lang="en-GB" sz="1800" dirty="0">
                <a:effectLst/>
                <a:latin typeface="Verdana" panose="020B0604030504040204" pitchFamily="34" charset="0"/>
                <a:ea typeface="Times New Roman" panose="02020603050405020304" pitchFamily="18" charset="0"/>
              </a:rPr>
              <a:t> of the United Nations Decade of Ocean Science for Sustainable Development 2021-2030</a:t>
            </a:r>
          </a:p>
        </p:txBody>
      </p:sp>
    </p:spTree>
    <p:extLst>
      <p:ext uri="{BB962C8B-B14F-4D97-AF65-F5344CB8AC3E}">
        <p14:creationId xmlns:p14="http://schemas.microsoft.com/office/powerpoint/2010/main" val="135408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2061" descr="Close-up of a blue fan&#10;&#10;Description automatically generated">
            <a:extLst>
              <a:ext uri="{FF2B5EF4-FFF2-40B4-BE49-F238E27FC236}">
                <a16:creationId xmlns:a16="http://schemas.microsoft.com/office/drawing/2014/main" id="{B098C5DA-6DC5-0F5C-422A-0DDEEDB52A5A}"/>
              </a:ext>
            </a:extLst>
          </p:cNvPr>
          <p:cNvPicPr>
            <a:picLocks noChangeAspect="1"/>
          </p:cNvPicPr>
          <p:nvPr/>
        </p:nvPicPr>
        <p:blipFill>
          <a:blip r:embed="rId2">
            <a:duotone>
              <a:prstClr val="black"/>
              <a:schemeClr val="tx2">
                <a:tint val="45000"/>
                <a:satMod val="400000"/>
              </a:schemeClr>
            </a:duotone>
            <a:alphaModFix amt="2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C6B4F95-4207-B4C9-4586-A769C6801588}"/>
              </a:ext>
            </a:extLst>
          </p:cNvPr>
          <p:cNvSpPr>
            <a:spLocks noGrp="1"/>
          </p:cNvSpPr>
          <p:nvPr>
            <p:ph type="title"/>
          </p:nvPr>
        </p:nvSpPr>
        <p:spPr>
          <a:xfrm>
            <a:off x="838200" y="365125"/>
            <a:ext cx="10515600" cy="1325563"/>
          </a:xfrm>
        </p:spPr>
        <p:txBody>
          <a:bodyPr>
            <a:normAutofit/>
          </a:bodyPr>
          <a:lstStyle/>
          <a:p>
            <a:pPr algn="ctr"/>
            <a:r>
              <a:rPr lang="en-US" dirty="0"/>
              <a:t>Way Forward (</a:t>
            </a:r>
            <a:r>
              <a:rPr lang="en-US" dirty="0" err="1"/>
              <a:t>Con’t</a:t>
            </a:r>
            <a:r>
              <a:rPr lang="en-US" dirty="0"/>
              <a:t>)</a:t>
            </a:r>
          </a:p>
        </p:txBody>
      </p:sp>
      <p:graphicFrame>
        <p:nvGraphicFramePr>
          <p:cNvPr id="2061" name="Content Placeholder 2">
            <a:extLst>
              <a:ext uri="{FF2B5EF4-FFF2-40B4-BE49-F238E27FC236}">
                <a16:creationId xmlns:a16="http://schemas.microsoft.com/office/drawing/2014/main" id="{821B0FAB-C452-EA69-5052-638FB9FB1337}"/>
              </a:ext>
            </a:extLst>
          </p:cNvPr>
          <p:cNvGraphicFramePr>
            <a:graphicFrameLocks noGrp="1"/>
          </p:cNvGraphicFramePr>
          <p:nvPr>
            <p:ph idx="1"/>
            <p:extLst>
              <p:ext uri="{D42A27DB-BD31-4B8C-83A1-F6EECF244321}">
                <p14:modId xmlns:p14="http://schemas.microsoft.com/office/powerpoint/2010/main" val="2637797497"/>
              </p:ext>
            </p:extLst>
          </p:nvPr>
        </p:nvGraphicFramePr>
        <p:xfrm>
          <a:off x="405114" y="1446835"/>
          <a:ext cx="11447362" cy="527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B289C893-619C-7209-C98A-66E7541392E4}"/>
              </a:ext>
            </a:extLst>
          </p:cNvPr>
          <p:cNvGraphicFramePr/>
          <p:nvPr>
            <p:extLst>
              <p:ext uri="{D42A27DB-BD31-4B8C-83A1-F6EECF244321}">
                <p14:modId xmlns:p14="http://schemas.microsoft.com/office/powerpoint/2010/main" val="3149408248"/>
              </p:ext>
            </p:extLst>
          </p:nvPr>
        </p:nvGraphicFramePr>
        <p:xfrm>
          <a:off x="7847634" y="5000263"/>
          <a:ext cx="2312365" cy="11380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483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CB199-7D4E-D864-3DF2-BFB035B740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7BD94A-FA49-F7C4-D423-CEAB92D8C873}"/>
              </a:ext>
            </a:extLst>
          </p:cNvPr>
          <p:cNvSpPr>
            <a:spLocks noGrp="1"/>
          </p:cNvSpPr>
          <p:nvPr>
            <p:ph idx="1"/>
          </p:nvPr>
        </p:nvSpPr>
        <p:spPr>
          <a:xfrm>
            <a:off x="838200" y="1416845"/>
            <a:ext cx="6944218" cy="4103799"/>
          </a:xfrm>
        </p:spPr>
        <p:txBody>
          <a:bodyPr>
            <a:normAutofit fontScale="62500" lnSpcReduction="20000"/>
          </a:bodyPr>
          <a:lstStyle/>
          <a:p>
            <a:pPr marL="0" indent="0">
              <a:buNone/>
            </a:pPr>
            <a:r>
              <a:rPr lang="en-US" b="1" dirty="0">
                <a:solidFill>
                  <a:srgbClr val="0070C0"/>
                </a:solidFill>
              </a:rPr>
              <a:t>AIM: </a:t>
            </a:r>
            <a:r>
              <a:rPr lang="en-US" dirty="0">
                <a:solidFill>
                  <a:srgbClr val="0070C0"/>
                </a:solidFill>
              </a:rPr>
              <a:t>To develop </a:t>
            </a:r>
            <a:r>
              <a:rPr lang="en-US" b="1" dirty="0">
                <a:solidFill>
                  <a:srgbClr val="0070C0"/>
                </a:solidFill>
              </a:rPr>
              <a:t>Single  Tsunami Performance M &amp;T Tool. </a:t>
            </a:r>
            <a:r>
              <a:rPr lang="en-US" dirty="0">
                <a:solidFill>
                  <a:srgbClr val="0070C0"/>
                </a:solidFill>
              </a:rPr>
              <a:t>From this tool, users can choose ICG-KPIs and or ODTP-KPIs depending on application and use.  </a:t>
            </a:r>
          </a:p>
          <a:p>
            <a:pPr marL="0" indent="0">
              <a:buNone/>
            </a:pPr>
            <a:r>
              <a:rPr lang="en-US" b="1" dirty="0"/>
              <a:t>Proposed Approach</a:t>
            </a:r>
          </a:p>
          <a:p>
            <a:pPr marL="0" indent="0">
              <a:buNone/>
            </a:pPr>
            <a:endParaRPr lang="en-US" b="1" dirty="0"/>
          </a:p>
          <a:p>
            <a:pPr lvl="1">
              <a:spcBef>
                <a:spcPts val="1000"/>
              </a:spcBef>
              <a:spcAft>
                <a:spcPts val="800"/>
              </a:spcAft>
              <a:buFont typeface="Wingdings" panose="05000000000000000000" pitchFamily="2" charset="2"/>
              <a:buChar char="q"/>
            </a:pPr>
            <a:r>
              <a:rPr lang="en-US" sz="2600" b="1"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ICG-KPI: </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The foundation to build the new Tsunami Performance Monitoring &amp; Tracking Tool.</a:t>
            </a:r>
            <a:endParaRPr lang="en-US" sz="2600" kern="100" dirty="0">
              <a:effectLst/>
              <a:latin typeface="Aptos" panose="020B0004020202020204" pitchFamily="34" charset="0"/>
              <a:ea typeface="DengXian" panose="02010600030101010101" pitchFamily="2" charset="-122"/>
              <a:cs typeface="Arial" panose="020B0604020202020204" pitchFamily="34" charset="0"/>
            </a:endParaRPr>
          </a:p>
          <a:p>
            <a:pPr lvl="1">
              <a:spcBef>
                <a:spcPts val="1000"/>
              </a:spcBef>
              <a:spcAft>
                <a:spcPts val="800"/>
              </a:spcAft>
              <a:buFont typeface="Wingdings" panose="05000000000000000000" pitchFamily="2" charset="2"/>
              <a:buChar char="q"/>
            </a:pPr>
            <a:r>
              <a:rPr lang="en-US" sz="2600" b="1"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ODTP-RDI-KPI</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Align/mapping of  ODTP-RDI Indicators onto the ICG-KPI. </a:t>
            </a:r>
            <a:endParaRPr lang="en-US" sz="2600" kern="100" dirty="0">
              <a:effectLst/>
              <a:latin typeface="Aptos" panose="020B0004020202020204" pitchFamily="34" charset="0"/>
              <a:ea typeface="DengXian" panose="02010600030101010101" pitchFamily="2" charset="-122"/>
              <a:cs typeface="Arial" panose="020B0604020202020204" pitchFamily="34" charset="0"/>
            </a:endParaRPr>
          </a:p>
          <a:p>
            <a:pPr lvl="1">
              <a:lnSpc>
                <a:spcPct val="115000"/>
              </a:lnSpc>
              <a:spcAft>
                <a:spcPts val="800"/>
              </a:spcAft>
              <a:buFont typeface="Wingdings" panose="05000000000000000000" pitchFamily="2" charset="2"/>
              <a:buChar char="q"/>
            </a:pPr>
            <a:r>
              <a:rPr lang="en-US" sz="2600" b="1"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Others</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t>
            </a:r>
            <a:r>
              <a:rPr lang="en-US" sz="2600" dirty="0">
                <a:solidFill>
                  <a:srgbClr val="000000"/>
                </a:solidFill>
                <a:latin typeface="Aptos" panose="020B0004020202020204" pitchFamily="34" charset="0"/>
                <a:ea typeface="DengXian" panose="02010600030101010101" pitchFamily="2" charset="-122"/>
                <a:cs typeface="Arial" panose="020B0604020202020204" pitchFamily="34" charset="0"/>
              </a:rPr>
              <a:t>Align/mapping o</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ther KPIs (e.g. Vision 2030 White Paper</a:t>
            </a:r>
            <a:endParaRPr lang="en-US" sz="2600" kern="100" dirty="0">
              <a:effectLst/>
              <a:latin typeface="Aptos" panose="020B0004020202020204" pitchFamily="34" charset="0"/>
              <a:ea typeface="DengXian" panose="02010600030101010101" pitchFamily="2" charset="-122"/>
              <a:cs typeface="Arial" panose="020B0604020202020204" pitchFamily="34" charset="0"/>
            </a:endParaRPr>
          </a:p>
          <a:p>
            <a:pPr>
              <a:buFont typeface="Wingdings" panose="05000000000000000000" pitchFamily="2" charset="2"/>
              <a:buChar char="ü"/>
            </a:pPr>
            <a:endParaRPr lang="en-US" sz="2500" dirty="0"/>
          </a:p>
          <a:p>
            <a:pPr marL="0" indent="0">
              <a:buNone/>
            </a:pPr>
            <a:r>
              <a:rPr lang="en-US" sz="2900" dirty="0"/>
              <a:t>Seamless connections- granular (ICG) operational technical  level  to macro-policy making  level (OD/ Sendai, SDG) , ensuring efficiency while avoiding duplication in assessments and reporting.</a:t>
            </a:r>
          </a:p>
          <a:p>
            <a:pPr marL="0" indent="0">
              <a:buNone/>
            </a:pPr>
            <a:endParaRPr lang="en-US" sz="2900" dirty="0"/>
          </a:p>
          <a:p>
            <a:endParaRPr lang="en-US" dirty="0"/>
          </a:p>
        </p:txBody>
      </p:sp>
      <p:pic>
        <p:nvPicPr>
          <p:cNvPr id="5" name="Picture 2">
            <a:extLst>
              <a:ext uri="{FF2B5EF4-FFF2-40B4-BE49-F238E27FC236}">
                <a16:creationId xmlns:a16="http://schemas.microsoft.com/office/drawing/2014/main" id="{4C34F1B1-20BC-727F-F109-61EEA1F2C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48" b="2"/>
          <a:stretch/>
        </p:blipFill>
        <p:spPr bwMode="auto">
          <a:xfrm>
            <a:off x="8423032" y="2068853"/>
            <a:ext cx="3473936" cy="37433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1D4D1A-676D-0528-7F97-677942F86756}"/>
              </a:ext>
            </a:extLst>
          </p:cNvPr>
          <p:cNvSpPr txBox="1"/>
          <p:nvPr/>
        </p:nvSpPr>
        <p:spPr>
          <a:xfrm>
            <a:off x="10602396" y="1884187"/>
            <a:ext cx="1294572" cy="369332"/>
          </a:xfrm>
          <a:prstGeom prst="rect">
            <a:avLst/>
          </a:prstGeom>
          <a:noFill/>
        </p:spPr>
        <p:txBody>
          <a:bodyPr wrap="square">
            <a:spAutoFit/>
          </a:bodyPr>
          <a:lstStyle/>
          <a:p>
            <a:r>
              <a:rPr lang="en-US" b="1" dirty="0"/>
              <a:t>ICG-</a:t>
            </a:r>
            <a:r>
              <a:rPr lang="en-US" sz="1800" b="1" dirty="0"/>
              <a:t>KPI</a:t>
            </a:r>
            <a:endParaRPr lang="en-US" b="1" dirty="0"/>
          </a:p>
        </p:txBody>
      </p:sp>
      <p:sp>
        <p:nvSpPr>
          <p:cNvPr id="7" name="TextBox 6">
            <a:extLst>
              <a:ext uri="{FF2B5EF4-FFF2-40B4-BE49-F238E27FC236}">
                <a16:creationId xmlns:a16="http://schemas.microsoft.com/office/drawing/2014/main" id="{8D6E77DF-264D-6CF6-A998-0CC24E6F258D}"/>
              </a:ext>
            </a:extLst>
          </p:cNvPr>
          <p:cNvSpPr txBox="1"/>
          <p:nvPr/>
        </p:nvSpPr>
        <p:spPr>
          <a:xfrm>
            <a:off x="9193265" y="6193048"/>
            <a:ext cx="2633225" cy="646331"/>
          </a:xfrm>
          <a:prstGeom prst="rect">
            <a:avLst/>
          </a:prstGeom>
          <a:noFill/>
        </p:spPr>
        <p:txBody>
          <a:bodyPr wrap="square">
            <a:spAutoFit/>
          </a:bodyPr>
          <a:lstStyle/>
          <a:p>
            <a:pPr algn="ctr"/>
            <a:r>
              <a:rPr lang="en-US" sz="1800" b="1" dirty="0">
                <a:solidFill>
                  <a:srgbClr val="C00000"/>
                </a:solidFill>
              </a:rPr>
              <a:t>New ODTP RDI KPI  for M &amp; T </a:t>
            </a:r>
            <a:endParaRPr lang="en-US" b="1" dirty="0">
              <a:solidFill>
                <a:srgbClr val="C00000"/>
              </a:solidFill>
            </a:endParaRPr>
          </a:p>
        </p:txBody>
      </p:sp>
      <p:sp>
        <p:nvSpPr>
          <p:cNvPr id="9" name="TextBox 8">
            <a:extLst>
              <a:ext uri="{FF2B5EF4-FFF2-40B4-BE49-F238E27FC236}">
                <a16:creationId xmlns:a16="http://schemas.microsoft.com/office/drawing/2014/main" id="{B02E120D-10B1-0F5F-C16A-9870B44291BE}"/>
              </a:ext>
            </a:extLst>
          </p:cNvPr>
          <p:cNvSpPr txBox="1"/>
          <p:nvPr/>
        </p:nvSpPr>
        <p:spPr>
          <a:xfrm>
            <a:off x="10580355" y="1514855"/>
            <a:ext cx="1165331" cy="369332"/>
          </a:xfrm>
          <a:prstGeom prst="rect">
            <a:avLst/>
          </a:prstGeom>
          <a:noFill/>
        </p:spPr>
        <p:txBody>
          <a:bodyPr wrap="square">
            <a:spAutoFit/>
          </a:bodyPr>
          <a:lstStyle/>
          <a:p>
            <a:r>
              <a:rPr lang="en-US" sz="1800" b="1" dirty="0">
                <a:solidFill>
                  <a:srgbClr val="C00000"/>
                </a:solidFill>
              </a:rPr>
              <a:t>STEP 1</a:t>
            </a:r>
            <a:endParaRPr lang="en-US" dirty="0"/>
          </a:p>
        </p:txBody>
      </p:sp>
      <p:sp>
        <p:nvSpPr>
          <p:cNvPr id="11" name="TextBox 10">
            <a:extLst>
              <a:ext uri="{FF2B5EF4-FFF2-40B4-BE49-F238E27FC236}">
                <a16:creationId xmlns:a16="http://schemas.microsoft.com/office/drawing/2014/main" id="{ADF714FD-F6E3-566E-5EAF-DF62FCF42DFB}"/>
              </a:ext>
            </a:extLst>
          </p:cNvPr>
          <p:cNvSpPr txBox="1"/>
          <p:nvPr/>
        </p:nvSpPr>
        <p:spPr>
          <a:xfrm>
            <a:off x="8610599" y="1416845"/>
            <a:ext cx="1165331" cy="369332"/>
          </a:xfrm>
          <a:prstGeom prst="rect">
            <a:avLst/>
          </a:prstGeom>
          <a:noFill/>
        </p:spPr>
        <p:txBody>
          <a:bodyPr wrap="square">
            <a:spAutoFit/>
          </a:bodyPr>
          <a:lstStyle/>
          <a:p>
            <a:r>
              <a:rPr lang="en-US" sz="1800" b="1" dirty="0">
                <a:solidFill>
                  <a:srgbClr val="C00000"/>
                </a:solidFill>
              </a:rPr>
              <a:t>STEP 2</a:t>
            </a:r>
            <a:endParaRPr lang="en-US" dirty="0"/>
          </a:p>
        </p:txBody>
      </p:sp>
      <p:sp>
        <p:nvSpPr>
          <p:cNvPr id="13" name="TextBox 12">
            <a:extLst>
              <a:ext uri="{FF2B5EF4-FFF2-40B4-BE49-F238E27FC236}">
                <a16:creationId xmlns:a16="http://schemas.microsoft.com/office/drawing/2014/main" id="{1233FBC7-BC3C-6BDC-AA8D-028E11690F50}"/>
              </a:ext>
            </a:extLst>
          </p:cNvPr>
          <p:cNvSpPr txBox="1"/>
          <p:nvPr/>
        </p:nvSpPr>
        <p:spPr>
          <a:xfrm>
            <a:off x="7912525" y="1732030"/>
            <a:ext cx="2516547" cy="369332"/>
          </a:xfrm>
          <a:prstGeom prst="rect">
            <a:avLst/>
          </a:prstGeom>
          <a:noFill/>
        </p:spPr>
        <p:txBody>
          <a:bodyPr wrap="square">
            <a:spAutoFit/>
          </a:bodyPr>
          <a:lstStyle/>
          <a:p>
            <a:r>
              <a:rPr lang="en-US" sz="1800" b="1" dirty="0"/>
              <a:t>Original ODTP-RDI-KPI</a:t>
            </a:r>
            <a:r>
              <a:rPr lang="en-US" sz="1800" dirty="0"/>
              <a:t> </a:t>
            </a:r>
            <a:endParaRPr lang="en-US" dirty="0"/>
          </a:p>
        </p:txBody>
      </p:sp>
      <p:sp>
        <p:nvSpPr>
          <p:cNvPr id="14" name="TextBox 13">
            <a:extLst>
              <a:ext uri="{FF2B5EF4-FFF2-40B4-BE49-F238E27FC236}">
                <a16:creationId xmlns:a16="http://schemas.microsoft.com/office/drawing/2014/main" id="{74BCC872-F3BD-E3E4-C55E-17E3BEC85D42}"/>
              </a:ext>
            </a:extLst>
          </p:cNvPr>
          <p:cNvSpPr txBox="1"/>
          <p:nvPr/>
        </p:nvSpPr>
        <p:spPr>
          <a:xfrm>
            <a:off x="8092689" y="2342481"/>
            <a:ext cx="1165331" cy="369332"/>
          </a:xfrm>
          <a:prstGeom prst="rect">
            <a:avLst/>
          </a:prstGeom>
          <a:noFill/>
        </p:spPr>
        <p:txBody>
          <a:bodyPr wrap="square">
            <a:spAutoFit/>
          </a:bodyPr>
          <a:lstStyle/>
          <a:p>
            <a:r>
              <a:rPr lang="en-US" sz="1800" b="1" dirty="0">
                <a:solidFill>
                  <a:srgbClr val="C00000"/>
                </a:solidFill>
              </a:rPr>
              <a:t>STEP 3</a:t>
            </a:r>
            <a:endParaRPr lang="en-US" dirty="0"/>
          </a:p>
        </p:txBody>
      </p:sp>
      <p:sp>
        <p:nvSpPr>
          <p:cNvPr id="15" name="TextBox 14">
            <a:extLst>
              <a:ext uri="{FF2B5EF4-FFF2-40B4-BE49-F238E27FC236}">
                <a16:creationId xmlns:a16="http://schemas.microsoft.com/office/drawing/2014/main" id="{CB8C621B-FF68-7252-F822-D143B66F4997}"/>
              </a:ext>
            </a:extLst>
          </p:cNvPr>
          <p:cNvSpPr txBox="1"/>
          <p:nvPr/>
        </p:nvSpPr>
        <p:spPr>
          <a:xfrm>
            <a:off x="8028068" y="2657601"/>
            <a:ext cx="1294572" cy="923330"/>
          </a:xfrm>
          <a:prstGeom prst="rect">
            <a:avLst/>
          </a:prstGeom>
          <a:noFill/>
        </p:spPr>
        <p:txBody>
          <a:bodyPr wrap="square">
            <a:spAutoFit/>
          </a:bodyPr>
          <a:lstStyle/>
          <a:p>
            <a:r>
              <a:rPr lang="en-US" sz="1800" dirty="0"/>
              <a:t>Other KPI Vision 2030 </a:t>
            </a:r>
            <a:endParaRPr lang="en-US" dirty="0"/>
          </a:p>
        </p:txBody>
      </p:sp>
      <p:sp>
        <p:nvSpPr>
          <p:cNvPr id="16" name="Arrow: Down 15">
            <a:extLst>
              <a:ext uri="{FF2B5EF4-FFF2-40B4-BE49-F238E27FC236}">
                <a16:creationId xmlns:a16="http://schemas.microsoft.com/office/drawing/2014/main" id="{AA17F927-C66D-6C71-F8F8-5DED96033240}"/>
              </a:ext>
            </a:extLst>
          </p:cNvPr>
          <p:cNvSpPr/>
          <p:nvPr/>
        </p:nvSpPr>
        <p:spPr>
          <a:xfrm>
            <a:off x="9937001" y="5692305"/>
            <a:ext cx="624114" cy="5007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A0F3E5C0-1B92-8464-14F7-04188310E89C}"/>
              </a:ext>
            </a:extLst>
          </p:cNvPr>
          <p:cNvGraphicFramePr/>
          <p:nvPr/>
        </p:nvGraphicFramePr>
        <p:xfrm>
          <a:off x="810012" y="5804814"/>
          <a:ext cx="8128000" cy="750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Connector: Elbow 9">
            <a:extLst>
              <a:ext uri="{FF2B5EF4-FFF2-40B4-BE49-F238E27FC236}">
                <a16:creationId xmlns:a16="http://schemas.microsoft.com/office/drawing/2014/main" id="{39ED77B5-110A-230F-BE39-85BB4C56DEF7}"/>
              </a:ext>
            </a:extLst>
          </p:cNvPr>
          <p:cNvCxnSpPr>
            <a:cxnSpLocks/>
          </p:cNvCxnSpPr>
          <p:nvPr/>
        </p:nvCxnSpPr>
        <p:spPr>
          <a:xfrm flipV="1">
            <a:off x="1012371" y="5621636"/>
            <a:ext cx="7080318" cy="558192"/>
          </a:xfrm>
          <a:prstGeom prst="bentConnector3">
            <a:avLst>
              <a:gd name="adj1" fmla="val -3042"/>
            </a:avLst>
          </a:prstGeom>
          <a:ln w="381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5A5BC82-6126-F679-963D-7C1C1D593472}"/>
              </a:ext>
            </a:extLst>
          </p:cNvPr>
          <p:cNvSpPr>
            <a:spLocks noGrp="1"/>
          </p:cNvSpPr>
          <p:nvPr>
            <p:ph type="title"/>
          </p:nvPr>
        </p:nvSpPr>
        <p:spPr>
          <a:xfrm>
            <a:off x="762398" y="58815"/>
            <a:ext cx="10066122" cy="1298448"/>
          </a:xfrm>
        </p:spPr>
        <p:txBody>
          <a:bodyPr anchor="b">
            <a:normAutofit/>
          </a:bodyPr>
          <a:lstStyle/>
          <a:p>
            <a:pPr algn="ctr"/>
            <a:r>
              <a:rPr lang="en-US" sz="4800" dirty="0"/>
              <a:t>Way Forward (</a:t>
            </a:r>
            <a:r>
              <a:rPr lang="en-US" sz="4800" dirty="0" err="1"/>
              <a:t>Con’t</a:t>
            </a:r>
            <a:r>
              <a:rPr lang="en-US" sz="4800" dirty="0"/>
              <a:t>)</a:t>
            </a:r>
          </a:p>
        </p:txBody>
      </p:sp>
    </p:spTree>
    <p:extLst>
      <p:ext uri="{BB962C8B-B14F-4D97-AF65-F5344CB8AC3E}">
        <p14:creationId xmlns:p14="http://schemas.microsoft.com/office/powerpoint/2010/main" val="102789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E5D9-6E91-E170-ADBE-5AE926FEC369}"/>
              </a:ext>
            </a:extLst>
          </p:cNvPr>
          <p:cNvSpPr>
            <a:spLocks noGrp="1"/>
          </p:cNvSpPr>
          <p:nvPr>
            <p:ph type="title"/>
          </p:nvPr>
        </p:nvSpPr>
        <p:spPr/>
        <p:txBody>
          <a:bodyPr/>
          <a:lstStyle/>
          <a:p>
            <a:pPr algn="ctr"/>
            <a:r>
              <a:rPr lang="en-US" dirty="0">
                <a:solidFill>
                  <a:srgbClr val="0070C0"/>
                </a:solidFill>
              </a:rPr>
              <a:t>Ongoing Work</a:t>
            </a:r>
          </a:p>
        </p:txBody>
      </p:sp>
      <p:sp>
        <p:nvSpPr>
          <p:cNvPr id="3" name="Content Placeholder 2">
            <a:extLst>
              <a:ext uri="{FF2B5EF4-FFF2-40B4-BE49-F238E27FC236}">
                <a16:creationId xmlns:a16="http://schemas.microsoft.com/office/drawing/2014/main" id="{F9B51E79-F563-7802-A13E-BC7C286BB317}"/>
              </a:ext>
            </a:extLst>
          </p:cNvPr>
          <p:cNvSpPr>
            <a:spLocks noGrp="1"/>
          </p:cNvSpPr>
          <p:nvPr>
            <p:ph idx="1"/>
          </p:nvPr>
        </p:nvSpPr>
        <p:spPr>
          <a:xfrm>
            <a:off x="838200" y="1825625"/>
            <a:ext cx="9405395" cy="4351338"/>
          </a:xfrm>
        </p:spPr>
        <p:txBody>
          <a:bodyPr>
            <a:normAutofit fontScale="85000" lnSpcReduction="20000"/>
          </a:bodyPr>
          <a:lstStyle/>
          <a:p>
            <a:pPr marL="685800" algn="just">
              <a:lnSpc>
                <a:spcPct val="150000"/>
              </a:lnSpc>
              <a:spcBef>
                <a:spcPts val="600"/>
              </a:spcBef>
              <a:tabLst>
                <a:tab pos="685800" algn="l"/>
              </a:tabLst>
            </a:pPr>
            <a:r>
              <a:rPr lang="en-US" dirty="0">
                <a:solidFill>
                  <a:srgbClr val="000000"/>
                </a:solidFill>
                <a:ea typeface="Times New Roman" panose="02020603050405020304" pitchFamily="18" charset="0"/>
              </a:rPr>
              <a:t>First proposal was shared with secretariat team (Technical Secretaries and Head of Section, Associate Project Officer) before Christmas</a:t>
            </a:r>
            <a:endParaRPr lang="en-US" sz="2800" dirty="0">
              <a:solidFill>
                <a:srgbClr val="000000"/>
              </a:solidFill>
              <a:ea typeface="Times New Roman" panose="02020603050405020304" pitchFamily="18" charset="0"/>
            </a:endParaRPr>
          </a:p>
          <a:p>
            <a:pPr marL="457200" indent="0" algn="just">
              <a:lnSpc>
                <a:spcPct val="150000"/>
              </a:lnSpc>
              <a:spcBef>
                <a:spcPts val="600"/>
              </a:spcBef>
              <a:buNone/>
              <a:tabLst>
                <a:tab pos="685800" algn="l"/>
              </a:tabLst>
            </a:pPr>
            <a:r>
              <a:rPr lang="en-US" sz="2800" b="1" dirty="0">
                <a:solidFill>
                  <a:srgbClr val="000000"/>
                </a:solidFill>
                <a:ea typeface="Times New Roman" panose="02020603050405020304" pitchFamily="18" charset="0"/>
              </a:rPr>
              <a:t>   Main tasks :   </a:t>
            </a:r>
            <a:r>
              <a:rPr lang="en-US" sz="2800" dirty="0">
                <a:solidFill>
                  <a:srgbClr val="000000"/>
                </a:solidFill>
                <a:ea typeface="Times New Roman" panose="02020603050405020304" pitchFamily="18" charset="0"/>
              </a:rPr>
              <a:t>Align and mapping of indicators. </a:t>
            </a:r>
            <a:r>
              <a:rPr lang="en-US" dirty="0">
                <a:solidFill>
                  <a:srgbClr val="000000"/>
                </a:solidFill>
                <a:ea typeface="Times New Roman" panose="02020603050405020304" pitchFamily="18" charset="0"/>
              </a:rPr>
              <a:t>E</a:t>
            </a:r>
            <a:r>
              <a:rPr lang="en-US" sz="2800" dirty="0">
                <a:solidFill>
                  <a:srgbClr val="000000"/>
                </a:solidFill>
                <a:ea typeface="Times New Roman" panose="02020603050405020304" pitchFamily="18" charset="0"/>
              </a:rPr>
              <a:t>liminate duplication of indicators, add any missing indicators</a:t>
            </a:r>
            <a:endParaRPr lang="en-US" dirty="0">
              <a:solidFill>
                <a:srgbClr val="000000"/>
              </a:solidFill>
              <a:ea typeface="Times New Roman" panose="02020603050405020304" pitchFamily="18" charset="0"/>
            </a:endParaRPr>
          </a:p>
          <a:p>
            <a:pPr marL="685800" algn="just">
              <a:lnSpc>
                <a:spcPct val="150000"/>
              </a:lnSpc>
              <a:spcBef>
                <a:spcPts val="600"/>
              </a:spcBef>
              <a:tabLst>
                <a:tab pos="685800" algn="l"/>
              </a:tabLst>
            </a:pPr>
            <a:r>
              <a:rPr lang="en-US" sz="2800" dirty="0">
                <a:solidFill>
                  <a:srgbClr val="000000"/>
                </a:solidFill>
                <a:ea typeface="Times New Roman" panose="02020603050405020304" pitchFamily="18" charset="0"/>
              </a:rPr>
              <a:t>Feedbacks have been received and under consideration/ implementation. </a:t>
            </a:r>
          </a:p>
          <a:p>
            <a:pPr marL="685800" algn="just">
              <a:lnSpc>
                <a:spcPct val="150000"/>
              </a:lnSpc>
              <a:spcBef>
                <a:spcPts val="600"/>
              </a:spcBef>
              <a:tabLst>
                <a:tab pos="685800" algn="l"/>
              </a:tabLst>
            </a:pPr>
            <a:r>
              <a:rPr lang="en-US" dirty="0">
                <a:solidFill>
                  <a:srgbClr val="000000"/>
                </a:solidFill>
              </a:rPr>
              <a:t>One to one online meeting.</a:t>
            </a:r>
            <a:endParaRPr lang="en-US" dirty="0"/>
          </a:p>
        </p:txBody>
      </p:sp>
    </p:spTree>
    <p:extLst>
      <p:ext uri="{BB962C8B-B14F-4D97-AF65-F5344CB8AC3E}">
        <p14:creationId xmlns:p14="http://schemas.microsoft.com/office/powerpoint/2010/main" val="3569945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374</TotalTime>
  <Words>1328</Words>
  <Application>Microsoft Office PowerPoint</Application>
  <PresentationFormat>Widescreen</PresentationFormat>
  <Paragraphs>116</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Gilroy</vt:lpstr>
      <vt:lpstr>Aptos</vt:lpstr>
      <vt:lpstr>Aptos Display</vt:lpstr>
      <vt:lpstr>Arial</vt:lpstr>
      <vt:lpstr>Book Antiqua</vt:lpstr>
      <vt:lpstr>Calibri</vt:lpstr>
      <vt:lpstr>Cambria</vt:lpstr>
      <vt:lpstr>Times New Roman</vt:lpstr>
      <vt:lpstr>Verdana</vt:lpstr>
      <vt:lpstr>Wingdings</vt:lpstr>
      <vt:lpstr>Office Theme</vt:lpstr>
      <vt:lpstr> 20  Feb 2025</vt:lpstr>
      <vt:lpstr>Ocean Decade Tsunami Programme (ODTP) Monitoring and Tracking Tool </vt:lpstr>
      <vt:lpstr>THINKING …</vt:lpstr>
      <vt:lpstr>Key Issues &amp; Challenges </vt:lpstr>
      <vt:lpstr>Ocean Decade Tsunami Programme  Monitoring and Tracking Tool  WHAT IT IS  AND WHAT IT IS NOT  ?</vt:lpstr>
      <vt:lpstr>Way Forward?</vt:lpstr>
      <vt:lpstr>Way Forward (Con’t)</vt:lpstr>
      <vt:lpstr>Way Forward (Con’t)</vt:lpstr>
      <vt:lpstr>Ongoing Work</vt:lpstr>
      <vt:lpstr>Work Plan</vt:lpstr>
      <vt:lpstr>Key Questions</vt:lpstr>
      <vt:lpstr>Questions (Con’t)</vt:lpstr>
      <vt:lpstr>PowerPoint Presentation</vt:lpstr>
      <vt:lpstr>5th Ocean Decade Tsunami Programme  Scientific Committee, 16-17 Jan 2025  </vt:lpstr>
      <vt:lpstr>5th Ocean Decade Tsunami Programme  Scientific Committee, 16-17 Jan 2025  Discussions</vt:lpstr>
      <vt:lpstr>Final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Chang Seng, Denis</dc:creator>
  <cp:lastModifiedBy>Chang Seng, Denis</cp:lastModifiedBy>
  <cp:revision>62</cp:revision>
  <dcterms:created xsi:type="dcterms:W3CDTF">2025-01-12T21:02:42Z</dcterms:created>
  <dcterms:modified xsi:type="dcterms:W3CDTF">2025-02-17T14:42:25Z</dcterms:modified>
</cp:coreProperties>
</file>