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06" r:id="rId4"/>
    <p:sldId id="295" r:id="rId5"/>
    <p:sldId id="296" r:id="rId6"/>
    <p:sldId id="298" r:id="rId7"/>
    <p:sldId id="288" r:id="rId8"/>
    <p:sldId id="257" r:id="rId9"/>
    <p:sldId id="299" r:id="rId10"/>
    <p:sldId id="300" r:id="rId11"/>
    <p:sldId id="303" r:id="rId12"/>
    <p:sldId id="304" r:id="rId13"/>
    <p:sldId id="305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30" autoAdjust="0"/>
  </p:normalViewPr>
  <p:slideViewPr>
    <p:cSldViewPr snapToGrid="0">
      <p:cViewPr varScale="1">
        <p:scale>
          <a:sx n="54" d="100"/>
          <a:sy n="54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DCB1D-0FC5-46D2-98AD-371917B863A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3FA27B5-1F72-4F5F-98CE-211F3997835E}">
      <dgm:prSet/>
      <dgm:spPr/>
      <dgm:t>
        <a:bodyPr/>
        <a:lstStyle/>
        <a:p>
          <a:r>
            <a:rPr lang="en-US"/>
            <a:t>UNDRR &amp; WMO</a:t>
          </a:r>
        </a:p>
      </dgm:t>
    </dgm:pt>
    <dgm:pt modelId="{960563FD-CA75-4BAB-91C9-D3457DC1E805}" type="parTrans" cxnId="{5B04E94E-FC85-41BC-8869-75D8B61C81BF}">
      <dgm:prSet/>
      <dgm:spPr/>
      <dgm:t>
        <a:bodyPr/>
        <a:lstStyle/>
        <a:p>
          <a:endParaRPr lang="en-US"/>
        </a:p>
      </dgm:t>
    </dgm:pt>
    <dgm:pt modelId="{ADB4B47F-2BFA-4B91-B15D-8DB7C91BE259}" type="sibTrans" cxnId="{5B04E94E-FC85-41BC-8869-75D8B61C81BF}">
      <dgm:prSet/>
      <dgm:spPr/>
      <dgm:t>
        <a:bodyPr/>
        <a:lstStyle/>
        <a:p>
          <a:endParaRPr lang="en-US"/>
        </a:p>
      </dgm:t>
    </dgm:pt>
    <dgm:pt modelId="{F205D279-BC2A-43FA-8F62-E396BEB62EF9}">
      <dgm:prSet/>
      <dgm:spPr/>
      <dgm:t>
        <a:bodyPr/>
        <a:lstStyle/>
        <a:p>
          <a:r>
            <a:rPr lang="en-US"/>
            <a:t>ITU</a:t>
          </a:r>
        </a:p>
      </dgm:t>
    </dgm:pt>
    <dgm:pt modelId="{AA0F7888-874E-4157-95C9-9864DD04EDD0}" type="parTrans" cxnId="{01149C75-7559-4F68-975F-C903624074DC}">
      <dgm:prSet/>
      <dgm:spPr/>
      <dgm:t>
        <a:bodyPr/>
        <a:lstStyle/>
        <a:p>
          <a:endParaRPr lang="en-US"/>
        </a:p>
      </dgm:t>
    </dgm:pt>
    <dgm:pt modelId="{FE691B05-2FEE-44F2-9B5F-F2194B7F1678}" type="sibTrans" cxnId="{01149C75-7559-4F68-975F-C903624074DC}">
      <dgm:prSet/>
      <dgm:spPr/>
      <dgm:t>
        <a:bodyPr/>
        <a:lstStyle/>
        <a:p>
          <a:endParaRPr lang="en-US"/>
        </a:p>
      </dgm:t>
    </dgm:pt>
    <dgm:pt modelId="{3D7C3C65-6F43-4C8B-AD02-6B46E0278D3A}">
      <dgm:prSet/>
      <dgm:spPr/>
      <dgm:t>
        <a:bodyPr/>
        <a:lstStyle/>
        <a:p>
          <a:r>
            <a:rPr lang="en-US"/>
            <a:t>IFRC</a:t>
          </a:r>
        </a:p>
      </dgm:t>
    </dgm:pt>
    <dgm:pt modelId="{4A3B0635-13E5-4791-A0D7-2BC142BEB15A}" type="parTrans" cxnId="{C25A6BCF-3842-4BBD-8642-B780A11CEF07}">
      <dgm:prSet/>
      <dgm:spPr/>
      <dgm:t>
        <a:bodyPr/>
        <a:lstStyle/>
        <a:p>
          <a:endParaRPr lang="en-US"/>
        </a:p>
      </dgm:t>
    </dgm:pt>
    <dgm:pt modelId="{0259ED3A-27CA-44C1-8C18-D9FA49A05832}" type="sibTrans" cxnId="{C25A6BCF-3842-4BBD-8642-B780A11CEF07}">
      <dgm:prSet/>
      <dgm:spPr/>
      <dgm:t>
        <a:bodyPr/>
        <a:lstStyle/>
        <a:p>
          <a:endParaRPr lang="en-US"/>
        </a:p>
      </dgm:t>
    </dgm:pt>
    <dgm:pt modelId="{422B244C-404A-4F2D-8866-427615D654C5}">
      <dgm:prSet/>
      <dgm:spPr/>
      <dgm:t>
        <a:bodyPr/>
        <a:lstStyle/>
        <a:p>
          <a:r>
            <a:rPr lang="en-US"/>
            <a:t>CREWS</a:t>
          </a:r>
        </a:p>
      </dgm:t>
    </dgm:pt>
    <dgm:pt modelId="{8B202A69-B606-4C20-8DFF-53D6C6331176}" type="parTrans" cxnId="{30AC7E9F-26F1-40EC-A8E3-462C5A2BC5C8}">
      <dgm:prSet/>
      <dgm:spPr/>
      <dgm:t>
        <a:bodyPr/>
        <a:lstStyle/>
        <a:p>
          <a:endParaRPr lang="en-US"/>
        </a:p>
      </dgm:t>
    </dgm:pt>
    <dgm:pt modelId="{B932E91F-E5B2-45F6-8B0D-3B16C9815C97}" type="sibTrans" cxnId="{30AC7E9F-26F1-40EC-A8E3-462C5A2BC5C8}">
      <dgm:prSet/>
      <dgm:spPr/>
      <dgm:t>
        <a:bodyPr/>
        <a:lstStyle/>
        <a:p>
          <a:endParaRPr lang="en-US"/>
        </a:p>
      </dgm:t>
    </dgm:pt>
    <dgm:pt modelId="{4CA66A4D-EFD1-4C6B-BE27-C804E9F7333A}">
      <dgm:prSet/>
      <dgm:spPr/>
      <dgm:t>
        <a:bodyPr/>
        <a:lstStyle/>
        <a:p>
          <a:r>
            <a:rPr lang="en-US"/>
            <a:t>REAP</a:t>
          </a:r>
        </a:p>
      </dgm:t>
    </dgm:pt>
    <dgm:pt modelId="{BD53DBFD-FBB7-4770-BF96-7AF3DACE3ECC}" type="parTrans" cxnId="{A303BD61-8C81-4291-8489-4709752A0548}">
      <dgm:prSet/>
      <dgm:spPr/>
      <dgm:t>
        <a:bodyPr/>
        <a:lstStyle/>
        <a:p>
          <a:endParaRPr lang="en-US"/>
        </a:p>
      </dgm:t>
    </dgm:pt>
    <dgm:pt modelId="{2E52B34B-7E43-4F6A-A662-98F2023651E3}" type="sibTrans" cxnId="{A303BD61-8C81-4291-8489-4709752A0548}">
      <dgm:prSet/>
      <dgm:spPr/>
      <dgm:t>
        <a:bodyPr/>
        <a:lstStyle/>
        <a:p>
          <a:endParaRPr lang="en-US"/>
        </a:p>
      </dgm:t>
    </dgm:pt>
    <dgm:pt modelId="{BB3E8341-2A11-480E-AECC-AEC6FDF0FEAA}">
      <dgm:prSet/>
      <dgm:spPr/>
      <dgm:t>
        <a:bodyPr/>
        <a:lstStyle/>
        <a:p>
          <a:r>
            <a:rPr lang="en-US"/>
            <a:t>UNDP</a:t>
          </a:r>
        </a:p>
      </dgm:t>
    </dgm:pt>
    <dgm:pt modelId="{897B5B4F-6EA9-4C95-B54D-88F444923EB8}" type="parTrans" cxnId="{C368A2C2-27C7-4A02-A08F-295237EF23ED}">
      <dgm:prSet/>
      <dgm:spPr/>
      <dgm:t>
        <a:bodyPr/>
        <a:lstStyle/>
        <a:p>
          <a:endParaRPr lang="en-US"/>
        </a:p>
      </dgm:t>
    </dgm:pt>
    <dgm:pt modelId="{67D074E0-B53C-4455-B421-9EFE4C938F9D}" type="sibTrans" cxnId="{C368A2C2-27C7-4A02-A08F-295237EF23ED}">
      <dgm:prSet/>
      <dgm:spPr/>
      <dgm:t>
        <a:bodyPr/>
        <a:lstStyle/>
        <a:p>
          <a:endParaRPr lang="en-US"/>
        </a:p>
      </dgm:t>
    </dgm:pt>
    <dgm:pt modelId="{E3210AD4-A7D0-4CDD-AC32-FE27706F7246}">
      <dgm:prSet/>
      <dgm:spPr/>
      <dgm:t>
        <a:bodyPr/>
        <a:lstStyle/>
        <a:p>
          <a:r>
            <a:rPr lang="en-US"/>
            <a:t>UNEP</a:t>
          </a:r>
        </a:p>
      </dgm:t>
    </dgm:pt>
    <dgm:pt modelId="{DE5143D0-5222-48D8-9291-3210C4E7BAE6}" type="parTrans" cxnId="{50A2FD7E-FEA0-4241-9654-2D9A880A1F60}">
      <dgm:prSet/>
      <dgm:spPr/>
      <dgm:t>
        <a:bodyPr/>
        <a:lstStyle/>
        <a:p>
          <a:endParaRPr lang="en-US"/>
        </a:p>
      </dgm:t>
    </dgm:pt>
    <dgm:pt modelId="{69B3BB13-029C-46F3-AC1B-2D9A05115998}" type="sibTrans" cxnId="{50A2FD7E-FEA0-4241-9654-2D9A880A1F60}">
      <dgm:prSet/>
      <dgm:spPr/>
      <dgm:t>
        <a:bodyPr/>
        <a:lstStyle/>
        <a:p>
          <a:endParaRPr lang="en-US"/>
        </a:p>
      </dgm:t>
    </dgm:pt>
    <dgm:pt modelId="{86451056-0E5D-4426-985F-3A5024408B43}">
      <dgm:prSet/>
      <dgm:spPr/>
      <dgm:t>
        <a:bodyPr/>
        <a:lstStyle/>
        <a:p>
          <a:r>
            <a:rPr lang="en-US"/>
            <a:t>FAO</a:t>
          </a:r>
        </a:p>
      </dgm:t>
    </dgm:pt>
    <dgm:pt modelId="{56378EC4-F478-4211-8FE1-DFEDE6E69F7F}" type="parTrans" cxnId="{526F5150-BD75-46B6-9455-E2AE4CF13BF6}">
      <dgm:prSet/>
      <dgm:spPr/>
      <dgm:t>
        <a:bodyPr/>
        <a:lstStyle/>
        <a:p>
          <a:endParaRPr lang="en-US"/>
        </a:p>
      </dgm:t>
    </dgm:pt>
    <dgm:pt modelId="{8493A6D4-F86C-4036-BF0D-BD7A04E4B7E1}" type="sibTrans" cxnId="{526F5150-BD75-46B6-9455-E2AE4CF13BF6}">
      <dgm:prSet/>
      <dgm:spPr/>
      <dgm:t>
        <a:bodyPr/>
        <a:lstStyle/>
        <a:p>
          <a:endParaRPr lang="en-US"/>
        </a:p>
      </dgm:t>
    </dgm:pt>
    <dgm:pt modelId="{9A2713C8-3246-49A4-B471-EA44075EE06F}">
      <dgm:prSet/>
      <dgm:spPr/>
      <dgm:t>
        <a:bodyPr/>
        <a:lstStyle/>
        <a:p>
          <a:r>
            <a:rPr lang="en-US"/>
            <a:t>OCHA</a:t>
          </a:r>
        </a:p>
      </dgm:t>
    </dgm:pt>
    <dgm:pt modelId="{7F42ED44-C71F-414F-A5BC-0AB52F430E1B}" type="parTrans" cxnId="{3DC3D742-903C-48A7-B805-2154D61E61A7}">
      <dgm:prSet/>
      <dgm:spPr/>
      <dgm:t>
        <a:bodyPr/>
        <a:lstStyle/>
        <a:p>
          <a:endParaRPr lang="en-US"/>
        </a:p>
      </dgm:t>
    </dgm:pt>
    <dgm:pt modelId="{C48F9736-2581-4AF3-A5E8-AB39C7BEE35E}" type="sibTrans" cxnId="{3DC3D742-903C-48A7-B805-2154D61E61A7}">
      <dgm:prSet/>
      <dgm:spPr/>
      <dgm:t>
        <a:bodyPr/>
        <a:lstStyle/>
        <a:p>
          <a:endParaRPr lang="en-US"/>
        </a:p>
      </dgm:t>
    </dgm:pt>
    <dgm:pt modelId="{89E7F20D-1242-493D-B487-B0713B2AEC52}">
      <dgm:prSet/>
      <dgm:spPr/>
      <dgm:t>
        <a:bodyPr/>
        <a:lstStyle/>
        <a:p>
          <a:r>
            <a:rPr lang="en-US" dirty="0"/>
            <a:t>UNESCO (Denis IOC/TRS, Soichiro Yasukawa, UNESCO DRR Unit</a:t>
          </a:r>
        </a:p>
      </dgm:t>
    </dgm:pt>
    <dgm:pt modelId="{8A7B9E2B-AB9C-46A9-9B3A-4542B87F91B1}" type="parTrans" cxnId="{61B0E0F6-9E47-412C-8ED5-039F31FED1CE}">
      <dgm:prSet/>
      <dgm:spPr/>
      <dgm:t>
        <a:bodyPr/>
        <a:lstStyle/>
        <a:p>
          <a:endParaRPr lang="en-US"/>
        </a:p>
      </dgm:t>
    </dgm:pt>
    <dgm:pt modelId="{5AEFD9A4-7A05-4863-8B9E-E04623C0E56E}" type="sibTrans" cxnId="{61B0E0F6-9E47-412C-8ED5-039F31FED1CE}">
      <dgm:prSet/>
      <dgm:spPr/>
      <dgm:t>
        <a:bodyPr/>
        <a:lstStyle/>
        <a:p>
          <a:endParaRPr lang="en-US"/>
        </a:p>
      </dgm:t>
    </dgm:pt>
    <dgm:pt modelId="{BEF0629A-FAFF-4594-BCA0-429267E49AC3}">
      <dgm:prSet/>
      <dgm:spPr/>
      <dgm:t>
        <a:bodyPr/>
        <a:lstStyle/>
        <a:p>
          <a:r>
            <a:rPr lang="en-US"/>
            <a:t>WFP</a:t>
          </a:r>
        </a:p>
      </dgm:t>
    </dgm:pt>
    <dgm:pt modelId="{E8200076-FF90-4A09-814D-E52D94D40C98}" type="parTrans" cxnId="{0990D4BE-5DF6-4394-A65B-5597A6968DBE}">
      <dgm:prSet/>
      <dgm:spPr/>
      <dgm:t>
        <a:bodyPr/>
        <a:lstStyle/>
        <a:p>
          <a:endParaRPr lang="en-US"/>
        </a:p>
      </dgm:t>
    </dgm:pt>
    <dgm:pt modelId="{28DFD750-6CF8-4202-8057-5567C5AF2B6A}" type="sibTrans" cxnId="{0990D4BE-5DF6-4394-A65B-5597A6968DBE}">
      <dgm:prSet/>
      <dgm:spPr/>
      <dgm:t>
        <a:bodyPr/>
        <a:lstStyle/>
        <a:p>
          <a:endParaRPr lang="en-US"/>
        </a:p>
      </dgm:t>
    </dgm:pt>
    <dgm:pt modelId="{1EA5748A-6CB0-40A7-B441-06A1FFD19D7A}">
      <dgm:prSet/>
      <dgm:spPr/>
      <dgm:t>
        <a:bodyPr/>
        <a:lstStyle/>
        <a:p>
          <a:r>
            <a:rPr lang="en-US"/>
            <a:t>SEM</a:t>
          </a:r>
        </a:p>
      </dgm:t>
    </dgm:pt>
    <dgm:pt modelId="{122F5BD3-D50E-417E-964A-9AA56E9DE8AD}" type="parTrans" cxnId="{631EFA95-4C7A-45AA-A135-07C6DC558237}">
      <dgm:prSet/>
      <dgm:spPr/>
      <dgm:t>
        <a:bodyPr/>
        <a:lstStyle/>
        <a:p>
          <a:endParaRPr lang="en-US"/>
        </a:p>
      </dgm:t>
    </dgm:pt>
    <dgm:pt modelId="{297D3732-1E46-4748-BD0E-9C1E041D2D60}" type="sibTrans" cxnId="{631EFA95-4C7A-45AA-A135-07C6DC558237}">
      <dgm:prSet/>
      <dgm:spPr/>
      <dgm:t>
        <a:bodyPr/>
        <a:lstStyle/>
        <a:p>
          <a:endParaRPr lang="en-US"/>
        </a:p>
      </dgm:t>
    </dgm:pt>
    <dgm:pt modelId="{13DF42BF-75C4-46D8-A4FA-35632E6E4B9A}">
      <dgm:prSet/>
      <dgm:spPr/>
      <dgm:t>
        <a:bodyPr/>
        <a:lstStyle/>
        <a:p>
          <a:r>
            <a:rPr lang="en-US"/>
            <a:t>GNDR</a:t>
          </a:r>
        </a:p>
      </dgm:t>
    </dgm:pt>
    <dgm:pt modelId="{D646D74E-615D-4D1E-9B23-788931B93FD2}" type="parTrans" cxnId="{DED9193D-DFB1-41A5-9F08-D4F74DD9C165}">
      <dgm:prSet/>
      <dgm:spPr/>
      <dgm:t>
        <a:bodyPr/>
        <a:lstStyle/>
        <a:p>
          <a:endParaRPr lang="en-US"/>
        </a:p>
      </dgm:t>
    </dgm:pt>
    <dgm:pt modelId="{FE7B4EB2-C149-4169-AC6A-699F0E700916}" type="sibTrans" cxnId="{DED9193D-DFB1-41A5-9F08-D4F74DD9C165}">
      <dgm:prSet/>
      <dgm:spPr/>
      <dgm:t>
        <a:bodyPr/>
        <a:lstStyle/>
        <a:p>
          <a:endParaRPr lang="en-US"/>
        </a:p>
      </dgm:t>
    </dgm:pt>
    <dgm:pt modelId="{6B6CD687-45BA-4834-AE60-44D0F1B230E2}">
      <dgm:prSet/>
      <dgm:spPr/>
      <dgm:t>
        <a:bodyPr/>
        <a:lstStyle/>
        <a:p>
          <a:r>
            <a:rPr lang="en-US"/>
            <a:t>EOSG CAT</a:t>
          </a:r>
        </a:p>
      </dgm:t>
    </dgm:pt>
    <dgm:pt modelId="{D86777DB-EDD1-472A-8BC0-E53A7E30EF4E}" type="parTrans" cxnId="{BC5A6DA0-0F2E-421B-A731-A969E6D29DAA}">
      <dgm:prSet/>
      <dgm:spPr/>
      <dgm:t>
        <a:bodyPr/>
        <a:lstStyle/>
        <a:p>
          <a:endParaRPr lang="en-US"/>
        </a:p>
      </dgm:t>
    </dgm:pt>
    <dgm:pt modelId="{A5AF6753-0D9B-46A5-B770-2C743E8226DC}" type="sibTrans" cxnId="{BC5A6DA0-0F2E-421B-A731-A969E6D29DAA}">
      <dgm:prSet/>
      <dgm:spPr/>
      <dgm:t>
        <a:bodyPr/>
        <a:lstStyle/>
        <a:p>
          <a:endParaRPr lang="en-US"/>
        </a:p>
      </dgm:t>
    </dgm:pt>
    <dgm:pt modelId="{D68F0A8D-EF85-4439-8738-CB5A50C61E79}" type="pres">
      <dgm:prSet presAssocID="{BF3DCB1D-0FC5-46D2-98AD-371917B863A0}" presName="diagram" presStyleCnt="0">
        <dgm:presLayoutVars>
          <dgm:dir/>
          <dgm:resizeHandles val="exact"/>
        </dgm:presLayoutVars>
      </dgm:prSet>
      <dgm:spPr/>
    </dgm:pt>
    <dgm:pt modelId="{839972CB-4C05-41EC-9740-9AE430BDEB84}" type="pres">
      <dgm:prSet presAssocID="{13FA27B5-1F72-4F5F-98CE-211F3997835E}" presName="node" presStyleLbl="node1" presStyleIdx="0" presStyleCnt="14">
        <dgm:presLayoutVars>
          <dgm:bulletEnabled val="1"/>
        </dgm:presLayoutVars>
      </dgm:prSet>
      <dgm:spPr/>
    </dgm:pt>
    <dgm:pt modelId="{3845563C-69FA-4C51-8A7F-2CBFD197154B}" type="pres">
      <dgm:prSet presAssocID="{ADB4B47F-2BFA-4B91-B15D-8DB7C91BE259}" presName="sibTrans" presStyleCnt="0"/>
      <dgm:spPr/>
    </dgm:pt>
    <dgm:pt modelId="{9C72D4DD-E3A3-42C3-A1A2-F5555FE9534B}" type="pres">
      <dgm:prSet presAssocID="{F205D279-BC2A-43FA-8F62-E396BEB62EF9}" presName="node" presStyleLbl="node1" presStyleIdx="1" presStyleCnt="14">
        <dgm:presLayoutVars>
          <dgm:bulletEnabled val="1"/>
        </dgm:presLayoutVars>
      </dgm:prSet>
      <dgm:spPr/>
    </dgm:pt>
    <dgm:pt modelId="{F84D54CA-FEDC-454B-B8FC-D7E18B0B30AD}" type="pres">
      <dgm:prSet presAssocID="{FE691B05-2FEE-44F2-9B5F-F2194B7F1678}" presName="sibTrans" presStyleCnt="0"/>
      <dgm:spPr/>
    </dgm:pt>
    <dgm:pt modelId="{4296A9B2-A729-411C-AF67-9B71DA1D9F67}" type="pres">
      <dgm:prSet presAssocID="{3D7C3C65-6F43-4C8B-AD02-6B46E0278D3A}" presName="node" presStyleLbl="node1" presStyleIdx="2" presStyleCnt="14">
        <dgm:presLayoutVars>
          <dgm:bulletEnabled val="1"/>
        </dgm:presLayoutVars>
      </dgm:prSet>
      <dgm:spPr/>
    </dgm:pt>
    <dgm:pt modelId="{2361A368-585C-4269-9A48-6EF87D58E601}" type="pres">
      <dgm:prSet presAssocID="{0259ED3A-27CA-44C1-8C18-D9FA49A05832}" presName="sibTrans" presStyleCnt="0"/>
      <dgm:spPr/>
    </dgm:pt>
    <dgm:pt modelId="{569E9D62-131C-46A3-94E9-A0E2B198269A}" type="pres">
      <dgm:prSet presAssocID="{422B244C-404A-4F2D-8866-427615D654C5}" presName="node" presStyleLbl="node1" presStyleIdx="3" presStyleCnt="14">
        <dgm:presLayoutVars>
          <dgm:bulletEnabled val="1"/>
        </dgm:presLayoutVars>
      </dgm:prSet>
      <dgm:spPr/>
    </dgm:pt>
    <dgm:pt modelId="{6E1069D5-386E-446D-81C1-19F9CFAFDD78}" type="pres">
      <dgm:prSet presAssocID="{B932E91F-E5B2-45F6-8B0D-3B16C9815C97}" presName="sibTrans" presStyleCnt="0"/>
      <dgm:spPr/>
    </dgm:pt>
    <dgm:pt modelId="{4CC3BCB8-3EB8-4E3D-8CE3-7191D57DFEF6}" type="pres">
      <dgm:prSet presAssocID="{4CA66A4D-EFD1-4C6B-BE27-C804E9F7333A}" presName="node" presStyleLbl="node1" presStyleIdx="4" presStyleCnt="14">
        <dgm:presLayoutVars>
          <dgm:bulletEnabled val="1"/>
        </dgm:presLayoutVars>
      </dgm:prSet>
      <dgm:spPr/>
    </dgm:pt>
    <dgm:pt modelId="{2B9F1A72-D0FD-4901-A636-4647A4444D91}" type="pres">
      <dgm:prSet presAssocID="{2E52B34B-7E43-4F6A-A662-98F2023651E3}" presName="sibTrans" presStyleCnt="0"/>
      <dgm:spPr/>
    </dgm:pt>
    <dgm:pt modelId="{192846DA-5288-455E-95F2-FE018A838DC5}" type="pres">
      <dgm:prSet presAssocID="{BB3E8341-2A11-480E-AECC-AEC6FDF0FEAA}" presName="node" presStyleLbl="node1" presStyleIdx="5" presStyleCnt="14">
        <dgm:presLayoutVars>
          <dgm:bulletEnabled val="1"/>
        </dgm:presLayoutVars>
      </dgm:prSet>
      <dgm:spPr/>
    </dgm:pt>
    <dgm:pt modelId="{0580D23E-B499-4D1A-A49A-F6D575F15668}" type="pres">
      <dgm:prSet presAssocID="{67D074E0-B53C-4455-B421-9EFE4C938F9D}" presName="sibTrans" presStyleCnt="0"/>
      <dgm:spPr/>
    </dgm:pt>
    <dgm:pt modelId="{6651E269-CBDF-46DE-B32E-7012B37A74A0}" type="pres">
      <dgm:prSet presAssocID="{E3210AD4-A7D0-4CDD-AC32-FE27706F7246}" presName="node" presStyleLbl="node1" presStyleIdx="6" presStyleCnt="14">
        <dgm:presLayoutVars>
          <dgm:bulletEnabled val="1"/>
        </dgm:presLayoutVars>
      </dgm:prSet>
      <dgm:spPr/>
    </dgm:pt>
    <dgm:pt modelId="{4ADCB8DC-FCDA-442A-A5CF-13E884AACF66}" type="pres">
      <dgm:prSet presAssocID="{69B3BB13-029C-46F3-AC1B-2D9A05115998}" presName="sibTrans" presStyleCnt="0"/>
      <dgm:spPr/>
    </dgm:pt>
    <dgm:pt modelId="{7A033979-63D9-45E1-A861-F0695A2666F2}" type="pres">
      <dgm:prSet presAssocID="{86451056-0E5D-4426-985F-3A5024408B43}" presName="node" presStyleLbl="node1" presStyleIdx="7" presStyleCnt="14">
        <dgm:presLayoutVars>
          <dgm:bulletEnabled val="1"/>
        </dgm:presLayoutVars>
      </dgm:prSet>
      <dgm:spPr/>
    </dgm:pt>
    <dgm:pt modelId="{714985E8-AF73-46B7-AC04-6D8286B00DBA}" type="pres">
      <dgm:prSet presAssocID="{8493A6D4-F86C-4036-BF0D-BD7A04E4B7E1}" presName="sibTrans" presStyleCnt="0"/>
      <dgm:spPr/>
    </dgm:pt>
    <dgm:pt modelId="{21195D57-F105-46FE-8BF9-455E568DF92A}" type="pres">
      <dgm:prSet presAssocID="{9A2713C8-3246-49A4-B471-EA44075EE06F}" presName="node" presStyleLbl="node1" presStyleIdx="8" presStyleCnt="14">
        <dgm:presLayoutVars>
          <dgm:bulletEnabled val="1"/>
        </dgm:presLayoutVars>
      </dgm:prSet>
      <dgm:spPr/>
    </dgm:pt>
    <dgm:pt modelId="{2B4AD78F-BAA5-4C30-AF7A-E2CC100D90B3}" type="pres">
      <dgm:prSet presAssocID="{C48F9736-2581-4AF3-A5E8-AB39C7BEE35E}" presName="sibTrans" presStyleCnt="0"/>
      <dgm:spPr/>
    </dgm:pt>
    <dgm:pt modelId="{8FDD1111-39C2-48E2-B76D-7AE54322389E}" type="pres">
      <dgm:prSet presAssocID="{89E7F20D-1242-493D-B487-B0713B2AEC52}" presName="node" presStyleLbl="node1" presStyleIdx="9" presStyleCnt="14">
        <dgm:presLayoutVars>
          <dgm:bulletEnabled val="1"/>
        </dgm:presLayoutVars>
      </dgm:prSet>
      <dgm:spPr/>
    </dgm:pt>
    <dgm:pt modelId="{1C34AE60-C314-4179-B880-2720C39ADE1A}" type="pres">
      <dgm:prSet presAssocID="{5AEFD9A4-7A05-4863-8B9E-E04623C0E56E}" presName="sibTrans" presStyleCnt="0"/>
      <dgm:spPr/>
    </dgm:pt>
    <dgm:pt modelId="{92D0D4D4-BFD5-47DF-9D54-7848C7339DFB}" type="pres">
      <dgm:prSet presAssocID="{BEF0629A-FAFF-4594-BCA0-429267E49AC3}" presName="node" presStyleLbl="node1" presStyleIdx="10" presStyleCnt="14">
        <dgm:presLayoutVars>
          <dgm:bulletEnabled val="1"/>
        </dgm:presLayoutVars>
      </dgm:prSet>
      <dgm:spPr/>
    </dgm:pt>
    <dgm:pt modelId="{9CB9D31F-2112-4361-8D26-7D1E71602793}" type="pres">
      <dgm:prSet presAssocID="{28DFD750-6CF8-4202-8057-5567C5AF2B6A}" presName="sibTrans" presStyleCnt="0"/>
      <dgm:spPr/>
    </dgm:pt>
    <dgm:pt modelId="{B8A8235C-312A-45C8-95E5-8C39A33BFAFF}" type="pres">
      <dgm:prSet presAssocID="{1EA5748A-6CB0-40A7-B441-06A1FFD19D7A}" presName="node" presStyleLbl="node1" presStyleIdx="11" presStyleCnt="14">
        <dgm:presLayoutVars>
          <dgm:bulletEnabled val="1"/>
        </dgm:presLayoutVars>
      </dgm:prSet>
      <dgm:spPr/>
    </dgm:pt>
    <dgm:pt modelId="{1E46EB6E-2CFC-4E6F-B8E3-CBCA2A8251D1}" type="pres">
      <dgm:prSet presAssocID="{297D3732-1E46-4748-BD0E-9C1E041D2D60}" presName="sibTrans" presStyleCnt="0"/>
      <dgm:spPr/>
    </dgm:pt>
    <dgm:pt modelId="{2D8D757D-5EFE-4732-BF45-DD94FAE14E3D}" type="pres">
      <dgm:prSet presAssocID="{13DF42BF-75C4-46D8-A4FA-35632E6E4B9A}" presName="node" presStyleLbl="node1" presStyleIdx="12" presStyleCnt="14">
        <dgm:presLayoutVars>
          <dgm:bulletEnabled val="1"/>
        </dgm:presLayoutVars>
      </dgm:prSet>
      <dgm:spPr/>
    </dgm:pt>
    <dgm:pt modelId="{F33A75CC-BF81-4DB7-8B4F-458BE4F1E572}" type="pres">
      <dgm:prSet presAssocID="{FE7B4EB2-C149-4169-AC6A-699F0E700916}" presName="sibTrans" presStyleCnt="0"/>
      <dgm:spPr/>
    </dgm:pt>
    <dgm:pt modelId="{5128F1D7-4FD7-4797-AEB4-5EDF6D9664B7}" type="pres">
      <dgm:prSet presAssocID="{6B6CD687-45BA-4834-AE60-44D0F1B230E2}" presName="node" presStyleLbl="node1" presStyleIdx="13" presStyleCnt="14">
        <dgm:presLayoutVars>
          <dgm:bulletEnabled val="1"/>
        </dgm:presLayoutVars>
      </dgm:prSet>
      <dgm:spPr/>
    </dgm:pt>
  </dgm:ptLst>
  <dgm:cxnLst>
    <dgm:cxn modelId="{65028C15-8C68-48B9-B546-BA17AA35774C}" type="presOf" srcId="{422B244C-404A-4F2D-8866-427615D654C5}" destId="{569E9D62-131C-46A3-94E9-A0E2B198269A}" srcOrd="0" destOrd="0" presId="urn:microsoft.com/office/officeart/2005/8/layout/default"/>
    <dgm:cxn modelId="{DED9193D-DFB1-41A5-9F08-D4F74DD9C165}" srcId="{BF3DCB1D-0FC5-46D2-98AD-371917B863A0}" destId="{13DF42BF-75C4-46D8-A4FA-35632E6E4B9A}" srcOrd="12" destOrd="0" parTransId="{D646D74E-615D-4D1E-9B23-788931B93FD2}" sibTransId="{FE7B4EB2-C149-4169-AC6A-699F0E700916}"/>
    <dgm:cxn modelId="{0A71495E-E1BC-494A-B46D-D7BFC427C735}" type="presOf" srcId="{9A2713C8-3246-49A4-B471-EA44075EE06F}" destId="{21195D57-F105-46FE-8BF9-455E568DF92A}" srcOrd="0" destOrd="0" presId="urn:microsoft.com/office/officeart/2005/8/layout/default"/>
    <dgm:cxn modelId="{A303BD61-8C81-4291-8489-4709752A0548}" srcId="{BF3DCB1D-0FC5-46D2-98AD-371917B863A0}" destId="{4CA66A4D-EFD1-4C6B-BE27-C804E9F7333A}" srcOrd="4" destOrd="0" parTransId="{BD53DBFD-FBB7-4770-BF96-7AF3DACE3ECC}" sibTransId="{2E52B34B-7E43-4F6A-A662-98F2023651E3}"/>
    <dgm:cxn modelId="{3DC3D742-903C-48A7-B805-2154D61E61A7}" srcId="{BF3DCB1D-0FC5-46D2-98AD-371917B863A0}" destId="{9A2713C8-3246-49A4-B471-EA44075EE06F}" srcOrd="8" destOrd="0" parTransId="{7F42ED44-C71F-414F-A5BC-0AB52F430E1B}" sibTransId="{C48F9736-2581-4AF3-A5E8-AB39C7BEE35E}"/>
    <dgm:cxn modelId="{A3273945-1848-4B76-B2A8-08BC8118015D}" type="presOf" srcId="{89E7F20D-1242-493D-B487-B0713B2AEC52}" destId="{8FDD1111-39C2-48E2-B76D-7AE54322389E}" srcOrd="0" destOrd="0" presId="urn:microsoft.com/office/officeart/2005/8/layout/default"/>
    <dgm:cxn modelId="{E90F1866-705F-4FD8-AA2B-BEF08D2E0AD8}" type="presOf" srcId="{E3210AD4-A7D0-4CDD-AC32-FE27706F7246}" destId="{6651E269-CBDF-46DE-B32E-7012B37A74A0}" srcOrd="0" destOrd="0" presId="urn:microsoft.com/office/officeart/2005/8/layout/default"/>
    <dgm:cxn modelId="{00BC3846-E690-4928-8EDA-C84537BC99A7}" type="presOf" srcId="{4CA66A4D-EFD1-4C6B-BE27-C804E9F7333A}" destId="{4CC3BCB8-3EB8-4E3D-8CE3-7191D57DFEF6}" srcOrd="0" destOrd="0" presId="urn:microsoft.com/office/officeart/2005/8/layout/default"/>
    <dgm:cxn modelId="{9D174D46-342D-4C6C-B8D6-7DBAD73CD6E4}" type="presOf" srcId="{BB3E8341-2A11-480E-AECC-AEC6FDF0FEAA}" destId="{192846DA-5288-455E-95F2-FE018A838DC5}" srcOrd="0" destOrd="0" presId="urn:microsoft.com/office/officeart/2005/8/layout/default"/>
    <dgm:cxn modelId="{81C89F4C-3D54-4C6F-BC09-76380E547F75}" type="presOf" srcId="{1EA5748A-6CB0-40A7-B441-06A1FFD19D7A}" destId="{B8A8235C-312A-45C8-95E5-8C39A33BFAFF}" srcOrd="0" destOrd="0" presId="urn:microsoft.com/office/officeart/2005/8/layout/default"/>
    <dgm:cxn modelId="{B39B1D4D-E46C-40F4-B97B-B4F43F2E7CBE}" type="presOf" srcId="{13DF42BF-75C4-46D8-A4FA-35632E6E4B9A}" destId="{2D8D757D-5EFE-4732-BF45-DD94FAE14E3D}" srcOrd="0" destOrd="0" presId="urn:microsoft.com/office/officeart/2005/8/layout/default"/>
    <dgm:cxn modelId="{5B04E94E-FC85-41BC-8869-75D8B61C81BF}" srcId="{BF3DCB1D-0FC5-46D2-98AD-371917B863A0}" destId="{13FA27B5-1F72-4F5F-98CE-211F3997835E}" srcOrd="0" destOrd="0" parTransId="{960563FD-CA75-4BAB-91C9-D3457DC1E805}" sibTransId="{ADB4B47F-2BFA-4B91-B15D-8DB7C91BE259}"/>
    <dgm:cxn modelId="{526F5150-BD75-46B6-9455-E2AE4CF13BF6}" srcId="{BF3DCB1D-0FC5-46D2-98AD-371917B863A0}" destId="{86451056-0E5D-4426-985F-3A5024408B43}" srcOrd="7" destOrd="0" parTransId="{56378EC4-F478-4211-8FE1-DFEDE6E69F7F}" sibTransId="{8493A6D4-F86C-4036-BF0D-BD7A04E4B7E1}"/>
    <dgm:cxn modelId="{01149C75-7559-4F68-975F-C903624074DC}" srcId="{BF3DCB1D-0FC5-46D2-98AD-371917B863A0}" destId="{F205D279-BC2A-43FA-8F62-E396BEB62EF9}" srcOrd="1" destOrd="0" parTransId="{AA0F7888-874E-4157-95C9-9864DD04EDD0}" sibTransId="{FE691B05-2FEE-44F2-9B5F-F2194B7F1678}"/>
    <dgm:cxn modelId="{50A2FD7E-FEA0-4241-9654-2D9A880A1F60}" srcId="{BF3DCB1D-0FC5-46D2-98AD-371917B863A0}" destId="{E3210AD4-A7D0-4CDD-AC32-FE27706F7246}" srcOrd="6" destOrd="0" parTransId="{DE5143D0-5222-48D8-9291-3210C4E7BAE6}" sibTransId="{69B3BB13-029C-46F3-AC1B-2D9A05115998}"/>
    <dgm:cxn modelId="{348EA886-9276-4FA6-B097-615B2A059132}" type="presOf" srcId="{6B6CD687-45BA-4834-AE60-44D0F1B230E2}" destId="{5128F1D7-4FD7-4797-AEB4-5EDF6D9664B7}" srcOrd="0" destOrd="0" presId="urn:microsoft.com/office/officeart/2005/8/layout/default"/>
    <dgm:cxn modelId="{2080618B-F67B-4AEA-B4D1-D18018B5EACA}" type="presOf" srcId="{BF3DCB1D-0FC5-46D2-98AD-371917B863A0}" destId="{D68F0A8D-EF85-4439-8738-CB5A50C61E79}" srcOrd="0" destOrd="0" presId="urn:microsoft.com/office/officeart/2005/8/layout/default"/>
    <dgm:cxn modelId="{631EFA95-4C7A-45AA-A135-07C6DC558237}" srcId="{BF3DCB1D-0FC5-46D2-98AD-371917B863A0}" destId="{1EA5748A-6CB0-40A7-B441-06A1FFD19D7A}" srcOrd="11" destOrd="0" parTransId="{122F5BD3-D50E-417E-964A-9AA56E9DE8AD}" sibTransId="{297D3732-1E46-4748-BD0E-9C1E041D2D60}"/>
    <dgm:cxn modelId="{EB660999-74C3-4253-8C41-7EADCDE4F823}" type="presOf" srcId="{86451056-0E5D-4426-985F-3A5024408B43}" destId="{7A033979-63D9-45E1-A861-F0695A2666F2}" srcOrd="0" destOrd="0" presId="urn:microsoft.com/office/officeart/2005/8/layout/default"/>
    <dgm:cxn modelId="{30AC7E9F-26F1-40EC-A8E3-462C5A2BC5C8}" srcId="{BF3DCB1D-0FC5-46D2-98AD-371917B863A0}" destId="{422B244C-404A-4F2D-8866-427615D654C5}" srcOrd="3" destOrd="0" parTransId="{8B202A69-B606-4C20-8DFF-53D6C6331176}" sibTransId="{B932E91F-E5B2-45F6-8B0D-3B16C9815C97}"/>
    <dgm:cxn modelId="{BC5A6DA0-0F2E-421B-A731-A969E6D29DAA}" srcId="{BF3DCB1D-0FC5-46D2-98AD-371917B863A0}" destId="{6B6CD687-45BA-4834-AE60-44D0F1B230E2}" srcOrd="13" destOrd="0" parTransId="{D86777DB-EDD1-472A-8BC0-E53A7E30EF4E}" sibTransId="{A5AF6753-0D9B-46A5-B770-2C743E8226DC}"/>
    <dgm:cxn modelId="{F743F4A9-9896-4B6B-8268-50C7D8307ACD}" type="presOf" srcId="{BEF0629A-FAFF-4594-BCA0-429267E49AC3}" destId="{92D0D4D4-BFD5-47DF-9D54-7848C7339DFB}" srcOrd="0" destOrd="0" presId="urn:microsoft.com/office/officeart/2005/8/layout/default"/>
    <dgm:cxn modelId="{0990D4BE-5DF6-4394-A65B-5597A6968DBE}" srcId="{BF3DCB1D-0FC5-46D2-98AD-371917B863A0}" destId="{BEF0629A-FAFF-4594-BCA0-429267E49AC3}" srcOrd="10" destOrd="0" parTransId="{E8200076-FF90-4A09-814D-E52D94D40C98}" sibTransId="{28DFD750-6CF8-4202-8057-5567C5AF2B6A}"/>
    <dgm:cxn modelId="{C368A2C2-27C7-4A02-A08F-295237EF23ED}" srcId="{BF3DCB1D-0FC5-46D2-98AD-371917B863A0}" destId="{BB3E8341-2A11-480E-AECC-AEC6FDF0FEAA}" srcOrd="5" destOrd="0" parTransId="{897B5B4F-6EA9-4C95-B54D-88F444923EB8}" sibTransId="{67D074E0-B53C-4455-B421-9EFE4C938F9D}"/>
    <dgm:cxn modelId="{C25A6BCF-3842-4BBD-8642-B780A11CEF07}" srcId="{BF3DCB1D-0FC5-46D2-98AD-371917B863A0}" destId="{3D7C3C65-6F43-4C8B-AD02-6B46E0278D3A}" srcOrd="2" destOrd="0" parTransId="{4A3B0635-13E5-4791-A0D7-2BC142BEB15A}" sibTransId="{0259ED3A-27CA-44C1-8C18-D9FA49A05832}"/>
    <dgm:cxn modelId="{984BDBE9-F396-41B5-B7E2-68F795CBE063}" type="presOf" srcId="{3D7C3C65-6F43-4C8B-AD02-6B46E0278D3A}" destId="{4296A9B2-A729-411C-AF67-9B71DA1D9F67}" srcOrd="0" destOrd="0" presId="urn:microsoft.com/office/officeart/2005/8/layout/default"/>
    <dgm:cxn modelId="{D7EAD6F2-377F-4BDE-A676-1589402D9572}" type="presOf" srcId="{13FA27B5-1F72-4F5F-98CE-211F3997835E}" destId="{839972CB-4C05-41EC-9740-9AE430BDEB84}" srcOrd="0" destOrd="0" presId="urn:microsoft.com/office/officeart/2005/8/layout/default"/>
    <dgm:cxn modelId="{61B0E0F6-9E47-412C-8ED5-039F31FED1CE}" srcId="{BF3DCB1D-0FC5-46D2-98AD-371917B863A0}" destId="{89E7F20D-1242-493D-B487-B0713B2AEC52}" srcOrd="9" destOrd="0" parTransId="{8A7B9E2B-AB9C-46A9-9B3A-4542B87F91B1}" sibTransId="{5AEFD9A4-7A05-4863-8B9E-E04623C0E56E}"/>
    <dgm:cxn modelId="{64A3ADFA-9EAF-4FC2-8731-A9C6649B43AD}" type="presOf" srcId="{F205D279-BC2A-43FA-8F62-E396BEB62EF9}" destId="{9C72D4DD-E3A3-42C3-A1A2-F5555FE9534B}" srcOrd="0" destOrd="0" presId="urn:microsoft.com/office/officeart/2005/8/layout/default"/>
    <dgm:cxn modelId="{55C504D9-1BC0-44A9-96EA-302C822282DA}" type="presParOf" srcId="{D68F0A8D-EF85-4439-8738-CB5A50C61E79}" destId="{839972CB-4C05-41EC-9740-9AE430BDEB84}" srcOrd="0" destOrd="0" presId="urn:microsoft.com/office/officeart/2005/8/layout/default"/>
    <dgm:cxn modelId="{4A6194E6-4702-4352-B84F-C6B873322EEC}" type="presParOf" srcId="{D68F0A8D-EF85-4439-8738-CB5A50C61E79}" destId="{3845563C-69FA-4C51-8A7F-2CBFD197154B}" srcOrd="1" destOrd="0" presId="urn:microsoft.com/office/officeart/2005/8/layout/default"/>
    <dgm:cxn modelId="{6845D8FA-0B8C-45F5-A5B7-9FACFA2739FD}" type="presParOf" srcId="{D68F0A8D-EF85-4439-8738-CB5A50C61E79}" destId="{9C72D4DD-E3A3-42C3-A1A2-F5555FE9534B}" srcOrd="2" destOrd="0" presId="urn:microsoft.com/office/officeart/2005/8/layout/default"/>
    <dgm:cxn modelId="{A6EA71A5-A51B-423E-A103-E79178054639}" type="presParOf" srcId="{D68F0A8D-EF85-4439-8738-CB5A50C61E79}" destId="{F84D54CA-FEDC-454B-B8FC-D7E18B0B30AD}" srcOrd="3" destOrd="0" presId="urn:microsoft.com/office/officeart/2005/8/layout/default"/>
    <dgm:cxn modelId="{4E77C6C6-CE6C-4542-85FA-C4E7CD25F727}" type="presParOf" srcId="{D68F0A8D-EF85-4439-8738-CB5A50C61E79}" destId="{4296A9B2-A729-411C-AF67-9B71DA1D9F67}" srcOrd="4" destOrd="0" presId="urn:microsoft.com/office/officeart/2005/8/layout/default"/>
    <dgm:cxn modelId="{298D187F-D0E6-4AD1-BEE1-1CEEE4F0D06E}" type="presParOf" srcId="{D68F0A8D-EF85-4439-8738-CB5A50C61E79}" destId="{2361A368-585C-4269-9A48-6EF87D58E601}" srcOrd="5" destOrd="0" presId="urn:microsoft.com/office/officeart/2005/8/layout/default"/>
    <dgm:cxn modelId="{6ED7FC9F-642D-44E4-83AC-B8527F095914}" type="presParOf" srcId="{D68F0A8D-EF85-4439-8738-CB5A50C61E79}" destId="{569E9D62-131C-46A3-94E9-A0E2B198269A}" srcOrd="6" destOrd="0" presId="urn:microsoft.com/office/officeart/2005/8/layout/default"/>
    <dgm:cxn modelId="{07DA7F71-5B53-4CB7-A3B8-20E24BE745AA}" type="presParOf" srcId="{D68F0A8D-EF85-4439-8738-CB5A50C61E79}" destId="{6E1069D5-386E-446D-81C1-19F9CFAFDD78}" srcOrd="7" destOrd="0" presId="urn:microsoft.com/office/officeart/2005/8/layout/default"/>
    <dgm:cxn modelId="{FCDF6C9D-5D74-45CE-A625-DE0FE5862C7D}" type="presParOf" srcId="{D68F0A8D-EF85-4439-8738-CB5A50C61E79}" destId="{4CC3BCB8-3EB8-4E3D-8CE3-7191D57DFEF6}" srcOrd="8" destOrd="0" presId="urn:microsoft.com/office/officeart/2005/8/layout/default"/>
    <dgm:cxn modelId="{87275CDA-F3A9-4AA8-AE52-A40D5EA424EB}" type="presParOf" srcId="{D68F0A8D-EF85-4439-8738-CB5A50C61E79}" destId="{2B9F1A72-D0FD-4901-A636-4647A4444D91}" srcOrd="9" destOrd="0" presId="urn:microsoft.com/office/officeart/2005/8/layout/default"/>
    <dgm:cxn modelId="{13240F7E-67C7-47E4-9DBD-ACDB6ABCF66D}" type="presParOf" srcId="{D68F0A8D-EF85-4439-8738-CB5A50C61E79}" destId="{192846DA-5288-455E-95F2-FE018A838DC5}" srcOrd="10" destOrd="0" presId="urn:microsoft.com/office/officeart/2005/8/layout/default"/>
    <dgm:cxn modelId="{E834AFA7-A3D3-417B-BBB9-41E997BF6F0F}" type="presParOf" srcId="{D68F0A8D-EF85-4439-8738-CB5A50C61E79}" destId="{0580D23E-B499-4D1A-A49A-F6D575F15668}" srcOrd="11" destOrd="0" presId="urn:microsoft.com/office/officeart/2005/8/layout/default"/>
    <dgm:cxn modelId="{CD41C296-497A-4DE9-80AD-230CF7F08EDC}" type="presParOf" srcId="{D68F0A8D-EF85-4439-8738-CB5A50C61E79}" destId="{6651E269-CBDF-46DE-B32E-7012B37A74A0}" srcOrd="12" destOrd="0" presId="urn:microsoft.com/office/officeart/2005/8/layout/default"/>
    <dgm:cxn modelId="{752602CC-B7F5-426E-9569-7DF720460EBE}" type="presParOf" srcId="{D68F0A8D-EF85-4439-8738-CB5A50C61E79}" destId="{4ADCB8DC-FCDA-442A-A5CF-13E884AACF66}" srcOrd="13" destOrd="0" presId="urn:microsoft.com/office/officeart/2005/8/layout/default"/>
    <dgm:cxn modelId="{984FD7AF-970F-4D34-9A92-91DCA485A478}" type="presParOf" srcId="{D68F0A8D-EF85-4439-8738-CB5A50C61E79}" destId="{7A033979-63D9-45E1-A861-F0695A2666F2}" srcOrd="14" destOrd="0" presId="urn:microsoft.com/office/officeart/2005/8/layout/default"/>
    <dgm:cxn modelId="{29ECFEBA-1D39-4923-BF9D-0088F81DEDDD}" type="presParOf" srcId="{D68F0A8D-EF85-4439-8738-CB5A50C61E79}" destId="{714985E8-AF73-46B7-AC04-6D8286B00DBA}" srcOrd="15" destOrd="0" presId="urn:microsoft.com/office/officeart/2005/8/layout/default"/>
    <dgm:cxn modelId="{C7F44377-779F-4A45-89F3-2D9C110617BE}" type="presParOf" srcId="{D68F0A8D-EF85-4439-8738-CB5A50C61E79}" destId="{21195D57-F105-46FE-8BF9-455E568DF92A}" srcOrd="16" destOrd="0" presId="urn:microsoft.com/office/officeart/2005/8/layout/default"/>
    <dgm:cxn modelId="{32D39517-E286-48A0-8585-DF7E86D79E95}" type="presParOf" srcId="{D68F0A8D-EF85-4439-8738-CB5A50C61E79}" destId="{2B4AD78F-BAA5-4C30-AF7A-E2CC100D90B3}" srcOrd="17" destOrd="0" presId="urn:microsoft.com/office/officeart/2005/8/layout/default"/>
    <dgm:cxn modelId="{6F5B554C-E4A7-4410-A6DA-3E5657B2A577}" type="presParOf" srcId="{D68F0A8D-EF85-4439-8738-CB5A50C61E79}" destId="{8FDD1111-39C2-48E2-B76D-7AE54322389E}" srcOrd="18" destOrd="0" presId="urn:microsoft.com/office/officeart/2005/8/layout/default"/>
    <dgm:cxn modelId="{B397B398-FD13-4267-A723-19807F95B0A0}" type="presParOf" srcId="{D68F0A8D-EF85-4439-8738-CB5A50C61E79}" destId="{1C34AE60-C314-4179-B880-2720C39ADE1A}" srcOrd="19" destOrd="0" presId="urn:microsoft.com/office/officeart/2005/8/layout/default"/>
    <dgm:cxn modelId="{F27F6D33-A051-4706-ADCE-47F76C833FEF}" type="presParOf" srcId="{D68F0A8D-EF85-4439-8738-CB5A50C61E79}" destId="{92D0D4D4-BFD5-47DF-9D54-7848C7339DFB}" srcOrd="20" destOrd="0" presId="urn:microsoft.com/office/officeart/2005/8/layout/default"/>
    <dgm:cxn modelId="{56930FB8-FA2E-44E9-9A9C-3A56B18767E3}" type="presParOf" srcId="{D68F0A8D-EF85-4439-8738-CB5A50C61E79}" destId="{9CB9D31F-2112-4361-8D26-7D1E71602793}" srcOrd="21" destOrd="0" presId="urn:microsoft.com/office/officeart/2005/8/layout/default"/>
    <dgm:cxn modelId="{19390292-C859-4DC4-88C1-225906500AAB}" type="presParOf" srcId="{D68F0A8D-EF85-4439-8738-CB5A50C61E79}" destId="{B8A8235C-312A-45C8-95E5-8C39A33BFAFF}" srcOrd="22" destOrd="0" presId="urn:microsoft.com/office/officeart/2005/8/layout/default"/>
    <dgm:cxn modelId="{6FE9FE12-2623-41FE-827E-266F20231A14}" type="presParOf" srcId="{D68F0A8D-EF85-4439-8738-CB5A50C61E79}" destId="{1E46EB6E-2CFC-4E6F-B8E3-CBCA2A8251D1}" srcOrd="23" destOrd="0" presId="urn:microsoft.com/office/officeart/2005/8/layout/default"/>
    <dgm:cxn modelId="{9942FECA-2AD6-4D4C-80D7-7AFAB640989E}" type="presParOf" srcId="{D68F0A8D-EF85-4439-8738-CB5A50C61E79}" destId="{2D8D757D-5EFE-4732-BF45-DD94FAE14E3D}" srcOrd="24" destOrd="0" presId="urn:microsoft.com/office/officeart/2005/8/layout/default"/>
    <dgm:cxn modelId="{C92C559A-30B5-470F-918F-3007C6CCA301}" type="presParOf" srcId="{D68F0A8D-EF85-4439-8738-CB5A50C61E79}" destId="{F33A75CC-BF81-4DB7-8B4F-458BE4F1E572}" srcOrd="25" destOrd="0" presId="urn:microsoft.com/office/officeart/2005/8/layout/default"/>
    <dgm:cxn modelId="{61747201-C793-453C-9276-C3EDCB42D22A}" type="presParOf" srcId="{D68F0A8D-EF85-4439-8738-CB5A50C61E79}" destId="{5128F1D7-4FD7-4797-AEB4-5EDF6D9664B7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C8669-5BE0-4CE8-9C99-61846F20A3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B7CD5-EC69-497B-91FD-9F329B8E6814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Thematic Session 1</a:t>
          </a:r>
          <a:r>
            <a:rPr lang="en-US" dirty="0">
              <a:solidFill>
                <a:srgbClr val="FFC000"/>
              </a:solidFill>
            </a:rPr>
            <a:t>: People-centered and inclusive multi-hazard Early Warning –Early/Anticipatory Action </a:t>
          </a:r>
        </a:p>
      </dgm:t>
    </dgm:pt>
    <dgm:pt modelId="{16AE59FE-881D-4D9A-BB87-94008B22AEE7}" type="parTrans" cxnId="{8E662839-846F-4847-90C7-B5A01232CC4C}">
      <dgm:prSet/>
      <dgm:spPr/>
      <dgm:t>
        <a:bodyPr/>
        <a:lstStyle/>
        <a:p>
          <a:endParaRPr lang="en-US"/>
        </a:p>
      </dgm:t>
    </dgm:pt>
    <dgm:pt modelId="{A362BE91-0B6F-4ADC-ACBC-D3E4535194CA}" type="sibTrans" cxnId="{8E662839-846F-4847-90C7-B5A01232CC4C}">
      <dgm:prSet/>
      <dgm:spPr/>
      <dgm:t>
        <a:bodyPr/>
        <a:lstStyle/>
        <a:p>
          <a:endParaRPr lang="en-US"/>
        </a:p>
      </dgm:t>
    </dgm:pt>
    <dgm:pt modelId="{EB8F21BC-40D0-4571-9440-2033B1B64DC2}">
      <dgm:prSet/>
      <dgm:spPr/>
      <dgm:t>
        <a:bodyPr/>
        <a:lstStyle/>
        <a:p>
          <a:r>
            <a:rPr lang="en-US" dirty="0"/>
            <a:t>Thematic Session 2: How can we enable and scale MHEWS in fragile and conflict settings</a:t>
          </a:r>
        </a:p>
      </dgm:t>
    </dgm:pt>
    <dgm:pt modelId="{736EAC5D-687B-47A8-A436-FE086DF11DE9}" type="parTrans" cxnId="{3B3AD4AA-5294-4F90-BAB4-7888E7C3F6B9}">
      <dgm:prSet/>
      <dgm:spPr/>
      <dgm:t>
        <a:bodyPr/>
        <a:lstStyle/>
        <a:p>
          <a:endParaRPr lang="en-US"/>
        </a:p>
      </dgm:t>
    </dgm:pt>
    <dgm:pt modelId="{D00DD080-F5FC-438C-ACF6-65D2E26035CC}" type="sibTrans" cxnId="{3B3AD4AA-5294-4F90-BAB4-7888E7C3F6B9}">
      <dgm:prSet/>
      <dgm:spPr/>
      <dgm:t>
        <a:bodyPr/>
        <a:lstStyle/>
        <a:p>
          <a:endParaRPr lang="en-US"/>
        </a:p>
      </dgm:t>
    </dgm:pt>
    <dgm:pt modelId="{33600E00-843E-41B1-9E30-FEB1BA4BFCFF}">
      <dgm:prSet/>
      <dgm:spPr/>
      <dgm:t>
        <a:bodyPr/>
        <a:lstStyle/>
        <a:p>
          <a:r>
            <a:rPr lang="en-US"/>
            <a:t>Thematic Session 3: Effective Governance Models to support MHEWS Suggested </a:t>
          </a:r>
        </a:p>
      </dgm:t>
    </dgm:pt>
    <dgm:pt modelId="{E51D82A8-EBA9-4592-8BF4-373AD4B384CF}" type="parTrans" cxnId="{8CD060DA-7ABA-4981-9A9D-4B01178F2499}">
      <dgm:prSet/>
      <dgm:spPr/>
      <dgm:t>
        <a:bodyPr/>
        <a:lstStyle/>
        <a:p>
          <a:endParaRPr lang="en-US"/>
        </a:p>
      </dgm:t>
    </dgm:pt>
    <dgm:pt modelId="{9856D9D6-0B41-4D3A-BEB1-328F553633D2}" type="sibTrans" cxnId="{8CD060DA-7ABA-4981-9A9D-4B01178F2499}">
      <dgm:prSet/>
      <dgm:spPr/>
      <dgm:t>
        <a:bodyPr/>
        <a:lstStyle/>
        <a:p>
          <a:endParaRPr lang="en-US"/>
        </a:p>
      </dgm:t>
    </dgm:pt>
    <dgm:pt modelId="{73B2037A-A5B7-4C26-A248-ECEDD9CA0C2D}">
      <dgm:prSet/>
      <dgm:spPr/>
      <dgm:t>
        <a:bodyPr/>
        <a:lstStyle/>
        <a:p>
          <a:r>
            <a:rPr lang="en-US"/>
            <a:t>Thematic Session 4: Leverage science, technology and innovation to advance MHEWS </a:t>
          </a:r>
        </a:p>
      </dgm:t>
    </dgm:pt>
    <dgm:pt modelId="{7DAA5D7F-8CF5-4797-B636-E43A968AA044}" type="parTrans" cxnId="{E0ECE3D1-3262-499B-BD9E-B5D775EF60D8}">
      <dgm:prSet/>
      <dgm:spPr/>
      <dgm:t>
        <a:bodyPr/>
        <a:lstStyle/>
        <a:p>
          <a:endParaRPr lang="en-US"/>
        </a:p>
      </dgm:t>
    </dgm:pt>
    <dgm:pt modelId="{DA1F97A3-CCA4-4D55-B6A5-BFD36328A46A}" type="sibTrans" cxnId="{E0ECE3D1-3262-499B-BD9E-B5D775EF60D8}">
      <dgm:prSet/>
      <dgm:spPr/>
      <dgm:t>
        <a:bodyPr/>
        <a:lstStyle/>
        <a:p>
          <a:endParaRPr lang="en-US"/>
        </a:p>
      </dgm:t>
    </dgm:pt>
    <dgm:pt modelId="{9949BEF1-DFE3-48E3-821F-5C6D161D68FB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Thematic Session 5: </a:t>
          </a:r>
          <a:r>
            <a:rPr lang="en-US" dirty="0">
              <a:solidFill>
                <a:srgbClr val="FFFF00"/>
              </a:solidFill>
            </a:rPr>
            <a:t>Fostering international, regional and national cooperation and partnerships Co-organizers UNESCO-IOC, UNDP and WMO</a:t>
          </a:r>
        </a:p>
      </dgm:t>
    </dgm:pt>
    <dgm:pt modelId="{4F001611-F1CA-477C-86FB-83936F4B2929}" type="parTrans" cxnId="{D8DF0566-4660-491A-985F-3EDD54D086EA}">
      <dgm:prSet/>
      <dgm:spPr/>
      <dgm:t>
        <a:bodyPr/>
        <a:lstStyle/>
        <a:p>
          <a:endParaRPr lang="en-US"/>
        </a:p>
      </dgm:t>
    </dgm:pt>
    <dgm:pt modelId="{33E96939-25E4-450B-A7AB-9838E2793937}" type="sibTrans" cxnId="{D8DF0566-4660-491A-985F-3EDD54D086EA}">
      <dgm:prSet/>
      <dgm:spPr/>
      <dgm:t>
        <a:bodyPr/>
        <a:lstStyle/>
        <a:p>
          <a:endParaRPr lang="en-US"/>
        </a:p>
      </dgm:t>
    </dgm:pt>
    <dgm:pt modelId="{2ADDDB55-0A87-4A2E-9013-F184CBDCBA92}">
      <dgm:prSet/>
      <dgm:spPr/>
      <dgm:t>
        <a:bodyPr/>
        <a:lstStyle/>
        <a:p>
          <a:r>
            <a:rPr lang="en-US"/>
            <a:t>Thematic Session 6: Increase investments in EWS </a:t>
          </a:r>
        </a:p>
      </dgm:t>
    </dgm:pt>
    <dgm:pt modelId="{2C8690A9-3419-43BE-97C9-BC19BABC1F78}" type="parTrans" cxnId="{A840A810-4DD9-4A92-B720-3E1AC2B5A65F}">
      <dgm:prSet/>
      <dgm:spPr/>
      <dgm:t>
        <a:bodyPr/>
        <a:lstStyle/>
        <a:p>
          <a:endParaRPr lang="en-US"/>
        </a:p>
      </dgm:t>
    </dgm:pt>
    <dgm:pt modelId="{240F1ADD-4B9C-4E06-A540-788A9F0E860A}" type="sibTrans" cxnId="{A840A810-4DD9-4A92-B720-3E1AC2B5A65F}">
      <dgm:prSet/>
      <dgm:spPr/>
      <dgm:t>
        <a:bodyPr/>
        <a:lstStyle/>
        <a:p>
          <a:endParaRPr lang="en-US"/>
        </a:p>
      </dgm:t>
    </dgm:pt>
    <dgm:pt modelId="{DE845857-22FC-4C1C-A499-0E509B6D13FB}" type="pres">
      <dgm:prSet presAssocID="{DC3C8669-5BE0-4CE8-9C99-61846F20A3E0}" presName="linear" presStyleCnt="0">
        <dgm:presLayoutVars>
          <dgm:animLvl val="lvl"/>
          <dgm:resizeHandles val="exact"/>
        </dgm:presLayoutVars>
      </dgm:prSet>
      <dgm:spPr/>
    </dgm:pt>
    <dgm:pt modelId="{3B4DD468-2692-427C-A381-FFBCD9A3C0BE}" type="pres">
      <dgm:prSet presAssocID="{4DAB7CD5-EC69-497B-91FD-9F329B8E681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101182C-39FA-4957-9801-B7F754B1CD70}" type="pres">
      <dgm:prSet presAssocID="{A362BE91-0B6F-4ADC-ACBC-D3E4535194CA}" presName="spacer" presStyleCnt="0"/>
      <dgm:spPr/>
    </dgm:pt>
    <dgm:pt modelId="{1EC9ABE2-B5ED-4A75-850C-1FFD3F97B591}" type="pres">
      <dgm:prSet presAssocID="{EB8F21BC-40D0-4571-9440-2033B1B64DC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EBC665E-5F13-4C80-8A25-F2025290F89E}" type="pres">
      <dgm:prSet presAssocID="{D00DD080-F5FC-438C-ACF6-65D2E26035CC}" presName="spacer" presStyleCnt="0"/>
      <dgm:spPr/>
    </dgm:pt>
    <dgm:pt modelId="{A7BDCA09-6E11-43D5-8DE7-2AD4C16AF326}" type="pres">
      <dgm:prSet presAssocID="{33600E00-843E-41B1-9E30-FEB1BA4BFCF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32A7663-C18A-4165-82A5-5B6B1A43DC45}" type="pres">
      <dgm:prSet presAssocID="{9856D9D6-0B41-4D3A-BEB1-328F553633D2}" presName="spacer" presStyleCnt="0"/>
      <dgm:spPr/>
    </dgm:pt>
    <dgm:pt modelId="{2DD5E1E8-785F-4775-ADCD-7388F174DA45}" type="pres">
      <dgm:prSet presAssocID="{73B2037A-A5B7-4C26-A248-ECEDD9CA0C2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065D4EF-E10E-4FD7-9264-52CB790BD756}" type="pres">
      <dgm:prSet presAssocID="{DA1F97A3-CCA4-4D55-B6A5-BFD36328A46A}" presName="spacer" presStyleCnt="0"/>
      <dgm:spPr/>
    </dgm:pt>
    <dgm:pt modelId="{AAD4581D-54E8-4388-B838-68324F63009B}" type="pres">
      <dgm:prSet presAssocID="{9949BEF1-DFE3-48E3-821F-5C6D161D68F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97783FB-903C-4928-B65A-4B3F52D56774}" type="pres">
      <dgm:prSet presAssocID="{33E96939-25E4-450B-A7AB-9838E2793937}" presName="spacer" presStyleCnt="0"/>
      <dgm:spPr/>
    </dgm:pt>
    <dgm:pt modelId="{6DE30606-A3B5-4046-9DD9-C8CD13334F6D}" type="pres">
      <dgm:prSet presAssocID="{2ADDDB55-0A87-4A2E-9013-F184CBDCBA9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840A810-4DD9-4A92-B720-3E1AC2B5A65F}" srcId="{DC3C8669-5BE0-4CE8-9C99-61846F20A3E0}" destId="{2ADDDB55-0A87-4A2E-9013-F184CBDCBA92}" srcOrd="5" destOrd="0" parTransId="{2C8690A9-3419-43BE-97C9-BC19BABC1F78}" sibTransId="{240F1ADD-4B9C-4E06-A540-788A9F0E860A}"/>
    <dgm:cxn modelId="{D9254B17-F9E2-4C2A-9F81-22786FBE1EA9}" type="presOf" srcId="{33600E00-843E-41B1-9E30-FEB1BA4BFCFF}" destId="{A7BDCA09-6E11-43D5-8DE7-2AD4C16AF326}" srcOrd="0" destOrd="0" presId="urn:microsoft.com/office/officeart/2005/8/layout/vList2"/>
    <dgm:cxn modelId="{8E662839-846F-4847-90C7-B5A01232CC4C}" srcId="{DC3C8669-5BE0-4CE8-9C99-61846F20A3E0}" destId="{4DAB7CD5-EC69-497B-91FD-9F329B8E6814}" srcOrd="0" destOrd="0" parTransId="{16AE59FE-881D-4D9A-BB87-94008B22AEE7}" sibTransId="{A362BE91-0B6F-4ADC-ACBC-D3E4535194CA}"/>
    <dgm:cxn modelId="{D8DF0566-4660-491A-985F-3EDD54D086EA}" srcId="{DC3C8669-5BE0-4CE8-9C99-61846F20A3E0}" destId="{9949BEF1-DFE3-48E3-821F-5C6D161D68FB}" srcOrd="4" destOrd="0" parTransId="{4F001611-F1CA-477C-86FB-83936F4B2929}" sibTransId="{33E96939-25E4-450B-A7AB-9838E2793937}"/>
    <dgm:cxn modelId="{40C3CD69-F55D-4E51-ACDC-D9093AA2F4C5}" type="presOf" srcId="{4DAB7CD5-EC69-497B-91FD-9F329B8E6814}" destId="{3B4DD468-2692-427C-A381-FFBCD9A3C0BE}" srcOrd="0" destOrd="0" presId="urn:microsoft.com/office/officeart/2005/8/layout/vList2"/>
    <dgm:cxn modelId="{BB2EA26B-74C9-4A34-9663-85691C6F5F7E}" type="presOf" srcId="{73B2037A-A5B7-4C26-A248-ECEDD9CA0C2D}" destId="{2DD5E1E8-785F-4775-ADCD-7388F174DA45}" srcOrd="0" destOrd="0" presId="urn:microsoft.com/office/officeart/2005/8/layout/vList2"/>
    <dgm:cxn modelId="{766FE874-E3CD-4695-BDBE-78EB4F7D510A}" type="presOf" srcId="{DC3C8669-5BE0-4CE8-9C99-61846F20A3E0}" destId="{DE845857-22FC-4C1C-A499-0E509B6D13FB}" srcOrd="0" destOrd="0" presId="urn:microsoft.com/office/officeart/2005/8/layout/vList2"/>
    <dgm:cxn modelId="{81A89EA8-0524-40EC-81E4-82C9C3A2701C}" type="presOf" srcId="{9949BEF1-DFE3-48E3-821F-5C6D161D68FB}" destId="{AAD4581D-54E8-4388-B838-68324F63009B}" srcOrd="0" destOrd="0" presId="urn:microsoft.com/office/officeart/2005/8/layout/vList2"/>
    <dgm:cxn modelId="{3B3AD4AA-5294-4F90-BAB4-7888E7C3F6B9}" srcId="{DC3C8669-5BE0-4CE8-9C99-61846F20A3E0}" destId="{EB8F21BC-40D0-4571-9440-2033B1B64DC2}" srcOrd="1" destOrd="0" parTransId="{736EAC5D-687B-47A8-A436-FE086DF11DE9}" sibTransId="{D00DD080-F5FC-438C-ACF6-65D2E26035CC}"/>
    <dgm:cxn modelId="{B18E5FC3-2C64-48C0-8536-7D90C0DD53AE}" type="presOf" srcId="{2ADDDB55-0A87-4A2E-9013-F184CBDCBA92}" destId="{6DE30606-A3B5-4046-9DD9-C8CD13334F6D}" srcOrd="0" destOrd="0" presId="urn:microsoft.com/office/officeart/2005/8/layout/vList2"/>
    <dgm:cxn modelId="{E0ECE3D1-3262-499B-BD9E-B5D775EF60D8}" srcId="{DC3C8669-5BE0-4CE8-9C99-61846F20A3E0}" destId="{73B2037A-A5B7-4C26-A248-ECEDD9CA0C2D}" srcOrd="3" destOrd="0" parTransId="{7DAA5D7F-8CF5-4797-B636-E43A968AA044}" sibTransId="{DA1F97A3-CCA4-4D55-B6A5-BFD36328A46A}"/>
    <dgm:cxn modelId="{3AE219D4-AEBC-437D-907C-E3FF49E03BBB}" type="presOf" srcId="{EB8F21BC-40D0-4571-9440-2033B1B64DC2}" destId="{1EC9ABE2-B5ED-4A75-850C-1FFD3F97B591}" srcOrd="0" destOrd="0" presId="urn:microsoft.com/office/officeart/2005/8/layout/vList2"/>
    <dgm:cxn modelId="{8CD060DA-7ABA-4981-9A9D-4B01178F2499}" srcId="{DC3C8669-5BE0-4CE8-9C99-61846F20A3E0}" destId="{33600E00-843E-41B1-9E30-FEB1BA4BFCFF}" srcOrd="2" destOrd="0" parTransId="{E51D82A8-EBA9-4592-8BF4-373AD4B384CF}" sibTransId="{9856D9D6-0B41-4D3A-BEB1-328F553633D2}"/>
    <dgm:cxn modelId="{2A25E61A-1B04-4DEB-B2C8-35D5E5D407B8}" type="presParOf" srcId="{DE845857-22FC-4C1C-A499-0E509B6D13FB}" destId="{3B4DD468-2692-427C-A381-FFBCD9A3C0BE}" srcOrd="0" destOrd="0" presId="urn:microsoft.com/office/officeart/2005/8/layout/vList2"/>
    <dgm:cxn modelId="{289EB55E-19E1-47E2-A9F0-5E9AEC4A9EE0}" type="presParOf" srcId="{DE845857-22FC-4C1C-A499-0E509B6D13FB}" destId="{2101182C-39FA-4957-9801-B7F754B1CD70}" srcOrd="1" destOrd="0" presId="urn:microsoft.com/office/officeart/2005/8/layout/vList2"/>
    <dgm:cxn modelId="{481A3955-768A-4D2F-B700-C67CAF8DBF32}" type="presParOf" srcId="{DE845857-22FC-4C1C-A499-0E509B6D13FB}" destId="{1EC9ABE2-B5ED-4A75-850C-1FFD3F97B591}" srcOrd="2" destOrd="0" presId="urn:microsoft.com/office/officeart/2005/8/layout/vList2"/>
    <dgm:cxn modelId="{E56919AA-15D4-4B3B-8E52-C3C888A70831}" type="presParOf" srcId="{DE845857-22FC-4C1C-A499-0E509B6D13FB}" destId="{0EBC665E-5F13-4C80-8A25-F2025290F89E}" srcOrd="3" destOrd="0" presId="urn:microsoft.com/office/officeart/2005/8/layout/vList2"/>
    <dgm:cxn modelId="{232C30C4-2C54-4BE4-BC53-2B14A7EC4841}" type="presParOf" srcId="{DE845857-22FC-4C1C-A499-0E509B6D13FB}" destId="{A7BDCA09-6E11-43D5-8DE7-2AD4C16AF326}" srcOrd="4" destOrd="0" presId="urn:microsoft.com/office/officeart/2005/8/layout/vList2"/>
    <dgm:cxn modelId="{3E3C00E2-E52D-44E0-8E79-66F42518D583}" type="presParOf" srcId="{DE845857-22FC-4C1C-A499-0E509B6D13FB}" destId="{E32A7663-C18A-4165-82A5-5B6B1A43DC45}" srcOrd="5" destOrd="0" presId="urn:microsoft.com/office/officeart/2005/8/layout/vList2"/>
    <dgm:cxn modelId="{02C0706F-5D84-42F3-91EF-0638BFEEA215}" type="presParOf" srcId="{DE845857-22FC-4C1C-A499-0E509B6D13FB}" destId="{2DD5E1E8-785F-4775-ADCD-7388F174DA45}" srcOrd="6" destOrd="0" presId="urn:microsoft.com/office/officeart/2005/8/layout/vList2"/>
    <dgm:cxn modelId="{EB0B8884-EB4B-40BF-A9EE-02DED75ADB52}" type="presParOf" srcId="{DE845857-22FC-4C1C-A499-0E509B6D13FB}" destId="{0065D4EF-E10E-4FD7-9264-52CB790BD756}" srcOrd="7" destOrd="0" presId="urn:microsoft.com/office/officeart/2005/8/layout/vList2"/>
    <dgm:cxn modelId="{D4683835-81C7-4FA6-BEC1-E0A89B2AAAE8}" type="presParOf" srcId="{DE845857-22FC-4C1C-A499-0E509B6D13FB}" destId="{AAD4581D-54E8-4388-B838-68324F63009B}" srcOrd="8" destOrd="0" presId="urn:microsoft.com/office/officeart/2005/8/layout/vList2"/>
    <dgm:cxn modelId="{80B0B9C7-DDFC-4BE2-B677-0CA851F41E3D}" type="presParOf" srcId="{DE845857-22FC-4C1C-A499-0E509B6D13FB}" destId="{397783FB-903C-4928-B65A-4B3F52D56774}" srcOrd="9" destOrd="0" presId="urn:microsoft.com/office/officeart/2005/8/layout/vList2"/>
    <dgm:cxn modelId="{9FB0B44B-A6DA-4BDE-9E5D-354E7ABAD530}" type="presParOf" srcId="{DE845857-22FC-4C1C-A499-0E509B6D13FB}" destId="{6DE30606-A3B5-4046-9DD9-C8CD13334F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972CB-4C05-41EC-9740-9AE430BDEB84}">
      <dsp:nvSpPr>
        <dsp:cNvPr id="0" name=""/>
        <dsp:cNvSpPr/>
      </dsp:nvSpPr>
      <dsp:spPr>
        <a:xfrm>
          <a:off x="1637" y="292149"/>
          <a:ext cx="1299371" cy="7796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UNDRR &amp; WMO</a:t>
          </a:r>
        </a:p>
      </dsp:txBody>
      <dsp:txXfrm>
        <a:off x="1637" y="292149"/>
        <a:ext cx="1299371" cy="779622"/>
      </dsp:txXfrm>
    </dsp:sp>
    <dsp:sp modelId="{9C72D4DD-E3A3-42C3-A1A2-F5555FE9534B}">
      <dsp:nvSpPr>
        <dsp:cNvPr id="0" name=""/>
        <dsp:cNvSpPr/>
      </dsp:nvSpPr>
      <dsp:spPr>
        <a:xfrm>
          <a:off x="1430946" y="292149"/>
          <a:ext cx="1299371" cy="779622"/>
        </a:xfrm>
        <a:prstGeom prst="rect">
          <a:avLst/>
        </a:prstGeom>
        <a:solidFill>
          <a:schemeClr val="accent5">
            <a:hueOff val="-934781"/>
            <a:satOff val="-64"/>
            <a:lumOff val="1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ITU</a:t>
          </a:r>
        </a:p>
      </dsp:txBody>
      <dsp:txXfrm>
        <a:off x="1430946" y="292149"/>
        <a:ext cx="1299371" cy="779622"/>
      </dsp:txXfrm>
    </dsp:sp>
    <dsp:sp modelId="{4296A9B2-A729-411C-AF67-9B71DA1D9F67}">
      <dsp:nvSpPr>
        <dsp:cNvPr id="0" name=""/>
        <dsp:cNvSpPr/>
      </dsp:nvSpPr>
      <dsp:spPr>
        <a:xfrm>
          <a:off x="2860255" y="292149"/>
          <a:ext cx="1299371" cy="779622"/>
        </a:xfrm>
        <a:prstGeom prst="rect">
          <a:avLst/>
        </a:prstGeom>
        <a:solidFill>
          <a:schemeClr val="accent5">
            <a:hueOff val="-1869562"/>
            <a:satOff val="-127"/>
            <a:lumOff val="3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IFRC</a:t>
          </a:r>
        </a:p>
      </dsp:txBody>
      <dsp:txXfrm>
        <a:off x="2860255" y="292149"/>
        <a:ext cx="1299371" cy="779622"/>
      </dsp:txXfrm>
    </dsp:sp>
    <dsp:sp modelId="{569E9D62-131C-46A3-94E9-A0E2B198269A}">
      <dsp:nvSpPr>
        <dsp:cNvPr id="0" name=""/>
        <dsp:cNvSpPr/>
      </dsp:nvSpPr>
      <dsp:spPr>
        <a:xfrm>
          <a:off x="4289563" y="292149"/>
          <a:ext cx="1299371" cy="779622"/>
        </a:xfrm>
        <a:prstGeom prst="rect">
          <a:avLst/>
        </a:prstGeom>
        <a:solidFill>
          <a:schemeClr val="accent5">
            <a:hueOff val="-2804342"/>
            <a:satOff val="-191"/>
            <a:lumOff val="4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CREWS</a:t>
          </a:r>
        </a:p>
      </dsp:txBody>
      <dsp:txXfrm>
        <a:off x="4289563" y="292149"/>
        <a:ext cx="1299371" cy="779622"/>
      </dsp:txXfrm>
    </dsp:sp>
    <dsp:sp modelId="{4CC3BCB8-3EB8-4E3D-8CE3-7191D57DFEF6}">
      <dsp:nvSpPr>
        <dsp:cNvPr id="0" name=""/>
        <dsp:cNvSpPr/>
      </dsp:nvSpPr>
      <dsp:spPr>
        <a:xfrm>
          <a:off x="1637" y="1201709"/>
          <a:ext cx="1299371" cy="779622"/>
        </a:xfrm>
        <a:prstGeom prst="rect">
          <a:avLst/>
        </a:prstGeom>
        <a:solidFill>
          <a:schemeClr val="accent5">
            <a:hueOff val="-3739123"/>
            <a:satOff val="-254"/>
            <a:lumOff val="6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REAP</a:t>
          </a:r>
        </a:p>
      </dsp:txBody>
      <dsp:txXfrm>
        <a:off x="1637" y="1201709"/>
        <a:ext cx="1299371" cy="779622"/>
      </dsp:txXfrm>
    </dsp:sp>
    <dsp:sp modelId="{192846DA-5288-455E-95F2-FE018A838DC5}">
      <dsp:nvSpPr>
        <dsp:cNvPr id="0" name=""/>
        <dsp:cNvSpPr/>
      </dsp:nvSpPr>
      <dsp:spPr>
        <a:xfrm>
          <a:off x="1430946" y="1201709"/>
          <a:ext cx="1299371" cy="779622"/>
        </a:xfrm>
        <a:prstGeom prst="rect">
          <a:avLst/>
        </a:prstGeom>
        <a:solidFill>
          <a:schemeClr val="accent5">
            <a:hueOff val="-4673904"/>
            <a:satOff val="-318"/>
            <a:lumOff val="7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UNDP</a:t>
          </a:r>
        </a:p>
      </dsp:txBody>
      <dsp:txXfrm>
        <a:off x="1430946" y="1201709"/>
        <a:ext cx="1299371" cy="779622"/>
      </dsp:txXfrm>
    </dsp:sp>
    <dsp:sp modelId="{6651E269-CBDF-46DE-B32E-7012B37A74A0}">
      <dsp:nvSpPr>
        <dsp:cNvPr id="0" name=""/>
        <dsp:cNvSpPr/>
      </dsp:nvSpPr>
      <dsp:spPr>
        <a:xfrm>
          <a:off x="2860255" y="1201709"/>
          <a:ext cx="1299371" cy="779622"/>
        </a:xfrm>
        <a:prstGeom prst="rect">
          <a:avLst/>
        </a:prstGeom>
        <a:solidFill>
          <a:schemeClr val="accent5">
            <a:hueOff val="-5608684"/>
            <a:satOff val="-381"/>
            <a:lumOff val="9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UNEP</a:t>
          </a:r>
        </a:p>
      </dsp:txBody>
      <dsp:txXfrm>
        <a:off x="2860255" y="1201709"/>
        <a:ext cx="1299371" cy="779622"/>
      </dsp:txXfrm>
    </dsp:sp>
    <dsp:sp modelId="{7A033979-63D9-45E1-A861-F0695A2666F2}">
      <dsp:nvSpPr>
        <dsp:cNvPr id="0" name=""/>
        <dsp:cNvSpPr/>
      </dsp:nvSpPr>
      <dsp:spPr>
        <a:xfrm>
          <a:off x="4289563" y="1201709"/>
          <a:ext cx="1299371" cy="779622"/>
        </a:xfrm>
        <a:prstGeom prst="rect">
          <a:avLst/>
        </a:prstGeom>
        <a:solidFill>
          <a:schemeClr val="accent5">
            <a:hueOff val="-6543466"/>
            <a:satOff val="-445"/>
            <a:lumOff val="10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FAO</a:t>
          </a:r>
        </a:p>
      </dsp:txBody>
      <dsp:txXfrm>
        <a:off x="4289563" y="1201709"/>
        <a:ext cx="1299371" cy="779622"/>
      </dsp:txXfrm>
    </dsp:sp>
    <dsp:sp modelId="{21195D57-F105-46FE-8BF9-455E568DF92A}">
      <dsp:nvSpPr>
        <dsp:cNvPr id="0" name=""/>
        <dsp:cNvSpPr/>
      </dsp:nvSpPr>
      <dsp:spPr>
        <a:xfrm>
          <a:off x="1637" y="2111269"/>
          <a:ext cx="1299371" cy="779622"/>
        </a:xfrm>
        <a:prstGeom prst="rect">
          <a:avLst/>
        </a:prstGeom>
        <a:solidFill>
          <a:schemeClr val="accent5">
            <a:hueOff val="-7478246"/>
            <a:satOff val="-508"/>
            <a:lumOff val="1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OCHA</a:t>
          </a:r>
        </a:p>
      </dsp:txBody>
      <dsp:txXfrm>
        <a:off x="1637" y="2111269"/>
        <a:ext cx="1299371" cy="779622"/>
      </dsp:txXfrm>
    </dsp:sp>
    <dsp:sp modelId="{8FDD1111-39C2-48E2-B76D-7AE54322389E}">
      <dsp:nvSpPr>
        <dsp:cNvPr id="0" name=""/>
        <dsp:cNvSpPr/>
      </dsp:nvSpPr>
      <dsp:spPr>
        <a:xfrm>
          <a:off x="1430946" y="2111269"/>
          <a:ext cx="1299371" cy="779622"/>
        </a:xfrm>
        <a:prstGeom prst="rect">
          <a:avLst/>
        </a:prstGeom>
        <a:solidFill>
          <a:schemeClr val="accent5">
            <a:hueOff val="-8413027"/>
            <a:satOff val="-572"/>
            <a:lumOff val="13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UNESCO (Denis IOC/TRS, Soichiro Yasukawa, UNESCO DRR Unit</a:t>
          </a:r>
        </a:p>
      </dsp:txBody>
      <dsp:txXfrm>
        <a:off x="1430946" y="2111269"/>
        <a:ext cx="1299371" cy="779622"/>
      </dsp:txXfrm>
    </dsp:sp>
    <dsp:sp modelId="{92D0D4D4-BFD5-47DF-9D54-7848C7339DFB}">
      <dsp:nvSpPr>
        <dsp:cNvPr id="0" name=""/>
        <dsp:cNvSpPr/>
      </dsp:nvSpPr>
      <dsp:spPr>
        <a:xfrm>
          <a:off x="2860255" y="2111269"/>
          <a:ext cx="1299371" cy="779622"/>
        </a:xfrm>
        <a:prstGeom prst="rect">
          <a:avLst/>
        </a:prstGeom>
        <a:solidFill>
          <a:schemeClr val="accent5">
            <a:hueOff val="-9347808"/>
            <a:satOff val="-635"/>
            <a:lumOff val="15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WFP</a:t>
          </a:r>
        </a:p>
      </dsp:txBody>
      <dsp:txXfrm>
        <a:off x="2860255" y="2111269"/>
        <a:ext cx="1299371" cy="779622"/>
      </dsp:txXfrm>
    </dsp:sp>
    <dsp:sp modelId="{B8A8235C-312A-45C8-95E5-8C39A33BFAFF}">
      <dsp:nvSpPr>
        <dsp:cNvPr id="0" name=""/>
        <dsp:cNvSpPr/>
      </dsp:nvSpPr>
      <dsp:spPr>
        <a:xfrm>
          <a:off x="4289563" y="2111269"/>
          <a:ext cx="1299371" cy="779622"/>
        </a:xfrm>
        <a:prstGeom prst="rect">
          <a:avLst/>
        </a:prstGeom>
        <a:solidFill>
          <a:schemeClr val="accent5">
            <a:hueOff val="-10282588"/>
            <a:satOff val="-699"/>
            <a:lumOff val="16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SEM</a:t>
          </a:r>
        </a:p>
      </dsp:txBody>
      <dsp:txXfrm>
        <a:off x="4289563" y="2111269"/>
        <a:ext cx="1299371" cy="779622"/>
      </dsp:txXfrm>
    </dsp:sp>
    <dsp:sp modelId="{2D8D757D-5EFE-4732-BF45-DD94FAE14E3D}">
      <dsp:nvSpPr>
        <dsp:cNvPr id="0" name=""/>
        <dsp:cNvSpPr/>
      </dsp:nvSpPr>
      <dsp:spPr>
        <a:xfrm>
          <a:off x="1430946" y="3020829"/>
          <a:ext cx="1299371" cy="779622"/>
        </a:xfrm>
        <a:prstGeom prst="rect">
          <a:avLst/>
        </a:prstGeom>
        <a:solidFill>
          <a:schemeClr val="accent5">
            <a:hueOff val="-11217369"/>
            <a:satOff val="-762"/>
            <a:lumOff val="18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GNDR</a:t>
          </a:r>
        </a:p>
      </dsp:txBody>
      <dsp:txXfrm>
        <a:off x="1430946" y="3020829"/>
        <a:ext cx="1299371" cy="779622"/>
      </dsp:txXfrm>
    </dsp:sp>
    <dsp:sp modelId="{5128F1D7-4FD7-4797-AEB4-5EDF6D9664B7}">
      <dsp:nvSpPr>
        <dsp:cNvPr id="0" name=""/>
        <dsp:cNvSpPr/>
      </dsp:nvSpPr>
      <dsp:spPr>
        <a:xfrm>
          <a:off x="2860255" y="3020829"/>
          <a:ext cx="1299371" cy="779622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EOSG CAT</a:t>
          </a:r>
        </a:p>
      </dsp:txBody>
      <dsp:txXfrm>
        <a:off x="2860255" y="3020829"/>
        <a:ext cx="1299371" cy="779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DD468-2692-427C-A381-FFBCD9A3C0BE}">
      <dsp:nvSpPr>
        <dsp:cNvPr id="0" name=""/>
        <dsp:cNvSpPr/>
      </dsp:nvSpPr>
      <dsp:spPr>
        <a:xfrm>
          <a:off x="0" y="104706"/>
          <a:ext cx="10515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C000"/>
              </a:solidFill>
            </a:rPr>
            <a:t>Thematic Session 1</a:t>
          </a:r>
          <a:r>
            <a:rPr lang="en-US" sz="1800" kern="1200" dirty="0">
              <a:solidFill>
                <a:srgbClr val="FFC000"/>
              </a:solidFill>
            </a:rPr>
            <a:t>: People-centered and inclusive multi-hazard Early Warning –Early/Anticipatory Action </a:t>
          </a:r>
        </a:p>
      </dsp:txBody>
      <dsp:txXfrm>
        <a:off x="34954" y="139660"/>
        <a:ext cx="10445692" cy="646132"/>
      </dsp:txXfrm>
    </dsp:sp>
    <dsp:sp modelId="{1EC9ABE2-B5ED-4A75-850C-1FFD3F97B591}">
      <dsp:nvSpPr>
        <dsp:cNvPr id="0" name=""/>
        <dsp:cNvSpPr/>
      </dsp:nvSpPr>
      <dsp:spPr>
        <a:xfrm>
          <a:off x="0" y="872586"/>
          <a:ext cx="10515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Thematic Session 2: How can we enable and scale MHEWS in fragile and conflict settings</a:t>
          </a:r>
        </a:p>
      </dsp:txBody>
      <dsp:txXfrm>
        <a:off x="34954" y="907540"/>
        <a:ext cx="10445692" cy="646132"/>
      </dsp:txXfrm>
    </dsp:sp>
    <dsp:sp modelId="{A7BDCA09-6E11-43D5-8DE7-2AD4C16AF326}">
      <dsp:nvSpPr>
        <dsp:cNvPr id="0" name=""/>
        <dsp:cNvSpPr/>
      </dsp:nvSpPr>
      <dsp:spPr>
        <a:xfrm>
          <a:off x="0" y="1640466"/>
          <a:ext cx="10515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Thematic Session 3: Effective Governance Models to support MHEWS Suggested </a:t>
          </a:r>
        </a:p>
      </dsp:txBody>
      <dsp:txXfrm>
        <a:off x="34954" y="1675420"/>
        <a:ext cx="10445692" cy="646132"/>
      </dsp:txXfrm>
    </dsp:sp>
    <dsp:sp modelId="{2DD5E1E8-785F-4775-ADCD-7388F174DA45}">
      <dsp:nvSpPr>
        <dsp:cNvPr id="0" name=""/>
        <dsp:cNvSpPr/>
      </dsp:nvSpPr>
      <dsp:spPr>
        <a:xfrm>
          <a:off x="0" y="2408346"/>
          <a:ext cx="10515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Thematic Session 4: Leverage science, technology and innovation to advance MHEWS </a:t>
          </a:r>
        </a:p>
      </dsp:txBody>
      <dsp:txXfrm>
        <a:off x="34954" y="2443300"/>
        <a:ext cx="10445692" cy="646132"/>
      </dsp:txXfrm>
    </dsp:sp>
    <dsp:sp modelId="{AAD4581D-54E8-4388-B838-68324F63009B}">
      <dsp:nvSpPr>
        <dsp:cNvPr id="0" name=""/>
        <dsp:cNvSpPr/>
      </dsp:nvSpPr>
      <dsp:spPr>
        <a:xfrm>
          <a:off x="0" y="3176226"/>
          <a:ext cx="10515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Thematic Session 5: </a:t>
          </a:r>
          <a:r>
            <a:rPr lang="en-US" sz="1800" kern="1200" dirty="0">
              <a:solidFill>
                <a:srgbClr val="FFFF00"/>
              </a:solidFill>
            </a:rPr>
            <a:t>Fostering international, regional and national cooperation and partnerships Co-organizers UNESCO-IOC, UNDP and WMO</a:t>
          </a:r>
        </a:p>
      </dsp:txBody>
      <dsp:txXfrm>
        <a:off x="34954" y="3211180"/>
        <a:ext cx="10445692" cy="646132"/>
      </dsp:txXfrm>
    </dsp:sp>
    <dsp:sp modelId="{6DE30606-A3B5-4046-9DD9-C8CD13334F6D}">
      <dsp:nvSpPr>
        <dsp:cNvPr id="0" name=""/>
        <dsp:cNvSpPr/>
      </dsp:nvSpPr>
      <dsp:spPr>
        <a:xfrm>
          <a:off x="0" y="3944106"/>
          <a:ext cx="10515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Thematic Session 6: Increase investments in EWS </a:t>
          </a:r>
        </a:p>
      </dsp:txBody>
      <dsp:txXfrm>
        <a:off x="34954" y="3979060"/>
        <a:ext cx="10445692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8FC7F-D8B0-479E-AB00-5F09FC9D7A1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70D86-0DA8-491E-8076-F13FB48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70D86-0DA8-491E-8076-F13FB484EE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2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70D86-0DA8-491E-8076-F13FB484EE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70D86-0DA8-491E-8076-F13FB484EE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1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70D86-0DA8-491E-8076-F13FB484EE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061D-C5D1-AFD8-81FB-9677FEF68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2A06B-C757-9ED2-3F12-A84D74A9D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50867-DB6A-EB4C-2A56-1D3B394F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37C7A-F3F0-9BC4-0A6C-2C3B7D6F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9B72E-D61D-9279-C9D8-77D70DD2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8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BC1D-A1C5-853F-2581-75643B54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9C975-DCBA-7C2B-9AA5-338A8E61B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1B14-4EB6-2038-2E1D-D1A4458B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05D69-706B-FC09-BB74-7E33975A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C8FEA-DD71-1B84-71CC-3EAB9D22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6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6E918-4BEC-E9B8-C8ED-9C1058589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F6915-366B-FDF5-7A87-F16D27656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6018-ECDA-9F6A-89B6-50ECBE42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D7A9-51DF-FB81-6583-41E67E10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21A52-FD6A-7420-C9ED-5A1E66E7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BDE4-7525-59E0-2078-AB50C892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E77A-7D20-123D-A671-3FD76FFF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6A1B-2399-6D41-EA7A-E4421977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06204-FD9E-1CF5-6619-46DA57E3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66173-1E67-B17F-2D02-CF40B58C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ECC7-5C0E-908F-6C55-B6B06413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6A72-9558-9A22-339C-9906532F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627F6-11BE-EF7C-C91F-B8130F1A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77824-A782-811B-60C7-80BD60C2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9D9B0-8322-12BF-DCEB-928B3E23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AA62-B34C-7CBF-6575-AFCB3B1D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4934-0620-A4F0-E05D-98BA9731C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A7DEB-4152-89B9-3F68-240AA3B6C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79EE4-280F-A724-739F-FAE031BB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68A77-E89B-2A44-A245-88090154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0B83-6B39-869C-55DF-C49CA016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BB04-703B-F4BE-3719-BF0A0E2C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DCF6F-499A-65AD-241F-19730BCC5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ED0DD-381E-5544-8CFA-4A8469475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3660A-F77C-058E-CDF4-D1CD916E3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B2B47-667B-7FE8-6DD5-043AF0C15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6CA79-6D99-F0C0-DC5E-F0A757C5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3F4DF-B8CF-17BA-2C15-393B1FC4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7A5207-D3D2-26EF-F446-56FF1592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2051-DB4C-59D0-F6C7-C9C51DB2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57F3E-C4B4-878C-22FD-1BB0C0C6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5713D-84A7-702A-A5CD-0258DA9B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988D8-1046-E5D9-BCE6-4CFB2562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818DA-485F-E0DD-D652-4318FB15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4C7AB-20CD-43E9-95CA-D9C60FA3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32527-D28E-A2B6-8C1D-746FCB36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6484-BA07-32F5-3C62-04032B46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417F-A8FB-5048-56FC-9C5AF33F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C5137-9294-13CC-B289-3297C09A9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055E4-B311-D8DB-746D-FF87714D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76AB9-02B8-197C-59E0-DEC4B3F6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77CAF-2EDC-6C2E-EB09-49B8AD8F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5D29-92AF-0F68-F352-850DA586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351A3-32E1-06EC-0002-211C0A608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2B0BE-49CB-6005-7712-A3BC17D00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423FF-B49F-E89E-802F-667E831D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1070-F169-0CA5-CD08-32EACDCB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87431-1397-48C3-DD9D-A68B23EA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8A671-33BA-4E90-04BD-4F3F2944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BC94-667C-5F6C-A088-7B69CABE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20811-04E1-B8EF-CA6E-220E0851F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C223E-E630-41E9-93A1-1BEE0F6E37A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559A-8B04-E6D6-B8E6-E8AE0B3A1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6B5D-6212-9F11-0C5D-4FAB12796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73314-D9B2-49C6-A31A-18D6BC09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globalplatform.undrr.org/media/104529/downloa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obalplatform.undrr.org/media/104529/downloa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ita.cadonau@un.org" TargetMode="External"/><Relationship Id="rId7" Type="http://schemas.openxmlformats.org/officeDocument/2006/relationships/hyperlink" Target="mailto:rania.hammad@un.or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ereza.antunesjatoba@un.org" TargetMode="External"/><Relationship Id="rId5" Type="http://schemas.openxmlformats.org/officeDocument/2006/relationships/hyperlink" Target="mailto:adair.ackley@un.org" TargetMode="External"/><Relationship Id="rId4" Type="http://schemas.openxmlformats.org/officeDocument/2006/relationships/hyperlink" Target="mailto:rosalind.cook@un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pmcdrr.undrr.org/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efdrr.undrr.org/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s://rp-arabstates.undrr.org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afrp.undrr.org/" TargetMode="External"/><Relationship Id="rId14" Type="http://schemas.openxmlformats.org/officeDocument/2006/relationships/hyperlink" Target="https://globalplatform.undrr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2606-EEE0-8944-39FB-E7EE1DD5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7317" y="1600200"/>
            <a:ext cx="4777186" cy="1418809"/>
          </a:xfrm>
        </p:spPr>
        <p:txBody>
          <a:bodyPr>
            <a:normAutofit fontScale="90000"/>
          </a:bodyPr>
          <a:lstStyle/>
          <a:p>
            <a:pPr algn="l"/>
            <a:br>
              <a:rPr lang="en-US" sz="2200" spc="-10" dirty="0"/>
            </a:br>
            <a:br>
              <a:rPr lang="en-US" sz="2200" spc="-10" dirty="0"/>
            </a:br>
            <a:r>
              <a:rPr lang="en-US" sz="2200" b="1" spc="-10" dirty="0">
                <a:solidFill>
                  <a:srgbClr val="0070C0"/>
                </a:solidFill>
              </a:rPr>
              <a:t>Early</a:t>
            </a:r>
            <a:r>
              <a:rPr lang="en-US" sz="2200" b="1" dirty="0">
                <a:solidFill>
                  <a:srgbClr val="0070C0"/>
                </a:solidFill>
              </a:rPr>
              <a:t>	Warnings</a:t>
            </a:r>
            <a:r>
              <a:rPr lang="en-US" sz="2200" b="1" spc="-150" dirty="0">
                <a:solidFill>
                  <a:srgbClr val="0070C0"/>
                </a:solidFill>
              </a:rPr>
              <a:t> </a:t>
            </a:r>
            <a:r>
              <a:rPr lang="en-US" sz="2200" b="1" dirty="0">
                <a:solidFill>
                  <a:srgbClr val="0070C0"/>
                </a:solidFill>
              </a:rPr>
              <a:t>for</a:t>
            </a:r>
            <a:r>
              <a:rPr lang="en-US" sz="2200" b="1" spc="-150" dirty="0">
                <a:solidFill>
                  <a:srgbClr val="0070C0"/>
                </a:solidFill>
              </a:rPr>
              <a:t> </a:t>
            </a:r>
            <a:r>
              <a:rPr lang="en-US" sz="2200" b="1" spc="-25" dirty="0">
                <a:solidFill>
                  <a:srgbClr val="0070C0"/>
                </a:solidFill>
              </a:rPr>
              <a:t>All</a:t>
            </a:r>
            <a:br>
              <a:rPr lang="en-US" sz="2200" b="1" spc="-25" dirty="0">
                <a:solidFill>
                  <a:srgbClr val="0070C0"/>
                </a:solidFill>
              </a:rPr>
            </a:br>
            <a:r>
              <a:rPr lang="en-US" sz="2200" b="1" dirty="0">
                <a:solidFill>
                  <a:srgbClr val="0070C0"/>
                </a:solidFill>
              </a:rPr>
              <a:t>Global EW4All Multi-Stakeholder Forum</a:t>
            </a:r>
            <a:br>
              <a:rPr lang="en-US" sz="2200" b="1" dirty="0">
                <a:solidFill>
                  <a:srgbClr val="0070C0"/>
                </a:solidFill>
              </a:rPr>
            </a:b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2-4 June 2025</a:t>
            </a:r>
            <a:br>
              <a:rPr lang="en-US" sz="2200" dirty="0"/>
            </a:br>
            <a:br>
              <a:rPr lang="en-US" sz="2200" dirty="0"/>
            </a:br>
            <a:r>
              <a:rPr lang="en-US" sz="2200" b="1" dirty="0">
                <a:solidFill>
                  <a:srgbClr val="0070C0"/>
                </a:solidFill>
              </a:rPr>
              <a:t>8</a:t>
            </a:r>
            <a:r>
              <a:rPr lang="en-US" sz="2200" b="1" baseline="30000" dirty="0">
                <a:solidFill>
                  <a:srgbClr val="0070C0"/>
                </a:solidFill>
              </a:rPr>
              <a:t>th</a:t>
            </a:r>
            <a:r>
              <a:rPr lang="en-US" sz="2200" b="1" dirty="0">
                <a:solidFill>
                  <a:srgbClr val="0070C0"/>
                </a:solidFill>
              </a:rPr>
              <a:t> GPDRR(2025)</a:t>
            </a:r>
            <a:br>
              <a:rPr lang="en-US" sz="2200" dirty="0"/>
            </a:br>
            <a:r>
              <a:rPr lang="en-US" sz="22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2-6 June  2025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2800" dirty="0"/>
            </a:br>
            <a:r>
              <a:rPr lang="en-US" sz="1600" dirty="0"/>
              <a:t>Prepared  by </a:t>
            </a:r>
            <a:r>
              <a:rPr lang="en-US" sz="1600" b="1" dirty="0"/>
              <a:t>Denis Chang Seng</a:t>
            </a:r>
            <a:br>
              <a:rPr lang="en-US" sz="1600" dirty="0"/>
            </a:br>
            <a:r>
              <a:rPr lang="en-US" sz="1600" dirty="0"/>
              <a:t>Tsunami Resilience Section </a:t>
            </a:r>
            <a:br>
              <a:rPr lang="en-US" sz="1600" dirty="0"/>
            </a:br>
            <a:r>
              <a:rPr lang="en-US" sz="1600" dirty="0"/>
              <a:t>UNESCO-IOC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8123A-6883-FAD4-AD8C-3C17BA9C44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AAA67-750F-60F9-8C31-920E667F3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3136"/>
            <a:ext cx="12192000" cy="3864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BCC01-8861-AF1E-6C5B-57102602C6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903" t="42078" r="32013" b="19827"/>
          <a:stretch/>
        </p:blipFill>
        <p:spPr>
          <a:xfrm>
            <a:off x="0" y="-11599"/>
            <a:ext cx="7414815" cy="2993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12D77C-E3A4-B072-D607-9233B02C2C1C}"/>
              </a:ext>
            </a:extLst>
          </p:cNvPr>
          <p:cNvSpPr txBox="1"/>
          <p:nvPr/>
        </p:nvSpPr>
        <p:spPr>
          <a:xfrm>
            <a:off x="8173179" y="2981537"/>
            <a:ext cx="28217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TOWS  Meetings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781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73C9-4692-DDEA-EAB8-D0999CA9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Key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FC1BA-B857-4960-53F0-A437E7B66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180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</a:rPr>
              <a:t>The next Global Platform will constitute an important milestone between the High-Level meeting on the </a:t>
            </a:r>
            <a:r>
              <a:rPr lang="en-US" sz="2000" b="0" i="0" dirty="0">
                <a:solidFill>
                  <a:srgbClr val="0070C0"/>
                </a:solidFill>
                <a:effectLst/>
              </a:rPr>
              <a:t>midterm review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of the Sendai Framework (May 2023) and the </a:t>
            </a:r>
            <a:r>
              <a:rPr lang="en-US" sz="2000" b="0" i="0" dirty="0">
                <a:solidFill>
                  <a:srgbClr val="0070C0"/>
                </a:solidFill>
                <a:effectLst/>
              </a:rPr>
              <a:t>five final years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before the Sendai Framework will come to an end. </a:t>
            </a:r>
          </a:p>
          <a:p>
            <a:endParaRPr lang="en-US" sz="2000" dirty="0">
              <a:solidFill>
                <a:srgbClr val="333333"/>
              </a:solidFill>
            </a:endParaRPr>
          </a:p>
          <a:p>
            <a:r>
              <a:rPr lang="en-US" sz="2000" b="1" i="0" dirty="0">
                <a:solidFill>
                  <a:srgbClr val="0070C0"/>
                </a:solidFill>
                <a:effectLst/>
              </a:rPr>
              <a:t>assess and discuss progress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made in the implementation of the recommendations put forward through the Political Declaration adopted by the UN General Assembly in May 2023</a:t>
            </a:r>
          </a:p>
          <a:p>
            <a:endParaRPr lang="en-US" sz="2000" dirty="0">
              <a:solidFill>
                <a:srgbClr val="333333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G</a:t>
            </a:r>
            <a:r>
              <a:rPr lang="en-US" sz="2000" b="1" i="0" dirty="0">
                <a:solidFill>
                  <a:srgbClr val="0070C0"/>
                </a:solidFill>
                <a:effectLst/>
              </a:rPr>
              <a:t>ive practical guidance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to accelerate its further implementation.</a:t>
            </a:r>
          </a:p>
          <a:p>
            <a:endParaRPr lang="en-US" sz="2000" b="0" i="0" dirty="0">
              <a:solidFill>
                <a:srgbClr val="333333"/>
              </a:solidFill>
              <a:effectLst/>
            </a:endParaRPr>
          </a:p>
          <a:p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0070C0"/>
                </a:solidFill>
                <a:effectLst/>
              </a:rPr>
              <a:t>GP2025 offers a chance for all stakeholders to recommit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, with urgency, to accelerate progress on DRR towards the achievement of sustainable development.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544D2-C250-ED6B-A159-40438A42FC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797" t="24652" b="5324"/>
          <a:stretch/>
        </p:blipFill>
        <p:spPr>
          <a:xfrm>
            <a:off x="7511970" y="0"/>
            <a:ext cx="4838217" cy="6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B8D8-F023-F38C-DBC2-91ED543C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GPDRR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AA80-B61C-A8B1-A38D-0A07CBD8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42"/>
            <a:ext cx="4505696" cy="4351338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750"/>
              </a:spcAft>
            </a:pPr>
            <a:r>
              <a:rPr lang="en-US" b="1" i="0" dirty="0">
                <a:solidFill>
                  <a:srgbClr val="0070C0"/>
                </a:solidFill>
                <a:effectLst/>
              </a:rPr>
              <a:t>Preparatory Days</a:t>
            </a:r>
            <a:r>
              <a:rPr lang="en-US" b="0" i="0" dirty="0">
                <a:solidFill>
                  <a:srgbClr val="0070C0"/>
                </a:solidFill>
                <a:effectLst/>
              </a:rPr>
              <a:t> </a:t>
            </a:r>
            <a:r>
              <a:rPr lang="en-US" b="1" i="0" dirty="0">
                <a:solidFill>
                  <a:srgbClr val="0070C0"/>
                </a:solidFill>
                <a:effectLst/>
              </a:rPr>
              <a:t>(2-3 June 2025)</a:t>
            </a:r>
            <a:endParaRPr lang="en-US" b="0" i="0" dirty="0">
              <a:solidFill>
                <a:srgbClr val="0070C0"/>
              </a:solidFill>
              <a:effectLst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Third Stakeholder Forum on DRR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Global EW4ALL Multi-stakeholder Forum</a:t>
            </a:r>
            <a:r>
              <a:rPr lang="en-US" sz="2400" b="0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0070C0"/>
                </a:solidFill>
                <a:effectLst/>
              </a:rPr>
              <a:t>[ IOC/TRS/Denis/UNDP/WMO on TS 5 Cooperation and Collaboration ]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World Resilient Recovery Conference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AF618-5021-D5EC-6115-2F677FBC8A43}"/>
              </a:ext>
            </a:extLst>
          </p:cNvPr>
          <p:cNvSpPr txBox="1"/>
          <p:nvPr/>
        </p:nvSpPr>
        <p:spPr>
          <a:xfrm>
            <a:off x="5569527" y="1433739"/>
            <a:ext cx="6199909" cy="530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28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Official Programme (4-6 June 2025)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algn="l">
              <a:spcAft>
                <a:spcPts val="75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Official Programme of the 2025 Global Platform will comprise of: 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4 High-Level Dialogues 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[</a:t>
            </a:r>
            <a:r>
              <a:rPr lang="en-US" sz="2400" dirty="0">
                <a:solidFill>
                  <a:srgbClr val="C00000"/>
                </a:solidFill>
              </a:rPr>
              <a:t> Vidar Helgesen, IOC Executive Secretary around the topic </a:t>
            </a:r>
            <a:r>
              <a:rPr lang="en-US" sz="2400" i="1" dirty="0">
                <a:solidFill>
                  <a:srgbClr val="C00000"/>
                </a:solidFill>
              </a:rPr>
              <a:t>Twenty  Years of Developing the Tsunami Early Warning and Mitigation System</a:t>
            </a:r>
            <a:r>
              <a:rPr lang="en-US" sz="2400" dirty="0">
                <a:solidFill>
                  <a:srgbClr val="C00000"/>
                </a:solidFill>
              </a:rPr>
              <a:t>)(TBC)]</a:t>
            </a:r>
            <a:endParaRPr lang="en-US" sz="2400" b="0" i="0" dirty="0">
              <a:solidFill>
                <a:srgbClr val="C00000"/>
              </a:solidFill>
              <a:effectLst/>
              <a:latin typeface="Roboto" panose="02000000000000000000" pitchFamily="2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 Special Sessions 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 Special Events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 Multi-stakeholder Plenaries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15 Thematic Sessions 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 Ministerial Roundtables</a:t>
            </a:r>
          </a:p>
        </p:txBody>
      </p:sp>
    </p:spTree>
    <p:extLst>
      <p:ext uri="{BB962C8B-B14F-4D97-AF65-F5344CB8AC3E}">
        <p14:creationId xmlns:p14="http://schemas.microsoft.com/office/powerpoint/2010/main" val="44188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8F3CB-D622-7820-3860-690BC8AC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" y="350196"/>
            <a:ext cx="5842660" cy="1624520"/>
          </a:xfrm>
        </p:spPr>
        <p:txBody>
          <a:bodyPr anchor="ctr">
            <a:normAutofit fontScale="90000"/>
          </a:bodyPr>
          <a:lstStyle/>
          <a:p>
            <a:r>
              <a:rPr lang="en-US" sz="4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Informal Programme </a:t>
            </a:r>
            <a:br>
              <a:rPr lang="en-US" sz="4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</a:br>
            <a:r>
              <a:rPr lang="en-US" sz="4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(4-6 June 2025)</a:t>
            </a:r>
            <a:br>
              <a:rPr lang="en-US" sz="4000" b="1" i="0" dirty="0">
                <a:effectLst/>
                <a:latin typeface="Roboto" panose="02000000000000000000" pitchFamily="2" charset="0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EC1F-B55A-C3C5-9BFE-2221D99F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962104" cy="3764604"/>
          </a:xfrm>
        </p:spPr>
        <p:txBody>
          <a:bodyPr anchor="ctr">
            <a:normAutofit/>
          </a:bodyPr>
          <a:lstStyle/>
          <a:p>
            <a:pPr>
              <a:spcAft>
                <a:spcPts val="750"/>
              </a:spcAft>
            </a:pPr>
            <a:r>
              <a:rPr lang="en-US" sz="1300" b="0" i="0" dirty="0">
                <a:effectLst/>
                <a:latin typeface="Roboto" panose="02000000000000000000" pitchFamily="2" charset="0"/>
              </a:rPr>
              <a:t>The Informal Programme : 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Side Events </a:t>
            </a:r>
            <a:r>
              <a:rPr lang="en-US" sz="1300" b="0" i="0" dirty="0">
                <a:effectLst/>
                <a:latin typeface="Roboto" panose="02000000000000000000" pitchFamily="2" charset="0"/>
              </a:rPr>
              <a:t>[</a:t>
            </a:r>
            <a:r>
              <a:rPr lang="en-US" sz="1300" dirty="0"/>
              <a:t>Increasing Coastal Community Disaster Resilience through Machine Learning and Innovative Observing Systems to Scale Up and Transform Early Warning Systems- Not successful</a:t>
            </a:r>
            <a:r>
              <a:rPr lang="en-US" sz="1300" b="0" i="0" dirty="0">
                <a:effectLst/>
                <a:latin typeface="Roboto" panose="02000000000000000000" pitchFamily="2" charset="0"/>
              </a:rPr>
              <a:t>]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IGNITE Stage </a:t>
            </a:r>
            <a:r>
              <a:rPr lang="en-US" sz="1300" b="0" i="0" dirty="0">
                <a:effectLst/>
                <a:latin typeface="Roboto" panose="02000000000000000000" pitchFamily="2" charset="0"/>
              </a:rPr>
              <a:t>[ </a:t>
            </a:r>
            <a:r>
              <a:rPr lang="en-US" sz="1300" b="0" i="0" dirty="0" err="1">
                <a:effectLst/>
                <a:latin typeface="Roboto" panose="02000000000000000000" pitchFamily="2" charset="0"/>
              </a:rPr>
              <a:t>CoastWAVE</a:t>
            </a:r>
            <a:r>
              <a:rPr lang="en-US" sz="1300" b="0" i="0" dirty="0">
                <a:effectLst/>
                <a:latin typeface="Roboto" panose="02000000000000000000" pitchFamily="2" charset="0"/>
              </a:rPr>
              <a:t> project and Tsunami Ready]  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Learning Labs 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Innovation Platform 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3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Field Visits </a:t>
            </a:r>
          </a:p>
          <a:p>
            <a:endParaRPr lang="en-US" sz="1300" b="0" i="0" u="sng" dirty="0">
              <a:effectLst/>
              <a:latin typeface="Roboto" panose="02000000000000000000" pitchFamily="2" charset="0"/>
              <a:hlinkClick r:id="rId2"/>
            </a:endParaRPr>
          </a:p>
          <a:p>
            <a:endParaRPr lang="en-US" sz="1300" u="sng" dirty="0">
              <a:latin typeface="Roboto" panose="02000000000000000000" pitchFamily="2" charset="0"/>
              <a:hlinkClick r:id="rId2"/>
            </a:endParaRPr>
          </a:p>
          <a:p>
            <a:endParaRPr lang="en-US" sz="1300" b="0" i="0" u="sng" dirty="0">
              <a:effectLst/>
              <a:latin typeface="Roboto" panose="02000000000000000000" pitchFamily="2" charset="0"/>
              <a:hlinkClick r:id="rId2"/>
            </a:endParaRPr>
          </a:p>
        </p:txBody>
      </p:sp>
      <p:pic>
        <p:nvPicPr>
          <p:cNvPr id="3074" name="Picture 2" descr="Highlights and images for 26 May 2022">
            <a:extLst>
              <a:ext uri="{FF2B5EF4-FFF2-40B4-BE49-F238E27FC236}">
                <a16:creationId xmlns:a16="http://schemas.microsoft.com/office/drawing/2014/main" id="{C6E1360B-E1D6-B470-B647-696543AC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27685" b="-2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9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67CB-213F-5EED-99D5-986369B8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D9BB-C80A-07AE-C5E7-C2493BAFB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EE1AE-A6CF-9BC0-3B24-5DAF896C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80" t="31899" r="16266" b="7963"/>
          <a:stretch/>
        </p:blipFill>
        <p:spPr>
          <a:xfrm>
            <a:off x="0" y="104171"/>
            <a:ext cx="11951512" cy="591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33950-C65D-6CC5-FC9B-BE3E289F7864}"/>
              </a:ext>
            </a:extLst>
          </p:cNvPr>
          <p:cNvSpPr txBox="1"/>
          <p:nvPr/>
        </p:nvSpPr>
        <p:spPr>
          <a:xfrm>
            <a:off x="2650603" y="6308209"/>
            <a:ext cx="7300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Roboto" panose="02000000000000000000" pitchFamily="2" charset="0"/>
                <a:hlinkClick r:id="rId4"/>
              </a:rPr>
              <a:t>Download Tentative GP2025 Official Days Programme (PDF)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4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nnection that matter: the impact of networking on your career - HEConomist">
            <a:extLst>
              <a:ext uri="{FF2B5EF4-FFF2-40B4-BE49-F238E27FC236}">
                <a16:creationId xmlns:a16="http://schemas.microsoft.com/office/drawing/2014/main" id="{CF154E0B-8617-5324-B465-764BF7F8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r="15374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2A87F-8900-F401-ACA6-0BBBCCF1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70C0"/>
                </a:solidFill>
              </a:rPr>
              <a:t>Increasing Collaboration  and Networking with UNDRR Regional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3DC3-14EB-C907-7F36-A8910B9D7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marR="0"/>
            <a:r>
              <a:rPr lang="en-US" sz="1900" dirty="0">
                <a:effectLst/>
                <a:latin typeface="Aptos" panose="020B0004020202020204" pitchFamily="34" charset="0"/>
                <a:ea typeface="DengXian" panose="02010600030101010101" pitchFamily="2" charset="-122"/>
              </a:rPr>
              <a:t>Regional Office for Asia and the Pacific </a:t>
            </a:r>
            <a:r>
              <a:rPr lang="en-US" sz="1900" u="sng" dirty="0">
                <a:effectLst/>
                <a:latin typeface="Aptos" panose="020B0004020202020204" pitchFamily="34" charset="0"/>
                <a:ea typeface="DengXian" panose="02010600030101010101" pitchFamily="2" charset="-122"/>
                <a:hlinkClick r:id="rId3"/>
              </a:rPr>
              <a:t>anita.cadonau@un.org</a:t>
            </a:r>
            <a:endParaRPr lang="en-US" sz="19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/>
            <a:r>
              <a:rPr lang="en-US" sz="1900" dirty="0">
                <a:effectLst/>
                <a:latin typeface="Aptos" panose="020B0004020202020204" pitchFamily="34" charset="0"/>
                <a:ea typeface="DengXian" panose="02010600030101010101" pitchFamily="2" charset="-122"/>
              </a:rPr>
              <a:t>Regional Office for Europe and Central Asia </a:t>
            </a:r>
            <a:r>
              <a:rPr lang="en-US" sz="1900" u="sng" dirty="0">
                <a:effectLst/>
                <a:latin typeface="Aptos" panose="020B0004020202020204" pitchFamily="34" charset="0"/>
                <a:ea typeface="DengXian" panose="02010600030101010101" pitchFamily="2" charset="-122"/>
                <a:hlinkClick r:id="rId4"/>
              </a:rPr>
              <a:t>rosalind.cook@un.org</a:t>
            </a:r>
            <a:r>
              <a:rPr lang="en-US" sz="1900" dirty="0">
                <a:effectLst/>
                <a:latin typeface="Aptos" panose="020B0004020202020204" pitchFamily="34" charset="0"/>
                <a:ea typeface="DengXian" panose="02010600030101010101" pitchFamily="2" charset="-122"/>
              </a:rPr>
              <a:t> </a:t>
            </a:r>
            <a:endParaRPr lang="en-US" sz="19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/>
            <a:r>
              <a:rPr lang="en-US" sz="1900" dirty="0">
                <a:effectLst/>
                <a:latin typeface="Aptos" panose="020B0004020202020204" pitchFamily="34" charset="0"/>
                <a:ea typeface="DengXian" panose="02010600030101010101" pitchFamily="2" charset="-122"/>
              </a:rPr>
              <a:t>Regional Office for Africa </a:t>
            </a:r>
            <a:r>
              <a:rPr lang="en-US" sz="1900" u="sng" dirty="0">
                <a:effectLst/>
                <a:latin typeface="Aptos" panose="020B0004020202020204" pitchFamily="34" charset="0"/>
                <a:ea typeface="DengXian" panose="02010600030101010101" pitchFamily="2" charset="-122"/>
                <a:hlinkClick r:id="rId5"/>
              </a:rPr>
              <a:t>adair.ackley@un.org</a:t>
            </a:r>
            <a:endParaRPr lang="en-US" sz="19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/>
            <a:r>
              <a:rPr lang="en-US" sz="1900" dirty="0">
                <a:effectLst/>
                <a:latin typeface="Aptos" panose="020B0004020202020204" pitchFamily="34" charset="0"/>
                <a:ea typeface="DengXian" panose="02010600030101010101" pitchFamily="2" charset="-122"/>
              </a:rPr>
              <a:t>Regional Office for the Americas and the Caribbean </a:t>
            </a:r>
            <a:r>
              <a:rPr lang="en-US" sz="1900" u="sng" dirty="0">
                <a:effectLst/>
                <a:latin typeface="Aptos" panose="020B0004020202020204" pitchFamily="34" charset="0"/>
                <a:ea typeface="DengXian" panose="02010600030101010101" pitchFamily="2" charset="-122"/>
                <a:hlinkClick r:id="rId6"/>
              </a:rPr>
              <a:t>thereza.antunesjatoba@un.org</a:t>
            </a:r>
            <a:endParaRPr lang="en-US" sz="19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/>
            <a:r>
              <a:rPr lang="en-US" sz="1900" dirty="0">
                <a:effectLst/>
                <a:latin typeface="Aptos" panose="020B0004020202020204" pitchFamily="34" charset="0"/>
                <a:ea typeface="DengXian" panose="02010600030101010101" pitchFamily="2" charset="-122"/>
              </a:rPr>
              <a:t>Regional Office for Arab States </a:t>
            </a:r>
            <a:r>
              <a:rPr lang="en-US" sz="1900" u="sng" dirty="0">
                <a:effectLst/>
                <a:latin typeface="Aptos" panose="020B0004020202020204" pitchFamily="34" charset="0"/>
                <a:ea typeface="DengXian" panose="02010600030101010101" pitchFamily="2" charset="-122"/>
                <a:hlinkClick r:id="rId7"/>
              </a:rPr>
              <a:t>rania.hammad@un.org</a:t>
            </a:r>
            <a:r>
              <a:rPr lang="en-US" sz="1900" dirty="0">
                <a:effectLst/>
                <a:latin typeface="Aptos" panose="020B0004020202020204" pitchFamily="34" charset="0"/>
                <a:ea typeface="DengXian" panose="02010600030101010101" pitchFamily="2" charset="-122"/>
              </a:rPr>
              <a:t> </a:t>
            </a:r>
            <a:endParaRPr lang="en-US" sz="19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8462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67839"/>
              <a:ext cx="6089903" cy="44074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6855" y="2275332"/>
              <a:ext cx="3121152" cy="38999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1807" y="2371851"/>
              <a:ext cx="3060192" cy="38033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7689" y="120927"/>
            <a:ext cx="9093293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8139" algn="l"/>
              </a:tabLst>
            </a:pPr>
            <a:r>
              <a:rPr sz="4000" spc="-10" dirty="0">
                <a:solidFill>
                  <a:srgbClr val="0070C0"/>
                </a:solidFill>
              </a:rPr>
              <a:t>Early</a:t>
            </a:r>
            <a:r>
              <a:rPr sz="4000" dirty="0">
                <a:solidFill>
                  <a:srgbClr val="0070C0"/>
                </a:solidFill>
              </a:rPr>
              <a:t>	Warnings</a:t>
            </a:r>
            <a:r>
              <a:rPr sz="4000" spc="-150" dirty="0">
                <a:solidFill>
                  <a:srgbClr val="0070C0"/>
                </a:solidFill>
              </a:rPr>
              <a:t> </a:t>
            </a:r>
            <a:r>
              <a:rPr sz="4000" dirty="0">
                <a:solidFill>
                  <a:srgbClr val="0070C0"/>
                </a:solidFill>
              </a:rPr>
              <a:t>for</a:t>
            </a:r>
            <a:r>
              <a:rPr sz="4000" spc="-150" dirty="0">
                <a:solidFill>
                  <a:srgbClr val="0070C0"/>
                </a:solidFill>
              </a:rPr>
              <a:t> </a:t>
            </a:r>
            <a:r>
              <a:rPr sz="4000" spc="-25" dirty="0">
                <a:solidFill>
                  <a:srgbClr val="0070C0"/>
                </a:solidFill>
              </a:rPr>
              <a:t>All</a:t>
            </a:r>
            <a:br>
              <a:rPr lang="en-US" sz="4000" spc="-25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Global EW4All Multi-Stakeholder Forum , 2-3 June 2025, Geneva</a:t>
            </a:r>
            <a:br>
              <a:rPr lang="en-US" sz="2400" dirty="0"/>
            </a:br>
            <a:endParaRPr sz="4000" dirty="0"/>
          </a:p>
        </p:txBody>
      </p:sp>
      <p:sp>
        <p:nvSpPr>
          <p:cNvPr id="8" name="object 8"/>
          <p:cNvSpPr/>
          <p:nvPr/>
        </p:nvSpPr>
        <p:spPr>
          <a:xfrm>
            <a:off x="0" y="1219200"/>
            <a:ext cx="3025140" cy="1518285"/>
          </a:xfrm>
          <a:custGeom>
            <a:avLst/>
            <a:gdLst/>
            <a:ahLst/>
            <a:cxnLst/>
            <a:rect l="l" t="t" r="r" b="b"/>
            <a:pathLst>
              <a:path w="3025140" h="1518285">
                <a:moveTo>
                  <a:pt x="3025140" y="0"/>
                </a:moveTo>
                <a:lnTo>
                  <a:pt x="0" y="0"/>
                </a:lnTo>
                <a:lnTo>
                  <a:pt x="0" y="1517903"/>
                </a:lnTo>
                <a:lnTo>
                  <a:pt x="3025140" y="1517903"/>
                </a:lnTo>
                <a:lnTo>
                  <a:pt x="3025140" y="0"/>
                </a:lnTo>
                <a:close/>
              </a:path>
            </a:pathLst>
          </a:custGeom>
          <a:solidFill>
            <a:srgbClr val="00A9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2100" y="1801494"/>
            <a:ext cx="2454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Disaster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8188" y="1219200"/>
            <a:ext cx="3060700" cy="1518285"/>
          </a:xfrm>
          <a:custGeom>
            <a:avLst/>
            <a:gdLst/>
            <a:ahLst/>
            <a:cxnLst/>
            <a:rect l="l" t="t" r="r" b="b"/>
            <a:pathLst>
              <a:path w="3060700" h="1518285">
                <a:moveTo>
                  <a:pt x="3060191" y="0"/>
                </a:moveTo>
                <a:lnTo>
                  <a:pt x="0" y="0"/>
                </a:lnTo>
                <a:lnTo>
                  <a:pt x="0" y="1517903"/>
                </a:lnTo>
                <a:lnTo>
                  <a:pt x="3060191" y="1517903"/>
                </a:lnTo>
                <a:lnTo>
                  <a:pt x="3060191" y="0"/>
                </a:lnTo>
                <a:close/>
              </a:path>
            </a:pathLst>
          </a:custGeom>
          <a:solidFill>
            <a:srgbClr val="003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71570" y="1801494"/>
            <a:ext cx="2732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Observations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Forecasting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83808" y="1219200"/>
            <a:ext cx="3060700" cy="1518285"/>
          </a:xfrm>
          <a:custGeom>
            <a:avLst/>
            <a:gdLst/>
            <a:ahLst/>
            <a:cxnLst/>
            <a:rect l="l" t="t" r="r" b="b"/>
            <a:pathLst>
              <a:path w="3060700" h="1518285">
                <a:moveTo>
                  <a:pt x="3060191" y="0"/>
                </a:moveTo>
                <a:lnTo>
                  <a:pt x="0" y="0"/>
                </a:lnTo>
                <a:lnTo>
                  <a:pt x="0" y="1517903"/>
                </a:lnTo>
                <a:lnTo>
                  <a:pt x="3060191" y="1517903"/>
                </a:lnTo>
                <a:lnTo>
                  <a:pt x="3060191" y="0"/>
                </a:lnTo>
                <a:close/>
              </a:path>
            </a:pathLst>
          </a:custGeom>
          <a:solidFill>
            <a:srgbClr val="F1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13346" y="1703577"/>
            <a:ext cx="1757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Dissemination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&amp;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Communication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31807" y="1219200"/>
            <a:ext cx="3060700" cy="1518285"/>
          </a:xfrm>
          <a:custGeom>
            <a:avLst/>
            <a:gdLst/>
            <a:ahLst/>
            <a:cxnLst/>
            <a:rect l="l" t="t" r="r" b="b"/>
            <a:pathLst>
              <a:path w="3060700" h="1518285">
                <a:moveTo>
                  <a:pt x="3060192" y="0"/>
                </a:moveTo>
                <a:lnTo>
                  <a:pt x="0" y="0"/>
                </a:lnTo>
                <a:lnTo>
                  <a:pt x="0" y="1517903"/>
                </a:lnTo>
                <a:lnTo>
                  <a:pt x="3060192" y="1517903"/>
                </a:lnTo>
                <a:lnTo>
                  <a:pt x="3060192" y="0"/>
                </a:lnTo>
                <a:close/>
              </a:path>
            </a:pathLst>
          </a:custGeom>
          <a:solidFill>
            <a:srgbClr val="6CC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379457" y="1801494"/>
            <a:ext cx="2594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Preparedness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Warnings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2023" y="0"/>
            <a:ext cx="11755120" cy="6697980"/>
            <a:chOff x="192023" y="0"/>
            <a:chExt cx="11755120" cy="6697980"/>
          </a:xfrm>
        </p:grpSpPr>
        <p:sp>
          <p:nvSpPr>
            <p:cNvPr id="17" name="object 17"/>
            <p:cNvSpPr/>
            <p:nvPr/>
          </p:nvSpPr>
          <p:spPr>
            <a:xfrm>
              <a:off x="2205228" y="205740"/>
              <a:ext cx="0" cy="816610"/>
            </a:xfrm>
            <a:custGeom>
              <a:avLst/>
              <a:gdLst/>
              <a:ahLst/>
              <a:cxnLst/>
              <a:rect l="l" t="t" r="r" b="b"/>
              <a:pathLst>
                <a:path h="816610">
                  <a:moveTo>
                    <a:pt x="0" y="0"/>
                  </a:moveTo>
                  <a:lnTo>
                    <a:pt x="0" y="816228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4639" y="6277355"/>
              <a:ext cx="1159763" cy="4206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1792" y="6243828"/>
              <a:ext cx="1266444" cy="4267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45623" y="6184391"/>
              <a:ext cx="507492" cy="513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92383" y="6326123"/>
              <a:ext cx="1254252" cy="3718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2023" y="0"/>
              <a:ext cx="2060448" cy="13152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1B79D-1570-04A1-A985-F6968D182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A67E2-3C51-37DB-4CB4-097C14B1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365125"/>
            <a:ext cx="4441372" cy="18999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4A51-C203-7AA2-97FC-4AFFAEF2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11" y="2030439"/>
            <a:ext cx="5538849" cy="4619743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The EW4All MSF is an opportunity to review key accomplishments, share skills, experience and expertise within an active network of Early Warning practitioners</a:t>
            </a:r>
          </a:p>
          <a:p>
            <a:endParaRPr lang="en-US" sz="1800" dirty="0"/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Objectives: </a:t>
            </a:r>
            <a:endParaRPr lang="en-US" sz="18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Re-energize implementation and accelerate action for the EW4All initiative and other efforts to strengthen EWS worldwide as a contribution to Sendai Target G.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Present and showcase solutions on the Sendai Midterm Review recommendations related to enhancing people-</a:t>
            </a:r>
            <a:r>
              <a:rPr lang="en-US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centred</a:t>
            </a:r>
            <a:r>
              <a:rPr lang="en-US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inclusive and end-to-end Multi-Hazard Early Warning Systems.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Share knowledge, experience and good practices in implementing effective Early Warning Systems.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Create a space to promote synergies, scale-up partnerships, while enhancing ownership and sustainability beyond the initiative timeframe.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65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14642-15F7-1E91-0870-561C6C0A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34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Early Warnings for All Global Multi-Stakeholder Forum</a:t>
            </a:r>
            <a:endParaRPr lang="en-US" sz="3400" dirty="0">
              <a:solidFill>
                <a:srgbClr val="0070C0"/>
              </a:solidFill>
            </a:endParaRPr>
          </a:p>
        </p:txBody>
      </p:sp>
      <p:pic>
        <p:nvPicPr>
          <p:cNvPr id="10" name="Picture 9" descr="A wave crashing on a beach&#10;&#10;AI-generated content may be incorrect.">
            <a:extLst>
              <a:ext uri="{FF2B5EF4-FFF2-40B4-BE49-F238E27FC236}">
                <a16:creationId xmlns:a16="http://schemas.microsoft.com/office/drawing/2014/main" id="{0A1A8C22-52FF-4C50-02A3-ACE323113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0581C3-91C0-AFEA-7688-181F24EF9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904699"/>
              </p:ext>
            </p:extLst>
          </p:nvPr>
        </p:nvGraphicFramePr>
        <p:xfrm>
          <a:off x="6285052" y="2470245"/>
          <a:ext cx="5590573" cy="409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58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9E0D-86E1-D007-5E37-94CC95DB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Session Themes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EDED2D3-1FC8-273F-B676-17FE0AB84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547259"/>
              </p:ext>
            </p:extLst>
          </p:nvPr>
        </p:nvGraphicFramePr>
        <p:xfrm>
          <a:off x="838200" y="1412112"/>
          <a:ext cx="10515600" cy="476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76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A701-33E0-A49A-D44E-61C26DAF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228600"/>
            <a:ext cx="3819652" cy="1554272"/>
          </a:xfrm>
        </p:spPr>
        <p:txBody>
          <a:bodyPr>
            <a:normAutofit fontScale="90000"/>
          </a:bodyPr>
          <a:lstStyle/>
          <a:p>
            <a:r>
              <a:rPr lang="en-US" sz="20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following table gives more details and proposes a timeline for the committee’s (SC ,Organizing Committee) contributions.</a:t>
            </a:r>
            <a:br>
              <a:rPr lang="en-US" sz="2000" b="0" dirty="0"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US" sz="2000" b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4442A7-47E2-730B-2AD2-12321F8F8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581992"/>
              </p:ext>
            </p:extLst>
          </p:nvPr>
        </p:nvGraphicFramePr>
        <p:xfrm>
          <a:off x="127322" y="127322"/>
          <a:ext cx="7106855" cy="6585993"/>
        </p:xfrm>
        <a:graphic>
          <a:graphicData uri="http://schemas.openxmlformats.org/drawingml/2006/table">
            <a:tbl>
              <a:tblPr/>
              <a:tblGrid>
                <a:gridCol w="2260493">
                  <a:extLst>
                    <a:ext uri="{9D8B030D-6E8A-4147-A177-3AD203B41FA5}">
                      <a16:colId xmlns:a16="http://schemas.microsoft.com/office/drawing/2014/main" val="2759816241"/>
                    </a:ext>
                  </a:extLst>
                </a:gridCol>
                <a:gridCol w="4846362">
                  <a:extLst>
                    <a:ext uri="{9D8B030D-6E8A-4147-A177-3AD203B41FA5}">
                      <a16:colId xmlns:a16="http://schemas.microsoft.com/office/drawing/2014/main" val="1194608205"/>
                    </a:ext>
                  </a:extLst>
                </a:gridCol>
              </a:tblGrid>
              <a:tr h="379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Month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Action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2813"/>
                  </a:ext>
                </a:extLst>
              </a:tr>
              <a:tr h="3539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Phase 1: Global Forum Agenda preparation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4236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May - Jul 2024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Global Forum Selection of themes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16329"/>
                  </a:ext>
                </a:extLst>
              </a:tr>
              <a:tr h="34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Aug – Sept 2024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Global Forum Agenda Development / List of sessions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25949"/>
                  </a:ext>
                </a:extLst>
              </a:tr>
              <a:tr h="34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Oct-24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Selection of session focal points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8770"/>
                  </a:ext>
                </a:extLst>
              </a:tr>
              <a:tr h="3539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Phase 2: Session preparation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92766"/>
                  </a:ext>
                </a:extLst>
              </a:tr>
              <a:tr h="34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Nov 2024 – Dec 2024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Development of concept note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825075"/>
                  </a:ext>
                </a:extLst>
              </a:tr>
              <a:tr h="34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December - January 2025 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Identification of speakers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90098"/>
                  </a:ext>
                </a:extLst>
              </a:tr>
              <a:tr h="34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End of January 2025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Session finalization 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2944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End of January 2025 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Speaker invites 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84297"/>
                  </a:ext>
                </a:extLst>
              </a:tr>
              <a:tr h="34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February - March 2025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Website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38335"/>
                  </a:ext>
                </a:extLst>
              </a:tr>
              <a:tr h="34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February - May 2025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Speaker preparation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544177"/>
                  </a:ext>
                </a:extLst>
              </a:tr>
              <a:tr h="3539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Phase 3: In-situ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459494"/>
                  </a:ext>
                </a:extLst>
              </a:tr>
              <a:tr h="34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Jun-25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In-situ session management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548272"/>
                  </a:ext>
                </a:extLst>
              </a:tr>
              <a:tr h="353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June – July 2025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Development of Outcome document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302912"/>
                  </a:ext>
                </a:extLst>
              </a:tr>
              <a:tr h="610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June – July 2025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Thank you notes to speakers</a:t>
                      </a:r>
                    </a:p>
                  </a:txBody>
                  <a:tcPr marL="5574" marR="5574" marT="5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36684"/>
                  </a:ext>
                </a:extLst>
              </a:tr>
            </a:tbl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9757060A-02F7-8053-FD40-88053660C2F9}"/>
              </a:ext>
            </a:extLst>
          </p:cNvPr>
          <p:cNvSpPr/>
          <p:nvPr/>
        </p:nvSpPr>
        <p:spPr>
          <a:xfrm rot="5400000">
            <a:off x="7746355" y="2450941"/>
            <a:ext cx="607673" cy="625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6BB16-8D9B-3874-8D84-5BB02CE215E5}"/>
              </a:ext>
            </a:extLst>
          </p:cNvPr>
          <p:cNvSpPr txBox="1"/>
          <p:nvPr/>
        </p:nvSpPr>
        <p:spPr>
          <a:xfrm>
            <a:off x="8079129" y="6308203"/>
            <a:ext cx="298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EW4ALL documents </a:t>
            </a:r>
          </a:p>
        </p:txBody>
      </p:sp>
    </p:spTree>
    <p:extLst>
      <p:ext uri="{BB962C8B-B14F-4D97-AF65-F5344CB8AC3E}">
        <p14:creationId xmlns:p14="http://schemas.microsoft.com/office/powerpoint/2010/main" val="416467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7152" y="481583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180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3191" y="489204"/>
            <a:ext cx="11172190" cy="6013450"/>
            <a:chOff x="393191" y="489204"/>
            <a:chExt cx="11172190" cy="6013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489204"/>
              <a:ext cx="1089659" cy="6629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9025" y="1183386"/>
              <a:ext cx="2080260" cy="5306695"/>
            </a:xfrm>
            <a:custGeom>
              <a:avLst/>
              <a:gdLst/>
              <a:ahLst/>
              <a:cxnLst/>
              <a:rect l="l" t="t" r="r" b="b"/>
              <a:pathLst>
                <a:path w="2080260" h="5306695">
                  <a:moveTo>
                    <a:pt x="0" y="5306568"/>
                  </a:moveTo>
                  <a:lnTo>
                    <a:pt x="2080260" y="5306568"/>
                  </a:lnTo>
                  <a:lnTo>
                    <a:pt x="2080260" y="0"/>
                  </a:lnTo>
                  <a:lnTo>
                    <a:pt x="0" y="0"/>
                  </a:lnTo>
                  <a:lnTo>
                    <a:pt x="0" y="53065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3168" y="5748527"/>
              <a:ext cx="10601960" cy="62230"/>
            </a:xfrm>
            <a:custGeom>
              <a:avLst/>
              <a:gdLst/>
              <a:ahLst/>
              <a:cxnLst/>
              <a:rect l="l" t="t" r="r" b="b"/>
              <a:pathLst>
                <a:path w="10601960" h="62229">
                  <a:moveTo>
                    <a:pt x="10570083" y="0"/>
                  </a:moveTo>
                  <a:lnTo>
                    <a:pt x="31762" y="0"/>
                  </a:lnTo>
                  <a:lnTo>
                    <a:pt x="19443" y="2446"/>
                  </a:lnTo>
                  <a:lnTo>
                    <a:pt x="9342" y="9101"/>
                  </a:lnTo>
                  <a:lnTo>
                    <a:pt x="2510" y="18939"/>
                  </a:lnTo>
                  <a:lnTo>
                    <a:pt x="0" y="30937"/>
                  </a:lnTo>
                  <a:lnTo>
                    <a:pt x="2510" y="42939"/>
                  </a:lnTo>
                  <a:lnTo>
                    <a:pt x="9342" y="52778"/>
                  </a:lnTo>
                  <a:lnTo>
                    <a:pt x="19443" y="59430"/>
                  </a:lnTo>
                  <a:lnTo>
                    <a:pt x="31762" y="61874"/>
                  </a:lnTo>
                  <a:lnTo>
                    <a:pt x="10570083" y="61874"/>
                  </a:lnTo>
                  <a:lnTo>
                    <a:pt x="10582384" y="59430"/>
                  </a:lnTo>
                  <a:lnTo>
                    <a:pt x="10592482" y="52778"/>
                  </a:lnTo>
                  <a:lnTo>
                    <a:pt x="10599318" y="42939"/>
                  </a:lnTo>
                  <a:lnTo>
                    <a:pt x="10601833" y="30937"/>
                  </a:lnTo>
                  <a:lnTo>
                    <a:pt x="10599318" y="18939"/>
                  </a:lnTo>
                  <a:lnTo>
                    <a:pt x="10592482" y="9101"/>
                  </a:lnTo>
                  <a:lnTo>
                    <a:pt x="10582384" y="2446"/>
                  </a:lnTo>
                  <a:lnTo>
                    <a:pt x="105700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7051" y="3131820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004" y="0"/>
                  </a:moveTo>
                  <a:lnTo>
                    <a:pt x="490873" y="2207"/>
                  </a:lnTo>
                  <a:lnTo>
                    <a:pt x="442974" y="8701"/>
                  </a:lnTo>
                  <a:lnTo>
                    <a:pt x="396498" y="19293"/>
                  </a:lnTo>
                  <a:lnTo>
                    <a:pt x="351636" y="33791"/>
                  </a:lnTo>
                  <a:lnTo>
                    <a:pt x="308578" y="52005"/>
                  </a:lnTo>
                  <a:lnTo>
                    <a:pt x="267516" y="73744"/>
                  </a:lnTo>
                  <a:lnTo>
                    <a:pt x="228641" y="98818"/>
                  </a:lnTo>
                  <a:lnTo>
                    <a:pt x="192144" y="127037"/>
                  </a:lnTo>
                  <a:lnTo>
                    <a:pt x="158216" y="158210"/>
                  </a:lnTo>
                  <a:lnTo>
                    <a:pt x="127048" y="192146"/>
                  </a:lnTo>
                  <a:lnTo>
                    <a:pt x="98832" y="228655"/>
                  </a:lnTo>
                  <a:lnTo>
                    <a:pt x="73757" y="267546"/>
                  </a:lnTo>
                  <a:lnTo>
                    <a:pt x="52016" y="308629"/>
                  </a:lnTo>
                  <a:lnTo>
                    <a:pt x="33800" y="351714"/>
                  </a:lnTo>
                  <a:lnTo>
                    <a:pt x="19299" y="396610"/>
                  </a:lnTo>
                  <a:lnTo>
                    <a:pt x="8704" y="443126"/>
                  </a:lnTo>
                  <a:lnTo>
                    <a:pt x="2208" y="491072"/>
                  </a:lnTo>
                  <a:lnTo>
                    <a:pt x="0" y="540257"/>
                  </a:lnTo>
                  <a:lnTo>
                    <a:pt x="2208" y="589343"/>
                  </a:lnTo>
                  <a:lnTo>
                    <a:pt x="8704" y="637200"/>
                  </a:lnTo>
                  <a:lnTo>
                    <a:pt x="19299" y="683638"/>
                  </a:lnTo>
                  <a:lnTo>
                    <a:pt x="33800" y="728465"/>
                  </a:lnTo>
                  <a:lnTo>
                    <a:pt x="52016" y="771490"/>
                  </a:lnTo>
                  <a:lnTo>
                    <a:pt x="73757" y="812522"/>
                  </a:lnTo>
                  <a:lnTo>
                    <a:pt x="98832" y="851370"/>
                  </a:lnTo>
                  <a:lnTo>
                    <a:pt x="127048" y="887843"/>
                  </a:lnTo>
                  <a:lnTo>
                    <a:pt x="158216" y="921750"/>
                  </a:lnTo>
                  <a:lnTo>
                    <a:pt x="192144" y="952899"/>
                  </a:lnTo>
                  <a:lnTo>
                    <a:pt x="228641" y="981099"/>
                  </a:lnTo>
                  <a:lnTo>
                    <a:pt x="267516" y="1006159"/>
                  </a:lnTo>
                  <a:lnTo>
                    <a:pt x="308578" y="1027889"/>
                  </a:lnTo>
                  <a:lnTo>
                    <a:pt x="351636" y="1046096"/>
                  </a:lnTo>
                  <a:lnTo>
                    <a:pt x="396498" y="1060590"/>
                  </a:lnTo>
                  <a:lnTo>
                    <a:pt x="442974" y="1071180"/>
                  </a:lnTo>
                  <a:lnTo>
                    <a:pt x="490873" y="1077673"/>
                  </a:lnTo>
                  <a:lnTo>
                    <a:pt x="540004" y="1079880"/>
                  </a:lnTo>
                  <a:lnTo>
                    <a:pt x="589110" y="1077673"/>
                  </a:lnTo>
                  <a:lnTo>
                    <a:pt x="636988" y="1071180"/>
                  </a:lnTo>
                  <a:lnTo>
                    <a:pt x="683446" y="1060590"/>
                  </a:lnTo>
                  <a:lnTo>
                    <a:pt x="728294" y="1046096"/>
                  </a:lnTo>
                  <a:lnTo>
                    <a:pt x="771339" y="1027889"/>
                  </a:lnTo>
                  <a:lnTo>
                    <a:pt x="812390" y="1006159"/>
                  </a:lnTo>
                  <a:lnTo>
                    <a:pt x="851257" y="981099"/>
                  </a:lnTo>
                  <a:lnTo>
                    <a:pt x="887747" y="952899"/>
                  </a:lnTo>
                  <a:lnTo>
                    <a:pt x="921670" y="921750"/>
                  </a:lnTo>
                  <a:lnTo>
                    <a:pt x="952835" y="887843"/>
                  </a:lnTo>
                  <a:lnTo>
                    <a:pt x="981049" y="851370"/>
                  </a:lnTo>
                  <a:lnTo>
                    <a:pt x="1006122" y="812522"/>
                  </a:lnTo>
                  <a:lnTo>
                    <a:pt x="1027862" y="771490"/>
                  </a:lnTo>
                  <a:lnTo>
                    <a:pt x="1046079" y="728465"/>
                  </a:lnTo>
                  <a:lnTo>
                    <a:pt x="1060580" y="683638"/>
                  </a:lnTo>
                  <a:lnTo>
                    <a:pt x="1071175" y="637200"/>
                  </a:lnTo>
                  <a:lnTo>
                    <a:pt x="1077672" y="589343"/>
                  </a:lnTo>
                  <a:lnTo>
                    <a:pt x="1079881" y="540257"/>
                  </a:lnTo>
                  <a:lnTo>
                    <a:pt x="1077672" y="491072"/>
                  </a:lnTo>
                  <a:lnTo>
                    <a:pt x="1071175" y="443126"/>
                  </a:lnTo>
                  <a:lnTo>
                    <a:pt x="1060580" y="396610"/>
                  </a:lnTo>
                  <a:lnTo>
                    <a:pt x="1046079" y="351714"/>
                  </a:lnTo>
                  <a:lnTo>
                    <a:pt x="1027862" y="308629"/>
                  </a:lnTo>
                  <a:lnTo>
                    <a:pt x="1006122" y="267546"/>
                  </a:lnTo>
                  <a:lnTo>
                    <a:pt x="981049" y="228655"/>
                  </a:lnTo>
                  <a:lnTo>
                    <a:pt x="952835" y="192146"/>
                  </a:lnTo>
                  <a:lnTo>
                    <a:pt x="921670" y="158210"/>
                  </a:lnTo>
                  <a:lnTo>
                    <a:pt x="887747" y="127037"/>
                  </a:lnTo>
                  <a:lnTo>
                    <a:pt x="851257" y="98818"/>
                  </a:lnTo>
                  <a:lnTo>
                    <a:pt x="812390" y="73744"/>
                  </a:lnTo>
                  <a:lnTo>
                    <a:pt x="771339" y="52005"/>
                  </a:lnTo>
                  <a:lnTo>
                    <a:pt x="728294" y="33791"/>
                  </a:lnTo>
                  <a:lnTo>
                    <a:pt x="683446" y="19293"/>
                  </a:lnTo>
                  <a:lnTo>
                    <a:pt x="636988" y="8701"/>
                  </a:lnTo>
                  <a:lnTo>
                    <a:pt x="589110" y="2207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C4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927" y="3291839"/>
              <a:ext cx="763270" cy="763270"/>
            </a:xfrm>
            <a:custGeom>
              <a:avLst/>
              <a:gdLst/>
              <a:ahLst/>
              <a:cxnLst/>
              <a:rect l="l" t="t" r="r" b="b"/>
              <a:pathLst>
                <a:path w="763269" h="763270">
                  <a:moveTo>
                    <a:pt x="381127" y="0"/>
                  </a:moveTo>
                  <a:lnTo>
                    <a:pt x="333251" y="2974"/>
                  </a:lnTo>
                  <a:lnTo>
                    <a:pt x="287170" y="11660"/>
                  </a:lnTo>
                  <a:lnTo>
                    <a:pt x="243237" y="25699"/>
                  </a:lnTo>
                  <a:lnTo>
                    <a:pt x="201805" y="44733"/>
                  </a:lnTo>
                  <a:lnTo>
                    <a:pt x="163231" y="68404"/>
                  </a:lnTo>
                  <a:lnTo>
                    <a:pt x="127868" y="96355"/>
                  </a:lnTo>
                  <a:lnTo>
                    <a:pt x="96070" y="128227"/>
                  </a:lnTo>
                  <a:lnTo>
                    <a:pt x="68191" y="163662"/>
                  </a:lnTo>
                  <a:lnTo>
                    <a:pt x="44587" y="202303"/>
                  </a:lnTo>
                  <a:lnTo>
                    <a:pt x="25612" y="243791"/>
                  </a:lnTo>
                  <a:lnTo>
                    <a:pt x="11619" y="287769"/>
                  </a:lnTo>
                  <a:lnTo>
                    <a:pt x="2963" y="333878"/>
                  </a:lnTo>
                  <a:lnTo>
                    <a:pt x="0" y="381762"/>
                  </a:lnTo>
                  <a:lnTo>
                    <a:pt x="2963" y="429509"/>
                  </a:lnTo>
                  <a:lnTo>
                    <a:pt x="11619" y="475504"/>
                  </a:lnTo>
                  <a:lnTo>
                    <a:pt x="25612" y="519386"/>
                  </a:lnTo>
                  <a:lnTo>
                    <a:pt x="44587" y="560796"/>
                  </a:lnTo>
                  <a:lnTo>
                    <a:pt x="68191" y="599374"/>
                  </a:lnTo>
                  <a:lnTo>
                    <a:pt x="96070" y="634760"/>
                  </a:lnTo>
                  <a:lnTo>
                    <a:pt x="127868" y="666596"/>
                  </a:lnTo>
                  <a:lnTo>
                    <a:pt x="163231" y="694520"/>
                  </a:lnTo>
                  <a:lnTo>
                    <a:pt x="201805" y="718173"/>
                  </a:lnTo>
                  <a:lnTo>
                    <a:pt x="243237" y="737197"/>
                  </a:lnTo>
                  <a:lnTo>
                    <a:pt x="287170" y="751230"/>
                  </a:lnTo>
                  <a:lnTo>
                    <a:pt x="333251" y="759914"/>
                  </a:lnTo>
                  <a:lnTo>
                    <a:pt x="381127" y="762889"/>
                  </a:lnTo>
                  <a:lnTo>
                    <a:pt x="429010" y="759914"/>
                  </a:lnTo>
                  <a:lnTo>
                    <a:pt x="475119" y="751230"/>
                  </a:lnTo>
                  <a:lnTo>
                    <a:pt x="519097" y="737197"/>
                  </a:lnTo>
                  <a:lnTo>
                    <a:pt x="560585" y="718173"/>
                  </a:lnTo>
                  <a:lnTo>
                    <a:pt x="599226" y="694520"/>
                  </a:lnTo>
                  <a:lnTo>
                    <a:pt x="634661" y="666596"/>
                  </a:lnTo>
                  <a:lnTo>
                    <a:pt x="666533" y="634760"/>
                  </a:lnTo>
                  <a:lnTo>
                    <a:pt x="694484" y="599374"/>
                  </a:lnTo>
                  <a:lnTo>
                    <a:pt x="718155" y="560796"/>
                  </a:lnTo>
                  <a:lnTo>
                    <a:pt x="737189" y="519386"/>
                  </a:lnTo>
                  <a:lnTo>
                    <a:pt x="751228" y="475504"/>
                  </a:lnTo>
                  <a:lnTo>
                    <a:pt x="759914" y="429509"/>
                  </a:lnTo>
                  <a:lnTo>
                    <a:pt x="762889" y="381762"/>
                  </a:lnTo>
                  <a:lnTo>
                    <a:pt x="759914" y="333878"/>
                  </a:lnTo>
                  <a:lnTo>
                    <a:pt x="751228" y="287769"/>
                  </a:lnTo>
                  <a:lnTo>
                    <a:pt x="737189" y="243791"/>
                  </a:lnTo>
                  <a:lnTo>
                    <a:pt x="718155" y="202303"/>
                  </a:lnTo>
                  <a:lnTo>
                    <a:pt x="694484" y="163662"/>
                  </a:lnTo>
                  <a:lnTo>
                    <a:pt x="666533" y="128227"/>
                  </a:lnTo>
                  <a:lnTo>
                    <a:pt x="634661" y="96355"/>
                  </a:lnTo>
                  <a:lnTo>
                    <a:pt x="599226" y="68404"/>
                  </a:lnTo>
                  <a:lnTo>
                    <a:pt x="560585" y="44733"/>
                  </a:lnTo>
                  <a:lnTo>
                    <a:pt x="519097" y="25699"/>
                  </a:lnTo>
                  <a:lnTo>
                    <a:pt x="475119" y="11660"/>
                  </a:lnTo>
                  <a:lnTo>
                    <a:pt x="429010" y="2974"/>
                  </a:lnTo>
                  <a:lnTo>
                    <a:pt x="381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7591" y="4104132"/>
              <a:ext cx="33020" cy="1676400"/>
            </a:xfrm>
            <a:custGeom>
              <a:avLst/>
              <a:gdLst/>
              <a:ahLst/>
              <a:cxnLst/>
              <a:rect l="l" t="t" r="r" b="b"/>
              <a:pathLst>
                <a:path w="33019" h="1676400">
                  <a:moveTo>
                    <a:pt x="25146" y="0"/>
                  </a:moveTo>
                  <a:lnTo>
                    <a:pt x="7112" y="0"/>
                  </a:lnTo>
                  <a:lnTo>
                    <a:pt x="0" y="6858"/>
                  </a:lnTo>
                  <a:lnTo>
                    <a:pt x="0" y="1668919"/>
                  </a:lnTo>
                  <a:lnTo>
                    <a:pt x="7112" y="1675777"/>
                  </a:lnTo>
                  <a:lnTo>
                    <a:pt x="16129" y="1675777"/>
                  </a:lnTo>
                  <a:lnTo>
                    <a:pt x="25146" y="1675777"/>
                  </a:lnTo>
                  <a:lnTo>
                    <a:pt x="32893" y="1668919"/>
                  </a:lnTo>
                  <a:lnTo>
                    <a:pt x="32893" y="6858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0C4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7488" y="5686044"/>
              <a:ext cx="191389" cy="18987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76727" y="4212336"/>
              <a:ext cx="1078865" cy="1078865"/>
            </a:xfrm>
            <a:custGeom>
              <a:avLst/>
              <a:gdLst/>
              <a:ahLst/>
              <a:cxnLst/>
              <a:rect l="l" t="t" r="r" b="b"/>
              <a:pathLst>
                <a:path w="1078864" h="1078864">
                  <a:moveTo>
                    <a:pt x="539496" y="0"/>
                  </a:moveTo>
                  <a:lnTo>
                    <a:pt x="490373" y="2199"/>
                  </a:lnTo>
                  <a:lnTo>
                    <a:pt x="442490" y="8670"/>
                  </a:lnTo>
                  <a:lnTo>
                    <a:pt x="396037" y="19224"/>
                  </a:lnTo>
                  <a:lnTo>
                    <a:pt x="351202" y="33670"/>
                  </a:lnTo>
                  <a:lnTo>
                    <a:pt x="308177" y="51821"/>
                  </a:lnTo>
                  <a:lnTo>
                    <a:pt x="267151" y="73485"/>
                  </a:lnTo>
                  <a:lnTo>
                    <a:pt x="228315" y="98475"/>
                  </a:lnTo>
                  <a:lnTo>
                    <a:pt x="191858" y="126600"/>
                  </a:lnTo>
                  <a:lnTo>
                    <a:pt x="157972" y="157670"/>
                  </a:lnTo>
                  <a:lnTo>
                    <a:pt x="126845" y="191497"/>
                  </a:lnTo>
                  <a:lnTo>
                    <a:pt x="98668" y="227891"/>
                  </a:lnTo>
                  <a:lnTo>
                    <a:pt x="73631" y="266662"/>
                  </a:lnTo>
                  <a:lnTo>
                    <a:pt x="51925" y="307621"/>
                  </a:lnTo>
                  <a:lnTo>
                    <a:pt x="33739" y="350579"/>
                  </a:lnTo>
                  <a:lnTo>
                    <a:pt x="19263" y="395346"/>
                  </a:lnTo>
                  <a:lnTo>
                    <a:pt x="8688" y="441732"/>
                  </a:lnTo>
                  <a:lnTo>
                    <a:pt x="2203" y="489549"/>
                  </a:lnTo>
                  <a:lnTo>
                    <a:pt x="0" y="538607"/>
                  </a:lnTo>
                  <a:lnTo>
                    <a:pt x="2203" y="587750"/>
                  </a:lnTo>
                  <a:lnTo>
                    <a:pt x="8688" y="635654"/>
                  </a:lnTo>
                  <a:lnTo>
                    <a:pt x="19263" y="682128"/>
                  </a:lnTo>
                  <a:lnTo>
                    <a:pt x="33739" y="726983"/>
                  </a:lnTo>
                  <a:lnTo>
                    <a:pt x="51925" y="770028"/>
                  </a:lnTo>
                  <a:lnTo>
                    <a:pt x="73631" y="811073"/>
                  </a:lnTo>
                  <a:lnTo>
                    <a:pt x="98668" y="849928"/>
                  </a:lnTo>
                  <a:lnTo>
                    <a:pt x="126845" y="886402"/>
                  </a:lnTo>
                  <a:lnTo>
                    <a:pt x="157972" y="920305"/>
                  </a:lnTo>
                  <a:lnTo>
                    <a:pt x="191858" y="951447"/>
                  </a:lnTo>
                  <a:lnTo>
                    <a:pt x="228315" y="979638"/>
                  </a:lnTo>
                  <a:lnTo>
                    <a:pt x="267151" y="1004687"/>
                  </a:lnTo>
                  <a:lnTo>
                    <a:pt x="308177" y="1026405"/>
                  </a:lnTo>
                  <a:lnTo>
                    <a:pt x="351202" y="1044600"/>
                  </a:lnTo>
                  <a:lnTo>
                    <a:pt x="396037" y="1059083"/>
                  </a:lnTo>
                  <a:lnTo>
                    <a:pt x="442490" y="1069664"/>
                  </a:lnTo>
                  <a:lnTo>
                    <a:pt x="490373" y="1076152"/>
                  </a:lnTo>
                  <a:lnTo>
                    <a:pt x="539496" y="1078357"/>
                  </a:lnTo>
                  <a:lnTo>
                    <a:pt x="588517" y="1076152"/>
                  </a:lnTo>
                  <a:lnTo>
                    <a:pt x="636311" y="1069664"/>
                  </a:lnTo>
                  <a:lnTo>
                    <a:pt x="682687" y="1059083"/>
                  </a:lnTo>
                  <a:lnTo>
                    <a:pt x="727453" y="1044600"/>
                  </a:lnTo>
                  <a:lnTo>
                    <a:pt x="770418" y="1026405"/>
                  </a:lnTo>
                  <a:lnTo>
                    <a:pt x="811393" y="1004687"/>
                  </a:lnTo>
                  <a:lnTo>
                    <a:pt x="850186" y="979638"/>
                  </a:lnTo>
                  <a:lnTo>
                    <a:pt x="886607" y="951447"/>
                  </a:lnTo>
                  <a:lnTo>
                    <a:pt x="920464" y="920305"/>
                  </a:lnTo>
                  <a:lnTo>
                    <a:pt x="951567" y="886402"/>
                  </a:lnTo>
                  <a:lnTo>
                    <a:pt x="979725" y="849928"/>
                  </a:lnTo>
                  <a:lnTo>
                    <a:pt x="1004748" y="811073"/>
                  </a:lnTo>
                  <a:lnTo>
                    <a:pt x="1026445" y="770028"/>
                  </a:lnTo>
                  <a:lnTo>
                    <a:pt x="1044624" y="726983"/>
                  </a:lnTo>
                  <a:lnTo>
                    <a:pt x="1059096" y="682128"/>
                  </a:lnTo>
                  <a:lnTo>
                    <a:pt x="1069669" y="635654"/>
                  </a:lnTo>
                  <a:lnTo>
                    <a:pt x="1076153" y="587750"/>
                  </a:lnTo>
                  <a:lnTo>
                    <a:pt x="1078357" y="538607"/>
                  </a:lnTo>
                  <a:lnTo>
                    <a:pt x="1076153" y="489549"/>
                  </a:lnTo>
                  <a:lnTo>
                    <a:pt x="1069669" y="441732"/>
                  </a:lnTo>
                  <a:lnTo>
                    <a:pt x="1059096" y="395346"/>
                  </a:lnTo>
                  <a:lnTo>
                    <a:pt x="1044624" y="350579"/>
                  </a:lnTo>
                  <a:lnTo>
                    <a:pt x="1026445" y="307621"/>
                  </a:lnTo>
                  <a:lnTo>
                    <a:pt x="1004748" y="266662"/>
                  </a:lnTo>
                  <a:lnTo>
                    <a:pt x="979725" y="227891"/>
                  </a:lnTo>
                  <a:lnTo>
                    <a:pt x="951567" y="191497"/>
                  </a:lnTo>
                  <a:lnTo>
                    <a:pt x="920464" y="157670"/>
                  </a:lnTo>
                  <a:lnTo>
                    <a:pt x="886607" y="126600"/>
                  </a:lnTo>
                  <a:lnTo>
                    <a:pt x="850186" y="98475"/>
                  </a:lnTo>
                  <a:lnTo>
                    <a:pt x="811393" y="73485"/>
                  </a:lnTo>
                  <a:lnTo>
                    <a:pt x="770418" y="51821"/>
                  </a:lnTo>
                  <a:lnTo>
                    <a:pt x="727453" y="33670"/>
                  </a:lnTo>
                  <a:lnTo>
                    <a:pt x="682687" y="19224"/>
                  </a:lnTo>
                  <a:lnTo>
                    <a:pt x="636311" y="8670"/>
                  </a:lnTo>
                  <a:lnTo>
                    <a:pt x="588517" y="2199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D77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7603" y="4370832"/>
              <a:ext cx="763270" cy="763270"/>
            </a:xfrm>
            <a:custGeom>
              <a:avLst/>
              <a:gdLst/>
              <a:ahLst/>
              <a:cxnLst/>
              <a:rect l="l" t="t" r="r" b="b"/>
              <a:pathLst>
                <a:path w="763270" h="763270">
                  <a:moveTo>
                    <a:pt x="381761" y="0"/>
                  </a:moveTo>
                  <a:lnTo>
                    <a:pt x="333753" y="2974"/>
                  </a:lnTo>
                  <a:lnTo>
                    <a:pt x="287559" y="11658"/>
                  </a:lnTo>
                  <a:lnTo>
                    <a:pt x="243531" y="25691"/>
                  </a:lnTo>
                  <a:lnTo>
                    <a:pt x="202022" y="44715"/>
                  </a:lnTo>
                  <a:lnTo>
                    <a:pt x="163385" y="68368"/>
                  </a:lnTo>
                  <a:lnTo>
                    <a:pt x="127972" y="96292"/>
                  </a:lnTo>
                  <a:lnTo>
                    <a:pt x="96136" y="128128"/>
                  </a:lnTo>
                  <a:lnTo>
                    <a:pt x="68231" y="163514"/>
                  </a:lnTo>
                  <a:lnTo>
                    <a:pt x="44608" y="202092"/>
                  </a:lnTo>
                  <a:lnTo>
                    <a:pt x="25621" y="243502"/>
                  </a:lnTo>
                  <a:lnTo>
                    <a:pt x="11622" y="287384"/>
                  </a:lnTo>
                  <a:lnTo>
                    <a:pt x="2964" y="333379"/>
                  </a:lnTo>
                  <a:lnTo>
                    <a:pt x="0" y="381127"/>
                  </a:lnTo>
                  <a:lnTo>
                    <a:pt x="2964" y="429010"/>
                  </a:lnTo>
                  <a:lnTo>
                    <a:pt x="11622" y="475119"/>
                  </a:lnTo>
                  <a:lnTo>
                    <a:pt x="25621" y="519097"/>
                  </a:lnTo>
                  <a:lnTo>
                    <a:pt x="44608" y="560585"/>
                  </a:lnTo>
                  <a:lnTo>
                    <a:pt x="68231" y="599226"/>
                  </a:lnTo>
                  <a:lnTo>
                    <a:pt x="96136" y="634661"/>
                  </a:lnTo>
                  <a:lnTo>
                    <a:pt x="127972" y="666533"/>
                  </a:lnTo>
                  <a:lnTo>
                    <a:pt x="163385" y="694484"/>
                  </a:lnTo>
                  <a:lnTo>
                    <a:pt x="202022" y="718155"/>
                  </a:lnTo>
                  <a:lnTo>
                    <a:pt x="243531" y="737189"/>
                  </a:lnTo>
                  <a:lnTo>
                    <a:pt x="287559" y="751228"/>
                  </a:lnTo>
                  <a:lnTo>
                    <a:pt x="333753" y="759914"/>
                  </a:lnTo>
                  <a:lnTo>
                    <a:pt x="381761" y="762889"/>
                  </a:lnTo>
                  <a:lnTo>
                    <a:pt x="429509" y="759914"/>
                  </a:lnTo>
                  <a:lnTo>
                    <a:pt x="475504" y="751228"/>
                  </a:lnTo>
                  <a:lnTo>
                    <a:pt x="519386" y="737189"/>
                  </a:lnTo>
                  <a:lnTo>
                    <a:pt x="560796" y="718155"/>
                  </a:lnTo>
                  <a:lnTo>
                    <a:pt x="599374" y="694484"/>
                  </a:lnTo>
                  <a:lnTo>
                    <a:pt x="634760" y="666533"/>
                  </a:lnTo>
                  <a:lnTo>
                    <a:pt x="666596" y="634661"/>
                  </a:lnTo>
                  <a:lnTo>
                    <a:pt x="694520" y="599226"/>
                  </a:lnTo>
                  <a:lnTo>
                    <a:pt x="718173" y="560585"/>
                  </a:lnTo>
                  <a:lnTo>
                    <a:pt x="737197" y="519097"/>
                  </a:lnTo>
                  <a:lnTo>
                    <a:pt x="751230" y="475119"/>
                  </a:lnTo>
                  <a:lnTo>
                    <a:pt x="759914" y="429010"/>
                  </a:lnTo>
                  <a:lnTo>
                    <a:pt x="762888" y="381127"/>
                  </a:lnTo>
                  <a:lnTo>
                    <a:pt x="759914" y="333379"/>
                  </a:lnTo>
                  <a:lnTo>
                    <a:pt x="751230" y="287384"/>
                  </a:lnTo>
                  <a:lnTo>
                    <a:pt x="737197" y="243502"/>
                  </a:lnTo>
                  <a:lnTo>
                    <a:pt x="718173" y="202092"/>
                  </a:lnTo>
                  <a:lnTo>
                    <a:pt x="694520" y="163514"/>
                  </a:lnTo>
                  <a:lnTo>
                    <a:pt x="666596" y="128128"/>
                  </a:lnTo>
                  <a:lnTo>
                    <a:pt x="634760" y="96292"/>
                  </a:lnTo>
                  <a:lnTo>
                    <a:pt x="599374" y="68368"/>
                  </a:lnTo>
                  <a:lnTo>
                    <a:pt x="560796" y="44715"/>
                  </a:lnTo>
                  <a:lnTo>
                    <a:pt x="519386" y="25691"/>
                  </a:lnTo>
                  <a:lnTo>
                    <a:pt x="475504" y="11658"/>
                  </a:lnTo>
                  <a:lnTo>
                    <a:pt x="429509" y="2974"/>
                  </a:lnTo>
                  <a:lnTo>
                    <a:pt x="381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1840" y="5175504"/>
              <a:ext cx="33020" cy="604520"/>
            </a:xfrm>
            <a:custGeom>
              <a:avLst/>
              <a:gdLst/>
              <a:ahLst/>
              <a:cxnLst/>
              <a:rect l="l" t="t" r="r" b="b"/>
              <a:pathLst>
                <a:path w="33020" h="604520">
                  <a:moveTo>
                    <a:pt x="25146" y="0"/>
                  </a:moveTo>
                  <a:lnTo>
                    <a:pt x="7112" y="0"/>
                  </a:lnTo>
                  <a:lnTo>
                    <a:pt x="0" y="6858"/>
                  </a:lnTo>
                  <a:lnTo>
                    <a:pt x="0" y="597522"/>
                  </a:lnTo>
                  <a:lnTo>
                    <a:pt x="7112" y="604405"/>
                  </a:lnTo>
                  <a:lnTo>
                    <a:pt x="16129" y="604405"/>
                  </a:lnTo>
                  <a:lnTo>
                    <a:pt x="25146" y="604405"/>
                  </a:lnTo>
                  <a:lnTo>
                    <a:pt x="32893" y="597522"/>
                  </a:lnTo>
                  <a:lnTo>
                    <a:pt x="32893" y="6858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77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5640" y="5684519"/>
              <a:ext cx="197485" cy="19597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705087" y="3131820"/>
              <a:ext cx="1078865" cy="1080135"/>
            </a:xfrm>
            <a:custGeom>
              <a:avLst/>
              <a:gdLst/>
              <a:ahLst/>
              <a:cxnLst/>
              <a:rect l="l" t="t" r="r" b="b"/>
              <a:pathLst>
                <a:path w="1078865" h="1080135">
                  <a:moveTo>
                    <a:pt x="538860" y="0"/>
                  </a:moveTo>
                  <a:lnTo>
                    <a:pt x="489839" y="2207"/>
                  </a:lnTo>
                  <a:lnTo>
                    <a:pt x="442045" y="8701"/>
                  </a:lnTo>
                  <a:lnTo>
                    <a:pt x="395669" y="19293"/>
                  </a:lnTo>
                  <a:lnTo>
                    <a:pt x="350903" y="33791"/>
                  </a:lnTo>
                  <a:lnTo>
                    <a:pt x="307938" y="52005"/>
                  </a:lnTo>
                  <a:lnTo>
                    <a:pt x="266963" y="73744"/>
                  </a:lnTo>
                  <a:lnTo>
                    <a:pt x="228170" y="98818"/>
                  </a:lnTo>
                  <a:lnTo>
                    <a:pt x="191749" y="127037"/>
                  </a:lnTo>
                  <a:lnTo>
                    <a:pt x="157892" y="158210"/>
                  </a:lnTo>
                  <a:lnTo>
                    <a:pt x="126789" y="192146"/>
                  </a:lnTo>
                  <a:lnTo>
                    <a:pt x="98631" y="228655"/>
                  </a:lnTo>
                  <a:lnTo>
                    <a:pt x="73608" y="267546"/>
                  </a:lnTo>
                  <a:lnTo>
                    <a:pt x="51911" y="308629"/>
                  </a:lnTo>
                  <a:lnTo>
                    <a:pt x="33732" y="351714"/>
                  </a:lnTo>
                  <a:lnTo>
                    <a:pt x="19260" y="396610"/>
                  </a:lnTo>
                  <a:lnTo>
                    <a:pt x="8687" y="443126"/>
                  </a:lnTo>
                  <a:lnTo>
                    <a:pt x="2203" y="491072"/>
                  </a:lnTo>
                  <a:lnTo>
                    <a:pt x="0" y="540257"/>
                  </a:lnTo>
                  <a:lnTo>
                    <a:pt x="2203" y="589343"/>
                  </a:lnTo>
                  <a:lnTo>
                    <a:pt x="8687" y="637200"/>
                  </a:lnTo>
                  <a:lnTo>
                    <a:pt x="19260" y="683638"/>
                  </a:lnTo>
                  <a:lnTo>
                    <a:pt x="33732" y="728465"/>
                  </a:lnTo>
                  <a:lnTo>
                    <a:pt x="51911" y="771490"/>
                  </a:lnTo>
                  <a:lnTo>
                    <a:pt x="73608" y="812522"/>
                  </a:lnTo>
                  <a:lnTo>
                    <a:pt x="98631" y="851370"/>
                  </a:lnTo>
                  <a:lnTo>
                    <a:pt x="126789" y="887843"/>
                  </a:lnTo>
                  <a:lnTo>
                    <a:pt x="157892" y="921750"/>
                  </a:lnTo>
                  <a:lnTo>
                    <a:pt x="191749" y="952899"/>
                  </a:lnTo>
                  <a:lnTo>
                    <a:pt x="228170" y="981099"/>
                  </a:lnTo>
                  <a:lnTo>
                    <a:pt x="266963" y="1006159"/>
                  </a:lnTo>
                  <a:lnTo>
                    <a:pt x="307938" y="1027889"/>
                  </a:lnTo>
                  <a:lnTo>
                    <a:pt x="350903" y="1046096"/>
                  </a:lnTo>
                  <a:lnTo>
                    <a:pt x="395669" y="1060590"/>
                  </a:lnTo>
                  <a:lnTo>
                    <a:pt x="442045" y="1071180"/>
                  </a:lnTo>
                  <a:lnTo>
                    <a:pt x="489839" y="1077673"/>
                  </a:lnTo>
                  <a:lnTo>
                    <a:pt x="538860" y="1079880"/>
                  </a:lnTo>
                  <a:lnTo>
                    <a:pt x="587983" y="1077673"/>
                  </a:lnTo>
                  <a:lnTo>
                    <a:pt x="635866" y="1071180"/>
                  </a:lnTo>
                  <a:lnTo>
                    <a:pt x="682319" y="1060590"/>
                  </a:lnTo>
                  <a:lnTo>
                    <a:pt x="727154" y="1046096"/>
                  </a:lnTo>
                  <a:lnTo>
                    <a:pt x="770179" y="1027889"/>
                  </a:lnTo>
                  <a:lnTo>
                    <a:pt x="811205" y="1006159"/>
                  </a:lnTo>
                  <a:lnTo>
                    <a:pt x="850041" y="981099"/>
                  </a:lnTo>
                  <a:lnTo>
                    <a:pt x="886498" y="952899"/>
                  </a:lnTo>
                  <a:lnTo>
                    <a:pt x="920384" y="921750"/>
                  </a:lnTo>
                  <a:lnTo>
                    <a:pt x="951511" y="887843"/>
                  </a:lnTo>
                  <a:lnTo>
                    <a:pt x="979688" y="851370"/>
                  </a:lnTo>
                  <a:lnTo>
                    <a:pt x="1004725" y="812522"/>
                  </a:lnTo>
                  <a:lnTo>
                    <a:pt x="1026431" y="771490"/>
                  </a:lnTo>
                  <a:lnTo>
                    <a:pt x="1044617" y="728465"/>
                  </a:lnTo>
                  <a:lnTo>
                    <a:pt x="1059093" y="683638"/>
                  </a:lnTo>
                  <a:lnTo>
                    <a:pt x="1069668" y="637200"/>
                  </a:lnTo>
                  <a:lnTo>
                    <a:pt x="1076153" y="589343"/>
                  </a:lnTo>
                  <a:lnTo>
                    <a:pt x="1078356" y="540257"/>
                  </a:lnTo>
                  <a:lnTo>
                    <a:pt x="1076153" y="491072"/>
                  </a:lnTo>
                  <a:lnTo>
                    <a:pt x="1069668" y="443126"/>
                  </a:lnTo>
                  <a:lnTo>
                    <a:pt x="1059093" y="396610"/>
                  </a:lnTo>
                  <a:lnTo>
                    <a:pt x="1044617" y="351714"/>
                  </a:lnTo>
                  <a:lnTo>
                    <a:pt x="1026431" y="308629"/>
                  </a:lnTo>
                  <a:lnTo>
                    <a:pt x="1004725" y="267546"/>
                  </a:lnTo>
                  <a:lnTo>
                    <a:pt x="979688" y="228655"/>
                  </a:lnTo>
                  <a:lnTo>
                    <a:pt x="951511" y="192146"/>
                  </a:lnTo>
                  <a:lnTo>
                    <a:pt x="920384" y="158210"/>
                  </a:lnTo>
                  <a:lnTo>
                    <a:pt x="886498" y="127037"/>
                  </a:lnTo>
                  <a:lnTo>
                    <a:pt x="850041" y="98818"/>
                  </a:lnTo>
                  <a:lnTo>
                    <a:pt x="811205" y="73744"/>
                  </a:lnTo>
                  <a:lnTo>
                    <a:pt x="770179" y="52005"/>
                  </a:lnTo>
                  <a:lnTo>
                    <a:pt x="727154" y="33791"/>
                  </a:lnTo>
                  <a:lnTo>
                    <a:pt x="682319" y="19293"/>
                  </a:lnTo>
                  <a:lnTo>
                    <a:pt x="635866" y="8701"/>
                  </a:lnTo>
                  <a:lnTo>
                    <a:pt x="587983" y="2207"/>
                  </a:lnTo>
                  <a:lnTo>
                    <a:pt x="538860" y="0"/>
                  </a:lnTo>
                  <a:close/>
                </a:path>
              </a:pathLst>
            </a:custGeom>
            <a:solidFill>
              <a:srgbClr val="9F1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8156" y="3291839"/>
              <a:ext cx="763270" cy="763270"/>
            </a:xfrm>
            <a:custGeom>
              <a:avLst/>
              <a:gdLst/>
              <a:ahLst/>
              <a:cxnLst/>
              <a:rect l="l" t="t" r="r" b="b"/>
              <a:pathLst>
                <a:path w="763270" h="763270">
                  <a:moveTo>
                    <a:pt x="381762" y="0"/>
                  </a:move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2974" y="429509"/>
                  </a:lnTo>
                  <a:lnTo>
                    <a:pt x="11660" y="475504"/>
                  </a:lnTo>
                  <a:lnTo>
                    <a:pt x="25699" y="519386"/>
                  </a:lnTo>
                  <a:lnTo>
                    <a:pt x="44733" y="560796"/>
                  </a:lnTo>
                  <a:lnTo>
                    <a:pt x="68404" y="599374"/>
                  </a:lnTo>
                  <a:lnTo>
                    <a:pt x="96355" y="634760"/>
                  </a:lnTo>
                  <a:lnTo>
                    <a:pt x="128227" y="666596"/>
                  </a:lnTo>
                  <a:lnTo>
                    <a:pt x="163662" y="694520"/>
                  </a:lnTo>
                  <a:lnTo>
                    <a:pt x="202303" y="718173"/>
                  </a:lnTo>
                  <a:lnTo>
                    <a:pt x="243791" y="737197"/>
                  </a:lnTo>
                  <a:lnTo>
                    <a:pt x="287769" y="751230"/>
                  </a:lnTo>
                  <a:lnTo>
                    <a:pt x="333878" y="759914"/>
                  </a:lnTo>
                  <a:lnTo>
                    <a:pt x="381762" y="762889"/>
                  </a:lnTo>
                  <a:lnTo>
                    <a:pt x="429634" y="759914"/>
                  </a:lnTo>
                  <a:lnTo>
                    <a:pt x="475714" y="751230"/>
                  </a:lnTo>
                  <a:lnTo>
                    <a:pt x="519646" y="737197"/>
                  </a:lnTo>
                  <a:lnTo>
                    <a:pt x="561077" y="718173"/>
                  </a:lnTo>
                  <a:lnTo>
                    <a:pt x="599651" y="694520"/>
                  </a:lnTo>
                  <a:lnTo>
                    <a:pt x="635015" y="666596"/>
                  </a:lnTo>
                  <a:lnTo>
                    <a:pt x="666814" y="634760"/>
                  </a:lnTo>
                  <a:lnTo>
                    <a:pt x="694693" y="599374"/>
                  </a:lnTo>
                  <a:lnTo>
                    <a:pt x="718298" y="560796"/>
                  </a:lnTo>
                  <a:lnTo>
                    <a:pt x="737275" y="519386"/>
                  </a:lnTo>
                  <a:lnTo>
                    <a:pt x="751268" y="475504"/>
                  </a:lnTo>
                  <a:lnTo>
                    <a:pt x="759924" y="429509"/>
                  </a:lnTo>
                  <a:lnTo>
                    <a:pt x="762889" y="381762"/>
                  </a:lnTo>
                  <a:lnTo>
                    <a:pt x="759924" y="333878"/>
                  </a:lnTo>
                  <a:lnTo>
                    <a:pt x="751268" y="287769"/>
                  </a:lnTo>
                  <a:lnTo>
                    <a:pt x="737275" y="243791"/>
                  </a:lnTo>
                  <a:lnTo>
                    <a:pt x="718298" y="202303"/>
                  </a:lnTo>
                  <a:lnTo>
                    <a:pt x="694693" y="163662"/>
                  </a:lnTo>
                  <a:lnTo>
                    <a:pt x="666814" y="128227"/>
                  </a:lnTo>
                  <a:lnTo>
                    <a:pt x="635015" y="96355"/>
                  </a:lnTo>
                  <a:lnTo>
                    <a:pt x="599651" y="68404"/>
                  </a:lnTo>
                  <a:lnTo>
                    <a:pt x="561077" y="44733"/>
                  </a:lnTo>
                  <a:lnTo>
                    <a:pt x="519646" y="25699"/>
                  </a:lnTo>
                  <a:lnTo>
                    <a:pt x="475714" y="11660"/>
                  </a:lnTo>
                  <a:lnTo>
                    <a:pt x="429634" y="2974"/>
                  </a:lnTo>
                  <a:lnTo>
                    <a:pt x="381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35439" y="4104132"/>
              <a:ext cx="33020" cy="1676400"/>
            </a:xfrm>
            <a:custGeom>
              <a:avLst/>
              <a:gdLst/>
              <a:ahLst/>
              <a:cxnLst/>
              <a:rect l="l" t="t" r="r" b="b"/>
              <a:pathLst>
                <a:path w="33020" h="1676400">
                  <a:moveTo>
                    <a:pt x="25273" y="0"/>
                  </a:moveTo>
                  <a:lnTo>
                    <a:pt x="7619" y="0"/>
                  </a:lnTo>
                  <a:lnTo>
                    <a:pt x="0" y="6858"/>
                  </a:lnTo>
                  <a:lnTo>
                    <a:pt x="0" y="1668919"/>
                  </a:lnTo>
                  <a:lnTo>
                    <a:pt x="7619" y="1675777"/>
                  </a:lnTo>
                  <a:lnTo>
                    <a:pt x="16509" y="1675777"/>
                  </a:lnTo>
                  <a:lnTo>
                    <a:pt x="25273" y="1675777"/>
                  </a:lnTo>
                  <a:lnTo>
                    <a:pt x="32892" y="1668919"/>
                  </a:lnTo>
                  <a:lnTo>
                    <a:pt x="32892" y="6858"/>
                  </a:lnTo>
                  <a:lnTo>
                    <a:pt x="25273" y="0"/>
                  </a:lnTo>
                  <a:close/>
                </a:path>
              </a:pathLst>
            </a:custGeom>
            <a:solidFill>
              <a:srgbClr val="9F1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908" y="5686044"/>
              <a:ext cx="191389" cy="1898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26936" y="4212336"/>
              <a:ext cx="1078865" cy="1078865"/>
            </a:xfrm>
            <a:custGeom>
              <a:avLst/>
              <a:gdLst/>
              <a:ahLst/>
              <a:cxnLst/>
              <a:rect l="l" t="t" r="r" b="b"/>
              <a:pathLst>
                <a:path w="1078865" h="1078864">
                  <a:moveTo>
                    <a:pt x="539242" y="0"/>
                  </a:moveTo>
                  <a:lnTo>
                    <a:pt x="490084" y="2199"/>
                  </a:lnTo>
                  <a:lnTo>
                    <a:pt x="442178" y="8670"/>
                  </a:lnTo>
                  <a:lnTo>
                    <a:pt x="395713" y="19224"/>
                  </a:lnTo>
                  <a:lnTo>
                    <a:pt x="350878" y="33670"/>
                  </a:lnTo>
                  <a:lnTo>
                    <a:pt x="307860" y="51821"/>
                  </a:lnTo>
                  <a:lnTo>
                    <a:pt x="266850" y="73485"/>
                  </a:lnTo>
                  <a:lnTo>
                    <a:pt x="228036" y="98475"/>
                  </a:lnTo>
                  <a:lnTo>
                    <a:pt x="191606" y="126600"/>
                  </a:lnTo>
                  <a:lnTo>
                    <a:pt x="157749" y="157670"/>
                  </a:lnTo>
                  <a:lnTo>
                    <a:pt x="126655" y="191497"/>
                  </a:lnTo>
                  <a:lnTo>
                    <a:pt x="98512" y="227891"/>
                  </a:lnTo>
                  <a:lnTo>
                    <a:pt x="73509" y="266662"/>
                  </a:lnTo>
                  <a:lnTo>
                    <a:pt x="51834" y="307621"/>
                  </a:lnTo>
                  <a:lnTo>
                    <a:pt x="33677" y="350579"/>
                  </a:lnTo>
                  <a:lnTo>
                    <a:pt x="19226" y="395346"/>
                  </a:lnTo>
                  <a:lnTo>
                    <a:pt x="8671" y="441732"/>
                  </a:lnTo>
                  <a:lnTo>
                    <a:pt x="2199" y="489549"/>
                  </a:lnTo>
                  <a:lnTo>
                    <a:pt x="0" y="538607"/>
                  </a:lnTo>
                  <a:lnTo>
                    <a:pt x="2199" y="587750"/>
                  </a:lnTo>
                  <a:lnTo>
                    <a:pt x="8671" y="635654"/>
                  </a:lnTo>
                  <a:lnTo>
                    <a:pt x="19226" y="682128"/>
                  </a:lnTo>
                  <a:lnTo>
                    <a:pt x="33677" y="726983"/>
                  </a:lnTo>
                  <a:lnTo>
                    <a:pt x="51834" y="770028"/>
                  </a:lnTo>
                  <a:lnTo>
                    <a:pt x="73509" y="811073"/>
                  </a:lnTo>
                  <a:lnTo>
                    <a:pt x="98512" y="849928"/>
                  </a:lnTo>
                  <a:lnTo>
                    <a:pt x="126655" y="886402"/>
                  </a:lnTo>
                  <a:lnTo>
                    <a:pt x="157749" y="920305"/>
                  </a:lnTo>
                  <a:lnTo>
                    <a:pt x="191606" y="951447"/>
                  </a:lnTo>
                  <a:lnTo>
                    <a:pt x="228036" y="979638"/>
                  </a:lnTo>
                  <a:lnTo>
                    <a:pt x="266850" y="1004687"/>
                  </a:lnTo>
                  <a:lnTo>
                    <a:pt x="307860" y="1026405"/>
                  </a:lnTo>
                  <a:lnTo>
                    <a:pt x="350878" y="1044600"/>
                  </a:lnTo>
                  <a:lnTo>
                    <a:pt x="395713" y="1059083"/>
                  </a:lnTo>
                  <a:lnTo>
                    <a:pt x="442178" y="1069664"/>
                  </a:lnTo>
                  <a:lnTo>
                    <a:pt x="490084" y="1076152"/>
                  </a:lnTo>
                  <a:lnTo>
                    <a:pt x="539242" y="1078357"/>
                  </a:lnTo>
                  <a:lnTo>
                    <a:pt x="588285" y="1076152"/>
                  </a:lnTo>
                  <a:lnTo>
                    <a:pt x="636100" y="1069664"/>
                  </a:lnTo>
                  <a:lnTo>
                    <a:pt x="682496" y="1059083"/>
                  </a:lnTo>
                  <a:lnTo>
                    <a:pt x="727282" y="1044600"/>
                  </a:lnTo>
                  <a:lnTo>
                    <a:pt x="770268" y="1026405"/>
                  </a:lnTo>
                  <a:lnTo>
                    <a:pt x="811261" y="1004687"/>
                  </a:lnTo>
                  <a:lnTo>
                    <a:pt x="850073" y="979638"/>
                  </a:lnTo>
                  <a:lnTo>
                    <a:pt x="886511" y="951447"/>
                  </a:lnTo>
                  <a:lnTo>
                    <a:pt x="920384" y="920305"/>
                  </a:lnTo>
                  <a:lnTo>
                    <a:pt x="951503" y="886402"/>
                  </a:lnTo>
                  <a:lnTo>
                    <a:pt x="979675" y="849928"/>
                  </a:lnTo>
                  <a:lnTo>
                    <a:pt x="1004711" y="811073"/>
                  </a:lnTo>
                  <a:lnTo>
                    <a:pt x="1026418" y="770028"/>
                  </a:lnTo>
                  <a:lnTo>
                    <a:pt x="1044607" y="726983"/>
                  </a:lnTo>
                  <a:lnTo>
                    <a:pt x="1059086" y="682128"/>
                  </a:lnTo>
                  <a:lnTo>
                    <a:pt x="1069665" y="635654"/>
                  </a:lnTo>
                  <a:lnTo>
                    <a:pt x="1076152" y="587750"/>
                  </a:lnTo>
                  <a:lnTo>
                    <a:pt x="1078357" y="538607"/>
                  </a:lnTo>
                  <a:lnTo>
                    <a:pt x="1076152" y="489549"/>
                  </a:lnTo>
                  <a:lnTo>
                    <a:pt x="1069665" y="441732"/>
                  </a:lnTo>
                  <a:lnTo>
                    <a:pt x="1059086" y="395346"/>
                  </a:lnTo>
                  <a:lnTo>
                    <a:pt x="1044607" y="350579"/>
                  </a:lnTo>
                  <a:lnTo>
                    <a:pt x="1026418" y="307621"/>
                  </a:lnTo>
                  <a:lnTo>
                    <a:pt x="1004711" y="266662"/>
                  </a:lnTo>
                  <a:lnTo>
                    <a:pt x="979675" y="227891"/>
                  </a:lnTo>
                  <a:lnTo>
                    <a:pt x="951503" y="191497"/>
                  </a:lnTo>
                  <a:lnTo>
                    <a:pt x="920384" y="157670"/>
                  </a:lnTo>
                  <a:lnTo>
                    <a:pt x="886511" y="126600"/>
                  </a:lnTo>
                  <a:lnTo>
                    <a:pt x="850073" y="98475"/>
                  </a:lnTo>
                  <a:lnTo>
                    <a:pt x="811261" y="73485"/>
                  </a:lnTo>
                  <a:lnTo>
                    <a:pt x="770268" y="51821"/>
                  </a:lnTo>
                  <a:lnTo>
                    <a:pt x="727282" y="33670"/>
                  </a:lnTo>
                  <a:lnTo>
                    <a:pt x="682496" y="19224"/>
                  </a:lnTo>
                  <a:lnTo>
                    <a:pt x="636100" y="8670"/>
                  </a:lnTo>
                  <a:lnTo>
                    <a:pt x="588285" y="2199"/>
                  </a:lnTo>
                  <a:lnTo>
                    <a:pt x="539242" y="0"/>
                  </a:lnTo>
                  <a:close/>
                </a:path>
              </a:pathLst>
            </a:custGeom>
            <a:solidFill>
              <a:srgbClr val="843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88480" y="4370832"/>
              <a:ext cx="763270" cy="763270"/>
            </a:xfrm>
            <a:custGeom>
              <a:avLst/>
              <a:gdLst/>
              <a:ahLst/>
              <a:cxnLst/>
              <a:rect l="l" t="t" r="r" b="b"/>
              <a:pathLst>
                <a:path w="763270" h="763270">
                  <a:moveTo>
                    <a:pt x="381762" y="0"/>
                  </a:moveTo>
                  <a:lnTo>
                    <a:pt x="333878" y="2974"/>
                  </a:lnTo>
                  <a:lnTo>
                    <a:pt x="287769" y="11658"/>
                  </a:lnTo>
                  <a:lnTo>
                    <a:pt x="243791" y="25691"/>
                  </a:lnTo>
                  <a:lnTo>
                    <a:pt x="202303" y="44715"/>
                  </a:lnTo>
                  <a:lnTo>
                    <a:pt x="163662" y="68368"/>
                  </a:lnTo>
                  <a:lnTo>
                    <a:pt x="128227" y="96292"/>
                  </a:lnTo>
                  <a:lnTo>
                    <a:pt x="96355" y="128128"/>
                  </a:lnTo>
                  <a:lnTo>
                    <a:pt x="68404" y="163514"/>
                  </a:lnTo>
                  <a:lnTo>
                    <a:pt x="44733" y="202092"/>
                  </a:lnTo>
                  <a:lnTo>
                    <a:pt x="25699" y="243502"/>
                  </a:lnTo>
                  <a:lnTo>
                    <a:pt x="11660" y="287384"/>
                  </a:lnTo>
                  <a:lnTo>
                    <a:pt x="2974" y="333379"/>
                  </a:lnTo>
                  <a:lnTo>
                    <a:pt x="0" y="381127"/>
                  </a:lnTo>
                  <a:lnTo>
                    <a:pt x="2974" y="429010"/>
                  </a:lnTo>
                  <a:lnTo>
                    <a:pt x="11660" y="475119"/>
                  </a:lnTo>
                  <a:lnTo>
                    <a:pt x="25699" y="519097"/>
                  </a:lnTo>
                  <a:lnTo>
                    <a:pt x="44733" y="560585"/>
                  </a:lnTo>
                  <a:lnTo>
                    <a:pt x="68404" y="599226"/>
                  </a:lnTo>
                  <a:lnTo>
                    <a:pt x="96355" y="634661"/>
                  </a:lnTo>
                  <a:lnTo>
                    <a:pt x="128227" y="666533"/>
                  </a:lnTo>
                  <a:lnTo>
                    <a:pt x="163662" y="694484"/>
                  </a:lnTo>
                  <a:lnTo>
                    <a:pt x="202303" y="718155"/>
                  </a:lnTo>
                  <a:lnTo>
                    <a:pt x="243791" y="737189"/>
                  </a:lnTo>
                  <a:lnTo>
                    <a:pt x="287769" y="751228"/>
                  </a:lnTo>
                  <a:lnTo>
                    <a:pt x="333878" y="759914"/>
                  </a:lnTo>
                  <a:lnTo>
                    <a:pt x="381762" y="762889"/>
                  </a:lnTo>
                  <a:lnTo>
                    <a:pt x="429634" y="759914"/>
                  </a:lnTo>
                  <a:lnTo>
                    <a:pt x="475714" y="751228"/>
                  </a:lnTo>
                  <a:lnTo>
                    <a:pt x="519646" y="737189"/>
                  </a:lnTo>
                  <a:lnTo>
                    <a:pt x="561077" y="718155"/>
                  </a:lnTo>
                  <a:lnTo>
                    <a:pt x="599651" y="694484"/>
                  </a:lnTo>
                  <a:lnTo>
                    <a:pt x="635015" y="666533"/>
                  </a:lnTo>
                  <a:lnTo>
                    <a:pt x="666814" y="634661"/>
                  </a:lnTo>
                  <a:lnTo>
                    <a:pt x="694693" y="599226"/>
                  </a:lnTo>
                  <a:lnTo>
                    <a:pt x="718298" y="560585"/>
                  </a:lnTo>
                  <a:lnTo>
                    <a:pt x="737275" y="519097"/>
                  </a:lnTo>
                  <a:lnTo>
                    <a:pt x="751268" y="475119"/>
                  </a:lnTo>
                  <a:lnTo>
                    <a:pt x="759924" y="429010"/>
                  </a:lnTo>
                  <a:lnTo>
                    <a:pt x="762889" y="381127"/>
                  </a:lnTo>
                  <a:lnTo>
                    <a:pt x="759924" y="333379"/>
                  </a:lnTo>
                  <a:lnTo>
                    <a:pt x="751268" y="287384"/>
                  </a:lnTo>
                  <a:lnTo>
                    <a:pt x="737275" y="243502"/>
                  </a:lnTo>
                  <a:lnTo>
                    <a:pt x="718298" y="202092"/>
                  </a:lnTo>
                  <a:lnTo>
                    <a:pt x="694693" y="163514"/>
                  </a:lnTo>
                  <a:lnTo>
                    <a:pt x="666814" y="128128"/>
                  </a:lnTo>
                  <a:lnTo>
                    <a:pt x="635015" y="96292"/>
                  </a:lnTo>
                  <a:lnTo>
                    <a:pt x="599651" y="68368"/>
                  </a:lnTo>
                  <a:lnTo>
                    <a:pt x="561077" y="44715"/>
                  </a:lnTo>
                  <a:lnTo>
                    <a:pt x="519646" y="25691"/>
                  </a:lnTo>
                  <a:lnTo>
                    <a:pt x="475714" y="11658"/>
                  </a:lnTo>
                  <a:lnTo>
                    <a:pt x="429634" y="2974"/>
                  </a:lnTo>
                  <a:lnTo>
                    <a:pt x="381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51191" y="5175504"/>
              <a:ext cx="33020" cy="604520"/>
            </a:xfrm>
            <a:custGeom>
              <a:avLst/>
              <a:gdLst/>
              <a:ahLst/>
              <a:cxnLst/>
              <a:rect l="l" t="t" r="r" b="b"/>
              <a:pathLst>
                <a:path w="33020" h="604520">
                  <a:moveTo>
                    <a:pt x="25780" y="0"/>
                  </a:moveTo>
                  <a:lnTo>
                    <a:pt x="7111" y="0"/>
                  </a:lnTo>
                  <a:lnTo>
                    <a:pt x="0" y="6858"/>
                  </a:lnTo>
                  <a:lnTo>
                    <a:pt x="0" y="597522"/>
                  </a:lnTo>
                  <a:lnTo>
                    <a:pt x="7111" y="604405"/>
                  </a:lnTo>
                  <a:lnTo>
                    <a:pt x="16763" y="604405"/>
                  </a:lnTo>
                  <a:lnTo>
                    <a:pt x="25780" y="604405"/>
                  </a:lnTo>
                  <a:lnTo>
                    <a:pt x="32892" y="597522"/>
                  </a:lnTo>
                  <a:lnTo>
                    <a:pt x="32892" y="6858"/>
                  </a:lnTo>
                  <a:lnTo>
                    <a:pt x="25780" y="0"/>
                  </a:lnTo>
                  <a:close/>
                </a:path>
              </a:pathLst>
            </a:custGeom>
            <a:solidFill>
              <a:srgbClr val="843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1756" y="5686044"/>
              <a:ext cx="188341" cy="18987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756403" y="3131820"/>
              <a:ext cx="1078865" cy="1080135"/>
            </a:xfrm>
            <a:custGeom>
              <a:avLst/>
              <a:gdLst/>
              <a:ahLst/>
              <a:cxnLst/>
              <a:rect l="l" t="t" r="r" b="b"/>
              <a:pathLst>
                <a:path w="1078864" h="1080135">
                  <a:moveTo>
                    <a:pt x="538861" y="0"/>
                  </a:moveTo>
                  <a:lnTo>
                    <a:pt x="489839" y="2207"/>
                  </a:lnTo>
                  <a:lnTo>
                    <a:pt x="442045" y="8701"/>
                  </a:lnTo>
                  <a:lnTo>
                    <a:pt x="395669" y="19293"/>
                  </a:lnTo>
                  <a:lnTo>
                    <a:pt x="350903" y="33791"/>
                  </a:lnTo>
                  <a:lnTo>
                    <a:pt x="307938" y="52005"/>
                  </a:lnTo>
                  <a:lnTo>
                    <a:pt x="266963" y="73744"/>
                  </a:lnTo>
                  <a:lnTo>
                    <a:pt x="228170" y="98818"/>
                  </a:lnTo>
                  <a:lnTo>
                    <a:pt x="191749" y="127037"/>
                  </a:lnTo>
                  <a:lnTo>
                    <a:pt x="157892" y="158210"/>
                  </a:lnTo>
                  <a:lnTo>
                    <a:pt x="126789" y="192146"/>
                  </a:lnTo>
                  <a:lnTo>
                    <a:pt x="98631" y="228655"/>
                  </a:lnTo>
                  <a:lnTo>
                    <a:pt x="73608" y="267546"/>
                  </a:lnTo>
                  <a:lnTo>
                    <a:pt x="51911" y="308629"/>
                  </a:lnTo>
                  <a:lnTo>
                    <a:pt x="33732" y="351714"/>
                  </a:lnTo>
                  <a:lnTo>
                    <a:pt x="19260" y="396610"/>
                  </a:lnTo>
                  <a:lnTo>
                    <a:pt x="8687" y="443126"/>
                  </a:lnTo>
                  <a:lnTo>
                    <a:pt x="2203" y="491072"/>
                  </a:lnTo>
                  <a:lnTo>
                    <a:pt x="0" y="540257"/>
                  </a:lnTo>
                  <a:lnTo>
                    <a:pt x="2203" y="589343"/>
                  </a:lnTo>
                  <a:lnTo>
                    <a:pt x="8687" y="637200"/>
                  </a:lnTo>
                  <a:lnTo>
                    <a:pt x="19260" y="683638"/>
                  </a:lnTo>
                  <a:lnTo>
                    <a:pt x="33732" y="728465"/>
                  </a:lnTo>
                  <a:lnTo>
                    <a:pt x="51911" y="771490"/>
                  </a:lnTo>
                  <a:lnTo>
                    <a:pt x="73608" y="812522"/>
                  </a:lnTo>
                  <a:lnTo>
                    <a:pt x="98631" y="851370"/>
                  </a:lnTo>
                  <a:lnTo>
                    <a:pt x="126789" y="887843"/>
                  </a:lnTo>
                  <a:lnTo>
                    <a:pt x="157892" y="921750"/>
                  </a:lnTo>
                  <a:lnTo>
                    <a:pt x="191749" y="952899"/>
                  </a:lnTo>
                  <a:lnTo>
                    <a:pt x="228170" y="981099"/>
                  </a:lnTo>
                  <a:lnTo>
                    <a:pt x="266963" y="1006159"/>
                  </a:lnTo>
                  <a:lnTo>
                    <a:pt x="307938" y="1027889"/>
                  </a:lnTo>
                  <a:lnTo>
                    <a:pt x="350903" y="1046096"/>
                  </a:lnTo>
                  <a:lnTo>
                    <a:pt x="395669" y="1060590"/>
                  </a:lnTo>
                  <a:lnTo>
                    <a:pt x="442045" y="1071180"/>
                  </a:lnTo>
                  <a:lnTo>
                    <a:pt x="489839" y="1077673"/>
                  </a:lnTo>
                  <a:lnTo>
                    <a:pt x="538861" y="1079880"/>
                  </a:lnTo>
                  <a:lnTo>
                    <a:pt x="587983" y="1077673"/>
                  </a:lnTo>
                  <a:lnTo>
                    <a:pt x="635866" y="1071180"/>
                  </a:lnTo>
                  <a:lnTo>
                    <a:pt x="682319" y="1060590"/>
                  </a:lnTo>
                  <a:lnTo>
                    <a:pt x="727154" y="1046096"/>
                  </a:lnTo>
                  <a:lnTo>
                    <a:pt x="770179" y="1027889"/>
                  </a:lnTo>
                  <a:lnTo>
                    <a:pt x="811205" y="1006159"/>
                  </a:lnTo>
                  <a:lnTo>
                    <a:pt x="850041" y="981099"/>
                  </a:lnTo>
                  <a:lnTo>
                    <a:pt x="886498" y="952899"/>
                  </a:lnTo>
                  <a:lnTo>
                    <a:pt x="920384" y="921750"/>
                  </a:lnTo>
                  <a:lnTo>
                    <a:pt x="951511" y="887843"/>
                  </a:lnTo>
                  <a:lnTo>
                    <a:pt x="979688" y="851370"/>
                  </a:lnTo>
                  <a:lnTo>
                    <a:pt x="1004725" y="812522"/>
                  </a:lnTo>
                  <a:lnTo>
                    <a:pt x="1026431" y="771490"/>
                  </a:lnTo>
                  <a:lnTo>
                    <a:pt x="1044617" y="728465"/>
                  </a:lnTo>
                  <a:lnTo>
                    <a:pt x="1059093" y="683638"/>
                  </a:lnTo>
                  <a:lnTo>
                    <a:pt x="1069668" y="637200"/>
                  </a:lnTo>
                  <a:lnTo>
                    <a:pt x="1076153" y="589343"/>
                  </a:lnTo>
                  <a:lnTo>
                    <a:pt x="1078357" y="540257"/>
                  </a:lnTo>
                  <a:lnTo>
                    <a:pt x="1076153" y="491072"/>
                  </a:lnTo>
                  <a:lnTo>
                    <a:pt x="1069668" y="443126"/>
                  </a:lnTo>
                  <a:lnTo>
                    <a:pt x="1059093" y="396610"/>
                  </a:lnTo>
                  <a:lnTo>
                    <a:pt x="1044617" y="351714"/>
                  </a:lnTo>
                  <a:lnTo>
                    <a:pt x="1026431" y="308629"/>
                  </a:lnTo>
                  <a:lnTo>
                    <a:pt x="1004725" y="267546"/>
                  </a:lnTo>
                  <a:lnTo>
                    <a:pt x="979688" y="228655"/>
                  </a:lnTo>
                  <a:lnTo>
                    <a:pt x="951511" y="192146"/>
                  </a:lnTo>
                  <a:lnTo>
                    <a:pt x="920384" y="158210"/>
                  </a:lnTo>
                  <a:lnTo>
                    <a:pt x="886498" y="127037"/>
                  </a:lnTo>
                  <a:lnTo>
                    <a:pt x="850041" y="98818"/>
                  </a:lnTo>
                  <a:lnTo>
                    <a:pt x="811205" y="73744"/>
                  </a:lnTo>
                  <a:lnTo>
                    <a:pt x="770179" y="52005"/>
                  </a:lnTo>
                  <a:lnTo>
                    <a:pt x="727154" y="33791"/>
                  </a:lnTo>
                  <a:lnTo>
                    <a:pt x="682319" y="19293"/>
                  </a:lnTo>
                  <a:lnTo>
                    <a:pt x="635866" y="8701"/>
                  </a:lnTo>
                  <a:lnTo>
                    <a:pt x="587983" y="2207"/>
                  </a:lnTo>
                  <a:lnTo>
                    <a:pt x="538861" y="0"/>
                  </a:lnTo>
                  <a:close/>
                </a:path>
              </a:pathLst>
            </a:custGeom>
            <a:solidFill>
              <a:srgbClr val="0E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07280" y="3291839"/>
              <a:ext cx="764540" cy="763270"/>
            </a:xfrm>
            <a:custGeom>
              <a:avLst/>
              <a:gdLst/>
              <a:ahLst/>
              <a:cxnLst/>
              <a:rect l="l" t="t" r="r" b="b"/>
              <a:pathLst>
                <a:path w="764539" h="763270">
                  <a:moveTo>
                    <a:pt x="382524" y="0"/>
                  </a:moveTo>
                  <a:lnTo>
                    <a:pt x="334553" y="2974"/>
                  </a:lnTo>
                  <a:lnTo>
                    <a:pt x="288356" y="11660"/>
                  </a:lnTo>
                  <a:lnTo>
                    <a:pt x="244294" y="25699"/>
                  </a:lnTo>
                  <a:lnTo>
                    <a:pt x="202724" y="44733"/>
                  </a:lnTo>
                  <a:lnTo>
                    <a:pt x="164006" y="68404"/>
                  </a:lnTo>
                  <a:lnTo>
                    <a:pt x="128499" y="96355"/>
                  </a:lnTo>
                  <a:lnTo>
                    <a:pt x="96561" y="128227"/>
                  </a:lnTo>
                  <a:lnTo>
                    <a:pt x="68552" y="163662"/>
                  </a:lnTo>
                  <a:lnTo>
                    <a:pt x="44830" y="202303"/>
                  </a:lnTo>
                  <a:lnTo>
                    <a:pt x="25755" y="243791"/>
                  </a:lnTo>
                  <a:lnTo>
                    <a:pt x="11686" y="287769"/>
                  </a:lnTo>
                  <a:lnTo>
                    <a:pt x="2981" y="333878"/>
                  </a:lnTo>
                  <a:lnTo>
                    <a:pt x="0" y="381762"/>
                  </a:lnTo>
                  <a:lnTo>
                    <a:pt x="2981" y="429509"/>
                  </a:lnTo>
                  <a:lnTo>
                    <a:pt x="11686" y="475504"/>
                  </a:lnTo>
                  <a:lnTo>
                    <a:pt x="25755" y="519386"/>
                  </a:lnTo>
                  <a:lnTo>
                    <a:pt x="44830" y="560796"/>
                  </a:lnTo>
                  <a:lnTo>
                    <a:pt x="68552" y="599374"/>
                  </a:lnTo>
                  <a:lnTo>
                    <a:pt x="96561" y="634760"/>
                  </a:lnTo>
                  <a:lnTo>
                    <a:pt x="128499" y="666596"/>
                  </a:lnTo>
                  <a:lnTo>
                    <a:pt x="164006" y="694520"/>
                  </a:lnTo>
                  <a:lnTo>
                    <a:pt x="202724" y="718173"/>
                  </a:lnTo>
                  <a:lnTo>
                    <a:pt x="244294" y="737197"/>
                  </a:lnTo>
                  <a:lnTo>
                    <a:pt x="288356" y="751230"/>
                  </a:lnTo>
                  <a:lnTo>
                    <a:pt x="334553" y="759914"/>
                  </a:lnTo>
                  <a:lnTo>
                    <a:pt x="382524" y="762889"/>
                  </a:lnTo>
                  <a:lnTo>
                    <a:pt x="430484" y="759914"/>
                  </a:lnTo>
                  <a:lnTo>
                    <a:pt x="476650" y="751230"/>
                  </a:lnTo>
                  <a:lnTo>
                    <a:pt x="520667" y="737197"/>
                  </a:lnTo>
                  <a:lnTo>
                    <a:pt x="562180" y="718173"/>
                  </a:lnTo>
                  <a:lnTo>
                    <a:pt x="600831" y="694520"/>
                  </a:lnTo>
                  <a:lnTo>
                    <a:pt x="636267" y="666596"/>
                  </a:lnTo>
                  <a:lnTo>
                    <a:pt x="668132" y="634760"/>
                  </a:lnTo>
                  <a:lnTo>
                    <a:pt x="696070" y="599374"/>
                  </a:lnTo>
                  <a:lnTo>
                    <a:pt x="719725" y="560796"/>
                  </a:lnTo>
                  <a:lnTo>
                    <a:pt x="738743" y="519386"/>
                  </a:lnTo>
                  <a:lnTo>
                    <a:pt x="752767" y="475504"/>
                  </a:lnTo>
                  <a:lnTo>
                    <a:pt x="761442" y="429509"/>
                  </a:lnTo>
                  <a:lnTo>
                    <a:pt x="764413" y="381762"/>
                  </a:lnTo>
                  <a:lnTo>
                    <a:pt x="761442" y="333878"/>
                  </a:lnTo>
                  <a:lnTo>
                    <a:pt x="752767" y="287769"/>
                  </a:lnTo>
                  <a:lnTo>
                    <a:pt x="738743" y="243791"/>
                  </a:lnTo>
                  <a:lnTo>
                    <a:pt x="719725" y="202303"/>
                  </a:lnTo>
                  <a:lnTo>
                    <a:pt x="696070" y="163662"/>
                  </a:lnTo>
                  <a:lnTo>
                    <a:pt x="668132" y="128227"/>
                  </a:lnTo>
                  <a:lnTo>
                    <a:pt x="636267" y="96355"/>
                  </a:lnTo>
                  <a:lnTo>
                    <a:pt x="600831" y="68404"/>
                  </a:lnTo>
                  <a:lnTo>
                    <a:pt x="562180" y="44733"/>
                  </a:lnTo>
                  <a:lnTo>
                    <a:pt x="520667" y="25699"/>
                  </a:lnTo>
                  <a:lnTo>
                    <a:pt x="476650" y="11660"/>
                  </a:lnTo>
                  <a:lnTo>
                    <a:pt x="430484" y="2974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76088" y="4104132"/>
              <a:ext cx="33020" cy="1676400"/>
            </a:xfrm>
            <a:custGeom>
              <a:avLst/>
              <a:gdLst/>
              <a:ahLst/>
              <a:cxnLst/>
              <a:rect l="l" t="t" r="r" b="b"/>
              <a:pathLst>
                <a:path w="33020" h="1676400">
                  <a:moveTo>
                    <a:pt x="25273" y="0"/>
                  </a:moveTo>
                  <a:lnTo>
                    <a:pt x="7620" y="0"/>
                  </a:lnTo>
                  <a:lnTo>
                    <a:pt x="0" y="6858"/>
                  </a:lnTo>
                  <a:lnTo>
                    <a:pt x="0" y="1668919"/>
                  </a:lnTo>
                  <a:lnTo>
                    <a:pt x="7620" y="1675777"/>
                  </a:lnTo>
                  <a:lnTo>
                    <a:pt x="16510" y="1675777"/>
                  </a:lnTo>
                  <a:lnTo>
                    <a:pt x="25273" y="1675777"/>
                  </a:lnTo>
                  <a:lnTo>
                    <a:pt x="32892" y="1668919"/>
                  </a:lnTo>
                  <a:lnTo>
                    <a:pt x="32892" y="6858"/>
                  </a:lnTo>
                  <a:lnTo>
                    <a:pt x="25273" y="0"/>
                  </a:lnTo>
                  <a:close/>
                </a:path>
              </a:pathLst>
            </a:custGeom>
            <a:solidFill>
              <a:srgbClr val="0E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2936" y="5686044"/>
              <a:ext cx="192912" cy="189877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718310" y="123943"/>
            <a:ext cx="941514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Early</a:t>
            </a:r>
            <a:r>
              <a:rPr spc="-40" dirty="0"/>
              <a:t> </a:t>
            </a:r>
            <a:r>
              <a:rPr dirty="0"/>
              <a:t>Warnings</a:t>
            </a:r>
            <a:r>
              <a:rPr spc="-45" dirty="0"/>
              <a:t> </a:t>
            </a:r>
            <a:r>
              <a:rPr dirty="0"/>
              <a:t>for</a:t>
            </a:r>
            <a:r>
              <a:rPr spc="-35" dirty="0"/>
              <a:t> </a:t>
            </a:r>
            <a:br>
              <a:rPr lang="en-US" spc="-35" dirty="0"/>
            </a:br>
            <a:r>
              <a:rPr dirty="0"/>
              <a:t>All</a:t>
            </a:r>
            <a:r>
              <a:rPr spc="-35" dirty="0"/>
              <a:t> </a:t>
            </a:r>
            <a:r>
              <a:rPr spc="-10" dirty="0"/>
              <a:t>Multi-</a:t>
            </a:r>
            <a:r>
              <a:rPr dirty="0"/>
              <a:t>Stakeholder</a:t>
            </a:r>
            <a:r>
              <a:rPr spc="-60" dirty="0"/>
              <a:t> </a:t>
            </a:r>
            <a:r>
              <a:rPr spc="-20" dirty="0"/>
              <a:t>Fora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57580" y="2131314"/>
            <a:ext cx="1737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Asia</a:t>
            </a:r>
            <a:r>
              <a:rPr sz="1200" u="sng" spc="-3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Pacific</a:t>
            </a:r>
            <a:r>
              <a:rPr sz="1200" u="sng" spc="-5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spc="-1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Regional</a:t>
            </a:r>
            <a:r>
              <a:rPr sz="1200" u="none" spc="-10" dirty="0">
                <a:solidFill>
                  <a:srgbClr val="2A96A2"/>
                </a:solidFill>
                <a:latin typeface="Verdana"/>
                <a:cs typeface="Verdana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Platform</a:t>
            </a:r>
            <a:r>
              <a:rPr sz="1200" u="sng" spc="-3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for</a:t>
            </a:r>
            <a:r>
              <a:rPr sz="1200" u="sng" spc="-3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DRR</a:t>
            </a:r>
            <a:r>
              <a:rPr sz="1200" u="sng" spc="-2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spc="-5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–</a:t>
            </a:r>
            <a:r>
              <a:rPr sz="1200" u="none" spc="-50" dirty="0">
                <a:solidFill>
                  <a:srgbClr val="2A96A2"/>
                </a:solidFill>
                <a:latin typeface="Verdana"/>
                <a:cs typeface="Verdana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Manila,</a:t>
            </a:r>
            <a:r>
              <a:rPr sz="1200" u="sng" spc="-1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the</a:t>
            </a:r>
            <a:r>
              <a:rPr sz="1200" u="sng" spc="-3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spc="-1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8"/>
              </a:rPr>
              <a:t>Philippines</a:t>
            </a:r>
            <a:r>
              <a:rPr sz="1200" u="none" spc="-10" dirty="0">
                <a:solidFill>
                  <a:srgbClr val="2A96A2"/>
                </a:solidFill>
                <a:latin typeface="Verdana"/>
                <a:cs typeface="Verdana"/>
              </a:rPr>
              <a:t> </a:t>
            </a:r>
            <a:r>
              <a:rPr sz="1200" u="none" spc="-10" dirty="0">
                <a:latin typeface="Verdana"/>
                <a:cs typeface="Verdana"/>
              </a:rPr>
              <a:t>14-</a:t>
            </a:r>
            <a:r>
              <a:rPr sz="1200" u="none" dirty="0">
                <a:latin typeface="Verdana"/>
                <a:cs typeface="Verdana"/>
              </a:rPr>
              <a:t>17</a:t>
            </a:r>
            <a:r>
              <a:rPr sz="1200" u="none" spc="-20" dirty="0">
                <a:latin typeface="Verdana"/>
                <a:cs typeface="Verdana"/>
              </a:rPr>
              <a:t> </a:t>
            </a:r>
            <a:r>
              <a:rPr sz="1200" u="none" dirty="0">
                <a:latin typeface="Verdana"/>
                <a:cs typeface="Verdana"/>
              </a:rPr>
              <a:t>October </a:t>
            </a:r>
            <a:r>
              <a:rPr sz="1200" u="none" spc="-20" dirty="0">
                <a:latin typeface="Verdana"/>
                <a:cs typeface="Verdana"/>
              </a:rPr>
              <a:t>2024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14473" y="3488817"/>
            <a:ext cx="2666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Africa</a:t>
            </a:r>
            <a:r>
              <a:rPr sz="1200" u="sng" spc="-2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Regional</a:t>
            </a:r>
            <a:r>
              <a:rPr sz="1200" u="sng" spc="-4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Platform</a:t>
            </a:r>
            <a:r>
              <a:rPr sz="1200" u="sng" spc="-2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for</a:t>
            </a:r>
            <a:r>
              <a:rPr sz="1200" u="sng" spc="-3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DRR</a:t>
            </a:r>
            <a:r>
              <a:rPr sz="1200" u="sng" spc="-2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200" u="sng" spc="-5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–</a:t>
            </a:r>
            <a:r>
              <a:rPr sz="1200" u="none" spc="-50" dirty="0">
                <a:solidFill>
                  <a:srgbClr val="2A96A2"/>
                </a:solidFill>
                <a:latin typeface="Verdana"/>
                <a:cs typeface="Verdana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Windhoek,</a:t>
            </a:r>
            <a:r>
              <a:rPr sz="1200" u="sng" spc="-3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200" u="sng" spc="-1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9"/>
              </a:rPr>
              <a:t>Namibia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21-</a:t>
            </a:r>
            <a:r>
              <a:rPr sz="1200" dirty="0">
                <a:latin typeface="Verdana"/>
                <a:cs typeface="Verdana"/>
              </a:rPr>
              <a:t>24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October </a:t>
            </a:r>
            <a:r>
              <a:rPr sz="1200" spc="-20" dirty="0">
                <a:latin typeface="Verdana"/>
                <a:cs typeface="Verdana"/>
              </a:rPr>
              <a:t>2024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89342" y="2208021"/>
            <a:ext cx="309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Regional</a:t>
            </a:r>
            <a:r>
              <a:rPr sz="1200" u="sng" spc="-4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Platform</a:t>
            </a:r>
            <a:r>
              <a:rPr sz="1200" u="sng" spc="-3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for</a:t>
            </a:r>
            <a:r>
              <a:rPr sz="1200" u="sng" spc="-3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DRR</a:t>
            </a:r>
            <a:r>
              <a:rPr sz="1200" u="sng" spc="-1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-</a:t>
            </a:r>
            <a:r>
              <a:rPr sz="1200" u="sng" spc="-3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Arab</a:t>
            </a:r>
            <a:r>
              <a:rPr sz="1200" u="sng" spc="-2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spc="-1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States</a:t>
            </a:r>
            <a:r>
              <a:rPr sz="1200" u="none" spc="-10" dirty="0">
                <a:solidFill>
                  <a:srgbClr val="2A96A2"/>
                </a:solidFill>
                <a:latin typeface="Verdana"/>
                <a:cs typeface="Verdana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Kuwait</a:t>
            </a:r>
            <a:r>
              <a:rPr sz="1200" u="sng" spc="-4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spc="-1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City,</a:t>
            </a:r>
            <a:r>
              <a:rPr sz="1200" u="sng" spc="-5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–</a:t>
            </a:r>
            <a:r>
              <a:rPr sz="1200" u="sng" spc="-6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spc="-1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0"/>
              </a:rPr>
              <a:t>Kuwait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9-</a:t>
            </a:r>
            <a:r>
              <a:rPr sz="1200" dirty="0">
                <a:latin typeface="Verdana"/>
                <a:cs typeface="Verdana"/>
              </a:rPr>
              <a:t>12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February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2025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26585" y="2209291"/>
            <a:ext cx="2766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Regional</a:t>
            </a:r>
            <a:r>
              <a:rPr sz="1200" u="sng" spc="-4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Platform</a:t>
            </a:r>
            <a:r>
              <a:rPr sz="1200" u="sng" spc="-3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for</a:t>
            </a:r>
            <a:r>
              <a:rPr sz="1200" u="sng" spc="-3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DRR</a:t>
            </a:r>
            <a:r>
              <a:rPr sz="1200" u="sng" spc="-2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Europe</a:t>
            </a:r>
            <a:r>
              <a:rPr sz="1200" u="sng" spc="-2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u="sng" spc="-5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–</a:t>
            </a:r>
            <a:r>
              <a:rPr sz="1200" u="none" spc="-50" dirty="0">
                <a:solidFill>
                  <a:srgbClr val="2A96A2"/>
                </a:solidFill>
                <a:latin typeface="Verdana"/>
                <a:cs typeface="Verdana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Budva,</a:t>
            </a:r>
            <a:r>
              <a:rPr sz="1200" u="sng" spc="-7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u="sng" spc="-1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1"/>
              </a:rPr>
              <a:t>Montenegro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06-</a:t>
            </a:r>
            <a:r>
              <a:rPr sz="1200" dirty="0">
                <a:latin typeface="Verdana"/>
                <a:cs typeface="Verdana"/>
              </a:rPr>
              <a:t>08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November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2024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01892" y="3328161"/>
            <a:ext cx="2611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13th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Caribbean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Comprehensive </a:t>
            </a:r>
            <a:r>
              <a:rPr sz="1200" dirty="0">
                <a:latin typeface="Verdana"/>
                <a:cs typeface="Verdana"/>
              </a:rPr>
              <a:t>Disaster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Management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Conference </a:t>
            </a:r>
            <a:r>
              <a:rPr sz="1200" dirty="0">
                <a:latin typeface="Verdana"/>
                <a:cs typeface="Verdana"/>
              </a:rPr>
              <a:t>Saint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Kitts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and</a:t>
            </a:r>
            <a:r>
              <a:rPr sz="1200" spc="-20" dirty="0">
                <a:latin typeface="Verdana"/>
                <a:cs typeface="Verdana"/>
              </a:rPr>
              <a:t> Nevis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02-</a:t>
            </a:r>
            <a:r>
              <a:rPr sz="1200" dirty="0">
                <a:latin typeface="Verdana"/>
                <a:cs typeface="Verdana"/>
              </a:rPr>
              <a:t>06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December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2024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83120" y="6048552"/>
            <a:ext cx="1176020" cy="3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Regional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MSF</a:t>
            </a:r>
            <a:endParaRPr sz="1200">
              <a:latin typeface="Verdana"/>
              <a:cs typeface="Verdana"/>
            </a:endParaRPr>
          </a:p>
          <a:p>
            <a:pPr marL="4572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Verdana"/>
                <a:cs typeface="Verdana"/>
              </a:rPr>
              <a:t>05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Dec.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2024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32452" y="6048552"/>
            <a:ext cx="137414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Regional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MSF</a:t>
            </a:r>
            <a:endParaRPr sz="1200">
              <a:latin typeface="Verdana"/>
              <a:cs typeface="Verdana"/>
            </a:endParaRPr>
          </a:p>
          <a:p>
            <a:pPr marL="146685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Verdana"/>
                <a:cs typeface="Verdana"/>
              </a:rPr>
              <a:t>08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Nov.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2024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08.30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-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11.30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AM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3663" y="6047638"/>
            <a:ext cx="137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Regional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MSF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15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– 17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Oct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2024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57932" y="6048552"/>
            <a:ext cx="1176020" cy="3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Regional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MSF</a:t>
            </a:r>
            <a:endParaRPr sz="1200">
              <a:latin typeface="Verdana"/>
              <a:cs typeface="Verdana"/>
            </a:endParaRPr>
          </a:p>
          <a:p>
            <a:pPr marL="86995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Verdana"/>
                <a:cs typeface="Verdana"/>
              </a:rPr>
              <a:t>21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Oct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2024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48802" y="6043371"/>
            <a:ext cx="18313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Regional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MSF</a:t>
            </a:r>
            <a:r>
              <a:rPr sz="1200" b="1" u="none" spc="-25" dirty="0">
                <a:latin typeface="Verdana"/>
                <a:cs typeface="Verdana"/>
              </a:rPr>
              <a:t> </a:t>
            </a:r>
            <a:r>
              <a:rPr sz="1200" u="none" dirty="0">
                <a:latin typeface="Verdana"/>
                <a:cs typeface="Verdana"/>
              </a:rPr>
              <a:t>Between</a:t>
            </a:r>
            <a:r>
              <a:rPr sz="1200" u="none" spc="-20" dirty="0">
                <a:latin typeface="Verdana"/>
                <a:cs typeface="Verdana"/>
              </a:rPr>
              <a:t> </a:t>
            </a:r>
            <a:r>
              <a:rPr sz="1200" u="none" spc="-10" dirty="0">
                <a:latin typeface="Verdana"/>
                <a:cs typeface="Verdana"/>
              </a:rPr>
              <a:t>9-</a:t>
            </a:r>
            <a:r>
              <a:rPr sz="1200" u="none" dirty="0">
                <a:latin typeface="Verdana"/>
                <a:cs typeface="Verdana"/>
              </a:rPr>
              <a:t>12</a:t>
            </a:r>
            <a:r>
              <a:rPr sz="1200" u="none" spc="-10" dirty="0">
                <a:latin typeface="Verdana"/>
                <a:cs typeface="Verdana"/>
              </a:rPr>
              <a:t> February </a:t>
            </a:r>
            <a:r>
              <a:rPr sz="1200" u="none" dirty="0">
                <a:latin typeface="Verdana"/>
                <a:cs typeface="Verdana"/>
              </a:rPr>
              <a:t>2025,</a:t>
            </a:r>
            <a:r>
              <a:rPr sz="1200" u="none" spc="-50" dirty="0">
                <a:latin typeface="Verdana"/>
                <a:cs typeface="Verdana"/>
              </a:rPr>
              <a:t> </a:t>
            </a:r>
            <a:r>
              <a:rPr sz="1200" u="none" dirty="0">
                <a:latin typeface="Verdana"/>
                <a:cs typeface="Verdana"/>
              </a:rPr>
              <a:t>exact</a:t>
            </a:r>
            <a:r>
              <a:rPr sz="1200" u="none" spc="-25" dirty="0">
                <a:latin typeface="Verdana"/>
                <a:cs typeface="Verdana"/>
              </a:rPr>
              <a:t> </a:t>
            </a:r>
            <a:r>
              <a:rPr sz="1200" u="none" dirty="0">
                <a:latin typeface="Verdana"/>
                <a:cs typeface="Verdana"/>
              </a:rPr>
              <a:t>date</a:t>
            </a:r>
            <a:r>
              <a:rPr sz="1200" u="none" spc="-5" dirty="0">
                <a:latin typeface="Verdana"/>
                <a:cs typeface="Verdana"/>
              </a:rPr>
              <a:t> </a:t>
            </a:r>
            <a:r>
              <a:rPr sz="1200" u="none" spc="-25" dirty="0">
                <a:latin typeface="Verdana"/>
                <a:cs typeface="Verdana"/>
              </a:rPr>
              <a:t>TBC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92708" y="3480815"/>
            <a:ext cx="10513695" cy="2395220"/>
            <a:chOff x="1092708" y="3480815"/>
            <a:chExt cx="10513695" cy="2395220"/>
          </a:xfrm>
        </p:grpSpPr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2708" y="3480815"/>
              <a:ext cx="530352" cy="42824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60191" y="4571999"/>
              <a:ext cx="530352" cy="4297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36819" y="3480815"/>
              <a:ext cx="530351" cy="42824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4304" y="4539995"/>
              <a:ext cx="530351" cy="4297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73312" y="3480815"/>
              <a:ext cx="528827" cy="42824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527792" y="4212335"/>
              <a:ext cx="1078865" cy="1529715"/>
            </a:xfrm>
            <a:custGeom>
              <a:avLst/>
              <a:gdLst/>
              <a:ahLst/>
              <a:cxnLst/>
              <a:rect l="l" t="t" r="r" b="b"/>
              <a:pathLst>
                <a:path w="1078865" h="1529714">
                  <a:moveTo>
                    <a:pt x="1078357" y="538607"/>
                  </a:moveTo>
                  <a:lnTo>
                    <a:pt x="1076147" y="489559"/>
                  </a:lnTo>
                  <a:lnTo>
                    <a:pt x="1069657" y="441744"/>
                  </a:lnTo>
                  <a:lnTo>
                    <a:pt x="1059078" y="395351"/>
                  </a:lnTo>
                  <a:lnTo>
                    <a:pt x="1044600" y="350583"/>
                  </a:lnTo>
                  <a:lnTo>
                    <a:pt x="1026414" y="307632"/>
                  </a:lnTo>
                  <a:lnTo>
                    <a:pt x="1004709" y="266674"/>
                  </a:lnTo>
                  <a:lnTo>
                    <a:pt x="979665" y="227901"/>
                  </a:lnTo>
                  <a:lnTo>
                    <a:pt x="951496" y="191503"/>
                  </a:lnTo>
                  <a:lnTo>
                    <a:pt x="920381" y="157683"/>
                  </a:lnTo>
                  <a:lnTo>
                    <a:pt x="886510" y="126606"/>
                  </a:lnTo>
                  <a:lnTo>
                    <a:pt x="850061" y="98475"/>
                  </a:lnTo>
                  <a:lnTo>
                    <a:pt x="811250" y="73494"/>
                  </a:lnTo>
                  <a:lnTo>
                    <a:pt x="770267" y="51828"/>
                  </a:lnTo>
                  <a:lnTo>
                    <a:pt x="727278" y="33680"/>
                  </a:lnTo>
                  <a:lnTo>
                    <a:pt x="682485" y="19227"/>
                  </a:lnTo>
                  <a:lnTo>
                    <a:pt x="636092" y="8674"/>
                  </a:lnTo>
                  <a:lnTo>
                    <a:pt x="588276" y="2209"/>
                  </a:lnTo>
                  <a:lnTo>
                    <a:pt x="539242" y="0"/>
                  </a:lnTo>
                  <a:lnTo>
                    <a:pt x="490080" y="2209"/>
                  </a:lnTo>
                  <a:lnTo>
                    <a:pt x="442175" y="8674"/>
                  </a:lnTo>
                  <a:lnTo>
                    <a:pt x="395706" y="19227"/>
                  </a:lnTo>
                  <a:lnTo>
                    <a:pt x="350875" y="33680"/>
                  </a:lnTo>
                  <a:lnTo>
                    <a:pt x="307860" y="51828"/>
                  </a:lnTo>
                  <a:lnTo>
                    <a:pt x="266839" y="73494"/>
                  </a:lnTo>
                  <a:lnTo>
                    <a:pt x="228028" y="98475"/>
                  </a:lnTo>
                  <a:lnTo>
                    <a:pt x="191604" y="126606"/>
                  </a:lnTo>
                  <a:lnTo>
                    <a:pt x="157746" y="157683"/>
                  </a:lnTo>
                  <a:lnTo>
                    <a:pt x="126644" y="191503"/>
                  </a:lnTo>
                  <a:lnTo>
                    <a:pt x="98501" y="227901"/>
                  </a:lnTo>
                  <a:lnTo>
                    <a:pt x="73507" y="266674"/>
                  </a:lnTo>
                  <a:lnTo>
                    <a:pt x="51828" y="307632"/>
                  </a:lnTo>
                  <a:lnTo>
                    <a:pt x="33667" y="350583"/>
                  </a:lnTo>
                  <a:lnTo>
                    <a:pt x="19215" y="395351"/>
                  </a:lnTo>
                  <a:lnTo>
                    <a:pt x="8661" y="441744"/>
                  </a:lnTo>
                  <a:lnTo>
                    <a:pt x="2197" y="489559"/>
                  </a:lnTo>
                  <a:lnTo>
                    <a:pt x="0" y="538607"/>
                  </a:lnTo>
                  <a:lnTo>
                    <a:pt x="2197" y="587756"/>
                  </a:lnTo>
                  <a:lnTo>
                    <a:pt x="8661" y="635660"/>
                  </a:lnTo>
                  <a:lnTo>
                    <a:pt x="19215" y="682129"/>
                  </a:lnTo>
                  <a:lnTo>
                    <a:pt x="33667" y="726986"/>
                  </a:lnTo>
                  <a:lnTo>
                    <a:pt x="51828" y="770039"/>
                  </a:lnTo>
                  <a:lnTo>
                    <a:pt x="73507" y="811085"/>
                  </a:lnTo>
                  <a:lnTo>
                    <a:pt x="98501" y="849934"/>
                  </a:lnTo>
                  <a:lnTo>
                    <a:pt x="126644" y="886409"/>
                  </a:lnTo>
                  <a:lnTo>
                    <a:pt x="157746" y="920305"/>
                  </a:lnTo>
                  <a:lnTo>
                    <a:pt x="191604" y="951458"/>
                  </a:lnTo>
                  <a:lnTo>
                    <a:pt x="228028" y="979639"/>
                  </a:lnTo>
                  <a:lnTo>
                    <a:pt x="266839" y="1004697"/>
                  </a:lnTo>
                  <a:lnTo>
                    <a:pt x="307860" y="1026414"/>
                  </a:lnTo>
                  <a:lnTo>
                    <a:pt x="350875" y="1044613"/>
                  </a:lnTo>
                  <a:lnTo>
                    <a:pt x="395706" y="1059091"/>
                  </a:lnTo>
                  <a:lnTo>
                    <a:pt x="442175" y="1069670"/>
                  </a:lnTo>
                  <a:lnTo>
                    <a:pt x="490080" y="1076159"/>
                  </a:lnTo>
                  <a:lnTo>
                    <a:pt x="518160" y="1077417"/>
                  </a:lnTo>
                  <a:lnTo>
                    <a:pt x="518160" y="1522615"/>
                  </a:lnTo>
                  <a:lnTo>
                    <a:pt x="524891" y="1529473"/>
                  </a:lnTo>
                  <a:lnTo>
                    <a:pt x="534162" y="1529473"/>
                  </a:lnTo>
                  <a:lnTo>
                    <a:pt x="542798" y="1529473"/>
                  </a:lnTo>
                  <a:lnTo>
                    <a:pt x="549529" y="1522615"/>
                  </a:lnTo>
                  <a:lnTo>
                    <a:pt x="549529" y="1077899"/>
                  </a:lnTo>
                  <a:lnTo>
                    <a:pt x="588276" y="1076159"/>
                  </a:lnTo>
                  <a:lnTo>
                    <a:pt x="636092" y="1069670"/>
                  </a:lnTo>
                  <a:lnTo>
                    <a:pt x="682485" y="1059091"/>
                  </a:lnTo>
                  <a:lnTo>
                    <a:pt x="727278" y="1044613"/>
                  </a:lnTo>
                  <a:lnTo>
                    <a:pt x="770267" y="1026414"/>
                  </a:lnTo>
                  <a:lnTo>
                    <a:pt x="811250" y="1004697"/>
                  </a:lnTo>
                  <a:lnTo>
                    <a:pt x="850061" y="979639"/>
                  </a:lnTo>
                  <a:lnTo>
                    <a:pt x="886510" y="951458"/>
                  </a:lnTo>
                  <a:lnTo>
                    <a:pt x="920381" y="920305"/>
                  </a:lnTo>
                  <a:lnTo>
                    <a:pt x="951496" y="886409"/>
                  </a:lnTo>
                  <a:lnTo>
                    <a:pt x="979665" y="849934"/>
                  </a:lnTo>
                  <a:lnTo>
                    <a:pt x="1004709" y="811085"/>
                  </a:lnTo>
                  <a:lnTo>
                    <a:pt x="1026414" y="770039"/>
                  </a:lnTo>
                  <a:lnTo>
                    <a:pt x="1044600" y="726986"/>
                  </a:lnTo>
                  <a:lnTo>
                    <a:pt x="1059078" y="682129"/>
                  </a:lnTo>
                  <a:lnTo>
                    <a:pt x="1069657" y="635660"/>
                  </a:lnTo>
                  <a:lnTo>
                    <a:pt x="1076147" y="587756"/>
                  </a:lnTo>
                  <a:lnTo>
                    <a:pt x="1078357" y="538607"/>
                  </a:lnTo>
                  <a:close/>
                </a:path>
              </a:pathLst>
            </a:custGeom>
            <a:solidFill>
              <a:srgbClr val="5F9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65179" y="5686043"/>
              <a:ext cx="189865" cy="18987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690860" y="4364735"/>
              <a:ext cx="763270" cy="763270"/>
            </a:xfrm>
            <a:custGeom>
              <a:avLst/>
              <a:gdLst/>
              <a:ahLst/>
              <a:cxnLst/>
              <a:rect l="l" t="t" r="r" b="b"/>
              <a:pathLst>
                <a:path w="763270" h="763270">
                  <a:moveTo>
                    <a:pt x="381762" y="0"/>
                  </a:move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2974" y="429509"/>
                  </a:lnTo>
                  <a:lnTo>
                    <a:pt x="11660" y="475504"/>
                  </a:lnTo>
                  <a:lnTo>
                    <a:pt x="25699" y="519386"/>
                  </a:lnTo>
                  <a:lnTo>
                    <a:pt x="44733" y="560796"/>
                  </a:lnTo>
                  <a:lnTo>
                    <a:pt x="68404" y="599374"/>
                  </a:lnTo>
                  <a:lnTo>
                    <a:pt x="96355" y="634760"/>
                  </a:lnTo>
                  <a:lnTo>
                    <a:pt x="128227" y="666596"/>
                  </a:lnTo>
                  <a:lnTo>
                    <a:pt x="163662" y="694520"/>
                  </a:lnTo>
                  <a:lnTo>
                    <a:pt x="202303" y="718173"/>
                  </a:lnTo>
                  <a:lnTo>
                    <a:pt x="243791" y="737197"/>
                  </a:lnTo>
                  <a:lnTo>
                    <a:pt x="287769" y="751230"/>
                  </a:lnTo>
                  <a:lnTo>
                    <a:pt x="333878" y="759914"/>
                  </a:lnTo>
                  <a:lnTo>
                    <a:pt x="381762" y="762888"/>
                  </a:lnTo>
                  <a:lnTo>
                    <a:pt x="429634" y="759914"/>
                  </a:lnTo>
                  <a:lnTo>
                    <a:pt x="475714" y="751230"/>
                  </a:lnTo>
                  <a:lnTo>
                    <a:pt x="519646" y="737197"/>
                  </a:lnTo>
                  <a:lnTo>
                    <a:pt x="561077" y="718173"/>
                  </a:lnTo>
                  <a:lnTo>
                    <a:pt x="599651" y="694520"/>
                  </a:lnTo>
                  <a:lnTo>
                    <a:pt x="635015" y="666596"/>
                  </a:lnTo>
                  <a:lnTo>
                    <a:pt x="666814" y="634760"/>
                  </a:lnTo>
                  <a:lnTo>
                    <a:pt x="694693" y="599374"/>
                  </a:lnTo>
                  <a:lnTo>
                    <a:pt x="718298" y="560796"/>
                  </a:lnTo>
                  <a:lnTo>
                    <a:pt x="737275" y="519386"/>
                  </a:lnTo>
                  <a:lnTo>
                    <a:pt x="751268" y="475504"/>
                  </a:lnTo>
                  <a:lnTo>
                    <a:pt x="759924" y="429509"/>
                  </a:lnTo>
                  <a:lnTo>
                    <a:pt x="762889" y="381762"/>
                  </a:lnTo>
                  <a:lnTo>
                    <a:pt x="759924" y="333878"/>
                  </a:lnTo>
                  <a:lnTo>
                    <a:pt x="751268" y="287769"/>
                  </a:lnTo>
                  <a:lnTo>
                    <a:pt x="737275" y="243791"/>
                  </a:lnTo>
                  <a:lnTo>
                    <a:pt x="718298" y="202303"/>
                  </a:lnTo>
                  <a:lnTo>
                    <a:pt x="694693" y="163662"/>
                  </a:lnTo>
                  <a:lnTo>
                    <a:pt x="666814" y="128227"/>
                  </a:lnTo>
                  <a:lnTo>
                    <a:pt x="635015" y="96355"/>
                  </a:lnTo>
                  <a:lnTo>
                    <a:pt x="599651" y="68404"/>
                  </a:lnTo>
                  <a:lnTo>
                    <a:pt x="561077" y="44733"/>
                  </a:lnTo>
                  <a:lnTo>
                    <a:pt x="519646" y="25699"/>
                  </a:lnTo>
                  <a:lnTo>
                    <a:pt x="475714" y="11660"/>
                  </a:lnTo>
                  <a:lnTo>
                    <a:pt x="429634" y="2974"/>
                  </a:lnTo>
                  <a:lnTo>
                    <a:pt x="381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83824" y="4521707"/>
              <a:ext cx="530351" cy="42976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0193528" y="3516248"/>
            <a:ext cx="1852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4"/>
              </a:rPr>
              <a:t>Global</a:t>
            </a:r>
            <a:r>
              <a:rPr sz="1200" u="sng" spc="-3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4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4"/>
              </a:rPr>
              <a:t>Platform</a:t>
            </a:r>
            <a:r>
              <a:rPr sz="1200" u="sng" spc="-1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4"/>
              </a:rPr>
              <a:t> </a:t>
            </a:r>
            <a:r>
              <a:rPr sz="1200" u="sng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4"/>
              </a:rPr>
              <a:t>for</a:t>
            </a:r>
            <a:r>
              <a:rPr sz="1200" u="sng" spc="-20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4"/>
              </a:rPr>
              <a:t> </a:t>
            </a:r>
            <a:r>
              <a:rPr sz="1200" u="sng" spc="-25" dirty="0">
                <a:solidFill>
                  <a:srgbClr val="2A96A2"/>
                </a:solidFill>
                <a:uFill>
                  <a:solidFill>
                    <a:srgbClr val="2A96A2"/>
                  </a:solidFill>
                </a:uFill>
                <a:latin typeface="Verdana"/>
                <a:cs typeface="Verdana"/>
                <a:hlinkClick r:id="rId14"/>
              </a:rPr>
              <a:t>DRR</a:t>
            </a:r>
            <a:endParaRPr sz="1200" dirty="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Geneva,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Switzerland</a:t>
            </a:r>
            <a:endParaRPr sz="1200" dirty="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4-</a:t>
            </a:r>
            <a:r>
              <a:rPr sz="1200" dirty="0">
                <a:latin typeface="Verdana"/>
                <a:cs typeface="Verdana"/>
              </a:rPr>
              <a:t>6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June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2025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450830" y="6016548"/>
            <a:ext cx="1275080" cy="3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Global</a:t>
            </a:r>
            <a:r>
              <a:rPr sz="1200" b="1" u="sng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8"/>
              </a:rPr>
              <a:t>MSF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Verdana"/>
                <a:cs typeface="Verdana"/>
              </a:rPr>
              <a:t>2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–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3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June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2025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52DFE7D9-1D29-9698-4765-4127BA2241F6}"/>
              </a:ext>
            </a:extLst>
          </p:cNvPr>
          <p:cNvSpPr/>
          <p:nvPr/>
        </p:nvSpPr>
        <p:spPr>
          <a:xfrm>
            <a:off x="9564718" y="1171137"/>
            <a:ext cx="666878" cy="9549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FB51EE-0053-6DD3-DEDB-0835764F81AF}"/>
              </a:ext>
            </a:extLst>
          </p:cNvPr>
          <p:cNvSpPr txBox="1"/>
          <p:nvPr/>
        </p:nvSpPr>
        <p:spPr>
          <a:xfrm>
            <a:off x="9033248" y="123943"/>
            <a:ext cx="298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EW4ALL documents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8E33-8FBE-2EB8-8268-11DF5AF4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9F67A0-4AF7-10BD-3F55-FCB5A7EF2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6673" r="1472" b="17732"/>
          <a:stretch/>
        </p:blipFill>
        <p:spPr>
          <a:xfrm>
            <a:off x="0" y="1259852"/>
            <a:ext cx="12192000" cy="386960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AEC96C-9D48-01CB-CA51-E9050007D2D8}"/>
              </a:ext>
            </a:extLst>
          </p:cNvPr>
          <p:cNvSpPr txBox="1"/>
          <p:nvPr/>
        </p:nvSpPr>
        <p:spPr>
          <a:xfrm>
            <a:off x="937549" y="5222054"/>
            <a:ext cx="10602410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OVERALL</a:t>
            </a:r>
            <a:r>
              <a:rPr lang="en-US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THEMES</a:t>
            </a:r>
          </a:p>
          <a:p>
            <a:pPr algn="ctr">
              <a:lnSpc>
                <a:spcPts val="2400"/>
              </a:lnSpc>
              <a:spcAft>
                <a:spcPts val="750"/>
              </a:spcAft>
            </a:pPr>
            <a:endParaRPr lang="en-US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ts val="3150"/>
              </a:lnSpc>
            </a:pPr>
            <a:r>
              <a:rPr lang="en-US" sz="3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Every Day Counts, Act for Resilience Today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8E02B7-4E18-EEE8-B39C-AEE6BE0CB4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589" r="1741" b="62328"/>
          <a:stretch/>
        </p:blipFill>
        <p:spPr>
          <a:xfrm>
            <a:off x="0" y="-6501"/>
            <a:ext cx="12192000" cy="12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B663-9B82-16A2-8239-C8CFB1A0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CROSS –CUTTING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C1BB-035F-B0C6-AACB-3EFC80C96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32189-D01D-AEE3-7FE4-0478BED9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75" t="32067" r="8481" b="44642"/>
          <a:stretch/>
        </p:blipFill>
        <p:spPr>
          <a:xfrm>
            <a:off x="90388" y="2297487"/>
            <a:ext cx="12101612" cy="18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927</Words>
  <Application>Microsoft Office PowerPoint</Application>
  <PresentationFormat>Widescreen</PresentationFormat>
  <Paragraphs>139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SimSun</vt:lpstr>
      <vt:lpstr>Aptos</vt:lpstr>
      <vt:lpstr>Aptos Display</vt:lpstr>
      <vt:lpstr>Arial</vt:lpstr>
      <vt:lpstr>Calibri</vt:lpstr>
      <vt:lpstr>Roboto</vt:lpstr>
      <vt:lpstr>Symbol</vt:lpstr>
      <vt:lpstr>Verdana</vt:lpstr>
      <vt:lpstr>Office Theme</vt:lpstr>
      <vt:lpstr>  Early Warnings for All Global EW4All Multi-Stakeholder Forum  2-4 June 2025  8th GPDRR(2025)  2-6 June  2025  Prepared  by Denis Chang Seng Tsunami Resilience Section  UNESCO-IOC </vt:lpstr>
      <vt:lpstr>Early Warnings for All Global EW4All Multi-Stakeholder Forum , 2-3 June 2025, Geneva </vt:lpstr>
      <vt:lpstr>Aim and Objectives</vt:lpstr>
      <vt:lpstr>Early Warnings for All Global Multi-Stakeholder Forum</vt:lpstr>
      <vt:lpstr>Session Themes</vt:lpstr>
      <vt:lpstr>The following table gives more details and proposes a timeline for the committee’s (SC ,Organizing Committee) contributions. </vt:lpstr>
      <vt:lpstr>Early Warnings for  All Multi-Stakeholder Fora</vt:lpstr>
      <vt:lpstr>PowerPoint Presentation</vt:lpstr>
      <vt:lpstr>CROSS –CUTTING THEMES</vt:lpstr>
      <vt:lpstr>Key Expectations</vt:lpstr>
      <vt:lpstr>GPDRR Programme</vt:lpstr>
      <vt:lpstr>Informal Programme  (4-6 June 2025) </vt:lpstr>
      <vt:lpstr>PowerPoint Presentation</vt:lpstr>
      <vt:lpstr>Increasing Collaboration  and Networking with UNDRR Regional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Chang Seng, Denis</dc:creator>
  <cp:lastModifiedBy>Chang Seng, Denis</cp:lastModifiedBy>
  <cp:revision>1</cp:revision>
  <dcterms:created xsi:type="dcterms:W3CDTF">2025-02-17T16:11:59Z</dcterms:created>
  <dcterms:modified xsi:type="dcterms:W3CDTF">2025-02-17T18:13:31Z</dcterms:modified>
</cp:coreProperties>
</file>