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66" r:id="rId4"/>
    <p:sldId id="264" r:id="rId5"/>
    <p:sldId id="265" r:id="rId6"/>
    <p:sldId id="262" r:id="rId7"/>
    <p:sldId id="258" r:id="rId8"/>
    <p:sldId id="261" r:id="rId9"/>
    <p:sldId id="259" r:id="rId10"/>
  </p:sldIdLst>
  <p:sldSz cx="12192000" cy="6858000"/>
  <p:notesSz cx="6858000" cy="9144000"/>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71920-026F-7C0E-A388-E2E5E6C0D6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a-ET"/>
          </a:p>
        </p:txBody>
      </p:sp>
      <p:sp>
        <p:nvSpPr>
          <p:cNvPr id="3" name="Subtitle 2">
            <a:extLst>
              <a:ext uri="{FF2B5EF4-FFF2-40B4-BE49-F238E27FC236}">
                <a16:creationId xmlns:a16="http://schemas.microsoft.com/office/drawing/2014/main" id="{90AE1F03-3278-721C-4AB1-56F5FD561C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a-ET"/>
          </a:p>
        </p:txBody>
      </p:sp>
      <p:sp>
        <p:nvSpPr>
          <p:cNvPr id="4" name="Date Placeholder 3">
            <a:extLst>
              <a:ext uri="{FF2B5EF4-FFF2-40B4-BE49-F238E27FC236}">
                <a16:creationId xmlns:a16="http://schemas.microsoft.com/office/drawing/2014/main" id="{078E733C-3E27-08AF-BFA2-2CF5249634AD}"/>
              </a:ext>
            </a:extLst>
          </p:cNvPr>
          <p:cNvSpPr>
            <a:spLocks noGrp="1"/>
          </p:cNvSpPr>
          <p:nvPr>
            <p:ph type="dt" sz="half" idx="10"/>
          </p:nvPr>
        </p:nvSpPr>
        <p:spPr/>
        <p:txBody>
          <a:bodyPr/>
          <a:lstStyle/>
          <a:p>
            <a:fld id="{E6276918-C488-4745-A63D-58B3E2C62E14}" type="datetimeFigureOut">
              <a:rPr lang="aa-ET" smtClean="0"/>
              <a:t>2/23/25</a:t>
            </a:fld>
            <a:endParaRPr lang="aa-ET"/>
          </a:p>
        </p:txBody>
      </p:sp>
      <p:sp>
        <p:nvSpPr>
          <p:cNvPr id="5" name="Footer Placeholder 4">
            <a:extLst>
              <a:ext uri="{FF2B5EF4-FFF2-40B4-BE49-F238E27FC236}">
                <a16:creationId xmlns:a16="http://schemas.microsoft.com/office/drawing/2014/main" id="{52864D46-DD10-78EA-F6F6-1E09A340E7E0}"/>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1E7F18E8-9187-6F5C-CF24-69FD712B988A}"/>
              </a:ext>
            </a:extLst>
          </p:cNvPr>
          <p:cNvSpPr>
            <a:spLocks noGrp="1"/>
          </p:cNvSpPr>
          <p:nvPr>
            <p:ph type="sldNum" sz="quarter" idx="12"/>
          </p:nvPr>
        </p:nvSpPr>
        <p:spPr/>
        <p:txBody>
          <a:bodyPr/>
          <a:lstStyle/>
          <a:p>
            <a:fld id="{B37F4D2E-832E-2149-9290-A68D228FA506}" type="slidenum">
              <a:rPr lang="aa-ET" smtClean="0"/>
              <a:t>‹#›</a:t>
            </a:fld>
            <a:endParaRPr lang="aa-ET"/>
          </a:p>
        </p:txBody>
      </p:sp>
    </p:spTree>
    <p:extLst>
      <p:ext uri="{BB962C8B-B14F-4D97-AF65-F5344CB8AC3E}">
        <p14:creationId xmlns:p14="http://schemas.microsoft.com/office/powerpoint/2010/main" val="2564689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A10CB-56C6-82DA-EE1D-F081498DFCBC}"/>
              </a:ext>
            </a:extLst>
          </p:cNvPr>
          <p:cNvSpPr>
            <a:spLocks noGrp="1"/>
          </p:cNvSpPr>
          <p:nvPr>
            <p:ph type="title"/>
          </p:nvPr>
        </p:nvSpPr>
        <p:spPr/>
        <p:txBody>
          <a:bodyPr/>
          <a:lstStyle/>
          <a:p>
            <a:r>
              <a:rPr lang="en-US"/>
              <a:t>Click to edit Master title style</a:t>
            </a:r>
            <a:endParaRPr lang="aa-ET"/>
          </a:p>
        </p:txBody>
      </p:sp>
      <p:sp>
        <p:nvSpPr>
          <p:cNvPr id="3" name="Vertical Text Placeholder 2">
            <a:extLst>
              <a:ext uri="{FF2B5EF4-FFF2-40B4-BE49-F238E27FC236}">
                <a16:creationId xmlns:a16="http://schemas.microsoft.com/office/drawing/2014/main" id="{4E48CB30-2700-3C1A-FEB5-0CA59A03AC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id="{BD861225-330F-D8D0-D8E1-15C873F8C4D9}"/>
              </a:ext>
            </a:extLst>
          </p:cNvPr>
          <p:cNvSpPr>
            <a:spLocks noGrp="1"/>
          </p:cNvSpPr>
          <p:nvPr>
            <p:ph type="dt" sz="half" idx="10"/>
          </p:nvPr>
        </p:nvSpPr>
        <p:spPr/>
        <p:txBody>
          <a:bodyPr/>
          <a:lstStyle/>
          <a:p>
            <a:fld id="{E6276918-C488-4745-A63D-58B3E2C62E14}" type="datetimeFigureOut">
              <a:rPr lang="aa-ET" smtClean="0"/>
              <a:t>2/23/25</a:t>
            </a:fld>
            <a:endParaRPr lang="aa-ET"/>
          </a:p>
        </p:txBody>
      </p:sp>
      <p:sp>
        <p:nvSpPr>
          <p:cNvPr id="5" name="Footer Placeholder 4">
            <a:extLst>
              <a:ext uri="{FF2B5EF4-FFF2-40B4-BE49-F238E27FC236}">
                <a16:creationId xmlns:a16="http://schemas.microsoft.com/office/drawing/2014/main" id="{F2655137-C583-BB33-DBF4-AE96D7DA579E}"/>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4FCF6055-625E-054E-AE52-203202444D88}"/>
              </a:ext>
            </a:extLst>
          </p:cNvPr>
          <p:cNvSpPr>
            <a:spLocks noGrp="1"/>
          </p:cNvSpPr>
          <p:nvPr>
            <p:ph type="sldNum" sz="quarter" idx="12"/>
          </p:nvPr>
        </p:nvSpPr>
        <p:spPr/>
        <p:txBody>
          <a:bodyPr/>
          <a:lstStyle/>
          <a:p>
            <a:fld id="{B37F4D2E-832E-2149-9290-A68D228FA506}" type="slidenum">
              <a:rPr lang="aa-ET" smtClean="0"/>
              <a:t>‹#›</a:t>
            </a:fld>
            <a:endParaRPr lang="aa-ET"/>
          </a:p>
        </p:txBody>
      </p:sp>
    </p:spTree>
    <p:extLst>
      <p:ext uri="{BB962C8B-B14F-4D97-AF65-F5344CB8AC3E}">
        <p14:creationId xmlns:p14="http://schemas.microsoft.com/office/powerpoint/2010/main" val="2130850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6AF7D1-CE82-43EB-EFAA-AB681513CA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a-ET"/>
          </a:p>
        </p:txBody>
      </p:sp>
      <p:sp>
        <p:nvSpPr>
          <p:cNvPr id="3" name="Vertical Text Placeholder 2">
            <a:extLst>
              <a:ext uri="{FF2B5EF4-FFF2-40B4-BE49-F238E27FC236}">
                <a16:creationId xmlns:a16="http://schemas.microsoft.com/office/drawing/2014/main" id="{1689BDBC-C109-5C61-7DB8-6ADBE030A2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id="{08CA8F8D-3E7C-EB97-F44F-74727289CF51}"/>
              </a:ext>
            </a:extLst>
          </p:cNvPr>
          <p:cNvSpPr>
            <a:spLocks noGrp="1"/>
          </p:cNvSpPr>
          <p:nvPr>
            <p:ph type="dt" sz="half" idx="10"/>
          </p:nvPr>
        </p:nvSpPr>
        <p:spPr/>
        <p:txBody>
          <a:bodyPr/>
          <a:lstStyle/>
          <a:p>
            <a:fld id="{E6276918-C488-4745-A63D-58B3E2C62E14}" type="datetimeFigureOut">
              <a:rPr lang="aa-ET" smtClean="0"/>
              <a:t>2/23/25</a:t>
            </a:fld>
            <a:endParaRPr lang="aa-ET"/>
          </a:p>
        </p:txBody>
      </p:sp>
      <p:sp>
        <p:nvSpPr>
          <p:cNvPr id="5" name="Footer Placeholder 4">
            <a:extLst>
              <a:ext uri="{FF2B5EF4-FFF2-40B4-BE49-F238E27FC236}">
                <a16:creationId xmlns:a16="http://schemas.microsoft.com/office/drawing/2014/main" id="{0FDD0AEF-61F9-CE10-32C5-81D9B99921CD}"/>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D485CAB0-8416-6AB0-26F4-7FB2EB3259DB}"/>
              </a:ext>
            </a:extLst>
          </p:cNvPr>
          <p:cNvSpPr>
            <a:spLocks noGrp="1"/>
          </p:cNvSpPr>
          <p:nvPr>
            <p:ph type="sldNum" sz="quarter" idx="12"/>
          </p:nvPr>
        </p:nvSpPr>
        <p:spPr/>
        <p:txBody>
          <a:bodyPr/>
          <a:lstStyle/>
          <a:p>
            <a:fld id="{B37F4D2E-832E-2149-9290-A68D228FA506}" type="slidenum">
              <a:rPr lang="aa-ET" smtClean="0"/>
              <a:t>‹#›</a:t>
            </a:fld>
            <a:endParaRPr lang="aa-ET"/>
          </a:p>
        </p:txBody>
      </p:sp>
    </p:spTree>
    <p:extLst>
      <p:ext uri="{BB962C8B-B14F-4D97-AF65-F5344CB8AC3E}">
        <p14:creationId xmlns:p14="http://schemas.microsoft.com/office/powerpoint/2010/main" val="3033629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46F7B-A8E3-A3F4-FB98-353D2DE8A4D0}"/>
              </a:ext>
            </a:extLst>
          </p:cNvPr>
          <p:cNvSpPr>
            <a:spLocks noGrp="1"/>
          </p:cNvSpPr>
          <p:nvPr>
            <p:ph type="title"/>
          </p:nvPr>
        </p:nvSpPr>
        <p:spPr/>
        <p:txBody>
          <a:bodyPr/>
          <a:lstStyle/>
          <a:p>
            <a:r>
              <a:rPr lang="en-US"/>
              <a:t>Click to edit Master title style</a:t>
            </a:r>
            <a:endParaRPr lang="aa-ET"/>
          </a:p>
        </p:txBody>
      </p:sp>
      <p:sp>
        <p:nvSpPr>
          <p:cNvPr id="3" name="Content Placeholder 2">
            <a:extLst>
              <a:ext uri="{FF2B5EF4-FFF2-40B4-BE49-F238E27FC236}">
                <a16:creationId xmlns:a16="http://schemas.microsoft.com/office/drawing/2014/main" id="{C3F8E1F8-67EA-E293-2712-5E6C2AE14F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id="{690B4E1B-66D6-B371-0132-C4E9E07CF06B}"/>
              </a:ext>
            </a:extLst>
          </p:cNvPr>
          <p:cNvSpPr>
            <a:spLocks noGrp="1"/>
          </p:cNvSpPr>
          <p:nvPr>
            <p:ph type="dt" sz="half" idx="10"/>
          </p:nvPr>
        </p:nvSpPr>
        <p:spPr/>
        <p:txBody>
          <a:bodyPr/>
          <a:lstStyle/>
          <a:p>
            <a:fld id="{E6276918-C488-4745-A63D-58B3E2C62E14}" type="datetimeFigureOut">
              <a:rPr lang="aa-ET" smtClean="0"/>
              <a:t>2/23/25</a:t>
            </a:fld>
            <a:endParaRPr lang="aa-ET"/>
          </a:p>
        </p:txBody>
      </p:sp>
      <p:sp>
        <p:nvSpPr>
          <p:cNvPr id="5" name="Footer Placeholder 4">
            <a:extLst>
              <a:ext uri="{FF2B5EF4-FFF2-40B4-BE49-F238E27FC236}">
                <a16:creationId xmlns:a16="http://schemas.microsoft.com/office/drawing/2014/main" id="{6D3A16E7-799B-6DD4-DC3E-CF7630586AD8}"/>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B7E52801-1F5D-78BD-0FFD-7FF46702982C}"/>
              </a:ext>
            </a:extLst>
          </p:cNvPr>
          <p:cNvSpPr>
            <a:spLocks noGrp="1"/>
          </p:cNvSpPr>
          <p:nvPr>
            <p:ph type="sldNum" sz="quarter" idx="12"/>
          </p:nvPr>
        </p:nvSpPr>
        <p:spPr/>
        <p:txBody>
          <a:bodyPr/>
          <a:lstStyle/>
          <a:p>
            <a:fld id="{B37F4D2E-832E-2149-9290-A68D228FA506}" type="slidenum">
              <a:rPr lang="aa-ET" smtClean="0"/>
              <a:t>‹#›</a:t>
            </a:fld>
            <a:endParaRPr lang="aa-ET"/>
          </a:p>
        </p:txBody>
      </p:sp>
    </p:spTree>
    <p:extLst>
      <p:ext uri="{BB962C8B-B14F-4D97-AF65-F5344CB8AC3E}">
        <p14:creationId xmlns:p14="http://schemas.microsoft.com/office/powerpoint/2010/main" val="210341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4BEC3-DB4F-116F-60DD-458B167DF4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a-ET"/>
          </a:p>
        </p:txBody>
      </p:sp>
      <p:sp>
        <p:nvSpPr>
          <p:cNvPr id="3" name="Text Placeholder 2">
            <a:extLst>
              <a:ext uri="{FF2B5EF4-FFF2-40B4-BE49-F238E27FC236}">
                <a16:creationId xmlns:a16="http://schemas.microsoft.com/office/drawing/2014/main" id="{8FB431C7-E40E-B2A8-FE2A-98FB9DA244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B0C5DA-3FD8-F2DC-3486-C97A2648BDA8}"/>
              </a:ext>
            </a:extLst>
          </p:cNvPr>
          <p:cNvSpPr>
            <a:spLocks noGrp="1"/>
          </p:cNvSpPr>
          <p:nvPr>
            <p:ph type="dt" sz="half" idx="10"/>
          </p:nvPr>
        </p:nvSpPr>
        <p:spPr/>
        <p:txBody>
          <a:bodyPr/>
          <a:lstStyle/>
          <a:p>
            <a:fld id="{E6276918-C488-4745-A63D-58B3E2C62E14}" type="datetimeFigureOut">
              <a:rPr lang="aa-ET" smtClean="0"/>
              <a:t>2/23/25</a:t>
            </a:fld>
            <a:endParaRPr lang="aa-ET"/>
          </a:p>
        </p:txBody>
      </p:sp>
      <p:sp>
        <p:nvSpPr>
          <p:cNvPr id="5" name="Footer Placeholder 4">
            <a:extLst>
              <a:ext uri="{FF2B5EF4-FFF2-40B4-BE49-F238E27FC236}">
                <a16:creationId xmlns:a16="http://schemas.microsoft.com/office/drawing/2014/main" id="{8E397498-E2C1-936D-EC25-F0D00DBF4CF3}"/>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CA08CE81-0724-64BD-5E94-DECE3EEB665A}"/>
              </a:ext>
            </a:extLst>
          </p:cNvPr>
          <p:cNvSpPr>
            <a:spLocks noGrp="1"/>
          </p:cNvSpPr>
          <p:nvPr>
            <p:ph type="sldNum" sz="quarter" idx="12"/>
          </p:nvPr>
        </p:nvSpPr>
        <p:spPr/>
        <p:txBody>
          <a:bodyPr/>
          <a:lstStyle/>
          <a:p>
            <a:fld id="{B37F4D2E-832E-2149-9290-A68D228FA506}" type="slidenum">
              <a:rPr lang="aa-ET" smtClean="0"/>
              <a:t>‹#›</a:t>
            </a:fld>
            <a:endParaRPr lang="aa-ET"/>
          </a:p>
        </p:txBody>
      </p:sp>
    </p:spTree>
    <p:extLst>
      <p:ext uri="{BB962C8B-B14F-4D97-AF65-F5344CB8AC3E}">
        <p14:creationId xmlns:p14="http://schemas.microsoft.com/office/powerpoint/2010/main" val="220538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C118E-5860-230E-53BB-EAD979DA69CF}"/>
              </a:ext>
            </a:extLst>
          </p:cNvPr>
          <p:cNvSpPr>
            <a:spLocks noGrp="1"/>
          </p:cNvSpPr>
          <p:nvPr>
            <p:ph type="title"/>
          </p:nvPr>
        </p:nvSpPr>
        <p:spPr/>
        <p:txBody>
          <a:bodyPr/>
          <a:lstStyle/>
          <a:p>
            <a:r>
              <a:rPr lang="en-US"/>
              <a:t>Click to edit Master title style</a:t>
            </a:r>
            <a:endParaRPr lang="aa-ET"/>
          </a:p>
        </p:txBody>
      </p:sp>
      <p:sp>
        <p:nvSpPr>
          <p:cNvPr id="3" name="Content Placeholder 2">
            <a:extLst>
              <a:ext uri="{FF2B5EF4-FFF2-40B4-BE49-F238E27FC236}">
                <a16:creationId xmlns:a16="http://schemas.microsoft.com/office/drawing/2014/main" id="{881C806D-92A6-EBC3-3642-385DEA39CF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Content Placeholder 3">
            <a:extLst>
              <a:ext uri="{FF2B5EF4-FFF2-40B4-BE49-F238E27FC236}">
                <a16:creationId xmlns:a16="http://schemas.microsoft.com/office/drawing/2014/main" id="{8834FBF2-E301-E42B-C878-BB430D71DC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5" name="Date Placeholder 4">
            <a:extLst>
              <a:ext uri="{FF2B5EF4-FFF2-40B4-BE49-F238E27FC236}">
                <a16:creationId xmlns:a16="http://schemas.microsoft.com/office/drawing/2014/main" id="{BA10BDEA-0BBA-F096-92B6-D54A8A56AC7D}"/>
              </a:ext>
            </a:extLst>
          </p:cNvPr>
          <p:cNvSpPr>
            <a:spLocks noGrp="1"/>
          </p:cNvSpPr>
          <p:nvPr>
            <p:ph type="dt" sz="half" idx="10"/>
          </p:nvPr>
        </p:nvSpPr>
        <p:spPr/>
        <p:txBody>
          <a:bodyPr/>
          <a:lstStyle/>
          <a:p>
            <a:fld id="{E6276918-C488-4745-A63D-58B3E2C62E14}" type="datetimeFigureOut">
              <a:rPr lang="aa-ET" smtClean="0"/>
              <a:t>2/23/25</a:t>
            </a:fld>
            <a:endParaRPr lang="aa-ET"/>
          </a:p>
        </p:txBody>
      </p:sp>
      <p:sp>
        <p:nvSpPr>
          <p:cNvPr id="6" name="Footer Placeholder 5">
            <a:extLst>
              <a:ext uri="{FF2B5EF4-FFF2-40B4-BE49-F238E27FC236}">
                <a16:creationId xmlns:a16="http://schemas.microsoft.com/office/drawing/2014/main" id="{5DD69B2E-4CC6-836B-F187-E85F95E1968E}"/>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E4A78BF2-E7A5-9ABD-8349-1C546E409D31}"/>
              </a:ext>
            </a:extLst>
          </p:cNvPr>
          <p:cNvSpPr>
            <a:spLocks noGrp="1"/>
          </p:cNvSpPr>
          <p:nvPr>
            <p:ph type="sldNum" sz="quarter" idx="12"/>
          </p:nvPr>
        </p:nvSpPr>
        <p:spPr/>
        <p:txBody>
          <a:bodyPr/>
          <a:lstStyle/>
          <a:p>
            <a:fld id="{B37F4D2E-832E-2149-9290-A68D228FA506}" type="slidenum">
              <a:rPr lang="aa-ET" smtClean="0"/>
              <a:t>‹#›</a:t>
            </a:fld>
            <a:endParaRPr lang="aa-ET"/>
          </a:p>
        </p:txBody>
      </p:sp>
    </p:spTree>
    <p:extLst>
      <p:ext uri="{BB962C8B-B14F-4D97-AF65-F5344CB8AC3E}">
        <p14:creationId xmlns:p14="http://schemas.microsoft.com/office/powerpoint/2010/main" val="2445752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B5EBB-7B49-C57A-3A3C-3EE7A38B57E2}"/>
              </a:ext>
            </a:extLst>
          </p:cNvPr>
          <p:cNvSpPr>
            <a:spLocks noGrp="1"/>
          </p:cNvSpPr>
          <p:nvPr>
            <p:ph type="title"/>
          </p:nvPr>
        </p:nvSpPr>
        <p:spPr>
          <a:xfrm>
            <a:off x="839788" y="365125"/>
            <a:ext cx="10515600" cy="1325563"/>
          </a:xfrm>
        </p:spPr>
        <p:txBody>
          <a:bodyPr/>
          <a:lstStyle/>
          <a:p>
            <a:r>
              <a:rPr lang="en-US"/>
              <a:t>Click to edit Master title style</a:t>
            </a:r>
            <a:endParaRPr lang="aa-ET"/>
          </a:p>
        </p:txBody>
      </p:sp>
      <p:sp>
        <p:nvSpPr>
          <p:cNvPr id="3" name="Text Placeholder 2">
            <a:extLst>
              <a:ext uri="{FF2B5EF4-FFF2-40B4-BE49-F238E27FC236}">
                <a16:creationId xmlns:a16="http://schemas.microsoft.com/office/drawing/2014/main" id="{A6447B75-15D5-6CD3-3423-74EA4FBC51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E67E74-8825-6E9B-B787-70A8FB25DB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5" name="Text Placeholder 4">
            <a:extLst>
              <a:ext uri="{FF2B5EF4-FFF2-40B4-BE49-F238E27FC236}">
                <a16:creationId xmlns:a16="http://schemas.microsoft.com/office/drawing/2014/main" id="{2F577F2C-2B17-B81D-84DD-6F892053FA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72F65F-08BF-F230-6324-B8C8565A66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7" name="Date Placeholder 6">
            <a:extLst>
              <a:ext uri="{FF2B5EF4-FFF2-40B4-BE49-F238E27FC236}">
                <a16:creationId xmlns:a16="http://schemas.microsoft.com/office/drawing/2014/main" id="{FFC0C4AE-463E-4179-C82F-F966F786CBBA}"/>
              </a:ext>
            </a:extLst>
          </p:cNvPr>
          <p:cNvSpPr>
            <a:spLocks noGrp="1"/>
          </p:cNvSpPr>
          <p:nvPr>
            <p:ph type="dt" sz="half" idx="10"/>
          </p:nvPr>
        </p:nvSpPr>
        <p:spPr/>
        <p:txBody>
          <a:bodyPr/>
          <a:lstStyle/>
          <a:p>
            <a:fld id="{E6276918-C488-4745-A63D-58B3E2C62E14}" type="datetimeFigureOut">
              <a:rPr lang="aa-ET" smtClean="0"/>
              <a:t>2/23/25</a:t>
            </a:fld>
            <a:endParaRPr lang="aa-ET"/>
          </a:p>
        </p:txBody>
      </p:sp>
      <p:sp>
        <p:nvSpPr>
          <p:cNvPr id="8" name="Footer Placeholder 7">
            <a:extLst>
              <a:ext uri="{FF2B5EF4-FFF2-40B4-BE49-F238E27FC236}">
                <a16:creationId xmlns:a16="http://schemas.microsoft.com/office/drawing/2014/main" id="{61828174-0ED2-DFB2-5110-1CA2DB13BF6D}"/>
              </a:ext>
            </a:extLst>
          </p:cNvPr>
          <p:cNvSpPr>
            <a:spLocks noGrp="1"/>
          </p:cNvSpPr>
          <p:nvPr>
            <p:ph type="ftr" sz="quarter" idx="11"/>
          </p:nvPr>
        </p:nvSpPr>
        <p:spPr/>
        <p:txBody>
          <a:bodyPr/>
          <a:lstStyle/>
          <a:p>
            <a:endParaRPr lang="aa-ET"/>
          </a:p>
        </p:txBody>
      </p:sp>
      <p:sp>
        <p:nvSpPr>
          <p:cNvPr id="9" name="Slide Number Placeholder 8">
            <a:extLst>
              <a:ext uri="{FF2B5EF4-FFF2-40B4-BE49-F238E27FC236}">
                <a16:creationId xmlns:a16="http://schemas.microsoft.com/office/drawing/2014/main" id="{749CD17C-66E7-D7E8-0801-51F67800E7EA}"/>
              </a:ext>
            </a:extLst>
          </p:cNvPr>
          <p:cNvSpPr>
            <a:spLocks noGrp="1"/>
          </p:cNvSpPr>
          <p:nvPr>
            <p:ph type="sldNum" sz="quarter" idx="12"/>
          </p:nvPr>
        </p:nvSpPr>
        <p:spPr/>
        <p:txBody>
          <a:bodyPr/>
          <a:lstStyle/>
          <a:p>
            <a:fld id="{B37F4D2E-832E-2149-9290-A68D228FA506}" type="slidenum">
              <a:rPr lang="aa-ET" smtClean="0"/>
              <a:t>‹#›</a:t>
            </a:fld>
            <a:endParaRPr lang="aa-ET"/>
          </a:p>
        </p:txBody>
      </p:sp>
    </p:spTree>
    <p:extLst>
      <p:ext uri="{BB962C8B-B14F-4D97-AF65-F5344CB8AC3E}">
        <p14:creationId xmlns:p14="http://schemas.microsoft.com/office/powerpoint/2010/main" val="277281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89A9-DF51-36DA-F873-90B3A22C9350}"/>
              </a:ext>
            </a:extLst>
          </p:cNvPr>
          <p:cNvSpPr>
            <a:spLocks noGrp="1"/>
          </p:cNvSpPr>
          <p:nvPr>
            <p:ph type="title"/>
          </p:nvPr>
        </p:nvSpPr>
        <p:spPr/>
        <p:txBody>
          <a:bodyPr/>
          <a:lstStyle/>
          <a:p>
            <a:r>
              <a:rPr lang="en-US"/>
              <a:t>Click to edit Master title style</a:t>
            </a:r>
            <a:endParaRPr lang="aa-ET"/>
          </a:p>
        </p:txBody>
      </p:sp>
      <p:sp>
        <p:nvSpPr>
          <p:cNvPr id="3" name="Date Placeholder 2">
            <a:extLst>
              <a:ext uri="{FF2B5EF4-FFF2-40B4-BE49-F238E27FC236}">
                <a16:creationId xmlns:a16="http://schemas.microsoft.com/office/drawing/2014/main" id="{B0165E53-800C-5288-7908-180DA2BEA70B}"/>
              </a:ext>
            </a:extLst>
          </p:cNvPr>
          <p:cNvSpPr>
            <a:spLocks noGrp="1"/>
          </p:cNvSpPr>
          <p:nvPr>
            <p:ph type="dt" sz="half" idx="10"/>
          </p:nvPr>
        </p:nvSpPr>
        <p:spPr/>
        <p:txBody>
          <a:bodyPr/>
          <a:lstStyle/>
          <a:p>
            <a:fld id="{E6276918-C488-4745-A63D-58B3E2C62E14}" type="datetimeFigureOut">
              <a:rPr lang="aa-ET" smtClean="0"/>
              <a:t>2/23/25</a:t>
            </a:fld>
            <a:endParaRPr lang="aa-ET"/>
          </a:p>
        </p:txBody>
      </p:sp>
      <p:sp>
        <p:nvSpPr>
          <p:cNvPr id="4" name="Footer Placeholder 3">
            <a:extLst>
              <a:ext uri="{FF2B5EF4-FFF2-40B4-BE49-F238E27FC236}">
                <a16:creationId xmlns:a16="http://schemas.microsoft.com/office/drawing/2014/main" id="{C0EF682B-6ADB-A723-EDED-A4CA41E496E8}"/>
              </a:ext>
            </a:extLst>
          </p:cNvPr>
          <p:cNvSpPr>
            <a:spLocks noGrp="1"/>
          </p:cNvSpPr>
          <p:nvPr>
            <p:ph type="ftr" sz="quarter" idx="11"/>
          </p:nvPr>
        </p:nvSpPr>
        <p:spPr/>
        <p:txBody>
          <a:bodyPr/>
          <a:lstStyle/>
          <a:p>
            <a:endParaRPr lang="aa-ET"/>
          </a:p>
        </p:txBody>
      </p:sp>
      <p:sp>
        <p:nvSpPr>
          <p:cNvPr id="5" name="Slide Number Placeholder 4">
            <a:extLst>
              <a:ext uri="{FF2B5EF4-FFF2-40B4-BE49-F238E27FC236}">
                <a16:creationId xmlns:a16="http://schemas.microsoft.com/office/drawing/2014/main" id="{F260409F-3720-46BE-8447-C8E2FBFF9A9E}"/>
              </a:ext>
            </a:extLst>
          </p:cNvPr>
          <p:cNvSpPr>
            <a:spLocks noGrp="1"/>
          </p:cNvSpPr>
          <p:nvPr>
            <p:ph type="sldNum" sz="quarter" idx="12"/>
          </p:nvPr>
        </p:nvSpPr>
        <p:spPr/>
        <p:txBody>
          <a:bodyPr/>
          <a:lstStyle/>
          <a:p>
            <a:fld id="{B37F4D2E-832E-2149-9290-A68D228FA506}" type="slidenum">
              <a:rPr lang="aa-ET" smtClean="0"/>
              <a:t>‹#›</a:t>
            </a:fld>
            <a:endParaRPr lang="aa-ET"/>
          </a:p>
        </p:txBody>
      </p:sp>
    </p:spTree>
    <p:extLst>
      <p:ext uri="{BB962C8B-B14F-4D97-AF65-F5344CB8AC3E}">
        <p14:creationId xmlns:p14="http://schemas.microsoft.com/office/powerpoint/2010/main" val="1246597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D4C304-B4F3-22F0-D113-D11C4392C540}"/>
              </a:ext>
            </a:extLst>
          </p:cNvPr>
          <p:cNvSpPr>
            <a:spLocks noGrp="1"/>
          </p:cNvSpPr>
          <p:nvPr>
            <p:ph type="dt" sz="half" idx="10"/>
          </p:nvPr>
        </p:nvSpPr>
        <p:spPr/>
        <p:txBody>
          <a:bodyPr/>
          <a:lstStyle/>
          <a:p>
            <a:fld id="{E6276918-C488-4745-A63D-58B3E2C62E14}" type="datetimeFigureOut">
              <a:rPr lang="aa-ET" smtClean="0"/>
              <a:t>2/23/25</a:t>
            </a:fld>
            <a:endParaRPr lang="aa-ET"/>
          </a:p>
        </p:txBody>
      </p:sp>
      <p:sp>
        <p:nvSpPr>
          <p:cNvPr id="3" name="Footer Placeholder 2">
            <a:extLst>
              <a:ext uri="{FF2B5EF4-FFF2-40B4-BE49-F238E27FC236}">
                <a16:creationId xmlns:a16="http://schemas.microsoft.com/office/drawing/2014/main" id="{9CE64C57-974A-580A-ACA8-E981580CE06A}"/>
              </a:ext>
            </a:extLst>
          </p:cNvPr>
          <p:cNvSpPr>
            <a:spLocks noGrp="1"/>
          </p:cNvSpPr>
          <p:nvPr>
            <p:ph type="ftr" sz="quarter" idx="11"/>
          </p:nvPr>
        </p:nvSpPr>
        <p:spPr/>
        <p:txBody>
          <a:bodyPr/>
          <a:lstStyle/>
          <a:p>
            <a:endParaRPr lang="aa-ET"/>
          </a:p>
        </p:txBody>
      </p:sp>
      <p:sp>
        <p:nvSpPr>
          <p:cNvPr id="4" name="Slide Number Placeholder 3">
            <a:extLst>
              <a:ext uri="{FF2B5EF4-FFF2-40B4-BE49-F238E27FC236}">
                <a16:creationId xmlns:a16="http://schemas.microsoft.com/office/drawing/2014/main" id="{14402500-84DA-6D4B-15A4-A5D3F4106CD9}"/>
              </a:ext>
            </a:extLst>
          </p:cNvPr>
          <p:cNvSpPr>
            <a:spLocks noGrp="1"/>
          </p:cNvSpPr>
          <p:nvPr>
            <p:ph type="sldNum" sz="quarter" idx="12"/>
          </p:nvPr>
        </p:nvSpPr>
        <p:spPr/>
        <p:txBody>
          <a:bodyPr/>
          <a:lstStyle/>
          <a:p>
            <a:fld id="{B37F4D2E-832E-2149-9290-A68D228FA506}" type="slidenum">
              <a:rPr lang="aa-ET" smtClean="0"/>
              <a:t>‹#›</a:t>
            </a:fld>
            <a:endParaRPr lang="aa-ET"/>
          </a:p>
        </p:txBody>
      </p:sp>
    </p:spTree>
    <p:extLst>
      <p:ext uri="{BB962C8B-B14F-4D97-AF65-F5344CB8AC3E}">
        <p14:creationId xmlns:p14="http://schemas.microsoft.com/office/powerpoint/2010/main" val="2153808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FC1D5-F528-8971-2C16-13D5517DB0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a-ET"/>
          </a:p>
        </p:txBody>
      </p:sp>
      <p:sp>
        <p:nvSpPr>
          <p:cNvPr id="3" name="Content Placeholder 2">
            <a:extLst>
              <a:ext uri="{FF2B5EF4-FFF2-40B4-BE49-F238E27FC236}">
                <a16:creationId xmlns:a16="http://schemas.microsoft.com/office/drawing/2014/main" id="{7383D81D-A089-1241-5A21-36EE7A4A7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Text Placeholder 3">
            <a:extLst>
              <a:ext uri="{FF2B5EF4-FFF2-40B4-BE49-F238E27FC236}">
                <a16:creationId xmlns:a16="http://schemas.microsoft.com/office/drawing/2014/main" id="{A95F65B0-2991-3DA1-61F6-DC970A879C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BB7719-5F46-9405-0285-1ABF544EC8EE}"/>
              </a:ext>
            </a:extLst>
          </p:cNvPr>
          <p:cNvSpPr>
            <a:spLocks noGrp="1"/>
          </p:cNvSpPr>
          <p:nvPr>
            <p:ph type="dt" sz="half" idx="10"/>
          </p:nvPr>
        </p:nvSpPr>
        <p:spPr/>
        <p:txBody>
          <a:bodyPr/>
          <a:lstStyle/>
          <a:p>
            <a:fld id="{E6276918-C488-4745-A63D-58B3E2C62E14}" type="datetimeFigureOut">
              <a:rPr lang="aa-ET" smtClean="0"/>
              <a:t>2/23/25</a:t>
            </a:fld>
            <a:endParaRPr lang="aa-ET"/>
          </a:p>
        </p:txBody>
      </p:sp>
      <p:sp>
        <p:nvSpPr>
          <p:cNvPr id="6" name="Footer Placeholder 5">
            <a:extLst>
              <a:ext uri="{FF2B5EF4-FFF2-40B4-BE49-F238E27FC236}">
                <a16:creationId xmlns:a16="http://schemas.microsoft.com/office/drawing/2014/main" id="{CA4C0CCF-6B06-DFDD-EF19-CC0DC5E057C1}"/>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F8DB5773-5976-F30F-94BD-A970CEE26EDC}"/>
              </a:ext>
            </a:extLst>
          </p:cNvPr>
          <p:cNvSpPr>
            <a:spLocks noGrp="1"/>
          </p:cNvSpPr>
          <p:nvPr>
            <p:ph type="sldNum" sz="quarter" idx="12"/>
          </p:nvPr>
        </p:nvSpPr>
        <p:spPr/>
        <p:txBody>
          <a:bodyPr/>
          <a:lstStyle/>
          <a:p>
            <a:fld id="{B37F4D2E-832E-2149-9290-A68D228FA506}" type="slidenum">
              <a:rPr lang="aa-ET" smtClean="0"/>
              <a:t>‹#›</a:t>
            </a:fld>
            <a:endParaRPr lang="aa-ET"/>
          </a:p>
        </p:txBody>
      </p:sp>
    </p:spTree>
    <p:extLst>
      <p:ext uri="{BB962C8B-B14F-4D97-AF65-F5344CB8AC3E}">
        <p14:creationId xmlns:p14="http://schemas.microsoft.com/office/powerpoint/2010/main" val="1888797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DDEE-A5EC-B45B-CFD3-824D462F4E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a-ET"/>
          </a:p>
        </p:txBody>
      </p:sp>
      <p:sp>
        <p:nvSpPr>
          <p:cNvPr id="3" name="Picture Placeholder 2">
            <a:extLst>
              <a:ext uri="{FF2B5EF4-FFF2-40B4-BE49-F238E27FC236}">
                <a16:creationId xmlns:a16="http://schemas.microsoft.com/office/drawing/2014/main" id="{83224632-216F-7BF5-CB64-B98A1344A4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a-ET"/>
          </a:p>
        </p:txBody>
      </p:sp>
      <p:sp>
        <p:nvSpPr>
          <p:cNvPr id="4" name="Text Placeholder 3">
            <a:extLst>
              <a:ext uri="{FF2B5EF4-FFF2-40B4-BE49-F238E27FC236}">
                <a16:creationId xmlns:a16="http://schemas.microsoft.com/office/drawing/2014/main" id="{7C18E369-062A-74F3-83B2-F1F08BDE68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2ECC0-7D5D-5612-24B9-1DE64333E9D2}"/>
              </a:ext>
            </a:extLst>
          </p:cNvPr>
          <p:cNvSpPr>
            <a:spLocks noGrp="1"/>
          </p:cNvSpPr>
          <p:nvPr>
            <p:ph type="dt" sz="half" idx="10"/>
          </p:nvPr>
        </p:nvSpPr>
        <p:spPr/>
        <p:txBody>
          <a:bodyPr/>
          <a:lstStyle/>
          <a:p>
            <a:fld id="{E6276918-C488-4745-A63D-58B3E2C62E14}" type="datetimeFigureOut">
              <a:rPr lang="aa-ET" smtClean="0"/>
              <a:t>2/23/25</a:t>
            </a:fld>
            <a:endParaRPr lang="aa-ET"/>
          </a:p>
        </p:txBody>
      </p:sp>
      <p:sp>
        <p:nvSpPr>
          <p:cNvPr id="6" name="Footer Placeholder 5">
            <a:extLst>
              <a:ext uri="{FF2B5EF4-FFF2-40B4-BE49-F238E27FC236}">
                <a16:creationId xmlns:a16="http://schemas.microsoft.com/office/drawing/2014/main" id="{7B81EC1F-1C0E-BECF-989F-7411C2ECC5B3}"/>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90E5E1E2-778B-28D0-AA74-DD4A36857C7A}"/>
              </a:ext>
            </a:extLst>
          </p:cNvPr>
          <p:cNvSpPr>
            <a:spLocks noGrp="1"/>
          </p:cNvSpPr>
          <p:nvPr>
            <p:ph type="sldNum" sz="quarter" idx="12"/>
          </p:nvPr>
        </p:nvSpPr>
        <p:spPr/>
        <p:txBody>
          <a:bodyPr/>
          <a:lstStyle/>
          <a:p>
            <a:fld id="{B37F4D2E-832E-2149-9290-A68D228FA506}" type="slidenum">
              <a:rPr lang="aa-ET" smtClean="0"/>
              <a:t>‹#›</a:t>
            </a:fld>
            <a:endParaRPr lang="aa-ET"/>
          </a:p>
        </p:txBody>
      </p:sp>
    </p:spTree>
    <p:extLst>
      <p:ext uri="{BB962C8B-B14F-4D97-AF65-F5344CB8AC3E}">
        <p14:creationId xmlns:p14="http://schemas.microsoft.com/office/powerpoint/2010/main" val="234389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C78DF7-1FBB-D4C1-7D41-E6E29343A9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a-ET"/>
          </a:p>
        </p:txBody>
      </p:sp>
      <p:sp>
        <p:nvSpPr>
          <p:cNvPr id="3" name="Text Placeholder 2">
            <a:extLst>
              <a:ext uri="{FF2B5EF4-FFF2-40B4-BE49-F238E27FC236}">
                <a16:creationId xmlns:a16="http://schemas.microsoft.com/office/drawing/2014/main" id="{FE9980C7-CCB1-F484-AAB1-DD6818694A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id="{12963EEE-862A-2EBE-A907-8647C6D8F1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6276918-C488-4745-A63D-58B3E2C62E14}" type="datetimeFigureOut">
              <a:rPr lang="aa-ET" smtClean="0"/>
              <a:t>2/23/25</a:t>
            </a:fld>
            <a:endParaRPr lang="aa-ET"/>
          </a:p>
        </p:txBody>
      </p:sp>
      <p:sp>
        <p:nvSpPr>
          <p:cNvPr id="5" name="Footer Placeholder 4">
            <a:extLst>
              <a:ext uri="{FF2B5EF4-FFF2-40B4-BE49-F238E27FC236}">
                <a16:creationId xmlns:a16="http://schemas.microsoft.com/office/drawing/2014/main" id="{55E662DB-EEE0-37E5-24A6-EFDE1FBE2E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aa-ET"/>
          </a:p>
        </p:txBody>
      </p:sp>
      <p:sp>
        <p:nvSpPr>
          <p:cNvPr id="6" name="Slide Number Placeholder 5">
            <a:extLst>
              <a:ext uri="{FF2B5EF4-FFF2-40B4-BE49-F238E27FC236}">
                <a16:creationId xmlns:a16="http://schemas.microsoft.com/office/drawing/2014/main" id="{020AC7A9-F990-3E14-B45C-FB8051FD35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7F4D2E-832E-2149-9290-A68D228FA506}" type="slidenum">
              <a:rPr lang="aa-ET" smtClean="0"/>
              <a:t>‹#›</a:t>
            </a:fld>
            <a:endParaRPr lang="aa-ET"/>
          </a:p>
        </p:txBody>
      </p:sp>
    </p:spTree>
    <p:extLst>
      <p:ext uri="{BB962C8B-B14F-4D97-AF65-F5344CB8AC3E}">
        <p14:creationId xmlns:p14="http://schemas.microsoft.com/office/powerpoint/2010/main" val="300509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B0FCE-B512-079D-EAD1-B9B420D9F90A}"/>
              </a:ext>
            </a:extLst>
          </p:cNvPr>
          <p:cNvSpPr>
            <a:spLocks noGrp="1"/>
          </p:cNvSpPr>
          <p:nvPr>
            <p:ph type="ctrTitle"/>
          </p:nvPr>
        </p:nvSpPr>
        <p:spPr/>
        <p:txBody>
          <a:bodyPr/>
          <a:lstStyle/>
          <a:p>
            <a:r>
              <a:rPr lang="aa-ET" dirty="0"/>
              <a:t>5.1 Updates and Plans in CARIBE-EWS</a:t>
            </a:r>
          </a:p>
        </p:txBody>
      </p:sp>
      <p:grpSp>
        <p:nvGrpSpPr>
          <p:cNvPr id="4" name="Google Shape;162;p1">
            <a:extLst>
              <a:ext uri="{FF2B5EF4-FFF2-40B4-BE49-F238E27FC236}">
                <a16:creationId xmlns:a16="http://schemas.microsoft.com/office/drawing/2014/main" id="{A84E9E4C-CE6A-DEFE-7278-E67DEA757980}"/>
              </a:ext>
            </a:extLst>
          </p:cNvPr>
          <p:cNvGrpSpPr/>
          <p:nvPr/>
        </p:nvGrpSpPr>
        <p:grpSpPr>
          <a:xfrm>
            <a:off x="2376271" y="79008"/>
            <a:ext cx="7439458" cy="1038034"/>
            <a:chOff x="362753" y="74805"/>
            <a:chExt cx="7439458" cy="1038034"/>
          </a:xfrm>
        </p:grpSpPr>
        <p:pic>
          <p:nvPicPr>
            <p:cNvPr id="5" name="Google Shape;163;p1">
              <a:extLst>
                <a:ext uri="{FF2B5EF4-FFF2-40B4-BE49-F238E27FC236}">
                  <a16:creationId xmlns:a16="http://schemas.microsoft.com/office/drawing/2014/main" id="{13A280A2-8A17-DB93-5E67-13C3EA84AD01}"/>
                </a:ext>
              </a:extLst>
            </p:cNvPr>
            <p:cNvPicPr preferRelativeResize="0"/>
            <p:nvPr/>
          </p:nvPicPr>
          <p:blipFill rotWithShape="1">
            <a:blip r:embed="rId2">
              <a:alphaModFix/>
            </a:blip>
            <a:srcRect l="64497"/>
            <a:stretch/>
          </p:blipFill>
          <p:spPr>
            <a:xfrm>
              <a:off x="5189755" y="103739"/>
              <a:ext cx="2612456" cy="914400"/>
            </a:xfrm>
            <a:prstGeom prst="rect">
              <a:avLst/>
            </a:prstGeom>
            <a:noFill/>
            <a:ln>
              <a:noFill/>
            </a:ln>
          </p:spPr>
        </p:pic>
        <p:pic>
          <p:nvPicPr>
            <p:cNvPr id="6" name="Google Shape;164;p1">
              <a:extLst>
                <a:ext uri="{FF2B5EF4-FFF2-40B4-BE49-F238E27FC236}">
                  <a16:creationId xmlns:a16="http://schemas.microsoft.com/office/drawing/2014/main" id="{28A70918-56E0-B472-F59D-1FE9575588E6}"/>
                </a:ext>
              </a:extLst>
            </p:cNvPr>
            <p:cNvPicPr preferRelativeResize="0"/>
            <p:nvPr/>
          </p:nvPicPr>
          <p:blipFill rotWithShape="1">
            <a:blip r:embed="rId3">
              <a:alphaModFix/>
            </a:blip>
            <a:srcRect/>
            <a:stretch/>
          </p:blipFill>
          <p:spPr>
            <a:xfrm>
              <a:off x="2712719" y="233323"/>
              <a:ext cx="717412" cy="720999"/>
            </a:xfrm>
            <a:prstGeom prst="rect">
              <a:avLst/>
            </a:prstGeom>
            <a:noFill/>
            <a:ln>
              <a:noFill/>
            </a:ln>
          </p:spPr>
        </p:pic>
        <p:pic>
          <p:nvPicPr>
            <p:cNvPr id="7" name="Google Shape;165;p1" descr="Logo, company name&#10;&#10;Description automatically generated">
              <a:extLst>
                <a:ext uri="{FF2B5EF4-FFF2-40B4-BE49-F238E27FC236}">
                  <a16:creationId xmlns:a16="http://schemas.microsoft.com/office/drawing/2014/main" id="{BED1C46C-6C52-A024-FDDF-E67720C06D4C}"/>
                </a:ext>
              </a:extLst>
            </p:cNvPr>
            <p:cNvPicPr preferRelativeResize="0"/>
            <p:nvPr/>
          </p:nvPicPr>
          <p:blipFill rotWithShape="1">
            <a:blip r:embed="rId4">
              <a:alphaModFix/>
            </a:blip>
            <a:srcRect/>
            <a:stretch/>
          </p:blipFill>
          <p:spPr>
            <a:xfrm>
              <a:off x="362753" y="233324"/>
              <a:ext cx="836202" cy="784815"/>
            </a:xfrm>
            <a:prstGeom prst="rect">
              <a:avLst/>
            </a:prstGeom>
            <a:noFill/>
            <a:ln>
              <a:noFill/>
            </a:ln>
          </p:spPr>
        </p:pic>
        <p:pic>
          <p:nvPicPr>
            <p:cNvPr id="8" name="Google Shape;166;p1" descr="Text&#10;&#10;Description automatically generated with medium confidence">
              <a:extLst>
                <a:ext uri="{FF2B5EF4-FFF2-40B4-BE49-F238E27FC236}">
                  <a16:creationId xmlns:a16="http://schemas.microsoft.com/office/drawing/2014/main" id="{3E96881D-31FF-53EF-AFAF-83A497DDF0EF}"/>
                </a:ext>
              </a:extLst>
            </p:cNvPr>
            <p:cNvPicPr preferRelativeResize="0"/>
            <p:nvPr/>
          </p:nvPicPr>
          <p:blipFill rotWithShape="1">
            <a:blip r:embed="rId5">
              <a:alphaModFix/>
            </a:blip>
            <a:srcRect/>
            <a:stretch/>
          </p:blipFill>
          <p:spPr>
            <a:xfrm>
              <a:off x="1343718" y="74805"/>
              <a:ext cx="1369001" cy="1038034"/>
            </a:xfrm>
            <a:prstGeom prst="rect">
              <a:avLst/>
            </a:prstGeom>
            <a:noFill/>
            <a:ln>
              <a:noFill/>
            </a:ln>
          </p:spPr>
        </p:pic>
        <p:pic>
          <p:nvPicPr>
            <p:cNvPr id="9" name="Google Shape;167;p1" descr="Logo&#10;&#10;Description automatically generated with medium confidence">
              <a:extLst>
                <a:ext uri="{FF2B5EF4-FFF2-40B4-BE49-F238E27FC236}">
                  <a16:creationId xmlns:a16="http://schemas.microsoft.com/office/drawing/2014/main" id="{DA35237E-10C5-9C00-3DA8-84F79FA07076}"/>
                </a:ext>
              </a:extLst>
            </p:cNvPr>
            <p:cNvPicPr preferRelativeResize="0"/>
            <p:nvPr/>
          </p:nvPicPr>
          <p:blipFill rotWithShape="1">
            <a:blip r:embed="rId6">
              <a:alphaModFix/>
            </a:blip>
            <a:srcRect/>
            <a:stretch/>
          </p:blipFill>
          <p:spPr>
            <a:xfrm>
              <a:off x="3574894" y="236910"/>
              <a:ext cx="717412" cy="717412"/>
            </a:xfrm>
            <a:prstGeom prst="rect">
              <a:avLst/>
            </a:prstGeom>
            <a:noFill/>
            <a:ln>
              <a:noFill/>
            </a:ln>
          </p:spPr>
        </p:pic>
        <p:pic>
          <p:nvPicPr>
            <p:cNvPr id="10" name="Google Shape;168;p1">
              <a:extLst>
                <a:ext uri="{FF2B5EF4-FFF2-40B4-BE49-F238E27FC236}">
                  <a16:creationId xmlns:a16="http://schemas.microsoft.com/office/drawing/2014/main" id="{BCA252C8-552B-628A-D302-B93F70A0A052}"/>
                </a:ext>
              </a:extLst>
            </p:cNvPr>
            <p:cNvPicPr preferRelativeResize="0"/>
            <p:nvPr/>
          </p:nvPicPr>
          <p:blipFill rotWithShape="1">
            <a:blip r:embed="rId2">
              <a:alphaModFix/>
            </a:blip>
            <a:srcRect l="30509" r="60171"/>
            <a:stretch/>
          </p:blipFill>
          <p:spPr>
            <a:xfrm>
              <a:off x="4405457" y="128717"/>
              <a:ext cx="717412" cy="914399"/>
            </a:xfrm>
            <a:prstGeom prst="rect">
              <a:avLst/>
            </a:prstGeom>
            <a:noFill/>
            <a:ln>
              <a:noFill/>
            </a:ln>
          </p:spPr>
        </p:pic>
      </p:grpSp>
      <p:sp>
        <p:nvSpPr>
          <p:cNvPr id="18" name="Google Shape;159;p1">
            <a:extLst>
              <a:ext uri="{FF2B5EF4-FFF2-40B4-BE49-F238E27FC236}">
                <a16:creationId xmlns:a16="http://schemas.microsoft.com/office/drawing/2014/main" id="{272842F0-1E21-81EE-071F-7049DC1F31CF}"/>
              </a:ext>
            </a:extLst>
          </p:cNvPr>
          <p:cNvSpPr/>
          <p:nvPr/>
        </p:nvSpPr>
        <p:spPr>
          <a:xfrm>
            <a:off x="0" y="4524569"/>
            <a:ext cx="12192000" cy="2254423"/>
          </a:xfrm>
          <a:prstGeom prst="rect">
            <a:avLst/>
          </a:prstGeom>
          <a:noFill/>
          <a:ln>
            <a:noFill/>
          </a:ln>
        </p:spPr>
        <p:txBody>
          <a:bodyPr spcFirstLastPara="1" wrap="square" lIns="91425" tIns="45700" rIns="91425" bIns="45700" anchor="t" anchorCtr="0">
            <a:spAutoFit/>
          </a:bodyPr>
          <a:lstStyle/>
          <a:p>
            <a:pPr algn="r">
              <a:lnSpc>
                <a:spcPct val="80000"/>
              </a:lnSpc>
              <a:spcBef>
                <a:spcPts val="320"/>
              </a:spcBef>
              <a:buClr>
                <a:srgbClr val="000000"/>
              </a:buClr>
            </a:pPr>
            <a:r>
              <a:rPr lang="en-US" b="1" kern="0" dirty="0">
                <a:solidFill>
                  <a:srgbClr val="000000"/>
                </a:solidFill>
                <a:latin typeface="Times New Roman"/>
                <a:cs typeface="Times New Roman"/>
                <a:sym typeface="Times New Roman"/>
              </a:rPr>
              <a:t>Dr. Charles McCreery</a:t>
            </a:r>
          </a:p>
          <a:p>
            <a:pPr algn="r">
              <a:lnSpc>
                <a:spcPct val="80000"/>
              </a:lnSpc>
              <a:spcBef>
                <a:spcPts val="320"/>
              </a:spcBef>
              <a:buClr>
                <a:srgbClr val="000000"/>
              </a:buClr>
            </a:pPr>
            <a:r>
              <a:rPr lang="en-US" sz="1800" kern="0" dirty="0">
                <a:solidFill>
                  <a:srgbClr val="000000"/>
                </a:solidFill>
                <a:latin typeface="Times New Roman"/>
                <a:cs typeface="Times New Roman"/>
                <a:sym typeface="Times New Roman"/>
              </a:rPr>
              <a:t>Director, Pacific Tsunami Warning Center</a:t>
            </a:r>
            <a:endParaRPr lang="en-US" sz="1800" kern="0" dirty="0">
              <a:solidFill>
                <a:srgbClr val="000000"/>
              </a:solidFill>
              <a:latin typeface="Arial"/>
              <a:cs typeface="Arial"/>
              <a:sym typeface="Arial"/>
            </a:endParaRPr>
          </a:p>
          <a:p>
            <a:pPr algn="r">
              <a:lnSpc>
                <a:spcPct val="80000"/>
              </a:lnSpc>
              <a:spcBef>
                <a:spcPts val="320"/>
              </a:spcBef>
              <a:buClr>
                <a:srgbClr val="000000"/>
              </a:buClr>
            </a:pPr>
            <a:endParaRPr lang="en-US" sz="1800" b="1" kern="0" dirty="0">
              <a:solidFill>
                <a:srgbClr val="000000"/>
              </a:solidFill>
              <a:latin typeface="Times New Roman"/>
              <a:ea typeface="Times New Roman"/>
              <a:cs typeface="Times New Roman"/>
              <a:sym typeface="Times New Roman"/>
            </a:endParaRPr>
          </a:p>
          <a:p>
            <a:pPr algn="r">
              <a:lnSpc>
                <a:spcPct val="80000"/>
              </a:lnSpc>
              <a:buClr>
                <a:srgbClr val="000000"/>
              </a:buClr>
            </a:pPr>
            <a:endParaRPr lang="en-US" b="1" kern="0" dirty="0">
              <a:solidFill>
                <a:srgbClr val="000000"/>
              </a:solidFill>
              <a:latin typeface="Times New Roman"/>
              <a:ea typeface="Times New Roman"/>
              <a:cs typeface="Times New Roman"/>
              <a:sym typeface="Times New Roman"/>
            </a:endParaRPr>
          </a:p>
          <a:p>
            <a:pPr algn="r">
              <a:lnSpc>
                <a:spcPct val="80000"/>
              </a:lnSpc>
              <a:buClr>
                <a:srgbClr val="000000"/>
              </a:buClr>
            </a:pPr>
            <a:r>
              <a:rPr lang="en-US" b="1" kern="0" dirty="0">
                <a:solidFill>
                  <a:srgbClr val="000000"/>
                </a:solidFill>
                <a:latin typeface="Times New Roman"/>
                <a:ea typeface="Times New Roman"/>
                <a:cs typeface="Times New Roman"/>
                <a:sym typeface="Times New Roman"/>
              </a:rPr>
              <a:t>Dr. Elizabeth Vanacore</a:t>
            </a:r>
            <a:endParaRPr b="1" kern="0" dirty="0">
              <a:solidFill>
                <a:srgbClr val="000000"/>
              </a:solidFill>
              <a:latin typeface="Times New Roman"/>
              <a:ea typeface="Times New Roman"/>
              <a:cs typeface="Times New Roman"/>
              <a:sym typeface="Times New Roman"/>
            </a:endParaRPr>
          </a:p>
          <a:p>
            <a:pPr algn="r">
              <a:lnSpc>
                <a:spcPct val="80000"/>
              </a:lnSpc>
              <a:buClr>
                <a:srgbClr val="000000"/>
              </a:buClr>
            </a:pPr>
            <a:r>
              <a:rPr lang="en-US" kern="0" dirty="0">
                <a:solidFill>
                  <a:srgbClr val="000000"/>
                </a:solidFill>
                <a:latin typeface="Times New Roman"/>
                <a:ea typeface="Times New Roman"/>
                <a:cs typeface="Times New Roman"/>
                <a:sym typeface="Times New Roman"/>
              </a:rPr>
              <a:t>Seismologist, Puerto Rico Seismic Network</a:t>
            </a:r>
            <a:endParaRPr kern="0" dirty="0">
              <a:solidFill>
                <a:srgbClr val="000000"/>
              </a:solidFill>
              <a:latin typeface="Arial"/>
              <a:cs typeface="Arial"/>
              <a:sym typeface="Arial"/>
            </a:endParaRPr>
          </a:p>
          <a:p>
            <a:pPr algn="r">
              <a:lnSpc>
                <a:spcPct val="80000"/>
              </a:lnSpc>
              <a:buClr>
                <a:srgbClr val="000000"/>
              </a:buClr>
            </a:pPr>
            <a:endParaRPr sz="2000" b="1" kern="0" dirty="0">
              <a:solidFill>
                <a:srgbClr val="000000"/>
              </a:solidFill>
              <a:latin typeface="Times New Roman"/>
              <a:ea typeface="Times New Roman"/>
              <a:cs typeface="Times New Roman"/>
              <a:sym typeface="Times New Roman"/>
            </a:endParaRPr>
          </a:p>
          <a:p>
            <a:pPr algn="r">
              <a:lnSpc>
                <a:spcPct val="80000"/>
              </a:lnSpc>
              <a:spcBef>
                <a:spcPts val="320"/>
              </a:spcBef>
              <a:buClr>
                <a:srgbClr val="000000"/>
              </a:buClr>
            </a:pPr>
            <a:endParaRPr lang="en-US" sz="1600" b="1" kern="0" dirty="0">
              <a:solidFill>
                <a:srgbClr val="000000"/>
              </a:solidFill>
              <a:latin typeface="Times New Roman"/>
              <a:ea typeface="Times New Roman"/>
              <a:cs typeface="Times New Roman"/>
              <a:sym typeface="Times New Roman"/>
            </a:endParaRPr>
          </a:p>
          <a:p>
            <a:pPr>
              <a:lnSpc>
                <a:spcPct val="80000"/>
              </a:lnSpc>
              <a:spcBef>
                <a:spcPts val="320"/>
              </a:spcBef>
              <a:buClr>
                <a:srgbClr val="000000"/>
              </a:buClr>
            </a:pPr>
            <a:r>
              <a:rPr lang="en-US" sz="1600" b="1" kern="0" dirty="0">
                <a:solidFill>
                  <a:srgbClr val="000000"/>
                </a:solidFill>
                <a:latin typeface="Times New Roman"/>
                <a:ea typeface="Times New Roman"/>
                <a:cs typeface="Times New Roman"/>
                <a:sym typeface="Times New Roman"/>
              </a:rPr>
              <a:t>Joint TOWS TT DMP &amp; TT TOWS Meeting 20 February 2025</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52899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D96FB-B88A-CDA0-CB22-378AE7AC892F}"/>
              </a:ext>
            </a:extLst>
          </p:cNvPr>
          <p:cNvSpPr>
            <a:spLocks noGrp="1"/>
          </p:cNvSpPr>
          <p:nvPr>
            <p:ph type="title"/>
          </p:nvPr>
        </p:nvSpPr>
        <p:spPr>
          <a:xfrm>
            <a:off x="838200" y="235890"/>
            <a:ext cx="10515600" cy="767288"/>
          </a:xfrm>
        </p:spPr>
        <p:txBody>
          <a:bodyPr/>
          <a:lstStyle/>
          <a:p>
            <a:r>
              <a:rPr lang="aa-ET" dirty="0"/>
              <a:t>PTWC Updates</a:t>
            </a:r>
          </a:p>
        </p:txBody>
      </p:sp>
      <p:sp>
        <p:nvSpPr>
          <p:cNvPr id="3" name="Content Placeholder 2">
            <a:extLst>
              <a:ext uri="{FF2B5EF4-FFF2-40B4-BE49-F238E27FC236}">
                <a16:creationId xmlns:a16="http://schemas.microsoft.com/office/drawing/2014/main" id="{24FEBBE0-A8FF-E77E-E48C-D9BA9CFDA1CA}"/>
              </a:ext>
            </a:extLst>
          </p:cNvPr>
          <p:cNvSpPr>
            <a:spLocks noGrp="1"/>
          </p:cNvSpPr>
          <p:nvPr>
            <p:ph idx="1"/>
          </p:nvPr>
        </p:nvSpPr>
        <p:spPr>
          <a:xfrm>
            <a:off x="838200" y="1133166"/>
            <a:ext cx="10515600" cy="4992426"/>
          </a:xfrm>
        </p:spPr>
        <p:txBody>
          <a:bodyPr>
            <a:noAutofit/>
          </a:bodyPr>
          <a:lstStyle/>
          <a:p>
            <a:r>
              <a:rPr lang="en-US" sz="2400" dirty="0">
                <a:latin typeface="Calibri" panose="020F0502020204030204" pitchFamily="34" charset="0"/>
                <a:cs typeface="Calibri" panose="020F0502020204030204" pitchFamily="34" charset="0"/>
              </a:rPr>
              <a:t>The US Tsunami Program has embarked on a multi-year effort to better synchronize its two tsunami warning centers (PTWC and US NTWC) to facilitate more seamless backup, more efficient and effective operations, and more efficient enterprise support.  The effort also includes ITIC for more coordinated training and decision-support to customers.</a:t>
            </a:r>
          </a:p>
          <a:p>
            <a:r>
              <a:rPr lang="en-US" sz="2400" dirty="0">
                <a:latin typeface="Calibri" panose="020F0502020204030204" pitchFamily="34" charset="0"/>
                <a:cs typeface="Calibri" panose="020F0502020204030204" pitchFamily="34" charset="0"/>
              </a:rPr>
              <a:t>This effort includes:</a:t>
            </a:r>
          </a:p>
          <a:p>
            <a:pPr lvl="1">
              <a:spcBef>
                <a:spcPts val="1200"/>
              </a:spcBef>
              <a:buFont typeface="Courier New" panose="02070309020205020404" pitchFamily="49" charset="0"/>
              <a:buChar char="o"/>
            </a:pPr>
            <a:r>
              <a:rPr lang="en-US" sz="2000" dirty="0">
                <a:latin typeface="Calibri" panose="020F0502020204030204" pitchFamily="34" charset="0"/>
                <a:cs typeface="Calibri" panose="020F0502020204030204" pitchFamily="34" charset="0"/>
              </a:rPr>
              <a:t>Design, construction and implementation of an enterprise supported Common Analysis System with new features including probabilistic tsunami forecasting.</a:t>
            </a:r>
          </a:p>
          <a:p>
            <a:pPr lvl="1">
              <a:spcBef>
                <a:spcPts val="1200"/>
              </a:spcBef>
              <a:buFont typeface="Courier New" panose="02070309020205020404" pitchFamily="49" charset="0"/>
              <a:buChar char="o"/>
            </a:pPr>
            <a:r>
              <a:rPr lang="en-US" sz="2000" dirty="0">
                <a:latin typeface="Calibri" panose="020F0502020204030204" pitchFamily="34" charset="0"/>
                <a:cs typeface="Calibri" panose="020F0502020204030204" pitchFamily="34" charset="0"/>
              </a:rPr>
              <a:t>Design, construction, and implementation of a common product generation and dissemination software</a:t>
            </a:r>
          </a:p>
          <a:p>
            <a:pPr lvl="1">
              <a:spcBef>
                <a:spcPts val="1200"/>
              </a:spcBef>
              <a:buFont typeface="Courier New" panose="02070309020205020404" pitchFamily="49" charset="0"/>
              <a:buChar char="o"/>
            </a:pPr>
            <a:r>
              <a:rPr lang="en-US" sz="2000" dirty="0">
                <a:latin typeface="Calibri" panose="020F0502020204030204" pitchFamily="34" charset="0"/>
                <a:cs typeface="Calibri" panose="020F0502020204030204" pitchFamily="34" charset="0"/>
              </a:rPr>
              <a:t>Design, construction and implementation of a new “tsunami.gov” website for posting products and lots of other information regarding US Tsunami Program services</a:t>
            </a:r>
          </a:p>
          <a:p>
            <a:pPr lvl="1">
              <a:spcBef>
                <a:spcPts val="1200"/>
              </a:spcBef>
              <a:buFont typeface="Courier New" panose="02070309020205020404" pitchFamily="49" charset="0"/>
              <a:buChar char="o"/>
            </a:pPr>
            <a:r>
              <a:rPr lang="en-US" sz="2000" dirty="0">
                <a:latin typeface="Calibri" panose="020F0502020204030204" pitchFamily="34" charset="0"/>
                <a:cs typeface="Calibri" panose="020F0502020204030204" pitchFamily="34" charset="0"/>
              </a:rPr>
              <a:t>Reorganization of the US Tsunami Program under a common management structure.</a:t>
            </a:r>
          </a:p>
          <a:p>
            <a:pPr lvl="1">
              <a:buFont typeface="Courier New" panose="02070309020205020404" pitchFamily="49" charset="0"/>
              <a:buChar char="o"/>
            </a:pPr>
            <a:endParaRPr lang="aa-ET"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4684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D96FB-B88A-CDA0-CB22-378AE7AC892F}"/>
              </a:ext>
            </a:extLst>
          </p:cNvPr>
          <p:cNvSpPr>
            <a:spLocks noGrp="1"/>
          </p:cNvSpPr>
          <p:nvPr>
            <p:ph type="title"/>
          </p:nvPr>
        </p:nvSpPr>
        <p:spPr>
          <a:xfrm>
            <a:off x="838200" y="235890"/>
            <a:ext cx="10515600" cy="767288"/>
          </a:xfrm>
        </p:spPr>
        <p:txBody>
          <a:bodyPr/>
          <a:lstStyle/>
          <a:p>
            <a:r>
              <a:rPr lang="aa-ET" dirty="0"/>
              <a:t>PTWC Updates</a:t>
            </a:r>
          </a:p>
        </p:txBody>
      </p:sp>
      <p:sp>
        <p:nvSpPr>
          <p:cNvPr id="3" name="Content Placeholder 2">
            <a:extLst>
              <a:ext uri="{FF2B5EF4-FFF2-40B4-BE49-F238E27FC236}">
                <a16:creationId xmlns:a16="http://schemas.microsoft.com/office/drawing/2014/main" id="{24FEBBE0-A8FF-E77E-E48C-D9BA9CFDA1CA}"/>
              </a:ext>
            </a:extLst>
          </p:cNvPr>
          <p:cNvSpPr>
            <a:spLocks noGrp="1"/>
          </p:cNvSpPr>
          <p:nvPr>
            <p:ph idx="1"/>
          </p:nvPr>
        </p:nvSpPr>
        <p:spPr>
          <a:xfrm>
            <a:off x="838200" y="1133166"/>
            <a:ext cx="10515600" cy="4992426"/>
          </a:xfrm>
        </p:spPr>
        <p:txBody>
          <a:bodyPr>
            <a:noAutofit/>
          </a:bodyPr>
          <a:lstStyle/>
          <a:p>
            <a:r>
              <a:rPr lang="en-US" sz="2400" dirty="0">
                <a:latin typeface="Calibri" panose="020F0502020204030204" pitchFamily="34" charset="0"/>
                <a:cs typeface="Calibri" panose="020F0502020204030204" pitchFamily="34" charset="0"/>
              </a:rPr>
              <a:t>PTWC has also briefed the ICG/CARIBE-EWS on a variety of changes to its products – mostly a restructuring o make them easier to quickly understand</a:t>
            </a:r>
          </a:p>
          <a:p>
            <a:r>
              <a:rPr lang="en-US" sz="2400" dirty="0">
                <a:latin typeface="Calibri" panose="020F0502020204030204" pitchFamily="34" charset="0"/>
                <a:cs typeface="Calibri" panose="020F0502020204030204" pitchFamily="34" charset="0"/>
              </a:rPr>
              <a:t>These changes have been included in a new User’s Guide to PTWC Procedures and Products for the CARIBE-EWS</a:t>
            </a:r>
          </a:p>
          <a:p>
            <a:r>
              <a:rPr lang="en-US" sz="2400" dirty="0">
                <a:latin typeface="Calibri" panose="020F0502020204030204" pitchFamily="34" charset="0"/>
                <a:cs typeface="Calibri" panose="020F0502020204030204" pitchFamily="34" charset="0"/>
              </a:rPr>
              <a:t>If accepted at the next ICG/CARIBE-EWS Meeting in May, the changes will be implemented at a designated date.</a:t>
            </a:r>
            <a:endParaRPr lang="en-US" sz="2000" dirty="0">
              <a:latin typeface="Calibri" panose="020F0502020204030204" pitchFamily="34" charset="0"/>
              <a:cs typeface="Calibri" panose="020F0502020204030204" pitchFamily="34" charset="0"/>
            </a:endParaRPr>
          </a:p>
          <a:p>
            <a:pPr lvl="1">
              <a:buFont typeface="Courier New" panose="02070309020205020404" pitchFamily="49" charset="0"/>
              <a:buChar char="o"/>
            </a:pPr>
            <a:endParaRPr lang="aa-ET"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1903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6523-094A-7F9D-A300-93CD9B99AA33}"/>
              </a:ext>
            </a:extLst>
          </p:cNvPr>
          <p:cNvSpPr>
            <a:spLocks noGrp="1"/>
          </p:cNvSpPr>
          <p:nvPr>
            <p:ph type="title"/>
          </p:nvPr>
        </p:nvSpPr>
        <p:spPr/>
        <p:txBody>
          <a:bodyPr/>
          <a:lstStyle/>
          <a:p>
            <a:r>
              <a:rPr lang="aa-ET" dirty="0"/>
              <a:t>Seismic Station Status</a:t>
            </a:r>
          </a:p>
        </p:txBody>
      </p:sp>
      <p:pic>
        <p:nvPicPr>
          <p:cNvPr id="7" name="Content Placeholder 6" descr="A map of the central and central america&#10;&#10;AI-generated content may be incorrect.">
            <a:extLst>
              <a:ext uri="{FF2B5EF4-FFF2-40B4-BE49-F238E27FC236}">
                <a16:creationId xmlns:a16="http://schemas.microsoft.com/office/drawing/2014/main" id="{723B4EE7-063F-DC23-53F4-BE19C219EFB4}"/>
              </a:ext>
            </a:extLst>
          </p:cNvPr>
          <p:cNvPicPr>
            <a:picLocks noGrp="1" noChangeAspect="1"/>
          </p:cNvPicPr>
          <p:nvPr>
            <p:ph sz="half" idx="1"/>
          </p:nvPr>
        </p:nvPicPr>
        <p:blipFill>
          <a:blip r:embed="rId2"/>
          <a:stretch>
            <a:fillRect/>
          </a:stretch>
        </p:blipFill>
        <p:spPr>
          <a:xfrm>
            <a:off x="838199" y="1690688"/>
            <a:ext cx="9850395" cy="4574278"/>
          </a:xfrm>
        </p:spPr>
      </p:pic>
    </p:spTree>
    <p:extLst>
      <p:ext uri="{BB962C8B-B14F-4D97-AF65-F5344CB8AC3E}">
        <p14:creationId xmlns:p14="http://schemas.microsoft.com/office/powerpoint/2010/main" val="3070244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8D5A-9668-CDD7-8E13-A98E73BB7CCB}"/>
              </a:ext>
            </a:extLst>
          </p:cNvPr>
          <p:cNvSpPr>
            <a:spLocks noGrp="1"/>
          </p:cNvSpPr>
          <p:nvPr>
            <p:ph type="title"/>
          </p:nvPr>
        </p:nvSpPr>
        <p:spPr/>
        <p:txBody>
          <a:bodyPr/>
          <a:lstStyle/>
          <a:p>
            <a:r>
              <a:rPr lang="aa-ET" dirty="0"/>
              <a:t>Impact of “Out” se</a:t>
            </a:r>
            <a:r>
              <a:rPr lang="en-US" dirty="0"/>
              <a:t>is</a:t>
            </a:r>
            <a:r>
              <a:rPr lang="aa-ET" dirty="0"/>
              <a:t>mic stations</a:t>
            </a:r>
          </a:p>
        </p:txBody>
      </p:sp>
      <p:pic>
        <p:nvPicPr>
          <p:cNvPr id="7" name="Content Placeholder 6" descr="A map of the caribbean&#10;&#10;AI-generated content may be incorrect.">
            <a:extLst>
              <a:ext uri="{FF2B5EF4-FFF2-40B4-BE49-F238E27FC236}">
                <a16:creationId xmlns:a16="http://schemas.microsoft.com/office/drawing/2014/main" id="{21F2A207-0A11-7D04-AD0A-11C17412BF2D}"/>
              </a:ext>
            </a:extLst>
          </p:cNvPr>
          <p:cNvPicPr>
            <a:picLocks noGrp="1" noChangeAspect="1"/>
          </p:cNvPicPr>
          <p:nvPr>
            <p:ph sz="half" idx="2"/>
          </p:nvPr>
        </p:nvPicPr>
        <p:blipFill>
          <a:blip r:embed="rId2"/>
          <a:stretch>
            <a:fillRect/>
          </a:stretch>
        </p:blipFill>
        <p:spPr>
          <a:xfrm>
            <a:off x="6211434" y="1690688"/>
            <a:ext cx="4813576" cy="5032375"/>
          </a:xfrm>
        </p:spPr>
      </p:pic>
      <p:pic>
        <p:nvPicPr>
          <p:cNvPr id="5" name="Content Placeholder 8" descr="A map of the caribbean&#10;&#10;AI-generated content may be incorrect.">
            <a:extLst>
              <a:ext uri="{FF2B5EF4-FFF2-40B4-BE49-F238E27FC236}">
                <a16:creationId xmlns:a16="http://schemas.microsoft.com/office/drawing/2014/main" id="{DECBF94E-0AD7-613D-6B58-76D25A8F4551}"/>
              </a:ext>
            </a:extLst>
          </p:cNvPr>
          <p:cNvPicPr>
            <a:picLocks noGrp="1" noChangeAspect="1"/>
          </p:cNvPicPr>
          <p:nvPr>
            <p:ph sz="half" idx="1"/>
          </p:nvPr>
        </p:nvPicPr>
        <p:blipFill>
          <a:blip r:embed="rId3"/>
          <a:stretch>
            <a:fillRect/>
          </a:stretch>
        </p:blipFill>
        <p:spPr>
          <a:xfrm>
            <a:off x="702276" y="1690688"/>
            <a:ext cx="4813576" cy="5223914"/>
          </a:xfrm>
        </p:spPr>
      </p:pic>
    </p:spTree>
    <p:extLst>
      <p:ext uri="{BB962C8B-B14F-4D97-AF65-F5344CB8AC3E}">
        <p14:creationId xmlns:p14="http://schemas.microsoft.com/office/powerpoint/2010/main" val="2077734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F1FBAB-8C3E-FF27-D36C-2746B0444416}"/>
              </a:ext>
            </a:extLst>
          </p:cNvPr>
          <p:cNvSpPr>
            <a:spLocks noGrp="1"/>
          </p:cNvSpPr>
          <p:nvPr>
            <p:ph type="title"/>
          </p:nvPr>
        </p:nvSpPr>
        <p:spPr/>
        <p:txBody>
          <a:bodyPr/>
          <a:lstStyle/>
          <a:p>
            <a:r>
              <a:rPr lang="aa-ET" dirty="0"/>
              <a:t>Smart Cables</a:t>
            </a:r>
          </a:p>
        </p:txBody>
      </p:sp>
      <p:graphicFrame>
        <p:nvGraphicFramePr>
          <p:cNvPr id="4" name="Content Placeholder 3">
            <a:extLst>
              <a:ext uri="{FF2B5EF4-FFF2-40B4-BE49-F238E27FC236}">
                <a16:creationId xmlns:a16="http://schemas.microsoft.com/office/drawing/2014/main" id="{AF90850E-2863-3DB3-C3E1-FF6C613AF001}"/>
              </a:ext>
            </a:extLst>
          </p:cNvPr>
          <p:cNvGraphicFramePr>
            <a:graphicFrameLocks noGrp="1"/>
          </p:cNvGraphicFramePr>
          <p:nvPr>
            <p:ph sz="half" idx="1"/>
          </p:nvPr>
        </p:nvGraphicFramePr>
        <p:xfrm>
          <a:off x="838200" y="1825625"/>
          <a:ext cx="5181600" cy="4444365"/>
        </p:xfrm>
        <a:graphic>
          <a:graphicData uri="http://schemas.openxmlformats.org/drawingml/2006/table">
            <a:tbl>
              <a:tblPr/>
              <a:tblGrid>
                <a:gridCol w="5181600">
                  <a:extLst>
                    <a:ext uri="{9D8B030D-6E8A-4147-A177-3AD203B41FA5}">
                      <a16:colId xmlns:a16="http://schemas.microsoft.com/office/drawing/2014/main" val="2577007493"/>
                    </a:ext>
                  </a:extLst>
                </a:gridCol>
              </a:tblGrid>
              <a:tr h="751205">
                <a:tc>
                  <a:txBody>
                    <a:bodyPr/>
                    <a:lstStyle/>
                    <a:p>
                      <a:pPr algn="l" fontAlgn="t"/>
                      <a:r>
                        <a:rPr lang="en-US" sz="2400" b="0" i="0" u="none" strike="noStrike" dirty="0">
                          <a:solidFill>
                            <a:srgbClr val="000000"/>
                          </a:solidFill>
                          <a:effectLst/>
                          <a:latin typeface="Calibri" panose="020F0502020204030204" pitchFamily="34" charset="0"/>
                        </a:rPr>
                        <a:t>Conduct a study to demonstrate improvement in tsunami early warning times with two to four variations on SMART Cable designs </a:t>
                      </a:r>
                    </a:p>
                    <a:p>
                      <a:pPr algn="l" fontAlgn="t"/>
                      <a:endParaRPr lang="en-US" sz="2400" b="0" i="0" u="none" strike="noStrike" dirty="0">
                        <a:solidFill>
                          <a:srgbClr val="000000"/>
                        </a:solidFill>
                        <a:effectLst/>
                        <a:latin typeface="Calibri" panose="020F0502020204030204" pitchFamily="34" charset="0"/>
                      </a:endParaRPr>
                    </a:p>
                    <a:p>
                      <a:pPr algn="l" fontAlgn="t"/>
                      <a:r>
                        <a:rPr lang="en-US" sz="2400" b="0" i="0" u="none" strike="noStrike" dirty="0">
                          <a:solidFill>
                            <a:srgbClr val="000000"/>
                          </a:solidFill>
                          <a:effectLst/>
                          <a:latin typeface="Calibri" panose="020F0502020204030204" pitchFamily="34" charset="0"/>
                        </a:rPr>
                        <a:t>-Code written to determine improvements in detection time for seismic sources</a:t>
                      </a:r>
                    </a:p>
                    <a:p>
                      <a:pPr algn="l" fontAlgn="t"/>
                      <a:endParaRPr lang="en-US" sz="2400" b="0" i="0" u="none" strike="noStrike" dirty="0">
                        <a:solidFill>
                          <a:srgbClr val="000000"/>
                        </a:solidFill>
                        <a:effectLst/>
                        <a:latin typeface="Calibri" panose="020F0502020204030204" pitchFamily="34" charset="0"/>
                      </a:endParaRPr>
                    </a:p>
                    <a:p>
                      <a:pPr algn="l" fontAlgn="t"/>
                      <a:r>
                        <a:rPr lang="en-US" sz="2400" b="0" i="0" u="none" strike="noStrike" dirty="0">
                          <a:solidFill>
                            <a:srgbClr val="000000"/>
                          </a:solidFill>
                          <a:effectLst/>
                          <a:latin typeface="Calibri" panose="020F0502020204030204" pitchFamily="34" charset="0"/>
                        </a:rPr>
                        <a:t>- To Do: EV create a GitHub to share code</a:t>
                      </a:r>
                    </a:p>
                    <a:p>
                      <a:pPr algn="l" fontAlgn="t"/>
                      <a:r>
                        <a:rPr lang="en-US" sz="2400" b="0" i="0" u="none" strike="noStrike" dirty="0">
                          <a:solidFill>
                            <a:srgbClr val="000000"/>
                          </a:solidFill>
                          <a:effectLst/>
                          <a:latin typeface="Calibri" panose="020F0502020204030204" pitchFamily="34" charset="0"/>
                        </a:rPr>
                        <a:t>- Run more test scenarios for optimization</a:t>
                      </a:r>
                    </a:p>
                  </a:txBody>
                  <a:tcPr marL="9525" marR="9525" marT="9525">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16923253"/>
                  </a:ext>
                </a:extLst>
              </a:tr>
            </a:tbl>
          </a:graphicData>
        </a:graphic>
      </p:graphicFrame>
      <p:pic>
        <p:nvPicPr>
          <p:cNvPr id="8" name="Content Placeholder 7">
            <a:extLst>
              <a:ext uri="{FF2B5EF4-FFF2-40B4-BE49-F238E27FC236}">
                <a16:creationId xmlns:a16="http://schemas.microsoft.com/office/drawing/2014/main" id="{96849B4B-1A0D-0DCF-51AB-3A6205266000}"/>
              </a:ext>
            </a:extLst>
          </p:cNvPr>
          <p:cNvPicPr>
            <a:picLocks noGrp="1" noChangeAspect="1"/>
          </p:cNvPicPr>
          <p:nvPr>
            <p:ph sz="half" idx="2"/>
          </p:nvPr>
        </p:nvPicPr>
        <p:blipFill>
          <a:blip r:embed="rId2"/>
          <a:stretch>
            <a:fillRect/>
          </a:stretch>
        </p:blipFill>
        <p:spPr>
          <a:xfrm>
            <a:off x="6695878" y="1825625"/>
            <a:ext cx="4134243" cy="4351338"/>
          </a:xfrm>
        </p:spPr>
      </p:pic>
    </p:spTree>
    <p:extLst>
      <p:ext uri="{BB962C8B-B14F-4D97-AF65-F5344CB8AC3E}">
        <p14:creationId xmlns:p14="http://schemas.microsoft.com/office/powerpoint/2010/main" val="2929652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AF03-4DBD-7D2B-F26D-EBA3A79D6DB9}"/>
              </a:ext>
            </a:extLst>
          </p:cNvPr>
          <p:cNvSpPr>
            <a:spLocks noGrp="1"/>
          </p:cNvSpPr>
          <p:nvPr>
            <p:ph type="title"/>
          </p:nvPr>
        </p:nvSpPr>
        <p:spPr>
          <a:xfrm>
            <a:off x="762001" y="101762"/>
            <a:ext cx="10515600" cy="1325563"/>
          </a:xfrm>
        </p:spPr>
        <p:txBody>
          <a:bodyPr/>
          <a:lstStyle/>
          <a:p>
            <a:r>
              <a:rPr lang="aa-ET" dirty="0"/>
              <a:t>Smart Cables</a:t>
            </a:r>
          </a:p>
        </p:txBody>
      </p:sp>
      <p:sp>
        <p:nvSpPr>
          <p:cNvPr id="9" name="Text Placeholder 8">
            <a:extLst>
              <a:ext uri="{FF2B5EF4-FFF2-40B4-BE49-F238E27FC236}">
                <a16:creationId xmlns:a16="http://schemas.microsoft.com/office/drawing/2014/main" id="{FAE76D96-F820-618B-F73A-ACF10FB8676F}"/>
              </a:ext>
            </a:extLst>
          </p:cNvPr>
          <p:cNvSpPr>
            <a:spLocks noGrp="1"/>
          </p:cNvSpPr>
          <p:nvPr>
            <p:ph type="body" idx="1"/>
          </p:nvPr>
        </p:nvSpPr>
        <p:spPr>
          <a:xfrm>
            <a:off x="762001" y="767560"/>
            <a:ext cx="5157787" cy="823912"/>
          </a:xfrm>
        </p:spPr>
        <p:txBody>
          <a:bodyPr/>
          <a:lstStyle/>
          <a:p>
            <a:r>
              <a:rPr lang="aa-ET" dirty="0"/>
              <a:t>If All Cables Were Smart</a:t>
            </a:r>
          </a:p>
        </p:txBody>
      </p:sp>
      <p:pic>
        <p:nvPicPr>
          <p:cNvPr id="6" name="Content Placeholder 5">
            <a:extLst>
              <a:ext uri="{FF2B5EF4-FFF2-40B4-BE49-F238E27FC236}">
                <a16:creationId xmlns:a16="http://schemas.microsoft.com/office/drawing/2014/main" id="{77746BE8-C276-A71A-1D8A-42EB685CC302}"/>
              </a:ext>
            </a:extLst>
          </p:cNvPr>
          <p:cNvPicPr>
            <a:picLocks noGrp="1" noChangeAspect="1"/>
          </p:cNvPicPr>
          <p:nvPr>
            <p:ph sz="half" idx="2"/>
          </p:nvPr>
        </p:nvPicPr>
        <p:blipFill>
          <a:blip r:embed="rId2"/>
          <a:stretch>
            <a:fillRect/>
          </a:stretch>
        </p:blipFill>
        <p:spPr>
          <a:xfrm>
            <a:off x="355600" y="1733705"/>
            <a:ext cx="5394008" cy="5235094"/>
          </a:xfrm>
        </p:spPr>
      </p:pic>
      <p:sp>
        <p:nvSpPr>
          <p:cNvPr id="10" name="Text Placeholder 9">
            <a:extLst>
              <a:ext uri="{FF2B5EF4-FFF2-40B4-BE49-F238E27FC236}">
                <a16:creationId xmlns:a16="http://schemas.microsoft.com/office/drawing/2014/main" id="{98E737E5-BD05-5AD1-BC32-3C569A4A64BD}"/>
              </a:ext>
            </a:extLst>
          </p:cNvPr>
          <p:cNvSpPr>
            <a:spLocks noGrp="1"/>
          </p:cNvSpPr>
          <p:nvPr>
            <p:ph type="body" sz="quarter" idx="3"/>
          </p:nvPr>
        </p:nvSpPr>
        <p:spPr>
          <a:xfrm>
            <a:off x="6181725" y="701041"/>
            <a:ext cx="5183188" cy="823912"/>
          </a:xfrm>
        </p:spPr>
        <p:txBody>
          <a:bodyPr/>
          <a:lstStyle/>
          <a:p>
            <a:r>
              <a:rPr lang="aa-ET" dirty="0"/>
              <a:t>All Seismic: Best Case Current</a:t>
            </a:r>
          </a:p>
        </p:txBody>
      </p:sp>
      <p:pic>
        <p:nvPicPr>
          <p:cNvPr id="8" name="Content Placeholder 7">
            <a:extLst>
              <a:ext uri="{FF2B5EF4-FFF2-40B4-BE49-F238E27FC236}">
                <a16:creationId xmlns:a16="http://schemas.microsoft.com/office/drawing/2014/main" id="{479B83F7-E770-83FE-9EBD-2BE412CE67C6}"/>
              </a:ext>
            </a:extLst>
          </p:cNvPr>
          <p:cNvPicPr>
            <a:picLocks noGrp="1" noChangeAspect="1"/>
          </p:cNvPicPr>
          <p:nvPr>
            <p:ph sz="quarter" idx="4"/>
          </p:nvPr>
        </p:nvPicPr>
        <p:blipFill>
          <a:blip r:embed="rId3"/>
          <a:stretch>
            <a:fillRect/>
          </a:stretch>
        </p:blipFill>
        <p:spPr>
          <a:xfrm>
            <a:off x="6181725" y="1733705"/>
            <a:ext cx="5394008" cy="5235094"/>
          </a:xfrm>
        </p:spPr>
      </p:pic>
    </p:spTree>
    <p:extLst>
      <p:ext uri="{BB962C8B-B14F-4D97-AF65-F5344CB8AC3E}">
        <p14:creationId xmlns:p14="http://schemas.microsoft.com/office/powerpoint/2010/main" val="2591318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3A38-1C77-73FE-CEC6-FBAF0A1FAF90}"/>
              </a:ext>
            </a:extLst>
          </p:cNvPr>
          <p:cNvSpPr>
            <a:spLocks noGrp="1"/>
          </p:cNvSpPr>
          <p:nvPr>
            <p:ph type="title"/>
          </p:nvPr>
        </p:nvSpPr>
        <p:spPr/>
        <p:txBody>
          <a:bodyPr/>
          <a:lstStyle/>
          <a:p>
            <a:r>
              <a:rPr lang="aa-ET" dirty="0"/>
              <a:t>Sea Level Status: Concerning</a:t>
            </a:r>
          </a:p>
        </p:txBody>
      </p:sp>
      <p:pic>
        <p:nvPicPr>
          <p:cNvPr id="4098" name="Picture 2">
            <a:extLst>
              <a:ext uri="{FF2B5EF4-FFF2-40B4-BE49-F238E27FC236}">
                <a16:creationId xmlns:a16="http://schemas.microsoft.com/office/drawing/2014/main" id="{8C13B6F3-4357-0C11-0D1D-F2521842B12B}"/>
              </a:ext>
            </a:extLst>
          </p:cNvPr>
          <p:cNvPicPr>
            <a:picLocks noGrp="1" noChangeAspect="1" noChangeArrowheads="1"/>
          </p:cNvPicPr>
          <p:nvPr>
            <p:ph idx="1"/>
          </p:nvPr>
        </p:nvPicPr>
        <p:blipFill>
          <a:blip r:embed="rId2"/>
          <a:srcRect/>
          <a:stretch/>
        </p:blipFill>
        <p:spPr bwMode="auto">
          <a:xfrm>
            <a:off x="2275840" y="1358264"/>
            <a:ext cx="6513973" cy="524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904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57A65-6250-4241-8182-06458E5664EF}"/>
              </a:ext>
            </a:extLst>
          </p:cNvPr>
          <p:cNvSpPr>
            <a:spLocks noGrp="1"/>
          </p:cNvSpPr>
          <p:nvPr>
            <p:ph type="title"/>
          </p:nvPr>
        </p:nvSpPr>
        <p:spPr/>
        <p:txBody>
          <a:bodyPr/>
          <a:lstStyle/>
          <a:p>
            <a:r>
              <a:rPr lang="aa-ET" dirty="0"/>
              <a:t>Sea Level Training Course</a:t>
            </a:r>
          </a:p>
        </p:txBody>
      </p:sp>
      <p:graphicFrame>
        <p:nvGraphicFramePr>
          <p:cNvPr id="5" name="Content Placeholder 4">
            <a:extLst>
              <a:ext uri="{FF2B5EF4-FFF2-40B4-BE49-F238E27FC236}">
                <a16:creationId xmlns:a16="http://schemas.microsoft.com/office/drawing/2014/main" id="{BA07D203-61CD-4D25-1493-21041EB661B5}"/>
              </a:ext>
            </a:extLst>
          </p:cNvPr>
          <p:cNvGraphicFramePr>
            <a:graphicFrameLocks noGrp="1"/>
          </p:cNvGraphicFramePr>
          <p:nvPr>
            <p:ph sz="half" idx="1"/>
          </p:nvPr>
        </p:nvGraphicFramePr>
        <p:xfrm>
          <a:off x="638810" y="1690688"/>
          <a:ext cx="5181600" cy="1518285"/>
        </p:xfrm>
        <a:graphic>
          <a:graphicData uri="http://schemas.openxmlformats.org/drawingml/2006/table">
            <a:tbl>
              <a:tblPr/>
              <a:tblGrid>
                <a:gridCol w="5181600">
                  <a:extLst>
                    <a:ext uri="{9D8B030D-6E8A-4147-A177-3AD203B41FA5}">
                      <a16:colId xmlns:a16="http://schemas.microsoft.com/office/drawing/2014/main" val="836114522"/>
                    </a:ext>
                  </a:extLst>
                </a:gridCol>
              </a:tblGrid>
              <a:tr h="1266825">
                <a:tc>
                  <a:txBody>
                    <a:bodyPr/>
                    <a:lstStyle/>
                    <a:p>
                      <a:pPr algn="l" fontAlgn="t"/>
                      <a:r>
                        <a:rPr lang="en-US" sz="2400" b="0" i="0" u="none" strike="noStrike" dirty="0">
                          <a:solidFill>
                            <a:srgbClr val="000000"/>
                          </a:solidFill>
                          <a:effectLst/>
                          <a:latin typeface="Calibri" panose="020F0502020204030204" pitchFamily="34" charset="0"/>
                        </a:rPr>
                        <a:t>Organize a training course to be taught in English on the general principles of installation and maintenance of sea level stations and the use of tide gauge data</a:t>
                      </a:r>
                    </a:p>
                  </a:txBody>
                  <a:tcPr marL="9525" marR="9525" marT="9525">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21771872"/>
                  </a:ext>
                </a:extLst>
              </a:tr>
            </a:tbl>
          </a:graphicData>
        </a:graphic>
      </p:graphicFrame>
      <p:sp>
        <p:nvSpPr>
          <p:cNvPr id="4" name="Content Placeholder 3">
            <a:extLst>
              <a:ext uri="{FF2B5EF4-FFF2-40B4-BE49-F238E27FC236}">
                <a16:creationId xmlns:a16="http://schemas.microsoft.com/office/drawing/2014/main" id="{3B7B5C1A-029F-F321-F091-9B2C1A88659A}"/>
              </a:ext>
            </a:extLst>
          </p:cNvPr>
          <p:cNvSpPr>
            <a:spLocks noGrp="1"/>
          </p:cNvSpPr>
          <p:nvPr>
            <p:ph sz="half" idx="2"/>
          </p:nvPr>
        </p:nvSpPr>
        <p:spPr/>
        <p:txBody>
          <a:bodyPr/>
          <a:lstStyle/>
          <a:p>
            <a:r>
              <a:rPr lang="aa-ET"/>
              <a:t>To be hosted in Puerto Rico in July 7-11. </a:t>
            </a:r>
          </a:p>
          <a:p>
            <a:r>
              <a:rPr lang="aa-ET"/>
              <a:t>PRSN and CariCOOS assisting with logistics</a:t>
            </a:r>
          </a:p>
          <a:p>
            <a:r>
              <a:rPr lang="aa-ET"/>
              <a:t>Circular letter drafted</a:t>
            </a:r>
          </a:p>
          <a:p>
            <a:r>
              <a:rPr lang="aa-ET"/>
              <a:t>Some funding available but self funded attendees encouraged</a:t>
            </a:r>
            <a:endParaRPr lang="aa-ET" dirty="0"/>
          </a:p>
        </p:txBody>
      </p:sp>
    </p:spTree>
    <p:extLst>
      <p:ext uri="{BB962C8B-B14F-4D97-AF65-F5344CB8AC3E}">
        <p14:creationId xmlns:p14="http://schemas.microsoft.com/office/powerpoint/2010/main" val="1751668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998</TotalTime>
  <Words>382</Words>
  <Application>Microsoft Macintosh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Aptos Display</vt:lpstr>
      <vt:lpstr>Arial</vt:lpstr>
      <vt:lpstr>Calibri</vt:lpstr>
      <vt:lpstr>Courier New</vt:lpstr>
      <vt:lpstr>Times New Roman</vt:lpstr>
      <vt:lpstr>Office Theme</vt:lpstr>
      <vt:lpstr>5.1 Updates and Plans in CARIBE-EWS</vt:lpstr>
      <vt:lpstr>PTWC Updates</vt:lpstr>
      <vt:lpstr>PTWC Updates</vt:lpstr>
      <vt:lpstr>Seismic Station Status</vt:lpstr>
      <vt:lpstr>Impact of “Out” seismic stations</vt:lpstr>
      <vt:lpstr>Smart Cables</vt:lpstr>
      <vt:lpstr>Smart Cables</vt:lpstr>
      <vt:lpstr>Sea Level Status: Concerning</vt:lpstr>
      <vt:lpstr>Sea Level Training Course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5.1 Updates and Plans in CARIBE-EWS</dc:title>
  <dc:creator>Elizabeth Vanacore</dc:creator>
  <cp:lastModifiedBy>Ocal Necmioglu (UNESCO/IOC)</cp:lastModifiedBy>
  <cp:revision>10</cp:revision>
  <dcterms:created xsi:type="dcterms:W3CDTF">2025-02-20T08:27:15Z</dcterms:created>
  <dcterms:modified xsi:type="dcterms:W3CDTF">2025-02-23T12:14:59Z</dcterms:modified>
</cp:coreProperties>
</file>