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312" r:id="rId3"/>
    <p:sldId id="3324" r:id="rId4"/>
    <p:sldId id="3321" r:id="rId5"/>
    <p:sldId id="3322" r:id="rId6"/>
    <p:sldId id="300" r:id="rId7"/>
    <p:sldId id="301" r:id="rId8"/>
    <p:sldId id="421" r:id="rId9"/>
    <p:sldId id="423" r:id="rId10"/>
    <p:sldId id="424" r:id="rId11"/>
    <p:sldId id="426" r:id="rId12"/>
    <p:sldId id="428" r:id="rId13"/>
    <p:sldId id="430" r:id="rId14"/>
    <p:sldId id="434" r:id="rId15"/>
    <p:sldId id="427" r:id="rId16"/>
    <p:sldId id="281" r:id="rId17"/>
    <p:sldId id="431" r:id="rId18"/>
    <p:sldId id="433" r:id="rId19"/>
    <p:sldId id="441" r:id="rId20"/>
    <p:sldId id="274" r:id="rId21"/>
    <p:sldId id="3309" r:id="rId22"/>
    <p:sldId id="3317" r:id="rId23"/>
    <p:sldId id="3310" r:id="rId24"/>
    <p:sldId id="3311" r:id="rId25"/>
    <p:sldId id="3313" r:id="rId26"/>
    <p:sldId id="3315" r:id="rId27"/>
    <p:sldId id="3314" r:id="rId28"/>
    <p:sldId id="3316" r:id="rId29"/>
    <p:sldId id="3319" r:id="rId30"/>
    <p:sldId id="3318" r:id="rId31"/>
    <p:sldId id="3320" r:id="rId32"/>
    <p:sldId id="3308" r:id="rId33"/>
    <p:sldId id="276"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44" autoAdjust="0"/>
    <p:restoredTop sz="95782" autoAdjust="0"/>
  </p:normalViewPr>
  <p:slideViewPr>
    <p:cSldViewPr snapToGrid="0">
      <p:cViewPr varScale="1">
        <p:scale>
          <a:sx n="135" d="100"/>
          <a:sy n="135" d="100"/>
        </p:scale>
        <p:origin x="336" y="17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10" d="100"/>
        <a:sy n="110" d="100"/>
      </p:scale>
      <p:origin x="0" y="0"/>
    </p:cViewPr>
  </p:sorter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CHACON  BARRANTES" userId="72785c1f-0367-4517-915d-14464298d631" providerId="ADAL" clId="{0D9B857F-1F07-D94C-9BB5-5C17EF683927}"/>
    <pc:docChg chg="addSld delSld modSld">
      <pc:chgData name="SILVIA CHACON  BARRANTES" userId="72785c1f-0367-4517-915d-14464298d631" providerId="ADAL" clId="{0D9B857F-1F07-D94C-9BB5-5C17EF683927}" dt="2025-02-24T10:40:33.513" v="117" actId="403"/>
      <pc:docMkLst>
        <pc:docMk/>
      </pc:docMkLst>
      <pc:sldChg chg="add">
        <pc:chgData name="SILVIA CHACON  BARRANTES" userId="72785c1f-0367-4517-915d-14464298d631" providerId="ADAL" clId="{0D9B857F-1F07-D94C-9BB5-5C17EF683927}" dt="2025-02-24T08:12:00.743" v="66"/>
        <pc:sldMkLst>
          <pc:docMk/>
          <pc:sldMk cId="3024080917" sldId="421"/>
        </pc:sldMkLst>
      </pc:sldChg>
      <pc:sldChg chg="add">
        <pc:chgData name="SILVIA CHACON  BARRANTES" userId="72785c1f-0367-4517-915d-14464298d631" providerId="ADAL" clId="{0D9B857F-1F07-D94C-9BB5-5C17EF683927}" dt="2025-02-24T08:12:00.743" v="66"/>
        <pc:sldMkLst>
          <pc:docMk/>
          <pc:sldMk cId="107553650" sldId="423"/>
        </pc:sldMkLst>
      </pc:sldChg>
      <pc:sldChg chg="add">
        <pc:chgData name="SILVIA CHACON  BARRANTES" userId="72785c1f-0367-4517-915d-14464298d631" providerId="ADAL" clId="{0D9B857F-1F07-D94C-9BB5-5C17EF683927}" dt="2025-02-24T08:12:00.743" v="66"/>
        <pc:sldMkLst>
          <pc:docMk/>
          <pc:sldMk cId="4207654317" sldId="424"/>
        </pc:sldMkLst>
      </pc:sldChg>
      <pc:sldChg chg="add">
        <pc:chgData name="SILVIA CHACON  BARRANTES" userId="72785c1f-0367-4517-915d-14464298d631" providerId="ADAL" clId="{0D9B857F-1F07-D94C-9BB5-5C17EF683927}" dt="2025-02-24T08:12:00.743" v="66"/>
        <pc:sldMkLst>
          <pc:docMk/>
          <pc:sldMk cId="1758733766" sldId="426"/>
        </pc:sldMkLst>
      </pc:sldChg>
      <pc:sldChg chg="add">
        <pc:chgData name="SILVIA CHACON  BARRANTES" userId="72785c1f-0367-4517-915d-14464298d631" providerId="ADAL" clId="{0D9B857F-1F07-D94C-9BB5-5C17EF683927}" dt="2025-02-24T08:12:00.743" v="66"/>
        <pc:sldMkLst>
          <pc:docMk/>
          <pc:sldMk cId="3868915212" sldId="427"/>
        </pc:sldMkLst>
      </pc:sldChg>
      <pc:sldChg chg="add">
        <pc:chgData name="SILVIA CHACON  BARRANTES" userId="72785c1f-0367-4517-915d-14464298d631" providerId="ADAL" clId="{0D9B857F-1F07-D94C-9BB5-5C17EF683927}" dt="2025-02-24T08:12:00.743" v="66"/>
        <pc:sldMkLst>
          <pc:docMk/>
          <pc:sldMk cId="1639626700" sldId="428"/>
        </pc:sldMkLst>
      </pc:sldChg>
      <pc:sldChg chg="add">
        <pc:chgData name="SILVIA CHACON  BARRANTES" userId="72785c1f-0367-4517-915d-14464298d631" providerId="ADAL" clId="{0D9B857F-1F07-D94C-9BB5-5C17EF683927}" dt="2025-02-24T08:12:00.743" v="66"/>
        <pc:sldMkLst>
          <pc:docMk/>
          <pc:sldMk cId="3577901432" sldId="430"/>
        </pc:sldMkLst>
      </pc:sldChg>
      <pc:sldChg chg="add">
        <pc:chgData name="SILVIA CHACON  BARRANTES" userId="72785c1f-0367-4517-915d-14464298d631" providerId="ADAL" clId="{0D9B857F-1F07-D94C-9BB5-5C17EF683927}" dt="2025-02-24T08:12:00.743" v="66"/>
        <pc:sldMkLst>
          <pc:docMk/>
          <pc:sldMk cId="300258017" sldId="434"/>
        </pc:sldMkLst>
      </pc:sldChg>
      <pc:sldChg chg="addSp delSp modSp">
        <pc:chgData name="SILVIA CHACON  BARRANTES" userId="72785c1f-0367-4517-915d-14464298d631" providerId="ADAL" clId="{0D9B857F-1F07-D94C-9BB5-5C17EF683927}" dt="2025-02-24T10:37:24.784" v="77" actId="20577"/>
        <pc:sldMkLst>
          <pc:docMk/>
          <pc:sldMk cId="1023812919" sldId="3312"/>
        </pc:sldMkLst>
        <pc:spChg chg="del">
          <ac:chgData name="SILVIA CHACON  BARRANTES" userId="72785c1f-0367-4517-915d-14464298d631" providerId="ADAL" clId="{0D9B857F-1F07-D94C-9BB5-5C17EF683927}" dt="2025-02-24T07:58:19.972" v="0" actId="12084"/>
          <ac:spMkLst>
            <pc:docMk/>
            <pc:sldMk cId="1023812919" sldId="3312"/>
            <ac:spMk id="3" creationId="{FEE2A1B2-6AD9-3E10-2E6F-7F8D986F0F9E}"/>
          </ac:spMkLst>
        </pc:spChg>
        <pc:graphicFrameChg chg="add mod">
          <ac:chgData name="SILVIA CHACON  BARRANTES" userId="72785c1f-0367-4517-915d-14464298d631" providerId="ADAL" clId="{0D9B857F-1F07-D94C-9BB5-5C17EF683927}" dt="2025-02-24T10:37:24.784" v="77" actId="20577"/>
          <ac:graphicFrameMkLst>
            <pc:docMk/>
            <pc:sldMk cId="1023812919" sldId="3312"/>
            <ac:graphicFrameMk id="4" creationId="{084DEE5D-256E-B363-D6E3-E486ABAE29FA}"/>
          </ac:graphicFrameMkLst>
        </pc:graphicFrameChg>
      </pc:sldChg>
      <pc:sldChg chg="addSp delSp modSp">
        <pc:chgData name="SILVIA CHACON  BARRANTES" userId="72785c1f-0367-4517-915d-14464298d631" providerId="ADAL" clId="{0D9B857F-1F07-D94C-9BB5-5C17EF683927}" dt="2025-02-24T08:09:32.685" v="61"/>
        <pc:sldMkLst>
          <pc:docMk/>
          <pc:sldMk cId="1432350392" sldId="3321"/>
        </pc:sldMkLst>
        <pc:spChg chg="del">
          <ac:chgData name="SILVIA CHACON  BARRANTES" userId="72785c1f-0367-4517-915d-14464298d631" providerId="ADAL" clId="{0D9B857F-1F07-D94C-9BB5-5C17EF683927}" dt="2025-02-24T08:00:19.017" v="4" actId="12084"/>
          <ac:spMkLst>
            <pc:docMk/>
            <pc:sldMk cId="1432350392" sldId="3321"/>
            <ac:spMk id="3" creationId="{FEE2A1B2-6AD9-3E10-2E6F-7F8D986F0F9E}"/>
          </ac:spMkLst>
        </pc:spChg>
        <pc:graphicFrameChg chg="add mod">
          <ac:chgData name="SILVIA CHACON  BARRANTES" userId="72785c1f-0367-4517-915d-14464298d631" providerId="ADAL" clId="{0D9B857F-1F07-D94C-9BB5-5C17EF683927}" dt="2025-02-24T08:09:32.685" v="61"/>
          <ac:graphicFrameMkLst>
            <pc:docMk/>
            <pc:sldMk cId="1432350392" sldId="3321"/>
            <ac:graphicFrameMk id="4" creationId="{0181C2D6-09C9-0608-3A59-BEEE58798646}"/>
          </ac:graphicFrameMkLst>
        </pc:graphicFrameChg>
      </pc:sldChg>
      <pc:sldChg chg="addSp delSp modSp mod">
        <pc:chgData name="SILVIA CHACON  BARRANTES" userId="72785c1f-0367-4517-915d-14464298d631" providerId="ADAL" clId="{0D9B857F-1F07-D94C-9BB5-5C17EF683927}" dt="2025-02-24T10:40:33.513" v="117" actId="403"/>
        <pc:sldMkLst>
          <pc:docMk/>
          <pc:sldMk cId="853447324" sldId="3322"/>
        </pc:sldMkLst>
        <pc:spChg chg="mod">
          <ac:chgData name="SILVIA CHACON  BARRANTES" userId="72785c1f-0367-4517-915d-14464298d631" providerId="ADAL" clId="{0D9B857F-1F07-D94C-9BB5-5C17EF683927}" dt="2025-02-24T10:40:14.354" v="114" actId="1076"/>
          <ac:spMkLst>
            <pc:docMk/>
            <pc:sldMk cId="853447324" sldId="3322"/>
            <ac:spMk id="2" creationId="{BECFBF2C-97E7-9A56-AFCE-B4C2FEB80524}"/>
          </ac:spMkLst>
        </pc:spChg>
        <pc:spChg chg="del">
          <ac:chgData name="SILVIA CHACON  BARRANTES" userId="72785c1f-0367-4517-915d-14464298d631" providerId="ADAL" clId="{0D9B857F-1F07-D94C-9BB5-5C17EF683927}" dt="2025-02-24T08:01:19.362" v="5" actId="12084"/>
          <ac:spMkLst>
            <pc:docMk/>
            <pc:sldMk cId="853447324" sldId="3322"/>
            <ac:spMk id="3" creationId="{FEE2A1B2-6AD9-3E10-2E6F-7F8D986F0F9E}"/>
          </ac:spMkLst>
        </pc:spChg>
        <pc:graphicFrameChg chg="add mod modGraphic">
          <ac:chgData name="SILVIA CHACON  BARRANTES" userId="72785c1f-0367-4517-915d-14464298d631" providerId="ADAL" clId="{0D9B857F-1F07-D94C-9BB5-5C17EF683927}" dt="2025-02-24T10:40:33.513" v="117" actId="403"/>
          <ac:graphicFrameMkLst>
            <pc:docMk/>
            <pc:sldMk cId="853447324" sldId="3322"/>
            <ac:graphicFrameMk id="4" creationId="{A6EB6BE4-8520-6FB7-86AA-26AFBA63092D}"/>
          </ac:graphicFrameMkLst>
        </pc:graphicFrameChg>
      </pc:sldChg>
      <pc:sldChg chg="add del">
        <pc:chgData name="SILVIA CHACON  BARRANTES" userId="72785c1f-0367-4517-915d-14464298d631" providerId="ADAL" clId="{0D9B857F-1F07-D94C-9BB5-5C17EF683927}" dt="2025-02-24T08:08:11.760" v="54" actId="2696"/>
        <pc:sldMkLst>
          <pc:docMk/>
          <pc:sldMk cId="522801345" sldId="3323"/>
        </pc:sldMkLst>
      </pc:sldChg>
      <pc:sldChg chg="modSp add">
        <pc:chgData name="SILVIA CHACON  BARRANTES" userId="72785c1f-0367-4517-915d-14464298d631" providerId="ADAL" clId="{0D9B857F-1F07-D94C-9BB5-5C17EF683927}" dt="2025-02-24T10:38:13.499" v="105" actId="20577"/>
        <pc:sldMkLst>
          <pc:docMk/>
          <pc:sldMk cId="1591250783" sldId="3324"/>
        </pc:sldMkLst>
        <pc:graphicFrameChg chg="mod">
          <ac:chgData name="SILVIA CHACON  BARRANTES" userId="72785c1f-0367-4517-915d-14464298d631" providerId="ADAL" clId="{0D9B857F-1F07-D94C-9BB5-5C17EF683927}" dt="2025-02-24T10:38:13.499" v="105" actId="20577"/>
          <ac:graphicFrameMkLst>
            <pc:docMk/>
            <pc:sldMk cId="1591250783" sldId="3324"/>
            <ac:graphicFrameMk id="4" creationId="{125916E9-2BBE-859D-7A76-E55B0078739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'Call 7'!$C$5</c:f>
              <c:strCache>
                <c:ptCount val="1"/>
                <c:pt idx="0">
                  <c:v>HAZARD RISK KNOWLEDGE</c:v>
                </c:pt>
              </c:strCache>
            </c:strRef>
          </c:tx>
          <c:spPr>
            <a:solidFill>
              <a:schemeClr val="accent1"/>
            </a:solidFill>
            <a:ln>
              <a:noFill/>
            </a:ln>
            <a:effectLst/>
          </c:spPr>
          <c:invertIfNegative val="0"/>
          <c:cat>
            <c:strRef>
              <c:f>'Call 7'!$D$4:$J$4</c:f>
              <c:strCache>
                <c:ptCount val="7"/>
                <c:pt idx="0">
                  <c:v>Facing and Addressing Ocean Hazards Together</c:v>
                </c:pt>
                <c:pt idx="1">
                  <c:v>EPOS</c:v>
                </c:pt>
                <c:pt idx="2">
                  <c:v>AGITHAR Global Tsunami Model</c:v>
                </c:pt>
                <c:pt idx="3">
                  <c:v>CoastWAVE 2.0</c:v>
                </c:pt>
                <c:pt idx="4">
                  <c:v> Tsunami Software</c:v>
                </c:pt>
                <c:pt idx="5">
                  <c:v> TEWS  for the Indian Coastlines </c:v>
                </c:pt>
                <c:pt idx="6">
                  <c:v>Tsunami Ready Odisha </c:v>
                </c:pt>
              </c:strCache>
            </c:strRef>
          </c:cat>
          <c:val>
            <c:numRef>
              <c:f>'Call 7'!$D$5:$J$5</c:f>
              <c:numCache>
                <c:formatCode>General</c:formatCode>
                <c:ptCount val="7"/>
                <c:pt idx="0">
                  <c:v>1</c:v>
                </c:pt>
                <c:pt idx="1">
                  <c:v>0.5</c:v>
                </c:pt>
                <c:pt idx="2">
                  <c:v>1</c:v>
                </c:pt>
                <c:pt idx="3">
                  <c:v>0.25</c:v>
                </c:pt>
                <c:pt idx="4">
                  <c:v>1</c:v>
                </c:pt>
                <c:pt idx="6">
                  <c:v>0.5</c:v>
                </c:pt>
              </c:numCache>
            </c:numRef>
          </c:val>
          <c:extLst>
            <c:ext xmlns:c16="http://schemas.microsoft.com/office/drawing/2014/chart" uri="{C3380CC4-5D6E-409C-BE32-E72D297353CC}">
              <c16:uniqueId val="{00000000-1688-4347-9BB6-0F4D490DAA3D}"/>
            </c:ext>
          </c:extLst>
        </c:ser>
        <c:ser>
          <c:idx val="1"/>
          <c:order val="1"/>
          <c:tx>
            <c:strRef>
              <c:f>'Call 7'!$C$6</c:f>
              <c:strCache>
                <c:ptCount val="1"/>
                <c:pt idx="0">
                  <c:v>MONITORING AND DETECTION</c:v>
                </c:pt>
              </c:strCache>
            </c:strRef>
          </c:tx>
          <c:spPr>
            <a:solidFill>
              <a:schemeClr val="accent2"/>
            </a:solidFill>
            <a:ln>
              <a:noFill/>
            </a:ln>
            <a:effectLst/>
          </c:spPr>
          <c:invertIfNegative val="0"/>
          <c:cat>
            <c:strRef>
              <c:f>'Call 7'!$D$4:$J$4</c:f>
              <c:strCache>
                <c:ptCount val="7"/>
                <c:pt idx="0">
                  <c:v>Facing and Addressing Ocean Hazards Together</c:v>
                </c:pt>
                <c:pt idx="1">
                  <c:v>EPOS</c:v>
                </c:pt>
                <c:pt idx="2">
                  <c:v>AGITHAR Global Tsunami Model</c:v>
                </c:pt>
                <c:pt idx="3">
                  <c:v>CoastWAVE 2.0</c:v>
                </c:pt>
                <c:pt idx="4">
                  <c:v> Tsunami Software</c:v>
                </c:pt>
                <c:pt idx="5">
                  <c:v> TEWS  for the Indian Coastlines </c:v>
                </c:pt>
                <c:pt idx="6">
                  <c:v>Tsunami Ready Odisha </c:v>
                </c:pt>
              </c:strCache>
            </c:strRef>
          </c:cat>
          <c:val>
            <c:numRef>
              <c:f>'Call 7'!$E$8:$K$8</c:f>
              <c:numCache>
                <c:formatCode>General</c:formatCode>
                <c:ptCount val="7"/>
                <c:pt idx="2">
                  <c:v>0.5</c:v>
                </c:pt>
                <c:pt idx="5">
                  <c:v>0.5</c:v>
                </c:pt>
                <c:pt idx="6">
                  <c:v>1</c:v>
                </c:pt>
              </c:numCache>
            </c:numRef>
          </c:val>
          <c:extLst>
            <c:ext xmlns:c16="http://schemas.microsoft.com/office/drawing/2014/chart" uri="{C3380CC4-5D6E-409C-BE32-E72D297353CC}">
              <c16:uniqueId val="{00000001-1688-4347-9BB6-0F4D490DAA3D}"/>
            </c:ext>
          </c:extLst>
        </c:ser>
        <c:ser>
          <c:idx val="2"/>
          <c:order val="2"/>
          <c:tx>
            <c:strRef>
              <c:f>'Call 7'!$C$7</c:f>
              <c:strCache>
                <c:ptCount val="1"/>
                <c:pt idx="0">
                  <c:v>WARNING &amp; DESSIMINATION </c:v>
                </c:pt>
              </c:strCache>
            </c:strRef>
          </c:tx>
          <c:spPr>
            <a:solidFill>
              <a:schemeClr val="accent3"/>
            </a:solidFill>
            <a:ln>
              <a:noFill/>
            </a:ln>
            <a:effectLst/>
          </c:spPr>
          <c:invertIfNegative val="0"/>
          <c:cat>
            <c:strRef>
              <c:f>'Call 7'!$D$4:$J$4</c:f>
              <c:strCache>
                <c:ptCount val="7"/>
                <c:pt idx="0">
                  <c:v>Facing and Addressing Ocean Hazards Together</c:v>
                </c:pt>
                <c:pt idx="1">
                  <c:v>EPOS</c:v>
                </c:pt>
                <c:pt idx="2">
                  <c:v>AGITHAR Global Tsunami Model</c:v>
                </c:pt>
                <c:pt idx="3">
                  <c:v>CoastWAVE 2.0</c:v>
                </c:pt>
                <c:pt idx="4">
                  <c:v> Tsunami Software</c:v>
                </c:pt>
                <c:pt idx="5">
                  <c:v> TEWS  for the Indian Coastlines </c:v>
                </c:pt>
                <c:pt idx="6">
                  <c:v>Tsunami Ready Odisha </c:v>
                </c:pt>
              </c:strCache>
            </c:strRef>
          </c:cat>
          <c:val>
            <c:numRef>
              <c:f>'Call 7'!$D$7:$J$7</c:f>
              <c:numCache>
                <c:formatCode>General</c:formatCode>
                <c:ptCount val="7"/>
                <c:pt idx="1">
                  <c:v>0.5</c:v>
                </c:pt>
                <c:pt idx="3">
                  <c:v>0.125</c:v>
                </c:pt>
              </c:numCache>
            </c:numRef>
          </c:val>
          <c:extLst>
            <c:ext xmlns:c16="http://schemas.microsoft.com/office/drawing/2014/chart" uri="{C3380CC4-5D6E-409C-BE32-E72D297353CC}">
              <c16:uniqueId val="{00000002-1688-4347-9BB6-0F4D490DAA3D}"/>
            </c:ext>
          </c:extLst>
        </c:ser>
        <c:ser>
          <c:idx val="3"/>
          <c:order val="3"/>
          <c:tx>
            <c:strRef>
              <c:f>'Call 7'!$C$8</c:f>
              <c:strCache>
                <c:ptCount val="1"/>
                <c:pt idx="0">
                  <c:v>PREPARDENESS AND RESPONSE</c:v>
                </c:pt>
              </c:strCache>
            </c:strRef>
          </c:tx>
          <c:spPr>
            <a:solidFill>
              <a:schemeClr val="accent4"/>
            </a:solidFill>
            <a:ln>
              <a:noFill/>
            </a:ln>
            <a:effectLst/>
          </c:spPr>
          <c:invertIfNegative val="0"/>
          <c:cat>
            <c:strRef>
              <c:f>'Call 7'!$D$4:$J$4</c:f>
              <c:strCache>
                <c:ptCount val="7"/>
                <c:pt idx="0">
                  <c:v>Facing and Addressing Ocean Hazards Together</c:v>
                </c:pt>
                <c:pt idx="1">
                  <c:v>EPOS</c:v>
                </c:pt>
                <c:pt idx="2">
                  <c:v>AGITHAR Global Tsunami Model</c:v>
                </c:pt>
                <c:pt idx="3">
                  <c:v>CoastWAVE 2.0</c:v>
                </c:pt>
                <c:pt idx="4">
                  <c:v> Tsunami Software</c:v>
                </c:pt>
                <c:pt idx="5">
                  <c:v> TEWS  for the Indian Coastlines </c:v>
                </c:pt>
                <c:pt idx="6">
                  <c:v>Tsunami Ready Odisha </c:v>
                </c:pt>
              </c:strCache>
            </c:strRef>
          </c:cat>
          <c:val>
            <c:numRef>
              <c:f>'Call 7'!$D$8:$J$8</c:f>
              <c:numCache>
                <c:formatCode>General</c:formatCode>
                <c:ptCount val="7"/>
                <c:pt idx="3">
                  <c:v>0.5</c:v>
                </c:pt>
                <c:pt idx="6">
                  <c:v>0.5</c:v>
                </c:pt>
              </c:numCache>
            </c:numRef>
          </c:val>
          <c:extLst>
            <c:ext xmlns:c16="http://schemas.microsoft.com/office/drawing/2014/chart" uri="{C3380CC4-5D6E-409C-BE32-E72D297353CC}">
              <c16:uniqueId val="{00000003-1688-4347-9BB6-0F4D490DAA3D}"/>
            </c:ext>
          </c:extLst>
        </c:ser>
        <c:dLbls>
          <c:showLegendKey val="0"/>
          <c:showVal val="0"/>
          <c:showCatName val="0"/>
          <c:showSerName val="0"/>
          <c:showPercent val="0"/>
          <c:showBubbleSize val="0"/>
        </c:dLbls>
        <c:gapWidth val="219"/>
        <c:overlap val="-27"/>
        <c:axId val="977815368"/>
        <c:axId val="977818248"/>
      </c:barChart>
      <c:catAx>
        <c:axId val="977815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818248"/>
        <c:crosses val="autoZero"/>
        <c:auto val="1"/>
        <c:lblAlgn val="ctr"/>
        <c:lblOffset val="100"/>
        <c:noMultiLvlLbl val="0"/>
      </c:catAx>
      <c:valAx>
        <c:axId val="9778182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77815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'Call 7'!$K$4</c:f>
              <c:strCache>
                <c:ptCount val="1"/>
                <c:pt idx="0">
                  <c:v>Focus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B64-49F9-BFDE-E6F48CBFC73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B64-49F9-BFDE-E6F48CBFC73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B64-49F9-BFDE-E6F48CBFC73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B64-49F9-BFDE-E6F48CBFC738}"/>
              </c:ext>
            </c:extLst>
          </c:dPt>
          <c:dLbls>
            <c:dLbl>
              <c:idx val="0"/>
              <c:layout>
                <c:manualLayout>
                  <c:x val="-2.5117735263685128E-2"/>
                  <c:y val="0.22448979591836749"/>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B64-49F9-BFDE-E6F48CBFC738}"/>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'Call 7'!$C$5:$C$8</c:f>
              <c:strCache>
                <c:ptCount val="4"/>
                <c:pt idx="0">
                  <c:v>HAZARD RISK KNOWLEDGE</c:v>
                </c:pt>
                <c:pt idx="1">
                  <c:v>MONITORING AND DETECTION</c:v>
                </c:pt>
                <c:pt idx="2">
                  <c:v>WARNING &amp; DESSIMINATION </c:v>
                </c:pt>
                <c:pt idx="3">
                  <c:v>PREPARDENESS AND RESPONSE</c:v>
                </c:pt>
              </c:strCache>
            </c:strRef>
          </c:cat>
          <c:val>
            <c:numRef>
              <c:f>'Call 7'!$K$5:$K$8</c:f>
              <c:numCache>
                <c:formatCode>General</c:formatCode>
                <c:ptCount val="4"/>
                <c:pt idx="0">
                  <c:v>4.25</c:v>
                </c:pt>
                <c:pt idx="1">
                  <c:v>1.125</c:v>
                </c:pt>
                <c:pt idx="2">
                  <c:v>0.625</c:v>
                </c:pt>
                <c:pt idx="3">
                  <c:v>1</c:v>
                </c:pt>
              </c:numCache>
            </c:numRef>
          </c:val>
          <c:extLst>
            <c:ext xmlns:c16="http://schemas.microsoft.com/office/drawing/2014/chart" uri="{C3380CC4-5D6E-409C-BE32-E72D297353CC}">
              <c16:uniqueId val="{00000008-4B64-49F9-BFDE-E6F48CBFC738}"/>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1-9610-4962-B347-288D3CFB8EB2}"/>
                </c:ext>
              </c:extLst>
            </c:dLbl>
            <c:numFmt formatCode="[$$-409]#,##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Facing and Addressing Ocean Hazards Together</c:v>
                  </c:pt>
                  <c:pt idx="1">
                    <c:v>EPOS Thematic Core Services TSUNAMI</c:v>
                  </c:pt>
                  <c:pt idx="2">
                    <c:v>Sustaining AGITHAR towards a Global Tsunami Model</c:v>
                  </c:pt>
                  <c:pt idx="3">
                    <c:v>Scaling-Up and Strengthening the Resilience of Coastal Communities in the North-Eastern Atlantic and Mediterranean Regions to the Impact of Tsunamis and Other Sea Level-Related Coastal Hazards (CoastWave 20)</c:v>
                  </c:pt>
                  <c:pt idx="4">
                    <c:v>INCOIS Submarine Cable Multi-Parameter Observatory</c:v>
                  </c:pt>
                  <c:pt idx="5">
                    <c:v>Tsunami Ready Odisha (TRO)</c:v>
                  </c:pt>
                  <c:pt idx="6">
                    <c:v>People Centred Tsunami early warning for India</c:v>
                  </c:pt>
                  <c:pt idx="7">
                    <c:v>Development of comprehensive tsunami software</c:v>
                  </c:pt>
                  <c:pt idx="8">
                    <c:v>Total</c:v>
                  </c:pt>
                </c:lvl>
                <c:lvl>
                  <c:pt idx="0">
                    <c:v>PROJECT 1</c:v>
                  </c:pt>
                  <c:pt idx="1">
                    <c:v>PROJECT 2</c:v>
                  </c:pt>
                  <c:pt idx="2">
                    <c:v>PROJECT 3</c:v>
                  </c:pt>
                  <c:pt idx="3">
                    <c:v>PROJECT 4</c:v>
                  </c:pt>
                  <c:pt idx="4">
                    <c:v>PROJECT 5</c:v>
                  </c:pt>
                  <c:pt idx="5">
                    <c:v>PROJECT 6</c:v>
                  </c:pt>
                  <c:pt idx="6">
                    <c:v>PROJECT 7</c:v>
                  </c:pt>
                  <c:pt idx="7">
                    <c:v>CONTRIBUTION 1</c:v>
                  </c:pt>
                  <c:pt idx="8">
                    <c:v>Total</c:v>
                  </c:pt>
                </c:lvl>
              </c:multiLvlStrCache>
            </c:multiLvlStrRef>
          </c:cat>
          <c:val>
            <c:numRef>
              <c:f>Sheet1!$D$2:$D$10</c:f>
              <c:numCache>
                <c:formatCode>General</c:formatCode>
                <c:ptCount val="9"/>
                <c:pt idx="0">
                  <c:v>500000</c:v>
                </c:pt>
                <c:pt idx="1">
                  <c:v>6600000</c:v>
                </c:pt>
                <c:pt idx="2">
                  <c:v>120000</c:v>
                </c:pt>
                <c:pt idx="3">
                  <c:v>1500000</c:v>
                </c:pt>
                <c:pt idx="4">
                  <c:v>5959835</c:v>
                </c:pt>
                <c:pt idx="5">
                  <c:v>67335</c:v>
                </c:pt>
                <c:pt idx="6">
                  <c:v>2840150</c:v>
                </c:pt>
                <c:pt idx="7">
                  <c:v>0</c:v>
                </c:pt>
                <c:pt idx="8">
                  <c:v>17587320</c:v>
                </c:pt>
              </c:numCache>
            </c:numRef>
          </c:val>
          <c:extLst>
            <c:ext xmlns:c16="http://schemas.microsoft.com/office/drawing/2014/chart" uri="{C3380CC4-5D6E-409C-BE32-E72D297353CC}">
              <c16:uniqueId val="{00000000-9610-4962-B347-288D3CFB8EB2}"/>
            </c:ext>
          </c:extLst>
        </c:ser>
        <c:dLbls>
          <c:showLegendKey val="0"/>
          <c:showVal val="0"/>
          <c:showCatName val="0"/>
          <c:showSerName val="0"/>
          <c:showPercent val="0"/>
          <c:showBubbleSize val="0"/>
        </c:dLbls>
        <c:gapWidth val="219"/>
        <c:overlap val="-27"/>
        <c:axId val="843853792"/>
        <c:axId val="843860632"/>
      </c:barChart>
      <c:catAx>
        <c:axId val="84385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43860632"/>
        <c:crosses val="autoZero"/>
        <c:auto val="1"/>
        <c:lblAlgn val="ctr"/>
        <c:lblOffset val="100"/>
        <c:noMultiLvlLbl val="0"/>
      </c:catAx>
      <c:valAx>
        <c:axId val="843860632"/>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385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numFmt formatCode="[$$-409]#,##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'ODTP Actions'!$A$2:$B$13</c:f>
              <c:multiLvlStrCache>
                <c:ptCount val="12"/>
                <c:lvl>
                  <c:pt idx="0">
                    <c:v>Facing and Addressing Ocean Hazards Together</c:v>
                  </c:pt>
                  <c:pt idx="1">
                    <c:v>EPOS Thematic Core Services TSUNAMI</c:v>
                  </c:pt>
                  <c:pt idx="2">
                    <c:v>Sustaining AGITHAR towards a Global Tsunami Model</c:v>
                  </c:pt>
                  <c:pt idx="3">
                    <c:v>Scaling-Up and Strengthening the Resilience of Coastal Communities in the North-Eastern Atlantic and Mediterranean Regions to the Impact of Tsunamis and Other Sea Level-Related Coastal Hazards (CoastWave 20)</c:v>
                  </c:pt>
                  <c:pt idx="4">
                    <c:v>INCOIS Submarine Cable Multi-Parameter Observatory</c:v>
                  </c:pt>
                  <c:pt idx="5">
                    <c:v>Tsunami Ready Odisha (TRO)</c:v>
                  </c:pt>
                  <c:pt idx="6">
                    <c:v>People Centred Tsunami early warning for India</c:v>
                  </c:pt>
                  <c:pt idx="7">
                    <c:v>Development of comprehensive tsunami software</c:v>
                  </c:pt>
                  <c:pt idx="8">
                    <c:v>NEAM-COMMITMENT</c:v>
                  </c:pt>
                  <c:pt idx="9">
                    <c:v>Global Tsunami Model Association</c:v>
                  </c:pt>
                  <c:pt idx="10">
                    <c:v>SUSTAIN (tSUnami reSilient criTicAl INfrastructure)</c:v>
                  </c:pt>
                  <c:pt idx="11">
                    <c:v>Total</c:v>
                  </c:pt>
                </c:lvl>
                <c:lvl>
                  <c:pt idx="0">
                    <c:v>PROJECT 1</c:v>
                  </c:pt>
                  <c:pt idx="1">
                    <c:v>PROJECT 2</c:v>
                  </c:pt>
                  <c:pt idx="2">
                    <c:v>PROJECT 3</c:v>
                  </c:pt>
                  <c:pt idx="3">
                    <c:v>PROJECT 4</c:v>
                  </c:pt>
                  <c:pt idx="4">
                    <c:v>PROJECT 5</c:v>
                  </c:pt>
                  <c:pt idx="5">
                    <c:v>PROJECT 6</c:v>
                  </c:pt>
                  <c:pt idx="6">
                    <c:v>PROJECT 7</c:v>
                  </c:pt>
                  <c:pt idx="7">
                    <c:v>CONTRIBUTION 1</c:v>
                  </c:pt>
                  <c:pt idx="11">
                    <c:v>Total</c:v>
                  </c:pt>
                </c:lvl>
              </c:multiLvlStrCache>
            </c:multiLvlStrRef>
          </c:cat>
          <c:val>
            <c:numRef>
              <c:f>'ODTP Actions'!$D$2:$D$13</c:f>
              <c:numCache>
                <c:formatCode>General</c:formatCode>
                <c:ptCount val="12"/>
                <c:pt idx="0">
                  <c:v>500000</c:v>
                </c:pt>
                <c:pt idx="1">
                  <c:v>6600000</c:v>
                </c:pt>
                <c:pt idx="2">
                  <c:v>120000</c:v>
                </c:pt>
                <c:pt idx="3">
                  <c:v>1500000</c:v>
                </c:pt>
                <c:pt idx="4">
                  <c:v>5959835</c:v>
                </c:pt>
                <c:pt idx="5">
                  <c:v>67335</c:v>
                </c:pt>
                <c:pt idx="6">
                  <c:v>2840150</c:v>
                </c:pt>
                <c:pt idx="7">
                  <c:v>0</c:v>
                </c:pt>
                <c:pt idx="8">
                  <c:v>986000</c:v>
                </c:pt>
                <c:pt idx="9">
                  <c:v>500000</c:v>
                </c:pt>
                <c:pt idx="10">
                  <c:v>700000</c:v>
                </c:pt>
                <c:pt idx="11">
                  <c:v>19773320</c:v>
                </c:pt>
              </c:numCache>
            </c:numRef>
          </c:val>
          <c:extLst>
            <c:ext xmlns:c16="http://schemas.microsoft.com/office/drawing/2014/chart" uri="{C3380CC4-5D6E-409C-BE32-E72D297353CC}">
              <c16:uniqueId val="{00000000-C8D4-4238-B7D5-B3A1CCAFC89A}"/>
            </c:ext>
          </c:extLst>
        </c:ser>
        <c:dLbls>
          <c:showLegendKey val="0"/>
          <c:showVal val="0"/>
          <c:showCatName val="0"/>
          <c:showSerName val="0"/>
          <c:showPercent val="0"/>
          <c:showBubbleSize val="0"/>
        </c:dLbls>
        <c:gapWidth val="219"/>
        <c:overlap val="-27"/>
        <c:axId val="843853792"/>
        <c:axId val="843860632"/>
      </c:barChart>
      <c:catAx>
        <c:axId val="84385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43860632"/>
        <c:crosses val="autoZero"/>
        <c:auto val="1"/>
        <c:lblAlgn val="ctr"/>
        <c:lblOffset val="100"/>
        <c:noMultiLvlLbl val="0"/>
      </c:catAx>
      <c:valAx>
        <c:axId val="843860632"/>
        <c:scaling>
          <c:orientation val="minMax"/>
        </c:scaling>
        <c:delete val="0"/>
        <c:axPos val="l"/>
        <c:majorGridlines>
          <c:spPr>
            <a:ln w="9525" cap="flat" cmpd="sng" algn="ctr">
              <a:solidFill>
                <a:schemeClr val="tx1">
                  <a:lumMod val="15000"/>
                  <a:lumOff val="85000"/>
                </a:schemeClr>
              </a:solidFill>
              <a:prstDash val="sysDash"/>
              <a:round/>
            </a:ln>
            <a:effectLst/>
          </c:spPr>
        </c:majorGridlines>
        <c:numFmt formatCode="[$$-409]#,##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843853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hyperlink" Target="https://oceandecade.org/pdfviewer/ocean-decade-tropical-americas-and-caribbean-roadmap/"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oceandecade.org/pdfviewer/ocean-decade-tropical-americas-and-caribbean-roadma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0C810-4DDE-5845-8B4E-002346FEE1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54E229A6-156B-734B-94D2-E1404F22CF2B}">
      <dgm:prSet/>
      <dgm:spPr/>
      <dgm:t>
        <a:bodyPr/>
        <a:lstStyle/>
        <a:p>
          <a:r>
            <a:rPr lang="es-419" dirty="0"/>
            <a:t>COASTWAVE (</a:t>
          </a:r>
          <a:r>
            <a:rPr lang="es-CR" dirty="0"/>
            <a:t>NEAM)</a:t>
          </a:r>
        </a:p>
      </dgm:t>
    </dgm:pt>
    <dgm:pt modelId="{63EB7119-6A4C-2E41-96A1-538CB1FF0CC8}" type="parTrans" cxnId="{D77D3DEF-03D9-6E49-97AC-60B3050350ED}">
      <dgm:prSet/>
      <dgm:spPr/>
      <dgm:t>
        <a:bodyPr/>
        <a:lstStyle/>
        <a:p>
          <a:endParaRPr lang="es-MX"/>
        </a:p>
      </dgm:t>
    </dgm:pt>
    <dgm:pt modelId="{33BDE6EC-E110-C142-BB5D-60FDDEAF2134}" type="sibTrans" cxnId="{D77D3DEF-03D9-6E49-97AC-60B3050350ED}">
      <dgm:prSet/>
      <dgm:spPr/>
      <dgm:t>
        <a:bodyPr/>
        <a:lstStyle/>
        <a:p>
          <a:endParaRPr lang="es-MX"/>
        </a:p>
      </dgm:t>
    </dgm:pt>
    <dgm:pt modelId="{2E49B7A4-154D-DF44-AB15-4A71F07D4061}">
      <dgm:prSet/>
      <dgm:spPr/>
      <dgm:t>
        <a:bodyPr/>
        <a:lstStyle/>
        <a:p>
          <a:r>
            <a:rPr lang="en-US" dirty="0"/>
            <a:t>4 UNESCO-IOC Tsunami Ready Recognized communities, with three additional countries in the final stages of recognition, pending the formation of their National Tsunami Ready Boards.</a:t>
          </a:r>
          <a:endParaRPr lang="es-CR" dirty="0"/>
        </a:p>
      </dgm:t>
    </dgm:pt>
    <dgm:pt modelId="{D1D45371-C516-6740-9C47-0241AB75EDC1}" type="parTrans" cxnId="{8190B255-E0B4-2D4F-838C-F5935722B23E}">
      <dgm:prSet/>
      <dgm:spPr/>
      <dgm:t>
        <a:bodyPr/>
        <a:lstStyle/>
        <a:p>
          <a:endParaRPr lang="es-MX"/>
        </a:p>
      </dgm:t>
    </dgm:pt>
    <dgm:pt modelId="{FBFE50E2-A160-DB4E-9D8A-2BBA66966681}" type="sibTrans" cxnId="{8190B255-E0B4-2D4F-838C-F5935722B23E}">
      <dgm:prSet/>
      <dgm:spPr/>
      <dgm:t>
        <a:bodyPr/>
        <a:lstStyle/>
        <a:p>
          <a:endParaRPr lang="es-MX"/>
        </a:p>
      </dgm:t>
    </dgm:pt>
    <dgm:pt modelId="{B46B7E4E-99C6-274C-ABB7-1F0AE694D594}">
      <dgm:prSet/>
      <dgm:spPr/>
      <dgm:t>
        <a:bodyPr/>
        <a:lstStyle/>
        <a:p>
          <a:r>
            <a:rPr lang="es-CR" dirty="0"/>
            <a:t>5 new SLS and 5 new </a:t>
          </a:r>
          <a:r>
            <a:rPr lang="es-CR" dirty="0" err="1"/>
            <a:t>seismic</a:t>
          </a:r>
          <a:r>
            <a:rPr lang="es-CR" dirty="0"/>
            <a:t> </a:t>
          </a:r>
          <a:r>
            <a:rPr lang="es-CR" dirty="0" err="1"/>
            <a:t>devices</a:t>
          </a:r>
          <a:endParaRPr lang="es-CR" dirty="0"/>
        </a:p>
      </dgm:t>
    </dgm:pt>
    <dgm:pt modelId="{BC19822D-A99E-604A-A5F2-13B0A41E0744}" type="parTrans" cxnId="{67E7AA32-4A03-D347-B467-3027204A98EF}">
      <dgm:prSet/>
      <dgm:spPr/>
      <dgm:t>
        <a:bodyPr/>
        <a:lstStyle/>
        <a:p>
          <a:endParaRPr lang="es-MX"/>
        </a:p>
      </dgm:t>
    </dgm:pt>
    <dgm:pt modelId="{E0E18DA2-B021-5E40-A2E7-DCCBF6635F13}" type="sibTrans" cxnId="{67E7AA32-4A03-D347-B467-3027204A98EF}">
      <dgm:prSet/>
      <dgm:spPr/>
      <dgm:t>
        <a:bodyPr/>
        <a:lstStyle/>
        <a:p>
          <a:endParaRPr lang="es-MX"/>
        </a:p>
      </dgm:t>
    </dgm:pt>
    <dgm:pt modelId="{77FFDC65-E38D-8A4C-859B-D040EF70DC16}">
      <dgm:prSet/>
      <dgm:spPr/>
      <dgm:t>
        <a:bodyPr/>
        <a:lstStyle/>
        <a:p>
          <a:r>
            <a:rPr lang="es-419"/>
            <a:t>Phase II started: targeting additional TR communities</a:t>
          </a:r>
          <a:endParaRPr lang="es-CR"/>
        </a:p>
      </dgm:t>
    </dgm:pt>
    <dgm:pt modelId="{5C84DA4C-F53A-C74E-96B3-061257C981B7}" type="parTrans" cxnId="{9801A7FB-4079-AE40-B401-623E0269AF0B}">
      <dgm:prSet/>
      <dgm:spPr/>
      <dgm:t>
        <a:bodyPr/>
        <a:lstStyle/>
        <a:p>
          <a:endParaRPr lang="es-MX"/>
        </a:p>
      </dgm:t>
    </dgm:pt>
    <dgm:pt modelId="{1C3FE5B5-0738-A146-95A4-3D1C119E84DC}" type="sibTrans" cxnId="{9801A7FB-4079-AE40-B401-623E0269AF0B}">
      <dgm:prSet/>
      <dgm:spPr/>
      <dgm:t>
        <a:bodyPr/>
        <a:lstStyle/>
        <a:p>
          <a:endParaRPr lang="es-MX"/>
        </a:p>
      </dgm:t>
    </dgm:pt>
    <dgm:pt modelId="{7305DF99-5A89-704A-B1A0-28CB3B57C42E}">
      <dgm:prSet/>
      <dgm:spPr/>
      <dgm:t>
        <a:bodyPr/>
        <a:lstStyle/>
        <a:p>
          <a:r>
            <a:rPr lang="es-419"/>
            <a:t>GREAT (</a:t>
          </a:r>
          <a:r>
            <a:rPr lang="es-CR"/>
            <a:t>Global Real-Time Early Alarm for Tsunami</a:t>
          </a:r>
          <a:r>
            <a:rPr lang="es-419"/>
            <a:t>)</a:t>
          </a:r>
          <a:endParaRPr lang="es-CR"/>
        </a:p>
      </dgm:t>
    </dgm:pt>
    <dgm:pt modelId="{9963F552-D0C8-504C-8515-A9BAB11D4F44}" type="parTrans" cxnId="{DE18EA87-153F-E34A-A9D1-3E0753008F36}">
      <dgm:prSet/>
      <dgm:spPr/>
      <dgm:t>
        <a:bodyPr/>
        <a:lstStyle/>
        <a:p>
          <a:endParaRPr lang="es-MX"/>
        </a:p>
      </dgm:t>
    </dgm:pt>
    <dgm:pt modelId="{7352C6D5-CCF3-C64C-BFE0-826F1A446760}" type="sibTrans" cxnId="{DE18EA87-153F-E34A-A9D1-3E0753008F36}">
      <dgm:prSet/>
      <dgm:spPr/>
      <dgm:t>
        <a:bodyPr/>
        <a:lstStyle/>
        <a:p>
          <a:endParaRPr lang="es-MX"/>
        </a:p>
      </dgm:t>
    </dgm:pt>
    <dgm:pt modelId="{258E7C00-3BE2-2A48-9BB9-3D84D6581EDB}">
      <dgm:prSet/>
      <dgm:spPr/>
      <dgm:t>
        <a:bodyPr/>
        <a:lstStyle/>
        <a:p>
          <a:r>
            <a:rPr lang="es-CR"/>
            <a:t>New software developed based on hydroacustic data. Currently testing and improving</a:t>
          </a:r>
        </a:p>
      </dgm:t>
    </dgm:pt>
    <dgm:pt modelId="{6C93CBFE-85C7-AF4C-957A-618ADD2144BA}" type="parTrans" cxnId="{AF12F2BD-5924-6B4D-A26D-BC05ED7569B2}">
      <dgm:prSet/>
      <dgm:spPr/>
      <dgm:t>
        <a:bodyPr/>
        <a:lstStyle/>
        <a:p>
          <a:endParaRPr lang="es-MX"/>
        </a:p>
      </dgm:t>
    </dgm:pt>
    <dgm:pt modelId="{092C6B4F-C7AA-9B44-A438-640BB900B85D}" type="sibTrans" cxnId="{AF12F2BD-5924-6B4D-A26D-BC05ED7569B2}">
      <dgm:prSet/>
      <dgm:spPr/>
      <dgm:t>
        <a:bodyPr/>
        <a:lstStyle/>
        <a:p>
          <a:endParaRPr lang="es-MX"/>
        </a:p>
      </dgm:t>
    </dgm:pt>
    <dgm:pt modelId="{039C93C0-202C-7840-BC5B-1FCE65B9EC91}">
      <dgm:prSet/>
      <dgm:spPr/>
      <dgm:t>
        <a:bodyPr/>
        <a:lstStyle/>
        <a:p>
          <a:r>
            <a:rPr lang="es-419"/>
            <a:t>Access to CTBTO real-time hydroacustic data</a:t>
          </a:r>
          <a:endParaRPr lang="es-CR"/>
        </a:p>
      </dgm:t>
    </dgm:pt>
    <dgm:pt modelId="{916D6B10-5D04-DD49-902C-9E792D4D7CA5}" type="parTrans" cxnId="{7B5DE54F-30F8-A140-9BC9-69B7A5EB5550}">
      <dgm:prSet/>
      <dgm:spPr/>
      <dgm:t>
        <a:bodyPr/>
        <a:lstStyle/>
        <a:p>
          <a:endParaRPr lang="es-MX"/>
        </a:p>
      </dgm:t>
    </dgm:pt>
    <dgm:pt modelId="{45C11839-9BA1-DE44-ADAF-0DCB2DAD2D74}" type="sibTrans" cxnId="{7B5DE54F-30F8-A140-9BC9-69B7A5EB5550}">
      <dgm:prSet/>
      <dgm:spPr/>
      <dgm:t>
        <a:bodyPr/>
        <a:lstStyle/>
        <a:p>
          <a:endParaRPr lang="es-MX"/>
        </a:p>
      </dgm:t>
    </dgm:pt>
    <dgm:pt modelId="{7181ED32-76DD-1646-9571-097ACF19652C}">
      <dgm:prSet/>
      <dgm:spPr/>
      <dgm:t>
        <a:bodyPr/>
        <a:lstStyle/>
        <a:p>
          <a:r>
            <a:rPr lang="es-CR"/>
            <a:t>SLSMF </a:t>
          </a:r>
        </a:p>
      </dgm:t>
    </dgm:pt>
    <dgm:pt modelId="{C5B2F066-763A-A44D-A856-CB38CE691E26}" type="parTrans" cxnId="{ACF89AFD-EC62-0B47-AEB1-7476E651A619}">
      <dgm:prSet/>
      <dgm:spPr/>
      <dgm:t>
        <a:bodyPr/>
        <a:lstStyle/>
        <a:p>
          <a:endParaRPr lang="es-MX"/>
        </a:p>
      </dgm:t>
    </dgm:pt>
    <dgm:pt modelId="{C375AD26-2511-3646-8508-9BA80D69F228}" type="sibTrans" cxnId="{ACF89AFD-EC62-0B47-AEB1-7476E651A619}">
      <dgm:prSet/>
      <dgm:spPr/>
      <dgm:t>
        <a:bodyPr/>
        <a:lstStyle/>
        <a:p>
          <a:endParaRPr lang="es-MX"/>
        </a:p>
      </dgm:t>
    </dgm:pt>
    <dgm:pt modelId="{9EB97DD9-0A1B-D940-ABF3-F21EB0065D30}">
      <dgm:prSet/>
      <dgm:spPr/>
      <dgm:t>
        <a:bodyPr/>
        <a:lstStyle/>
        <a:p>
          <a:r>
            <a:rPr lang="es-419"/>
            <a:t>S</a:t>
          </a:r>
          <a:r>
            <a:rPr lang="es-CR"/>
            <a:t>teady increase of usage and stations </a:t>
          </a:r>
        </a:p>
      </dgm:t>
    </dgm:pt>
    <dgm:pt modelId="{BD9D6862-ACC6-FC4F-BA18-34A97F63CF18}" type="parTrans" cxnId="{B0C45258-6943-E14A-9B90-1887C27E0C9F}">
      <dgm:prSet/>
      <dgm:spPr/>
      <dgm:t>
        <a:bodyPr/>
        <a:lstStyle/>
        <a:p>
          <a:endParaRPr lang="es-MX"/>
        </a:p>
      </dgm:t>
    </dgm:pt>
    <dgm:pt modelId="{F8B66716-3BA2-484F-946A-F135FCD3341E}" type="sibTrans" cxnId="{B0C45258-6943-E14A-9B90-1887C27E0C9F}">
      <dgm:prSet/>
      <dgm:spPr/>
      <dgm:t>
        <a:bodyPr/>
        <a:lstStyle/>
        <a:p>
          <a:endParaRPr lang="es-MX"/>
        </a:p>
      </dgm:t>
    </dgm:pt>
    <dgm:pt modelId="{7C010693-A2D0-A345-B814-2978C8155402}">
      <dgm:prSet/>
      <dgm:spPr/>
      <dgm:t>
        <a:bodyPr/>
        <a:lstStyle/>
        <a:p>
          <a:r>
            <a:rPr lang="es-419"/>
            <a:t>N</a:t>
          </a:r>
          <a:r>
            <a:rPr lang="es-CR"/>
            <a:t>ew DART buoys added</a:t>
          </a:r>
        </a:p>
      </dgm:t>
    </dgm:pt>
    <dgm:pt modelId="{A851D0F0-0E73-EB4F-A7D4-2E5537E12924}" type="parTrans" cxnId="{80E84D0A-FB90-AF43-B504-9CB1D329CA83}">
      <dgm:prSet/>
      <dgm:spPr/>
      <dgm:t>
        <a:bodyPr/>
        <a:lstStyle/>
        <a:p>
          <a:endParaRPr lang="es-MX"/>
        </a:p>
      </dgm:t>
    </dgm:pt>
    <dgm:pt modelId="{308F913B-ECBE-994E-8C92-4508B636808E}" type="sibTrans" cxnId="{80E84D0A-FB90-AF43-B504-9CB1D329CA83}">
      <dgm:prSet/>
      <dgm:spPr/>
      <dgm:t>
        <a:bodyPr/>
        <a:lstStyle/>
        <a:p>
          <a:endParaRPr lang="es-MX"/>
        </a:p>
      </dgm:t>
    </dgm:pt>
    <dgm:pt modelId="{094D7C38-24C9-8149-B040-F24A8B19883B}">
      <dgm:prSet/>
      <dgm:spPr/>
      <dgm:t>
        <a:bodyPr/>
        <a:lstStyle/>
        <a:p>
          <a:r>
            <a:rPr lang="es-419"/>
            <a:t>A</a:t>
          </a:r>
          <a:r>
            <a:rPr lang="es-CR"/>
            <a:t>utomated RT QC procedure</a:t>
          </a:r>
        </a:p>
      </dgm:t>
    </dgm:pt>
    <dgm:pt modelId="{00CD080F-521F-4D41-B816-73E14895310C}" type="parTrans" cxnId="{A1983E2C-9F10-5A42-A2D1-0A8278A5541C}">
      <dgm:prSet/>
      <dgm:spPr/>
      <dgm:t>
        <a:bodyPr/>
        <a:lstStyle/>
        <a:p>
          <a:endParaRPr lang="es-MX"/>
        </a:p>
      </dgm:t>
    </dgm:pt>
    <dgm:pt modelId="{6DDC1BD2-5A5F-8A4C-8CEC-4791737BC7A3}" type="sibTrans" cxnId="{A1983E2C-9F10-5A42-A2D1-0A8278A5541C}">
      <dgm:prSet/>
      <dgm:spPr/>
      <dgm:t>
        <a:bodyPr/>
        <a:lstStyle/>
        <a:p>
          <a:endParaRPr lang="es-MX"/>
        </a:p>
      </dgm:t>
    </dgm:pt>
    <dgm:pt modelId="{8BBDBF1F-DB5E-5C43-9D8D-2F5EED82C819}" type="pres">
      <dgm:prSet presAssocID="{9FA0C810-4DDE-5845-8B4E-002346FEE159}" presName="linear" presStyleCnt="0">
        <dgm:presLayoutVars>
          <dgm:animLvl val="lvl"/>
          <dgm:resizeHandles val="exact"/>
        </dgm:presLayoutVars>
      </dgm:prSet>
      <dgm:spPr/>
    </dgm:pt>
    <dgm:pt modelId="{6AA4A329-54BF-BA47-99D3-EE6D7C8DE0E0}" type="pres">
      <dgm:prSet presAssocID="{54E229A6-156B-734B-94D2-E1404F22CF2B}" presName="parentText" presStyleLbl="node1" presStyleIdx="0" presStyleCnt="3">
        <dgm:presLayoutVars>
          <dgm:chMax val="0"/>
          <dgm:bulletEnabled val="1"/>
        </dgm:presLayoutVars>
      </dgm:prSet>
      <dgm:spPr/>
    </dgm:pt>
    <dgm:pt modelId="{1932BECF-6C73-BF44-ABE0-5C717C4DF4E7}" type="pres">
      <dgm:prSet presAssocID="{54E229A6-156B-734B-94D2-E1404F22CF2B}" presName="childText" presStyleLbl="revTx" presStyleIdx="0" presStyleCnt="3">
        <dgm:presLayoutVars>
          <dgm:bulletEnabled val="1"/>
        </dgm:presLayoutVars>
      </dgm:prSet>
      <dgm:spPr/>
    </dgm:pt>
    <dgm:pt modelId="{4B76A22C-A2B5-5047-8B63-1517EB1241B7}" type="pres">
      <dgm:prSet presAssocID="{7305DF99-5A89-704A-B1A0-28CB3B57C42E}" presName="parentText" presStyleLbl="node1" presStyleIdx="1" presStyleCnt="3">
        <dgm:presLayoutVars>
          <dgm:chMax val="0"/>
          <dgm:bulletEnabled val="1"/>
        </dgm:presLayoutVars>
      </dgm:prSet>
      <dgm:spPr/>
    </dgm:pt>
    <dgm:pt modelId="{121494C0-44CC-8B4B-8B40-CE76264DE889}" type="pres">
      <dgm:prSet presAssocID="{7305DF99-5A89-704A-B1A0-28CB3B57C42E}" presName="childText" presStyleLbl="revTx" presStyleIdx="1" presStyleCnt="3">
        <dgm:presLayoutVars>
          <dgm:bulletEnabled val="1"/>
        </dgm:presLayoutVars>
      </dgm:prSet>
      <dgm:spPr/>
    </dgm:pt>
    <dgm:pt modelId="{B37DC50E-176D-7C45-BD22-C1EC63D6693D}" type="pres">
      <dgm:prSet presAssocID="{7181ED32-76DD-1646-9571-097ACF19652C}" presName="parentText" presStyleLbl="node1" presStyleIdx="2" presStyleCnt="3">
        <dgm:presLayoutVars>
          <dgm:chMax val="0"/>
          <dgm:bulletEnabled val="1"/>
        </dgm:presLayoutVars>
      </dgm:prSet>
      <dgm:spPr/>
    </dgm:pt>
    <dgm:pt modelId="{535DB646-0363-BA49-8343-772B6904C120}" type="pres">
      <dgm:prSet presAssocID="{7181ED32-76DD-1646-9571-097ACF19652C}" presName="childText" presStyleLbl="revTx" presStyleIdx="2" presStyleCnt="3">
        <dgm:presLayoutVars>
          <dgm:bulletEnabled val="1"/>
        </dgm:presLayoutVars>
      </dgm:prSet>
      <dgm:spPr/>
    </dgm:pt>
  </dgm:ptLst>
  <dgm:cxnLst>
    <dgm:cxn modelId="{80E84D0A-FB90-AF43-B504-9CB1D329CA83}" srcId="{7181ED32-76DD-1646-9571-097ACF19652C}" destId="{7C010693-A2D0-A345-B814-2978C8155402}" srcOrd="1" destOrd="0" parTransId="{A851D0F0-0E73-EB4F-A7D4-2E5537E12924}" sibTransId="{308F913B-ECBE-994E-8C92-4508B636808E}"/>
    <dgm:cxn modelId="{3B6FF710-A4BE-8D4B-84E3-B44D5AECC584}" type="presOf" srcId="{54E229A6-156B-734B-94D2-E1404F22CF2B}" destId="{6AA4A329-54BF-BA47-99D3-EE6D7C8DE0E0}" srcOrd="0" destOrd="0" presId="urn:microsoft.com/office/officeart/2005/8/layout/vList2"/>
    <dgm:cxn modelId="{5172C21B-CB1C-BC4A-8BDD-C65CF1A5184F}" type="presOf" srcId="{094D7C38-24C9-8149-B040-F24A8B19883B}" destId="{535DB646-0363-BA49-8343-772B6904C120}" srcOrd="0" destOrd="2" presId="urn:microsoft.com/office/officeart/2005/8/layout/vList2"/>
    <dgm:cxn modelId="{727C6F23-9E9F-2747-A28F-0BE7CB90344D}" type="presOf" srcId="{7181ED32-76DD-1646-9571-097ACF19652C}" destId="{B37DC50E-176D-7C45-BD22-C1EC63D6693D}" srcOrd="0" destOrd="0" presId="urn:microsoft.com/office/officeart/2005/8/layout/vList2"/>
    <dgm:cxn modelId="{A1983E2C-9F10-5A42-A2D1-0A8278A5541C}" srcId="{7181ED32-76DD-1646-9571-097ACF19652C}" destId="{094D7C38-24C9-8149-B040-F24A8B19883B}" srcOrd="2" destOrd="0" parTransId="{00CD080F-521F-4D41-B816-73E14895310C}" sibTransId="{6DDC1BD2-5A5F-8A4C-8CEC-4791737BC7A3}"/>
    <dgm:cxn modelId="{67E7AA32-4A03-D347-B467-3027204A98EF}" srcId="{54E229A6-156B-734B-94D2-E1404F22CF2B}" destId="{B46B7E4E-99C6-274C-ABB7-1F0AE694D594}" srcOrd="1" destOrd="0" parTransId="{BC19822D-A99E-604A-A5F2-13B0A41E0744}" sibTransId="{E0E18DA2-B021-5E40-A2E7-DCCBF6635F13}"/>
    <dgm:cxn modelId="{62269436-EF73-A346-8CD4-C9BFF251DF19}" type="presOf" srcId="{039C93C0-202C-7840-BC5B-1FCE65B9EC91}" destId="{121494C0-44CC-8B4B-8B40-CE76264DE889}" srcOrd="0" destOrd="1" presId="urn:microsoft.com/office/officeart/2005/8/layout/vList2"/>
    <dgm:cxn modelId="{A7D9E837-3451-A847-B45A-8EE4C4B45036}" type="presOf" srcId="{7305DF99-5A89-704A-B1A0-28CB3B57C42E}" destId="{4B76A22C-A2B5-5047-8B63-1517EB1241B7}" srcOrd="0" destOrd="0" presId="urn:microsoft.com/office/officeart/2005/8/layout/vList2"/>
    <dgm:cxn modelId="{1A653748-B06E-8F4E-9633-E078AA34A438}" type="presOf" srcId="{77FFDC65-E38D-8A4C-859B-D040EF70DC16}" destId="{1932BECF-6C73-BF44-ABE0-5C717C4DF4E7}" srcOrd="0" destOrd="2" presId="urn:microsoft.com/office/officeart/2005/8/layout/vList2"/>
    <dgm:cxn modelId="{7B5DE54F-30F8-A140-9BC9-69B7A5EB5550}" srcId="{7305DF99-5A89-704A-B1A0-28CB3B57C42E}" destId="{039C93C0-202C-7840-BC5B-1FCE65B9EC91}" srcOrd="1" destOrd="0" parTransId="{916D6B10-5D04-DD49-902C-9E792D4D7CA5}" sibTransId="{45C11839-9BA1-DE44-ADAF-0DCB2DAD2D74}"/>
    <dgm:cxn modelId="{8190B255-E0B4-2D4F-838C-F5935722B23E}" srcId="{54E229A6-156B-734B-94D2-E1404F22CF2B}" destId="{2E49B7A4-154D-DF44-AB15-4A71F07D4061}" srcOrd="0" destOrd="0" parTransId="{D1D45371-C516-6740-9C47-0241AB75EDC1}" sibTransId="{FBFE50E2-A160-DB4E-9D8A-2BBA66966681}"/>
    <dgm:cxn modelId="{B0C45258-6943-E14A-9B90-1887C27E0C9F}" srcId="{7181ED32-76DD-1646-9571-097ACF19652C}" destId="{9EB97DD9-0A1B-D940-ABF3-F21EB0065D30}" srcOrd="0" destOrd="0" parTransId="{BD9D6862-ACC6-FC4F-BA18-34A97F63CF18}" sibTransId="{F8B66716-3BA2-484F-946A-F135FCD3341E}"/>
    <dgm:cxn modelId="{DE18EA87-153F-E34A-A9D1-3E0753008F36}" srcId="{9FA0C810-4DDE-5845-8B4E-002346FEE159}" destId="{7305DF99-5A89-704A-B1A0-28CB3B57C42E}" srcOrd="1" destOrd="0" parTransId="{9963F552-D0C8-504C-8515-A9BAB11D4F44}" sibTransId="{7352C6D5-CCF3-C64C-BFE0-826F1A446760}"/>
    <dgm:cxn modelId="{CAC85491-D623-E645-8406-30AB3785BC50}" type="presOf" srcId="{9EB97DD9-0A1B-D940-ABF3-F21EB0065D30}" destId="{535DB646-0363-BA49-8343-772B6904C120}" srcOrd="0" destOrd="0" presId="urn:microsoft.com/office/officeart/2005/8/layout/vList2"/>
    <dgm:cxn modelId="{98B73EA1-CF01-F54D-9DA9-4E17BA0AC9A9}" type="presOf" srcId="{9FA0C810-4DDE-5845-8B4E-002346FEE159}" destId="{8BBDBF1F-DB5E-5C43-9D8D-2F5EED82C819}" srcOrd="0" destOrd="0" presId="urn:microsoft.com/office/officeart/2005/8/layout/vList2"/>
    <dgm:cxn modelId="{AF12F2BD-5924-6B4D-A26D-BC05ED7569B2}" srcId="{7305DF99-5A89-704A-B1A0-28CB3B57C42E}" destId="{258E7C00-3BE2-2A48-9BB9-3D84D6581EDB}" srcOrd="0" destOrd="0" parTransId="{6C93CBFE-85C7-AF4C-957A-618ADD2144BA}" sibTransId="{092C6B4F-C7AA-9B44-A438-640BB900B85D}"/>
    <dgm:cxn modelId="{99C930CC-85D9-CE49-8798-186A7BC4BAF9}" type="presOf" srcId="{B46B7E4E-99C6-274C-ABB7-1F0AE694D594}" destId="{1932BECF-6C73-BF44-ABE0-5C717C4DF4E7}" srcOrd="0" destOrd="1" presId="urn:microsoft.com/office/officeart/2005/8/layout/vList2"/>
    <dgm:cxn modelId="{2144DFD1-F9AF-4E47-AFDC-5649B06FC4EA}" type="presOf" srcId="{7C010693-A2D0-A345-B814-2978C8155402}" destId="{535DB646-0363-BA49-8343-772B6904C120}" srcOrd="0" destOrd="1" presId="urn:microsoft.com/office/officeart/2005/8/layout/vList2"/>
    <dgm:cxn modelId="{8365B6E5-4348-5342-82BE-5BE867079824}" type="presOf" srcId="{2E49B7A4-154D-DF44-AB15-4A71F07D4061}" destId="{1932BECF-6C73-BF44-ABE0-5C717C4DF4E7}" srcOrd="0" destOrd="0" presId="urn:microsoft.com/office/officeart/2005/8/layout/vList2"/>
    <dgm:cxn modelId="{D77D3DEF-03D9-6E49-97AC-60B3050350ED}" srcId="{9FA0C810-4DDE-5845-8B4E-002346FEE159}" destId="{54E229A6-156B-734B-94D2-E1404F22CF2B}" srcOrd="0" destOrd="0" parTransId="{63EB7119-6A4C-2E41-96A1-538CB1FF0CC8}" sibTransId="{33BDE6EC-E110-C142-BB5D-60FDDEAF2134}"/>
    <dgm:cxn modelId="{9F6020F3-51BA-1B48-8392-9BDA12891B5C}" type="presOf" srcId="{258E7C00-3BE2-2A48-9BB9-3D84D6581EDB}" destId="{121494C0-44CC-8B4B-8B40-CE76264DE889}" srcOrd="0" destOrd="0" presId="urn:microsoft.com/office/officeart/2005/8/layout/vList2"/>
    <dgm:cxn modelId="{9801A7FB-4079-AE40-B401-623E0269AF0B}" srcId="{54E229A6-156B-734B-94D2-E1404F22CF2B}" destId="{77FFDC65-E38D-8A4C-859B-D040EF70DC16}" srcOrd="2" destOrd="0" parTransId="{5C84DA4C-F53A-C74E-96B3-061257C981B7}" sibTransId="{1C3FE5B5-0738-A146-95A4-3D1C119E84DC}"/>
    <dgm:cxn modelId="{ACF89AFD-EC62-0B47-AEB1-7476E651A619}" srcId="{9FA0C810-4DDE-5845-8B4E-002346FEE159}" destId="{7181ED32-76DD-1646-9571-097ACF19652C}" srcOrd="2" destOrd="0" parTransId="{C5B2F066-763A-A44D-A856-CB38CE691E26}" sibTransId="{C375AD26-2511-3646-8508-9BA80D69F228}"/>
    <dgm:cxn modelId="{59611B2E-2353-ED4A-8BAA-CAA661E4D42B}" type="presParOf" srcId="{8BBDBF1F-DB5E-5C43-9D8D-2F5EED82C819}" destId="{6AA4A329-54BF-BA47-99D3-EE6D7C8DE0E0}" srcOrd="0" destOrd="0" presId="urn:microsoft.com/office/officeart/2005/8/layout/vList2"/>
    <dgm:cxn modelId="{7ED01BEF-B09D-C64A-A12E-6F85E8BFF737}" type="presParOf" srcId="{8BBDBF1F-DB5E-5C43-9D8D-2F5EED82C819}" destId="{1932BECF-6C73-BF44-ABE0-5C717C4DF4E7}" srcOrd="1" destOrd="0" presId="urn:microsoft.com/office/officeart/2005/8/layout/vList2"/>
    <dgm:cxn modelId="{321F31B3-C298-7C4F-A7FC-746DD8BC133F}" type="presParOf" srcId="{8BBDBF1F-DB5E-5C43-9D8D-2F5EED82C819}" destId="{4B76A22C-A2B5-5047-8B63-1517EB1241B7}" srcOrd="2" destOrd="0" presId="urn:microsoft.com/office/officeart/2005/8/layout/vList2"/>
    <dgm:cxn modelId="{9C88B91E-78EC-BA42-942F-B83E6EAB431C}" type="presParOf" srcId="{8BBDBF1F-DB5E-5C43-9D8D-2F5EED82C819}" destId="{121494C0-44CC-8B4B-8B40-CE76264DE889}" srcOrd="3" destOrd="0" presId="urn:microsoft.com/office/officeart/2005/8/layout/vList2"/>
    <dgm:cxn modelId="{D181B0CA-363A-0741-9A1F-41D4F854E307}" type="presParOf" srcId="{8BBDBF1F-DB5E-5C43-9D8D-2F5EED82C819}" destId="{B37DC50E-176D-7C45-BD22-C1EC63D6693D}" srcOrd="4" destOrd="0" presId="urn:microsoft.com/office/officeart/2005/8/layout/vList2"/>
    <dgm:cxn modelId="{72DF0C76-9979-DC4A-AA79-84BAC84C47D0}" type="presParOf" srcId="{8BBDBF1F-DB5E-5C43-9D8D-2F5EED82C819}" destId="{535DB646-0363-BA49-8343-772B6904C120}"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A0C810-4DDE-5845-8B4E-002346FEE15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D3F6FF40-899C-CC49-8CB5-14501C467BBA}">
      <dgm:prSet/>
      <dgm:spPr/>
      <dgm:t>
        <a:bodyPr/>
        <a:lstStyle/>
        <a:p>
          <a:r>
            <a:rPr lang="es-419"/>
            <a:t>Tsunami preparedness at protected wild areas in Costa Rica</a:t>
          </a:r>
          <a:endParaRPr lang="es-CR"/>
        </a:p>
      </dgm:t>
    </dgm:pt>
    <dgm:pt modelId="{C6C105D3-274F-2948-A793-47C99E64C34F}" type="parTrans" cxnId="{ED090DF4-BDD6-8A41-A0ED-F5A61B52FD0E}">
      <dgm:prSet/>
      <dgm:spPr/>
      <dgm:t>
        <a:bodyPr/>
        <a:lstStyle/>
        <a:p>
          <a:endParaRPr lang="es-MX"/>
        </a:p>
      </dgm:t>
    </dgm:pt>
    <dgm:pt modelId="{7431CFBC-6487-1D45-93E7-BA9F2F83E9C7}" type="sibTrans" cxnId="{ED090DF4-BDD6-8A41-A0ED-F5A61B52FD0E}">
      <dgm:prSet/>
      <dgm:spPr/>
      <dgm:t>
        <a:bodyPr/>
        <a:lstStyle/>
        <a:p>
          <a:endParaRPr lang="es-MX"/>
        </a:p>
      </dgm:t>
    </dgm:pt>
    <dgm:pt modelId="{3649B46A-BCD1-1541-8F5F-13C5024A2FE6}">
      <dgm:prSet/>
      <dgm:spPr/>
      <dgm:t>
        <a:bodyPr/>
        <a:lstStyle/>
        <a:p>
          <a:r>
            <a:rPr lang="es-CR" dirty="0"/>
            <a:t>2 new TR </a:t>
          </a:r>
          <a:r>
            <a:rPr lang="es-CR" dirty="0" err="1"/>
            <a:t>communities</a:t>
          </a:r>
          <a:r>
            <a:rPr lang="es-CR" dirty="0"/>
            <a:t> </a:t>
          </a:r>
          <a:r>
            <a:rPr lang="es-CR" dirty="0" err="1"/>
            <a:t>adjacent</a:t>
          </a:r>
          <a:r>
            <a:rPr lang="es-CR" dirty="0"/>
            <a:t> </a:t>
          </a:r>
          <a:r>
            <a:rPr lang="es-CR" dirty="0" err="1"/>
            <a:t>to</a:t>
          </a:r>
          <a:r>
            <a:rPr lang="es-CR" dirty="0"/>
            <a:t> </a:t>
          </a:r>
          <a:r>
            <a:rPr lang="es-CR" dirty="0" err="1"/>
            <a:t>Protected</a:t>
          </a:r>
          <a:r>
            <a:rPr lang="es-CR" dirty="0"/>
            <a:t> </a:t>
          </a:r>
          <a:r>
            <a:rPr lang="es-CR" dirty="0" err="1"/>
            <a:t>Areas</a:t>
          </a:r>
          <a:r>
            <a:rPr lang="es-CR" dirty="0"/>
            <a:t> in Costa Rica and 6 more </a:t>
          </a:r>
          <a:r>
            <a:rPr lang="es-CR" dirty="0" err="1"/>
            <a:t>working</a:t>
          </a:r>
          <a:r>
            <a:rPr lang="es-CR" dirty="0"/>
            <a:t> in </a:t>
          </a:r>
          <a:r>
            <a:rPr lang="es-CR" dirty="0" err="1"/>
            <a:t>indicators</a:t>
          </a:r>
          <a:endParaRPr lang="es-CR" dirty="0"/>
        </a:p>
      </dgm:t>
    </dgm:pt>
    <dgm:pt modelId="{63F5ED84-B225-1F40-8499-42234DC3DBFC}" type="parTrans" cxnId="{A64863D6-0DC8-BB44-8F42-B62054067BA7}">
      <dgm:prSet/>
      <dgm:spPr/>
      <dgm:t>
        <a:bodyPr/>
        <a:lstStyle/>
        <a:p>
          <a:endParaRPr lang="es-MX"/>
        </a:p>
      </dgm:t>
    </dgm:pt>
    <dgm:pt modelId="{6C170F7E-4B55-5749-AF1D-B819F9B99B6F}" type="sibTrans" cxnId="{A64863D6-0DC8-BB44-8F42-B62054067BA7}">
      <dgm:prSet/>
      <dgm:spPr/>
      <dgm:t>
        <a:bodyPr/>
        <a:lstStyle/>
        <a:p>
          <a:endParaRPr lang="es-MX"/>
        </a:p>
      </dgm:t>
    </dgm:pt>
    <dgm:pt modelId="{BEDE1188-5D50-E348-9ED5-C03B1B98F921}">
      <dgm:prSet/>
      <dgm:spPr/>
      <dgm:t>
        <a:bodyPr/>
        <a:lstStyle/>
        <a:p>
          <a:r>
            <a:rPr lang="es-419" dirty="0"/>
            <a:t>Working on guides to replicate further and ensure sustainability</a:t>
          </a:r>
          <a:endParaRPr lang="es-CR" dirty="0"/>
        </a:p>
      </dgm:t>
    </dgm:pt>
    <dgm:pt modelId="{EA58520B-657B-6C4D-B8D3-A2AF761323C2}" type="parTrans" cxnId="{466DE2E3-80B4-144D-B96E-970356174D76}">
      <dgm:prSet/>
      <dgm:spPr/>
      <dgm:t>
        <a:bodyPr/>
        <a:lstStyle/>
        <a:p>
          <a:endParaRPr lang="es-MX"/>
        </a:p>
      </dgm:t>
    </dgm:pt>
    <dgm:pt modelId="{24C8296D-DA31-7B46-A3D5-386A5DE74187}" type="sibTrans" cxnId="{466DE2E3-80B4-144D-B96E-970356174D76}">
      <dgm:prSet/>
      <dgm:spPr/>
      <dgm:t>
        <a:bodyPr/>
        <a:lstStyle/>
        <a:p>
          <a:endParaRPr lang="es-MX"/>
        </a:p>
      </dgm:t>
    </dgm:pt>
    <dgm:pt modelId="{AC2F4207-68A9-2B47-BB40-FA882034EDDA}">
      <dgm:prSet/>
      <dgm:spPr/>
      <dgm:t>
        <a:bodyPr/>
        <a:lstStyle/>
        <a:p>
          <a:r>
            <a:rPr lang="es-CR" dirty="0"/>
            <a:t>Open GTS</a:t>
          </a:r>
        </a:p>
      </dgm:t>
    </dgm:pt>
    <dgm:pt modelId="{8DC88FA7-55FB-6D42-9948-71C2C585DD7A}" type="parTrans" cxnId="{E7F4D371-CF1F-0C4C-88E5-1D41042A37C3}">
      <dgm:prSet/>
      <dgm:spPr/>
      <dgm:t>
        <a:bodyPr/>
        <a:lstStyle/>
        <a:p>
          <a:endParaRPr lang="es-MX"/>
        </a:p>
      </dgm:t>
    </dgm:pt>
    <dgm:pt modelId="{984D0ABF-F963-9F40-BF76-9305EBFED9FD}" type="sibTrans" cxnId="{E7F4D371-CF1F-0C4C-88E5-1D41042A37C3}">
      <dgm:prSet/>
      <dgm:spPr/>
      <dgm:t>
        <a:bodyPr/>
        <a:lstStyle/>
        <a:p>
          <a:endParaRPr lang="es-MX"/>
        </a:p>
      </dgm:t>
    </dgm:pt>
    <dgm:pt modelId="{BC0F1BD0-8AFD-344E-80D1-977633B9E388}">
      <dgm:prSet/>
      <dgm:spPr/>
      <dgm:t>
        <a:bodyPr/>
        <a:lstStyle/>
        <a:p>
          <a:r>
            <a:rPr lang="es-419"/>
            <a:t>Succeeded on Uncrewed surface vehicle (USV) data exchange</a:t>
          </a:r>
          <a:endParaRPr lang="es-CR" dirty="0"/>
        </a:p>
      </dgm:t>
    </dgm:pt>
    <dgm:pt modelId="{392437A6-F9A1-994F-910D-05E9CBF8B7A9}" type="parTrans" cxnId="{19578798-F673-4F4E-B5FE-C616328BE5FC}">
      <dgm:prSet/>
      <dgm:spPr/>
      <dgm:t>
        <a:bodyPr/>
        <a:lstStyle/>
        <a:p>
          <a:endParaRPr lang="es-MX"/>
        </a:p>
      </dgm:t>
    </dgm:pt>
    <dgm:pt modelId="{0C092B54-BFDF-3D40-A459-288A278DDDE1}" type="sibTrans" cxnId="{19578798-F673-4F4E-B5FE-C616328BE5FC}">
      <dgm:prSet/>
      <dgm:spPr/>
      <dgm:t>
        <a:bodyPr/>
        <a:lstStyle/>
        <a:p>
          <a:endParaRPr lang="es-MX"/>
        </a:p>
      </dgm:t>
    </dgm:pt>
    <dgm:pt modelId="{7A721F8B-4CDE-6B42-AEC8-A54A4A785BC9}">
      <dgm:prSet/>
      <dgm:spPr/>
      <dgm:t>
        <a:bodyPr/>
        <a:lstStyle/>
        <a:p>
          <a:r>
            <a:rPr lang="es-419"/>
            <a:t>Supported pilot with Science Research on Commercial Ships</a:t>
          </a:r>
          <a:endParaRPr lang="es-CR" dirty="0"/>
        </a:p>
      </dgm:t>
    </dgm:pt>
    <dgm:pt modelId="{A5E0E616-DE21-7D41-91A5-0B6394B152CA}" type="parTrans" cxnId="{7CA59CB9-6E16-854D-BDEA-5DBBE877E7D2}">
      <dgm:prSet/>
      <dgm:spPr/>
      <dgm:t>
        <a:bodyPr/>
        <a:lstStyle/>
        <a:p>
          <a:endParaRPr lang="es-MX"/>
        </a:p>
      </dgm:t>
    </dgm:pt>
    <dgm:pt modelId="{51B927EB-E5A8-DE44-9B1C-C106AAB5A481}" type="sibTrans" cxnId="{7CA59CB9-6E16-854D-BDEA-5DBBE877E7D2}">
      <dgm:prSet/>
      <dgm:spPr/>
      <dgm:t>
        <a:bodyPr/>
        <a:lstStyle/>
        <a:p>
          <a:endParaRPr lang="es-MX"/>
        </a:p>
      </dgm:t>
    </dgm:pt>
    <dgm:pt modelId="{8A3AAE7C-D283-9D46-A9A4-6B5829393C66}">
      <dgm:prSet/>
      <dgm:spPr/>
      <dgm:t>
        <a:bodyPr/>
        <a:lstStyle/>
        <a:p>
          <a:r>
            <a:rPr lang="es-419"/>
            <a:t>Working with OceanSync to pilot exchange of weather data from commercial ships</a:t>
          </a:r>
          <a:endParaRPr lang="es-CR" dirty="0"/>
        </a:p>
      </dgm:t>
    </dgm:pt>
    <dgm:pt modelId="{0A9A1C1B-C49A-2046-9D4F-788C95358380}" type="parTrans" cxnId="{1CBC239C-150C-FB41-B561-CECE109BEBBB}">
      <dgm:prSet/>
      <dgm:spPr/>
      <dgm:t>
        <a:bodyPr/>
        <a:lstStyle/>
        <a:p>
          <a:endParaRPr lang="es-MX"/>
        </a:p>
      </dgm:t>
    </dgm:pt>
    <dgm:pt modelId="{669865AE-E869-8C46-8E73-A9B90D3E8C44}" type="sibTrans" cxnId="{1CBC239C-150C-FB41-B561-CECE109BEBBB}">
      <dgm:prSet/>
      <dgm:spPr/>
      <dgm:t>
        <a:bodyPr/>
        <a:lstStyle/>
        <a:p>
          <a:endParaRPr lang="es-MX"/>
        </a:p>
      </dgm:t>
    </dgm:pt>
    <dgm:pt modelId="{92BAF595-70BC-EE4D-9755-3ECF7ACE59E9}">
      <dgm:prSet/>
      <dgm:spPr/>
      <dgm:t>
        <a:bodyPr/>
        <a:lstStyle/>
        <a:p>
          <a:r>
            <a:rPr lang="es-419" dirty="0"/>
            <a:t>Placed data from 45 fishing vessels onto the GTS</a:t>
          </a:r>
          <a:endParaRPr lang="es-CR" dirty="0"/>
        </a:p>
      </dgm:t>
    </dgm:pt>
    <dgm:pt modelId="{F58E9268-24BF-5E4B-8B97-B2FAACE4EA36}" type="parTrans" cxnId="{BCD75F5B-6C0E-A345-9244-E1FACAE99050}">
      <dgm:prSet/>
      <dgm:spPr/>
      <dgm:t>
        <a:bodyPr/>
        <a:lstStyle/>
        <a:p>
          <a:endParaRPr lang="es-MX"/>
        </a:p>
      </dgm:t>
    </dgm:pt>
    <dgm:pt modelId="{92C8D895-324D-4846-ADC9-1F3390D48AAA}" type="sibTrans" cxnId="{BCD75F5B-6C0E-A345-9244-E1FACAE99050}">
      <dgm:prSet/>
      <dgm:spPr/>
      <dgm:t>
        <a:bodyPr/>
        <a:lstStyle/>
        <a:p>
          <a:endParaRPr lang="es-MX"/>
        </a:p>
      </dgm:t>
    </dgm:pt>
    <dgm:pt modelId="{7B609F29-0EC9-8B49-ACC5-151E800BD369}">
      <dgm:prSet/>
      <dgm:spPr/>
      <dgm:t>
        <a:bodyPr/>
        <a:lstStyle/>
        <a:p>
          <a:r>
            <a:rPr lang="en-US" dirty="0"/>
            <a:t>I</a:t>
          </a:r>
          <a:r>
            <a:rPr lang="es-419" dirty="0"/>
            <a:t>ntegrating Coastal Hazard Warning Systems for Tropical Americas and Caribbean (TAC)</a:t>
          </a:r>
          <a:endParaRPr lang="es-CR" dirty="0"/>
        </a:p>
      </dgm:t>
    </dgm:pt>
    <dgm:pt modelId="{9AC4D129-F664-594C-960E-295DF1A13E37}" type="parTrans" cxnId="{CAF19DFC-2578-DD44-8085-C8BC0D7868AE}">
      <dgm:prSet/>
      <dgm:spPr/>
      <dgm:t>
        <a:bodyPr/>
        <a:lstStyle/>
        <a:p>
          <a:endParaRPr lang="es-MX"/>
        </a:p>
      </dgm:t>
    </dgm:pt>
    <dgm:pt modelId="{20C2148E-0BC6-B648-A2B2-5A24FF468EFF}" type="sibTrans" cxnId="{CAF19DFC-2578-DD44-8085-C8BC0D7868AE}">
      <dgm:prSet/>
      <dgm:spPr/>
      <dgm:t>
        <a:bodyPr/>
        <a:lstStyle/>
        <a:p>
          <a:endParaRPr lang="es-MX"/>
        </a:p>
      </dgm:t>
    </dgm:pt>
    <dgm:pt modelId="{D6017A3D-BE74-A940-A4CE-A9F7126DD77D}">
      <dgm:prSet/>
      <dgm:spPr/>
      <dgm:t>
        <a:bodyPr/>
        <a:lstStyle/>
        <a:p>
          <a:r>
            <a:rPr lang="es-419" dirty="0"/>
            <a:t>I</a:t>
          </a:r>
          <a:r>
            <a:rPr lang="en-US" dirty="0"/>
            <a:t>OCARIBE document </a:t>
          </a:r>
          <a:r>
            <a:rPr lang="en-US" u="sng" dirty="0">
              <a:hlinkClick xmlns:r="http://schemas.openxmlformats.org/officeDocument/2006/relationships" r:id="rId1"/>
            </a:rPr>
            <a:t>Building a Roadmap for the implementation of the Ocean Decade in the Tropical Americas and Caribbean (TAC) Region</a:t>
          </a:r>
          <a:r>
            <a:rPr lang="en-US" dirty="0"/>
            <a:t> was presented at the Latin American and Caribbean Open Science Forum in San Andres, Colombia</a:t>
          </a:r>
          <a:endParaRPr lang="es-CR" dirty="0"/>
        </a:p>
      </dgm:t>
    </dgm:pt>
    <dgm:pt modelId="{8F553A33-0737-4947-9942-0A0E3B2EC87C}" type="parTrans" cxnId="{83B63A81-0D5E-5944-9607-D7C37C655593}">
      <dgm:prSet/>
      <dgm:spPr/>
      <dgm:t>
        <a:bodyPr/>
        <a:lstStyle/>
        <a:p>
          <a:endParaRPr lang="es-MX"/>
        </a:p>
      </dgm:t>
    </dgm:pt>
    <dgm:pt modelId="{FD9ECA6B-749E-2F48-82D3-ABB136298FC0}" type="sibTrans" cxnId="{83B63A81-0D5E-5944-9607-D7C37C655593}">
      <dgm:prSet/>
      <dgm:spPr/>
      <dgm:t>
        <a:bodyPr/>
        <a:lstStyle/>
        <a:p>
          <a:endParaRPr lang="es-MX"/>
        </a:p>
      </dgm:t>
    </dgm:pt>
    <dgm:pt modelId="{8BBDBF1F-DB5E-5C43-9D8D-2F5EED82C819}" type="pres">
      <dgm:prSet presAssocID="{9FA0C810-4DDE-5845-8B4E-002346FEE159}" presName="linear" presStyleCnt="0">
        <dgm:presLayoutVars>
          <dgm:animLvl val="lvl"/>
          <dgm:resizeHandles val="exact"/>
        </dgm:presLayoutVars>
      </dgm:prSet>
      <dgm:spPr/>
    </dgm:pt>
    <dgm:pt modelId="{A8FBD968-C5A0-4D46-804B-58BE3A9DD8C1}" type="pres">
      <dgm:prSet presAssocID="{D3F6FF40-899C-CC49-8CB5-14501C467BBA}" presName="parentText" presStyleLbl="node1" presStyleIdx="0" presStyleCnt="3">
        <dgm:presLayoutVars>
          <dgm:chMax val="0"/>
          <dgm:bulletEnabled val="1"/>
        </dgm:presLayoutVars>
      </dgm:prSet>
      <dgm:spPr/>
    </dgm:pt>
    <dgm:pt modelId="{C5BD638B-F718-7247-A593-65E2C4BE267E}" type="pres">
      <dgm:prSet presAssocID="{D3F6FF40-899C-CC49-8CB5-14501C467BBA}" presName="childText" presStyleLbl="revTx" presStyleIdx="0" presStyleCnt="3">
        <dgm:presLayoutVars>
          <dgm:bulletEnabled val="1"/>
        </dgm:presLayoutVars>
      </dgm:prSet>
      <dgm:spPr/>
    </dgm:pt>
    <dgm:pt modelId="{9D998D15-83C5-FB42-9609-776D3C3CC67D}" type="pres">
      <dgm:prSet presAssocID="{AC2F4207-68A9-2B47-BB40-FA882034EDDA}" presName="parentText" presStyleLbl="node1" presStyleIdx="1" presStyleCnt="3">
        <dgm:presLayoutVars>
          <dgm:chMax val="0"/>
          <dgm:bulletEnabled val="1"/>
        </dgm:presLayoutVars>
      </dgm:prSet>
      <dgm:spPr/>
    </dgm:pt>
    <dgm:pt modelId="{9A546724-D4F2-F648-B242-F1F9B0E7F7EB}" type="pres">
      <dgm:prSet presAssocID="{AC2F4207-68A9-2B47-BB40-FA882034EDDA}" presName="childText" presStyleLbl="revTx" presStyleIdx="1" presStyleCnt="3">
        <dgm:presLayoutVars>
          <dgm:bulletEnabled val="1"/>
        </dgm:presLayoutVars>
      </dgm:prSet>
      <dgm:spPr/>
    </dgm:pt>
    <dgm:pt modelId="{545AAB42-C8B3-9F4E-AD99-043487BACF14}" type="pres">
      <dgm:prSet presAssocID="{7B609F29-0EC9-8B49-ACC5-151E800BD369}" presName="parentText" presStyleLbl="node1" presStyleIdx="2" presStyleCnt="3">
        <dgm:presLayoutVars>
          <dgm:chMax val="0"/>
          <dgm:bulletEnabled val="1"/>
        </dgm:presLayoutVars>
      </dgm:prSet>
      <dgm:spPr/>
    </dgm:pt>
    <dgm:pt modelId="{B6D173B2-04DB-0049-AA89-C8C40B8952A6}" type="pres">
      <dgm:prSet presAssocID="{7B609F29-0EC9-8B49-ACC5-151E800BD369}" presName="childText" presStyleLbl="revTx" presStyleIdx="2" presStyleCnt="3">
        <dgm:presLayoutVars>
          <dgm:bulletEnabled val="1"/>
        </dgm:presLayoutVars>
      </dgm:prSet>
      <dgm:spPr/>
    </dgm:pt>
  </dgm:ptLst>
  <dgm:cxnLst>
    <dgm:cxn modelId="{9004EC07-D341-0C4B-9F24-46526A9F2552}" type="presOf" srcId="{92BAF595-70BC-EE4D-9755-3ECF7ACE59E9}" destId="{9A546724-D4F2-F648-B242-F1F9B0E7F7EB}" srcOrd="0" destOrd="3" presId="urn:microsoft.com/office/officeart/2005/8/layout/vList2"/>
    <dgm:cxn modelId="{5ACED924-6863-C94B-8CAE-39AD9A3E02BE}" type="presOf" srcId="{8A3AAE7C-D283-9D46-A9A4-6B5829393C66}" destId="{9A546724-D4F2-F648-B242-F1F9B0E7F7EB}" srcOrd="0" destOrd="2" presId="urn:microsoft.com/office/officeart/2005/8/layout/vList2"/>
    <dgm:cxn modelId="{5ABBE526-B055-9C42-8BAD-705C40BB7940}" type="presOf" srcId="{7A721F8B-4CDE-6B42-AEC8-A54A4A785BC9}" destId="{9A546724-D4F2-F648-B242-F1F9B0E7F7EB}" srcOrd="0" destOrd="1" presId="urn:microsoft.com/office/officeart/2005/8/layout/vList2"/>
    <dgm:cxn modelId="{13D20C37-E1CE-024F-80A4-0A86C3DD4CCD}" type="presOf" srcId="{AC2F4207-68A9-2B47-BB40-FA882034EDDA}" destId="{9D998D15-83C5-FB42-9609-776D3C3CC67D}" srcOrd="0" destOrd="0" presId="urn:microsoft.com/office/officeart/2005/8/layout/vList2"/>
    <dgm:cxn modelId="{BCD75F5B-6C0E-A345-9244-E1FACAE99050}" srcId="{AC2F4207-68A9-2B47-BB40-FA882034EDDA}" destId="{92BAF595-70BC-EE4D-9755-3ECF7ACE59E9}" srcOrd="3" destOrd="0" parTransId="{F58E9268-24BF-5E4B-8B97-B2FAACE4EA36}" sibTransId="{92C8D895-324D-4846-ADC9-1F3390D48AAA}"/>
    <dgm:cxn modelId="{E7F4D371-CF1F-0C4C-88E5-1D41042A37C3}" srcId="{9FA0C810-4DDE-5845-8B4E-002346FEE159}" destId="{AC2F4207-68A9-2B47-BB40-FA882034EDDA}" srcOrd="1" destOrd="0" parTransId="{8DC88FA7-55FB-6D42-9948-71C2C585DD7A}" sibTransId="{984D0ABF-F963-9F40-BF76-9305EBFED9FD}"/>
    <dgm:cxn modelId="{83B63A81-0D5E-5944-9607-D7C37C655593}" srcId="{7B609F29-0EC9-8B49-ACC5-151E800BD369}" destId="{D6017A3D-BE74-A940-A4CE-A9F7126DD77D}" srcOrd="0" destOrd="0" parTransId="{8F553A33-0737-4947-9942-0A0E3B2EC87C}" sibTransId="{FD9ECA6B-749E-2F48-82D3-ABB136298FC0}"/>
    <dgm:cxn modelId="{E9A9D691-7EFD-1740-AB7E-774620912F63}" type="presOf" srcId="{BC0F1BD0-8AFD-344E-80D1-977633B9E388}" destId="{9A546724-D4F2-F648-B242-F1F9B0E7F7EB}" srcOrd="0" destOrd="0" presId="urn:microsoft.com/office/officeart/2005/8/layout/vList2"/>
    <dgm:cxn modelId="{E919F691-51DC-8F4B-AFBB-3FD63086D202}" type="presOf" srcId="{3649B46A-BCD1-1541-8F5F-13C5024A2FE6}" destId="{C5BD638B-F718-7247-A593-65E2C4BE267E}" srcOrd="0" destOrd="0" presId="urn:microsoft.com/office/officeart/2005/8/layout/vList2"/>
    <dgm:cxn modelId="{3E323A97-85D5-E445-8A36-DD2AF221CBA7}" type="presOf" srcId="{7B609F29-0EC9-8B49-ACC5-151E800BD369}" destId="{545AAB42-C8B3-9F4E-AD99-043487BACF14}" srcOrd="0" destOrd="0" presId="urn:microsoft.com/office/officeart/2005/8/layout/vList2"/>
    <dgm:cxn modelId="{19578798-F673-4F4E-B5FE-C616328BE5FC}" srcId="{AC2F4207-68A9-2B47-BB40-FA882034EDDA}" destId="{BC0F1BD0-8AFD-344E-80D1-977633B9E388}" srcOrd="0" destOrd="0" parTransId="{392437A6-F9A1-994F-910D-05E9CBF8B7A9}" sibTransId="{0C092B54-BFDF-3D40-A459-288A278DDDE1}"/>
    <dgm:cxn modelId="{1CBC239C-150C-FB41-B561-CECE109BEBBB}" srcId="{AC2F4207-68A9-2B47-BB40-FA882034EDDA}" destId="{8A3AAE7C-D283-9D46-A9A4-6B5829393C66}" srcOrd="2" destOrd="0" parTransId="{0A9A1C1B-C49A-2046-9D4F-788C95358380}" sibTransId="{669865AE-E869-8C46-8E73-A9B90D3E8C44}"/>
    <dgm:cxn modelId="{98B73EA1-CF01-F54D-9DA9-4E17BA0AC9A9}" type="presOf" srcId="{9FA0C810-4DDE-5845-8B4E-002346FEE159}" destId="{8BBDBF1F-DB5E-5C43-9D8D-2F5EED82C819}" srcOrd="0" destOrd="0" presId="urn:microsoft.com/office/officeart/2005/8/layout/vList2"/>
    <dgm:cxn modelId="{7CA59CB9-6E16-854D-BDEA-5DBBE877E7D2}" srcId="{AC2F4207-68A9-2B47-BB40-FA882034EDDA}" destId="{7A721F8B-4CDE-6B42-AEC8-A54A4A785BC9}" srcOrd="1" destOrd="0" parTransId="{A5E0E616-DE21-7D41-91A5-0B6394B152CA}" sibTransId="{51B927EB-E5A8-DE44-9B1C-C106AAB5A481}"/>
    <dgm:cxn modelId="{A64863D6-0DC8-BB44-8F42-B62054067BA7}" srcId="{D3F6FF40-899C-CC49-8CB5-14501C467BBA}" destId="{3649B46A-BCD1-1541-8F5F-13C5024A2FE6}" srcOrd="0" destOrd="0" parTransId="{63F5ED84-B225-1F40-8499-42234DC3DBFC}" sibTransId="{6C170F7E-4B55-5749-AF1D-B819F9B99B6F}"/>
    <dgm:cxn modelId="{ABB26AD6-CD18-6C48-83F1-A6602530E196}" type="presOf" srcId="{D3F6FF40-899C-CC49-8CB5-14501C467BBA}" destId="{A8FBD968-C5A0-4D46-804B-58BE3A9DD8C1}" srcOrd="0" destOrd="0" presId="urn:microsoft.com/office/officeart/2005/8/layout/vList2"/>
    <dgm:cxn modelId="{2A08D7D7-22DF-BB4E-A561-B675C98AE489}" type="presOf" srcId="{BEDE1188-5D50-E348-9ED5-C03B1B98F921}" destId="{C5BD638B-F718-7247-A593-65E2C4BE267E}" srcOrd="0" destOrd="1" presId="urn:microsoft.com/office/officeart/2005/8/layout/vList2"/>
    <dgm:cxn modelId="{466DE2E3-80B4-144D-B96E-970356174D76}" srcId="{D3F6FF40-899C-CC49-8CB5-14501C467BBA}" destId="{BEDE1188-5D50-E348-9ED5-C03B1B98F921}" srcOrd="1" destOrd="0" parTransId="{EA58520B-657B-6C4D-B8D3-A2AF761323C2}" sibTransId="{24C8296D-DA31-7B46-A3D5-386A5DE74187}"/>
    <dgm:cxn modelId="{78D6EDF3-1E21-8644-A902-032961D13012}" type="presOf" srcId="{D6017A3D-BE74-A940-A4CE-A9F7126DD77D}" destId="{B6D173B2-04DB-0049-AA89-C8C40B8952A6}" srcOrd="0" destOrd="0" presId="urn:microsoft.com/office/officeart/2005/8/layout/vList2"/>
    <dgm:cxn modelId="{ED090DF4-BDD6-8A41-A0ED-F5A61B52FD0E}" srcId="{9FA0C810-4DDE-5845-8B4E-002346FEE159}" destId="{D3F6FF40-899C-CC49-8CB5-14501C467BBA}" srcOrd="0" destOrd="0" parTransId="{C6C105D3-274F-2948-A793-47C99E64C34F}" sibTransId="{7431CFBC-6487-1D45-93E7-BA9F2F83E9C7}"/>
    <dgm:cxn modelId="{CAF19DFC-2578-DD44-8085-C8BC0D7868AE}" srcId="{9FA0C810-4DDE-5845-8B4E-002346FEE159}" destId="{7B609F29-0EC9-8B49-ACC5-151E800BD369}" srcOrd="2" destOrd="0" parTransId="{9AC4D129-F664-594C-960E-295DF1A13E37}" sibTransId="{20C2148E-0BC6-B648-A2B2-5A24FF468EFF}"/>
    <dgm:cxn modelId="{D6442397-E04A-3845-B2D2-2DE7A07DA435}" type="presParOf" srcId="{8BBDBF1F-DB5E-5C43-9D8D-2F5EED82C819}" destId="{A8FBD968-C5A0-4D46-804B-58BE3A9DD8C1}" srcOrd="0" destOrd="0" presId="urn:microsoft.com/office/officeart/2005/8/layout/vList2"/>
    <dgm:cxn modelId="{DF68A65C-74A0-6149-8608-A762DD7750E1}" type="presParOf" srcId="{8BBDBF1F-DB5E-5C43-9D8D-2F5EED82C819}" destId="{C5BD638B-F718-7247-A593-65E2C4BE267E}" srcOrd="1" destOrd="0" presId="urn:microsoft.com/office/officeart/2005/8/layout/vList2"/>
    <dgm:cxn modelId="{2987FA40-EA8C-ED4B-8274-4CD1A87155FE}" type="presParOf" srcId="{8BBDBF1F-DB5E-5C43-9D8D-2F5EED82C819}" destId="{9D998D15-83C5-FB42-9609-776D3C3CC67D}" srcOrd="2" destOrd="0" presId="urn:microsoft.com/office/officeart/2005/8/layout/vList2"/>
    <dgm:cxn modelId="{848BC561-CFA4-2940-A435-BD159109CF01}" type="presParOf" srcId="{8BBDBF1F-DB5E-5C43-9D8D-2F5EED82C819}" destId="{9A546724-D4F2-F648-B242-F1F9B0E7F7EB}" srcOrd="3" destOrd="0" presId="urn:microsoft.com/office/officeart/2005/8/layout/vList2"/>
    <dgm:cxn modelId="{B82A370F-712A-A043-84E9-BF766E097B04}" type="presParOf" srcId="{8BBDBF1F-DB5E-5C43-9D8D-2F5EED82C819}" destId="{545AAB42-C8B3-9F4E-AD99-043487BACF14}" srcOrd="4" destOrd="0" presId="urn:microsoft.com/office/officeart/2005/8/layout/vList2"/>
    <dgm:cxn modelId="{7B439CF6-37E1-2D42-BE8F-F6591C1F776C}" type="presParOf" srcId="{8BBDBF1F-DB5E-5C43-9D8D-2F5EED82C819}" destId="{B6D173B2-04DB-0049-AA89-C8C40B8952A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C98134-8296-C847-87CB-FFB73835FE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15D406F-C5E5-7D43-8412-D32CF32572A4}">
      <dgm:prSet/>
      <dgm:spPr/>
      <dgm:t>
        <a:bodyPr/>
        <a:lstStyle/>
        <a:p>
          <a:r>
            <a:rPr lang="es-419"/>
            <a:t>Potential coastal area of Indonesia Mountain Anak Krakatau, Sunda Strait</a:t>
          </a:r>
          <a:endParaRPr lang="es-CR"/>
        </a:p>
      </dgm:t>
    </dgm:pt>
    <dgm:pt modelId="{ABD8B8D5-8B9E-5E42-9876-71463FD66936}" type="parTrans" cxnId="{4B00138B-FCB8-7E4E-8845-555DDBDDCC01}">
      <dgm:prSet/>
      <dgm:spPr/>
      <dgm:t>
        <a:bodyPr/>
        <a:lstStyle/>
        <a:p>
          <a:endParaRPr lang="es-MX"/>
        </a:p>
      </dgm:t>
    </dgm:pt>
    <dgm:pt modelId="{57FEF71E-14BC-5D4F-A153-E0DD89BA5114}" type="sibTrans" cxnId="{4B00138B-FCB8-7E4E-8845-555DDBDDCC01}">
      <dgm:prSet/>
      <dgm:spPr/>
      <dgm:t>
        <a:bodyPr/>
        <a:lstStyle/>
        <a:p>
          <a:endParaRPr lang="es-MX"/>
        </a:p>
      </dgm:t>
    </dgm:pt>
    <dgm:pt modelId="{F8ECB028-A26C-0544-8A44-61B23BC1409E}">
      <dgm:prSet/>
      <dgm:spPr/>
      <dgm:t>
        <a:bodyPr/>
        <a:lstStyle/>
        <a:p>
          <a:r>
            <a:rPr lang="es-419"/>
            <a:t>Tsunami evacuation maps</a:t>
          </a:r>
          <a:endParaRPr lang="es-CR"/>
        </a:p>
      </dgm:t>
    </dgm:pt>
    <dgm:pt modelId="{B95ECA71-B571-AD45-9B05-F8CC0E5C11F7}" type="parTrans" cxnId="{6749F56D-892E-894A-A0CB-91C831AFF87D}">
      <dgm:prSet/>
      <dgm:spPr/>
      <dgm:t>
        <a:bodyPr/>
        <a:lstStyle/>
        <a:p>
          <a:endParaRPr lang="es-MX"/>
        </a:p>
      </dgm:t>
    </dgm:pt>
    <dgm:pt modelId="{D9920070-4C58-5B4F-9A13-C197F13CC50B}" type="sibTrans" cxnId="{6749F56D-892E-894A-A0CB-91C831AFF87D}">
      <dgm:prSet/>
      <dgm:spPr/>
      <dgm:t>
        <a:bodyPr/>
        <a:lstStyle/>
        <a:p>
          <a:endParaRPr lang="es-MX"/>
        </a:p>
      </dgm:t>
    </dgm:pt>
    <dgm:pt modelId="{5497D785-EB51-1944-AD2C-F10EB2ABC460}">
      <dgm:prSet/>
      <dgm:spPr/>
      <dgm:t>
        <a:bodyPr/>
        <a:lstStyle/>
        <a:p>
          <a:r>
            <a:rPr lang="es-419" dirty="0"/>
            <a:t>Awareness training</a:t>
          </a:r>
          <a:endParaRPr lang="es-CR" dirty="0"/>
        </a:p>
      </dgm:t>
    </dgm:pt>
    <dgm:pt modelId="{445BC0EF-D396-5C40-AB05-E08E35C8BCFF}" type="parTrans" cxnId="{F0CCE6DE-5DE6-6D4D-BED2-C01DF93674E5}">
      <dgm:prSet/>
      <dgm:spPr/>
      <dgm:t>
        <a:bodyPr/>
        <a:lstStyle/>
        <a:p>
          <a:endParaRPr lang="es-MX"/>
        </a:p>
      </dgm:t>
    </dgm:pt>
    <dgm:pt modelId="{F5749B96-F69D-354F-9629-F93DDA3266EE}" type="sibTrans" cxnId="{F0CCE6DE-5DE6-6D4D-BED2-C01DF93674E5}">
      <dgm:prSet/>
      <dgm:spPr/>
      <dgm:t>
        <a:bodyPr/>
        <a:lstStyle/>
        <a:p>
          <a:endParaRPr lang="es-MX"/>
        </a:p>
      </dgm:t>
    </dgm:pt>
    <dgm:pt modelId="{3FAC06AD-FC06-C249-9757-C05EBD2038D4}">
      <dgm:prSet/>
      <dgm:spPr/>
      <dgm:t>
        <a:bodyPr/>
        <a:lstStyle/>
        <a:p>
          <a:r>
            <a:rPr lang="es-419" dirty="0"/>
            <a:t>Decade Collaborative Centre for Coastal Resilience</a:t>
          </a:r>
          <a:endParaRPr lang="es-CR" dirty="0"/>
        </a:p>
      </dgm:t>
    </dgm:pt>
    <dgm:pt modelId="{0058018C-77B8-0F44-8A43-856227686C5E}" type="parTrans" cxnId="{2017A992-30D1-F244-9A8C-4C9FAB400A0C}">
      <dgm:prSet/>
      <dgm:spPr/>
    </dgm:pt>
    <dgm:pt modelId="{3E36ED03-7366-B84D-901A-649C265C14C6}" type="sibTrans" cxnId="{2017A992-30D1-F244-9A8C-4C9FAB400A0C}">
      <dgm:prSet/>
      <dgm:spPr/>
    </dgm:pt>
    <dgm:pt modelId="{2833E190-ED10-1744-B0AC-4B0270910873}">
      <dgm:prSet/>
      <dgm:spPr/>
      <dgm:t>
        <a:bodyPr/>
        <a:lstStyle/>
        <a:p>
          <a:r>
            <a:rPr lang="es-419"/>
            <a:t>Co-led the writing of Vision 2030 white paper on Coastal Resilience</a:t>
          </a:r>
          <a:endParaRPr lang="es-CR" dirty="0"/>
        </a:p>
      </dgm:t>
    </dgm:pt>
    <dgm:pt modelId="{0BF83FD7-0CDF-AE47-83D0-F7CCF476468F}" type="parTrans" cxnId="{0BE870E2-3286-B046-B86C-FA9B548153AC}">
      <dgm:prSet/>
      <dgm:spPr/>
    </dgm:pt>
    <dgm:pt modelId="{67B9BF8D-BA16-D449-9AFD-E72F8A7B81C5}" type="sibTrans" cxnId="{0BE870E2-3286-B046-B86C-FA9B548153AC}">
      <dgm:prSet/>
      <dgm:spPr/>
    </dgm:pt>
    <dgm:pt modelId="{238C60A1-3345-1E4C-88E6-4D72613DC135}">
      <dgm:prSet/>
      <dgm:spPr/>
      <dgm:t>
        <a:bodyPr/>
        <a:lstStyle/>
        <a:p>
          <a:r>
            <a:rPr lang="es-419"/>
            <a:t>Co-led the writing of the First European Assessment Report on Sea Level Rise</a:t>
          </a:r>
          <a:endParaRPr lang="es-CR" dirty="0"/>
        </a:p>
      </dgm:t>
    </dgm:pt>
    <dgm:pt modelId="{933CA13E-D914-C74B-B588-A8DC9D689476}" type="parTrans" cxnId="{D77F20DF-C8BB-B843-86B5-57653556CDA8}">
      <dgm:prSet/>
      <dgm:spPr/>
      <dgm:t>
        <a:bodyPr/>
        <a:lstStyle/>
        <a:p>
          <a:endParaRPr lang="es-MX"/>
        </a:p>
      </dgm:t>
    </dgm:pt>
    <dgm:pt modelId="{B831A41D-998D-0641-BD69-4A399F4820B7}" type="sibTrans" cxnId="{D77F20DF-C8BB-B843-86B5-57653556CDA8}">
      <dgm:prSet/>
      <dgm:spPr/>
      <dgm:t>
        <a:bodyPr/>
        <a:lstStyle/>
        <a:p>
          <a:endParaRPr lang="es-MX"/>
        </a:p>
      </dgm:t>
    </dgm:pt>
    <dgm:pt modelId="{F5F9D051-4285-BA4A-BA9A-09A437D9E5D1}">
      <dgm:prSet/>
      <dgm:spPr/>
      <dgm:t>
        <a:bodyPr/>
        <a:lstStyle/>
        <a:p>
          <a:r>
            <a:rPr lang="es-419"/>
            <a:t>Several Stakeholder Engagement, Equitable Education, Environmental Justice and Cross-Cutting Activities</a:t>
          </a:r>
          <a:endParaRPr lang="es-MX"/>
        </a:p>
      </dgm:t>
    </dgm:pt>
    <dgm:pt modelId="{B5FA79B7-CF18-4640-901F-321BC0FF987C}" type="parTrans" cxnId="{86F3394F-3082-264D-907A-721B7A8BDAAA}">
      <dgm:prSet/>
      <dgm:spPr/>
      <dgm:t>
        <a:bodyPr/>
        <a:lstStyle/>
        <a:p>
          <a:endParaRPr lang="es-MX"/>
        </a:p>
      </dgm:t>
    </dgm:pt>
    <dgm:pt modelId="{CBFCEA8F-5CF1-2A43-832C-B6162F6220A0}" type="sibTrans" cxnId="{86F3394F-3082-264D-907A-721B7A8BDAAA}">
      <dgm:prSet/>
      <dgm:spPr/>
      <dgm:t>
        <a:bodyPr/>
        <a:lstStyle/>
        <a:p>
          <a:endParaRPr lang="es-MX"/>
        </a:p>
      </dgm:t>
    </dgm:pt>
    <dgm:pt modelId="{41D893BA-8255-8441-A00A-B127FACD3B7C}" type="pres">
      <dgm:prSet presAssocID="{48C98134-8296-C847-87CB-FFB73835FED6}" presName="linear" presStyleCnt="0">
        <dgm:presLayoutVars>
          <dgm:animLvl val="lvl"/>
          <dgm:resizeHandles val="exact"/>
        </dgm:presLayoutVars>
      </dgm:prSet>
      <dgm:spPr/>
    </dgm:pt>
    <dgm:pt modelId="{E2F925B5-094D-9841-9640-0015DCCF9331}" type="pres">
      <dgm:prSet presAssocID="{015D406F-C5E5-7D43-8412-D32CF32572A4}" presName="parentText" presStyleLbl="node1" presStyleIdx="0" presStyleCnt="2">
        <dgm:presLayoutVars>
          <dgm:chMax val="0"/>
          <dgm:bulletEnabled val="1"/>
        </dgm:presLayoutVars>
      </dgm:prSet>
      <dgm:spPr/>
    </dgm:pt>
    <dgm:pt modelId="{D6F6C295-5F72-0B4A-A570-C7C02BBC4B78}" type="pres">
      <dgm:prSet presAssocID="{015D406F-C5E5-7D43-8412-D32CF32572A4}" presName="childText" presStyleLbl="revTx" presStyleIdx="0" presStyleCnt="2">
        <dgm:presLayoutVars>
          <dgm:bulletEnabled val="1"/>
        </dgm:presLayoutVars>
      </dgm:prSet>
      <dgm:spPr/>
    </dgm:pt>
    <dgm:pt modelId="{77ADA7F0-FA67-874F-A353-0622B1A83253}" type="pres">
      <dgm:prSet presAssocID="{3FAC06AD-FC06-C249-9757-C05EBD2038D4}" presName="parentText" presStyleLbl="node1" presStyleIdx="1" presStyleCnt="2">
        <dgm:presLayoutVars>
          <dgm:chMax val="0"/>
          <dgm:bulletEnabled val="1"/>
        </dgm:presLayoutVars>
      </dgm:prSet>
      <dgm:spPr/>
    </dgm:pt>
    <dgm:pt modelId="{A832A99A-C098-CA44-A4D8-CE580A86AFD9}" type="pres">
      <dgm:prSet presAssocID="{3FAC06AD-FC06-C249-9757-C05EBD2038D4}" presName="childText" presStyleLbl="revTx" presStyleIdx="1" presStyleCnt="2">
        <dgm:presLayoutVars>
          <dgm:bulletEnabled val="1"/>
        </dgm:presLayoutVars>
      </dgm:prSet>
      <dgm:spPr/>
    </dgm:pt>
  </dgm:ptLst>
  <dgm:cxnLst>
    <dgm:cxn modelId="{97B8A23A-41BE-2448-BC39-E03C208AD9EB}" type="presOf" srcId="{2833E190-ED10-1744-B0AC-4B0270910873}" destId="{A832A99A-C098-CA44-A4D8-CE580A86AFD9}" srcOrd="0" destOrd="0" presId="urn:microsoft.com/office/officeart/2005/8/layout/vList2"/>
    <dgm:cxn modelId="{86F3394F-3082-264D-907A-721B7A8BDAAA}" srcId="{3FAC06AD-FC06-C249-9757-C05EBD2038D4}" destId="{F5F9D051-4285-BA4A-BA9A-09A437D9E5D1}" srcOrd="2" destOrd="0" parTransId="{B5FA79B7-CF18-4640-901F-321BC0FF987C}" sibTransId="{CBFCEA8F-5CF1-2A43-832C-B6162F6220A0}"/>
    <dgm:cxn modelId="{CDE89D53-5EEA-FE40-930E-460DB839F284}" type="presOf" srcId="{015D406F-C5E5-7D43-8412-D32CF32572A4}" destId="{E2F925B5-094D-9841-9640-0015DCCF9331}" srcOrd="0" destOrd="0" presId="urn:microsoft.com/office/officeart/2005/8/layout/vList2"/>
    <dgm:cxn modelId="{6112F353-BC9F-1848-A2AB-8AE7B20FDDDC}" type="presOf" srcId="{48C98134-8296-C847-87CB-FFB73835FED6}" destId="{41D893BA-8255-8441-A00A-B127FACD3B7C}" srcOrd="0" destOrd="0" presId="urn:microsoft.com/office/officeart/2005/8/layout/vList2"/>
    <dgm:cxn modelId="{6749F56D-892E-894A-A0CB-91C831AFF87D}" srcId="{015D406F-C5E5-7D43-8412-D32CF32572A4}" destId="{F8ECB028-A26C-0544-8A44-61B23BC1409E}" srcOrd="0" destOrd="0" parTransId="{B95ECA71-B571-AD45-9B05-F8CC0E5C11F7}" sibTransId="{D9920070-4C58-5B4F-9A13-C197F13CC50B}"/>
    <dgm:cxn modelId="{4B00138B-FCB8-7E4E-8845-555DDBDDCC01}" srcId="{48C98134-8296-C847-87CB-FFB73835FED6}" destId="{015D406F-C5E5-7D43-8412-D32CF32572A4}" srcOrd="0" destOrd="0" parTransId="{ABD8B8D5-8B9E-5E42-9876-71463FD66936}" sibTransId="{57FEF71E-14BC-5D4F-A153-E0DD89BA5114}"/>
    <dgm:cxn modelId="{2017A992-30D1-F244-9A8C-4C9FAB400A0C}" srcId="{48C98134-8296-C847-87CB-FFB73835FED6}" destId="{3FAC06AD-FC06-C249-9757-C05EBD2038D4}" srcOrd="1" destOrd="0" parTransId="{0058018C-77B8-0F44-8A43-856227686C5E}" sibTransId="{3E36ED03-7366-B84D-901A-649C265C14C6}"/>
    <dgm:cxn modelId="{4DAB17DC-F84A-F440-9D6B-845130CC3267}" type="presOf" srcId="{F8ECB028-A26C-0544-8A44-61B23BC1409E}" destId="{D6F6C295-5F72-0B4A-A570-C7C02BBC4B78}" srcOrd="0" destOrd="0" presId="urn:microsoft.com/office/officeart/2005/8/layout/vList2"/>
    <dgm:cxn modelId="{F0CCE6DE-5DE6-6D4D-BED2-C01DF93674E5}" srcId="{015D406F-C5E5-7D43-8412-D32CF32572A4}" destId="{5497D785-EB51-1944-AD2C-F10EB2ABC460}" srcOrd="1" destOrd="0" parTransId="{445BC0EF-D396-5C40-AB05-E08E35C8BCFF}" sibTransId="{F5749B96-F69D-354F-9629-F93DDA3266EE}"/>
    <dgm:cxn modelId="{D77F20DF-C8BB-B843-86B5-57653556CDA8}" srcId="{3FAC06AD-FC06-C249-9757-C05EBD2038D4}" destId="{238C60A1-3345-1E4C-88E6-4D72613DC135}" srcOrd="1" destOrd="0" parTransId="{933CA13E-D914-C74B-B588-A8DC9D689476}" sibTransId="{B831A41D-998D-0641-BD69-4A399F4820B7}"/>
    <dgm:cxn modelId="{0BE870E2-3286-B046-B86C-FA9B548153AC}" srcId="{3FAC06AD-FC06-C249-9757-C05EBD2038D4}" destId="{2833E190-ED10-1744-B0AC-4B0270910873}" srcOrd="0" destOrd="0" parTransId="{0BF83FD7-0CDF-AE47-83D0-F7CCF476468F}" sibTransId="{67B9BF8D-BA16-D449-9AFD-E72F8A7B81C5}"/>
    <dgm:cxn modelId="{4D2295F0-83FB-304F-AD1E-1061048927EA}" type="presOf" srcId="{3FAC06AD-FC06-C249-9757-C05EBD2038D4}" destId="{77ADA7F0-FA67-874F-A353-0622B1A83253}" srcOrd="0" destOrd="0" presId="urn:microsoft.com/office/officeart/2005/8/layout/vList2"/>
    <dgm:cxn modelId="{2539BCF0-2C73-BF4A-A86C-719B5C6E4526}" type="presOf" srcId="{F5F9D051-4285-BA4A-BA9A-09A437D9E5D1}" destId="{A832A99A-C098-CA44-A4D8-CE580A86AFD9}" srcOrd="0" destOrd="2" presId="urn:microsoft.com/office/officeart/2005/8/layout/vList2"/>
    <dgm:cxn modelId="{809505F8-C3C3-354B-B7F2-CCAA9E742C4C}" type="presOf" srcId="{5497D785-EB51-1944-AD2C-F10EB2ABC460}" destId="{D6F6C295-5F72-0B4A-A570-C7C02BBC4B78}" srcOrd="0" destOrd="1" presId="urn:microsoft.com/office/officeart/2005/8/layout/vList2"/>
    <dgm:cxn modelId="{B180A9FB-6881-B247-9460-67F3361D418A}" type="presOf" srcId="{238C60A1-3345-1E4C-88E6-4D72613DC135}" destId="{A832A99A-C098-CA44-A4D8-CE580A86AFD9}" srcOrd="0" destOrd="1" presId="urn:microsoft.com/office/officeart/2005/8/layout/vList2"/>
    <dgm:cxn modelId="{F7711EF1-C995-A94D-87A1-AB86079552F5}" type="presParOf" srcId="{41D893BA-8255-8441-A00A-B127FACD3B7C}" destId="{E2F925B5-094D-9841-9640-0015DCCF9331}" srcOrd="0" destOrd="0" presId="urn:microsoft.com/office/officeart/2005/8/layout/vList2"/>
    <dgm:cxn modelId="{24D11937-A8AA-2049-8615-8C05A31A729B}" type="presParOf" srcId="{41D893BA-8255-8441-A00A-B127FACD3B7C}" destId="{D6F6C295-5F72-0B4A-A570-C7C02BBC4B78}" srcOrd="1" destOrd="0" presId="urn:microsoft.com/office/officeart/2005/8/layout/vList2"/>
    <dgm:cxn modelId="{3DF45D6D-6803-144F-B512-E88B7926F092}" type="presParOf" srcId="{41D893BA-8255-8441-A00A-B127FACD3B7C}" destId="{77ADA7F0-FA67-874F-A353-0622B1A83253}" srcOrd="2" destOrd="0" presId="urn:microsoft.com/office/officeart/2005/8/layout/vList2"/>
    <dgm:cxn modelId="{973D5943-D35D-5946-BD9A-C9CCF4EB4AB0}" type="presParOf" srcId="{41D893BA-8255-8441-A00A-B127FACD3B7C}" destId="{A832A99A-C098-CA44-A4D8-CE580A86AFD9}"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F48365-6B1E-FD44-947C-7536733B2C60}" type="doc">
      <dgm:prSet loTypeId="urn:microsoft.com/office/officeart/2005/8/layout/orgChart1" loCatId="list" qsTypeId="urn:microsoft.com/office/officeart/2005/8/quickstyle/simple1" qsCatId="simple" csTypeId="urn:microsoft.com/office/officeart/2005/8/colors/accent1_2" csCatId="accent1"/>
      <dgm:spPr/>
      <dgm:t>
        <a:bodyPr/>
        <a:lstStyle/>
        <a:p>
          <a:endParaRPr lang="es-MX"/>
        </a:p>
      </dgm:t>
    </dgm:pt>
    <dgm:pt modelId="{F03D6801-7AD1-F644-A7CC-D9755EE2740B}">
      <dgm:prSet custT="1"/>
      <dgm:spPr/>
      <dgm:t>
        <a:bodyPr/>
        <a:lstStyle/>
        <a:p>
          <a:r>
            <a:rPr lang="es-419" sz="1050"/>
            <a:t>US Tsunami Contributions to IOC Tsunami Part 1 and 2</a:t>
          </a:r>
          <a:endParaRPr lang="es-CR" sz="1050"/>
        </a:p>
      </dgm:t>
    </dgm:pt>
    <dgm:pt modelId="{80D4318C-6317-394D-B3C1-C89D94F7C23C}" type="parTrans" cxnId="{36A08600-1F6C-544C-9227-1B77F0F74509}">
      <dgm:prSet/>
      <dgm:spPr/>
      <dgm:t>
        <a:bodyPr/>
        <a:lstStyle/>
        <a:p>
          <a:endParaRPr lang="es-MX" sz="2000"/>
        </a:p>
      </dgm:t>
    </dgm:pt>
    <dgm:pt modelId="{5A3905C4-5D16-3448-BF33-0F7DD0D60F5E}" type="sibTrans" cxnId="{36A08600-1F6C-544C-9227-1B77F0F74509}">
      <dgm:prSet/>
      <dgm:spPr/>
      <dgm:t>
        <a:bodyPr/>
        <a:lstStyle/>
        <a:p>
          <a:endParaRPr lang="es-MX" sz="2000"/>
        </a:p>
      </dgm:t>
    </dgm:pt>
    <dgm:pt modelId="{87C9AE7E-3B30-0D4C-8DBA-B16868A4B270}">
      <dgm:prSet custT="1"/>
      <dgm:spPr/>
      <dgm:t>
        <a:bodyPr/>
        <a:lstStyle/>
        <a:p>
          <a:r>
            <a:rPr lang="es-419" sz="1050" dirty="0"/>
            <a:t>Risk Knowledge</a:t>
          </a:r>
          <a:endParaRPr lang="es-CR" sz="1050" dirty="0"/>
        </a:p>
      </dgm:t>
    </dgm:pt>
    <dgm:pt modelId="{762E2B2A-B937-764C-9BC4-5BCE842EB4AC}" type="parTrans" cxnId="{7BD2DB48-0CAF-924E-AFC8-947D90C6B0F0}">
      <dgm:prSet/>
      <dgm:spPr/>
      <dgm:t>
        <a:bodyPr/>
        <a:lstStyle/>
        <a:p>
          <a:endParaRPr lang="es-MX" sz="2000"/>
        </a:p>
      </dgm:t>
    </dgm:pt>
    <dgm:pt modelId="{6A231025-6AA3-2D4A-B61D-ECEA00877B72}" type="sibTrans" cxnId="{7BD2DB48-0CAF-924E-AFC8-947D90C6B0F0}">
      <dgm:prSet/>
      <dgm:spPr/>
      <dgm:t>
        <a:bodyPr/>
        <a:lstStyle/>
        <a:p>
          <a:endParaRPr lang="es-MX" sz="2000"/>
        </a:p>
      </dgm:t>
    </dgm:pt>
    <dgm:pt modelId="{2EBB6799-2042-A744-BBBF-270EF326926E}">
      <dgm:prSet custT="1"/>
      <dgm:spPr/>
      <dgm:t>
        <a:bodyPr/>
        <a:lstStyle/>
        <a:p>
          <a:r>
            <a:rPr lang="es-419" sz="1050"/>
            <a:t>T</a:t>
          </a:r>
          <a:r>
            <a:rPr lang="en-US" sz="1050"/>
            <a:t>sunami hazard assessments</a:t>
          </a:r>
          <a:r>
            <a:rPr lang="es-419" sz="1050"/>
            <a:t> completed for Caribbean SIDS</a:t>
          </a:r>
          <a:endParaRPr lang="es-CR" sz="1050"/>
        </a:p>
      </dgm:t>
    </dgm:pt>
    <dgm:pt modelId="{4E1587DF-DBF2-614E-BD4A-22D26EE91A7D}" type="parTrans" cxnId="{20F35304-F2BA-1A46-824A-4D3FF7F57E77}">
      <dgm:prSet/>
      <dgm:spPr/>
      <dgm:t>
        <a:bodyPr/>
        <a:lstStyle/>
        <a:p>
          <a:endParaRPr lang="es-MX" sz="2000"/>
        </a:p>
      </dgm:t>
    </dgm:pt>
    <dgm:pt modelId="{69FED761-0488-0C43-80EC-412EF92EF187}" type="sibTrans" cxnId="{20F35304-F2BA-1A46-824A-4D3FF7F57E77}">
      <dgm:prSet/>
      <dgm:spPr/>
      <dgm:t>
        <a:bodyPr/>
        <a:lstStyle/>
        <a:p>
          <a:endParaRPr lang="es-MX" sz="2000"/>
        </a:p>
      </dgm:t>
    </dgm:pt>
    <dgm:pt modelId="{5E04605E-1756-8140-AB64-F5794C66BB57}">
      <dgm:prSet custT="1"/>
      <dgm:spPr/>
      <dgm:t>
        <a:bodyPr/>
        <a:lstStyle/>
        <a:p>
          <a:r>
            <a:rPr lang="es-419" sz="1050"/>
            <a:t>Tsunami inundation studies conducted in Pacific SIDS</a:t>
          </a:r>
          <a:endParaRPr lang="es-CR" sz="1050"/>
        </a:p>
      </dgm:t>
    </dgm:pt>
    <dgm:pt modelId="{1915E654-693B-2F43-8B74-3F58E6B4EC0F}" type="parTrans" cxnId="{CD08C405-06F0-7544-BCC9-53405C077B0F}">
      <dgm:prSet/>
      <dgm:spPr/>
      <dgm:t>
        <a:bodyPr/>
        <a:lstStyle/>
        <a:p>
          <a:endParaRPr lang="es-MX" sz="2000"/>
        </a:p>
      </dgm:t>
    </dgm:pt>
    <dgm:pt modelId="{AC5197FD-3AF3-3D46-89AC-EE38B5269285}" type="sibTrans" cxnId="{CD08C405-06F0-7544-BCC9-53405C077B0F}">
      <dgm:prSet/>
      <dgm:spPr/>
      <dgm:t>
        <a:bodyPr/>
        <a:lstStyle/>
        <a:p>
          <a:endParaRPr lang="es-MX" sz="2000"/>
        </a:p>
      </dgm:t>
    </dgm:pt>
    <dgm:pt modelId="{6A53737C-A369-E448-9B12-D22CF1468F28}">
      <dgm:prSet custT="1"/>
      <dgm:spPr/>
      <dgm:t>
        <a:bodyPr/>
        <a:lstStyle/>
        <a:p>
          <a:r>
            <a:rPr lang="es-419" sz="1050"/>
            <a:t>Additional assessments to be conducted in Honduras, St. Lucia, Kiribati, Samoa, Solomon Is. And Vanuatu</a:t>
          </a:r>
          <a:endParaRPr lang="es-CR" sz="1050"/>
        </a:p>
      </dgm:t>
    </dgm:pt>
    <dgm:pt modelId="{B15EEDD2-FCBF-F642-BCB6-BC8157751D4C}" type="parTrans" cxnId="{8B526589-9881-FC4B-9CC9-46058ACBA383}">
      <dgm:prSet/>
      <dgm:spPr/>
      <dgm:t>
        <a:bodyPr/>
        <a:lstStyle/>
        <a:p>
          <a:endParaRPr lang="es-MX" sz="2000"/>
        </a:p>
      </dgm:t>
    </dgm:pt>
    <dgm:pt modelId="{65937068-9388-1C41-BC94-3D4DC61D167E}" type="sibTrans" cxnId="{8B526589-9881-FC4B-9CC9-46058ACBA383}">
      <dgm:prSet/>
      <dgm:spPr/>
      <dgm:t>
        <a:bodyPr/>
        <a:lstStyle/>
        <a:p>
          <a:endParaRPr lang="es-MX" sz="2000"/>
        </a:p>
      </dgm:t>
    </dgm:pt>
    <dgm:pt modelId="{9DC8B2E0-408B-2C40-9369-84EC6FC3E7A8}">
      <dgm:prSet custT="1"/>
      <dgm:spPr/>
      <dgm:t>
        <a:bodyPr/>
        <a:lstStyle/>
        <a:p>
          <a:r>
            <a:rPr lang="es-419" sz="1050"/>
            <a:t>Monitoring and detection</a:t>
          </a:r>
          <a:endParaRPr lang="es-CR" sz="1050"/>
        </a:p>
      </dgm:t>
    </dgm:pt>
    <dgm:pt modelId="{74E1FD49-B7CB-3240-B5E6-3E14D2FF8479}" type="parTrans" cxnId="{A4DC89F4-2779-4A45-B096-13C64A42B68C}">
      <dgm:prSet/>
      <dgm:spPr/>
      <dgm:t>
        <a:bodyPr/>
        <a:lstStyle/>
        <a:p>
          <a:endParaRPr lang="es-MX" sz="2000"/>
        </a:p>
      </dgm:t>
    </dgm:pt>
    <dgm:pt modelId="{89849C8D-D58E-B34F-A191-BD93C982F9C0}" type="sibTrans" cxnId="{A4DC89F4-2779-4A45-B096-13C64A42B68C}">
      <dgm:prSet/>
      <dgm:spPr/>
      <dgm:t>
        <a:bodyPr/>
        <a:lstStyle/>
        <a:p>
          <a:endParaRPr lang="es-MX" sz="2000"/>
        </a:p>
      </dgm:t>
    </dgm:pt>
    <dgm:pt modelId="{3559F50E-199F-2348-92E2-882433568197}">
      <dgm:prSet custT="1"/>
      <dgm:spPr/>
      <dgm:t>
        <a:bodyPr/>
        <a:lstStyle/>
        <a:p>
          <a:r>
            <a:rPr lang="es-419" sz="1050"/>
            <a:t>Successfully testing of USGS GNSS for source detection</a:t>
          </a:r>
          <a:endParaRPr lang="es-CR" sz="1050"/>
        </a:p>
      </dgm:t>
    </dgm:pt>
    <dgm:pt modelId="{DB7CBAF4-C554-CF45-BCE5-1DA4D120FD91}" type="parTrans" cxnId="{FBE3875B-2743-A345-AE49-AE50520EF5C8}">
      <dgm:prSet/>
      <dgm:spPr/>
      <dgm:t>
        <a:bodyPr/>
        <a:lstStyle/>
        <a:p>
          <a:endParaRPr lang="es-MX" sz="2000"/>
        </a:p>
      </dgm:t>
    </dgm:pt>
    <dgm:pt modelId="{9FB9A89B-125C-6A4E-8C9B-03BBDB46C439}" type="sibTrans" cxnId="{FBE3875B-2743-A345-AE49-AE50520EF5C8}">
      <dgm:prSet/>
      <dgm:spPr/>
      <dgm:t>
        <a:bodyPr/>
        <a:lstStyle/>
        <a:p>
          <a:endParaRPr lang="es-MX" sz="2000"/>
        </a:p>
      </dgm:t>
    </dgm:pt>
    <dgm:pt modelId="{F2F1D619-E55C-3846-BD4C-2584408A0608}">
      <dgm:prSet custT="1"/>
      <dgm:spPr/>
      <dgm:t>
        <a:bodyPr/>
        <a:lstStyle/>
        <a:p>
          <a:r>
            <a:rPr lang="es-419" sz="1050"/>
            <a:t>W</a:t>
          </a:r>
          <a:r>
            <a:rPr lang="en-US" sz="1050"/>
            <a:t>ill modernize and replace DART equipment</a:t>
          </a:r>
          <a:endParaRPr lang="es-CR" sz="1050"/>
        </a:p>
      </dgm:t>
    </dgm:pt>
    <dgm:pt modelId="{221646D1-B503-1347-ABEA-5CFAA910A87F}" type="parTrans" cxnId="{4EF642BE-098F-0242-B134-730F9C77E7ED}">
      <dgm:prSet/>
      <dgm:spPr/>
      <dgm:t>
        <a:bodyPr/>
        <a:lstStyle/>
        <a:p>
          <a:endParaRPr lang="es-MX" sz="2000"/>
        </a:p>
      </dgm:t>
    </dgm:pt>
    <dgm:pt modelId="{7A468357-B103-FD48-8775-5B7B8D4E7A77}" type="sibTrans" cxnId="{4EF642BE-098F-0242-B134-730F9C77E7ED}">
      <dgm:prSet/>
      <dgm:spPr/>
      <dgm:t>
        <a:bodyPr/>
        <a:lstStyle/>
        <a:p>
          <a:endParaRPr lang="es-MX" sz="2000"/>
        </a:p>
      </dgm:t>
    </dgm:pt>
    <dgm:pt modelId="{EAAB6FD4-A58C-C14B-95EC-88E1AF02275F}">
      <dgm:prSet custT="1"/>
      <dgm:spPr/>
      <dgm:t>
        <a:bodyPr/>
        <a:lstStyle/>
        <a:p>
          <a:r>
            <a:rPr lang="es-419" sz="1050"/>
            <a:t>Continue </a:t>
          </a:r>
          <a:r>
            <a:rPr lang="en-US" sz="1050"/>
            <a:t>supporting SMART cable research and exploration</a:t>
          </a:r>
          <a:endParaRPr lang="es-CR" sz="1050"/>
        </a:p>
      </dgm:t>
    </dgm:pt>
    <dgm:pt modelId="{C100F657-4C47-0C40-8C8D-9153EB81D42A}" type="parTrans" cxnId="{8FF978C4-07CC-0C4D-B307-7C6CFCD90DE5}">
      <dgm:prSet/>
      <dgm:spPr/>
      <dgm:t>
        <a:bodyPr/>
        <a:lstStyle/>
        <a:p>
          <a:endParaRPr lang="es-MX" sz="2000"/>
        </a:p>
      </dgm:t>
    </dgm:pt>
    <dgm:pt modelId="{3C9CE131-3C7E-3C49-B594-AB995C1433A3}" type="sibTrans" cxnId="{8FF978C4-07CC-0C4D-B307-7C6CFCD90DE5}">
      <dgm:prSet/>
      <dgm:spPr/>
      <dgm:t>
        <a:bodyPr/>
        <a:lstStyle/>
        <a:p>
          <a:endParaRPr lang="es-MX" sz="2000"/>
        </a:p>
      </dgm:t>
    </dgm:pt>
    <dgm:pt modelId="{7E6D1AF5-C79B-8C4E-81A7-3ED97402957C}">
      <dgm:prSet custT="1"/>
      <dgm:spPr/>
      <dgm:t>
        <a:bodyPr/>
        <a:lstStyle/>
        <a:p>
          <a:r>
            <a:rPr lang="es-419" sz="1050"/>
            <a:t>Developing </a:t>
          </a:r>
          <a:r>
            <a:rPr lang="en-US" sz="1050"/>
            <a:t>landslide generated tsunami monitoring</a:t>
          </a:r>
          <a:r>
            <a:rPr lang="es-419" sz="1050"/>
            <a:t> technology and best practices</a:t>
          </a:r>
          <a:endParaRPr lang="es-CR" sz="1050"/>
        </a:p>
      </dgm:t>
    </dgm:pt>
    <dgm:pt modelId="{D4C404A9-E00F-3541-96E0-59C396252E2A}" type="parTrans" cxnId="{6EDC4D24-5F08-6541-AF34-4D17C256A474}">
      <dgm:prSet/>
      <dgm:spPr/>
      <dgm:t>
        <a:bodyPr/>
        <a:lstStyle/>
        <a:p>
          <a:endParaRPr lang="es-MX" sz="2000"/>
        </a:p>
      </dgm:t>
    </dgm:pt>
    <dgm:pt modelId="{A099EDB1-5C0F-FC4A-8580-CD0CBC39CBF2}" type="sibTrans" cxnId="{6EDC4D24-5F08-6541-AF34-4D17C256A474}">
      <dgm:prSet/>
      <dgm:spPr/>
      <dgm:t>
        <a:bodyPr/>
        <a:lstStyle/>
        <a:p>
          <a:endParaRPr lang="es-MX" sz="2000"/>
        </a:p>
      </dgm:t>
    </dgm:pt>
    <dgm:pt modelId="{676D612E-2A8E-8649-B1B6-77A10A054781}">
      <dgm:prSet custT="1"/>
      <dgm:spPr/>
      <dgm:t>
        <a:bodyPr/>
        <a:lstStyle/>
        <a:p>
          <a:r>
            <a:rPr lang="es-419" sz="1050"/>
            <a:t>Warning and Dissemination</a:t>
          </a:r>
          <a:endParaRPr lang="es-CR" sz="1050"/>
        </a:p>
      </dgm:t>
    </dgm:pt>
    <dgm:pt modelId="{1C6CCA22-72BC-0847-80C3-3E2311745CE6}" type="parTrans" cxnId="{071ADE19-36FE-2543-99E3-898A92584EC6}">
      <dgm:prSet/>
      <dgm:spPr/>
      <dgm:t>
        <a:bodyPr/>
        <a:lstStyle/>
        <a:p>
          <a:endParaRPr lang="es-MX" sz="2000"/>
        </a:p>
      </dgm:t>
    </dgm:pt>
    <dgm:pt modelId="{AA9BEAFE-5E56-E44F-B79E-F2D1754F3D97}" type="sibTrans" cxnId="{071ADE19-36FE-2543-99E3-898A92584EC6}">
      <dgm:prSet/>
      <dgm:spPr/>
      <dgm:t>
        <a:bodyPr/>
        <a:lstStyle/>
        <a:p>
          <a:endParaRPr lang="es-MX" sz="2000"/>
        </a:p>
      </dgm:t>
    </dgm:pt>
    <dgm:pt modelId="{557D57C7-7B62-E043-BEB9-6B4BE7E8C73D}">
      <dgm:prSet custT="1"/>
      <dgm:spPr/>
      <dgm:t>
        <a:bodyPr/>
        <a:lstStyle/>
        <a:p>
          <a:r>
            <a:rPr lang="es-419" sz="1050"/>
            <a:t>Continue working on operationally align the two TWC, TBC in 2026</a:t>
          </a:r>
          <a:endParaRPr lang="es-CR" sz="1050"/>
        </a:p>
      </dgm:t>
    </dgm:pt>
    <dgm:pt modelId="{F7622DAB-E060-A74A-9085-B35ECCD9B92F}" type="parTrans" cxnId="{91D1E639-3639-5640-971D-32F8DFE29DFC}">
      <dgm:prSet/>
      <dgm:spPr/>
      <dgm:t>
        <a:bodyPr/>
        <a:lstStyle/>
        <a:p>
          <a:endParaRPr lang="es-MX" sz="2000"/>
        </a:p>
      </dgm:t>
    </dgm:pt>
    <dgm:pt modelId="{2BA63B47-BF31-AC4F-BFFD-13AF63561C1C}" type="sibTrans" cxnId="{91D1E639-3639-5640-971D-32F8DFE29DFC}">
      <dgm:prSet/>
      <dgm:spPr/>
      <dgm:t>
        <a:bodyPr/>
        <a:lstStyle/>
        <a:p>
          <a:endParaRPr lang="es-MX" sz="2000"/>
        </a:p>
      </dgm:t>
    </dgm:pt>
    <dgm:pt modelId="{B1C65CED-27EC-7F4A-A7B1-2CAE934E8B68}">
      <dgm:prSet custT="1"/>
      <dgm:spPr/>
      <dgm:t>
        <a:bodyPr/>
        <a:lstStyle/>
        <a:p>
          <a:r>
            <a:rPr lang="es-419" sz="1050"/>
            <a:t>Training, technical assistance and materials provided to Caribbean and Pacific SIDS</a:t>
          </a:r>
          <a:endParaRPr lang="es-CR" sz="1050"/>
        </a:p>
      </dgm:t>
    </dgm:pt>
    <dgm:pt modelId="{B86D7499-6CF4-A145-8918-194EDCAE9C3E}" type="parTrans" cxnId="{F6918854-55F3-D347-819B-73E93ECF0759}">
      <dgm:prSet/>
      <dgm:spPr/>
      <dgm:t>
        <a:bodyPr/>
        <a:lstStyle/>
        <a:p>
          <a:endParaRPr lang="es-MX" sz="2000"/>
        </a:p>
      </dgm:t>
    </dgm:pt>
    <dgm:pt modelId="{9E5BF127-1131-C94D-A368-5C8DAC606658}" type="sibTrans" cxnId="{F6918854-55F3-D347-819B-73E93ECF0759}">
      <dgm:prSet/>
      <dgm:spPr/>
      <dgm:t>
        <a:bodyPr/>
        <a:lstStyle/>
        <a:p>
          <a:endParaRPr lang="es-MX" sz="2000"/>
        </a:p>
      </dgm:t>
    </dgm:pt>
    <dgm:pt modelId="{CC6B1A6F-E610-D14C-A41F-72D6CE1963A8}">
      <dgm:prSet custT="1"/>
      <dgm:spPr/>
      <dgm:t>
        <a:bodyPr/>
        <a:lstStyle/>
        <a:p>
          <a:r>
            <a:rPr lang="es-419" sz="1050"/>
            <a:t>Preparedness and Response</a:t>
          </a:r>
          <a:endParaRPr lang="es-CR" sz="1050"/>
        </a:p>
      </dgm:t>
    </dgm:pt>
    <dgm:pt modelId="{C8CED08E-39AA-FF44-8542-FE33FF9149BA}" type="parTrans" cxnId="{3C7506AA-DB5D-C049-BDB9-692397F63F56}">
      <dgm:prSet/>
      <dgm:spPr/>
      <dgm:t>
        <a:bodyPr/>
        <a:lstStyle/>
        <a:p>
          <a:endParaRPr lang="es-MX" sz="2000"/>
        </a:p>
      </dgm:t>
    </dgm:pt>
    <dgm:pt modelId="{289F5A17-871C-D546-A966-5C263164D0EA}" type="sibTrans" cxnId="{3C7506AA-DB5D-C049-BDB9-692397F63F56}">
      <dgm:prSet/>
      <dgm:spPr/>
      <dgm:t>
        <a:bodyPr/>
        <a:lstStyle/>
        <a:p>
          <a:endParaRPr lang="es-MX" sz="2000"/>
        </a:p>
      </dgm:t>
    </dgm:pt>
    <dgm:pt modelId="{5355BEDB-03F5-3442-A75A-32C9C044F5B8}">
      <dgm:prSet custT="1"/>
      <dgm:spPr/>
      <dgm:t>
        <a:bodyPr/>
        <a:lstStyle/>
        <a:p>
          <a:r>
            <a:rPr lang="es-419" sz="1050"/>
            <a:t>Supported the development of NTWC Minimum Staff Competency Framework</a:t>
          </a:r>
          <a:endParaRPr lang="es-CR" sz="1050"/>
        </a:p>
      </dgm:t>
    </dgm:pt>
    <dgm:pt modelId="{18E46CA7-96AA-FD42-A490-7991F602113F}" type="parTrans" cxnId="{561C961F-7D49-2844-B3AF-A320900A15B1}">
      <dgm:prSet/>
      <dgm:spPr/>
      <dgm:t>
        <a:bodyPr/>
        <a:lstStyle/>
        <a:p>
          <a:endParaRPr lang="es-MX" sz="2000"/>
        </a:p>
      </dgm:t>
    </dgm:pt>
    <dgm:pt modelId="{44567871-2630-2A4C-8548-C348B8B29BF5}" type="sibTrans" cxnId="{561C961F-7D49-2844-B3AF-A320900A15B1}">
      <dgm:prSet/>
      <dgm:spPr/>
      <dgm:t>
        <a:bodyPr/>
        <a:lstStyle/>
        <a:p>
          <a:endParaRPr lang="es-MX" sz="2000"/>
        </a:p>
      </dgm:t>
    </dgm:pt>
    <dgm:pt modelId="{5885D531-A2AA-1342-A343-3FF2E2FC1BF7}">
      <dgm:prSet custT="1"/>
      <dgm:spPr/>
      <dgm:t>
        <a:bodyPr/>
        <a:lstStyle/>
        <a:p>
          <a:r>
            <a:rPr lang="es-419" sz="1050"/>
            <a:t>ITIC leading developing of training TWC staff core competency</a:t>
          </a:r>
          <a:endParaRPr lang="es-CR" sz="1050"/>
        </a:p>
      </dgm:t>
    </dgm:pt>
    <dgm:pt modelId="{32128130-5567-0341-919A-5FC5916A3849}" type="parTrans" cxnId="{1699660F-8855-4B4F-88CA-37D8BE3144D7}">
      <dgm:prSet/>
      <dgm:spPr/>
      <dgm:t>
        <a:bodyPr/>
        <a:lstStyle/>
        <a:p>
          <a:endParaRPr lang="es-MX" sz="2000"/>
        </a:p>
      </dgm:t>
    </dgm:pt>
    <dgm:pt modelId="{784C9912-E114-BC44-B973-A803DE7800D7}" type="sibTrans" cxnId="{1699660F-8855-4B4F-88CA-37D8BE3144D7}">
      <dgm:prSet/>
      <dgm:spPr/>
      <dgm:t>
        <a:bodyPr/>
        <a:lstStyle/>
        <a:p>
          <a:endParaRPr lang="es-MX" sz="2000"/>
        </a:p>
      </dgm:t>
    </dgm:pt>
    <dgm:pt modelId="{1FCEFD22-8464-CB45-96E6-BFB4B33BD1AB}">
      <dgm:prSet custT="1"/>
      <dgm:spPr/>
      <dgm:t>
        <a:bodyPr/>
        <a:lstStyle/>
        <a:p>
          <a:r>
            <a:rPr lang="es-419" sz="1050"/>
            <a:t>Supported Caribbean and Pacific on Tsunami Evacuation Maps, TR recognitions</a:t>
          </a:r>
          <a:endParaRPr lang="es-CR" sz="1050"/>
        </a:p>
      </dgm:t>
    </dgm:pt>
    <dgm:pt modelId="{B932E36E-FAD6-3E4C-B855-92C3ED64A442}" type="parTrans" cxnId="{F177551D-B2BE-E244-837D-380AD0450551}">
      <dgm:prSet/>
      <dgm:spPr/>
      <dgm:t>
        <a:bodyPr/>
        <a:lstStyle/>
        <a:p>
          <a:endParaRPr lang="es-MX" sz="2000"/>
        </a:p>
      </dgm:t>
    </dgm:pt>
    <dgm:pt modelId="{0C54C98D-A3AA-9049-AE3F-8B8078EC7E43}" type="sibTrans" cxnId="{F177551D-B2BE-E244-837D-380AD0450551}">
      <dgm:prSet/>
      <dgm:spPr/>
      <dgm:t>
        <a:bodyPr/>
        <a:lstStyle/>
        <a:p>
          <a:endParaRPr lang="es-MX" sz="2000"/>
        </a:p>
      </dgm:t>
    </dgm:pt>
    <dgm:pt modelId="{94B14646-6D1D-5C4C-BD04-D796888F787A}">
      <dgm:prSet custT="1"/>
      <dgm:spPr/>
      <dgm:t>
        <a:bodyPr/>
        <a:lstStyle/>
        <a:p>
          <a:r>
            <a:rPr lang="es-419" sz="1050"/>
            <a:t>Development and distribution of Tsunami Rules in Braille</a:t>
          </a:r>
          <a:endParaRPr lang="es-CR" sz="1050"/>
        </a:p>
      </dgm:t>
    </dgm:pt>
    <dgm:pt modelId="{3AC03C2E-F3BE-E64E-AB32-41F43D302E2C}" type="parTrans" cxnId="{9AD0335E-871B-7D48-81B3-BC5691A78166}">
      <dgm:prSet/>
      <dgm:spPr/>
      <dgm:t>
        <a:bodyPr/>
        <a:lstStyle/>
        <a:p>
          <a:endParaRPr lang="es-MX" sz="2000"/>
        </a:p>
      </dgm:t>
    </dgm:pt>
    <dgm:pt modelId="{7F724A9E-5DF0-8D40-8900-31D7975A698A}" type="sibTrans" cxnId="{9AD0335E-871B-7D48-81B3-BC5691A78166}">
      <dgm:prSet/>
      <dgm:spPr/>
      <dgm:t>
        <a:bodyPr/>
        <a:lstStyle/>
        <a:p>
          <a:endParaRPr lang="es-MX" sz="2000"/>
        </a:p>
      </dgm:t>
    </dgm:pt>
    <dgm:pt modelId="{D72E07F9-0C7B-3141-8A11-91A27F086061}" type="pres">
      <dgm:prSet presAssocID="{E7F48365-6B1E-FD44-947C-7536733B2C60}" presName="hierChild1" presStyleCnt="0">
        <dgm:presLayoutVars>
          <dgm:orgChart val="1"/>
          <dgm:chPref val="1"/>
          <dgm:dir/>
          <dgm:animOne val="branch"/>
          <dgm:animLvl val="lvl"/>
          <dgm:resizeHandles/>
        </dgm:presLayoutVars>
      </dgm:prSet>
      <dgm:spPr/>
    </dgm:pt>
    <dgm:pt modelId="{B8744E25-A231-C14A-B7E7-920E463FA1A4}" type="pres">
      <dgm:prSet presAssocID="{F03D6801-7AD1-F644-A7CC-D9755EE2740B}" presName="hierRoot1" presStyleCnt="0">
        <dgm:presLayoutVars>
          <dgm:hierBranch val="init"/>
        </dgm:presLayoutVars>
      </dgm:prSet>
      <dgm:spPr/>
    </dgm:pt>
    <dgm:pt modelId="{B3C76125-6A96-1E4D-8127-EBAC11EDFED0}" type="pres">
      <dgm:prSet presAssocID="{F03D6801-7AD1-F644-A7CC-D9755EE2740B}" presName="rootComposite1" presStyleCnt="0"/>
      <dgm:spPr/>
    </dgm:pt>
    <dgm:pt modelId="{7F15CC75-11A5-504E-860E-6D975526538E}" type="pres">
      <dgm:prSet presAssocID="{F03D6801-7AD1-F644-A7CC-D9755EE2740B}" presName="rootText1" presStyleLbl="node0" presStyleIdx="0" presStyleCnt="1">
        <dgm:presLayoutVars>
          <dgm:chPref val="3"/>
        </dgm:presLayoutVars>
      </dgm:prSet>
      <dgm:spPr/>
    </dgm:pt>
    <dgm:pt modelId="{09C08D5F-28E2-1448-A937-FFB1AF54C9BC}" type="pres">
      <dgm:prSet presAssocID="{F03D6801-7AD1-F644-A7CC-D9755EE2740B}" presName="rootConnector1" presStyleLbl="node1" presStyleIdx="0" presStyleCnt="0"/>
      <dgm:spPr/>
    </dgm:pt>
    <dgm:pt modelId="{568DF3F6-F10A-4B4D-9174-0A3AA0045627}" type="pres">
      <dgm:prSet presAssocID="{F03D6801-7AD1-F644-A7CC-D9755EE2740B}" presName="hierChild2" presStyleCnt="0"/>
      <dgm:spPr/>
    </dgm:pt>
    <dgm:pt modelId="{F9B60B0D-D120-9644-BB29-19F4FB6C9940}" type="pres">
      <dgm:prSet presAssocID="{762E2B2A-B937-764C-9BC4-5BCE842EB4AC}" presName="Name37" presStyleLbl="parChTrans1D2" presStyleIdx="0" presStyleCnt="4"/>
      <dgm:spPr/>
    </dgm:pt>
    <dgm:pt modelId="{E5201E89-E34D-BD4D-AF6D-495A25CF3191}" type="pres">
      <dgm:prSet presAssocID="{87C9AE7E-3B30-0D4C-8DBA-B16868A4B270}" presName="hierRoot2" presStyleCnt="0">
        <dgm:presLayoutVars>
          <dgm:hierBranch val="init"/>
        </dgm:presLayoutVars>
      </dgm:prSet>
      <dgm:spPr/>
    </dgm:pt>
    <dgm:pt modelId="{B2168749-C18D-074B-9292-F6F1C50596DF}" type="pres">
      <dgm:prSet presAssocID="{87C9AE7E-3B30-0D4C-8DBA-B16868A4B270}" presName="rootComposite" presStyleCnt="0"/>
      <dgm:spPr/>
    </dgm:pt>
    <dgm:pt modelId="{2A6DF951-53FC-3444-A68D-51AF9F1500FF}" type="pres">
      <dgm:prSet presAssocID="{87C9AE7E-3B30-0D4C-8DBA-B16868A4B270}" presName="rootText" presStyleLbl="node2" presStyleIdx="0" presStyleCnt="4">
        <dgm:presLayoutVars>
          <dgm:chPref val="3"/>
        </dgm:presLayoutVars>
      </dgm:prSet>
      <dgm:spPr/>
    </dgm:pt>
    <dgm:pt modelId="{06EE42F4-5B99-304F-84AE-5CC2E543019A}" type="pres">
      <dgm:prSet presAssocID="{87C9AE7E-3B30-0D4C-8DBA-B16868A4B270}" presName="rootConnector" presStyleLbl="node2" presStyleIdx="0" presStyleCnt="4"/>
      <dgm:spPr/>
    </dgm:pt>
    <dgm:pt modelId="{AC06F6A0-1AEF-D848-AE77-C34CF1C6084A}" type="pres">
      <dgm:prSet presAssocID="{87C9AE7E-3B30-0D4C-8DBA-B16868A4B270}" presName="hierChild4" presStyleCnt="0"/>
      <dgm:spPr/>
    </dgm:pt>
    <dgm:pt modelId="{FA3C7CBB-367C-624B-B152-04F3742C2DC4}" type="pres">
      <dgm:prSet presAssocID="{4E1587DF-DBF2-614E-BD4A-22D26EE91A7D}" presName="Name37" presStyleLbl="parChTrans1D3" presStyleIdx="0" presStyleCnt="13"/>
      <dgm:spPr/>
    </dgm:pt>
    <dgm:pt modelId="{F27AD5D7-B1A1-2349-93D5-C0BA0FF7DAC9}" type="pres">
      <dgm:prSet presAssocID="{2EBB6799-2042-A744-BBBF-270EF326926E}" presName="hierRoot2" presStyleCnt="0">
        <dgm:presLayoutVars>
          <dgm:hierBranch val="init"/>
        </dgm:presLayoutVars>
      </dgm:prSet>
      <dgm:spPr/>
    </dgm:pt>
    <dgm:pt modelId="{CD140AEF-FAFD-7049-841A-B4A12DDF1468}" type="pres">
      <dgm:prSet presAssocID="{2EBB6799-2042-A744-BBBF-270EF326926E}" presName="rootComposite" presStyleCnt="0"/>
      <dgm:spPr/>
    </dgm:pt>
    <dgm:pt modelId="{EBDA0BD7-64E5-2343-B626-06D0D03D50CF}" type="pres">
      <dgm:prSet presAssocID="{2EBB6799-2042-A744-BBBF-270EF326926E}" presName="rootText" presStyleLbl="node3" presStyleIdx="0" presStyleCnt="13">
        <dgm:presLayoutVars>
          <dgm:chPref val="3"/>
        </dgm:presLayoutVars>
      </dgm:prSet>
      <dgm:spPr/>
    </dgm:pt>
    <dgm:pt modelId="{0AD09F69-A1E2-B24B-BB9F-A99885FABDF0}" type="pres">
      <dgm:prSet presAssocID="{2EBB6799-2042-A744-BBBF-270EF326926E}" presName="rootConnector" presStyleLbl="node3" presStyleIdx="0" presStyleCnt="13"/>
      <dgm:spPr/>
    </dgm:pt>
    <dgm:pt modelId="{6DAEE077-50BB-C542-A221-60D36F1756DC}" type="pres">
      <dgm:prSet presAssocID="{2EBB6799-2042-A744-BBBF-270EF326926E}" presName="hierChild4" presStyleCnt="0"/>
      <dgm:spPr/>
    </dgm:pt>
    <dgm:pt modelId="{0335F30D-2F73-9041-B698-0852AC9DF79E}" type="pres">
      <dgm:prSet presAssocID="{2EBB6799-2042-A744-BBBF-270EF326926E}" presName="hierChild5" presStyleCnt="0"/>
      <dgm:spPr/>
    </dgm:pt>
    <dgm:pt modelId="{B87A08C5-9B4E-2A4C-B356-70AFF6F524B1}" type="pres">
      <dgm:prSet presAssocID="{1915E654-693B-2F43-8B74-3F58E6B4EC0F}" presName="Name37" presStyleLbl="parChTrans1D3" presStyleIdx="1" presStyleCnt="13"/>
      <dgm:spPr/>
    </dgm:pt>
    <dgm:pt modelId="{9315B4B1-A61D-754F-B322-05775C96118D}" type="pres">
      <dgm:prSet presAssocID="{5E04605E-1756-8140-AB64-F5794C66BB57}" presName="hierRoot2" presStyleCnt="0">
        <dgm:presLayoutVars>
          <dgm:hierBranch val="init"/>
        </dgm:presLayoutVars>
      </dgm:prSet>
      <dgm:spPr/>
    </dgm:pt>
    <dgm:pt modelId="{177F3317-3ED4-8748-BFD5-5F06F233970B}" type="pres">
      <dgm:prSet presAssocID="{5E04605E-1756-8140-AB64-F5794C66BB57}" presName="rootComposite" presStyleCnt="0"/>
      <dgm:spPr/>
    </dgm:pt>
    <dgm:pt modelId="{AA5B5FB0-BB08-6D46-B669-2CE024A3B4B6}" type="pres">
      <dgm:prSet presAssocID="{5E04605E-1756-8140-AB64-F5794C66BB57}" presName="rootText" presStyleLbl="node3" presStyleIdx="1" presStyleCnt="13">
        <dgm:presLayoutVars>
          <dgm:chPref val="3"/>
        </dgm:presLayoutVars>
      </dgm:prSet>
      <dgm:spPr/>
    </dgm:pt>
    <dgm:pt modelId="{119226B2-699B-3243-AB80-C7425ED2783A}" type="pres">
      <dgm:prSet presAssocID="{5E04605E-1756-8140-AB64-F5794C66BB57}" presName="rootConnector" presStyleLbl="node3" presStyleIdx="1" presStyleCnt="13"/>
      <dgm:spPr/>
    </dgm:pt>
    <dgm:pt modelId="{71F4E2B5-7AF4-A046-83CB-601BF665BFA9}" type="pres">
      <dgm:prSet presAssocID="{5E04605E-1756-8140-AB64-F5794C66BB57}" presName="hierChild4" presStyleCnt="0"/>
      <dgm:spPr/>
    </dgm:pt>
    <dgm:pt modelId="{153EFCCF-CFA1-8147-8458-DC1638F81A00}" type="pres">
      <dgm:prSet presAssocID="{5E04605E-1756-8140-AB64-F5794C66BB57}" presName="hierChild5" presStyleCnt="0"/>
      <dgm:spPr/>
    </dgm:pt>
    <dgm:pt modelId="{EE6F224E-356B-F844-B3FB-EE15184895EC}" type="pres">
      <dgm:prSet presAssocID="{B15EEDD2-FCBF-F642-BCB6-BC8157751D4C}" presName="Name37" presStyleLbl="parChTrans1D3" presStyleIdx="2" presStyleCnt="13"/>
      <dgm:spPr/>
    </dgm:pt>
    <dgm:pt modelId="{EC77601A-BD6E-C441-A9B6-9418D37D413C}" type="pres">
      <dgm:prSet presAssocID="{6A53737C-A369-E448-9B12-D22CF1468F28}" presName="hierRoot2" presStyleCnt="0">
        <dgm:presLayoutVars>
          <dgm:hierBranch val="init"/>
        </dgm:presLayoutVars>
      </dgm:prSet>
      <dgm:spPr/>
    </dgm:pt>
    <dgm:pt modelId="{5ABD70CD-DA41-E640-ADE7-9B65D5235E0E}" type="pres">
      <dgm:prSet presAssocID="{6A53737C-A369-E448-9B12-D22CF1468F28}" presName="rootComposite" presStyleCnt="0"/>
      <dgm:spPr/>
    </dgm:pt>
    <dgm:pt modelId="{7A9415C3-5743-2E43-AAAA-E3DC5A451E55}" type="pres">
      <dgm:prSet presAssocID="{6A53737C-A369-E448-9B12-D22CF1468F28}" presName="rootText" presStyleLbl="node3" presStyleIdx="2" presStyleCnt="13">
        <dgm:presLayoutVars>
          <dgm:chPref val="3"/>
        </dgm:presLayoutVars>
      </dgm:prSet>
      <dgm:spPr/>
    </dgm:pt>
    <dgm:pt modelId="{695419CE-622E-6741-A7B6-2B07F5074413}" type="pres">
      <dgm:prSet presAssocID="{6A53737C-A369-E448-9B12-D22CF1468F28}" presName="rootConnector" presStyleLbl="node3" presStyleIdx="2" presStyleCnt="13"/>
      <dgm:spPr/>
    </dgm:pt>
    <dgm:pt modelId="{F8340D05-C19D-1D4D-97EC-649ADE3E3D61}" type="pres">
      <dgm:prSet presAssocID="{6A53737C-A369-E448-9B12-D22CF1468F28}" presName="hierChild4" presStyleCnt="0"/>
      <dgm:spPr/>
    </dgm:pt>
    <dgm:pt modelId="{B88AB0BE-7B5B-0341-A0D2-4E4B879114A2}" type="pres">
      <dgm:prSet presAssocID="{6A53737C-A369-E448-9B12-D22CF1468F28}" presName="hierChild5" presStyleCnt="0"/>
      <dgm:spPr/>
    </dgm:pt>
    <dgm:pt modelId="{2CC68050-B6DD-3D40-9B08-F36176CBD47E}" type="pres">
      <dgm:prSet presAssocID="{87C9AE7E-3B30-0D4C-8DBA-B16868A4B270}" presName="hierChild5" presStyleCnt="0"/>
      <dgm:spPr/>
    </dgm:pt>
    <dgm:pt modelId="{88B999D7-1620-3C42-8DFC-060357626DCF}" type="pres">
      <dgm:prSet presAssocID="{74E1FD49-B7CB-3240-B5E6-3E14D2FF8479}" presName="Name37" presStyleLbl="parChTrans1D2" presStyleIdx="1" presStyleCnt="4"/>
      <dgm:spPr/>
    </dgm:pt>
    <dgm:pt modelId="{3A7365BE-76CA-F74E-8723-D5A2CB09E76D}" type="pres">
      <dgm:prSet presAssocID="{9DC8B2E0-408B-2C40-9369-84EC6FC3E7A8}" presName="hierRoot2" presStyleCnt="0">
        <dgm:presLayoutVars>
          <dgm:hierBranch val="init"/>
        </dgm:presLayoutVars>
      </dgm:prSet>
      <dgm:spPr/>
    </dgm:pt>
    <dgm:pt modelId="{953C7CAB-A284-7145-9CA7-3ADF1EDE4D23}" type="pres">
      <dgm:prSet presAssocID="{9DC8B2E0-408B-2C40-9369-84EC6FC3E7A8}" presName="rootComposite" presStyleCnt="0"/>
      <dgm:spPr/>
    </dgm:pt>
    <dgm:pt modelId="{E31AB8FA-C091-F046-B9D6-ECE88A48FAB7}" type="pres">
      <dgm:prSet presAssocID="{9DC8B2E0-408B-2C40-9369-84EC6FC3E7A8}" presName="rootText" presStyleLbl="node2" presStyleIdx="1" presStyleCnt="4">
        <dgm:presLayoutVars>
          <dgm:chPref val="3"/>
        </dgm:presLayoutVars>
      </dgm:prSet>
      <dgm:spPr/>
    </dgm:pt>
    <dgm:pt modelId="{F8501080-E2CE-EB45-97BD-581D5A7D5855}" type="pres">
      <dgm:prSet presAssocID="{9DC8B2E0-408B-2C40-9369-84EC6FC3E7A8}" presName="rootConnector" presStyleLbl="node2" presStyleIdx="1" presStyleCnt="4"/>
      <dgm:spPr/>
    </dgm:pt>
    <dgm:pt modelId="{F6DEC1B9-1E02-504C-BA32-5F3B2FF7A8CC}" type="pres">
      <dgm:prSet presAssocID="{9DC8B2E0-408B-2C40-9369-84EC6FC3E7A8}" presName="hierChild4" presStyleCnt="0"/>
      <dgm:spPr/>
    </dgm:pt>
    <dgm:pt modelId="{43AF984A-4736-B84D-9EDD-8DE96180163B}" type="pres">
      <dgm:prSet presAssocID="{DB7CBAF4-C554-CF45-BCE5-1DA4D120FD91}" presName="Name37" presStyleLbl="parChTrans1D3" presStyleIdx="3" presStyleCnt="13"/>
      <dgm:spPr/>
    </dgm:pt>
    <dgm:pt modelId="{A1D6D0B3-0A83-C74B-97AD-EFCC4A65062D}" type="pres">
      <dgm:prSet presAssocID="{3559F50E-199F-2348-92E2-882433568197}" presName="hierRoot2" presStyleCnt="0">
        <dgm:presLayoutVars>
          <dgm:hierBranch val="init"/>
        </dgm:presLayoutVars>
      </dgm:prSet>
      <dgm:spPr/>
    </dgm:pt>
    <dgm:pt modelId="{CD2F7742-EEE4-4440-A936-FD9D477DFD7E}" type="pres">
      <dgm:prSet presAssocID="{3559F50E-199F-2348-92E2-882433568197}" presName="rootComposite" presStyleCnt="0"/>
      <dgm:spPr/>
    </dgm:pt>
    <dgm:pt modelId="{4DBE824C-2458-B74A-9778-9D44D3D97CBA}" type="pres">
      <dgm:prSet presAssocID="{3559F50E-199F-2348-92E2-882433568197}" presName="rootText" presStyleLbl="node3" presStyleIdx="3" presStyleCnt="13">
        <dgm:presLayoutVars>
          <dgm:chPref val="3"/>
        </dgm:presLayoutVars>
      </dgm:prSet>
      <dgm:spPr/>
    </dgm:pt>
    <dgm:pt modelId="{EF92C952-70FE-314D-B5EE-0C75F687340F}" type="pres">
      <dgm:prSet presAssocID="{3559F50E-199F-2348-92E2-882433568197}" presName="rootConnector" presStyleLbl="node3" presStyleIdx="3" presStyleCnt="13"/>
      <dgm:spPr/>
    </dgm:pt>
    <dgm:pt modelId="{D8998D1D-1E6D-C846-9FCB-A10796869B49}" type="pres">
      <dgm:prSet presAssocID="{3559F50E-199F-2348-92E2-882433568197}" presName="hierChild4" presStyleCnt="0"/>
      <dgm:spPr/>
    </dgm:pt>
    <dgm:pt modelId="{6363BED8-A85E-AD4F-BC8F-B93CACA60FD6}" type="pres">
      <dgm:prSet presAssocID="{3559F50E-199F-2348-92E2-882433568197}" presName="hierChild5" presStyleCnt="0"/>
      <dgm:spPr/>
    </dgm:pt>
    <dgm:pt modelId="{7D898B72-E056-CD4A-9625-045A94472B45}" type="pres">
      <dgm:prSet presAssocID="{221646D1-B503-1347-ABEA-5CFAA910A87F}" presName="Name37" presStyleLbl="parChTrans1D3" presStyleIdx="4" presStyleCnt="13"/>
      <dgm:spPr/>
    </dgm:pt>
    <dgm:pt modelId="{CDBD27BE-EEB4-DA4E-9719-34FD55C9F856}" type="pres">
      <dgm:prSet presAssocID="{F2F1D619-E55C-3846-BD4C-2584408A0608}" presName="hierRoot2" presStyleCnt="0">
        <dgm:presLayoutVars>
          <dgm:hierBranch val="init"/>
        </dgm:presLayoutVars>
      </dgm:prSet>
      <dgm:spPr/>
    </dgm:pt>
    <dgm:pt modelId="{6563177B-E95F-DC4E-9B9A-AF7EDD91B810}" type="pres">
      <dgm:prSet presAssocID="{F2F1D619-E55C-3846-BD4C-2584408A0608}" presName="rootComposite" presStyleCnt="0"/>
      <dgm:spPr/>
    </dgm:pt>
    <dgm:pt modelId="{D84CB5AE-699A-714D-807E-67343CB05407}" type="pres">
      <dgm:prSet presAssocID="{F2F1D619-E55C-3846-BD4C-2584408A0608}" presName="rootText" presStyleLbl="node3" presStyleIdx="4" presStyleCnt="13">
        <dgm:presLayoutVars>
          <dgm:chPref val="3"/>
        </dgm:presLayoutVars>
      </dgm:prSet>
      <dgm:spPr/>
    </dgm:pt>
    <dgm:pt modelId="{1DAC851F-CE5C-7647-8F09-5614F4A6756C}" type="pres">
      <dgm:prSet presAssocID="{F2F1D619-E55C-3846-BD4C-2584408A0608}" presName="rootConnector" presStyleLbl="node3" presStyleIdx="4" presStyleCnt="13"/>
      <dgm:spPr/>
    </dgm:pt>
    <dgm:pt modelId="{3361EB32-1BD7-A849-986E-0CDE1417EE9F}" type="pres">
      <dgm:prSet presAssocID="{F2F1D619-E55C-3846-BD4C-2584408A0608}" presName="hierChild4" presStyleCnt="0"/>
      <dgm:spPr/>
    </dgm:pt>
    <dgm:pt modelId="{CCB61073-B893-AC48-9EF5-8F6426AD7FF7}" type="pres">
      <dgm:prSet presAssocID="{F2F1D619-E55C-3846-BD4C-2584408A0608}" presName="hierChild5" presStyleCnt="0"/>
      <dgm:spPr/>
    </dgm:pt>
    <dgm:pt modelId="{81AE10D9-9037-D641-9BAB-E9583ABA0A10}" type="pres">
      <dgm:prSet presAssocID="{C100F657-4C47-0C40-8C8D-9153EB81D42A}" presName="Name37" presStyleLbl="parChTrans1D3" presStyleIdx="5" presStyleCnt="13"/>
      <dgm:spPr/>
    </dgm:pt>
    <dgm:pt modelId="{17AF67A1-B74C-1543-9075-BCEAB6B1E24B}" type="pres">
      <dgm:prSet presAssocID="{EAAB6FD4-A58C-C14B-95EC-88E1AF02275F}" presName="hierRoot2" presStyleCnt="0">
        <dgm:presLayoutVars>
          <dgm:hierBranch val="init"/>
        </dgm:presLayoutVars>
      </dgm:prSet>
      <dgm:spPr/>
    </dgm:pt>
    <dgm:pt modelId="{5486A08F-D518-6F47-BF0D-FFC741B90CE7}" type="pres">
      <dgm:prSet presAssocID="{EAAB6FD4-A58C-C14B-95EC-88E1AF02275F}" presName="rootComposite" presStyleCnt="0"/>
      <dgm:spPr/>
    </dgm:pt>
    <dgm:pt modelId="{76008CD5-B5A4-4E4C-99BB-286F66EDDA81}" type="pres">
      <dgm:prSet presAssocID="{EAAB6FD4-A58C-C14B-95EC-88E1AF02275F}" presName="rootText" presStyleLbl="node3" presStyleIdx="5" presStyleCnt="13">
        <dgm:presLayoutVars>
          <dgm:chPref val="3"/>
        </dgm:presLayoutVars>
      </dgm:prSet>
      <dgm:spPr/>
    </dgm:pt>
    <dgm:pt modelId="{B63F258F-133F-0340-9D73-48BC922C3DC1}" type="pres">
      <dgm:prSet presAssocID="{EAAB6FD4-A58C-C14B-95EC-88E1AF02275F}" presName="rootConnector" presStyleLbl="node3" presStyleIdx="5" presStyleCnt="13"/>
      <dgm:spPr/>
    </dgm:pt>
    <dgm:pt modelId="{B20295CB-FC13-E04C-8AB6-5868AF0B1044}" type="pres">
      <dgm:prSet presAssocID="{EAAB6FD4-A58C-C14B-95EC-88E1AF02275F}" presName="hierChild4" presStyleCnt="0"/>
      <dgm:spPr/>
    </dgm:pt>
    <dgm:pt modelId="{DC9224FE-D600-2D4E-B2CF-AF10C2A8928A}" type="pres">
      <dgm:prSet presAssocID="{EAAB6FD4-A58C-C14B-95EC-88E1AF02275F}" presName="hierChild5" presStyleCnt="0"/>
      <dgm:spPr/>
    </dgm:pt>
    <dgm:pt modelId="{128425F7-48FD-1C45-B469-811AF685A1A6}" type="pres">
      <dgm:prSet presAssocID="{D4C404A9-E00F-3541-96E0-59C396252E2A}" presName="Name37" presStyleLbl="parChTrans1D3" presStyleIdx="6" presStyleCnt="13"/>
      <dgm:spPr/>
    </dgm:pt>
    <dgm:pt modelId="{FD50D1AB-140B-8A4C-81B7-92FCA4C5A9F3}" type="pres">
      <dgm:prSet presAssocID="{7E6D1AF5-C79B-8C4E-81A7-3ED97402957C}" presName="hierRoot2" presStyleCnt="0">
        <dgm:presLayoutVars>
          <dgm:hierBranch val="init"/>
        </dgm:presLayoutVars>
      </dgm:prSet>
      <dgm:spPr/>
    </dgm:pt>
    <dgm:pt modelId="{ADA8332C-D1DF-6645-96D5-DE5C88BD2B53}" type="pres">
      <dgm:prSet presAssocID="{7E6D1AF5-C79B-8C4E-81A7-3ED97402957C}" presName="rootComposite" presStyleCnt="0"/>
      <dgm:spPr/>
    </dgm:pt>
    <dgm:pt modelId="{64A315AC-26F5-B24E-B94A-543DF60EBDE3}" type="pres">
      <dgm:prSet presAssocID="{7E6D1AF5-C79B-8C4E-81A7-3ED97402957C}" presName="rootText" presStyleLbl="node3" presStyleIdx="6" presStyleCnt="13">
        <dgm:presLayoutVars>
          <dgm:chPref val="3"/>
        </dgm:presLayoutVars>
      </dgm:prSet>
      <dgm:spPr/>
    </dgm:pt>
    <dgm:pt modelId="{DBBDA7C8-0150-694A-8E61-4981A4EB0C8C}" type="pres">
      <dgm:prSet presAssocID="{7E6D1AF5-C79B-8C4E-81A7-3ED97402957C}" presName="rootConnector" presStyleLbl="node3" presStyleIdx="6" presStyleCnt="13"/>
      <dgm:spPr/>
    </dgm:pt>
    <dgm:pt modelId="{872CF1A7-2078-8F41-B9F7-EA6CC92E10F6}" type="pres">
      <dgm:prSet presAssocID="{7E6D1AF5-C79B-8C4E-81A7-3ED97402957C}" presName="hierChild4" presStyleCnt="0"/>
      <dgm:spPr/>
    </dgm:pt>
    <dgm:pt modelId="{45AE1FA2-ADA1-FC48-9AE6-82B756DA7203}" type="pres">
      <dgm:prSet presAssocID="{7E6D1AF5-C79B-8C4E-81A7-3ED97402957C}" presName="hierChild5" presStyleCnt="0"/>
      <dgm:spPr/>
    </dgm:pt>
    <dgm:pt modelId="{0F858322-3905-8546-97D7-FD820D850E91}" type="pres">
      <dgm:prSet presAssocID="{9DC8B2E0-408B-2C40-9369-84EC6FC3E7A8}" presName="hierChild5" presStyleCnt="0"/>
      <dgm:spPr/>
    </dgm:pt>
    <dgm:pt modelId="{B9AEF616-353D-2E48-8A2F-B3AEDBBCFB54}" type="pres">
      <dgm:prSet presAssocID="{1C6CCA22-72BC-0847-80C3-3E2311745CE6}" presName="Name37" presStyleLbl="parChTrans1D2" presStyleIdx="2" presStyleCnt="4"/>
      <dgm:spPr/>
    </dgm:pt>
    <dgm:pt modelId="{E590995A-42D5-BC47-9FB2-EFE3D697639E}" type="pres">
      <dgm:prSet presAssocID="{676D612E-2A8E-8649-B1B6-77A10A054781}" presName="hierRoot2" presStyleCnt="0">
        <dgm:presLayoutVars>
          <dgm:hierBranch val="init"/>
        </dgm:presLayoutVars>
      </dgm:prSet>
      <dgm:spPr/>
    </dgm:pt>
    <dgm:pt modelId="{F237EBC0-9A2B-7947-A9B1-27A1B7745233}" type="pres">
      <dgm:prSet presAssocID="{676D612E-2A8E-8649-B1B6-77A10A054781}" presName="rootComposite" presStyleCnt="0"/>
      <dgm:spPr/>
    </dgm:pt>
    <dgm:pt modelId="{AC9753E6-ECEC-E446-8EA1-90932D726741}" type="pres">
      <dgm:prSet presAssocID="{676D612E-2A8E-8649-B1B6-77A10A054781}" presName="rootText" presStyleLbl="node2" presStyleIdx="2" presStyleCnt="4">
        <dgm:presLayoutVars>
          <dgm:chPref val="3"/>
        </dgm:presLayoutVars>
      </dgm:prSet>
      <dgm:spPr/>
    </dgm:pt>
    <dgm:pt modelId="{68B27AC7-3635-954A-981E-347E3E630045}" type="pres">
      <dgm:prSet presAssocID="{676D612E-2A8E-8649-B1B6-77A10A054781}" presName="rootConnector" presStyleLbl="node2" presStyleIdx="2" presStyleCnt="4"/>
      <dgm:spPr/>
    </dgm:pt>
    <dgm:pt modelId="{F5D2054C-0A22-EA45-83E4-6338519D666B}" type="pres">
      <dgm:prSet presAssocID="{676D612E-2A8E-8649-B1B6-77A10A054781}" presName="hierChild4" presStyleCnt="0"/>
      <dgm:spPr/>
    </dgm:pt>
    <dgm:pt modelId="{C937E9B9-DBB6-2E4F-B19E-6E6CCBD24AA2}" type="pres">
      <dgm:prSet presAssocID="{F7622DAB-E060-A74A-9085-B35ECCD9B92F}" presName="Name37" presStyleLbl="parChTrans1D3" presStyleIdx="7" presStyleCnt="13"/>
      <dgm:spPr/>
    </dgm:pt>
    <dgm:pt modelId="{7FF273B0-4940-C84A-8EFF-61ED8F0300AB}" type="pres">
      <dgm:prSet presAssocID="{557D57C7-7B62-E043-BEB9-6B4BE7E8C73D}" presName="hierRoot2" presStyleCnt="0">
        <dgm:presLayoutVars>
          <dgm:hierBranch val="init"/>
        </dgm:presLayoutVars>
      </dgm:prSet>
      <dgm:spPr/>
    </dgm:pt>
    <dgm:pt modelId="{50959BA1-AAF6-0745-A9EC-A2EC6D706A8C}" type="pres">
      <dgm:prSet presAssocID="{557D57C7-7B62-E043-BEB9-6B4BE7E8C73D}" presName="rootComposite" presStyleCnt="0"/>
      <dgm:spPr/>
    </dgm:pt>
    <dgm:pt modelId="{F6DB5D08-4A24-554D-9B26-7A88953A8E9E}" type="pres">
      <dgm:prSet presAssocID="{557D57C7-7B62-E043-BEB9-6B4BE7E8C73D}" presName="rootText" presStyleLbl="node3" presStyleIdx="7" presStyleCnt="13">
        <dgm:presLayoutVars>
          <dgm:chPref val="3"/>
        </dgm:presLayoutVars>
      </dgm:prSet>
      <dgm:spPr/>
    </dgm:pt>
    <dgm:pt modelId="{526170FB-7599-2F4F-85D5-6CAFB7A5D519}" type="pres">
      <dgm:prSet presAssocID="{557D57C7-7B62-E043-BEB9-6B4BE7E8C73D}" presName="rootConnector" presStyleLbl="node3" presStyleIdx="7" presStyleCnt="13"/>
      <dgm:spPr/>
    </dgm:pt>
    <dgm:pt modelId="{13C2AC70-C180-B44D-92E4-5294D8CB4197}" type="pres">
      <dgm:prSet presAssocID="{557D57C7-7B62-E043-BEB9-6B4BE7E8C73D}" presName="hierChild4" presStyleCnt="0"/>
      <dgm:spPr/>
    </dgm:pt>
    <dgm:pt modelId="{986A0045-4510-E647-B613-4B8A90F15A17}" type="pres">
      <dgm:prSet presAssocID="{557D57C7-7B62-E043-BEB9-6B4BE7E8C73D}" presName="hierChild5" presStyleCnt="0"/>
      <dgm:spPr/>
    </dgm:pt>
    <dgm:pt modelId="{1C3BFA87-3D34-F546-AF41-205C0AF2513E}" type="pres">
      <dgm:prSet presAssocID="{B86D7499-6CF4-A145-8918-194EDCAE9C3E}" presName="Name37" presStyleLbl="parChTrans1D3" presStyleIdx="8" presStyleCnt="13"/>
      <dgm:spPr/>
    </dgm:pt>
    <dgm:pt modelId="{E903789F-5897-0A40-AF7D-4667E1AE21A0}" type="pres">
      <dgm:prSet presAssocID="{B1C65CED-27EC-7F4A-A7B1-2CAE934E8B68}" presName="hierRoot2" presStyleCnt="0">
        <dgm:presLayoutVars>
          <dgm:hierBranch val="init"/>
        </dgm:presLayoutVars>
      </dgm:prSet>
      <dgm:spPr/>
    </dgm:pt>
    <dgm:pt modelId="{308940A8-6EC0-8447-9435-FBD9188F3B60}" type="pres">
      <dgm:prSet presAssocID="{B1C65CED-27EC-7F4A-A7B1-2CAE934E8B68}" presName="rootComposite" presStyleCnt="0"/>
      <dgm:spPr/>
    </dgm:pt>
    <dgm:pt modelId="{7F2072A0-4B56-5348-BF2F-288A1943839B}" type="pres">
      <dgm:prSet presAssocID="{B1C65CED-27EC-7F4A-A7B1-2CAE934E8B68}" presName="rootText" presStyleLbl="node3" presStyleIdx="8" presStyleCnt="13">
        <dgm:presLayoutVars>
          <dgm:chPref val="3"/>
        </dgm:presLayoutVars>
      </dgm:prSet>
      <dgm:spPr/>
    </dgm:pt>
    <dgm:pt modelId="{D799E1F6-63B3-A54A-B208-6D9BA4E73EB4}" type="pres">
      <dgm:prSet presAssocID="{B1C65CED-27EC-7F4A-A7B1-2CAE934E8B68}" presName="rootConnector" presStyleLbl="node3" presStyleIdx="8" presStyleCnt="13"/>
      <dgm:spPr/>
    </dgm:pt>
    <dgm:pt modelId="{45299089-8C8C-8E47-B1F3-321C5E9AAA2D}" type="pres">
      <dgm:prSet presAssocID="{B1C65CED-27EC-7F4A-A7B1-2CAE934E8B68}" presName="hierChild4" presStyleCnt="0"/>
      <dgm:spPr/>
    </dgm:pt>
    <dgm:pt modelId="{4A88E5BA-1E53-214F-B151-BE8E29483A23}" type="pres">
      <dgm:prSet presAssocID="{B1C65CED-27EC-7F4A-A7B1-2CAE934E8B68}" presName="hierChild5" presStyleCnt="0"/>
      <dgm:spPr/>
    </dgm:pt>
    <dgm:pt modelId="{F4D63D0B-E6C1-C048-9C52-A387E4482A9E}" type="pres">
      <dgm:prSet presAssocID="{676D612E-2A8E-8649-B1B6-77A10A054781}" presName="hierChild5" presStyleCnt="0"/>
      <dgm:spPr/>
    </dgm:pt>
    <dgm:pt modelId="{F926D76C-DFF6-FC47-BBB6-EFABEAE3EE2B}" type="pres">
      <dgm:prSet presAssocID="{C8CED08E-39AA-FF44-8542-FE33FF9149BA}" presName="Name37" presStyleLbl="parChTrans1D2" presStyleIdx="3" presStyleCnt="4"/>
      <dgm:spPr/>
    </dgm:pt>
    <dgm:pt modelId="{30FA8787-9BE9-0F48-BD7D-012111CCE1B0}" type="pres">
      <dgm:prSet presAssocID="{CC6B1A6F-E610-D14C-A41F-72D6CE1963A8}" presName="hierRoot2" presStyleCnt="0">
        <dgm:presLayoutVars>
          <dgm:hierBranch val="init"/>
        </dgm:presLayoutVars>
      </dgm:prSet>
      <dgm:spPr/>
    </dgm:pt>
    <dgm:pt modelId="{8099ECE9-9F46-C64E-A0D9-22BAE9979636}" type="pres">
      <dgm:prSet presAssocID="{CC6B1A6F-E610-D14C-A41F-72D6CE1963A8}" presName="rootComposite" presStyleCnt="0"/>
      <dgm:spPr/>
    </dgm:pt>
    <dgm:pt modelId="{7C0187E5-964D-0F42-885C-DD0211F96E20}" type="pres">
      <dgm:prSet presAssocID="{CC6B1A6F-E610-D14C-A41F-72D6CE1963A8}" presName="rootText" presStyleLbl="node2" presStyleIdx="3" presStyleCnt="4">
        <dgm:presLayoutVars>
          <dgm:chPref val="3"/>
        </dgm:presLayoutVars>
      </dgm:prSet>
      <dgm:spPr/>
    </dgm:pt>
    <dgm:pt modelId="{B2679FE9-3987-EF4B-B7DC-F93C3FC7B4E8}" type="pres">
      <dgm:prSet presAssocID="{CC6B1A6F-E610-D14C-A41F-72D6CE1963A8}" presName="rootConnector" presStyleLbl="node2" presStyleIdx="3" presStyleCnt="4"/>
      <dgm:spPr/>
    </dgm:pt>
    <dgm:pt modelId="{51C38B15-4FA2-7440-8840-AA79DA6CAA1C}" type="pres">
      <dgm:prSet presAssocID="{CC6B1A6F-E610-D14C-A41F-72D6CE1963A8}" presName="hierChild4" presStyleCnt="0"/>
      <dgm:spPr/>
    </dgm:pt>
    <dgm:pt modelId="{2CA08C1F-137B-AC48-90E1-406FD7A6AA06}" type="pres">
      <dgm:prSet presAssocID="{18E46CA7-96AA-FD42-A490-7991F602113F}" presName="Name37" presStyleLbl="parChTrans1D3" presStyleIdx="9" presStyleCnt="13"/>
      <dgm:spPr/>
    </dgm:pt>
    <dgm:pt modelId="{2B7704F0-559B-3545-9331-89E6258A5992}" type="pres">
      <dgm:prSet presAssocID="{5355BEDB-03F5-3442-A75A-32C9C044F5B8}" presName="hierRoot2" presStyleCnt="0">
        <dgm:presLayoutVars>
          <dgm:hierBranch val="init"/>
        </dgm:presLayoutVars>
      </dgm:prSet>
      <dgm:spPr/>
    </dgm:pt>
    <dgm:pt modelId="{ABAC9582-C29F-884E-9E87-191C480AAFCE}" type="pres">
      <dgm:prSet presAssocID="{5355BEDB-03F5-3442-A75A-32C9C044F5B8}" presName="rootComposite" presStyleCnt="0"/>
      <dgm:spPr/>
    </dgm:pt>
    <dgm:pt modelId="{2206B8F6-5968-2747-8769-DCA579CDBFFB}" type="pres">
      <dgm:prSet presAssocID="{5355BEDB-03F5-3442-A75A-32C9C044F5B8}" presName="rootText" presStyleLbl="node3" presStyleIdx="9" presStyleCnt="13">
        <dgm:presLayoutVars>
          <dgm:chPref val="3"/>
        </dgm:presLayoutVars>
      </dgm:prSet>
      <dgm:spPr/>
    </dgm:pt>
    <dgm:pt modelId="{9F897284-7F01-8341-890D-3FC2FE491317}" type="pres">
      <dgm:prSet presAssocID="{5355BEDB-03F5-3442-A75A-32C9C044F5B8}" presName="rootConnector" presStyleLbl="node3" presStyleIdx="9" presStyleCnt="13"/>
      <dgm:spPr/>
    </dgm:pt>
    <dgm:pt modelId="{A5978379-CC27-524D-8E63-1EEFF9D00E18}" type="pres">
      <dgm:prSet presAssocID="{5355BEDB-03F5-3442-A75A-32C9C044F5B8}" presName="hierChild4" presStyleCnt="0"/>
      <dgm:spPr/>
    </dgm:pt>
    <dgm:pt modelId="{A0CF9134-69AA-FB4B-A3E4-D04942CC6E3B}" type="pres">
      <dgm:prSet presAssocID="{5355BEDB-03F5-3442-A75A-32C9C044F5B8}" presName="hierChild5" presStyleCnt="0"/>
      <dgm:spPr/>
    </dgm:pt>
    <dgm:pt modelId="{89C28828-E620-8F43-AABD-FC95A0C1DABA}" type="pres">
      <dgm:prSet presAssocID="{32128130-5567-0341-919A-5FC5916A3849}" presName="Name37" presStyleLbl="parChTrans1D3" presStyleIdx="10" presStyleCnt="13"/>
      <dgm:spPr/>
    </dgm:pt>
    <dgm:pt modelId="{95104311-C5A9-0B4F-B463-1FB68D3D221E}" type="pres">
      <dgm:prSet presAssocID="{5885D531-A2AA-1342-A343-3FF2E2FC1BF7}" presName="hierRoot2" presStyleCnt="0">
        <dgm:presLayoutVars>
          <dgm:hierBranch val="init"/>
        </dgm:presLayoutVars>
      </dgm:prSet>
      <dgm:spPr/>
    </dgm:pt>
    <dgm:pt modelId="{8C46E044-9701-514A-98EF-14B40744BE72}" type="pres">
      <dgm:prSet presAssocID="{5885D531-A2AA-1342-A343-3FF2E2FC1BF7}" presName="rootComposite" presStyleCnt="0"/>
      <dgm:spPr/>
    </dgm:pt>
    <dgm:pt modelId="{E30A33E7-0729-D24A-9FB6-0ABA96316634}" type="pres">
      <dgm:prSet presAssocID="{5885D531-A2AA-1342-A343-3FF2E2FC1BF7}" presName="rootText" presStyleLbl="node3" presStyleIdx="10" presStyleCnt="13">
        <dgm:presLayoutVars>
          <dgm:chPref val="3"/>
        </dgm:presLayoutVars>
      </dgm:prSet>
      <dgm:spPr/>
    </dgm:pt>
    <dgm:pt modelId="{4031E579-3527-BB4A-BE5D-9FC17CF3E0F6}" type="pres">
      <dgm:prSet presAssocID="{5885D531-A2AA-1342-A343-3FF2E2FC1BF7}" presName="rootConnector" presStyleLbl="node3" presStyleIdx="10" presStyleCnt="13"/>
      <dgm:spPr/>
    </dgm:pt>
    <dgm:pt modelId="{8CDAD2A1-6B02-7B41-B227-A96A9A1EA94F}" type="pres">
      <dgm:prSet presAssocID="{5885D531-A2AA-1342-A343-3FF2E2FC1BF7}" presName="hierChild4" presStyleCnt="0"/>
      <dgm:spPr/>
    </dgm:pt>
    <dgm:pt modelId="{692EDDD5-68EB-0F43-929A-57F959AE03BD}" type="pres">
      <dgm:prSet presAssocID="{5885D531-A2AA-1342-A343-3FF2E2FC1BF7}" presName="hierChild5" presStyleCnt="0"/>
      <dgm:spPr/>
    </dgm:pt>
    <dgm:pt modelId="{2907498F-0E2A-C64E-A732-C28232F1E87C}" type="pres">
      <dgm:prSet presAssocID="{B932E36E-FAD6-3E4C-B855-92C3ED64A442}" presName="Name37" presStyleLbl="parChTrans1D3" presStyleIdx="11" presStyleCnt="13"/>
      <dgm:spPr/>
    </dgm:pt>
    <dgm:pt modelId="{34D9D733-0447-E34A-904F-2E54193E2BBD}" type="pres">
      <dgm:prSet presAssocID="{1FCEFD22-8464-CB45-96E6-BFB4B33BD1AB}" presName="hierRoot2" presStyleCnt="0">
        <dgm:presLayoutVars>
          <dgm:hierBranch val="init"/>
        </dgm:presLayoutVars>
      </dgm:prSet>
      <dgm:spPr/>
    </dgm:pt>
    <dgm:pt modelId="{BD71E3BD-18B1-E14B-B182-BCFF5BC5F684}" type="pres">
      <dgm:prSet presAssocID="{1FCEFD22-8464-CB45-96E6-BFB4B33BD1AB}" presName="rootComposite" presStyleCnt="0"/>
      <dgm:spPr/>
    </dgm:pt>
    <dgm:pt modelId="{2F384B18-11E6-3D49-BF26-B105C8EBCE52}" type="pres">
      <dgm:prSet presAssocID="{1FCEFD22-8464-CB45-96E6-BFB4B33BD1AB}" presName="rootText" presStyleLbl="node3" presStyleIdx="11" presStyleCnt="13">
        <dgm:presLayoutVars>
          <dgm:chPref val="3"/>
        </dgm:presLayoutVars>
      </dgm:prSet>
      <dgm:spPr/>
    </dgm:pt>
    <dgm:pt modelId="{6F19010E-4736-F94D-B94B-E70A5D23BE2F}" type="pres">
      <dgm:prSet presAssocID="{1FCEFD22-8464-CB45-96E6-BFB4B33BD1AB}" presName="rootConnector" presStyleLbl="node3" presStyleIdx="11" presStyleCnt="13"/>
      <dgm:spPr/>
    </dgm:pt>
    <dgm:pt modelId="{8FF881EA-62C1-B247-9531-2570A196B7D3}" type="pres">
      <dgm:prSet presAssocID="{1FCEFD22-8464-CB45-96E6-BFB4B33BD1AB}" presName="hierChild4" presStyleCnt="0"/>
      <dgm:spPr/>
    </dgm:pt>
    <dgm:pt modelId="{FD2AEB0B-3589-1C4E-BC6C-773526534902}" type="pres">
      <dgm:prSet presAssocID="{1FCEFD22-8464-CB45-96E6-BFB4B33BD1AB}" presName="hierChild5" presStyleCnt="0"/>
      <dgm:spPr/>
    </dgm:pt>
    <dgm:pt modelId="{D290D036-403E-7543-A8DE-BF3369927758}" type="pres">
      <dgm:prSet presAssocID="{3AC03C2E-F3BE-E64E-AB32-41F43D302E2C}" presName="Name37" presStyleLbl="parChTrans1D3" presStyleIdx="12" presStyleCnt="13"/>
      <dgm:spPr/>
    </dgm:pt>
    <dgm:pt modelId="{4C837045-59F5-024A-8004-28F1F7CB4373}" type="pres">
      <dgm:prSet presAssocID="{94B14646-6D1D-5C4C-BD04-D796888F787A}" presName="hierRoot2" presStyleCnt="0">
        <dgm:presLayoutVars>
          <dgm:hierBranch val="init"/>
        </dgm:presLayoutVars>
      </dgm:prSet>
      <dgm:spPr/>
    </dgm:pt>
    <dgm:pt modelId="{088BFD29-5904-614E-984C-0677801E24BF}" type="pres">
      <dgm:prSet presAssocID="{94B14646-6D1D-5C4C-BD04-D796888F787A}" presName="rootComposite" presStyleCnt="0"/>
      <dgm:spPr/>
    </dgm:pt>
    <dgm:pt modelId="{6C5A6FD7-6239-1A4E-BB93-351EEEA53548}" type="pres">
      <dgm:prSet presAssocID="{94B14646-6D1D-5C4C-BD04-D796888F787A}" presName="rootText" presStyleLbl="node3" presStyleIdx="12" presStyleCnt="13">
        <dgm:presLayoutVars>
          <dgm:chPref val="3"/>
        </dgm:presLayoutVars>
      </dgm:prSet>
      <dgm:spPr/>
    </dgm:pt>
    <dgm:pt modelId="{855D3E1C-6BB4-F746-8040-6F5F0159E7F7}" type="pres">
      <dgm:prSet presAssocID="{94B14646-6D1D-5C4C-BD04-D796888F787A}" presName="rootConnector" presStyleLbl="node3" presStyleIdx="12" presStyleCnt="13"/>
      <dgm:spPr/>
    </dgm:pt>
    <dgm:pt modelId="{6A2BEA81-1165-D243-A8C4-E639A8C4A717}" type="pres">
      <dgm:prSet presAssocID="{94B14646-6D1D-5C4C-BD04-D796888F787A}" presName="hierChild4" presStyleCnt="0"/>
      <dgm:spPr/>
    </dgm:pt>
    <dgm:pt modelId="{6D038801-786B-604B-B9AD-461B00FEE90D}" type="pres">
      <dgm:prSet presAssocID="{94B14646-6D1D-5C4C-BD04-D796888F787A}" presName="hierChild5" presStyleCnt="0"/>
      <dgm:spPr/>
    </dgm:pt>
    <dgm:pt modelId="{5F04199A-6342-8645-981B-424CF6C3B832}" type="pres">
      <dgm:prSet presAssocID="{CC6B1A6F-E610-D14C-A41F-72D6CE1963A8}" presName="hierChild5" presStyleCnt="0"/>
      <dgm:spPr/>
    </dgm:pt>
    <dgm:pt modelId="{028B424D-30E2-C647-865E-A5830421E438}" type="pres">
      <dgm:prSet presAssocID="{F03D6801-7AD1-F644-A7CC-D9755EE2740B}" presName="hierChild3" presStyleCnt="0"/>
      <dgm:spPr/>
    </dgm:pt>
  </dgm:ptLst>
  <dgm:cxnLst>
    <dgm:cxn modelId="{36A08600-1F6C-544C-9227-1B77F0F74509}" srcId="{E7F48365-6B1E-FD44-947C-7536733B2C60}" destId="{F03D6801-7AD1-F644-A7CC-D9755EE2740B}" srcOrd="0" destOrd="0" parTransId="{80D4318C-6317-394D-B3C1-C89D94F7C23C}" sibTransId="{5A3905C4-5D16-3448-BF33-0F7DD0D60F5E}"/>
    <dgm:cxn modelId="{2887CB02-045B-EA4C-9DD0-6992E8462223}" type="presOf" srcId="{2EBB6799-2042-A744-BBBF-270EF326926E}" destId="{EBDA0BD7-64E5-2343-B626-06D0D03D50CF}" srcOrd="0" destOrd="0" presId="urn:microsoft.com/office/officeart/2005/8/layout/orgChart1"/>
    <dgm:cxn modelId="{20F35304-F2BA-1A46-824A-4D3FF7F57E77}" srcId="{87C9AE7E-3B30-0D4C-8DBA-B16868A4B270}" destId="{2EBB6799-2042-A744-BBBF-270EF326926E}" srcOrd="0" destOrd="0" parTransId="{4E1587DF-DBF2-614E-BD4A-22D26EE91A7D}" sibTransId="{69FED761-0488-0C43-80EC-412EF92EF187}"/>
    <dgm:cxn modelId="{CD08C405-06F0-7544-BCC9-53405C077B0F}" srcId="{87C9AE7E-3B30-0D4C-8DBA-B16868A4B270}" destId="{5E04605E-1756-8140-AB64-F5794C66BB57}" srcOrd="1" destOrd="0" parTransId="{1915E654-693B-2F43-8B74-3F58E6B4EC0F}" sibTransId="{AC5197FD-3AF3-3D46-89AC-EE38B5269285}"/>
    <dgm:cxn modelId="{2D0BC30C-C305-AF40-812A-81DFB274FB82}" type="presOf" srcId="{9DC8B2E0-408B-2C40-9369-84EC6FC3E7A8}" destId="{F8501080-E2CE-EB45-97BD-581D5A7D5855}" srcOrd="1" destOrd="0" presId="urn:microsoft.com/office/officeart/2005/8/layout/orgChart1"/>
    <dgm:cxn modelId="{2A9DEC0C-BB26-4748-939A-6C83F495D124}" type="presOf" srcId="{32128130-5567-0341-919A-5FC5916A3849}" destId="{89C28828-E620-8F43-AABD-FC95A0C1DABA}" srcOrd="0" destOrd="0" presId="urn:microsoft.com/office/officeart/2005/8/layout/orgChart1"/>
    <dgm:cxn modelId="{1699660F-8855-4B4F-88CA-37D8BE3144D7}" srcId="{CC6B1A6F-E610-D14C-A41F-72D6CE1963A8}" destId="{5885D531-A2AA-1342-A343-3FF2E2FC1BF7}" srcOrd="1" destOrd="0" parTransId="{32128130-5567-0341-919A-5FC5916A3849}" sibTransId="{784C9912-E114-BC44-B973-A803DE7800D7}"/>
    <dgm:cxn modelId="{18C6990F-33E7-9642-A97D-1050D50D5B0C}" type="presOf" srcId="{C100F657-4C47-0C40-8C8D-9153EB81D42A}" destId="{81AE10D9-9037-D641-9BAB-E9583ABA0A10}" srcOrd="0" destOrd="0" presId="urn:microsoft.com/office/officeart/2005/8/layout/orgChart1"/>
    <dgm:cxn modelId="{412C2619-A5EF-E142-98FB-6C519E3C3A64}" type="presOf" srcId="{6A53737C-A369-E448-9B12-D22CF1468F28}" destId="{7A9415C3-5743-2E43-AAAA-E3DC5A451E55}" srcOrd="0" destOrd="0" presId="urn:microsoft.com/office/officeart/2005/8/layout/orgChart1"/>
    <dgm:cxn modelId="{071ADE19-36FE-2543-99E3-898A92584EC6}" srcId="{F03D6801-7AD1-F644-A7CC-D9755EE2740B}" destId="{676D612E-2A8E-8649-B1B6-77A10A054781}" srcOrd="2" destOrd="0" parTransId="{1C6CCA22-72BC-0847-80C3-3E2311745CE6}" sibTransId="{AA9BEAFE-5E56-E44F-B79E-F2D1754F3D97}"/>
    <dgm:cxn modelId="{7E4A241B-2C2F-E94E-A7CB-0B2DF7C713E3}" type="presOf" srcId="{E7F48365-6B1E-FD44-947C-7536733B2C60}" destId="{D72E07F9-0C7B-3141-8A11-91A27F086061}" srcOrd="0" destOrd="0" presId="urn:microsoft.com/office/officeart/2005/8/layout/orgChart1"/>
    <dgm:cxn modelId="{F177551D-B2BE-E244-837D-380AD0450551}" srcId="{CC6B1A6F-E610-D14C-A41F-72D6CE1963A8}" destId="{1FCEFD22-8464-CB45-96E6-BFB4B33BD1AB}" srcOrd="2" destOrd="0" parTransId="{B932E36E-FAD6-3E4C-B855-92C3ED64A442}" sibTransId="{0C54C98D-A3AA-9049-AE3F-8B8078EC7E43}"/>
    <dgm:cxn modelId="{A993C31D-1BD4-8B42-A902-C3641F76741D}" type="presOf" srcId="{C8CED08E-39AA-FF44-8542-FE33FF9149BA}" destId="{F926D76C-DFF6-FC47-BBB6-EFABEAE3EE2B}" srcOrd="0" destOrd="0" presId="urn:microsoft.com/office/officeart/2005/8/layout/orgChart1"/>
    <dgm:cxn modelId="{561C961F-7D49-2844-B3AF-A320900A15B1}" srcId="{CC6B1A6F-E610-D14C-A41F-72D6CE1963A8}" destId="{5355BEDB-03F5-3442-A75A-32C9C044F5B8}" srcOrd="0" destOrd="0" parTransId="{18E46CA7-96AA-FD42-A490-7991F602113F}" sibTransId="{44567871-2630-2A4C-8548-C348B8B29BF5}"/>
    <dgm:cxn modelId="{4EDF5221-52B3-FF46-A89D-27C47EB7E399}" type="presOf" srcId="{B86D7499-6CF4-A145-8918-194EDCAE9C3E}" destId="{1C3BFA87-3D34-F546-AF41-205C0AF2513E}" srcOrd="0" destOrd="0" presId="urn:microsoft.com/office/officeart/2005/8/layout/orgChart1"/>
    <dgm:cxn modelId="{6EDC4D24-5F08-6541-AF34-4D17C256A474}" srcId="{9DC8B2E0-408B-2C40-9369-84EC6FC3E7A8}" destId="{7E6D1AF5-C79B-8C4E-81A7-3ED97402957C}" srcOrd="3" destOrd="0" parTransId="{D4C404A9-E00F-3541-96E0-59C396252E2A}" sibTransId="{A099EDB1-5C0F-FC4A-8580-CD0CBC39CBF2}"/>
    <dgm:cxn modelId="{91D1E639-3639-5640-971D-32F8DFE29DFC}" srcId="{676D612E-2A8E-8649-B1B6-77A10A054781}" destId="{557D57C7-7B62-E043-BEB9-6B4BE7E8C73D}" srcOrd="0" destOrd="0" parTransId="{F7622DAB-E060-A74A-9085-B35ECCD9B92F}" sibTransId="{2BA63B47-BF31-AC4F-BFFD-13AF63561C1C}"/>
    <dgm:cxn modelId="{437F253C-5E56-9548-81AD-28461725C10C}" type="presOf" srcId="{F2F1D619-E55C-3846-BD4C-2584408A0608}" destId="{D84CB5AE-699A-714D-807E-67343CB05407}" srcOrd="0" destOrd="0" presId="urn:microsoft.com/office/officeart/2005/8/layout/orgChart1"/>
    <dgm:cxn modelId="{3B850A45-33E7-4A4F-B8F6-D47A5E0E6E06}" type="presOf" srcId="{3559F50E-199F-2348-92E2-882433568197}" destId="{4DBE824C-2458-B74A-9778-9D44D3D97CBA}" srcOrd="0" destOrd="0" presId="urn:microsoft.com/office/officeart/2005/8/layout/orgChart1"/>
    <dgm:cxn modelId="{7BD2DB48-0CAF-924E-AFC8-947D90C6B0F0}" srcId="{F03D6801-7AD1-F644-A7CC-D9755EE2740B}" destId="{87C9AE7E-3B30-0D4C-8DBA-B16868A4B270}" srcOrd="0" destOrd="0" parTransId="{762E2B2A-B937-764C-9BC4-5BCE842EB4AC}" sibTransId="{6A231025-6AA3-2D4A-B61D-ECEA00877B72}"/>
    <dgm:cxn modelId="{DC97264A-98BB-404B-9D24-56E9CD6F5DF8}" type="presOf" srcId="{4E1587DF-DBF2-614E-BD4A-22D26EE91A7D}" destId="{FA3C7CBB-367C-624B-B152-04F3742C2DC4}" srcOrd="0" destOrd="0" presId="urn:microsoft.com/office/officeart/2005/8/layout/orgChart1"/>
    <dgm:cxn modelId="{843E4B54-337A-7147-BBFF-9277D9632519}" type="presOf" srcId="{F03D6801-7AD1-F644-A7CC-D9755EE2740B}" destId="{09C08D5F-28E2-1448-A937-FFB1AF54C9BC}" srcOrd="1" destOrd="0" presId="urn:microsoft.com/office/officeart/2005/8/layout/orgChart1"/>
    <dgm:cxn modelId="{F6918854-55F3-D347-819B-73E93ECF0759}" srcId="{676D612E-2A8E-8649-B1B6-77A10A054781}" destId="{B1C65CED-27EC-7F4A-A7B1-2CAE934E8B68}" srcOrd="1" destOrd="0" parTransId="{B86D7499-6CF4-A145-8918-194EDCAE9C3E}" sibTransId="{9E5BF127-1131-C94D-A368-5C8DAC606658}"/>
    <dgm:cxn modelId="{A0ADEB54-DA70-1D48-830C-86AB9BD0FA7F}" type="presOf" srcId="{2EBB6799-2042-A744-BBBF-270EF326926E}" destId="{0AD09F69-A1E2-B24B-BB9F-A99885FABDF0}" srcOrd="1" destOrd="0" presId="urn:microsoft.com/office/officeart/2005/8/layout/orgChart1"/>
    <dgm:cxn modelId="{E7D18B57-E51E-6D48-854F-73DE3B072BED}" type="presOf" srcId="{B932E36E-FAD6-3E4C-B855-92C3ED64A442}" destId="{2907498F-0E2A-C64E-A732-C28232F1E87C}" srcOrd="0" destOrd="0" presId="urn:microsoft.com/office/officeart/2005/8/layout/orgChart1"/>
    <dgm:cxn modelId="{FBE3875B-2743-A345-AE49-AE50520EF5C8}" srcId="{9DC8B2E0-408B-2C40-9369-84EC6FC3E7A8}" destId="{3559F50E-199F-2348-92E2-882433568197}" srcOrd="0" destOrd="0" parTransId="{DB7CBAF4-C554-CF45-BCE5-1DA4D120FD91}" sibTransId="{9FB9A89B-125C-6A4E-8C9B-03BBDB46C439}"/>
    <dgm:cxn modelId="{9AD0335E-871B-7D48-81B3-BC5691A78166}" srcId="{CC6B1A6F-E610-D14C-A41F-72D6CE1963A8}" destId="{94B14646-6D1D-5C4C-BD04-D796888F787A}" srcOrd="3" destOrd="0" parTransId="{3AC03C2E-F3BE-E64E-AB32-41F43D302E2C}" sibTransId="{7F724A9E-5DF0-8D40-8900-31D7975A698A}"/>
    <dgm:cxn modelId="{1BC59360-DD12-774E-80B2-BD0007120439}" type="presOf" srcId="{1FCEFD22-8464-CB45-96E6-BFB4B33BD1AB}" destId="{6F19010E-4736-F94D-B94B-E70A5D23BE2F}" srcOrd="1" destOrd="0" presId="urn:microsoft.com/office/officeart/2005/8/layout/orgChart1"/>
    <dgm:cxn modelId="{ABC1D668-5CE4-DC4A-97E6-D18FD3DDDCEC}" type="presOf" srcId="{557D57C7-7B62-E043-BEB9-6B4BE7E8C73D}" destId="{F6DB5D08-4A24-554D-9B26-7A88953A8E9E}" srcOrd="0" destOrd="0" presId="urn:microsoft.com/office/officeart/2005/8/layout/orgChart1"/>
    <dgm:cxn modelId="{1E92A66C-283F-914A-A78E-2286B959941A}" type="presOf" srcId="{94B14646-6D1D-5C4C-BD04-D796888F787A}" destId="{855D3E1C-6BB4-F746-8040-6F5F0159E7F7}" srcOrd="1" destOrd="0" presId="urn:microsoft.com/office/officeart/2005/8/layout/orgChart1"/>
    <dgm:cxn modelId="{0C921C73-1D17-BD42-B4DB-ED715A8F6BDA}" type="presOf" srcId="{5885D531-A2AA-1342-A343-3FF2E2FC1BF7}" destId="{4031E579-3527-BB4A-BE5D-9FC17CF3E0F6}" srcOrd="1" destOrd="0" presId="urn:microsoft.com/office/officeart/2005/8/layout/orgChart1"/>
    <dgm:cxn modelId="{88C05877-9FA4-2241-B191-6AB5AC82FED7}" type="presOf" srcId="{5355BEDB-03F5-3442-A75A-32C9C044F5B8}" destId="{2206B8F6-5968-2747-8769-DCA579CDBFFB}" srcOrd="0" destOrd="0" presId="urn:microsoft.com/office/officeart/2005/8/layout/orgChart1"/>
    <dgm:cxn modelId="{CF909777-CA31-3647-9096-448FD832F713}" type="presOf" srcId="{18E46CA7-96AA-FD42-A490-7991F602113F}" destId="{2CA08C1F-137B-AC48-90E1-406FD7A6AA06}" srcOrd="0" destOrd="0" presId="urn:microsoft.com/office/officeart/2005/8/layout/orgChart1"/>
    <dgm:cxn modelId="{B5398779-267C-3A4A-B170-9C1E897BF161}" type="presOf" srcId="{3AC03C2E-F3BE-E64E-AB32-41F43D302E2C}" destId="{D290D036-403E-7543-A8DE-BF3369927758}" srcOrd="0" destOrd="0" presId="urn:microsoft.com/office/officeart/2005/8/layout/orgChart1"/>
    <dgm:cxn modelId="{01A63F85-5A96-6341-B3A9-4586DEAD5BC8}" type="presOf" srcId="{B15EEDD2-FCBF-F642-BCB6-BC8157751D4C}" destId="{EE6F224E-356B-F844-B3FB-EE15184895EC}" srcOrd="0" destOrd="0" presId="urn:microsoft.com/office/officeart/2005/8/layout/orgChart1"/>
    <dgm:cxn modelId="{FCACBB85-62A3-D447-A552-360D41584AD1}" type="presOf" srcId="{F2F1D619-E55C-3846-BD4C-2584408A0608}" destId="{1DAC851F-CE5C-7647-8F09-5614F4A6756C}" srcOrd="1" destOrd="0" presId="urn:microsoft.com/office/officeart/2005/8/layout/orgChart1"/>
    <dgm:cxn modelId="{8B526589-9881-FC4B-9CC9-46058ACBA383}" srcId="{87C9AE7E-3B30-0D4C-8DBA-B16868A4B270}" destId="{6A53737C-A369-E448-9B12-D22CF1468F28}" srcOrd="2" destOrd="0" parTransId="{B15EEDD2-FCBF-F642-BCB6-BC8157751D4C}" sibTransId="{65937068-9388-1C41-BC94-3D4DC61D167E}"/>
    <dgm:cxn modelId="{9C70298B-81CD-4E48-B706-8C74EE60D6DF}" type="presOf" srcId="{6A53737C-A369-E448-9B12-D22CF1468F28}" destId="{695419CE-622E-6741-A7B6-2B07F5074413}" srcOrd="1" destOrd="0" presId="urn:microsoft.com/office/officeart/2005/8/layout/orgChart1"/>
    <dgm:cxn modelId="{91345C8B-69FA-8C41-BB1E-B141E5A361A6}" type="presOf" srcId="{7E6D1AF5-C79B-8C4E-81A7-3ED97402957C}" destId="{DBBDA7C8-0150-694A-8E61-4981A4EB0C8C}" srcOrd="1" destOrd="0" presId="urn:microsoft.com/office/officeart/2005/8/layout/orgChart1"/>
    <dgm:cxn modelId="{D5866C93-7F52-5F41-81C2-81426E4D23F1}" type="presOf" srcId="{CC6B1A6F-E610-D14C-A41F-72D6CE1963A8}" destId="{B2679FE9-3987-EF4B-B7DC-F93C3FC7B4E8}" srcOrd="1" destOrd="0" presId="urn:microsoft.com/office/officeart/2005/8/layout/orgChart1"/>
    <dgm:cxn modelId="{31470596-7AC9-6F4E-8DBA-E57C3A50C2A9}" type="presOf" srcId="{9DC8B2E0-408B-2C40-9369-84EC6FC3E7A8}" destId="{E31AB8FA-C091-F046-B9D6-ECE88A48FAB7}" srcOrd="0" destOrd="0" presId="urn:microsoft.com/office/officeart/2005/8/layout/orgChart1"/>
    <dgm:cxn modelId="{391674A0-02E6-6C46-B9AF-78CAC87F60F8}" type="presOf" srcId="{B1C65CED-27EC-7F4A-A7B1-2CAE934E8B68}" destId="{D799E1F6-63B3-A54A-B208-6D9BA4E73EB4}" srcOrd="1" destOrd="0" presId="urn:microsoft.com/office/officeart/2005/8/layout/orgChart1"/>
    <dgm:cxn modelId="{9575DAA4-62C1-D94E-BB7D-E70AD506BEB5}" type="presOf" srcId="{1C6CCA22-72BC-0847-80C3-3E2311745CE6}" destId="{B9AEF616-353D-2E48-8A2F-B3AEDBBCFB54}" srcOrd="0" destOrd="0" presId="urn:microsoft.com/office/officeart/2005/8/layout/orgChart1"/>
    <dgm:cxn modelId="{C07CF9A8-AB29-9D44-A935-436CD950E8AD}" type="presOf" srcId="{5885D531-A2AA-1342-A343-3FF2E2FC1BF7}" destId="{E30A33E7-0729-D24A-9FB6-0ABA96316634}" srcOrd="0" destOrd="0" presId="urn:microsoft.com/office/officeart/2005/8/layout/orgChart1"/>
    <dgm:cxn modelId="{3C7506AA-DB5D-C049-BDB9-692397F63F56}" srcId="{F03D6801-7AD1-F644-A7CC-D9755EE2740B}" destId="{CC6B1A6F-E610-D14C-A41F-72D6CE1963A8}" srcOrd="3" destOrd="0" parTransId="{C8CED08E-39AA-FF44-8542-FE33FF9149BA}" sibTransId="{289F5A17-871C-D546-A966-5C263164D0EA}"/>
    <dgm:cxn modelId="{47EF65AA-075C-FE49-A22C-F8D1F932107D}" type="presOf" srcId="{DB7CBAF4-C554-CF45-BCE5-1DA4D120FD91}" destId="{43AF984A-4736-B84D-9EDD-8DE96180163B}" srcOrd="0" destOrd="0" presId="urn:microsoft.com/office/officeart/2005/8/layout/orgChart1"/>
    <dgm:cxn modelId="{380C89AB-7DD7-0349-B182-C6902E53D2DF}" type="presOf" srcId="{676D612E-2A8E-8649-B1B6-77A10A054781}" destId="{68B27AC7-3635-954A-981E-347E3E630045}" srcOrd="1" destOrd="0" presId="urn:microsoft.com/office/officeart/2005/8/layout/orgChart1"/>
    <dgm:cxn modelId="{301D9DAB-BE2F-A540-9460-DC97A9127DFA}" type="presOf" srcId="{3559F50E-199F-2348-92E2-882433568197}" destId="{EF92C952-70FE-314D-B5EE-0C75F687340F}" srcOrd="1" destOrd="0" presId="urn:microsoft.com/office/officeart/2005/8/layout/orgChart1"/>
    <dgm:cxn modelId="{FCCA5FB0-CF75-D048-9793-2898A4B295B2}" type="presOf" srcId="{D4C404A9-E00F-3541-96E0-59C396252E2A}" destId="{128425F7-48FD-1C45-B469-811AF685A1A6}" srcOrd="0" destOrd="0" presId="urn:microsoft.com/office/officeart/2005/8/layout/orgChart1"/>
    <dgm:cxn modelId="{FE9075B9-F4B3-BF4B-BF77-369E489D6F55}" type="presOf" srcId="{87C9AE7E-3B30-0D4C-8DBA-B16868A4B270}" destId="{06EE42F4-5B99-304F-84AE-5CC2E543019A}" srcOrd="1" destOrd="0" presId="urn:microsoft.com/office/officeart/2005/8/layout/orgChart1"/>
    <dgm:cxn modelId="{BC6A3FBD-9891-E642-B199-4E1F4468E863}" type="presOf" srcId="{5355BEDB-03F5-3442-A75A-32C9C044F5B8}" destId="{9F897284-7F01-8341-890D-3FC2FE491317}" srcOrd="1" destOrd="0" presId="urn:microsoft.com/office/officeart/2005/8/layout/orgChart1"/>
    <dgm:cxn modelId="{4EF642BE-098F-0242-B134-730F9C77E7ED}" srcId="{9DC8B2E0-408B-2C40-9369-84EC6FC3E7A8}" destId="{F2F1D619-E55C-3846-BD4C-2584408A0608}" srcOrd="1" destOrd="0" parTransId="{221646D1-B503-1347-ABEA-5CFAA910A87F}" sibTransId="{7A468357-B103-FD48-8775-5B7B8D4E7A77}"/>
    <dgm:cxn modelId="{850448BF-F648-1547-8C32-85D2B92D3A34}" type="presOf" srcId="{762E2B2A-B937-764C-9BC4-5BCE842EB4AC}" destId="{F9B60B0D-D120-9644-BB29-19F4FB6C9940}" srcOrd="0" destOrd="0" presId="urn:microsoft.com/office/officeart/2005/8/layout/orgChart1"/>
    <dgm:cxn modelId="{30D342C1-AFC8-B14B-A79F-9D1178631444}" type="presOf" srcId="{EAAB6FD4-A58C-C14B-95EC-88E1AF02275F}" destId="{76008CD5-B5A4-4E4C-99BB-286F66EDDA81}" srcOrd="0" destOrd="0" presId="urn:microsoft.com/office/officeart/2005/8/layout/orgChart1"/>
    <dgm:cxn modelId="{8FF978C4-07CC-0C4D-B307-7C6CFCD90DE5}" srcId="{9DC8B2E0-408B-2C40-9369-84EC6FC3E7A8}" destId="{EAAB6FD4-A58C-C14B-95EC-88E1AF02275F}" srcOrd="2" destOrd="0" parTransId="{C100F657-4C47-0C40-8C8D-9153EB81D42A}" sibTransId="{3C9CE131-3C7E-3C49-B594-AB995C1433A3}"/>
    <dgm:cxn modelId="{137ECCC7-DF20-7247-AB95-7A2661EDD0A0}" type="presOf" srcId="{74E1FD49-B7CB-3240-B5E6-3E14D2FF8479}" destId="{88B999D7-1620-3C42-8DFC-060357626DCF}" srcOrd="0" destOrd="0" presId="urn:microsoft.com/office/officeart/2005/8/layout/orgChart1"/>
    <dgm:cxn modelId="{9F8CE2CA-0FD6-9745-8515-A832DB4F5AB2}" type="presOf" srcId="{676D612E-2A8E-8649-B1B6-77A10A054781}" destId="{AC9753E6-ECEC-E446-8EA1-90932D726741}" srcOrd="0" destOrd="0" presId="urn:microsoft.com/office/officeart/2005/8/layout/orgChart1"/>
    <dgm:cxn modelId="{D3C6C6D4-81D8-FF44-93C3-0C3A3889F46B}" type="presOf" srcId="{87C9AE7E-3B30-0D4C-8DBA-B16868A4B270}" destId="{2A6DF951-53FC-3444-A68D-51AF9F1500FF}" srcOrd="0" destOrd="0" presId="urn:microsoft.com/office/officeart/2005/8/layout/orgChart1"/>
    <dgm:cxn modelId="{D8D2C1D5-B15A-1348-A29A-188CFA1BC715}" type="presOf" srcId="{CC6B1A6F-E610-D14C-A41F-72D6CE1963A8}" destId="{7C0187E5-964D-0F42-885C-DD0211F96E20}" srcOrd="0" destOrd="0" presId="urn:microsoft.com/office/officeart/2005/8/layout/orgChart1"/>
    <dgm:cxn modelId="{ED6767D9-D8E0-8549-982C-7AECE6C8E34E}" type="presOf" srcId="{5E04605E-1756-8140-AB64-F5794C66BB57}" destId="{119226B2-699B-3243-AB80-C7425ED2783A}" srcOrd="1" destOrd="0" presId="urn:microsoft.com/office/officeart/2005/8/layout/orgChart1"/>
    <dgm:cxn modelId="{FE78CEDF-0223-E840-B484-F06A0CDA1965}" type="presOf" srcId="{EAAB6FD4-A58C-C14B-95EC-88E1AF02275F}" destId="{B63F258F-133F-0340-9D73-48BC922C3DC1}" srcOrd="1" destOrd="0" presId="urn:microsoft.com/office/officeart/2005/8/layout/orgChart1"/>
    <dgm:cxn modelId="{FFC245E0-12B1-DA43-828A-E1B4E774BDF6}" type="presOf" srcId="{1FCEFD22-8464-CB45-96E6-BFB4B33BD1AB}" destId="{2F384B18-11E6-3D49-BF26-B105C8EBCE52}" srcOrd="0" destOrd="0" presId="urn:microsoft.com/office/officeart/2005/8/layout/orgChart1"/>
    <dgm:cxn modelId="{2722C0E0-1C33-BF4D-A64A-CCA569652451}" type="presOf" srcId="{557D57C7-7B62-E043-BEB9-6B4BE7E8C73D}" destId="{526170FB-7599-2F4F-85D5-6CAFB7A5D519}" srcOrd="1" destOrd="0" presId="urn:microsoft.com/office/officeart/2005/8/layout/orgChart1"/>
    <dgm:cxn modelId="{87E2F2E7-AF24-8A4A-BCD6-A668D20500CF}" type="presOf" srcId="{221646D1-B503-1347-ABEA-5CFAA910A87F}" destId="{7D898B72-E056-CD4A-9625-045A94472B45}" srcOrd="0" destOrd="0" presId="urn:microsoft.com/office/officeart/2005/8/layout/orgChart1"/>
    <dgm:cxn modelId="{C6CF37EC-8876-554A-AF33-8EB17B46904B}" type="presOf" srcId="{B1C65CED-27EC-7F4A-A7B1-2CAE934E8B68}" destId="{7F2072A0-4B56-5348-BF2F-288A1943839B}" srcOrd="0" destOrd="0" presId="urn:microsoft.com/office/officeart/2005/8/layout/orgChart1"/>
    <dgm:cxn modelId="{D0F338F2-29FF-FA45-9F9D-83740CF96DC1}" type="presOf" srcId="{5E04605E-1756-8140-AB64-F5794C66BB57}" destId="{AA5B5FB0-BB08-6D46-B669-2CE024A3B4B6}" srcOrd="0" destOrd="0" presId="urn:microsoft.com/office/officeart/2005/8/layout/orgChart1"/>
    <dgm:cxn modelId="{D48C83F2-AD7E-EE4E-8D37-8EF0FD2D1AEB}" type="presOf" srcId="{7E6D1AF5-C79B-8C4E-81A7-3ED97402957C}" destId="{64A315AC-26F5-B24E-B94A-543DF60EBDE3}" srcOrd="0" destOrd="0" presId="urn:microsoft.com/office/officeart/2005/8/layout/orgChart1"/>
    <dgm:cxn modelId="{2E2A75F3-C96E-A24F-A257-A69780FA418A}" type="presOf" srcId="{1915E654-693B-2F43-8B74-3F58E6B4EC0F}" destId="{B87A08C5-9B4E-2A4C-B356-70AFF6F524B1}" srcOrd="0" destOrd="0" presId="urn:microsoft.com/office/officeart/2005/8/layout/orgChart1"/>
    <dgm:cxn modelId="{A4DC89F4-2779-4A45-B096-13C64A42B68C}" srcId="{F03D6801-7AD1-F644-A7CC-D9755EE2740B}" destId="{9DC8B2E0-408B-2C40-9369-84EC6FC3E7A8}" srcOrd="1" destOrd="0" parTransId="{74E1FD49-B7CB-3240-B5E6-3E14D2FF8479}" sibTransId="{89849C8D-D58E-B34F-A191-BD93C982F9C0}"/>
    <dgm:cxn modelId="{8BE917F9-523D-1844-8CF4-D5F1483A93EB}" type="presOf" srcId="{94B14646-6D1D-5C4C-BD04-D796888F787A}" destId="{6C5A6FD7-6239-1A4E-BB93-351EEEA53548}" srcOrd="0" destOrd="0" presId="urn:microsoft.com/office/officeart/2005/8/layout/orgChart1"/>
    <dgm:cxn modelId="{B6BB9EFC-9982-BC47-803F-B59C582EEB32}" type="presOf" srcId="{F7622DAB-E060-A74A-9085-B35ECCD9B92F}" destId="{C937E9B9-DBB6-2E4F-B19E-6E6CCBD24AA2}" srcOrd="0" destOrd="0" presId="urn:microsoft.com/office/officeart/2005/8/layout/orgChart1"/>
    <dgm:cxn modelId="{D61869FD-76E5-A948-BC5B-929175980E28}" type="presOf" srcId="{F03D6801-7AD1-F644-A7CC-D9755EE2740B}" destId="{7F15CC75-11A5-504E-860E-6D975526538E}" srcOrd="0" destOrd="0" presId="urn:microsoft.com/office/officeart/2005/8/layout/orgChart1"/>
    <dgm:cxn modelId="{D10DB8F5-6A75-1D48-8B6B-FEEFA7B14E9B}" type="presParOf" srcId="{D72E07F9-0C7B-3141-8A11-91A27F086061}" destId="{B8744E25-A231-C14A-B7E7-920E463FA1A4}" srcOrd="0" destOrd="0" presId="urn:microsoft.com/office/officeart/2005/8/layout/orgChart1"/>
    <dgm:cxn modelId="{5FCF2B37-AB60-EB4F-B5C6-F3DCF909C165}" type="presParOf" srcId="{B8744E25-A231-C14A-B7E7-920E463FA1A4}" destId="{B3C76125-6A96-1E4D-8127-EBAC11EDFED0}" srcOrd="0" destOrd="0" presId="urn:microsoft.com/office/officeart/2005/8/layout/orgChart1"/>
    <dgm:cxn modelId="{000C53B9-2B20-584E-B750-ECE2738E60E8}" type="presParOf" srcId="{B3C76125-6A96-1E4D-8127-EBAC11EDFED0}" destId="{7F15CC75-11A5-504E-860E-6D975526538E}" srcOrd="0" destOrd="0" presId="urn:microsoft.com/office/officeart/2005/8/layout/orgChart1"/>
    <dgm:cxn modelId="{67D05835-957E-2847-AA81-11327ED890F9}" type="presParOf" srcId="{B3C76125-6A96-1E4D-8127-EBAC11EDFED0}" destId="{09C08D5F-28E2-1448-A937-FFB1AF54C9BC}" srcOrd="1" destOrd="0" presId="urn:microsoft.com/office/officeart/2005/8/layout/orgChart1"/>
    <dgm:cxn modelId="{820FDE3A-C2A8-C942-AD91-8D92DC7E469A}" type="presParOf" srcId="{B8744E25-A231-C14A-B7E7-920E463FA1A4}" destId="{568DF3F6-F10A-4B4D-9174-0A3AA0045627}" srcOrd="1" destOrd="0" presId="urn:microsoft.com/office/officeart/2005/8/layout/orgChart1"/>
    <dgm:cxn modelId="{9B3883F7-4CAC-7A42-B719-410B4FD6A79C}" type="presParOf" srcId="{568DF3F6-F10A-4B4D-9174-0A3AA0045627}" destId="{F9B60B0D-D120-9644-BB29-19F4FB6C9940}" srcOrd="0" destOrd="0" presId="urn:microsoft.com/office/officeart/2005/8/layout/orgChart1"/>
    <dgm:cxn modelId="{EF52D1FA-B74D-A441-AC3A-0E1C97B2F019}" type="presParOf" srcId="{568DF3F6-F10A-4B4D-9174-0A3AA0045627}" destId="{E5201E89-E34D-BD4D-AF6D-495A25CF3191}" srcOrd="1" destOrd="0" presId="urn:microsoft.com/office/officeart/2005/8/layout/orgChart1"/>
    <dgm:cxn modelId="{80B7F2EF-0584-1C4F-8D0B-1B468DE6C3BB}" type="presParOf" srcId="{E5201E89-E34D-BD4D-AF6D-495A25CF3191}" destId="{B2168749-C18D-074B-9292-F6F1C50596DF}" srcOrd="0" destOrd="0" presId="urn:microsoft.com/office/officeart/2005/8/layout/orgChart1"/>
    <dgm:cxn modelId="{5F01595B-E1A0-B143-96E7-3F0541B77BF5}" type="presParOf" srcId="{B2168749-C18D-074B-9292-F6F1C50596DF}" destId="{2A6DF951-53FC-3444-A68D-51AF9F1500FF}" srcOrd="0" destOrd="0" presId="urn:microsoft.com/office/officeart/2005/8/layout/orgChart1"/>
    <dgm:cxn modelId="{16F7A14D-CE4E-7E4B-8643-28B3D53C6CF8}" type="presParOf" srcId="{B2168749-C18D-074B-9292-F6F1C50596DF}" destId="{06EE42F4-5B99-304F-84AE-5CC2E543019A}" srcOrd="1" destOrd="0" presId="urn:microsoft.com/office/officeart/2005/8/layout/orgChart1"/>
    <dgm:cxn modelId="{D2225085-226F-EE44-A4A3-EE4198F49CEA}" type="presParOf" srcId="{E5201E89-E34D-BD4D-AF6D-495A25CF3191}" destId="{AC06F6A0-1AEF-D848-AE77-C34CF1C6084A}" srcOrd="1" destOrd="0" presId="urn:microsoft.com/office/officeart/2005/8/layout/orgChart1"/>
    <dgm:cxn modelId="{19EF73DB-281E-784E-A7AC-B8141F650005}" type="presParOf" srcId="{AC06F6A0-1AEF-D848-AE77-C34CF1C6084A}" destId="{FA3C7CBB-367C-624B-B152-04F3742C2DC4}" srcOrd="0" destOrd="0" presId="urn:microsoft.com/office/officeart/2005/8/layout/orgChart1"/>
    <dgm:cxn modelId="{024BBB7F-6ABF-154D-B770-BB256FBFCC3A}" type="presParOf" srcId="{AC06F6A0-1AEF-D848-AE77-C34CF1C6084A}" destId="{F27AD5D7-B1A1-2349-93D5-C0BA0FF7DAC9}" srcOrd="1" destOrd="0" presId="urn:microsoft.com/office/officeart/2005/8/layout/orgChart1"/>
    <dgm:cxn modelId="{529284E8-B9AC-A642-92F1-150DEF71E98A}" type="presParOf" srcId="{F27AD5D7-B1A1-2349-93D5-C0BA0FF7DAC9}" destId="{CD140AEF-FAFD-7049-841A-B4A12DDF1468}" srcOrd="0" destOrd="0" presId="urn:microsoft.com/office/officeart/2005/8/layout/orgChart1"/>
    <dgm:cxn modelId="{48F5A199-7C99-DB4A-BA21-1BB76CBAA9B7}" type="presParOf" srcId="{CD140AEF-FAFD-7049-841A-B4A12DDF1468}" destId="{EBDA0BD7-64E5-2343-B626-06D0D03D50CF}" srcOrd="0" destOrd="0" presId="urn:microsoft.com/office/officeart/2005/8/layout/orgChart1"/>
    <dgm:cxn modelId="{277B31D4-9B59-384C-97B0-D3EA9EA0C723}" type="presParOf" srcId="{CD140AEF-FAFD-7049-841A-B4A12DDF1468}" destId="{0AD09F69-A1E2-B24B-BB9F-A99885FABDF0}" srcOrd="1" destOrd="0" presId="urn:microsoft.com/office/officeart/2005/8/layout/orgChart1"/>
    <dgm:cxn modelId="{367EF963-AAA8-9F4B-A34F-21F38CC79AB4}" type="presParOf" srcId="{F27AD5D7-B1A1-2349-93D5-C0BA0FF7DAC9}" destId="{6DAEE077-50BB-C542-A221-60D36F1756DC}" srcOrd="1" destOrd="0" presId="urn:microsoft.com/office/officeart/2005/8/layout/orgChart1"/>
    <dgm:cxn modelId="{FC39AD1D-1895-6D4E-96C7-8563911EE04C}" type="presParOf" srcId="{F27AD5D7-B1A1-2349-93D5-C0BA0FF7DAC9}" destId="{0335F30D-2F73-9041-B698-0852AC9DF79E}" srcOrd="2" destOrd="0" presId="urn:microsoft.com/office/officeart/2005/8/layout/orgChart1"/>
    <dgm:cxn modelId="{6D2241FD-653F-9845-B952-7456E8BB78CE}" type="presParOf" srcId="{AC06F6A0-1AEF-D848-AE77-C34CF1C6084A}" destId="{B87A08C5-9B4E-2A4C-B356-70AFF6F524B1}" srcOrd="2" destOrd="0" presId="urn:microsoft.com/office/officeart/2005/8/layout/orgChart1"/>
    <dgm:cxn modelId="{FE4A5BD9-7923-A64A-BED0-70182699CD7C}" type="presParOf" srcId="{AC06F6A0-1AEF-D848-AE77-C34CF1C6084A}" destId="{9315B4B1-A61D-754F-B322-05775C96118D}" srcOrd="3" destOrd="0" presId="urn:microsoft.com/office/officeart/2005/8/layout/orgChart1"/>
    <dgm:cxn modelId="{F157E16D-C0EF-6349-BFAE-12DFD39AB9D0}" type="presParOf" srcId="{9315B4B1-A61D-754F-B322-05775C96118D}" destId="{177F3317-3ED4-8748-BFD5-5F06F233970B}" srcOrd="0" destOrd="0" presId="urn:microsoft.com/office/officeart/2005/8/layout/orgChart1"/>
    <dgm:cxn modelId="{3ECA3210-1E26-1D4E-80EA-AE8C449F45D5}" type="presParOf" srcId="{177F3317-3ED4-8748-BFD5-5F06F233970B}" destId="{AA5B5FB0-BB08-6D46-B669-2CE024A3B4B6}" srcOrd="0" destOrd="0" presId="urn:microsoft.com/office/officeart/2005/8/layout/orgChart1"/>
    <dgm:cxn modelId="{61B720D6-F321-1746-BFDB-2218966D435D}" type="presParOf" srcId="{177F3317-3ED4-8748-BFD5-5F06F233970B}" destId="{119226B2-699B-3243-AB80-C7425ED2783A}" srcOrd="1" destOrd="0" presId="urn:microsoft.com/office/officeart/2005/8/layout/orgChart1"/>
    <dgm:cxn modelId="{9B57AE21-AB84-0D47-8BE4-E72F8B01AAF8}" type="presParOf" srcId="{9315B4B1-A61D-754F-B322-05775C96118D}" destId="{71F4E2B5-7AF4-A046-83CB-601BF665BFA9}" srcOrd="1" destOrd="0" presId="urn:microsoft.com/office/officeart/2005/8/layout/orgChart1"/>
    <dgm:cxn modelId="{C0AA9B28-E3DC-E04A-9193-4FDF61356A18}" type="presParOf" srcId="{9315B4B1-A61D-754F-B322-05775C96118D}" destId="{153EFCCF-CFA1-8147-8458-DC1638F81A00}" srcOrd="2" destOrd="0" presId="urn:microsoft.com/office/officeart/2005/8/layout/orgChart1"/>
    <dgm:cxn modelId="{6919DBD4-798C-DD43-B4B1-496065DB0442}" type="presParOf" srcId="{AC06F6A0-1AEF-D848-AE77-C34CF1C6084A}" destId="{EE6F224E-356B-F844-B3FB-EE15184895EC}" srcOrd="4" destOrd="0" presId="urn:microsoft.com/office/officeart/2005/8/layout/orgChart1"/>
    <dgm:cxn modelId="{BC071AE8-9A15-E74E-BD3E-FC39C63F981F}" type="presParOf" srcId="{AC06F6A0-1AEF-D848-AE77-C34CF1C6084A}" destId="{EC77601A-BD6E-C441-A9B6-9418D37D413C}" srcOrd="5" destOrd="0" presId="urn:microsoft.com/office/officeart/2005/8/layout/orgChart1"/>
    <dgm:cxn modelId="{06C3892F-C43F-8941-9011-298EB8B16D8F}" type="presParOf" srcId="{EC77601A-BD6E-C441-A9B6-9418D37D413C}" destId="{5ABD70CD-DA41-E640-ADE7-9B65D5235E0E}" srcOrd="0" destOrd="0" presId="urn:microsoft.com/office/officeart/2005/8/layout/orgChart1"/>
    <dgm:cxn modelId="{95D70BBA-3777-AC4D-B04A-5F5C34227EC2}" type="presParOf" srcId="{5ABD70CD-DA41-E640-ADE7-9B65D5235E0E}" destId="{7A9415C3-5743-2E43-AAAA-E3DC5A451E55}" srcOrd="0" destOrd="0" presId="urn:microsoft.com/office/officeart/2005/8/layout/orgChart1"/>
    <dgm:cxn modelId="{AF74DB66-0E61-BA46-9C98-DE45C1E66681}" type="presParOf" srcId="{5ABD70CD-DA41-E640-ADE7-9B65D5235E0E}" destId="{695419CE-622E-6741-A7B6-2B07F5074413}" srcOrd="1" destOrd="0" presId="urn:microsoft.com/office/officeart/2005/8/layout/orgChart1"/>
    <dgm:cxn modelId="{9D77C95B-632B-3948-B17A-6DB7F5B0E961}" type="presParOf" srcId="{EC77601A-BD6E-C441-A9B6-9418D37D413C}" destId="{F8340D05-C19D-1D4D-97EC-649ADE3E3D61}" srcOrd="1" destOrd="0" presId="urn:microsoft.com/office/officeart/2005/8/layout/orgChart1"/>
    <dgm:cxn modelId="{82AD6C4A-09B7-E548-A854-728C7F010072}" type="presParOf" srcId="{EC77601A-BD6E-C441-A9B6-9418D37D413C}" destId="{B88AB0BE-7B5B-0341-A0D2-4E4B879114A2}" srcOrd="2" destOrd="0" presId="urn:microsoft.com/office/officeart/2005/8/layout/orgChart1"/>
    <dgm:cxn modelId="{A9C417C8-F2C3-804B-B93A-5F2FF8266E6D}" type="presParOf" srcId="{E5201E89-E34D-BD4D-AF6D-495A25CF3191}" destId="{2CC68050-B6DD-3D40-9B08-F36176CBD47E}" srcOrd="2" destOrd="0" presId="urn:microsoft.com/office/officeart/2005/8/layout/orgChart1"/>
    <dgm:cxn modelId="{ABAAA1DA-7CEE-A64F-BDA4-4E39AACC202E}" type="presParOf" srcId="{568DF3F6-F10A-4B4D-9174-0A3AA0045627}" destId="{88B999D7-1620-3C42-8DFC-060357626DCF}" srcOrd="2" destOrd="0" presId="urn:microsoft.com/office/officeart/2005/8/layout/orgChart1"/>
    <dgm:cxn modelId="{12539C63-1427-6041-B33D-ED62AB0422D7}" type="presParOf" srcId="{568DF3F6-F10A-4B4D-9174-0A3AA0045627}" destId="{3A7365BE-76CA-F74E-8723-D5A2CB09E76D}" srcOrd="3" destOrd="0" presId="urn:microsoft.com/office/officeart/2005/8/layout/orgChart1"/>
    <dgm:cxn modelId="{B53C6E7B-1FCC-2D41-A7C2-AD94DE8B8F80}" type="presParOf" srcId="{3A7365BE-76CA-F74E-8723-D5A2CB09E76D}" destId="{953C7CAB-A284-7145-9CA7-3ADF1EDE4D23}" srcOrd="0" destOrd="0" presId="urn:microsoft.com/office/officeart/2005/8/layout/orgChart1"/>
    <dgm:cxn modelId="{D7573A66-F651-044D-AAC2-5E5AE0580FE0}" type="presParOf" srcId="{953C7CAB-A284-7145-9CA7-3ADF1EDE4D23}" destId="{E31AB8FA-C091-F046-B9D6-ECE88A48FAB7}" srcOrd="0" destOrd="0" presId="urn:microsoft.com/office/officeart/2005/8/layout/orgChart1"/>
    <dgm:cxn modelId="{4738C37B-345F-2944-831D-9D1712920D46}" type="presParOf" srcId="{953C7CAB-A284-7145-9CA7-3ADF1EDE4D23}" destId="{F8501080-E2CE-EB45-97BD-581D5A7D5855}" srcOrd="1" destOrd="0" presId="urn:microsoft.com/office/officeart/2005/8/layout/orgChart1"/>
    <dgm:cxn modelId="{537C4D5B-8D61-0B41-9124-6387E7A1E484}" type="presParOf" srcId="{3A7365BE-76CA-F74E-8723-D5A2CB09E76D}" destId="{F6DEC1B9-1E02-504C-BA32-5F3B2FF7A8CC}" srcOrd="1" destOrd="0" presId="urn:microsoft.com/office/officeart/2005/8/layout/orgChart1"/>
    <dgm:cxn modelId="{82DD4F4C-C9EF-8940-ABD3-1BA3D89BD53F}" type="presParOf" srcId="{F6DEC1B9-1E02-504C-BA32-5F3B2FF7A8CC}" destId="{43AF984A-4736-B84D-9EDD-8DE96180163B}" srcOrd="0" destOrd="0" presId="urn:microsoft.com/office/officeart/2005/8/layout/orgChart1"/>
    <dgm:cxn modelId="{112BE266-C8F1-0343-AC37-71C409DED56E}" type="presParOf" srcId="{F6DEC1B9-1E02-504C-BA32-5F3B2FF7A8CC}" destId="{A1D6D0B3-0A83-C74B-97AD-EFCC4A65062D}" srcOrd="1" destOrd="0" presId="urn:microsoft.com/office/officeart/2005/8/layout/orgChart1"/>
    <dgm:cxn modelId="{61728D5A-6AD8-2243-B273-9AC41DDE9AC1}" type="presParOf" srcId="{A1D6D0B3-0A83-C74B-97AD-EFCC4A65062D}" destId="{CD2F7742-EEE4-4440-A936-FD9D477DFD7E}" srcOrd="0" destOrd="0" presId="urn:microsoft.com/office/officeart/2005/8/layout/orgChart1"/>
    <dgm:cxn modelId="{63F5F90E-F38E-F949-B93E-0A3A86437438}" type="presParOf" srcId="{CD2F7742-EEE4-4440-A936-FD9D477DFD7E}" destId="{4DBE824C-2458-B74A-9778-9D44D3D97CBA}" srcOrd="0" destOrd="0" presId="urn:microsoft.com/office/officeart/2005/8/layout/orgChart1"/>
    <dgm:cxn modelId="{60352DC9-4D3B-0945-BB34-00D724DD6E6B}" type="presParOf" srcId="{CD2F7742-EEE4-4440-A936-FD9D477DFD7E}" destId="{EF92C952-70FE-314D-B5EE-0C75F687340F}" srcOrd="1" destOrd="0" presId="urn:microsoft.com/office/officeart/2005/8/layout/orgChart1"/>
    <dgm:cxn modelId="{90AF0AB5-2258-5945-8998-2C6F02E19A30}" type="presParOf" srcId="{A1D6D0B3-0A83-C74B-97AD-EFCC4A65062D}" destId="{D8998D1D-1E6D-C846-9FCB-A10796869B49}" srcOrd="1" destOrd="0" presId="urn:microsoft.com/office/officeart/2005/8/layout/orgChart1"/>
    <dgm:cxn modelId="{448EB93E-AA1C-9146-8471-E58FEA00CE61}" type="presParOf" srcId="{A1D6D0B3-0A83-C74B-97AD-EFCC4A65062D}" destId="{6363BED8-A85E-AD4F-BC8F-B93CACA60FD6}" srcOrd="2" destOrd="0" presId="urn:microsoft.com/office/officeart/2005/8/layout/orgChart1"/>
    <dgm:cxn modelId="{7DB1E242-DF25-C242-B7A0-631ACEF8F3FD}" type="presParOf" srcId="{F6DEC1B9-1E02-504C-BA32-5F3B2FF7A8CC}" destId="{7D898B72-E056-CD4A-9625-045A94472B45}" srcOrd="2" destOrd="0" presId="urn:microsoft.com/office/officeart/2005/8/layout/orgChart1"/>
    <dgm:cxn modelId="{190123E8-F367-9E4E-91D5-857F279C88C7}" type="presParOf" srcId="{F6DEC1B9-1E02-504C-BA32-5F3B2FF7A8CC}" destId="{CDBD27BE-EEB4-DA4E-9719-34FD55C9F856}" srcOrd="3" destOrd="0" presId="urn:microsoft.com/office/officeart/2005/8/layout/orgChart1"/>
    <dgm:cxn modelId="{4AB1EFD5-51C0-F942-94FF-34D562D9E551}" type="presParOf" srcId="{CDBD27BE-EEB4-DA4E-9719-34FD55C9F856}" destId="{6563177B-E95F-DC4E-9B9A-AF7EDD91B810}" srcOrd="0" destOrd="0" presId="urn:microsoft.com/office/officeart/2005/8/layout/orgChart1"/>
    <dgm:cxn modelId="{5369187F-6B87-884B-9783-E4F2ADE8D35F}" type="presParOf" srcId="{6563177B-E95F-DC4E-9B9A-AF7EDD91B810}" destId="{D84CB5AE-699A-714D-807E-67343CB05407}" srcOrd="0" destOrd="0" presId="urn:microsoft.com/office/officeart/2005/8/layout/orgChart1"/>
    <dgm:cxn modelId="{C6275448-ACE7-934F-B33D-3C75B8C4DD35}" type="presParOf" srcId="{6563177B-E95F-DC4E-9B9A-AF7EDD91B810}" destId="{1DAC851F-CE5C-7647-8F09-5614F4A6756C}" srcOrd="1" destOrd="0" presId="urn:microsoft.com/office/officeart/2005/8/layout/orgChart1"/>
    <dgm:cxn modelId="{CB2F48C5-3438-AF40-87A7-3A0D329BB737}" type="presParOf" srcId="{CDBD27BE-EEB4-DA4E-9719-34FD55C9F856}" destId="{3361EB32-1BD7-A849-986E-0CDE1417EE9F}" srcOrd="1" destOrd="0" presId="urn:microsoft.com/office/officeart/2005/8/layout/orgChart1"/>
    <dgm:cxn modelId="{81F0AFCD-A896-B246-9DCA-BB4F7C810328}" type="presParOf" srcId="{CDBD27BE-EEB4-DA4E-9719-34FD55C9F856}" destId="{CCB61073-B893-AC48-9EF5-8F6426AD7FF7}" srcOrd="2" destOrd="0" presId="urn:microsoft.com/office/officeart/2005/8/layout/orgChart1"/>
    <dgm:cxn modelId="{1DA137EE-04BB-CF42-9E78-8A4CC10131BD}" type="presParOf" srcId="{F6DEC1B9-1E02-504C-BA32-5F3B2FF7A8CC}" destId="{81AE10D9-9037-D641-9BAB-E9583ABA0A10}" srcOrd="4" destOrd="0" presId="urn:microsoft.com/office/officeart/2005/8/layout/orgChart1"/>
    <dgm:cxn modelId="{3EE835A4-2CE7-CB41-8D1F-19EE4BAA577B}" type="presParOf" srcId="{F6DEC1B9-1E02-504C-BA32-5F3B2FF7A8CC}" destId="{17AF67A1-B74C-1543-9075-BCEAB6B1E24B}" srcOrd="5" destOrd="0" presId="urn:microsoft.com/office/officeart/2005/8/layout/orgChart1"/>
    <dgm:cxn modelId="{1688215A-58DF-0144-B96A-E07E8CE60732}" type="presParOf" srcId="{17AF67A1-B74C-1543-9075-BCEAB6B1E24B}" destId="{5486A08F-D518-6F47-BF0D-FFC741B90CE7}" srcOrd="0" destOrd="0" presId="urn:microsoft.com/office/officeart/2005/8/layout/orgChart1"/>
    <dgm:cxn modelId="{83100A1D-18C6-1E4E-8837-372DDF8659FC}" type="presParOf" srcId="{5486A08F-D518-6F47-BF0D-FFC741B90CE7}" destId="{76008CD5-B5A4-4E4C-99BB-286F66EDDA81}" srcOrd="0" destOrd="0" presId="urn:microsoft.com/office/officeart/2005/8/layout/orgChart1"/>
    <dgm:cxn modelId="{4B16524D-68BD-244A-AAD5-F54E8DE02CA0}" type="presParOf" srcId="{5486A08F-D518-6F47-BF0D-FFC741B90CE7}" destId="{B63F258F-133F-0340-9D73-48BC922C3DC1}" srcOrd="1" destOrd="0" presId="urn:microsoft.com/office/officeart/2005/8/layout/orgChart1"/>
    <dgm:cxn modelId="{3C939C02-7BE3-014B-AF42-4C67C25AC0D3}" type="presParOf" srcId="{17AF67A1-B74C-1543-9075-BCEAB6B1E24B}" destId="{B20295CB-FC13-E04C-8AB6-5868AF0B1044}" srcOrd="1" destOrd="0" presId="urn:microsoft.com/office/officeart/2005/8/layout/orgChart1"/>
    <dgm:cxn modelId="{ABD4A3E9-7364-B04F-94C5-51CEDBCC9909}" type="presParOf" srcId="{17AF67A1-B74C-1543-9075-BCEAB6B1E24B}" destId="{DC9224FE-D600-2D4E-B2CF-AF10C2A8928A}" srcOrd="2" destOrd="0" presId="urn:microsoft.com/office/officeart/2005/8/layout/orgChart1"/>
    <dgm:cxn modelId="{D5AAEA88-F741-5D43-905D-B011D92DAFED}" type="presParOf" srcId="{F6DEC1B9-1E02-504C-BA32-5F3B2FF7A8CC}" destId="{128425F7-48FD-1C45-B469-811AF685A1A6}" srcOrd="6" destOrd="0" presId="urn:microsoft.com/office/officeart/2005/8/layout/orgChart1"/>
    <dgm:cxn modelId="{E7088137-7434-DA40-80F5-252A3A669FC2}" type="presParOf" srcId="{F6DEC1B9-1E02-504C-BA32-5F3B2FF7A8CC}" destId="{FD50D1AB-140B-8A4C-81B7-92FCA4C5A9F3}" srcOrd="7" destOrd="0" presId="urn:microsoft.com/office/officeart/2005/8/layout/orgChart1"/>
    <dgm:cxn modelId="{B11099EC-06B1-0141-BDCF-39E045EEA5C0}" type="presParOf" srcId="{FD50D1AB-140B-8A4C-81B7-92FCA4C5A9F3}" destId="{ADA8332C-D1DF-6645-96D5-DE5C88BD2B53}" srcOrd="0" destOrd="0" presId="urn:microsoft.com/office/officeart/2005/8/layout/orgChart1"/>
    <dgm:cxn modelId="{5F8CD859-6957-574C-B7F4-756FCB853643}" type="presParOf" srcId="{ADA8332C-D1DF-6645-96D5-DE5C88BD2B53}" destId="{64A315AC-26F5-B24E-B94A-543DF60EBDE3}" srcOrd="0" destOrd="0" presId="urn:microsoft.com/office/officeart/2005/8/layout/orgChart1"/>
    <dgm:cxn modelId="{E243C6DB-A99F-4D4A-8419-6CACB861D692}" type="presParOf" srcId="{ADA8332C-D1DF-6645-96D5-DE5C88BD2B53}" destId="{DBBDA7C8-0150-694A-8E61-4981A4EB0C8C}" srcOrd="1" destOrd="0" presId="urn:microsoft.com/office/officeart/2005/8/layout/orgChart1"/>
    <dgm:cxn modelId="{04EA867F-ED00-CC48-A1EF-2DE952B6F03E}" type="presParOf" srcId="{FD50D1AB-140B-8A4C-81B7-92FCA4C5A9F3}" destId="{872CF1A7-2078-8F41-B9F7-EA6CC92E10F6}" srcOrd="1" destOrd="0" presId="urn:microsoft.com/office/officeart/2005/8/layout/orgChart1"/>
    <dgm:cxn modelId="{745A6DE4-0C8B-AA43-A2DA-2ECD5965B39D}" type="presParOf" srcId="{FD50D1AB-140B-8A4C-81B7-92FCA4C5A9F3}" destId="{45AE1FA2-ADA1-FC48-9AE6-82B756DA7203}" srcOrd="2" destOrd="0" presId="urn:microsoft.com/office/officeart/2005/8/layout/orgChart1"/>
    <dgm:cxn modelId="{0F0617CB-4A4B-1F4D-A4A2-D9D7931C3645}" type="presParOf" srcId="{3A7365BE-76CA-F74E-8723-D5A2CB09E76D}" destId="{0F858322-3905-8546-97D7-FD820D850E91}" srcOrd="2" destOrd="0" presId="urn:microsoft.com/office/officeart/2005/8/layout/orgChart1"/>
    <dgm:cxn modelId="{580258FF-E567-F04C-90FB-D57307D76D6C}" type="presParOf" srcId="{568DF3F6-F10A-4B4D-9174-0A3AA0045627}" destId="{B9AEF616-353D-2E48-8A2F-B3AEDBBCFB54}" srcOrd="4" destOrd="0" presId="urn:microsoft.com/office/officeart/2005/8/layout/orgChart1"/>
    <dgm:cxn modelId="{17B596F8-40F0-AF41-9C1A-5A154437599C}" type="presParOf" srcId="{568DF3F6-F10A-4B4D-9174-0A3AA0045627}" destId="{E590995A-42D5-BC47-9FB2-EFE3D697639E}" srcOrd="5" destOrd="0" presId="urn:microsoft.com/office/officeart/2005/8/layout/orgChart1"/>
    <dgm:cxn modelId="{0834E280-97F3-8F4F-B990-6A632D3CE3D4}" type="presParOf" srcId="{E590995A-42D5-BC47-9FB2-EFE3D697639E}" destId="{F237EBC0-9A2B-7947-A9B1-27A1B7745233}" srcOrd="0" destOrd="0" presId="urn:microsoft.com/office/officeart/2005/8/layout/orgChart1"/>
    <dgm:cxn modelId="{3F92CE2B-2683-3947-811B-DB889D694095}" type="presParOf" srcId="{F237EBC0-9A2B-7947-A9B1-27A1B7745233}" destId="{AC9753E6-ECEC-E446-8EA1-90932D726741}" srcOrd="0" destOrd="0" presId="urn:microsoft.com/office/officeart/2005/8/layout/orgChart1"/>
    <dgm:cxn modelId="{15A7BC3B-D4F7-2847-AD12-96B85EEA2E18}" type="presParOf" srcId="{F237EBC0-9A2B-7947-A9B1-27A1B7745233}" destId="{68B27AC7-3635-954A-981E-347E3E630045}" srcOrd="1" destOrd="0" presId="urn:microsoft.com/office/officeart/2005/8/layout/orgChart1"/>
    <dgm:cxn modelId="{DB23E3C7-B34C-DF47-BE8F-7B66A4043DD6}" type="presParOf" srcId="{E590995A-42D5-BC47-9FB2-EFE3D697639E}" destId="{F5D2054C-0A22-EA45-83E4-6338519D666B}" srcOrd="1" destOrd="0" presId="urn:microsoft.com/office/officeart/2005/8/layout/orgChart1"/>
    <dgm:cxn modelId="{A91D98DC-5E48-7545-A8FB-9BFEFA0813E1}" type="presParOf" srcId="{F5D2054C-0A22-EA45-83E4-6338519D666B}" destId="{C937E9B9-DBB6-2E4F-B19E-6E6CCBD24AA2}" srcOrd="0" destOrd="0" presId="urn:microsoft.com/office/officeart/2005/8/layout/orgChart1"/>
    <dgm:cxn modelId="{7C4A457C-D3B6-0C40-B2D7-DC8EBBD7DE6C}" type="presParOf" srcId="{F5D2054C-0A22-EA45-83E4-6338519D666B}" destId="{7FF273B0-4940-C84A-8EFF-61ED8F0300AB}" srcOrd="1" destOrd="0" presId="urn:microsoft.com/office/officeart/2005/8/layout/orgChart1"/>
    <dgm:cxn modelId="{DBB9E562-896E-3742-82CD-BBC38D8DB6BD}" type="presParOf" srcId="{7FF273B0-4940-C84A-8EFF-61ED8F0300AB}" destId="{50959BA1-AAF6-0745-A9EC-A2EC6D706A8C}" srcOrd="0" destOrd="0" presId="urn:microsoft.com/office/officeart/2005/8/layout/orgChart1"/>
    <dgm:cxn modelId="{0991D1CC-F522-9B4D-987B-222A513D6D6D}" type="presParOf" srcId="{50959BA1-AAF6-0745-A9EC-A2EC6D706A8C}" destId="{F6DB5D08-4A24-554D-9B26-7A88953A8E9E}" srcOrd="0" destOrd="0" presId="urn:microsoft.com/office/officeart/2005/8/layout/orgChart1"/>
    <dgm:cxn modelId="{9A4AD165-BB1B-1349-8DEF-7026BA8DBC57}" type="presParOf" srcId="{50959BA1-AAF6-0745-A9EC-A2EC6D706A8C}" destId="{526170FB-7599-2F4F-85D5-6CAFB7A5D519}" srcOrd="1" destOrd="0" presId="urn:microsoft.com/office/officeart/2005/8/layout/orgChart1"/>
    <dgm:cxn modelId="{86D50304-65FE-9944-81AA-709140B97ECF}" type="presParOf" srcId="{7FF273B0-4940-C84A-8EFF-61ED8F0300AB}" destId="{13C2AC70-C180-B44D-92E4-5294D8CB4197}" srcOrd="1" destOrd="0" presId="urn:microsoft.com/office/officeart/2005/8/layout/orgChart1"/>
    <dgm:cxn modelId="{760CBA0F-E099-F74F-9886-15F2FC99F104}" type="presParOf" srcId="{7FF273B0-4940-C84A-8EFF-61ED8F0300AB}" destId="{986A0045-4510-E647-B613-4B8A90F15A17}" srcOrd="2" destOrd="0" presId="urn:microsoft.com/office/officeart/2005/8/layout/orgChart1"/>
    <dgm:cxn modelId="{279C3B5A-82E6-9046-91AF-EAC0C1D414F3}" type="presParOf" srcId="{F5D2054C-0A22-EA45-83E4-6338519D666B}" destId="{1C3BFA87-3D34-F546-AF41-205C0AF2513E}" srcOrd="2" destOrd="0" presId="urn:microsoft.com/office/officeart/2005/8/layout/orgChart1"/>
    <dgm:cxn modelId="{A156682B-3098-C74F-90EA-838208789079}" type="presParOf" srcId="{F5D2054C-0A22-EA45-83E4-6338519D666B}" destId="{E903789F-5897-0A40-AF7D-4667E1AE21A0}" srcOrd="3" destOrd="0" presId="urn:microsoft.com/office/officeart/2005/8/layout/orgChart1"/>
    <dgm:cxn modelId="{D52A6F37-2ACE-4540-BDF7-C5804CF99B26}" type="presParOf" srcId="{E903789F-5897-0A40-AF7D-4667E1AE21A0}" destId="{308940A8-6EC0-8447-9435-FBD9188F3B60}" srcOrd="0" destOrd="0" presId="urn:microsoft.com/office/officeart/2005/8/layout/orgChart1"/>
    <dgm:cxn modelId="{6AC7777D-92AE-984C-8EF2-1F68ED02B56B}" type="presParOf" srcId="{308940A8-6EC0-8447-9435-FBD9188F3B60}" destId="{7F2072A0-4B56-5348-BF2F-288A1943839B}" srcOrd="0" destOrd="0" presId="urn:microsoft.com/office/officeart/2005/8/layout/orgChart1"/>
    <dgm:cxn modelId="{CE456237-C840-BA49-8D89-6C5B293EB2A3}" type="presParOf" srcId="{308940A8-6EC0-8447-9435-FBD9188F3B60}" destId="{D799E1F6-63B3-A54A-B208-6D9BA4E73EB4}" srcOrd="1" destOrd="0" presId="urn:microsoft.com/office/officeart/2005/8/layout/orgChart1"/>
    <dgm:cxn modelId="{FEFBA6A9-4B66-084E-A2F4-B1BEEE4728DB}" type="presParOf" srcId="{E903789F-5897-0A40-AF7D-4667E1AE21A0}" destId="{45299089-8C8C-8E47-B1F3-321C5E9AAA2D}" srcOrd="1" destOrd="0" presId="urn:microsoft.com/office/officeart/2005/8/layout/orgChart1"/>
    <dgm:cxn modelId="{87EAFDEF-CE20-9344-BC9A-7911323D78D4}" type="presParOf" srcId="{E903789F-5897-0A40-AF7D-4667E1AE21A0}" destId="{4A88E5BA-1E53-214F-B151-BE8E29483A23}" srcOrd="2" destOrd="0" presId="urn:microsoft.com/office/officeart/2005/8/layout/orgChart1"/>
    <dgm:cxn modelId="{2C270503-5C47-6A4D-B285-75E27DA4AF8A}" type="presParOf" srcId="{E590995A-42D5-BC47-9FB2-EFE3D697639E}" destId="{F4D63D0B-E6C1-C048-9C52-A387E4482A9E}" srcOrd="2" destOrd="0" presId="urn:microsoft.com/office/officeart/2005/8/layout/orgChart1"/>
    <dgm:cxn modelId="{B1A6F863-75EE-4242-B448-05F25F006FAA}" type="presParOf" srcId="{568DF3F6-F10A-4B4D-9174-0A3AA0045627}" destId="{F926D76C-DFF6-FC47-BBB6-EFABEAE3EE2B}" srcOrd="6" destOrd="0" presId="urn:microsoft.com/office/officeart/2005/8/layout/orgChart1"/>
    <dgm:cxn modelId="{FE6AC115-538A-3242-9526-6B1484F059E0}" type="presParOf" srcId="{568DF3F6-F10A-4B4D-9174-0A3AA0045627}" destId="{30FA8787-9BE9-0F48-BD7D-012111CCE1B0}" srcOrd="7" destOrd="0" presId="urn:microsoft.com/office/officeart/2005/8/layout/orgChart1"/>
    <dgm:cxn modelId="{7B00EDD7-5EF3-BC45-8DFE-42E9ADA694CD}" type="presParOf" srcId="{30FA8787-9BE9-0F48-BD7D-012111CCE1B0}" destId="{8099ECE9-9F46-C64E-A0D9-22BAE9979636}" srcOrd="0" destOrd="0" presId="urn:microsoft.com/office/officeart/2005/8/layout/orgChart1"/>
    <dgm:cxn modelId="{D9C4656E-C363-FE4E-B911-FC5D53D6CBD1}" type="presParOf" srcId="{8099ECE9-9F46-C64E-A0D9-22BAE9979636}" destId="{7C0187E5-964D-0F42-885C-DD0211F96E20}" srcOrd="0" destOrd="0" presId="urn:microsoft.com/office/officeart/2005/8/layout/orgChart1"/>
    <dgm:cxn modelId="{A61AAE06-60CA-834F-B3BC-B87F98A59D06}" type="presParOf" srcId="{8099ECE9-9F46-C64E-A0D9-22BAE9979636}" destId="{B2679FE9-3987-EF4B-B7DC-F93C3FC7B4E8}" srcOrd="1" destOrd="0" presId="urn:microsoft.com/office/officeart/2005/8/layout/orgChart1"/>
    <dgm:cxn modelId="{8BD6EDFB-CE3F-7F42-BFE5-D25AE06E9314}" type="presParOf" srcId="{30FA8787-9BE9-0F48-BD7D-012111CCE1B0}" destId="{51C38B15-4FA2-7440-8840-AA79DA6CAA1C}" srcOrd="1" destOrd="0" presId="urn:microsoft.com/office/officeart/2005/8/layout/orgChart1"/>
    <dgm:cxn modelId="{804658E8-D498-3441-80A2-56BAC250A8AB}" type="presParOf" srcId="{51C38B15-4FA2-7440-8840-AA79DA6CAA1C}" destId="{2CA08C1F-137B-AC48-90E1-406FD7A6AA06}" srcOrd="0" destOrd="0" presId="urn:microsoft.com/office/officeart/2005/8/layout/orgChart1"/>
    <dgm:cxn modelId="{E2DD365F-BFD2-DA4D-8498-D3F2BD3E8B0F}" type="presParOf" srcId="{51C38B15-4FA2-7440-8840-AA79DA6CAA1C}" destId="{2B7704F0-559B-3545-9331-89E6258A5992}" srcOrd="1" destOrd="0" presId="urn:microsoft.com/office/officeart/2005/8/layout/orgChart1"/>
    <dgm:cxn modelId="{BA231156-689F-E246-B50C-3838A842DC9F}" type="presParOf" srcId="{2B7704F0-559B-3545-9331-89E6258A5992}" destId="{ABAC9582-C29F-884E-9E87-191C480AAFCE}" srcOrd="0" destOrd="0" presId="urn:microsoft.com/office/officeart/2005/8/layout/orgChart1"/>
    <dgm:cxn modelId="{AA204FA1-7DF4-774A-AA74-D6A67D091398}" type="presParOf" srcId="{ABAC9582-C29F-884E-9E87-191C480AAFCE}" destId="{2206B8F6-5968-2747-8769-DCA579CDBFFB}" srcOrd="0" destOrd="0" presId="urn:microsoft.com/office/officeart/2005/8/layout/orgChart1"/>
    <dgm:cxn modelId="{153779B4-6CAC-6345-9248-D739282E7AE0}" type="presParOf" srcId="{ABAC9582-C29F-884E-9E87-191C480AAFCE}" destId="{9F897284-7F01-8341-890D-3FC2FE491317}" srcOrd="1" destOrd="0" presId="urn:microsoft.com/office/officeart/2005/8/layout/orgChart1"/>
    <dgm:cxn modelId="{71370B19-9B2A-CD41-A4B2-29724A898E0C}" type="presParOf" srcId="{2B7704F0-559B-3545-9331-89E6258A5992}" destId="{A5978379-CC27-524D-8E63-1EEFF9D00E18}" srcOrd="1" destOrd="0" presId="urn:microsoft.com/office/officeart/2005/8/layout/orgChart1"/>
    <dgm:cxn modelId="{FBB83C31-EFB7-7342-9A9E-29066F8CF9E2}" type="presParOf" srcId="{2B7704F0-559B-3545-9331-89E6258A5992}" destId="{A0CF9134-69AA-FB4B-A3E4-D04942CC6E3B}" srcOrd="2" destOrd="0" presId="urn:microsoft.com/office/officeart/2005/8/layout/orgChart1"/>
    <dgm:cxn modelId="{171595A3-F833-FC43-A5F8-DFC409139E8D}" type="presParOf" srcId="{51C38B15-4FA2-7440-8840-AA79DA6CAA1C}" destId="{89C28828-E620-8F43-AABD-FC95A0C1DABA}" srcOrd="2" destOrd="0" presId="urn:microsoft.com/office/officeart/2005/8/layout/orgChart1"/>
    <dgm:cxn modelId="{B2D37961-9F33-AE43-BA87-B60981C85771}" type="presParOf" srcId="{51C38B15-4FA2-7440-8840-AA79DA6CAA1C}" destId="{95104311-C5A9-0B4F-B463-1FB68D3D221E}" srcOrd="3" destOrd="0" presId="urn:microsoft.com/office/officeart/2005/8/layout/orgChart1"/>
    <dgm:cxn modelId="{3A90A1B3-BF13-DC44-8C03-48EEFE9BA55D}" type="presParOf" srcId="{95104311-C5A9-0B4F-B463-1FB68D3D221E}" destId="{8C46E044-9701-514A-98EF-14B40744BE72}" srcOrd="0" destOrd="0" presId="urn:microsoft.com/office/officeart/2005/8/layout/orgChart1"/>
    <dgm:cxn modelId="{8FF1D044-2873-8342-9BAA-E02A40638867}" type="presParOf" srcId="{8C46E044-9701-514A-98EF-14B40744BE72}" destId="{E30A33E7-0729-D24A-9FB6-0ABA96316634}" srcOrd="0" destOrd="0" presId="urn:microsoft.com/office/officeart/2005/8/layout/orgChart1"/>
    <dgm:cxn modelId="{E5A183BD-B266-2240-8421-1DBE6549ABA4}" type="presParOf" srcId="{8C46E044-9701-514A-98EF-14B40744BE72}" destId="{4031E579-3527-BB4A-BE5D-9FC17CF3E0F6}" srcOrd="1" destOrd="0" presId="urn:microsoft.com/office/officeart/2005/8/layout/orgChart1"/>
    <dgm:cxn modelId="{113984CF-DB22-8648-8037-3B839F0AC07B}" type="presParOf" srcId="{95104311-C5A9-0B4F-B463-1FB68D3D221E}" destId="{8CDAD2A1-6B02-7B41-B227-A96A9A1EA94F}" srcOrd="1" destOrd="0" presId="urn:microsoft.com/office/officeart/2005/8/layout/orgChart1"/>
    <dgm:cxn modelId="{7E54847A-FC64-4541-9F49-2E7D5F64457E}" type="presParOf" srcId="{95104311-C5A9-0B4F-B463-1FB68D3D221E}" destId="{692EDDD5-68EB-0F43-929A-57F959AE03BD}" srcOrd="2" destOrd="0" presId="urn:microsoft.com/office/officeart/2005/8/layout/orgChart1"/>
    <dgm:cxn modelId="{A23B97AF-1C94-F14F-BD6E-CA416A43C613}" type="presParOf" srcId="{51C38B15-4FA2-7440-8840-AA79DA6CAA1C}" destId="{2907498F-0E2A-C64E-A732-C28232F1E87C}" srcOrd="4" destOrd="0" presId="urn:microsoft.com/office/officeart/2005/8/layout/orgChart1"/>
    <dgm:cxn modelId="{08D49659-21B4-9A4B-AB92-9024BA4A073F}" type="presParOf" srcId="{51C38B15-4FA2-7440-8840-AA79DA6CAA1C}" destId="{34D9D733-0447-E34A-904F-2E54193E2BBD}" srcOrd="5" destOrd="0" presId="urn:microsoft.com/office/officeart/2005/8/layout/orgChart1"/>
    <dgm:cxn modelId="{A7BB553B-EF70-1847-BC65-EF266EEA8DEE}" type="presParOf" srcId="{34D9D733-0447-E34A-904F-2E54193E2BBD}" destId="{BD71E3BD-18B1-E14B-B182-BCFF5BC5F684}" srcOrd="0" destOrd="0" presId="urn:microsoft.com/office/officeart/2005/8/layout/orgChart1"/>
    <dgm:cxn modelId="{E6F25F08-339B-724C-98C4-DD9B200FAED3}" type="presParOf" srcId="{BD71E3BD-18B1-E14B-B182-BCFF5BC5F684}" destId="{2F384B18-11E6-3D49-BF26-B105C8EBCE52}" srcOrd="0" destOrd="0" presId="urn:microsoft.com/office/officeart/2005/8/layout/orgChart1"/>
    <dgm:cxn modelId="{5C3CF6E6-F306-FA44-A3E5-1E69D1293285}" type="presParOf" srcId="{BD71E3BD-18B1-E14B-B182-BCFF5BC5F684}" destId="{6F19010E-4736-F94D-B94B-E70A5D23BE2F}" srcOrd="1" destOrd="0" presId="urn:microsoft.com/office/officeart/2005/8/layout/orgChart1"/>
    <dgm:cxn modelId="{FE26B4D9-F075-DB48-95E1-3B8C4E5B4DF7}" type="presParOf" srcId="{34D9D733-0447-E34A-904F-2E54193E2BBD}" destId="{8FF881EA-62C1-B247-9531-2570A196B7D3}" srcOrd="1" destOrd="0" presId="urn:microsoft.com/office/officeart/2005/8/layout/orgChart1"/>
    <dgm:cxn modelId="{5A8BE60E-AB02-DC40-8AA8-64FA9518DEED}" type="presParOf" srcId="{34D9D733-0447-E34A-904F-2E54193E2BBD}" destId="{FD2AEB0B-3589-1C4E-BC6C-773526534902}" srcOrd="2" destOrd="0" presId="urn:microsoft.com/office/officeart/2005/8/layout/orgChart1"/>
    <dgm:cxn modelId="{157C197F-2377-B74E-9BC5-CC593087A172}" type="presParOf" srcId="{51C38B15-4FA2-7440-8840-AA79DA6CAA1C}" destId="{D290D036-403E-7543-A8DE-BF3369927758}" srcOrd="6" destOrd="0" presId="urn:microsoft.com/office/officeart/2005/8/layout/orgChart1"/>
    <dgm:cxn modelId="{E8AC761B-8A70-5E4C-B269-43E5466185BD}" type="presParOf" srcId="{51C38B15-4FA2-7440-8840-AA79DA6CAA1C}" destId="{4C837045-59F5-024A-8004-28F1F7CB4373}" srcOrd="7" destOrd="0" presId="urn:microsoft.com/office/officeart/2005/8/layout/orgChart1"/>
    <dgm:cxn modelId="{F4E20DE2-3315-514A-8F71-0431A67F2227}" type="presParOf" srcId="{4C837045-59F5-024A-8004-28F1F7CB4373}" destId="{088BFD29-5904-614E-984C-0677801E24BF}" srcOrd="0" destOrd="0" presId="urn:microsoft.com/office/officeart/2005/8/layout/orgChart1"/>
    <dgm:cxn modelId="{C0C50EFE-1E9B-C946-B221-42D41E2BB8F0}" type="presParOf" srcId="{088BFD29-5904-614E-984C-0677801E24BF}" destId="{6C5A6FD7-6239-1A4E-BB93-351EEEA53548}" srcOrd="0" destOrd="0" presId="urn:microsoft.com/office/officeart/2005/8/layout/orgChart1"/>
    <dgm:cxn modelId="{4DB7531B-C7C0-3441-B392-65272A427BCC}" type="presParOf" srcId="{088BFD29-5904-614E-984C-0677801E24BF}" destId="{855D3E1C-6BB4-F746-8040-6F5F0159E7F7}" srcOrd="1" destOrd="0" presId="urn:microsoft.com/office/officeart/2005/8/layout/orgChart1"/>
    <dgm:cxn modelId="{4AC89EC6-C33F-E242-BDB4-DF68102FC33E}" type="presParOf" srcId="{4C837045-59F5-024A-8004-28F1F7CB4373}" destId="{6A2BEA81-1165-D243-A8C4-E639A8C4A717}" srcOrd="1" destOrd="0" presId="urn:microsoft.com/office/officeart/2005/8/layout/orgChart1"/>
    <dgm:cxn modelId="{FFDF43A6-AD0E-1F43-8352-656D7393DF01}" type="presParOf" srcId="{4C837045-59F5-024A-8004-28F1F7CB4373}" destId="{6D038801-786B-604B-B9AD-461B00FEE90D}" srcOrd="2" destOrd="0" presId="urn:microsoft.com/office/officeart/2005/8/layout/orgChart1"/>
    <dgm:cxn modelId="{B15CCD9C-281A-E141-8F8B-0233AEDD26B2}" type="presParOf" srcId="{30FA8787-9BE9-0F48-BD7D-012111CCE1B0}" destId="{5F04199A-6342-8645-981B-424CF6C3B832}" srcOrd="2" destOrd="0" presId="urn:microsoft.com/office/officeart/2005/8/layout/orgChart1"/>
    <dgm:cxn modelId="{12AC1F49-F703-194F-A25D-03F578B3298E}" type="presParOf" srcId="{B8744E25-A231-C14A-B7E7-920E463FA1A4}" destId="{028B424D-30E2-C647-865E-A5830421E43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879986-2715-4EBC-980C-60A746EB346C}" type="doc">
      <dgm:prSet loTypeId="urn:microsoft.com/office/officeart/2005/8/layout/chevronAccent+Icon" loCatId="process" qsTypeId="urn:microsoft.com/office/officeart/2005/8/quickstyle/simple1" qsCatId="simple" csTypeId="urn:microsoft.com/office/officeart/2005/8/colors/colorful2" csCatId="colorful" phldr="1"/>
      <dgm:spPr/>
    </dgm:pt>
    <dgm:pt modelId="{41739D7A-771C-4B63-8F5E-9D0A991B1745}">
      <dgm:prSet phldrT="[Text]"/>
      <dgm:spPr/>
      <dgm:t>
        <a:bodyPr/>
        <a:lstStyle/>
        <a:p>
          <a:r>
            <a:rPr lang="en-US" noProof="1"/>
            <a:t>ICG-KPI</a:t>
          </a:r>
        </a:p>
      </dgm:t>
    </dgm:pt>
    <dgm:pt modelId="{6672B270-C770-41AD-9B4F-5A2C4E1B8424}" type="parTrans" cxnId="{4220225F-3B0E-4F9B-8C67-09EA56B5CBA4}">
      <dgm:prSet/>
      <dgm:spPr/>
      <dgm:t>
        <a:bodyPr/>
        <a:lstStyle/>
        <a:p>
          <a:endParaRPr lang="en-US"/>
        </a:p>
      </dgm:t>
    </dgm:pt>
    <dgm:pt modelId="{438F403D-5398-4B9B-AED5-F1AA6E33D108}" type="sibTrans" cxnId="{4220225F-3B0E-4F9B-8C67-09EA56B5CBA4}">
      <dgm:prSet/>
      <dgm:spPr/>
      <dgm:t>
        <a:bodyPr/>
        <a:lstStyle/>
        <a:p>
          <a:endParaRPr lang="en-US"/>
        </a:p>
      </dgm:t>
    </dgm:pt>
    <dgm:pt modelId="{7911063E-73FC-4F05-86C1-63C5984D08D9}">
      <dgm:prSet phldrT="[Text]"/>
      <dgm:spPr/>
      <dgm:t>
        <a:bodyPr/>
        <a:lstStyle/>
        <a:p>
          <a:r>
            <a:rPr lang="en-US" noProof="1"/>
            <a:t>SFDRR-KPI</a:t>
          </a:r>
        </a:p>
      </dgm:t>
    </dgm:pt>
    <dgm:pt modelId="{734DEDA8-8392-4DA3-A488-53310429F756}" type="parTrans" cxnId="{E313724E-BC2C-4E02-892F-16FF15ADAEB1}">
      <dgm:prSet/>
      <dgm:spPr/>
      <dgm:t>
        <a:bodyPr/>
        <a:lstStyle/>
        <a:p>
          <a:endParaRPr lang="en-US"/>
        </a:p>
      </dgm:t>
    </dgm:pt>
    <dgm:pt modelId="{F58EEEEC-A11A-4E02-B1B5-68C4BB60C09E}" type="sibTrans" cxnId="{E313724E-BC2C-4E02-892F-16FF15ADAEB1}">
      <dgm:prSet/>
      <dgm:spPr/>
      <dgm:t>
        <a:bodyPr/>
        <a:lstStyle/>
        <a:p>
          <a:endParaRPr lang="en-US"/>
        </a:p>
      </dgm:t>
    </dgm:pt>
    <dgm:pt modelId="{8CB0F37C-00DF-4496-A49E-44C7531E4AED}">
      <dgm:prSet phldrT="[Text]"/>
      <dgm:spPr/>
      <dgm:t>
        <a:bodyPr/>
        <a:lstStyle/>
        <a:p>
          <a:r>
            <a:rPr lang="en-US" noProof="1"/>
            <a:t>ODTP -KPI</a:t>
          </a:r>
        </a:p>
      </dgm:t>
    </dgm:pt>
    <dgm:pt modelId="{83CAC210-EA70-4480-BE12-3699916B20FD}" type="parTrans" cxnId="{6CBCA730-56B0-4555-B25B-73C707FE6452}">
      <dgm:prSet/>
      <dgm:spPr/>
      <dgm:t>
        <a:bodyPr/>
        <a:lstStyle/>
        <a:p>
          <a:endParaRPr lang="en-US"/>
        </a:p>
      </dgm:t>
    </dgm:pt>
    <dgm:pt modelId="{33FFFDED-5693-4959-B700-B971105D549C}" type="sibTrans" cxnId="{6CBCA730-56B0-4555-B25B-73C707FE6452}">
      <dgm:prSet/>
      <dgm:spPr/>
      <dgm:t>
        <a:bodyPr/>
        <a:lstStyle/>
        <a:p>
          <a:endParaRPr lang="en-US"/>
        </a:p>
      </dgm:t>
    </dgm:pt>
    <dgm:pt modelId="{B5434CC3-DF8A-4221-A697-83029EE95C3F}">
      <dgm:prSet phldrT="[Text]"/>
      <dgm:spPr/>
      <dgm:t>
        <a:bodyPr/>
        <a:lstStyle/>
        <a:p>
          <a:r>
            <a:rPr lang="en-US" noProof="1"/>
            <a:t>OD-KPI</a:t>
          </a:r>
        </a:p>
      </dgm:t>
    </dgm:pt>
    <dgm:pt modelId="{17B2726F-9844-4252-9FE5-B6908B598405}" type="parTrans" cxnId="{1DD90C8D-64F9-414F-BAD9-84EBA3F6922C}">
      <dgm:prSet/>
      <dgm:spPr/>
      <dgm:t>
        <a:bodyPr/>
        <a:lstStyle/>
        <a:p>
          <a:endParaRPr lang="en-US"/>
        </a:p>
      </dgm:t>
    </dgm:pt>
    <dgm:pt modelId="{3F455413-B9FE-4C82-9C5E-8D0272E117B4}" type="sibTrans" cxnId="{1DD90C8D-64F9-414F-BAD9-84EBA3F6922C}">
      <dgm:prSet/>
      <dgm:spPr/>
      <dgm:t>
        <a:bodyPr/>
        <a:lstStyle/>
        <a:p>
          <a:endParaRPr lang="en-US"/>
        </a:p>
      </dgm:t>
    </dgm:pt>
    <dgm:pt modelId="{8DA8DA0F-4B2E-426D-81A1-2AE8C5CCED5C}" type="pres">
      <dgm:prSet presAssocID="{91879986-2715-4EBC-980C-60A746EB346C}" presName="Name0" presStyleCnt="0">
        <dgm:presLayoutVars>
          <dgm:dir/>
          <dgm:resizeHandles val="exact"/>
        </dgm:presLayoutVars>
      </dgm:prSet>
      <dgm:spPr/>
    </dgm:pt>
    <dgm:pt modelId="{8D575A61-3BD6-463B-BCFD-8F8935C28AF9}" type="pres">
      <dgm:prSet presAssocID="{41739D7A-771C-4B63-8F5E-9D0A991B1745}" presName="composite" presStyleCnt="0"/>
      <dgm:spPr/>
    </dgm:pt>
    <dgm:pt modelId="{478B3C03-A56F-42D4-9DED-98F8E858A9BE}" type="pres">
      <dgm:prSet presAssocID="{41739D7A-771C-4B63-8F5E-9D0A991B1745}" presName="bgChev" presStyleLbl="node1" presStyleIdx="0" presStyleCnt="4"/>
      <dgm:spPr/>
    </dgm:pt>
    <dgm:pt modelId="{C4FD1ED4-6C1E-41BE-8DE1-C79A04D7D17F}" type="pres">
      <dgm:prSet presAssocID="{41739D7A-771C-4B63-8F5E-9D0A991B1745}" presName="txNode" presStyleLbl="fgAcc1" presStyleIdx="0" presStyleCnt="4">
        <dgm:presLayoutVars>
          <dgm:bulletEnabled val="1"/>
        </dgm:presLayoutVars>
      </dgm:prSet>
      <dgm:spPr/>
    </dgm:pt>
    <dgm:pt modelId="{D3D7C105-B03A-40C0-8EA3-5BAA9847978A}" type="pres">
      <dgm:prSet presAssocID="{438F403D-5398-4B9B-AED5-F1AA6E33D108}" presName="compositeSpace" presStyleCnt="0"/>
      <dgm:spPr/>
    </dgm:pt>
    <dgm:pt modelId="{87910283-F7A7-4488-B2D9-F9729293EA89}" type="pres">
      <dgm:prSet presAssocID="{8CB0F37C-00DF-4496-A49E-44C7531E4AED}" presName="composite" presStyleCnt="0"/>
      <dgm:spPr/>
    </dgm:pt>
    <dgm:pt modelId="{8AD8FDFD-0FE6-4805-B10A-EAE342E267EC}" type="pres">
      <dgm:prSet presAssocID="{8CB0F37C-00DF-4496-A49E-44C7531E4AED}" presName="bgChev" presStyleLbl="node1" presStyleIdx="1" presStyleCnt="4"/>
      <dgm:spPr/>
    </dgm:pt>
    <dgm:pt modelId="{CDBEF86F-2796-40D9-AEB4-8C54012371F3}" type="pres">
      <dgm:prSet presAssocID="{8CB0F37C-00DF-4496-A49E-44C7531E4AED}" presName="txNode" presStyleLbl="fgAcc1" presStyleIdx="1" presStyleCnt="4">
        <dgm:presLayoutVars>
          <dgm:bulletEnabled val="1"/>
        </dgm:presLayoutVars>
      </dgm:prSet>
      <dgm:spPr/>
    </dgm:pt>
    <dgm:pt modelId="{ED49E04E-6F79-46E1-A074-19AD82006A92}" type="pres">
      <dgm:prSet presAssocID="{33FFFDED-5693-4959-B700-B971105D549C}" presName="compositeSpace" presStyleCnt="0"/>
      <dgm:spPr/>
    </dgm:pt>
    <dgm:pt modelId="{C5D0C4F5-2A52-472B-8C97-6FD70F0A59B4}" type="pres">
      <dgm:prSet presAssocID="{B5434CC3-DF8A-4221-A697-83029EE95C3F}" presName="composite" presStyleCnt="0"/>
      <dgm:spPr/>
    </dgm:pt>
    <dgm:pt modelId="{7420ADF1-C2A6-4DA2-AACA-3F7AB20E0255}" type="pres">
      <dgm:prSet presAssocID="{B5434CC3-DF8A-4221-A697-83029EE95C3F}" presName="bgChev" presStyleLbl="node1" presStyleIdx="2" presStyleCnt="4"/>
      <dgm:spPr/>
    </dgm:pt>
    <dgm:pt modelId="{48E6FFB3-D4AF-49C3-863C-84FE90D5670E}" type="pres">
      <dgm:prSet presAssocID="{B5434CC3-DF8A-4221-A697-83029EE95C3F}" presName="txNode" presStyleLbl="fgAcc1" presStyleIdx="2" presStyleCnt="4">
        <dgm:presLayoutVars>
          <dgm:bulletEnabled val="1"/>
        </dgm:presLayoutVars>
      </dgm:prSet>
      <dgm:spPr/>
    </dgm:pt>
    <dgm:pt modelId="{432F7850-37C7-4756-88BE-65DD063D581D}" type="pres">
      <dgm:prSet presAssocID="{3F455413-B9FE-4C82-9C5E-8D0272E117B4}" presName="compositeSpace" presStyleCnt="0"/>
      <dgm:spPr/>
    </dgm:pt>
    <dgm:pt modelId="{37C25C77-8EC9-4558-89A7-4D27AA656B97}" type="pres">
      <dgm:prSet presAssocID="{7911063E-73FC-4F05-86C1-63C5984D08D9}" presName="composite" presStyleCnt="0"/>
      <dgm:spPr/>
    </dgm:pt>
    <dgm:pt modelId="{CA9141EC-11F6-43FD-8509-EE7F669D68F2}" type="pres">
      <dgm:prSet presAssocID="{7911063E-73FC-4F05-86C1-63C5984D08D9}" presName="bgChev" presStyleLbl="node1" presStyleIdx="3" presStyleCnt="4" custLinFactNeighborX="-875" custLinFactNeighborY="15108"/>
      <dgm:spPr/>
    </dgm:pt>
    <dgm:pt modelId="{24DDDC4D-A5D4-429E-9E8A-52C1ADD57958}" type="pres">
      <dgm:prSet presAssocID="{7911063E-73FC-4F05-86C1-63C5984D08D9}" presName="txNode" presStyleLbl="fgAcc1" presStyleIdx="3" presStyleCnt="4" custLinFactNeighborX="-4030" custLinFactNeighborY="76387">
        <dgm:presLayoutVars>
          <dgm:bulletEnabled val="1"/>
        </dgm:presLayoutVars>
      </dgm:prSet>
      <dgm:spPr/>
    </dgm:pt>
  </dgm:ptLst>
  <dgm:cxnLst>
    <dgm:cxn modelId="{3D425E2D-5E49-4218-9DEC-7C71A6ECF692}" type="presOf" srcId="{B5434CC3-DF8A-4221-A697-83029EE95C3F}" destId="{48E6FFB3-D4AF-49C3-863C-84FE90D5670E}" srcOrd="0" destOrd="0" presId="urn:microsoft.com/office/officeart/2005/8/layout/chevronAccent+Icon"/>
    <dgm:cxn modelId="{6CBCA730-56B0-4555-B25B-73C707FE6452}" srcId="{91879986-2715-4EBC-980C-60A746EB346C}" destId="{8CB0F37C-00DF-4496-A49E-44C7531E4AED}" srcOrd="1" destOrd="0" parTransId="{83CAC210-EA70-4480-BE12-3699916B20FD}" sibTransId="{33FFFDED-5693-4959-B700-B971105D549C}"/>
    <dgm:cxn modelId="{E313724E-BC2C-4E02-892F-16FF15ADAEB1}" srcId="{91879986-2715-4EBC-980C-60A746EB346C}" destId="{7911063E-73FC-4F05-86C1-63C5984D08D9}" srcOrd="3" destOrd="0" parTransId="{734DEDA8-8392-4DA3-A488-53310429F756}" sibTransId="{F58EEEEC-A11A-4E02-B1B5-68C4BB60C09E}"/>
    <dgm:cxn modelId="{4220225F-3B0E-4F9B-8C67-09EA56B5CBA4}" srcId="{91879986-2715-4EBC-980C-60A746EB346C}" destId="{41739D7A-771C-4B63-8F5E-9D0A991B1745}" srcOrd="0" destOrd="0" parTransId="{6672B270-C770-41AD-9B4F-5A2C4E1B8424}" sibTransId="{438F403D-5398-4B9B-AED5-F1AA6E33D108}"/>
    <dgm:cxn modelId="{66669A81-A0FC-4008-8E0D-46A9996809CF}" type="presOf" srcId="{8CB0F37C-00DF-4496-A49E-44C7531E4AED}" destId="{CDBEF86F-2796-40D9-AEB4-8C54012371F3}" srcOrd="0" destOrd="0" presId="urn:microsoft.com/office/officeart/2005/8/layout/chevronAccent+Icon"/>
    <dgm:cxn modelId="{1DD90C8D-64F9-414F-BAD9-84EBA3F6922C}" srcId="{91879986-2715-4EBC-980C-60A746EB346C}" destId="{B5434CC3-DF8A-4221-A697-83029EE95C3F}" srcOrd="2" destOrd="0" parTransId="{17B2726F-9844-4252-9FE5-B6908B598405}" sibTransId="{3F455413-B9FE-4C82-9C5E-8D0272E117B4}"/>
    <dgm:cxn modelId="{454AEA90-9FE9-4A0C-A80D-CD6E9626A8BC}" type="presOf" srcId="{91879986-2715-4EBC-980C-60A746EB346C}" destId="{8DA8DA0F-4B2E-426D-81A1-2AE8C5CCED5C}" srcOrd="0" destOrd="0" presId="urn:microsoft.com/office/officeart/2005/8/layout/chevronAccent+Icon"/>
    <dgm:cxn modelId="{028304E6-BF20-4EF7-AD2A-F75A62B888B7}" type="presOf" srcId="{41739D7A-771C-4B63-8F5E-9D0A991B1745}" destId="{C4FD1ED4-6C1E-41BE-8DE1-C79A04D7D17F}" srcOrd="0" destOrd="0" presId="urn:microsoft.com/office/officeart/2005/8/layout/chevronAccent+Icon"/>
    <dgm:cxn modelId="{55FB3CEF-29E5-4D71-881B-D482A3CFBCBD}" type="presOf" srcId="{7911063E-73FC-4F05-86C1-63C5984D08D9}" destId="{24DDDC4D-A5D4-429E-9E8A-52C1ADD57958}" srcOrd="0" destOrd="0" presId="urn:microsoft.com/office/officeart/2005/8/layout/chevronAccent+Icon"/>
    <dgm:cxn modelId="{FAC388F6-1F53-4A1A-B2D9-99E56E182E26}" type="presParOf" srcId="{8DA8DA0F-4B2E-426D-81A1-2AE8C5CCED5C}" destId="{8D575A61-3BD6-463B-BCFD-8F8935C28AF9}" srcOrd="0" destOrd="0" presId="urn:microsoft.com/office/officeart/2005/8/layout/chevronAccent+Icon"/>
    <dgm:cxn modelId="{605576D5-4E79-4272-80CD-617A370E47D7}" type="presParOf" srcId="{8D575A61-3BD6-463B-BCFD-8F8935C28AF9}" destId="{478B3C03-A56F-42D4-9DED-98F8E858A9BE}" srcOrd="0" destOrd="0" presId="urn:microsoft.com/office/officeart/2005/8/layout/chevronAccent+Icon"/>
    <dgm:cxn modelId="{56140DF0-2D21-4B9D-B9AD-4EF29E58A25D}" type="presParOf" srcId="{8D575A61-3BD6-463B-BCFD-8F8935C28AF9}" destId="{C4FD1ED4-6C1E-41BE-8DE1-C79A04D7D17F}" srcOrd="1" destOrd="0" presId="urn:microsoft.com/office/officeart/2005/8/layout/chevronAccent+Icon"/>
    <dgm:cxn modelId="{60AE3ABF-1EA7-42BA-ADEB-B1CE3078F383}" type="presParOf" srcId="{8DA8DA0F-4B2E-426D-81A1-2AE8C5CCED5C}" destId="{D3D7C105-B03A-40C0-8EA3-5BAA9847978A}" srcOrd="1" destOrd="0" presId="urn:microsoft.com/office/officeart/2005/8/layout/chevronAccent+Icon"/>
    <dgm:cxn modelId="{788910EA-FC62-4C5C-93CF-63F09B5E29BD}" type="presParOf" srcId="{8DA8DA0F-4B2E-426D-81A1-2AE8C5CCED5C}" destId="{87910283-F7A7-4488-B2D9-F9729293EA89}" srcOrd="2" destOrd="0" presId="urn:microsoft.com/office/officeart/2005/8/layout/chevronAccent+Icon"/>
    <dgm:cxn modelId="{9AC1F00E-47FB-4AAB-9AD0-5C18DD3B284A}" type="presParOf" srcId="{87910283-F7A7-4488-B2D9-F9729293EA89}" destId="{8AD8FDFD-0FE6-4805-B10A-EAE342E267EC}" srcOrd="0" destOrd="0" presId="urn:microsoft.com/office/officeart/2005/8/layout/chevronAccent+Icon"/>
    <dgm:cxn modelId="{BEFB0C3F-8713-4709-8DDE-002EC30A8F63}" type="presParOf" srcId="{87910283-F7A7-4488-B2D9-F9729293EA89}" destId="{CDBEF86F-2796-40D9-AEB4-8C54012371F3}" srcOrd="1" destOrd="0" presId="urn:microsoft.com/office/officeart/2005/8/layout/chevronAccent+Icon"/>
    <dgm:cxn modelId="{BE20A8E1-4CDE-4646-96CF-B0EEBC2CC83E}" type="presParOf" srcId="{8DA8DA0F-4B2E-426D-81A1-2AE8C5CCED5C}" destId="{ED49E04E-6F79-46E1-A074-19AD82006A92}" srcOrd="3" destOrd="0" presId="urn:microsoft.com/office/officeart/2005/8/layout/chevronAccent+Icon"/>
    <dgm:cxn modelId="{1AFEE05D-7026-452D-A0C3-C1363169E216}" type="presParOf" srcId="{8DA8DA0F-4B2E-426D-81A1-2AE8C5CCED5C}" destId="{C5D0C4F5-2A52-472B-8C97-6FD70F0A59B4}" srcOrd="4" destOrd="0" presId="urn:microsoft.com/office/officeart/2005/8/layout/chevronAccent+Icon"/>
    <dgm:cxn modelId="{8FFF8593-1541-4998-BDF6-7035BFBAD688}" type="presParOf" srcId="{C5D0C4F5-2A52-472B-8C97-6FD70F0A59B4}" destId="{7420ADF1-C2A6-4DA2-AACA-3F7AB20E0255}" srcOrd="0" destOrd="0" presId="urn:microsoft.com/office/officeart/2005/8/layout/chevronAccent+Icon"/>
    <dgm:cxn modelId="{C2B17C89-B24F-428B-83BB-104BCFA84209}" type="presParOf" srcId="{C5D0C4F5-2A52-472B-8C97-6FD70F0A59B4}" destId="{48E6FFB3-D4AF-49C3-863C-84FE90D5670E}" srcOrd="1" destOrd="0" presId="urn:microsoft.com/office/officeart/2005/8/layout/chevronAccent+Icon"/>
    <dgm:cxn modelId="{13E45DF2-FB0E-42EB-B27F-64572B8DDFD8}" type="presParOf" srcId="{8DA8DA0F-4B2E-426D-81A1-2AE8C5CCED5C}" destId="{432F7850-37C7-4756-88BE-65DD063D581D}" srcOrd="5" destOrd="0" presId="urn:microsoft.com/office/officeart/2005/8/layout/chevronAccent+Icon"/>
    <dgm:cxn modelId="{4AB29DE5-53C9-4A48-BB8D-5E97D477574B}" type="presParOf" srcId="{8DA8DA0F-4B2E-426D-81A1-2AE8C5CCED5C}" destId="{37C25C77-8EC9-4558-89A7-4D27AA656B97}" srcOrd="6" destOrd="0" presId="urn:microsoft.com/office/officeart/2005/8/layout/chevronAccent+Icon"/>
    <dgm:cxn modelId="{0F7D9AE7-8978-472B-949D-3FE450F5703D}" type="presParOf" srcId="{37C25C77-8EC9-4558-89A7-4D27AA656B97}" destId="{CA9141EC-11F6-43FD-8509-EE7F669D68F2}" srcOrd="0" destOrd="0" presId="urn:microsoft.com/office/officeart/2005/8/layout/chevronAccent+Icon"/>
    <dgm:cxn modelId="{C26CEFE4-D6ED-4C1D-8337-EA3CA3569656}" type="presParOf" srcId="{37C25C77-8EC9-4558-89A7-4D27AA656B97}" destId="{24DDDC4D-A5D4-429E-9E8A-52C1ADD5795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4A329-54BF-BA47-99D3-EE6D7C8DE0E0}">
      <dsp:nvSpPr>
        <dsp:cNvPr id="0" name=""/>
        <dsp:cNvSpPr/>
      </dsp:nvSpPr>
      <dsp:spPr>
        <a:xfrm>
          <a:off x="0" y="66535"/>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419" sz="2400" kern="1200" dirty="0"/>
            <a:t>COASTWAVE (</a:t>
          </a:r>
          <a:r>
            <a:rPr lang="es-CR" sz="2400" kern="1200" dirty="0"/>
            <a:t>NEAM)</a:t>
          </a:r>
        </a:p>
      </dsp:txBody>
      <dsp:txXfrm>
        <a:off x="28100" y="94635"/>
        <a:ext cx="10459400" cy="519439"/>
      </dsp:txXfrm>
    </dsp:sp>
    <dsp:sp modelId="{1932BECF-6C73-BF44-ABE0-5C717C4DF4E7}">
      <dsp:nvSpPr>
        <dsp:cNvPr id="0" name=""/>
        <dsp:cNvSpPr/>
      </dsp:nvSpPr>
      <dsp:spPr>
        <a:xfrm>
          <a:off x="0" y="642175"/>
          <a:ext cx="105156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4 UNESCO-IOC Tsunami Ready Recognized communities, with three additional countries in the final stages of recognition, pending the formation of their National Tsunami Ready Boards.</a:t>
          </a:r>
          <a:endParaRPr lang="es-CR" sz="1900" kern="1200" dirty="0"/>
        </a:p>
        <a:p>
          <a:pPr marL="171450" lvl="1" indent="-171450" algn="l" defTabSz="844550">
            <a:lnSpc>
              <a:spcPct val="90000"/>
            </a:lnSpc>
            <a:spcBef>
              <a:spcPct val="0"/>
            </a:spcBef>
            <a:spcAft>
              <a:spcPct val="20000"/>
            </a:spcAft>
            <a:buChar char="•"/>
          </a:pPr>
          <a:r>
            <a:rPr lang="es-CR" sz="1900" kern="1200" dirty="0"/>
            <a:t>5 new SLS and 5 new </a:t>
          </a:r>
          <a:r>
            <a:rPr lang="es-CR" sz="1900" kern="1200" dirty="0" err="1"/>
            <a:t>seismic</a:t>
          </a:r>
          <a:r>
            <a:rPr lang="es-CR" sz="1900" kern="1200" dirty="0"/>
            <a:t> </a:t>
          </a:r>
          <a:r>
            <a:rPr lang="es-CR" sz="1900" kern="1200" dirty="0" err="1"/>
            <a:t>devices</a:t>
          </a:r>
          <a:endParaRPr lang="es-CR" sz="1900" kern="1200" dirty="0"/>
        </a:p>
        <a:p>
          <a:pPr marL="171450" lvl="1" indent="-171450" algn="l" defTabSz="844550">
            <a:lnSpc>
              <a:spcPct val="90000"/>
            </a:lnSpc>
            <a:spcBef>
              <a:spcPct val="0"/>
            </a:spcBef>
            <a:spcAft>
              <a:spcPct val="20000"/>
            </a:spcAft>
            <a:buChar char="•"/>
          </a:pPr>
          <a:r>
            <a:rPr lang="es-419" sz="1900" kern="1200"/>
            <a:t>Phase II started: targeting additional TR communities</a:t>
          </a:r>
          <a:endParaRPr lang="es-CR" sz="1900" kern="1200"/>
        </a:p>
      </dsp:txBody>
      <dsp:txXfrm>
        <a:off x="0" y="642175"/>
        <a:ext cx="10515600" cy="1242000"/>
      </dsp:txXfrm>
    </dsp:sp>
    <dsp:sp modelId="{4B76A22C-A2B5-5047-8B63-1517EB1241B7}">
      <dsp:nvSpPr>
        <dsp:cNvPr id="0" name=""/>
        <dsp:cNvSpPr/>
      </dsp:nvSpPr>
      <dsp:spPr>
        <a:xfrm>
          <a:off x="0" y="1884175"/>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419" sz="2400" kern="1200"/>
            <a:t>GREAT (</a:t>
          </a:r>
          <a:r>
            <a:rPr lang="es-CR" sz="2400" kern="1200"/>
            <a:t>Global Real-Time Early Alarm for Tsunami</a:t>
          </a:r>
          <a:r>
            <a:rPr lang="es-419" sz="2400" kern="1200"/>
            <a:t>)</a:t>
          </a:r>
          <a:endParaRPr lang="es-CR" sz="2400" kern="1200"/>
        </a:p>
      </dsp:txBody>
      <dsp:txXfrm>
        <a:off x="28100" y="1912275"/>
        <a:ext cx="10459400" cy="519439"/>
      </dsp:txXfrm>
    </dsp:sp>
    <dsp:sp modelId="{121494C0-44CC-8B4B-8B40-CE76264DE889}">
      <dsp:nvSpPr>
        <dsp:cNvPr id="0" name=""/>
        <dsp:cNvSpPr/>
      </dsp:nvSpPr>
      <dsp:spPr>
        <a:xfrm>
          <a:off x="0" y="2459815"/>
          <a:ext cx="10515600"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CR" sz="1900" kern="1200"/>
            <a:t>New software developed based on hydroacustic data. Currently testing and improving</a:t>
          </a:r>
        </a:p>
        <a:p>
          <a:pPr marL="171450" lvl="1" indent="-171450" algn="l" defTabSz="844550">
            <a:lnSpc>
              <a:spcPct val="90000"/>
            </a:lnSpc>
            <a:spcBef>
              <a:spcPct val="0"/>
            </a:spcBef>
            <a:spcAft>
              <a:spcPct val="20000"/>
            </a:spcAft>
            <a:buChar char="•"/>
          </a:pPr>
          <a:r>
            <a:rPr lang="es-419" sz="1900" kern="1200"/>
            <a:t>Access to CTBTO real-time hydroacustic data</a:t>
          </a:r>
          <a:endParaRPr lang="es-CR" sz="1900" kern="1200"/>
        </a:p>
      </dsp:txBody>
      <dsp:txXfrm>
        <a:off x="0" y="2459815"/>
        <a:ext cx="10515600" cy="658260"/>
      </dsp:txXfrm>
    </dsp:sp>
    <dsp:sp modelId="{B37DC50E-176D-7C45-BD22-C1EC63D6693D}">
      <dsp:nvSpPr>
        <dsp:cNvPr id="0" name=""/>
        <dsp:cNvSpPr/>
      </dsp:nvSpPr>
      <dsp:spPr>
        <a:xfrm>
          <a:off x="0" y="3118075"/>
          <a:ext cx="1051560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CR" sz="2400" kern="1200"/>
            <a:t>SLSMF </a:t>
          </a:r>
        </a:p>
      </dsp:txBody>
      <dsp:txXfrm>
        <a:off x="28100" y="3146175"/>
        <a:ext cx="10459400" cy="519439"/>
      </dsp:txXfrm>
    </dsp:sp>
    <dsp:sp modelId="{535DB646-0363-BA49-8343-772B6904C120}">
      <dsp:nvSpPr>
        <dsp:cNvPr id="0" name=""/>
        <dsp:cNvSpPr/>
      </dsp:nvSpPr>
      <dsp:spPr>
        <a:xfrm>
          <a:off x="0" y="3693715"/>
          <a:ext cx="10515600" cy="99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s-419" sz="1900" kern="1200"/>
            <a:t>S</a:t>
          </a:r>
          <a:r>
            <a:rPr lang="es-CR" sz="1900" kern="1200"/>
            <a:t>teady increase of usage and stations </a:t>
          </a:r>
        </a:p>
        <a:p>
          <a:pPr marL="171450" lvl="1" indent="-171450" algn="l" defTabSz="844550">
            <a:lnSpc>
              <a:spcPct val="90000"/>
            </a:lnSpc>
            <a:spcBef>
              <a:spcPct val="0"/>
            </a:spcBef>
            <a:spcAft>
              <a:spcPct val="20000"/>
            </a:spcAft>
            <a:buChar char="•"/>
          </a:pPr>
          <a:r>
            <a:rPr lang="es-419" sz="1900" kern="1200"/>
            <a:t>N</a:t>
          </a:r>
          <a:r>
            <a:rPr lang="es-CR" sz="1900" kern="1200"/>
            <a:t>ew DART buoys added</a:t>
          </a:r>
        </a:p>
        <a:p>
          <a:pPr marL="171450" lvl="1" indent="-171450" algn="l" defTabSz="844550">
            <a:lnSpc>
              <a:spcPct val="90000"/>
            </a:lnSpc>
            <a:spcBef>
              <a:spcPct val="0"/>
            </a:spcBef>
            <a:spcAft>
              <a:spcPct val="20000"/>
            </a:spcAft>
            <a:buChar char="•"/>
          </a:pPr>
          <a:r>
            <a:rPr lang="es-419" sz="1900" kern="1200"/>
            <a:t>A</a:t>
          </a:r>
          <a:r>
            <a:rPr lang="es-CR" sz="1900" kern="1200"/>
            <a:t>utomated RT QC procedure</a:t>
          </a:r>
        </a:p>
      </dsp:txBody>
      <dsp:txXfrm>
        <a:off x="0" y="3693715"/>
        <a:ext cx="10515600" cy="993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FBD968-C5A0-4D46-804B-58BE3A9DD8C1}">
      <dsp:nvSpPr>
        <dsp:cNvPr id="0" name=""/>
        <dsp:cNvSpPr/>
      </dsp:nvSpPr>
      <dsp:spPr>
        <a:xfrm>
          <a:off x="0" y="204460"/>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419" sz="2300" kern="1200"/>
            <a:t>Tsunami preparedness at protected wild areas in Costa Rica</a:t>
          </a:r>
          <a:endParaRPr lang="es-CR" sz="2300" kern="1200"/>
        </a:p>
      </dsp:txBody>
      <dsp:txXfrm>
        <a:off x="26930" y="231390"/>
        <a:ext cx="10461740" cy="497795"/>
      </dsp:txXfrm>
    </dsp:sp>
    <dsp:sp modelId="{C5BD638B-F718-7247-A593-65E2C4BE267E}">
      <dsp:nvSpPr>
        <dsp:cNvPr id="0" name=""/>
        <dsp:cNvSpPr/>
      </dsp:nvSpPr>
      <dsp:spPr>
        <a:xfrm>
          <a:off x="0" y="756115"/>
          <a:ext cx="10515600"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CR" sz="1800" kern="1200" dirty="0"/>
            <a:t>2 new TR </a:t>
          </a:r>
          <a:r>
            <a:rPr lang="es-CR" sz="1800" kern="1200" dirty="0" err="1"/>
            <a:t>communities</a:t>
          </a:r>
          <a:r>
            <a:rPr lang="es-CR" sz="1800" kern="1200" dirty="0"/>
            <a:t> </a:t>
          </a:r>
          <a:r>
            <a:rPr lang="es-CR" sz="1800" kern="1200" dirty="0" err="1"/>
            <a:t>adjacent</a:t>
          </a:r>
          <a:r>
            <a:rPr lang="es-CR" sz="1800" kern="1200" dirty="0"/>
            <a:t> </a:t>
          </a:r>
          <a:r>
            <a:rPr lang="es-CR" sz="1800" kern="1200" dirty="0" err="1"/>
            <a:t>to</a:t>
          </a:r>
          <a:r>
            <a:rPr lang="es-CR" sz="1800" kern="1200" dirty="0"/>
            <a:t> </a:t>
          </a:r>
          <a:r>
            <a:rPr lang="es-CR" sz="1800" kern="1200" dirty="0" err="1"/>
            <a:t>Protected</a:t>
          </a:r>
          <a:r>
            <a:rPr lang="es-CR" sz="1800" kern="1200" dirty="0"/>
            <a:t> </a:t>
          </a:r>
          <a:r>
            <a:rPr lang="es-CR" sz="1800" kern="1200" dirty="0" err="1"/>
            <a:t>Areas</a:t>
          </a:r>
          <a:r>
            <a:rPr lang="es-CR" sz="1800" kern="1200" dirty="0"/>
            <a:t> in Costa Rica and 6 more </a:t>
          </a:r>
          <a:r>
            <a:rPr lang="es-CR" sz="1800" kern="1200" dirty="0" err="1"/>
            <a:t>working</a:t>
          </a:r>
          <a:r>
            <a:rPr lang="es-CR" sz="1800" kern="1200" dirty="0"/>
            <a:t> in </a:t>
          </a:r>
          <a:r>
            <a:rPr lang="es-CR" sz="1800" kern="1200" dirty="0" err="1"/>
            <a:t>indicators</a:t>
          </a:r>
          <a:endParaRPr lang="es-CR" sz="1800" kern="1200" dirty="0"/>
        </a:p>
        <a:p>
          <a:pPr marL="171450" lvl="1" indent="-171450" algn="l" defTabSz="800100">
            <a:lnSpc>
              <a:spcPct val="90000"/>
            </a:lnSpc>
            <a:spcBef>
              <a:spcPct val="0"/>
            </a:spcBef>
            <a:spcAft>
              <a:spcPct val="20000"/>
            </a:spcAft>
            <a:buChar char="•"/>
          </a:pPr>
          <a:r>
            <a:rPr lang="es-419" sz="1800" kern="1200" dirty="0"/>
            <a:t>Working on guides to replicate further and ensure sustainability</a:t>
          </a:r>
          <a:endParaRPr lang="es-CR" sz="1800" kern="1200" dirty="0"/>
        </a:p>
      </dsp:txBody>
      <dsp:txXfrm>
        <a:off x="0" y="756115"/>
        <a:ext cx="10515600" cy="618930"/>
      </dsp:txXfrm>
    </dsp:sp>
    <dsp:sp modelId="{9D998D15-83C5-FB42-9609-776D3C3CC67D}">
      <dsp:nvSpPr>
        <dsp:cNvPr id="0" name=""/>
        <dsp:cNvSpPr/>
      </dsp:nvSpPr>
      <dsp:spPr>
        <a:xfrm>
          <a:off x="0" y="1375045"/>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CR" sz="2300" kern="1200" dirty="0"/>
            <a:t>Open GTS</a:t>
          </a:r>
        </a:p>
      </dsp:txBody>
      <dsp:txXfrm>
        <a:off x="26930" y="1401975"/>
        <a:ext cx="10461740" cy="497795"/>
      </dsp:txXfrm>
    </dsp:sp>
    <dsp:sp modelId="{9A546724-D4F2-F648-B242-F1F9B0E7F7EB}">
      <dsp:nvSpPr>
        <dsp:cNvPr id="0" name=""/>
        <dsp:cNvSpPr/>
      </dsp:nvSpPr>
      <dsp:spPr>
        <a:xfrm>
          <a:off x="0" y="1926700"/>
          <a:ext cx="10515600"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419" sz="1800" kern="1200"/>
            <a:t>Succeeded on Uncrewed surface vehicle (USV) data exchange</a:t>
          </a:r>
          <a:endParaRPr lang="es-CR" sz="1800" kern="1200" dirty="0"/>
        </a:p>
        <a:p>
          <a:pPr marL="171450" lvl="1" indent="-171450" algn="l" defTabSz="800100">
            <a:lnSpc>
              <a:spcPct val="90000"/>
            </a:lnSpc>
            <a:spcBef>
              <a:spcPct val="0"/>
            </a:spcBef>
            <a:spcAft>
              <a:spcPct val="20000"/>
            </a:spcAft>
            <a:buChar char="•"/>
          </a:pPr>
          <a:r>
            <a:rPr lang="es-419" sz="1800" kern="1200"/>
            <a:t>Supported pilot with Science Research on Commercial Ships</a:t>
          </a:r>
          <a:endParaRPr lang="es-CR" sz="1800" kern="1200" dirty="0"/>
        </a:p>
        <a:p>
          <a:pPr marL="171450" lvl="1" indent="-171450" algn="l" defTabSz="800100">
            <a:lnSpc>
              <a:spcPct val="90000"/>
            </a:lnSpc>
            <a:spcBef>
              <a:spcPct val="0"/>
            </a:spcBef>
            <a:spcAft>
              <a:spcPct val="20000"/>
            </a:spcAft>
            <a:buChar char="•"/>
          </a:pPr>
          <a:r>
            <a:rPr lang="es-419" sz="1800" kern="1200"/>
            <a:t>Working with OceanSync to pilot exchange of weather data from commercial ships</a:t>
          </a:r>
          <a:endParaRPr lang="es-CR" sz="1800" kern="1200" dirty="0"/>
        </a:p>
        <a:p>
          <a:pPr marL="171450" lvl="1" indent="-171450" algn="l" defTabSz="800100">
            <a:lnSpc>
              <a:spcPct val="90000"/>
            </a:lnSpc>
            <a:spcBef>
              <a:spcPct val="0"/>
            </a:spcBef>
            <a:spcAft>
              <a:spcPct val="20000"/>
            </a:spcAft>
            <a:buChar char="•"/>
          </a:pPr>
          <a:r>
            <a:rPr lang="es-419" sz="1800" kern="1200" dirty="0"/>
            <a:t>Placed data from 45 fishing vessels onto the GTS</a:t>
          </a:r>
          <a:endParaRPr lang="es-CR" sz="1800" kern="1200" dirty="0"/>
        </a:p>
      </dsp:txBody>
      <dsp:txXfrm>
        <a:off x="0" y="1926700"/>
        <a:ext cx="10515600" cy="1237860"/>
      </dsp:txXfrm>
    </dsp:sp>
    <dsp:sp modelId="{545AAB42-C8B3-9F4E-AD99-043487BACF14}">
      <dsp:nvSpPr>
        <dsp:cNvPr id="0" name=""/>
        <dsp:cNvSpPr/>
      </dsp:nvSpPr>
      <dsp:spPr>
        <a:xfrm>
          <a:off x="0" y="3164560"/>
          <a:ext cx="10515600" cy="55165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a:t>
          </a:r>
          <a:r>
            <a:rPr lang="es-419" sz="2300" kern="1200" dirty="0"/>
            <a:t>ntegrating Coastal Hazard Warning Systems for Tropical Americas and Caribbean (TAC)</a:t>
          </a:r>
          <a:endParaRPr lang="es-CR" sz="2300" kern="1200" dirty="0"/>
        </a:p>
      </dsp:txBody>
      <dsp:txXfrm>
        <a:off x="26930" y="3191490"/>
        <a:ext cx="10461740" cy="497795"/>
      </dsp:txXfrm>
    </dsp:sp>
    <dsp:sp modelId="{B6D173B2-04DB-0049-AA89-C8C40B8952A6}">
      <dsp:nvSpPr>
        <dsp:cNvPr id="0" name=""/>
        <dsp:cNvSpPr/>
      </dsp:nvSpPr>
      <dsp:spPr>
        <a:xfrm>
          <a:off x="0" y="3716215"/>
          <a:ext cx="10515600" cy="833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s-419" sz="1800" kern="1200" dirty="0"/>
            <a:t>I</a:t>
          </a:r>
          <a:r>
            <a:rPr lang="en-US" sz="1800" kern="1200" dirty="0"/>
            <a:t>OCARIBE document </a:t>
          </a:r>
          <a:r>
            <a:rPr lang="en-US" sz="1800" u="sng" kern="1200" dirty="0">
              <a:hlinkClick xmlns:r="http://schemas.openxmlformats.org/officeDocument/2006/relationships" r:id="rId1"/>
            </a:rPr>
            <a:t>Building a Roadmap for the implementation of the Ocean Decade in the Tropical Americas and Caribbean (TAC) Region</a:t>
          </a:r>
          <a:r>
            <a:rPr lang="en-US" sz="1800" kern="1200" dirty="0"/>
            <a:t> was presented at the Latin American and Caribbean Open Science Forum in San Andres, Colombia</a:t>
          </a:r>
          <a:endParaRPr lang="es-CR" sz="1800" kern="1200" dirty="0"/>
        </a:p>
      </dsp:txBody>
      <dsp:txXfrm>
        <a:off x="0" y="3716215"/>
        <a:ext cx="10515600" cy="8331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925B5-094D-9841-9640-0015DCCF9331}">
      <dsp:nvSpPr>
        <dsp:cNvPr id="0" name=""/>
        <dsp:cNvSpPr/>
      </dsp:nvSpPr>
      <dsp:spPr>
        <a:xfrm>
          <a:off x="0" y="26913"/>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419" sz="3000" kern="1200"/>
            <a:t>Potential coastal area of Indonesia Mountain Anak Krakatau, Sunda Strait</a:t>
          </a:r>
          <a:endParaRPr lang="es-CR" sz="3000" kern="1200"/>
        </a:p>
      </dsp:txBody>
      <dsp:txXfrm>
        <a:off x="58257" y="85170"/>
        <a:ext cx="10399086" cy="1076886"/>
      </dsp:txXfrm>
    </dsp:sp>
    <dsp:sp modelId="{D6F6C295-5F72-0B4A-A570-C7C02BBC4B78}">
      <dsp:nvSpPr>
        <dsp:cNvPr id="0" name=""/>
        <dsp:cNvSpPr/>
      </dsp:nvSpPr>
      <dsp:spPr>
        <a:xfrm>
          <a:off x="0" y="1220313"/>
          <a:ext cx="10515600"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419" sz="2300" kern="1200"/>
            <a:t>Tsunami evacuation maps</a:t>
          </a:r>
          <a:endParaRPr lang="es-CR" sz="2300" kern="1200"/>
        </a:p>
        <a:p>
          <a:pPr marL="228600" lvl="1" indent="-228600" algn="l" defTabSz="1022350">
            <a:lnSpc>
              <a:spcPct val="90000"/>
            </a:lnSpc>
            <a:spcBef>
              <a:spcPct val="0"/>
            </a:spcBef>
            <a:spcAft>
              <a:spcPct val="20000"/>
            </a:spcAft>
            <a:buChar char="•"/>
          </a:pPr>
          <a:r>
            <a:rPr lang="es-419" sz="2300" kern="1200" dirty="0"/>
            <a:t>Awareness training</a:t>
          </a:r>
          <a:endParaRPr lang="es-CR" sz="2300" kern="1200" dirty="0"/>
        </a:p>
      </dsp:txBody>
      <dsp:txXfrm>
        <a:off x="0" y="1220313"/>
        <a:ext cx="10515600" cy="791774"/>
      </dsp:txXfrm>
    </dsp:sp>
    <dsp:sp modelId="{77ADA7F0-FA67-874F-A353-0622B1A83253}">
      <dsp:nvSpPr>
        <dsp:cNvPr id="0" name=""/>
        <dsp:cNvSpPr/>
      </dsp:nvSpPr>
      <dsp:spPr>
        <a:xfrm>
          <a:off x="0" y="2012088"/>
          <a:ext cx="10515600" cy="1193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s-419" sz="3000" kern="1200" dirty="0"/>
            <a:t>Decade Collaborative Centre for Coastal Resilience</a:t>
          </a:r>
          <a:endParaRPr lang="es-CR" sz="3000" kern="1200" dirty="0"/>
        </a:p>
      </dsp:txBody>
      <dsp:txXfrm>
        <a:off x="58257" y="2070345"/>
        <a:ext cx="10399086" cy="1076886"/>
      </dsp:txXfrm>
    </dsp:sp>
    <dsp:sp modelId="{A832A99A-C098-CA44-A4D8-CE580A86AFD9}">
      <dsp:nvSpPr>
        <dsp:cNvPr id="0" name=""/>
        <dsp:cNvSpPr/>
      </dsp:nvSpPr>
      <dsp:spPr>
        <a:xfrm>
          <a:off x="0" y="3205487"/>
          <a:ext cx="10515600" cy="152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s-419" sz="2300" kern="1200"/>
            <a:t>Co-led the writing of Vision 2030 white paper on Coastal Resilience</a:t>
          </a:r>
          <a:endParaRPr lang="es-CR" sz="2300" kern="1200" dirty="0"/>
        </a:p>
        <a:p>
          <a:pPr marL="228600" lvl="1" indent="-228600" algn="l" defTabSz="1022350">
            <a:lnSpc>
              <a:spcPct val="90000"/>
            </a:lnSpc>
            <a:spcBef>
              <a:spcPct val="0"/>
            </a:spcBef>
            <a:spcAft>
              <a:spcPct val="20000"/>
            </a:spcAft>
            <a:buChar char="•"/>
          </a:pPr>
          <a:r>
            <a:rPr lang="es-419" sz="2300" kern="1200"/>
            <a:t>Co-led the writing of the First European Assessment Report on Sea Level Rise</a:t>
          </a:r>
          <a:endParaRPr lang="es-CR" sz="2300" kern="1200" dirty="0"/>
        </a:p>
        <a:p>
          <a:pPr marL="228600" lvl="1" indent="-228600" algn="l" defTabSz="1022350">
            <a:lnSpc>
              <a:spcPct val="90000"/>
            </a:lnSpc>
            <a:spcBef>
              <a:spcPct val="0"/>
            </a:spcBef>
            <a:spcAft>
              <a:spcPct val="20000"/>
            </a:spcAft>
            <a:buChar char="•"/>
          </a:pPr>
          <a:r>
            <a:rPr lang="es-419" sz="2300" kern="1200"/>
            <a:t>Several Stakeholder Engagement, Equitable Education, Environmental Justice and Cross-Cutting Activities</a:t>
          </a:r>
          <a:endParaRPr lang="es-MX" sz="2300" kern="1200"/>
        </a:p>
      </dsp:txBody>
      <dsp:txXfrm>
        <a:off x="0" y="3205487"/>
        <a:ext cx="10515600" cy="1521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0D036-403E-7543-A8DE-BF3369927758}">
      <dsp:nvSpPr>
        <dsp:cNvPr id="0" name=""/>
        <dsp:cNvSpPr/>
      </dsp:nvSpPr>
      <dsp:spPr>
        <a:xfrm>
          <a:off x="6233372" y="1858033"/>
          <a:ext cx="229903" cy="3969666"/>
        </a:xfrm>
        <a:custGeom>
          <a:avLst/>
          <a:gdLst/>
          <a:ahLst/>
          <a:cxnLst/>
          <a:rect l="0" t="0" r="0" b="0"/>
          <a:pathLst>
            <a:path>
              <a:moveTo>
                <a:pt x="0" y="0"/>
              </a:moveTo>
              <a:lnTo>
                <a:pt x="0" y="3969666"/>
              </a:lnTo>
              <a:lnTo>
                <a:pt x="229903" y="39696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07498F-0E2A-C64E-A732-C28232F1E87C}">
      <dsp:nvSpPr>
        <dsp:cNvPr id="0" name=""/>
        <dsp:cNvSpPr/>
      </dsp:nvSpPr>
      <dsp:spPr>
        <a:xfrm>
          <a:off x="6233372" y="1858033"/>
          <a:ext cx="229903" cy="2881457"/>
        </a:xfrm>
        <a:custGeom>
          <a:avLst/>
          <a:gdLst/>
          <a:ahLst/>
          <a:cxnLst/>
          <a:rect l="0" t="0" r="0" b="0"/>
          <a:pathLst>
            <a:path>
              <a:moveTo>
                <a:pt x="0" y="0"/>
              </a:moveTo>
              <a:lnTo>
                <a:pt x="0" y="2881457"/>
              </a:lnTo>
              <a:lnTo>
                <a:pt x="229903" y="2881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C28828-E620-8F43-AABD-FC95A0C1DABA}">
      <dsp:nvSpPr>
        <dsp:cNvPr id="0" name=""/>
        <dsp:cNvSpPr/>
      </dsp:nvSpPr>
      <dsp:spPr>
        <a:xfrm>
          <a:off x="6233372" y="1858033"/>
          <a:ext cx="229903" cy="1793247"/>
        </a:xfrm>
        <a:custGeom>
          <a:avLst/>
          <a:gdLst/>
          <a:ahLst/>
          <a:cxnLst/>
          <a:rect l="0" t="0" r="0" b="0"/>
          <a:pathLst>
            <a:path>
              <a:moveTo>
                <a:pt x="0" y="0"/>
              </a:moveTo>
              <a:lnTo>
                <a:pt x="0" y="1793247"/>
              </a:lnTo>
              <a:lnTo>
                <a:pt x="229903" y="17932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A08C1F-137B-AC48-90E1-406FD7A6AA06}">
      <dsp:nvSpPr>
        <dsp:cNvPr id="0" name=""/>
        <dsp:cNvSpPr/>
      </dsp:nvSpPr>
      <dsp:spPr>
        <a:xfrm>
          <a:off x="6233372" y="1858033"/>
          <a:ext cx="229903" cy="705037"/>
        </a:xfrm>
        <a:custGeom>
          <a:avLst/>
          <a:gdLst/>
          <a:ahLst/>
          <a:cxnLst/>
          <a:rect l="0" t="0" r="0" b="0"/>
          <a:pathLst>
            <a:path>
              <a:moveTo>
                <a:pt x="0" y="0"/>
              </a:moveTo>
              <a:lnTo>
                <a:pt x="0" y="705037"/>
              </a:lnTo>
              <a:lnTo>
                <a:pt x="229903" y="7050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6D76C-DFF6-FC47-BBB6-EFABEAE3EE2B}">
      <dsp:nvSpPr>
        <dsp:cNvPr id="0" name=""/>
        <dsp:cNvSpPr/>
      </dsp:nvSpPr>
      <dsp:spPr>
        <a:xfrm>
          <a:off x="4064615" y="769823"/>
          <a:ext cx="2781832" cy="321864"/>
        </a:xfrm>
        <a:custGeom>
          <a:avLst/>
          <a:gdLst/>
          <a:ahLst/>
          <a:cxnLst/>
          <a:rect l="0" t="0" r="0" b="0"/>
          <a:pathLst>
            <a:path>
              <a:moveTo>
                <a:pt x="0" y="0"/>
              </a:moveTo>
              <a:lnTo>
                <a:pt x="0" y="160932"/>
              </a:lnTo>
              <a:lnTo>
                <a:pt x="2781832" y="160932"/>
              </a:lnTo>
              <a:lnTo>
                <a:pt x="2781832" y="3218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3BFA87-3D34-F546-AF41-205C0AF2513E}">
      <dsp:nvSpPr>
        <dsp:cNvPr id="0" name=""/>
        <dsp:cNvSpPr/>
      </dsp:nvSpPr>
      <dsp:spPr>
        <a:xfrm>
          <a:off x="4378817" y="1858033"/>
          <a:ext cx="229903" cy="1793247"/>
        </a:xfrm>
        <a:custGeom>
          <a:avLst/>
          <a:gdLst/>
          <a:ahLst/>
          <a:cxnLst/>
          <a:rect l="0" t="0" r="0" b="0"/>
          <a:pathLst>
            <a:path>
              <a:moveTo>
                <a:pt x="0" y="0"/>
              </a:moveTo>
              <a:lnTo>
                <a:pt x="0" y="1793247"/>
              </a:lnTo>
              <a:lnTo>
                <a:pt x="229903" y="17932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937E9B9-DBB6-2E4F-B19E-6E6CCBD24AA2}">
      <dsp:nvSpPr>
        <dsp:cNvPr id="0" name=""/>
        <dsp:cNvSpPr/>
      </dsp:nvSpPr>
      <dsp:spPr>
        <a:xfrm>
          <a:off x="4378817" y="1858033"/>
          <a:ext cx="229903" cy="705037"/>
        </a:xfrm>
        <a:custGeom>
          <a:avLst/>
          <a:gdLst/>
          <a:ahLst/>
          <a:cxnLst/>
          <a:rect l="0" t="0" r="0" b="0"/>
          <a:pathLst>
            <a:path>
              <a:moveTo>
                <a:pt x="0" y="0"/>
              </a:moveTo>
              <a:lnTo>
                <a:pt x="0" y="705037"/>
              </a:lnTo>
              <a:lnTo>
                <a:pt x="229903" y="7050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AEF616-353D-2E48-8A2F-B3AEDBBCFB54}">
      <dsp:nvSpPr>
        <dsp:cNvPr id="0" name=""/>
        <dsp:cNvSpPr/>
      </dsp:nvSpPr>
      <dsp:spPr>
        <a:xfrm>
          <a:off x="4064615" y="769823"/>
          <a:ext cx="927277" cy="321864"/>
        </a:xfrm>
        <a:custGeom>
          <a:avLst/>
          <a:gdLst/>
          <a:ahLst/>
          <a:cxnLst/>
          <a:rect l="0" t="0" r="0" b="0"/>
          <a:pathLst>
            <a:path>
              <a:moveTo>
                <a:pt x="0" y="0"/>
              </a:moveTo>
              <a:lnTo>
                <a:pt x="0" y="160932"/>
              </a:lnTo>
              <a:lnTo>
                <a:pt x="927277" y="160932"/>
              </a:lnTo>
              <a:lnTo>
                <a:pt x="927277" y="3218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8425F7-48FD-1C45-B469-811AF685A1A6}">
      <dsp:nvSpPr>
        <dsp:cNvPr id="0" name=""/>
        <dsp:cNvSpPr/>
      </dsp:nvSpPr>
      <dsp:spPr>
        <a:xfrm>
          <a:off x="2524262" y="1858033"/>
          <a:ext cx="229903" cy="3969666"/>
        </a:xfrm>
        <a:custGeom>
          <a:avLst/>
          <a:gdLst/>
          <a:ahLst/>
          <a:cxnLst/>
          <a:rect l="0" t="0" r="0" b="0"/>
          <a:pathLst>
            <a:path>
              <a:moveTo>
                <a:pt x="0" y="0"/>
              </a:moveTo>
              <a:lnTo>
                <a:pt x="0" y="3969666"/>
              </a:lnTo>
              <a:lnTo>
                <a:pt x="229903" y="39696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AE10D9-9037-D641-9BAB-E9583ABA0A10}">
      <dsp:nvSpPr>
        <dsp:cNvPr id="0" name=""/>
        <dsp:cNvSpPr/>
      </dsp:nvSpPr>
      <dsp:spPr>
        <a:xfrm>
          <a:off x="2524262" y="1858033"/>
          <a:ext cx="229903" cy="2881457"/>
        </a:xfrm>
        <a:custGeom>
          <a:avLst/>
          <a:gdLst/>
          <a:ahLst/>
          <a:cxnLst/>
          <a:rect l="0" t="0" r="0" b="0"/>
          <a:pathLst>
            <a:path>
              <a:moveTo>
                <a:pt x="0" y="0"/>
              </a:moveTo>
              <a:lnTo>
                <a:pt x="0" y="2881457"/>
              </a:lnTo>
              <a:lnTo>
                <a:pt x="229903" y="2881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898B72-E056-CD4A-9625-045A94472B45}">
      <dsp:nvSpPr>
        <dsp:cNvPr id="0" name=""/>
        <dsp:cNvSpPr/>
      </dsp:nvSpPr>
      <dsp:spPr>
        <a:xfrm>
          <a:off x="2524262" y="1858033"/>
          <a:ext cx="229903" cy="1793247"/>
        </a:xfrm>
        <a:custGeom>
          <a:avLst/>
          <a:gdLst/>
          <a:ahLst/>
          <a:cxnLst/>
          <a:rect l="0" t="0" r="0" b="0"/>
          <a:pathLst>
            <a:path>
              <a:moveTo>
                <a:pt x="0" y="0"/>
              </a:moveTo>
              <a:lnTo>
                <a:pt x="0" y="1793247"/>
              </a:lnTo>
              <a:lnTo>
                <a:pt x="229903" y="17932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3AF984A-4736-B84D-9EDD-8DE96180163B}">
      <dsp:nvSpPr>
        <dsp:cNvPr id="0" name=""/>
        <dsp:cNvSpPr/>
      </dsp:nvSpPr>
      <dsp:spPr>
        <a:xfrm>
          <a:off x="2524262" y="1858033"/>
          <a:ext cx="229903" cy="705037"/>
        </a:xfrm>
        <a:custGeom>
          <a:avLst/>
          <a:gdLst/>
          <a:ahLst/>
          <a:cxnLst/>
          <a:rect l="0" t="0" r="0" b="0"/>
          <a:pathLst>
            <a:path>
              <a:moveTo>
                <a:pt x="0" y="0"/>
              </a:moveTo>
              <a:lnTo>
                <a:pt x="0" y="705037"/>
              </a:lnTo>
              <a:lnTo>
                <a:pt x="229903" y="7050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B999D7-1620-3C42-8DFC-060357626DCF}">
      <dsp:nvSpPr>
        <dsp:cNvPr id="0" name=""/>
        <dsp:cNvSpPr/>
      </dsp:nvSpPr>
      <dsp:spPr>
        <a:xfrm>
          <a:off x="3137338" y="769823"/>
          <a:ext cx="927277" cy="321864"/>
        </a:xfrm>
        <a:custGeom>
          <a:avLst/>
          <a:gdLst/>
          <a:ahLst/>
          <a:cxnLst/>
          <a:rect l="0" t="0" r="0" b="0"/>
          <a:pathLst>
            <a:path>
              <a:moveTo>
                <a:pt x="927277" y="0"/>
              </a:moveTo>
              <a:lnTo>
                <a:pt x="927277" y="160932"/>
              </a:lnTo>
              <a:lnTo>
                <a:pt x="0" y="160932"/>
              </a:lnTo>
              <a:lnTo>
                <a:pt x="0" y="3218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6F224E-356B-F844-B3FB-EE15184895EC}">
      <dsp:nvSpPr>
        <dsp:cNvPr id="0" name=""/>
        <dsp:cNvSpPr/>
      </dsp:nvSpPr>
      <dsp:spPr>
        <a:xfrm>
          <a:off x="669707" y="1858033"/>
          <a:ext cx="229903" cy="2881457"/>
        </a:xfrm>
        <a:custGeom>
          <a:avLst/>
          <a:gdLst/>
          <a:ahLst/>
          <a:cxnLst/>
          <a:rect l="0" t="0" r="0" b="0"/>
          <a:pathLst>
            <a:path>
              <a:moveTo>
                <a:pt x="0" y="0"/>
              </a:moveTo>
              <a:lnTo>
                <a:pt x="0" y="2881457"/>
              </a:lnTo>
              <a:lnTo>
                <a:pt x="229903" y="288145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7A08C5-9B4E-2A4C-B356-70AFF6F524B1}">
      <dsp:nvSpPr>
        <dsp:cNvPr id="0" name=""/>
        <dsp:cNvSpPr/>
      </dsp:nvSpPr>
      <dsp:spPr>
        <a:xfrm>
          <a:off x="669707" y="1858033"/>
          <a:ext cx="229903" cy="1793247"/>
        </a:xfrm>
        <a:custGeom>
          <a:avLst/>
          <a:gdLst/>
          <a:ahLst/>
          <a:cxnLst/>
          <a:rect l="0" t="0" r="0" b="0"/>
          <a:pathLst>
            <a:path>
              <a:moveTo>
                <a:pt x="0" y="0"/>
              </a:moveTo>
              <a:lnTo>
                <a:pt x="0" y="1793247"/>
              </a:lnTo>
              <a:lnTo>
                <a:pt x="229903" y="17932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3C7CBB-367C-624B-B152-04F3742C2DC4}">
      <dsp:nvSpPr>
        <dsp:cNvPr id="0" name=""/>
        <dsp:cNvSpPr/>
      </dsp:nvSpPr>
      <dsp:spPr>
        <a:xfrm>
          <a:off x="669707" y="1858033"/>
          <a:ext cx="229903" cy="705037"/>
        </a:xfrm>
        <a:custGeom>
          <a:avLst/>
          <a:gdLst/>
          <a:ahLst/>
          <a:cxnLst/>
          <a:rect l="0" t="0" r="0" b="0"/>
          <a:pathLst>
            <a:path>
              <a:moveTo>
                <a:pt x="0" y="0"/>
              </a:moveTo>
              <a:lnTo>
                <a:pt x="0" y="705037"/>
              </a:lnTo>
              <a:lnTo>
                <a:pt x="229903" y="7050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B60B0D-D120-9644-BB29-19F4FB6C9940}">
      <dsp:nvSpPr>
        <dsp:cNvPr id="0" name=""/>
        <dsp:cNvSpPr/>
      </dsp:nvSpPr>
      <dsp:spPr>
        <a:xfrm>
          <a:off x="1282783" y="769823"/>
          <a:ext cx="2781832" cy="321864"/>
        </a:xfrm>
        <a:custGeom>
          <a:avLst/>
          <a:gdLst/>
          <a:ahLst/>
          <a:cxnLst/>
          <a:rect l="0" t="0" r="0" b="0"/>
          <a:pathLst>
            <a:path>
              <a:moveTo>
                <a:pt x="2781832" y="0"/>
              </a:moveTo>
              <a:lnTo>
                <a:pt x="2781832" y="160932"/>
              </a:lnTo>
              <a:lnTo>
                <a:pt x="0" y="160932"/>
              </a:lnTo>
              <a:lnTo>
                <a:pt x="0" y="32186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15CC75-11A5-504E-860E-6D975526538E}">
      <dsp:nvSpPr>
        <dsp:cNvPr id="0" name=""/>
        <dsp:cNvSpPr/>
      </dsp:nvSpPr>
      <dsp:spPr>
        <a:xfrm>
          <a:off x="3298270" y="3478"/>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US Tsunami Contributions to IOC Tsunami Part 1 and 2</a:t>
          </a:r>
          <a:endParaRPr lang="es-CR" sz="1050" kern="1200"/>
        </a:p>
      </dsp:txBody>
      <dsp:txXfrm>
        <a:off x="3298270" y="3478"/>
        <a:ext cx="1532689" cy="766344"/>
      </dsp:txXfrm>
    </dsp:sp>
    <dsp:sp modelId="{2A6DF951-53FC-3444-A68D-51AF9F1500FF}">
      <dsp:nvSpPr>
        <dsp:cNvPr id="0" name=""/>
        <dsp:cNvSpPr/>
      </dsp:nvSpPr>
      <dsp:spPr>
        <a:xfrm>
          <a:off x="516438" y="1091688"/>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dirty="0"/>
            <a:t>Risk Knowledge</a:t>
          </a:r>
          <a:endParaRPr lang="es-CR" sz="1050" kern="1200" dirty="0"/>
        </a:p>
      </dsp:txBody>
      <dsp:txXfrm>
        <a:off x="516438" y="1091688"/>
        <a:ext cx="1532689" cy="766344"/>
      </dsp:txXfrm>
    </dsp:sp>
    <dsp:sp modelId="{EBDA0BD7-64E5-2343-B626-06D0D03D50CF}">
      <dsp:nvSpPr>
        <dsp:cNvPr id="0" name=""/>
        <dsp:cNvSpPr/>
      </dsp:nvSpPr>
      <dsp:spPr>
        <a:xfrm>
          <a:off x="899611" y="2179898"/>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T</a:t>
          </a:r>
          <a:r>
            <a:rPr lang="en-US" sz="1050" kern="1200"/>
            <a:t>sunami hazard assessments</a:t>
          </a:r>
          <a:r>
            <a:rPr lang="es-419" sz="1050" kern="1200"/>
            <a:t> completed for Caribbean SIDS</a:t>
          </a:r>
          <a:endParaRPr lang="es-CR" sz="1050" kern="1200"/>
        </a:p>
      </dsp:txBody>
      <dsp:txXfrm>
        <a:off x="899611" y="2179898"/>
        <a:ext cx="1532689" cy="766344"/>
      </dsp:txXfrm>
    </dsp:sp>
    <dsp:sp modelId="{AA5B5FB0-BB08-6D46-B669-2CE024A3B4B6}">
      <dsp:nvSpPr>
        <dsp:cNvPr id="0" name=""/>
        <dsp:cNvSpPr/>
      </dsp:nvSpPr>
      <dsp:spPr>
        <a:xfrm>
          <a:off x="899611" y="3268107"/>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Tsunami inundation studies conducted in Pacific SIDS</a:t>
          </a:r>
          <a:endParaRPr lang="es-CR" sz="1050" kern="1200"/>
        </a:p>
      </dsp:txBody>
      <dsp:txXfrm>
        <a:off x="899611" y="3268107"/>
        <a:ext cx="1532689" cy="766344"/>
      </dsp:txXfrm>
    </dsp:sp>
    <dsp:sp modelId="{7A9415C3-5743-2E43-AAAA-E3DC5A451E55}">
      <dsp:nvSpPr>
        <dsp:cNvPr id="0" name=""/>
        <dsp:cNvSpPr/>
      </dsp:nvSpPr>
      <dsp:spPr>
        <a:xfrm>
          <a:off x="899611" y="4356317"/>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Additional assessments to be conducted in Honduras, St. Lucia, Kiribati, Samoa, Solomon Is. And Vanuatu</a:t>
          </a:r>
          <a:endParaRPr lang="es-CR" sz="1050" kern="1200"/>
        </a:p>
      </dsp:txBody>
      <dsp:txXfrm>
        <a:off x="899611" y="4356317"/>
        <a:ext cx="1532689" cy="766344"/>
      </dsp:txXfrm>
    </dsp:sp>
    <dsp:sp modelId="{E31AB8FA-C091-F046-B9D6-ECE88A48FAB7}">
      <dsp:nvSpPr>
        <dsp:cNvPr id="0" name=""/>
        <dsp:cNvSpPr/>
      </dsp:nvSpPr>
      <dsp:spPr>
        <a:xfrm>
          <a:off x="2370993" y="1091688"/>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Monitoring and detection</a:t>
          </a:r>
          <a:endParaRPr lang="es-CR" sz="1050" kern="1200"/>
        </a:p>
      </dsp:txBody>
      <dsp:txXfrm>
        <a:off x="2370993" y="1091688"/>
        <a:ext cx="1532689" cy="766344"/>
      </dsp:txXfrm>
    </dsp:sp>
    <dsp:sp modelId="{4DBE824C-2458-B74A-9778-9D44D3D97CBA}">
      <dsp:nvSpPr>
        <dsp:cNvPr id="0" name=""/>
        <dsp:cNvSpPr/>
      </dsp:nvSpPr>
      <dsp:spPr>
        <a:xfrm>
          <a:off x="2754165" y="2179898"/>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Successfully testing of USGS GNSS for source detection</a:t>
          </a:r>
          <a:endParaRPr lang="es-CR" sz="1050" kern="1200"/>
        </a:p>
      </dsp:txBody>
      <dsp:txXfrm>
        <a:off x="2754165" y="2179898"/>
        <a:ext cx="1532689" cy="766344"/>
      </dsp:txXfrm>
    </dsp:sp>
    <dsp:sp modelId="{D84CB5AE-699A-714D-807E-67343CB05407}">
      <dsp:nvSpPr>
        <dsp:cNvPr id="0" name=""/>
        <dsp:cNvSpPr/>
      </dsp:nvSpPr>
      <dsp:spPr>
        <a:xfrm>
          <a:off x="2754165" y="3268107"/>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W</a:t>
          </a:r>
          <a:r>
            <a:rPr lang="en-US" sz="1050" kern="1200"/>
            <a:t>ill modernize and replace DART equipment</a:t>
          </a:r>
          <a:endParaRPr lang="es-CR" sz="1050" kern="1200"/>
        </a:p>
      </dsp:txBody>
      <dsp:txXfrm>
        <a:off x="2754165" y="3268107"/>
        <a:ext cx="1532689" cy="766344"/>
      </dsp:txXfrm>
    </dsp:sp>
    <dsp:sp modelId="{76008CD5-B5A4-4E4C-99BB-286F66EDDA81}">
      <dsp:nvSpPr>
        <dsp:cNvPr id="0" name=""/>
        <dsp:cNvSpPr/>
      </dsp:nvSpPr>
      <dsp:spPr>
        <a:xfrm>
          <a:off x="2754165" y="4356317"/>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Continue </a:t>
          </a:r>
          <a:r>
            <a:rPr lang="en-US" sz="1050" kern="1200"/>
            <a:t>supporting SMART cable research and exploration</a:t>
          </a:r>
          <a:endParaRPr lang="es-CR" sz="1050" kern="1200"/>
        </a:p>
      </dsp:txBody>
      <dsp:txXfrm>
        <a:off x="2754165" y="4356317"/>
        <a:ext cx="1532689" cy="766344"/>
      </dsp:txXfrm>
    </dsp:sp>
    <dsp:sp modelId="{64A315AC-26F5-B24E-B94A-543DF60EBDE3}">
      <dsp:nvSpPr>
        <dsp:cNvPr id="0" name=""/>
        <dsp:cNvSpPr/>
      </dsp:nvSpPr>
      <dsp:spPr>
        <a:xfrm>
          <a:off x="2754165" y="5444527"/>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Developing </a:t>
          </a:r>
          <a:r>
            <a:rPr lang="en-US" sz="1050" kern="1200"/>
            <a:t>landslide generated tsunami monitoring</a:t>
          </a:r>
          <a:r>
            <a:rPr lang="es-419" sz="1050" kern="1200"/>
            <a:t> technology and best practices</a:t>
          </a:r>
          <a:endParaRPr lang="es-CR" sz="1050" kern="1200"/>
        </a:p>
      </dsp:txBody>
      <dsp:txXfrm>
        <a:off x="2754165" y="5444527"/>
        <a:ext cx="1532689" cy="766344"/>
      </dsp:txXfrm>
    </dsp:sp>
    <dsp:sp modelId="{AC9753E6-ECEC-E446-8EA1-90932D726741}">
      <dsp:nvSpPr>
        <dsp:cNvPr id="0" name=""/>
        <dsp:cNvSpPr/>
      </dsp:nvSpPr>
      <dsp:spPr>
        <a:xfrm>
          <a:off x="4225548" y="1091688"/>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Warning and Dissemination</a:t>
          </a:r>
          <a:endParaRPr lang="es-CR" sz="1050" kern="1200"/>
        </a:p>
      </dsp:txBody>
      <dsp:txXfrm>
        <a:off x="4225548" y="1091688"/>
        <a:ext cx="1532689" cy="766344"/>
      </dsp:txXfrm>
    </dsp:sp>
    <dsp:sp modelId="{F6DB5D08-4A24-554D-9B26-7A88953A8E9E}">
      <dsp:nvSpPr>
        <dsp:cNvPr id="0" name=""/>
        <dsp:cNvSpPr/>
      </dsp:nvSpPr>
      <dsp:spPr>
        <a:xfrm>
          <a:off x="4608720" y="2179898"/>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Continue working on operationally align the two TWC, TBC in 2026</a:t>
          </a:r>
          <a:endParaRPr lang="es-CR" sz="1050" kern="1200"/>
        </a:p>
      </dsp:txBody>
      <dsp:txXfrm>
        <a:off x="4608720" y="2179898"/>
        <a:ext cx="1532689" cy="766344"/>
      </dsp:txXfrm>
    </dsp:sp>
    <dsp:sp modelId="{7F2072A0-4B56-5348-BF2F-288A1943839B}">
      <dsp:nvSpPr>
        <dsp:cNvPr id="0" name=""/>
        <dsp:cNvSpPr/>
      </dsp:nvSpPr>
      <dsp:spPr>
        <a:xfrm>
          <a:off x="4608720" y="3268107"/>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Training, technical assistance and materials provided to Caribbean and Pacific SIDS</a:t>
          </a:r>
          <a:endParaRPr lang="es-CR" sz="1050" kern="1200"/>
        </a:p>
      </dsp:txBody>
      <dsp:txXfrm>
        <a:off x="4608720" y="3268107"/>
        <a:ext cx="1532689" cy="766344"/>
      </dsp:txXfrm>
    </dsp:sp>
    <dsp:sp modelId="{7C0187E5-964D-0F42-885C-DD0211F96E20}">
      <dsp:nvSpPr>
        <dsp:cNvPr id="0" name=""/>
        <dsp:cNvSpPr/>
      </dsp:nvSpPr>
      <dsp:spPr>
        <a:xfrm>
          <a:off x="6080103" y="1091688"/>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Preparedness and Response</a:t>
          </a:r>
          <a:endParaRPr lang="es-CR" sz="1050" kern="1200"/>
        </a:p>
      </dsp:txBody>
      <dsp:txXfrm>
        <a:off x="6080103" y="1091688"/>
        <a:ext cx="1532689" cy="766344"/>
      </dsp:txXfrm>
    </dsp:sp>
    <dsp:sp modelId="{2206B8F6-5968-2747-8769-DCA579CDBFFB}">
      <dsp:nvSpPr>
        <dsp:cNvPr id="0" name=""/>
        <dsp:cNvSpPr/>
      </dsp:nvSpPr>
      <dsp:spPr>
        <a:xfrm>
          <a:off x="6463275" y="2179898"/>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Supported the development of NTWC Minimum Staff Competency Framework</a:t>
          </a:r>
          <a:endParaRPr lang="es-CR" sz="1050" kern="1200"/>
        </a:p>
      </dsp:txBody>
      <dsp:txXfrm>
        <a:off x="6463275" y="2179898"/>
        <a:ext cx="1532689" cy="766344"/>
      </dsp:txXfrm>
    </dsp:sp>
    <dsp:sp modelId="{E30A33E7-0729-D24A-9FB6-0ABA96316634}">
      <dsp:nvSpPr>
        <dsp:cNvPr id="0" name=""/>
        <dsp:cNvSpPr/>
      </dsp:nvSpPr>
      <dsp:spPr>
        <a:xfrm>
          <a:off x="6463275" y="3268107"/>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ITIC leading developing of training TWC staff core competency</a:t>
          </a:r>
          <a:endParaRPr lang="es-CR" sz="1050" kern="1200"/>
        </a:p>
      </dsp:txBody>
      <dsp:txXfrm>
        <a:off x="6463275" y="3268107"/>
        <a:ext cx="1532689" cy="766344"/>
      </dsp:txXfrm>
    </dsp:sp>
    <dsp:sp modelId="{2F384B18-11E6-3D49-BF26-B105C8EBCE52}">
      <dsp:nvSpPr>
        <dsp:cNvPr id="0" name=""/>
        <dsp:cNvSpPr/>
      </dsp:nvSpPr>
      <dsp:spPr>
        <a:xfrm>
          <a:off x="6463275" y="4356317"/>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Supported Caribbean and Pacific on Tsunami Evacuation Maps, TR recognitions</a:t>
          </a:r>
          <a:endParaRPr lang="es-CR" sz="1050" kern="1200"/>
        </a:p>
      </dsp:txBody>
      <dsp:txXfrm>
        <a:off x="6463275" y="4356317"/>
        <a:ext cx="1532689" cy="766344"/>
      </dsp:txXfrm>
    </dsp:sp>
    <dsp:sp modelId="{6C5A6FD7-6239-1A4E-BB93-351EEEA53548}">
      <dsp:nvSpPr>
        <dsp:cNvPr id="0" name=""/>
        <dsp:cNvSpPr/>
      </dsp:nvSpPr>
      <dsp:spPr>
        <a:xfrm>
          <a:off x="6463275" y="5444527"/>
          <a:ext cx="1532689" cy="76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419" sz="1050" kern="1200"/>
            <a:t>Development and distribution of Tsunami Rules in Braille</a:t>
          </a:r>
          <a:endParaRPr lang="es-CR" sz="1050" kern="1200"/>
        </a:p>
      </dsp:txBody>
      <dsp:txXfrm>
        <a:off x="6463275" y="5444527"/>
        <a:ext cx="1532689" cy="7663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B3C03-A56F-42D4-9DED-98F8E858A9BE}">
      <dsp:nvSpPr>
        <dsp:cNvPr id="0" name=""/>
        <dsp:cNvSpPr/>
      </dsp:nvSpPr>
      <dsp:spPr>
        <a:xfrm>
          <a:off x="3802" y="0"/>
          <a:ext cx="1789509" cy="600023"/>
        </a:xfrm>
        <a:prstGeom prst="chevron">
          <a:avLst>
            <a:gd name="adj" fmla="val 4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D1ED4-6C1E-41BE-8DE1-C79A04D7D17F}">
      <dsp:nvSpPr>
        <dsp:cNvPr id="0" name=""/>
        <dsp:cNvSpPr/>
      </dsp:nvSpPr>
      <dsp:spPr>
        <a:xfrm>
          <a:off x="481004" y="150005"/>
          <a:ext cx="1511141" cy="6000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1"/>
            <a:t>ICG-KPI</a:t>
          </a:r>
        </a:p>
      </dsp:txBody>
      <dsp:txXfrm>
        <a:off x="498578" y="167579"/>
        <a:ext cx="1475993" cy="564875"/>
      </dsp:txXfrm>
    </dsp:sp>
    <dsp:sp modelId="{8AD8FDFD-0FE6-4805-B10A-EAE342E267EC}">
      <dsp:nvSpPr>
        <dsp:cNvPr id="0" name=""/>
        <dsp:cNvSpPr/>
      </dsp:nvSpPr>
      <dsp:spPr>
        <a:xfrm>
          <a:off x="2047819" y="0"/>
          <a:ext cx="1789509" cy="600023"/>
        </a:xfrm>
        <a:prstGeom prst="chevron">
          <a:avLst>
            <a:gd name="adj" fmla="val 4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EF86F-2796-40D9-AEB4-8C54012371F3}">
      <dsp:nvSpPr>
        <dsp:cNvPr id="0" name=""/>
        <dsp:cNvSpPr/>
      </dsp:nvSpPr>
      <dsp:spPr>
        <a:xfrm>
          <a:off x="2525021" y="150005"/>
          <a:ext cx="1511141" cy="6000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1"/>
            <a:t>ODTP -KPI</a:t>
          </a:r>
        </a:p>
      </dsp:txBody>
      <dsp:txXfrm>
        <a:off x="2542595" y="167579"/>
        <a:ext cx="1475993" cy="564875"/>
      </dsp:txXfrm>
    </dsp:sp>
    <dsp:sp modelId="{7420ADF1-C2A6-4DA2-AACA-3F7AB20E0255}">
      <dsp:nvSpPr>
        <dsp:cNvPr id="0" name=""/>
        <dsp:cNvSpPr/>
      </dsp:nvSpPr>
      <dsp:spPr>
        <a:xfrm>
          <a:off x="4091836" y="0"/>
          <a:ext cx="1789509" cy="600023"/>
        </a:xfrm>
        <a:prstGeom prst="chevron">
          <a:avLst>
            <a:gd name="adj" fmla="val 4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6FFB3-D4AF-49C3-863C-84FE90D5670E}">
      <dsp:nvSpPr>
        <dsp:cNvPr id="0" name=""/>
        <dsp:cNvSpPr/>
      </dsp:nvSpPr>
      <dsp:spPr>
        <a:xfrm>
          <a:off x="4569039" y="150005"/>
          <a:ext cx="1511141" cy="6000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1"/>
            <a:t>OD-KPI</a:t>
          </a:r>
        </a:p>
      </dsp:txBody>
      <dsp:txXfrm>
        <a:off x="4586613" y="167579"/>
        <a:ext cx="1475993" cy="564875"/>
      </dsp:txXfrm>
    </dsp:sp>
    <dsp:sp modelId="{CA9141EC-11F6-43FD-8509-EE7F669D68F2}">
      <dsp:nvSpPr>
        <dsp:cNvPr id="0" name=""/>
        <dsp:cNvSpPr/>
      </dsp:nvSpPr>
      <dsp:spPr>
        <a:xfrm>
          <a:off x="6120195" y="90651"/>
          <a:ext cx="1789509" cy="600023"/>
        </a:xfrm>
        <a:prstGeom prst="chevron">
          <a:avLst>
            <a:gd name="adj" fmla="val 4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DDC4D-A5D4-429E-9E8A-52C1ADD57958}">
      <dsp:nvSpPr>
        <dsp:cNvPr id="0" name=""/>
        <dsp:cNvSpPr/>
      </dsp:nvSpPr>
      <dsp:spPr>
        <a:xfrm>
          <a:off x="6552157" y="150005"/>
          <a:ext cx="1511141" cy="60002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1"/>
            <a:t>SFDRR-KPI</a:t>
          </a:r>
        </a:p>
      </dsp:txBody>
      <dsp:txXfrm>
        <a:off x="6569731" y="167579"/>
        <a:ext cx="1475993" cy="5648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911B6D-7A75-4207-B09A-FCD3EC99728B}" type="datetimeFigureOut">
              <a:rPr lang="fr-FR" smtClean="0"/>
              <a:t>24/02/2025</a:t>
            </a:fld>
            <a:endParaRPr lang="fr-F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F797DB-589E-46AA-9367-953BE632480A}" type="slidenum">
              <a:rPr lang="fr-FR" smtClean="0"/>
              <a:t>‹Nº›</a:t>
            </a:fld>
            <a:endParaRPr lang="fr-FR"/>
          </a:p>
        </p:txBody>
      </p:sp>
    </p:spTree>
    <p:extLst>
      <p:ext uri="{BB962C8B-B14F-4D97-AF65-F5344CB8AC3E}">
        <p14:creationId xmlns:p14="http://schemas.microsoft.com/office/powerpoint/2010/main" val="4289711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C36A6-7F14-4B41-B63F-AEB486598E7B}" type="datetimeFigureOut">
              <a:rPr lang="fr-FR" smtClean="0"/>
              <a:t>24/02/2025</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739CCE-F47C-4B40-8222-80ADFA318BA4}" type="slidenum">
              <a:rPr lang="fr-FR" smtClean="0"/>
              <a:t>‹Nº›</a:t>
            </a:fld>
            <a:endParaRPr lang="fr-FR"/>
          </a:p>
        </p:txBody>
      </p:sp>
    </p:spTree>
    <p:extLst>
      <p:ext uri="{BB962C8B-B14F-4D97-AF65-F5344CB8AC3E}">
        <p14:creationId xmlns:p14="http://schemas.microsoft.com/office/powerpoint/2010/main" val="29899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881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56774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7679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73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747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121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8140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667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1910" y="-72390"/>
            <a:ext cx="12275820" cy="700278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7429" y="5526116"/>
            <a:ext cx="3089754" cy="967788"/>
          </a:xfrm>
          <a:prstGeom prst="rect">
            <a:avLst/>
          </a:prstGeom>
        </p:spPr>
      </p:pic>
      <p:sp>
        <p:nvSpPr>
          <p:cNvPr id="19" name="TextBox 18"/>
          <p:cNvSpPr txBox="1"/>
          <p:nvPr userDrawn="1"/>
        </p:nvSpPr>
        <p:spPr>
          <a:xfrm>
            <a:off x="165666" y="6475295"/>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12" name="Rectangle à coins arrondis 11">
            <a:extLst>
              <a:ext uri="{FF2B5EF4-FFF2-40B4-BE49-F238E27FC236}">
                <a16:creationId xmlns:a16="http://schemas.microsoft.com/office/drawing/2014/main" id="{BEB2ED7A-341E-6C4C-9D6F-BA20F35DBE6F}"/>
              </a:ext>
            </a:extLst>
          </p:cNvPr>
          <p:cNvSpPr/>
          <p:nvPr userDrawn="1"/>
        </p:nvSpPr>
        <p:spPr>
          <a:xfrm>
            <a:off x="8119872" y="5800466"/>
            <a:ext cx="3895344" cy="9569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Text Placeholder 14"/>
          <p:cNvSpPr>
            <a:spLocks noGrp="1"/>
          </p:cNvSpPr>
          <p:nvPr>
            <p:ph type="body" sz="quarter" idx="12" hasCustomPrompt="1"/>
          </p:nvPr>
        </p:nvSpPr>
        <p:spPr>
          <a:xfrm>
            <a:off x="8991717" y="6324182"/>
            <a:ext cx="2151654" cy="368772"/>
          </a:xfrm>
        </p:spPr>
        <p:txBody>
          <a:bodyPr>
            <a:normAutofit/>
          </a:bodyPr>
          <a:lstStyle>
            <a:lvl1pPr marL="0" indent="0" algn="ctr">
              <a:buNone/>
              <a:defRPr sz="1500" b="0"/>
            </a:lvl1pPr>
          </a:lstStyle>
          <a:p>
            <a:pPr lvl="0"/>
            <a:r>
              <a:rPr lang="fr-FR" dirty="0"/>
              <a:t>Date</a:t>
            </a:r>
          </a:p>
        </p:txBody>
      </p:sp>
      <p:sp>
        <p:nvSpPr>
          <p:cNvPr id="2" name="Rectangle à coins arrondis 1">
            <a:extLst>
              <a:ext uri="{FF2B5EF4-FFF2-40B4-BE49-F238E27FC236}">
                <a16:creationId xmlns:a16="http://schemas.microsoft.com/office/drawing/2014/main" id="{6FB6DF85-2A07-A246-A86D-DC6B51BB7089}"/>
              </a:ext>
            </a:extLst>
          </p:cNvPr>
          <p:cNvSpPr/>
          <p:nvPr userDrawn="1"/>
        </p:nvSpPr>
        <p:spPr>
          <a:xfrm>
            <a:off x="5212080" y="283464"/>
            <a:ext cx="6803136" cy="245059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5" name="Text Placeholder 14"/>
          <p:cNvSpPr>
            <a:spLocks noGrp="1"/>
          </p:cNvSpPr>
          <p:nvPr>
            <p:ph type="body" sz="quarter" idx="10" hasCustomPrompt="1"/>
          </p:nvPr>
        </p:nvSpPr>
        <p:spPr>
          <a:xfrm>
            <a:off x="5455196" y="626508"/>
            <a:ext cx="6316904" cy="1764504"/>
          </a:xfrm>
        </p:spPr>
        <p:txBody>
          <a:bodyPr/>
          <a:lstStyle>
            <a:lvl1pPr marL="0" indent="0" algn="ctr">
              <a:buNone/>
              <a:defRPr sz="4500" b="1"/>
            </a:lvl1pPr>
          </a:lstStyle>
          <a:p>
            <a:pPr lvl="0"/>
            <a:r>
              <a:rPr lang="fr-FR" dirty="0"/>
              <a:t>TITLE</a:t>
            </a:r>
          </a:p>
        </p:txBody>
      </p:sp>
      <p:sp>
        <p:nvSpPr>
          <p:cNvPr id="16" name="Text Placeholder 14"/>
          <p:cNvSpPr>
            <a:spLocks noGrp="1"/>
          </p:cNvSpPr>
          <p:nvPr>
            <p:ph type="body" sz="quarter" idx="11" hasCustomPrompt="1"/>
          </p:nvPr>
        </p:nvSpPr>
        <p:spPr>
          <a:xfrm>
            <a:off x="8266177" y="5837151"/>
            <a:ext cx="3602735" cy="415230"/>
          </a:xfrm>
        </p:spPr>
        <p:txBody>
          <a:bodyPr>
            <a:normAutofit/>
          </a:bodyPr>
          <a:lstStyle>
            <a:lvl1pPr marL="0" indent="0" algn="ctr">
              <a:buNone/>
              <a:defRPr sz="2000" b="0"/>
            </a:lvl1pPr>
          </a:lstStyle>
          <a:p>
            <a:pPr lvl="0"/>
            <a:r>
              <a:rPr lang="fr-FR" dirty="0" err="1"/>
              <a:t>Presenter</a:t>
            </a:r>
            <a:endParaRPr lang="fr-FR" dirty="0"/>
          </a:p>
        </p:txBody>
      </p:sp>
    </p:spTree>
    <p:extLst>
      <p:ext uri="{BB962C8B-B14F-4D97-AF65-F5344CB8AC3E}">
        <p14:creationId xmlns:p14="http://schemas.microsoft.com/office/powerpoint/2010/main" val="367691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p:cNvSpPr/>
          <p:nvPr userDrawn="1"/>
        </p:nvSpPr>
        <p:spPr>
          <a:xfrm>
            <a:off x="-54864" y="-95534"/>
            <a:ext cx="3712464" cy="69901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5" name="TextBox 4"/>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Picture Placeholder 5"/>
          <p:cNvSpPr>
            <a:spLocks noGrp="1"/>
          </p:cNvSpPr>
          <p:nvPr>
            <p:ph type="pic" sz="quarter" idx="10"/>
          </p:nvPr>
        </p:nvSpPr>
        <p:spPr>
          <a:xfrm>
            <a:off x="3881744" y="2601265"/>
            <a:ext cx="3010375" cy="3971925"/>
          </a:xfrm>
        </p:spPr>
        <p:txBody>
          <a:bodyPr/>
          <a:lstStyle/>
          <a:p>
            <a:endParaRPr lang="fr-FR"/>
          </a:p>
        </p:txBody>
      </p:sp>
      <p:sp>
        <p:nvSpPr>
          <p:cNvPr id="7" name="Text Placeholder 19"/>
          <p:cNvSpPr>
            <a:spLocks noGrp="1"/>
          </p:cNvSpPr>
          <p:nvPr>
            <p:ph type="body" sz="quarter" idx="11" hasCustomPrompt="1"/>
          </p:nvPr>
        </p:nvSpPr>
        <p:spPr>
          <a:xfrm>
            <a:off x="7116263" y="2601264"/>
            <a:ext cx="4866471" cy="3971925"/>
          </a:xfrm>
        </p:spPr>
        <p:txBody>
          <a:bodyPr/>
          <a:lstStyle>
            <a:lvl1pPr marL="0" indent="0">
              <a:buNone/>
              <a:defRPr>
                <a:solidFill>
                  <a:schemeClr val="tx1"/>
                </a:solidFill>
              </a:defRPr>
            </a:lvl1pPr>
          </a:lstStyle>
          <a:p>
            <a:pPr lvl="0"/>
            <a:r>
              <a:rPr lang="fr-FR" dirty="0" err="1"/>
              <a:t>Text</a:t>
            </a:r>
            <a:endParaRPr lang="fr-FR" dirty="0"/>
          </a:p>
        </p:txBody>
      </p:sp>
      <p:sp>
        <p:nvSpPr>
          <p:cNvPr id="10" name="Text Placeholder 17"/>
          <p:cNvSpPr>
            <a:spLocks noGrp="1"/>
          </p:cNvSpPr>
          <p:nvPr>
            <p:ph type="body" sz="quarter" idx="12" hasCustomPrompt="1"/>
          </p:nvPr>
        </p:nvSpPr>
        <p:spPr>
          <a:xfrm>
            <a:off x="3881743" y="403510"/>
            <a:ext cx="4866969"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3519361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p:cNvSpPr/>
          <p:nvPr userDrawn="1"/>
        </p:nvSpPr>
        <p:spPr>
          <a:xfrm>
            <a:off x="8547776" y="-40944"/>
            <a:ext cx="3712464" cy="699011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428" y="176286"/>
            <a:ext cx="3089754" cy="967788"/>
          </a:xfrm>
          <a:prstGeom prst="rect">
            <a:avLst/>
          </a:prstGeom>
        </p:spPr>
      </p:pic>
      <p:sp>
        <p:nvSpPr>
          <p:cNvPr id="5" name="TextBox 4"/>
          <p:cNvSpPr txBox="1"/>
          <p:nvPr userDrawn="1"/>
        </p:nvSpPr>
        <p:spPr>
          <a:xfrm>
            <a:off x="0" y="1134128"/>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Picture Placeholder 5"/>
          <p:cNvSpPr>
            <a:spLocks noGrp="1"/>
          </p:cNvSpPr>
          <p:nvPr>
            <p:ph type="pic" sz="quarter" idx="10"/>
          </p:nvPr>
        </p:nvSpPr>
        <p:spPr>
          <a:xfrm>
            <a:off x="177422" y="2652033"/>
            <a:ext cx="4640238" cy="3971925"/>
          </a:xfrm>
        </p:spPr>
        <p:txBody>
          <a:bodyPr/>
          <a:lstStyle/>
          <a:p>
            <a:endParaRPr lang="fr-FR"/>
          </a:p>
        </p:txBody>
      </p:sp>
      <p:sp>
        <p:nvSpPr>
          <p:cNvPr id="7" name="Text Placeholder 19"/>
          <p:cNvSpPr>
            <a:spLocks noGrp="1"/>
          </p:cNvSpPr>
          <p:nvPr>
            <p:ph type="body" sz="quarter" idx="11" hasCustomPrompt="1"/>
          </p:nvPr>
        </p:nvSpPr>
        <p:spPr>
          <a:xfrm>
            <a:off x="4995081" y="2652032"/>
            <a:ext cx="3266883" cy="3971925"/>
          </a:xfrm>
        </p:spPr>
        <p:txBody>
          <a:bodyPr/>
          <a:lstStyle>
            <a:lvl1pPr marL="0" indent="0">
              <a:buNone/>
              <a:defRPr>
                <a:solidFill>
                  <a:schemeClr val="tx1"/>
                </a:solidFill>
              </a:defRPr>
            </a:lvl1pPr>
          </a:lstStyle>
          <a:p>
            <a:pPr lvl="0"/>
            <a:r>
              <a:rPr lang="fr-FR" dirty="0" err="1"/>
              <a:t>Text</a:t>
            </a:r>
            <a:endParaRPr lang="fr-FR" dirty="0"/>
          </a:p>
        </p:txBody>
      </p:sp>
      <p:sp>
        <p:nvSpPr>
          <p:cNvPr id="9" name="Text Placeholder 17"/>
          <p:cNvSpPr>
            <a:spLocks noGrp="1"/>
          </p:cNvSpPr>
          <p:nvPr>
            <p:ph type="body" sz="quarter" idx="12" hasCustomPrompt="1"/>
          </p:nvPr>
        </p:nvSpPr>
        <p:spPr>
          <a:xfrm>
            <a:off x="3394995" y="419807"/>
            <a:ext cx="4866969"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1031321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7" name="TextBox 6"/>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2222058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49F0B-2649-4866-0209-6C4F21CD23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E225E0-0124-8C00-1CF0-63D2F702D1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C656D-8DB0-21F0-F1E5-8BAB41F9BBB2}"/>
              </a:ext>
            </a:extLst>
          </p:cNvPr>
          <p:cNvSpPr>
            <a:spLocks noGrp="1"/>
          </p:cNvSpPr>
          <p:nvPr>
            <p:ph type="dt" sz="half" idx="10"/>
          </p:nvPr>
        </p:nvSpPr>
        <p:spPr/>
        <p:txBody>
          <a:bodyPr/>
          <a:lstStyle/>
          <a:p>
            <a:fld id="{D9E93FB2-8627-4B55-89A0-C27131116C57}" type="datetimeFigureOut">
              <a:rPr lang="en-US" smtClean="0"/>
              <a:t>2/24/25</a:t>
            </a:fld>
            <a:endParaRPr lang="en-US"/>
          </a:p>
        </p:txBody>
      </p:sp>
      <p:sp>
        <p:nvSpPr>
          <p:cNvPr id="5" name="Footer Placeholder 4">
            <a:extLst>
              <a:ext uri="{FF2B5EF4-FFF2-40B4-BE49-F238E27FC236}">
                <a16:creationId xmlns:a16="http://schemas.microsoft.com/office/drawing/2014/main" id="{17E9E2FA-015C-8C75-0CBF-F574D0F9E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A7F4C-6B63-07AB-AECC-1460D8A2D7EE}"/>
              </a:ext>
            </a:extLst>
          </p:cNvPr>
          <p:cNvSpPr>
            <a:spLocks noGrp="1"/>
          </p:cNvSpPr>
          <p:nvPr>
            <p:ph type="sldNum" sz="quarter" idx="12"/>
          </p:nvPr>
        </p:nvSpPr>
        <p:spPr/>
        <p:txBody>
          <a:bodyPr/>
          <a:lstStyle/>
          <a:p>
            <a:fld id="{5C715EF3-AA75-4A1D-BA35-93EB0CBEA60C}" type="slidenum">
              <a:rPr lang="en-US" smtClean="0"/>
              <a:t>‹Nº›</a:t>
            </a:fld>
            <a:endParaRPr lang="en-US"/>
          </a:p>
        </p:txBody>
      </p:sp>
    </p:spTree>
    <p:extLst>
      <p:ext uri="{BB962C8B-B14F-4D97-AF65-F5344CB8AC3E}">
        <p14:creationId xmlns:p14="http://schemas.microsoft.com/office/powerpoint/2010/main" val="225260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35FE099E-88DB-3542-BB15-6C5BD3B98F7D}"/>
              </a:ext>
            </a:extLst>
          </p:cNvPr>
          <p:cNvSpPr>
            <a:spLocks noGrp="1"/>
          </p:cNvSpPr>
          <p:nvPr>
            <p:ph type="pic" sz="quarter" idx="11"/>
          </p:nvPr>
        </p:nvSpPr>
        <p:spPr>
          <a:xfrm>
            <a:off x="4568078" y="15168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4" name="Picture Placeholder 4">
            <a:extLst>
              <a:ext uri="{FF2B5EF4-FFF2-40B4-BE49-F238E27FC236}">
                <a16:creationId xmlns:a16="http://schemas.microsoft.com/office/drawing/2014/main" id="{E8921EC6-6B3D-E343-B001-CE8B5596E64D}"/>
              </a:ext>
            </a:extLst>
          </p:cNvPr>
          <p:cNvSpPr>
            <a:spLocks noGrp="1"/>
          </p:cNvSpPr>
          <p:nvPr>
            <p:ph type="pic" sz="quarter" idx="12"/>
          </p:nvPr>
        </p:nvSpPr>
        <p:spPr>
          <a:xfrm>
            <a:off x="2804002" y="2752165"/>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5" name="Picture Placeholder 4">
            <a:extLst>
              <a:ext uri="{FF2B5EF4-FFF2-40B4-BE49-F238E27FC236}">
                <a16:creationId xmlns:a16="http://schemas.microsoft.com/office/drawing/2014/main" id="{0A4C0A95-D732-AE45-83CA-B7A084FB487E}"/>
              </a:ext>
            </a:extLst>
          </p:cNvPr>
          <p:cNvSpPr>
            <a:spLocks noGrp="1"/>
          </p:cNvSpPr>
          <p:nvPr>
            <p:ph type="pic" sz="quarter" idx="13"/>
          </p:nvPr>
        </p:nvSpPr>
        <p:spPr>
          <a:xfrm>
            <a:off x="6680313" y="2752165"/>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6" name="Picture Placeholder 4">
            <a:extLst>
              <a:ext uri="{FF2B5EF4-FFF2-40B4-BE49-F238E27FC236}">
                <a16:creationId xmlns:a16="http://schemas.microsoft.com/office/drawing/2014/main" id="{225FC4A0-EA86-174E-80BF-B0C64A2AC778}"/>
              </a:ext>
            </a:extLst>
          </p:cNvPr>
          <p:cNvSpPr>
            <a:spLocks noGrp="1"/>
          </p:cNvSpPr>
          <p:nvPr>
            <p:ph type="pic" sz="quarter" idx="14"/>
          </p:nvPr>
        </p:nvSpPr>
        <p:spPr>
          <a:xfrm>
            <a:off x="2804002" y="381839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7" name="Picture Placeholder 4">
            <a:extLst>
              <a:ext uri="{FF2B5EF4-FFF2-40B4-BE49-F238E27FC236}">
                <a16:creationId xmlns:a16="http://schemas.microsoft.com/office/drawing/2014/main" id="{B773B40E-3248-D443-85D7-3CF9B96E2B25}"/>
              </a:ext>
            </a:extLst>
          </p:cNvPr>
          <p:cNvSpPr>
            <a:spLocks noGrp="1"/>
          </p:cNvSpPr>
          <p:nvPr>
            <p:ph type="pic" sz="quarter" idx="15"/>
          </p:nvPr>
        </p:nvSpPr>
        <p:spPr>
          <a:xfrm>
            <a:off x="6680313" y="381839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8" name="Picture Placeholder 4">
            <a:extLst>
              <a:ext uri="{FF2B5EF4-FFF2-40B4-BE49-F238E27FC236}">
                <a16:creationId xmlns:a16="http://schemas.microsoft.com/office/drawing/2014/main" id="{32D22F9A-533F-0B49-8C77-099A702450B7}"/>
              </a:ext>
            </a:extLst>
          </p:cNvPr>
          <p:cNvSpPr>
            <a:spLocks noGrp="1"/>
          </p:cNvSpPr>
          <p:nvPr>
            <p:ph type="pic" sz="quarter" idx="17"/>
          </p:nvPr>
        </p:nvSpPr>
        <p:spPr>
          <a:xfrm>
            <a:off x="6680313" y="48985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9" name="Picture Placeholder 4">
            <a:extLst>
              <a:ext uri="{FF2B5EF4-FFF2-40B4-BE49-F238E27FC236}">
                <a16:creationId xmlns:a16="http://schemas.microsoft.com/office/drawing/2014/main" id="{9FA9F395-3C47-2D45-AE6C-16E8184A065A}"/>
              </a:ext>
            </a:extLst>
          </p:cNvPr>
          <p:cNvSpPr>
            <a:spLocks noGrp="1"/>
          </p:cNvSpPr>
          <p:nvPr>
            <p:ph type="pic" sz="quarter" idx="18"/>
          </p:nvPr>
        </p:nvSpPr>
        <p:spPr>
          <a:xfrm>
            <a:off x="2804002" y="4898514"/>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10" name="Picture Placeholder 4">
            <a:extLst>
              <a:ext uri="{FF2B5EF4-FFF2-40B4-BE49-F238E27FC236}">
                <a16:creationId xmlns:a16="http://schemas.microsoft.com/office/drawing/2014/main" id="{C7625114-8843-4E67-B926-346F19C1CE66}"/>
              </a:ext>
            </a:extLst>
          </p:cNvPr>
          <p:cNvSpPr>
            <a:spLocks noGrp="1"/>
          </p:cNvSpPr>
          <p:nvPr>
            <p:ph type="pic" sz="quarter" idx="19"/>
          </p:nvPr>
        </p:nvSpPr>
        <p:spPr>
          <a:xfrm>
            <a:off x="2804002" y="5951250"/>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
        <p:nvSpPr>
          <p:cNvPr id="11" name="Picture Placeholder 4">
            <a:extLst>
              <a:ext uri="{FF2B5EF4-FFF2-40B4-BE49-F238E27FC236}">
                <a16:creationId xmlns:a16="http://schemas.microsoft.com/office/drawing/2014/main" id="{304C1925-08AE-4466-A485-0FEBCC72985D}"/>
              </a:ext>
            </a:extLst>
          </p:cNvPr>
          <p:cNvSpPr>
            <a:spLocks noGrp="1"/>
          </p:cNvSpPr>
          <p:nvPr>
            <p:ph type="pic" sz="quarter" idx="20"/>
          </p:nvPr>
        </p:nvSpPr>
        <p:spPr>
          <a:xfrm>
            <a:off x="6680313" y="5984668"/>
            <a:ext cx="906290" cy="906750"/>
          </a:xfrm>
          <a:prstGeom prst="ellipse">
            <a:avLst/>
          </a:prstGeom>
          <a:solidFill>
            <a:schemeClr val="bg1">
              <a:lumMod val="95000"/>
            </a:schemeClr>
          </a:solidFill>
          <a:ln>
            <a:noFill/>
          </a:ln>
          <a:effectLst/>
        </p:spPr>
        <p:txBody>
          <a:bodyPr>
            <a:normAutofit/>
          </a:bodyPr>
          <a:lstStyle>
            <a:lvl1pPr marL="0" indent="0">
              <a:buNone/>
              <a:defRPr sz="1200"/>
            </a:lvl1pPr>
          </a:lstStyle>
          <a:p>
            <a:endParaRPr lang="uk-UA" dirty="0"/>
          </a:p>
        </p:txBody>
      </p:sp>
    </p:spTree>
    <p:extLst>
      <p:ext uri="{BB962C8B-B14F-4D97-AF65-F5344CB8AC3E}">
        <p14:creationId xmlns:p14="http://schemas.microsoft.com/office/powerpoint/2010/main" val="758501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5"/>
        <p:cNvGrpSpPr/>
        <p:nvPr/>
      </p:nvGrpSpPr>
      <p:grpSpPr>
        <a:xfrm>
          <a:off x="0" y="0"/>
          <a:ext cx="0" cy="0"/>
          <a:chOff x="0" y="0"/>
          <a:chExt cx="0" cy="0"/>
        </a:xfrm>
      </p:grpSpPr>
      <p:sp>
        <p:nvSpPr>
          <p:cNvPr id="439" name="Google Shape;439;p9"/>
          <p:cNvSpPr txBox="1">
            <a:spLocks noGrp="1"/>
          </p:cNvSpPr>
          <p:nvPr>
            <p:ph type="title"/>
          </p:nvPr>
        </p:nvSpPr>
        <p:spPr>
          <a:xfrm>
            <a:off x="5570167" y="1588700"/>
            <a:ext cx="4679200" cy="1426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8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40" name="Google Shape;440;p9"/>
          <p:cNvSpPr txBox="1">
            <a:spLocks noGrp="1"/>
          </p:cNvSpPr>
          <p:nvPr>
            <p:ph type="subTitle" idx="1"/>
          </p:nvPr>
        </p:nvSpPr>
        <p:spPr>
          <a:xfrm>
            <a:off x="5570167" y="2913967"/>
            <a:ext cx="4679200" cy="151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031518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14"/>
        <p:cNvGrpSpPr/>
        <p:nvPr/>
      </p:nvGrpSpPr>
      <p:grpSpPr>
        <a:xfrm>
          <a:off x="0" y="0"/>
          <a:ext cx="0" cy="0"/>
          <a:chOff x="0" y="0"/>
          <a:chExt cx="0" cy="0"/>
        </a:xfrm>
      </p:grpSpPr>
      <p:sp>
        <p:nvSpPr>
          <p:cNvPr id="374" name="Google Shape;374;p8"/>
          <p:cNvSpPr txBox="1">
            <a:spLocks noGrp="1"/>
          </p:cNvSpPr>
          <p:nvPr>
            <p:ph type="title"/>
          </p:nvPr>
        </p:nvSpPr>
        <p:spPr>
          <a:xfrm>
            <a:off x="1475033" y="1630200"/>
            <a:ext cx="6140000" cy="2891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6473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45720"/>
            <a:ext cx="12192000" cy="6949440"/>
          </a:xfrm>
          <a:prstGeom prst="rect">
            <a:avLst/>
          </a:prstGeom>
        </p:spPr>
      </p:pic>
      <p:sp>
        <p:nvSpPr>
          <p:cNvPr id="18" name="Text Placeholder 17"/>
          <p:cNvSpPr>
            <a:spLocks noGrp="1"/>
          </p:cNvSpPr>
          <p:nvPr>
            <p:ph type="body" sz="quarter" idx="10" hasCustomPrompt="1"/>
          </p:nvPr>
        </p:nvSpPr>
        <p:spPr>
          <a:xfrm>
            <a:off x="423863" y="403510"/>
            <a:ext cx="8324850" cy="860353"/>
          </a:xfrm>
        </p:spPr>
        <p:txBody>
          <a:bodyPr>
            <a:normAutofit/>
          </a:bodyPr>
          <a:lstStyle>
            <a:lvl1pPr marL="0" indent="0" algn="ctr">
              <a:buNone/>
              <a:defRPr sz="4000" b="1">
                <a:solidFill>
                  <a:schemeClr val="bg1"/>
                </a:solidFill>
              </a:defRPr>
            </a:lvl1pPr>
          </a:lstStyle>
          <a:p>
            <a:pPr lvl="0"/>
            <a:r>
              <a:rPr lang="en-US" dirty="0"/>
              <a:t>TITLE</a:t>
            </a:r>
            <a:endParaRPr lang="fr-FR" dirty="0"/>
          </a:p>
        </p:txBody>
      </p:sp>
      <p:sp>
        <p:nvSpPr>
          <p:cNvPr id="20" name="Text Placeholder 19"/>
          <p:cNvSpPr>
            <a:spLocks noGrp="1"/>
          </p:cNvSpPr>
          <p:nvPr>
            <p:ph type="body" sz="quarter" idx="11" hasCustomPrompt="1"/>
          </p:nvPr>
        </p:nvSpPr>
        <p:spPr>
          <a:xfrm>
            <a:off x="423863" y="1938338"/>
            <a:ext cx="11340507" cy="4818062"/>
          </a:xfrm>
        </p:spPr>
        <p:txBody>
          <a:bodyPr/>
          <a:lstStyle>
            <a:lvl1pPr marL="0" indent="0">
              <a:buNone/>
              <a:defRPr>
                <a:solidFill>
                  <a:schemeClr val="bg1"/>
                </a:solidFill>
              </a:defRPr>
            </a:lvl1pPr>
          </a:lstStyle>
          <a:p>
            <a:pPr lvl="0"/>
            <a:r>
              <a:rPr lang="fr-FR" dirty="0" err="1"/>
              <a:t>Text</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11" name="TextBox 10"/>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145854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3970020"/>
            <a:ext cx="12214860" cy="2887980"/>
          </a:xfrm>
          <a:prstGeom prst="rect">
            <a:avLst/>
          </a:prstGeom>
        </p:spPr>
      </p:pic>
      <p:sp>
        <p:nvSpPr>
          <p:cNvPr id="11" name="Text Placeholder 17"/>
          <p:cNvSpPr>
            <a:spLocks noGrp="1"/>
          </p:cNvSpPr>
          <p:nvPr>
            <p:ph type="body" sz="quarter" idx="10" hasCustomPrompt="1"/>
          </p:nvPr>
        </p:nvSpPr>
        <p:spPr>
          <a:xfrm>
            <a:off x="423863" y="403510"/>
            <a:ext cx="8324850"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
        <p:nvSpPr>
          <p:cNvPr id="12" name="Text Placeholder 19"/>
          <p:cNvSpPr>
            <a:spLocks noGrp="1"/>
          </p:cNvSpPr>
          <p:nvPr>
            <p:ph type="body" sz="quarter" idx="11" hasCustomPrompt="1"/>
          </p:nvPr>
        </p:nvSpPr>
        <p:spPr>
          <a:xfrm>
            <a:off x="423863" y="1938338"/>
            <a:ext cx="11340507" cy="4818062"/>
          </a:xfrm>
        </p:spPr>
        <p:txBody>
          <a:bodyPr/>
          <a:lstStyle>
            <a:lvl1pPr marL="0" indent="0">
              <a:buNone/>
              <a:defRPr>
                <a:solidFill>
                  <a:schemeClr val="tx1"/>
                </a:solidFill>
              </a:defRPr>
            </a:lvl1pPr>
          </a:lstStyle>
          <a:p>
            <a:pPr lvl="0"/>
            <a:r>
              <a:rPr lang="fr-FR" dirty="0" err="1"/>
              <a:t>Text</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13" name="TextBox 12"/>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2402021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64770" y="-125730"/>
            <a:ext cx="12321540" cy="7109460"/>
          </a:xfrm>
          <a:prstGeom prst="rect">
            <a:avLst/>
          </a:prstGeom>
        </p:spPr>
      </p:pic>
      <p:sp>
        <p:nvSpPr>
          <p:cNvPr id="10" name="Text Placeholder 17"/>
          <p:cNvSpPr>
            <a:spLocks noGrp="1"/>
          </p:cNvSpPr>
          <p:nvPr>
            <p:ph type="body" sz="quarter" idx="10" hasCustomPrompt="1"/>
          </p:nvPr>
        </p:nvSpPr>
        <p:spPr>
          <a:xfrm>
            <a:off x="423863" y="403510"/>
            <a:ext cx="8324850" cy="860353"/>
          </a:xfrm>
        </p:spPr>
        <p:txBody>
          <a:bodyPr>
            <a:normAutofit/>
          </a:bodyPr>
          <a:lstStyle>
            <a:lvl1pPr marL="0" indent="0" algn="ctr">
              <a:buNone/>
              <a:defRPr sz="4000" b="1">
                <a:solidFill>
                  <a:schemeClr val="bg1"/>
                </a:solidFill>
              </a:defRPr>
            </a:lvl1pPr>
          </a:lstStyle>
          <a:p>
            <a:pPr lvl="0"/>
            <a:r>
              <a:rPr lang="en-US" dirty="0"/>
              <a:t>TITLE</a:t>
            </a:r>
            <a:endParaRPr lang="fr-FR" dirty="0"/>
          </a:p>
        </p:txBody>
      </p:sp>
      <p:sp>
        <p:nvSpPr>
          <p:cNvPr id="11" name="Text Placeholder 19"/>
          <p:cNvSpPr>
            <a:spLocks noGrp="1"/>
          </p:cNvSpPr>
          <p:nvPr>
            <p:ph type="body" sz="quarter" idx="11" hasCustomPrompt="1"/>
          </p:nvPr>
        </p:nvSpPr>
        <p:spPr>
          <a:xfrm>
            <a:off x="423863" y="1938338"/>
            <a:ext cx="11340507" cy="4818062"/>
          </a:xfrm>
        </p:spPr>
        <p:txBody>
          <a:bodyPr/>
          <a:lstStyle>
            <a:lvl1pPr marL="0" indent="0">
              <a:buNone/>
              <a:defRPr>
                <a:solidFill>
                  <a:schemeClr val="bg1"/>
                </a:solidFill>
              </a:defRPr>
            </a:lvl1pPr>
          </a:lstStyle>
          <a:p>
            <a:pPr lvl="0"/>
            <a:r>
              <a:rPr lang="fr-FR" dirty="0" err="1"/>
              <a:t>Text</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12" name="TextBox 11"/>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57902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45720" y="-64770"/>
            <a:ext cx="12283440" cy="6987540"/>
          </a:xfrm>
          <a:prstGeom prst="rect">
            <a:avLst/>
          </a:prstGeom>
        </p:spPr>
      </p:pic>
      <p:sp>
        <p:nvSpPr>
          <p:cNvPr id="4" name="TextBox 3"/>
          <p:cNvSpPr txBox="1"/>
          <p:nvPr userDrawn="1"/>
        </p:nvSpPr>
        <p:spPr>
          <a:xfrm rot="5400000">
            <a:off x="11643305" y="6236997"/>
            <a:ext cx="995785" cy="246221"/>
          </a:xfrm>
          <a:prstGeom prst="rect">
            <a:avLst/>
          </a:prstGeom>
          <a:noFill/>
        </p:spPr>
        <p:txBody>
          <a:bodyPr wrap="none" rtlCol="0">
            <a:spAutoFit/>
          </a:bodyPr>
          <a:lstStyle/>
          <a:p>
            <a:r>
              <a:rPr lang="fr-FR" sz="1000">
                <a:solidFill>
                  <a:schemeClr val="bg1">
                    <a:alpha val="60000"/>
                  </a:schemeClr>
                </a:solidFill>
              </a:rPr>
              <a:t>© </a:t>
            </a:r>
            <a:r>
              <a:rPr lang="fr-FR" sz="1000" err="1">
                <a:solidFill>
                  <a:schemeClr val="bg1">
                    <a:alpha val="60000"/>
                  </a:schemeClr>
                </a:solidFill>
              </a:rPr>
              <a:t>Nekton</a:t>
            </a:r>
            <a:r>
              <a:rPr lang="fr-FR" sz="1000">
                <a:solidFill>
                  <a:schemeClr val="bg1">
                    <a:alpha val="60000"/>
                  </a:schemeClr>
                </a:solidFill>
              </a:rPr>
              <a:t> 2018</a:t>
            </a:r>
          </a:p>
        </p:txBody>
      </p:sp>
      <p:sp>
        <p:nvSpPr>
          <p:cNvPr id="11" name="Text Placeholder 17"/>
          <p:cNvSpPr>
            <a:spLocks noGrp="1"/>
          </p:cNvSpPr>
          <p:nvPr>
            <p:ph type="body" sz="quarter" idx="10" hasCustomPrompt="1"/>
          </p:nvPr>
        </p:nvSpPr>
        <p:spPr>
          <a:xfrm>
            <a:off x="423863" y="403510"/>
            <a:ext cx="8324850" cy="860353"/>
          </a:xfrm>
        </p:spPr>
        <p:txBody>
          <a:bodyPr>
            <a:normAutofit/>
          </a:bodyPr>
          <a:lstStyle>
            <a:lvl1pPr marL="0" indent="0" algn="ctr">
              <a:buNone/>
              <a:defRPr sz="4000" b="1">
                <a:solidFill>
                  <a:schemeClr val="bg1"/>
                </a:solidFill>
              </a:defRPr>
            </a:lvl1pPr>
          </a:lstStyle>
          <a:p>
            <a:pPr lvl="0"/>
            <a:r>
              <a:rPr lang="en-US" dirty="0"/>
              <a:t>TITLE</a:t>
            </a:r>
            <a:endParaRPr lang="fr-FR" dirty="0"/>
          </a:p>
        </p:txBody>
      </p:sp>
      <p:sp>
        <p:nvSpPr>
          <p:cNvPr id="12" name="Text Placeholder 19"/>
          <p:cNvSpPr>
            <a:spLocks noGrp="1"/>
          </p:cNvSpPr>
          <p:nvPr>
            <p:ph type="body" sz="quarter" idx="11" hasCustomPrompt="1"/>
          </p:nvPr>
        </p:nvSpPr>
        <p:spPr>
          <a:xfrm>
            <a:off x="423863" y="1938338"/>
            <a:ext cx="11340507" cy="4818062"/>
          </a:xfrm>
        </p:spPr>
        <p:txBody>
          <a:bodyPr/>
          <a:lstStyle>
            <a:lvl1pPr marL="0" indent="0">
              <a:buNone/>
              <a:defRPr>
                <a:solidFill>
                  <a:schemeClr val="bg1"/>
                </a:solidFill>
              </a:defRPr>
            </a:lvl1pPr>
          </a:lstStyle>
          <a:p>
            <a:pPr lvl="0"/>
            <a:r>
              <a:rPr lang="fr-FR" dirty="0" err="1"/>
              <a:t>Text</a:t>
            </a:r>
            <a:endParaRPr lang="fr-FR"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13" name="TextBox 12"/>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Tree>
    <p:extLst>
      <p:ext uri="{BB962C8B-B14F-4D97-AF65-F5344CB8AC3E}">
        <p14:creationId xmlns:p14="http://schemas.microsoft.com/office/powerpoint/2010/main" val="2560213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43551" r="8520" b="2148"/>
          <a:stretch/>
        </p:blipFill>
        <p:spPr>
          <a:xfrm flipH="1">
            <a:off x="0" y="-53417"/>
            <a:ext cx="4937760" cy="6943315"/>
          </a:xfrm>
          <a:prstGeom prst="rect">
            <a:avLst/>
          </a:prstGeom>
        </p:spPr>
      </p:pic>
      <p:sp>
        <p:nvSpPr>
          <p:cNvPr id="8" name="Rectangle 7"/>
          <p:cNvSpPr/>
          <p:nvPr userDrawn="1"/>
        </p:nvSpPr>
        <p:spPr>
          <a:xfrm>
            <a:off x="0" y="0"/>
            <a:ext cx="4937760" cy="6858000"/>
          </a:xfrm>
          <a:prstGeom prst="rect">
            <a:avLst/>
          </a:prstGeom>
          <a:solidFill>
            <a:schemeClr val="accent1">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52818" y="176286"/>
            <a:ext cx="3089754" cy="967788"/>
          </a:xfrm>
          <a:prstGeom prst="rect">
            <a:avLst/>
          </a:prstGeom>
        </p:spPr>
      </p:pic>
      <p:sp>
        <p:nvSpPr>
          <p:cNvPr id="7" name="TextBox 6"/>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Chart Placeholder 5"/>
          <p:cNvSpPr>
            <a:spLocks noGrp="1"/>
          </p:cNvSpPr>
          <p:nvPr>
            <p:ph type="chart" sz="quarter" idx="10"/>
          </p:nvPr>
        </p:nvSpPr>
        <p:spPr>
          <a:xfrm>
            <a:off x="5308600" y="2949448"/>
            <a:ext cx="6496050" cy="3669408"/>
          </a:xfrm>
        </p:spPr>
        <p:txBody>
          <a:bodyPr/>
          <a:lstStyle/>
          <a:p>
            <a:endParaRPr lang="fr-FR"/>
          </a:p>
        </p:txBody>
      </p:sp>
      <p:sp>
        <p:nvSpPr>
          <p:cNvPr id="10" name="Text Placeholder 17"/>
          <p:cNvSpPr>
            <a:spLocks noGrp="1"/>
          </p:cNvSpPr>
          <p:nvPr>
            <p:ph type="body" sz="quarter" idx="11" hasCustomPrompt="1"/>
          </p:nvPr>
        </p:nvSpPr>
        <p:spPr>
          <a:xfrm>
            <a:off x="5308600" y="1840026"/>
            <a:ext cx="6496050"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6702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4586" r="31420"/>
          <a:stretch/>
        </p:blipFill>
        <p:spPr>
          <a:xfrm>
            <a:off x="7697337" y="0"/>
            <a:ext cx="4519048" cy="6858000"/>
          </a:xfrm>
          <a:prstGeom prst="rect">
            <a:avLst/>
          </a:prstGeom>
        </p:spPr>
      </p:pic>
      <p:sp>
        <p:nvSpPr>
          <p:cNvPr id="8" name="Rectangle 7"/>
          <p:cNvSpPr/>
          <p:nvPr userDrawn="1"/>
        </p:nvSpPr>
        <p:spPr>
          <a:xfrm>
            <a:off x="7697336" y="0"/>
            <a:ext cx="4531239" cy="6858000"/>
          </a:xfrm>
          <a:prstGeom prst="rect">
            <a:avLst/>
          </a:prstGeom>
          <a:solidFill>
            <a:schemeClr val="accent1">
              <a:lumMod val="40000"/>
              <a:lumOff val="6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428" y="176286"/>
            <a:ext cx="3089754" cy="967788"/>
          </a:xfrm>
          <a:prstGeom prst="rect">
            <a:avLst/>
          </a:prstGeom>
        </p:spPr>
      </p:pic>
      <p:sp>
        <p:nvSpPr>
          <p:cNvPr id="6" name="TextBox 5"/>
          <p:cNvSpPr txBox="1"/>
          <p:nvPr userDrawn="1"/>
        </p:nvSpPr>
        <p:spPr>
          <a:xfrm>
            <a:off x="0" y="1134128"/>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7" name="Chart Placeholder 5"/>
          <p:cNvSpPr>
            <a:spLocks noGrp="1"/>
          </p:cNvSpPr>
          <p:nvPr>
            <p:ph type="chart" sz="quarter" idx="10"/>
          </p:nvPr>
        </p:nvSpPr>
        <p:spPr>
          <a:xfrm>
            <a:off x="368110" y="2966772"/>
            <a:ext cx="6960737" cy="3669408"/>
          </a:xfrm>
        </p:spPr>
        <p:txBody>
          <a:bodyPr/>
          <a:lstStyle/>
          <a:p>
            <a:endParaRPr lang="fr-FR"/>
          </a:p>
        </p:txBody>
      </p:sp>
      <p:sp>
        <p:nvSpPr>
          <p:cNvPr id="9" name="Text Placeholder 17"/>
          <p:cNvSpPr>
            <a:spLocks noGrp="1"/>
          </p:cNvSpPr>
          <p:nvPr>
            <p:ph type="body" sz="quarter" idx="11" hasCustomPrompt="1"/>
          </p:nvPr>
        </p:nvSpPr>
        <p:spPr>
          <a:xfrm>
            <a:off x="368110" y="1857350"/>
            <a:ext cx="6960737"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
        <p:nvSpPr>
          <p:cNvPr id="10" name="TextBox 3">
            <a:extLst>
              <a:ext uri="{FF2B5EF4-FFF2-40B4-BE49-F238E27FC236}">
                <a16:creationId xmlns:a16="http://schemas.microsoft.com/office/drawing/2014/main" id="{F7DD39F7-DC35-9240-981A-072E5E40923F}"/>
              </a:ext>
            </a:extLst>
          </p:cNvPr>
          <p:cNvSpPr txBox="1"/>
          <p:nvPr userDrawn="1"/>
        </p:nvSpPr>
        <p:spPr>
          <a:xfrm rot="5400000">
            <a:off x="11422092" y="6017541"/>
            <a:ext cx="1438214" cy="246221"/>
          </a:xfrm>
          <a:prstGeom prst="rect">
            <a:avLst/>
          </a:prstGeom>
          <a:noFill/>
        </p:spPr>
        <p:txBody>
          <a:bodyPr wrap="none" rtlCol="0">
            <a:spAutoFit/>
          </a:bodyPr>
          <a:lstStyle/>
          <a:p>
            <a:r>
              <a:rPr lang="fr-FR" sz="1000">
                <a:solidFill>
                  <a:schemeClr val="bg1">
                    <a:alpha val="60000"/>
                  </a:schemeClr>
                </a:solidFill>
              </a:rPr>
              <a:t>© AIMS/Christian Miller</a:t>
            </a:r>
          </a:p>
        </p:txBody>
      </p:sp>
    </p:spTree>
    <p:extLst>
      <p:ext uri="{BB962C8B-B14F-4D97-AF65-F5344CB8AC3E}">
        <p14:creationId xmlns:p14="http://schemas.microsoft.com/office/powerpoint/2010/main" val="400101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p:cNvSpPr/>
          <p:nvPr userDrawn="1"/>
        </p:nvSpPr>
        <p:spPr>
          <a:xfrm>
            <a:off x="-54864" y="2249424"/>
            <a:ext cx="12307824" cy="46451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2818" y="176287"/>
            <a:ext cx="3089754" cy="967788"/>
          </a:xfrm>
          <a:prstGeom prst="rect">
            <a:avLst/>
          </a:prstGeom>
        </p:spPr>
      </p:pic>
      <p:sp>
        <p:nvSpPr>
          <p:cNvPr id="5" name="TextBox 4"/>
          <p:cNvSpPr txBox="1"/>
          <p:nvPr userDrawn="1"/>
        </p:nvSpPr>
        <p:spPr>
          <a:xfrm>
            <a:off x="9082817" y="1125466"/>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Picture Placeholder 5"/>
          <p:cNvSpPr>
            <a:spLocks noGrp="1"/>
          </p:cNvSpPr>
          <p:nvPr>
            <p:ph type="pic" sz="quarter" idx="10"/>
          </p:nvPr>
        </p:nvSpPr>
        <p:spPr>
          <a:xfrm>
            <a:off x="204788" y="2633663"/>
            <a:ext cx="5600230" cy="3971925"/>
          </a:xfrm>
        </p:spPr>
        <p:txBody>
          <a:bodyPr/>
          <a:lstStyle/>
          <a:p>
            <a:endParaRPr lang="fr-FR"/>
          </a:p>
        </p:txBody>
      </p:sp>
      <p:sp>
        <p:nvSpPr>
          <p:cNvPr id="9" name="Picture Placeholder 5"/>
          <p:cNvSpPr>
            <a:spLocks noGrp="1"/>
          </p:cNvSpPr>
          <p:nvPr>
            <p:ph type="pic" sz="quarter" idx="11"/>
          </p:nvPr>
        </p:nvSpPr>
        <p:spPr>
          <a:xfrm>
            <a:off x="6086901" y="2643370"/>
            <a:ext cx="5884176" cy="3971925"/>
          </a:xfrm>
        </p:spPr>
        <p:txBody>
          <a:bodyPr/>
          <a:lstStyle/>
          <a:p>
            <a:endParaRPr lang="fr-FR"/>
          </a:p>
        </p:txBody>
      </p:sp>
      <p:sp>
        <p:nvSpPr>
          <p:cNvPr id="10" name="Text Placeholder 17"/>
          <p:cNvSpPr>
            <a:spLocks noGrp="1"/>
          </p:cNvSpPr>
          <p:nvPr>
            <p:ph type="body" sz="quarter" idx="12" hasCustomPrompt="1"/>
          </p:nvPr>
        </p:nvSpPr>
        <p:spPr>
          <a:xfrm>
            <a:off x="423863" y="403510"/>
            <a:ext cx="8324850"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359957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p:cNvSpPr/>
          <p:nvPr userDrawn="1"/>
        </p:nvSpPr>
        <p:spPr>
          <a:xfrm>
            <a:off x="-88528" y="1"/>
            <a:ext cx="12307824" cy="46451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55400" y="5455862"/>
            <a:ext cx="3089754" cy="967788"/>
          </a:xfrm>
          <a:prstGeom prst="rect">
            <a:avLst/>
          </a:prstGeom>
        </p:spPr>
      </p:pic>
      <p:sp>
        <p:nvSpPr>
          <p:cNvPr id="5" name="TextBox 4"/>
          <p:cNvSpPr txBox="1"/>
          <p:nvPr userDrawn="1"/>
        </p:nvSpPr>
        <p:spPr>
          <a:xfrm>
            <a:off x="9129542" y="6397228"/>
            <a:ext cx="3109183" cy="369332"/>
          </a:xfrm>
          <a:prstGeom prst="rect">
            <a:avLst/>
          </a:prstGeom>
          <a:noFill/>
        </p:spPr>
        <p:txBody>
          <a:bodyPr wrap="square" rtlCol="0">
            <a:spAutoFit/>
          </a:bodyPr>
          <a:lstStyle/>
          <a:p>
            <a:pPr algn="ctr"/>
            <a:r>
              <a:rPr lang="fr-FR" b="1" i="1">
                <a:solidFill>
                  <a:schemeClr val="tx1"/>
                </a:solidFill>
              </a:rPr>
              <a:t>One </a:t>
            </a:r>
            <a:r>
              <a:rPr lang="fr-FR" b="1" i="1" err="1">
                <a:solidFill>
                  <a:schemeClr val="tx1"/>
                </a:solidFill>
              </a:rPr>
              <a:t>Planet</a:t>
            </a:r>
            <a:r>
              <a:rPr lang="fr-FR" b="1" i="1">
                <a:solidFill>
                  <a:schemeClr val="tx1"/>
                </a:solidFill>
              </a:rPr>
              <a:t>,</a:t>
            </a:r>
            <a:r>
              <a:rPr lang="fr-FR" b="1" i="1" baseline="0">
                <a:solidFill>
                  <a:schemeClr val="tx1"/>
                </a:solidFill>
              </a:rPr>
              <a:t> One Ocean</a:t>
            </a:r>
            <a:endParaRPr lang="fr-FR" b="1" i="1">
              <a:solidFill>
                <a:schemeClr val="tx1"/>
              </a:solidFill>
            </a:endParaRPr>
          </a:p>
        </p:txBody>
      </p:sp>
      <p:sp>
        <p:nvSpPr>
          <p:cNvPr id="6" name="Picture Placeholder 5"/>
          <p:cNvSpPr>
            <a:spLocks noGrp="1"/>
          </p:cNvSpPr>
          <p:nvPr>
            <p:ph type="pic" sz="quarter" idx="10"/>
          </p:nvPr>
        </p:nvSpPr>
        <p:spPr>
          <a:xfrm>
            <a:off x="209806" y="335737"/>
            <a:ext cx="5600230" cy="3971925"/>
          </a:xfrm>
        </p:spPr>
        <p:txBody>
          <a:bodyPr/>
          <a:lstStyle/>
          <a:p>
            <a:endParaRPr lang="fr-FR"/>
          </a:p>
        </p:txBody>
      </p:sp>
      <p:sp>
        <p:nvSpPr>
          <p:cNvPr id="9" name="Text Placeholder 19"/>
          <p:cNvSpPr>
            <a:spLocks noGrp="1"/>
          </p:cNvSpPr>
          <p:nvPr>
            <p:ph type="body" sz="quarter" idx="11" hasCustomPrompt="1"/>
          </p:nvPr>
        </p:nvSpPr>
        <p:spPr>
          <a:xfrm>
            <a:off x="6108370" y="335737"/>
            <a:ext cx="5833421" cy="3971925"/>
          </a:xfrm>
        </p:spPr>
        <p:txBody>
          <a:bodyPr/>
          <a:lstStyle>
            <a:lvl1pPr marL="0" indent="0">
              <a:buNone/>
              <a:defRPr>
                <a:solidFill>
                  <a:schemeClr val="bg1"/>
                </a:solidFill>
              </a:defRPr>
            </a:lvl1pPr>
          </a:lstStyle>
          <a:p>
            <a:pPr lvl="0"/>
            <a:r>
              <a:rPr lang="fr-FR" dirty="0" err="1"/>
              <a:t>Text</a:t>
            </a:r>
            <a:endParaRPr lang="fr-FR" dirty="0"/>
          </a:p>
        </p:txBody>
      </p:sp>
      <p:sp>
        <p:nvSpPr>
          <p:cNvPr id="10" name="Text Placeholder 17"/>
          <p:cNvSpPr>
            <a:spLocks noGrp="1"/>
          </p:cNvSpPr>
          <p:nvPr>
            <p:ph type="body" sz="quarter" idx="12" hasCustomPrompt="1"/>
          </p:nvPr>
        </p:nvSpPr>
        <p:spPr>
          <a:xfrm>
            <a:off x="387227" y="5436427"/>
            <a:ext cx="8324850" cy="860353"/>
          </a:xfrm>
        </p:spPr>
        <p:txBody>
          <a:bodyPr>
            <a:normAutofit/>
          </a:bodyPr>
          <a:lstStyle>
            <a:lvl1pPr marL="0" indent="0" algn="ctr">
              <a:buNone/>
              <a:defRPr sz="4000" b="1">
                <a:solidFill>
                  <a:schemeClr val="tx1"/>
                </a:solidFill>
              </a:defRPr>
            </a:lvl1pPr>
          </a:lstStyle>
          <a:p>
            <a:pPr lvl="0"/>
            <a:r>
              <a:rPr lang="en-US" dirty="0"/>
              <a:t>TITLE</a:t>
            </a:r>
            <a:endParaRPr lang="fr-FR" dirty="0"/>
          </a:p>
        </p:txBody>
      </p:sp>
    </p:spTree>
    <p:extLst>
      <p:ext uri="{BB962C8B-B14F-4D97-AF65-F5344CB8AC3E}">
        <p14:creationId xmlns:p14="http://schemas.microsoft.com/office/powerpoint/2010/main" val="754122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EB7B2-4CFA-4D68-9892-E88A4C55EA2A}" type="datetimeFigureOut">
              <a:rPr lang="fr-FR" smtClean="0"/>
              <a:t>24/02/2025</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4F02B-8DA0-4CE3-865F-BA748A3F715A}" type="slidenum">
              <a:rPr lang="fr-FR" smtClean="0"/>
              <a:t>‹Nº›</a:t>
            </a:fld>
            <a:endParaRPr lang="fr-FR"/>
          </a:p>
        </p:txBody>
      </p:sp>
    </p:spTree>
    <p:extLst>
      <p:ext uri="{BB962C8B-B14F-4D97-AF65-F5344CB8AC3E}">
        <p14:creationId xmlns:p14="http://schemas.microsoft.com/office/powerpoint/2010/main" val="1437406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4" r:id="rId6"/>
    <p:sldLayoutId id="2147483666" r:id="rId7"/>
    <p:sldLayoutId id="2147483665" r:id="rId8"/>
    <p:sldLayoutId id="2147483670" r:id="rId9"/>
    <p:sldLayoutId id="2147483668" r:id="rId10"/>
    <p:sldLayoutId id="2147483669" r:id="rId11"/>
    <p:sldLayoutId id="2147483671" r:id="rId12"/>
    <p:sldLayoutId id="2147483672"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lnSpcReduction="10000"/>
          </a:bodyPr>
          <a:lstStyle/>
          <a:p>
            <a:r>
              <a:rPr lang="en-US" noProof="1"/>
              <a:t>Ocean Decade Tsunami Program (ODTP) </a:t>
            </a:r>
            <a:br>
              <a:rPr lang="en-US" noProof="1"/>
            </a:br>
            <a:r>
              <a:rPr lang="en-US" noProof="1"/>
              <a:t>5th Meeting Report</a:t>
            </a:r>
          </a:p>
        </p:txBody>
      </p:sp>
      <p:sp>
        <p:nvSpPr>
          <p:cNvPr id="3" name="Text Placeholder 2"/>
          <p:cNvSpPr>
            <a:spLocks noGrp="1"/>
          </p:cNvSpPr>
          <p:nvPr>
            <p:ph type="body" sz="quarter" idx="11"/>
          </p:nvPr>
        </p:nvSpPr>
        <p:spPr>
          <a:xfrm>
            <a:off x="8266177" y="5837150"/>
            <a:ext cx="3602735" cy="899825"/>
          </a:xfrm>
        </p:spPr>
        <p:txBody>
          <a:bodyPr>
            <a:normAutofit/>
          </a:bodyPr>
          <a:lstStyle/>
          <a:p>
            <a:r>
              <a:rPr lang="en-US" noProof="1"/>
              <a:t>Silvia Chacón Barrantes</a:t>
            </a:r>
          </a:p>
          <a:p>
            <a:r>
              <a:rPr lang="en-US" noProof="1"/>
              <a:t>Chair</a:t>
            </a:r>
            <a:r>
              <a:rPr lang="es-419" noProof="1"/>
              <a:t> a.i.</a:t>
            </a:r>
            <a:endParaRPr lang="en-US" noProof="1"/>
          </a:p>
          <a:p>
            <a:endParaRPr lang="en-US" noProof="1"/>
          </a:p>
        </p:txBody>
      </p:sp>
    </p:spTree>
    <p:extLst>
      <p:ext uri="{BB962C8B-B14F-4D97-AF65-F5344CB8AC3E}">
        <p14:creationId xmlns:p14="http://schemas.microsoft.com/office/powerpoint/2010/main" val="1564160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43"/>
          <p:cNvSpPr/>
          <p:nvPr/>
        </p:nvSpPr>
        <p:spPr>
          <a:xfrm>
            <a:off x="397139" y="5765197"/>
            <a:ext cx="889503" cy="1212051"/>
          </a:xfrm>
          <a:custGeom>
            <a:avLst/>
            <a:gdLst/>
            <a:ahLst/>
            <a:cxnLst/>
            <a:rect l="l" t="t" r="r" b="b"/>
            <a:pathLst>
              <a:path w="4895" h="7951" extrusionOk="0">
                <a:moveTo>
                  <a:pt x="1186" y="7393"/>
                </a:moveTo>
                <a:cubicBezTo>
                  <a:pt x="935" y="7300"/>
                  <a:pt x="701" y="7182"/>
                  <a:pt x="563" y="6979"/>
                </a:cubicBezTo>
                <a:cubicBezTo>
                  <a:pt x="1" y="6153"/>
                  <a:pt x="709" y="4929"/>
                  <a:pt x="301" y="4028"/>
                </a:cubicBezTo>
                <a:cubicBezTo>
                  <a:pt x="448" y="4353"/>
                  <a:pt x="772" y="4619"/>
                  <a:pt x="920" y="4957"/>
                </a:cubicBezTo>
                <a:cubicBezTo>
                  <a:pt x="1042" y="5240"/>
                  <a:pt x="1006" y="5612"/>
                  <a:pt x="1182" y="5870"/>
                </a:cubicBezTo>
                <a:cubicBezTo>
                  <a:pt x="1317" y="6067"/>
                  <a:pt x="1748" y="6317"/>
                  <a:pt x="1938" y="6109"/>
                </a:cubicBezTo>
                <a:cubicBezTo>
                  <a:pt x="2125" y="5904"/>
                  <a:pt x="1894" y="5449"/>
                  <a:pt x="1838" y="5236"/>
                </a:cubicBezTo>
                <a:cubicBezTo>
                  <a:pt x="1669" y="4584"/>
                  <a:pt x="2040" y="3927"/>
                  <a:pt x="1897" y="3246"/>
                </a:cubicBezTo>
                <a:cubicBezTo>
                  <a:pt x="1734" y="2473"/>
                  <a:pt x="1487" y="1741"/>
                  <a:pt x="1878" y="969"/>
                </a:cubicBezTo>
                <a:cubicBezTo>
                  <a:pt x="2050" y="627"/>
                  <a:pt x="2418" y="390"/>
                  <a:pt x="2490" y="0"/>
                </a:cubicBezTo>
                <a:cubicBezTo>
                  <a:pt x="2117" y="1164"/>
                  <a:pt x="2399" y="2077"/>
                  <a:pt x="2910" y="3164"/>
                </a:cubicBezTo>
                <a:cubicBezTo>
                  <a:pt x="3102" y="3574"/>
                  <a:pt x="3161" y="3656"/>
                  <a:pt x="3214" y="4119"/>
                </a:cubicBezTo>
                <a:cubicBezTo>
                  <a:pt x="3260" y="4514"/>
                  <a:pt x="3178" y="4903"/>
                  <a:pt x="3310" y="5253"/>
                </a:cubicBezTo>
                <a:cubicBezTo>
                  <a:pt x="3806" y="5043"/>
                  <a:pt x="3749" y="4473"/>
                  <a:pt x="3934" y="4019"/>
                </a:cubicBezTo>
                <a:cubicBezTo>
                  <a:pt x="4169" y="3443"/>
                  <a:pt x="4387" y="3121"/>
                  <a:pt x="4895" y="2780"/>
                </a:cubicBezTo>
                <a:cubicBezTo>
                  <a:pt x="4777" y="3338"/>
                  <a:pt x="4654" y="3782"/>
                  <a:pt x="4632" y="4328"/>
                </a:cubicBezTo>
                <a:cubicBezTo>
                  <a:pt x="4610" y="4872"/>
                  <a:pt x="4724" y="5252"/>
                  <a:pt x="4467" y="5796"/>
                </a:cubicBezTo>
                <a:cubicBezTo>
                  <a:pt x="4149" y="6468"/>
                  <a:pt x="3667" y="6753"/>
                  <a:pt x="3171" y="7248"/>
                </a:cubicBezTo>
                <a:cubicBezTo>
                  <a:pt x="2700" y="7719"/>
                  <a:pt x="2568" y="7950"/>
                  <a:pt x="1850" y="7628"/>
                </a:cubicBezTo>
                <a:cubicBezTo>
                  <a:pt x="1655" y="7540"/>
                  <a:pt x="1414" y="7477"/>
                  <a:pt x="1186" y="7393"/>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657" name="Google Shape;1657;p43"/>
          <p:cNvGrpSpPr/>
          <p:nvPr/>
        </p:nvGrpSpPr>
        <p:grpSpPr>
          <a:xfrm>
            <a:off x="-2193" y="15209"/>
            <a:ext cx="3095825" cy="1651891"/>
            <a:chOff x="0" y="12"/>
            <a:chExt cx="1772825" cy="945955"/>
          </a:xfrm>
        </p:grpSpPr>
        <p:sp>
          <p:nvSpPr>
            <p:cNvPr id="1658" name="Google Shape;1658;p43"/>
            <p:cNvSpPr/>
            <p:nvPr/>
          </p:nvSpPr>
          <p:spPr>
            <a:xfrm>
              <a:off x="0" y="12"/>
              <a:ext cx="1772825" cy="945955"/>
            </a:xfrm>
            <a:custGeom>
              <a:avLst/>
              <a:gdLst/>
              <a:ahLst/>
              <a:cxnLst/>
              <a:rect l="l" t="t" r="r" b="b"/>
              <a:pathLst>
                <a:path w="26618" h="14203" extrusionOk="0">
                  <a:moveTo>
                    <a:pt x="26618" y="1"/>
                  </a:moveTo>
                  <a:cubicBezTo>
                    <a:pt x="25545" y="1185"/>
                    <a:pt x="24243" y="2181"/>
                    <a:pt x="22847" y="2964"/>
                  </a:cubicBezTo>
                  <a:cubicBezTo>
                    <a:pt x="20286" y="4402"/>
                    <a:pt x="17414" y="5188"/>
                    <a:pt x="14537" y="5775"/>
                  </a:cubicBezTo>
                  <a:cubicBezTo>
                    <a:pt x="11964" y="6301"/>
                    <a:pt x="9321" y="6692"/>
                    <a:pt x="6951" y="7823"/>
                  </a:cubicBezTo>
                  <a:cubicBezTo>
                    <a:pt x="4024" y="9221"/>
                    <a:pt x="1855" y="11534"/>
                    <a:pt x="1" y="14203"/>
                  </a:cubicBezTo>
                  <a:lnTo>
                    <a:pt x="1" y="1"/>
                  </a:lnTo>
                  <a:lnTo>
                    <a:pt x="26618" y="1"/>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9" name="Google Shape;1659;p43"/>
            <p:cNvSpPr/>
            <p:nvPr/>
          </p:nvSpPr>
          <p:spPr>
            <a:xfrm>
              <a:off x="0" y="12"/>
              <a:ext cx="1062443" cy="658965"/>
            </a:xfrm>
            <a:custGeom>
              <a:avLst/>
              <a:gdLst/>
              <a:ahLst/>
              <a:cxnLst/>
              <a:rect l="l" t="t" r="r" b="b"/>
              <a:pathLst>
                <a:path w="15952" h="9894" extrusionOk="0">
                  <a:moveTo>
                    <a:pt x="10061" y="0"/>
                  </a:moveTo>
                  <a:cubicBezTo>
                    <a:pt x="8081" y="2322"/>
                    <a:pt x="4779" y="2011"/>
                    <a:pt x="2181" y="3127"/>
                  </a:cubicBezTo>
                  <a:cubicBezTo>
                    <a:pt x="1638" y="3360"/>
                    <a:pt x="1136" y="3702"/>
                    <a:pt x="783" y="4182"/>
                  </a:cubicBezTo>
                  <a:cubicBezTo>
                    <a:pt x="1241" y="2826"/>
                    <a:pt x="2329" y="1926"/>
                    <a:pt x="3299" y="940"/>
                  </a:cubicBezTo>
                  <a:cubicBezTo>
                    <a:pt x="3594" y="642"/>
                    <a:pt x="3865" y="326"/>
                    <a:pt x="4125" y="0"/>
                  </a:cubicBezTo>
                  <a:lnTo>
                    <a:pt x="0" y="0"/>
                  </a:lnTo>
                  <a:lnTo>
                    <a:pt x="0" y="9893"/>
                  </a:lnTo>
                  <a:cubicBezTo>
                    <a:pt x="1195" y="7972"/>
                    <a:pt x="2651" y="6276"/>
                    <a:pt x="4556" y="4980"/>
                  </a:cubicBezTo>
                  <a:cubicBezTo>
                    <a:pt x="6726" y="3501"/>
                    <a:pt x="9277" y="2712"/>
                    <a:pt x="11742" y="1801"/>
                  </a:cubicBezTo>
                  <a:cubicBezTo>
                    <a:pt x="13170" y="1272"/>
                    <a:pt x="14592" y="691"/>
                    <a:pt x="15952" y="0"/>
                  </a:cubicBezTo>
                  <a:lnTo>
                    <a:pt x="10061" y="0"/>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60" name="Google Shape;1660;p43"/>
          <p:cNvGrpSpPr/>
          <p:nvPr/>
        </p:nvGrpSpPr>
        <p:grpSpPr>
          <a:xfrm flipH="1">
            <a:off x="6671519" y="-7"/>
            <a:ext cx="5497376" cy="6372237"/>
            <a:chOff x="-6" y="-5"/>
            <a:chExt cx="4123032" cy="4779178"/>
          </a:xfrm>
        </p:grpSpPr>
        <p:grpSp>
          <p:nvGrpSpPr>
            <p:cNvPr id="1661" name="Google Shape;1661;p43"/>
            <p:cNvGrpSpPr/>
            <p:nvPr/>
          </p:nvGrpSpPr>
          <p:grpSpPr>
            <a:xfrm>
              <a:off x="-6" y="-5"/>
              <a:ext cx="4123032" cy="4779178"/>
              <a:chOff x="-6" y="-5"/>
              <a:chExt cx="4123032" cy="4779178"/>
            </a:xfrm>
          </p:grpSpPr>
          <p:grpSp>
            <p:nvGrpSpPr>
              <p:cNvPr id="1662" name="Google Shape;1662;p43"/>
              <p:cNvGrpSpPr/>
              <p:nvPr/>
            </p:nvGrpSpPr>
            <p:grpSpPr>
              <a:xfrm>
                <a:off x="-6" y="-5"/>
                <a:ext cx="4123032" cy="4779178"/>
                <a:chOff x="4676125" y="459400"/>
                <a:chExt cx="1013628" cy="1174938"/>
              </a:xfrm>
            </p:grpSpPr>
            <p:sp>
              <p:nvSpPr>
                <p:cNvPr id="1663" name="Google Shape;1663;p43"/>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4" name="Google Shape;1664;p43"/>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5" name="Google Shape;1665;p43"/>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6" name="Google Shape;1666;p43"/>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7" name="Google Shape;1667;p43"/>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8" name="Google Shape;1668;p43"/>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9" name="Google Shape;1669;p43"/>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0" name="Google Shape;1670;p43"/>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1" name="Google Shape;1671;p43"/>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2" name="Google Shape;1672;p43"/>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3" name="Google Shape;1673;p43"/>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4" name="Google Shape;1674;p43"/>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5" name="Google Shape;1675;p43"/>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6" name="Google Shape;1676;p43"/>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7" name="Google Shape;1677;p43"/>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8" name="Google Shape;1678;p43"/>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9" name="Google Shape;1679;p43"/>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0" name="Google Shape;1680;p43"/>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1" name="Google Shape;1681;p43"/>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2" name="Google Shape;1682;p43"/>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3" name="Google Shape;1683;p43"/>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4" name="Google Shape;1684;p43"/>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5" name="Google Shape;1685;p43"/>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6" name="Google Shape;1686;p43"/>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7" name="Google Shape;1687;p43"/>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8" name="Google Shape;1688;p43"/>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43"/>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43"/>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43"/>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43"/>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43"/>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43"/>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43"/>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43"/>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43"/>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43"/>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43"/>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43"/>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43"/>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43"/>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43"/>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43"/>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43"/>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43"/>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43"/>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8" name="Google Shape;1708;p43"/>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9" name="Google Shape;1709;p43"/>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0" name="Google Shape;1710;p43"/>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1" name="Google Shape;1711;p43"/>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2" name="Google Shape;1712;p43"/>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3" name="Google Shape;1713;p43"/>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4" name="Google Shape;1714;p43"/>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5" name="Google Shape;1715;p43"/>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6" name="Google Shape;1716;p43"/>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17" name="Google Shape;1717;p43"/>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18" name="Google Shape;1718;p43"/>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19" name="Google Shape;1719;p43"/>
          <p:cNvGrpSpPr/>
          <p:nvPr/>
        </p:nvGrpSpPr>
        <p:grpSpPr>
          <a:xfrm>
            <a:off x="5656625" y="3835754"/>
            <a:ext cx="6514457" cy="3022231"/>
            <a:chOff x="4242468" y="2876815"/>
            <a:chExt cx="4885843" cy="2266673"/>
          </a:xfrm>
        </p:grpSpPr>
        <p:sp>
          <p:nvSpPr>
            <p:cNvPr id="1720" name="Google Shape;1720;p43"/>
            <p:cNvSpPr/>
            <p:nvPr/>
          </p:nvSpPr>
          <p:spPr>
            <a:xfrm>
              <a:off x="4242468" y="2876815"/>
              <a:ext cx="4885843" cy="2266673"/>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1" name="Google Shape;1721;p43"/>
            <p:cNvSpPr/>
            <p:nvPr/>
          </p:nvSpPr>
          <p:spPr>
            <a:xfrm>
              <a:off x="4688731"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95617" y="324779"/>
            <a:ext cx="11126929" cy="6233040"/>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None/>
              <a:defRPr/>
            </a:pPr>
            <a:r>
              <a:rPr lang="fr-FR" sz="7466" b="1" dirty="0">
                <a:solidFill>
                  <a:srgbClr val="0070C0"/>
                </a:solidFill>
                <a:latin typeface="72 Light" panose="020B0303030000000003" pitchFamily="34" charset="0"/>
                <a:cs typeface="72 Light" panose="020B0303030000000003" pitchFamily="34" charset="0"/>
                <a:sym typeface="Arial"/>
              </a:rPr>
              <a:t>PROJECT  (3):- </a:t>
            </a:r>
            <a:r>
              <a:rPr lang="en-US" sz="7466" b="1" kern="100" dirty="0">
                <a:solidFill>
                  <a:srgbClr val="0070C0"/>
                </a:solidFill>
                <a:latin typeface="72 Light" panose="020B0303030000000003" pitchFamily="34" charset="0"/>
                <a:ea typeface="DengXian" panose="02010600030101010101" pitchFamily="2" charset="-122"/>
                <a:cs typeface="72 Light" panose="020B0303030000000003" pitchFamily="34" charset="0"/>
                <a:sym typeface="Arial"/>
              </a:rPr>
              <a:t>SUSTAINING AGITHAR TOWARDS A GLOBAL TSUNAMI MODEL</a:t>
            </a:r>
          </a:p>
          <a:p>
            <a:pPr marL="304792" indent="-304792" defTabSz="1219170">
              <a:spcBef>
                <a:spcPts val="1333"/>
              </a:spcBef>
              <a:defRPr/>
            </a:pPr>
            <a:r>
              <a:rPr lang="en-US" sz="7466" dirty="0">
                <a:latin typeface="Liberation Sans"/>
                <a:ea typeface="DengXian" panose="02010600030101010101" pitchFamily="2" charset="-122"/>
                <a:cs typeface="Arial" panose="020B0604020202020204" pitchFamily="34" charset="0"/>
                <a:sym typeface="Arial"/>
              </a:rPr>
              <a:t>FOCUS:  RISK KNOWLEDGE/</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 PROBABILISTIC TSUNAMI HAZARD AND RISK ASSESSMENT</a:t>
            </a:r>
            <a:endParaRPr lang="fr-FR" sz="7466" b="1"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Challenge 6: </a:t>
            </a:r>
            <a:r>
              <a:rPr lang="fr-FR" sz="7466" dirty="0">
                <a:latin typeface="72 Light" panose="020B0303030000000003" pitchFamily="34" charset="0"/>
                <a:cs typeface="72 Light" panose="020B0303030000000003" pitchFamily="34" charset="0"/>
                <a:sym typeface="Arial"/>
              </a:rPr>
              <a:t>Coastal </a:t>
            </a:r>
            <a:r>
              <a:rPr lang="fr-FR" sz="7466" dirty="0" err="1">
                <a:latin typeface="72 Light" panose="020B0303030000000003" pitchFamily="34" charset="0"/>
                <a:cs typeface="72 Light" panose="020B0303030000000003" pitchFamily="34" charset="0"/>
                <a:sym typeface="Arial"/>
              </a:rPr>
              <a:t>Resilience</a:t>
            </a:r>
            <a:r>
              <a:rPr lang="fr-FR" sz="7466"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Institution: </a:t>
            </a:r>
            <a:r>
              <a:rPr lang="en-US" sz="7466" kern="100" dirty="0">
                <a:latin typeface="72 Light" panose="020B0303030000000003" pitchFamily="34" charset="0"/>
                <a:ea typeface="DengXian" panose="02010600030101010101" pitchFamily="2" charset="-122"/>
                <a:cs typeface="72 Light" panose="020B0303030000000003" pitchFamily="34" charset="0"/>
                <a:sym typeface="Arial"/>
              </a:rPr>
              <a:t>Universität Hamburg, Dept. of Mathematics, Hamburg, Germany</a:t>
            </a:r>
            <a:endParaRPr lang="en-US" sz="7466" b="1" kern="100" dirty="0">
              <a:latin typeface="72 Light" panose="020B0303030000000003" pitchFamily="34" charset="0"/>
              <a:ea typeface="DengXian" panose="02010600030101010101" pitchFamily="2" charset="-122"/>
              <a:cs typeface="72 Light" panose="020B0303030000000003" pitchFamily="34" charset="0"/>
              <a:sym typeface="Arial"/>
            </a:endParaRPr>
          </a:p>
          <a:p>
            <a:pPr marL="304792" indent="-304792" defTabSz="1219170">
              <a:spcBef>
                <a:spcPts val="1333"/>
              </a:spcBef>
              <a:defRPr/>
            </a:pPr>
            <a:r>
              <a:rPr lang="es-ES" sz="7466" b="1" dirty="0">
                <a:latin typeface="72 Light" panose="020B0303030000000003" pitchFamily="34" charset="0"/>
                <a:cs typeface="72 Light" panose="020B0303030000000003" pitchFamily="34" charset="0"/>
                <a:sym typeface="Arial"/>
              </a:rPr>
              <a:t>Host: </a:t>
            </a:r>
            <a:r>
              <a:rPr lang="es-ES" sz="7466" dirty="0">
                <a:latin typeface="72 Light" panose="020B0303030000000003" pitchFamily="34" charset="0"/>
                <a:cs typeface="72 Light" panose="020B0303030000000003" pitchFamily="34" charset="0"/>
                <a:sym typeface="Arial"/>
              </a:rPr>
              <a:t>ODTP</a:t>
            </a:r>
          </a:p>
          <a:p>
            <a:pPr marL="0" indent="-304792" defTabSz="1219170">
              <a:spcBef>
                <a:spcPts val="0"/>
              </a:spcBef>
              <a:buClr>
                <a:srgbClr val="000000"/>
              </a:buClr>
            </a:pPr>
            <a:endParaRPr lang="en-US" sz="7466" b="1"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en-US" sz="7466" b="1" dirty="0">
                <a:latin typeface="72 Light" panose="020B0303030000000003" pitchFamily="34" charset="0"/>
                <a:cs typeface="72 Light" panose="020B0303030000000003" pitchFamily="34" charset="0"/>
                <a:sym typeface="Arial"/>
              </a:rPr>
              <a:t>Lead</a:t>
            </a:r>
            <a:r>
              <a:rPr lang="en-US" sz="7466" dirty="0">
                <a:latin typeface="72 Light" panose="020B0303030000000003" pitchFamily="34" charset="0"/>
                <a:cs typeface="72 Light" panose="020B0303030000000003" pitchFamily="34" charset="0"/>
                <a:sym typeface="Arial"/>
              </a:rPr>
              <a:t>:</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Jörn Behrens</a:t>
            </a:r>
            <a:endParaRPr lang="en-US" sz="7466"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Country</a:t>
            </a:r>
            <a:r>
              <a:rPr lang="fr-FR" sz="7466" dirty="0">
                <a:latin typeface="72 Light" panose="020B0303030000000003" pitchFamily="34" charset="0"/>
                <a:cs typeface="72 Light" panose="020B0303030000000003" pitchFamily="34" charset="0"/>
                <a:sym typeface="Arial"/>
              </a:rPr>
              <a:t>: </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Germany</a:t>
            </a:r>
            <a:endParaRPr lang="fr-FR" sz="7466"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Budget: </a:t>
            </a:r>
            <a:r>
              <a:rPr lang="en-US" sz="7466" kern="100" dirty="0">
                <a:latin typeface="72 Light" panose="020B0303030000000003" pitchFamily="34" charset="0"/>
                <a:ea typeface="DengXian" panose="02010600030101010101" pitchFamily="2" charset="-122"/>
                <a:cs typeface="72 Light" panose="020B0303030000000003" pitchFamily="34" charset="0"/>
                <a:sym typeface="Arial"/>
              </a:rPr>
              <a:t>120,000</a:t>
            </a:r>
            <a:endParaRPr lang="fr-FR" sz="7466" b="1"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err="1">
                <a:latin typeface="72 Light" panose="020B0303030000000003" pitchFamily="34" charset="0"/>
                <a:cs typeface="72 Light" panose="020B0303030000000003" pitchFamily="34" charset="0"/>
                <a:sym typeface="Arial"/>
              </a:rPr>
              <a:t>Summary</a:t>
            </a:r>
            <a:r>
              <a:rPr lang="fr-FR" sz="7466" b="1" dirty="0">
                <a:latin typeface="72 Light" panose="020B0303030000000003" pitchFamily="34" charset="0"/>
                <a:cs typeface="72 Light" panose="020B0303030000000003" pitchFamily="34" charset="0"/>
                <a:sym typeface="Arial"/>
              </a:rPr>
              <a:t>:</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The COST Action AGITHAR (running from 2019 through 2023) developed community standards and best practices for probabilistic tsunami hazard and risk assessment, necessary for preparedness, mitigation, and planning for tsunami disaster risk reduction. These practices will form the basis for the Global Tsunami Model (GTM) network of experts, organized in an association with a sustained business model, giving advice to public entities and decision makers, insurance and reinsurance industry, port authorities, and other diverse stakeholders.</a:t>
            </a:r>
            <a:endParaRPr lang="en-US" sz="7466"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endParaRPr lang="fr-FR" sz="7466" b="1"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fr-FR" sz="7466" b="1" dirty="0">
                <a:latin typeface="72 Light" panose="020B0303030000000003" pitchFamily="34" charset="0"/>
                <a:cs typeface="72 Light" panose="020B0303030000000003" pitchFamily="34" charset="0"/>
                <a:sym typeface="Arial"/>
              </a:rPr>
              <a:t>Start and End:</a:t>
            </a:r>
            <a:r>
              <a:rPr lang="en-US" sz="7466" b="1" dirty="0">
                <a:latin typeface="72 Light" panose="020B0303030000000003" pitchFamily="34" charset="0"/>
                <a:ea typeface="DengXian" panose="02010600030101010101" pitchFamily="2" charset="-122"/>
                <a:cs typeface="72 Light" panose="020B0303030000000003" pitchFamily="34" charset="0"/>
                <a:sym typeface="Arial"/>
              </a:rPr>
              <a:t>01/11/2023-1/10/2024</a:t>
            </a:r>
            <a:endParaRPr lang="en-US" sz="7466" dirty="0">
              <a:latin typeface="72 Light" panose="020B0303030000000003" pitchFamily="34" charset="0"/>
              <a:ea typeface="DengXian" panose="02010600030101010101" pitchFamily="2" charset="-122"/>
              <a:cs typeface="72 Light" panose="020B0303030000000003" pitchFamily="34" charset="0"/>
              <a:sym typeface="Arial"/>
            </a:endParaRPr>
          </a:p>
          <a:p>
            <a:pPr marL="0" indent="-304792" defTabSz="1219170">
              <a:spcBef>
                <a:spcPts val="0"/>
              </a:spcBef>
              <a:buClr>
                <a:srgbClr val="000000"/>
              </a:buClr>
            </a:pPr>
            <a:endParaRPr lang="fr-FR" sz="7466" b="1"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fr-FR" sz="7466" b="1" dirty="0">
                <a:latin typeface="72 Light" panose="020B0303030000000003" pitchFamily="34" charset="0"/>
                <a:cs typeface="72 Light" panose="020B0303030000000003" pitchFamily="34" charset="0"/>
                <a:sym typeface="Arial"/>
              </a:rPr>
              <a:t>Basin:</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North </a:t>
            </a:r>
            <a:r>
              <a:rPr lang="en-US" sz="7466" dirty="0">
                <a:latin typeface="Liberation Sans"/>
                <a:ea typeface="DengXian" panose="02010600030101010101" pitchFamily="2" charset="-122"/>
                <a:cs typeface="Arial" panose="020B0604020202020204" pitchFamily="34" charset="0"/>
                <a:sym typeface="Arial"/>
              </a:rPr>
              <a:t>Atlantic Ocean, Mediterranean Sea</a:t>
            </a:r>
            <a:endParaRPr lang="en-US" sz="7466" dirty="0">
              <a:latin typeface="Liberation Sans"/>
              <a:ea typeface="DengXian" panose="02010600030101010101" pitchFamily="2" charset="-122"/>
              <a:cs typeface="Liberation Sans"/>
              <a:sym typeface="Arial"/>
            </a:endParaRPr>
          </a:p>
          <a:p>
            <a:pPr marL="0" indent="-304792" defTabSz="1219170">
              <a:spcBef>
                <a:spcPts val="0"/>
              </a:spcBef>
              <a:buClr>
                <a:srgbClr val="000000"/>
              </a:buClr>
            </a:pPr>
            <a:endParaRPr lang="fr-FR" sz="3733" dirty="0">
              <a:solidFill>
                <a:srgbClr val="FFFFFF"/>
              </a:solidFill>
              <a:latin typeface="Calibri" panose="020F0502020204030204"/>
              <a:sym typeface="Arial"/>
            </a:endParaRPr>
          </a:p>
        </p:txBody>
      </p:sp>
    </p:spTree>
    <p:extLst>
      <p:ext uri="{BB962C8B-B14F-4D97-AF65-F5344CB8AC3E}">
        <p14:creationId xmlns:p14="http://schemas.microsoft.com/office/powerpoint/2010/main" val="4207654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526966" y="465479"/>
            <a:ext cx="10420199" cy="5657092"/>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fr-FR" sz="7466" b="1" dirty="0">
                <a:solidFill>
                  <a:srgbClr val="0070C0"/>
                </a:solidFill>
                <a:latin typeface="72 Light" panose="020B0303030000000003" pitchFamily="34" charset="0"/>
                <a:cs typeface="72 Light" panose="020B0303030000000003" pitchFamily="34" charset="0"/>
                <a:sym typeface="Arial"/>
              </a:rPr>
              <a:t>PROJECT (4) : </a:t>
            </a:r>
            <a:r>
              <a:rPr lang="en-US" sz="7466" b="1" dirty="0">
                <a:solidFill>
                  <a:srgbClr val="0070C0"/>
                </a:solidFill>
                <a:latin typeface="Liberation Sans"/>
                <a:ea typeface="DengXian" panose="02010600030101010101" pitchFamily="2" charset="-122"/>
                <a:cs typeface="Arial" panose="020B0604020202020204" pitchFamily="34" charset="0"/>
                <a:sym typeface="Arial"/>
              </a:rPr>
              <a:t>SCALING-UP AND STRENGTHENING THE RESILIENCE OF COASTAL COMMUNITIES IN THE NORTH-EASTERN ATLANTIC AND MEDITERRANEAN REGIONS TO THE IMPACT OF TSUNAMIS AND OTHER SEA LEVEL-RELATED COASTAL HAZARDS (COASTWAVE 2.0) </a:t>
            </a:r>
            <a:r>
              <a:rPr lang="en-US" sz="7466" b="1" dirty="0">
                <a:solidFill>
                  <a:srgbClr val="FFC000"/>
                </a:solidFill>
                <a:latin typeface="Liberation Sans"/>
                <a:ea typeface="DengXian" panose="02010600030101010101" pitchFamily="2" charset="-122"/>
                <a:cs typeface="Arial" panose="020B0604020202020204" pitchFamily="34" charset="0"/>
                <a:sym typeface="Arial"/>
              </a:rPr>
              <a:t>APPROVED 18 DEC 2024</a:t>
            </a:r>
          </a:p>
          <a:p>
            <a:pPr marL="304792" indent="-304792" defTabSz="1219170">
              <a:spcBef>
                <a:spcPts val="1333"/>
              </a:spcBef>
              <a:defRPr/>
            </a:pPr>
            <a:r>
              <a:rPr lang="en-US" sz="7466" dirty="0">
                <a:latin typeface="Liberation Sans"/>
                <a:ea typeface="DengXian" panose="02010600030101010101" pitchFamily="2" charset="-122"/>
                <a:cs typeface="Arial" panose="020B0604020202020204" pitchFamily="34" charset="0"/>
                <a:sym typeface="Arial"/>
              </a:rPr>
              <a:t>FOCUS:  RISK KNOWLEDGE, MONITORING AND DETECTION, WARNING &amp; DESSIMINATION, PREPAREDNESS AND RESPONSE–CAPACITY DEVELOPMENT </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Challenge: </a:t>
            </a:r>
            <a:r>
              <a:rPr lang="fr-FR" sz="7466" dirty="0">
                <a:latin typeface="72 Light" panose="020B0303030000000003" pitchFamily="34" charset="0"/>
                <a:cs typeface="72 Light" panose="020B0303030000000003" pitchFamily="34" charset="0"/>
                <a:sym typeface="Arial"/>
              </a:rPr>
              <a:t>Coastal Resilience</a:t>
            </a:r>
            <a:r>
              <a:rPr lang="fr-FR" sz="7466" b="1"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Institution: IOC</a:t>
            </a:r>
          </a:p>
          <a:p>
            <a:pPr marL="304792" indent="-304792" defTabSz="1219170">
              <a:spcBef>
                <a:spcPts val="1333"/>
              </a:spcBef>
              <a:defRPr/>
            </a:pPr>
            <a:r>
              <a:rPr lang="en-US" sz="7466" b="1" dirty="0">
                <a:latin typeface="72 Light" panose="020B0303030000000003" pitchFamily="34" charset="0"/>
                <a:cs typeface="72 Light" panose="020B0303030000000003" pitchFamily="34" charset="0"/>
                <a:sym typeface="Arial"/>
              </a:rPr>
              <a:t>Host: </a:t>
            </a:r>
            <a:r>
              <a:rPr lang="en-US" sz="7466" dirty="0">
                <a:latin typeface="72 Light" panose="020B0303030000000003" pitchFamily="34" charset="0"/>
                <a:cs typeface="72 Light" panose="020B0303030000000003" pitchFamily="34" charset="0"/>
                <a:sym typeface="Arial"/>
              </a:rPr>
              <a:t>UN31. The Ocean Decade Tsunami </a:t>
            </a:r>
            <a:r>
              <a:rPr lang="en-US" sz="7466" dirty="0" err="1">
                <a:latin typeface="72 Light" panose="020B0303030000000003" pitchFamily="34" charset="0"/>
                <a:cs typeface="72 Light" panose="020B0303030000000003" pitchFamily="34" charset="0"/>
                <a:sym typeface="Arial"/>
              </a:rPr>
              <a:t>Programme</a:t>
            </a:r>
            <a:r>
              <a:rPr lang="en-US" sz="7466"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US" sz="7466" b="1" dirty="0">
                <a:latin typeface="72 Light" panose="020B0303030000000003" pitchFamily="34" charset="0"/>
                <a:cs typeface="72 Light" panose="020B0303030000000003" pitchFamily="34" charset="0"/>
                <a:sym typeface="Arial"/>
              </a:rPr>
              <a:t>Lead</a:t>
            </a:r>
            <a:r>
              <a:rPr lang="en-US" sz="7466" dirty="0">
                <a:latin typeface="72 Light" panose="020B0303030000000003" pitchFamily="34" charset="0"/>
                <a:cs typeface="72 Light" panose="020B0303030000000003" pitchFamily="34" charset="0"/>
                <a:sym typeface="Arial"/>
              </a:rPr>
              <a:t>: Denis Chang Seng</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Country</a:t>
            </a:r>
            <a:r>
              <a:rPr lang="fr-FR" sz="7466" dirty="0">
                <a:latin typeface="72 Light" panose="020B0303030000000003" pitchFamily="34" charset="0"/>
                <a:cs typeface="72 Light" panose="020B0303030000000003" pitchFamily="34" charset="0"/>
                <a:sym typeface="Arial"/>
              </a:rPr>
              <a:t>: France</a:t>
            </a:r>
          </a:p>
          <a:p>
            <a:pPr marL="304792" indent="-304792" defTabSz="1219170">
              <a:spcBef>
                <a:spcPts val="1333"/>
              </a:spcBef>
              <a:defRPr/>
            </a:pPr>
            <a:r>
              <a:rPr lang="fr-FR" sz="7466" dirty="0">
                <a:latin typeface="72 Light" panose="020B0303030000000003" pitchFamily="34" charset="0"/>
                <a:cs typeface="72 Light" panose="020B0303030000000003" pitchFamily="34" charset="0"/>
                <a:sym typeface="Arial"/>
              </a:rPr>
              <a:t>Budget: 1.5 Million </a:t>
            </a:r>
          </a:p>
          <a:p>
            <a:pPr marL="304792" indent="-304792" defTabSz="1219170">
              <a:spcBef>
                <a:spcPts val="1333"/>
              </a:spcBef>
              <a:defRPr/>
            </a:pPr>
            <a:r>
              <a:rPr lang="fr-FR" sz="7466" b="1" dirty="0" err="1">
                <a:latin typeface="72 Light" panose="020B0303030000000003" pitchFamily="34" charset="0"/>
                <a:cs typeface="72 Light" panose="020B0303030000000003" pitchFamily="34" charset="0"/>
                <a:sym typeface="Arial"/>
              </a:rPr>
              <a:t>Summary</a:t>
            </a:r>
            <a:r>
              <a:rPr lang="fr-FR" sz="7466" b="1" dirty="0">
                <a:latin typeface="72 Light" panose="020B0303030000000003" pitchFamily="34" charset="0"/>
                <a:cs typeface="72 Light" panose="020B0303030000000003" pitchFamily="34" charset="0"/>
                <a:sym typeface="Arial"/>
              </a:rPr>
              <a:t>: </a:t>
            </a:r>
            <a:r>
              <a:rPr lang="en-US" sz="6400" dirty="0">
                <a:latin typeface="Liberation Sans"/>
                <a:ea typeface="DengXian" panose="02010600030101010101" pitchFamily="2" charset="-122"/>
                <a:cs typeface="Arial" panose="020B0604020202020204" pitchFamily="34" charset="0"/>
                <a:sym typeface="Arial"/>
              </a:rPr>
              <a:t>The </a:t>
            </a:r>
            <a:r>
              <a:rPr lang="en-US" sz="6400" dirty="0" err="1">
                <a:latin typeface="Liberation Sans"/>
                <a:ea typeface="DengXian" panose="02010600030101010101" pitchFamily="2" charset="-122"/>
                <a:cs typeface="Arial" panose="020B0604020202020204" pitchFamily="34" charset="0"/>
                <a:sym typeface="Arial"/>
              </a:rPr>
              <a:t>CoastWAVE</a:t>
            </a:r>
            <a:r>
              <a:rPr lang="en-US" sz="6400" dirty="0">
                <a:latin typeface="Liberation Sans"/>
                <a:ea typeface="DengXian" panose="02010600030101010101" pitchFamily="2" charset="-122"/>
                <a:cs typeface="Arial" panose="020B0604020202020204" pitchFamily="34" charset="0"/>
                <a:sym typeface="Arial"/>
              </a:rPr>
              <a:t> project Phase-II (</a:t>
            </a:r>
            <a:r>
              <a:rPr lang="en-US" sz="6400" dirty="0" err="1">
                <a:latin typeface="Liberation Sans"/>
                <a:ea typeface="DengXian" panose="02010600030101010101" pitchFamily="2" charset="-122"/>
                <a:cs typeface="Arial" panose="020B0604020202020204" pitchFamily="34" charset="0"/>
                <a:sym typeface="Arial"/>
              </a:rPr>
              <a:t>CostWAVE</a:t>
            </a:r>
            <a:r>
              <a:rPr lang="en-US" sz="6400" dirty="0">
                <a:latin typeface="Liberation Sans"/>
                <a:ea typeface="DengXian" panose="02010600030101010101" pitchFamily="2" charset="-122"/>
                <a:cs typeface="Arial" panose="020B0604020202020204" pitchFamily="34" charset="0"/>
                <a:sym typeface="Arial"/>
              </a:rPr>
              <a:t> 2.0) is aimed at Scaling-Up and Strengthening the Resilience of Coastal Communities in the North-Eastern Atlantic and Mediterranean Regions to the Impact of Tsunamis and Other Sea Level-Related Coastal Hazards. It will build collective and common capacities in tsunami hazard assessment and evacuation mapping using probabilistic approaches. It will track changes in the level of tsunami awareness and risk perceptions. It will install additional tsunami detection, monitoring and alerting systems and scale up UNESCO-IOC Tsunami Ready Recognized communities in existing and new countries. A key outcome is to engage and create dialogues with multi-stakeholders and users involved in coastal resilience in a multi-hazard/risk context with the aim to create shared prevention and resilient preparedness for ocean related hazards to reduce their impact through better understanding and integration of tools, strategies and polices</a:t>
            </a:r>
            <a:endParaRPr lang="fr-FR" sz="6400" b="1"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Start and End: 1 July 2024-1 July 2026</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Basin</a:t>
            </a:r>
            <a:r>
              <a:rPr lang="fr-FR" sz="7466" dirty="0">
                <a:latin typeface="72 Light" panose="020B0303030000000003" pitchFamily="34" charset="0"/>
                <a:cs typeface="72 Light" panose="020B0303030000000003" pitchFamily="34" charset="0"/>
                <a:sym typeface="Arial"/>
              </a:rPr>
              <a:t>: NEAM</a:t>
            </a:r>
          </a:p>
          <a:p>
            <a:pPr marL="304792" indent="-304792" defTabSz="1219170">
              <a:spcBef>
                <a:spcPts val="1333"/>
              </a:spcBef>
              <a:defRPr/>
            </a:pPr>
            <a:endParaRPr lang="fr-FR" sz="3733" dirty="0">
              <a:solidFill>
                <a:srgbClr val="FFFFFF"/>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endParaRPr lang="fr-FR" sz="3733" dirty="0">
              <a:solidFill>
                <a:srgbClr val="FFFFFF"/>
              </a:solidFill>
              <a:latin typeface="Calibri" panose="020F0502020204030204"/>
              <a:sym typeface="Arial"/>
            </a:endParaRPr>
          </a:p>
        </p:txBody>
      </p:sp>
    </p:spTree>
    <p:extLst>
      <p:ext uri="{BB962C8B-B14F-4D97-AF65-F5344CB8AC3E}">
        <p14:creationId xmlns:p14="http://schemas.microsoft.com/office/powerpoint/2010/main" val="175873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05467" y="556577"/>
            <a:ext cx="10420199" cy="5657092"/>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fr-FR" sz="6400" b="1" dirty="0">
                <a:solidFill>
                  <a:srgbClr val="0070C0"/>
                </a:solidFill>
                <a:latin typeface="72 Light" panose="020B0303030000000003" pitchFamily="34" charset="0"/>
                <a:cs typeface="72 Light" panose="020B0303030000000003" pitchFamily="34" charset="0"/>
                <a:sym typeface="Arial"/>
              </a:rPr>
              <a:t>PROJECT (5): INCOIS SUBMARINE CABLE MULTI-PARAMETER OBSERVATORY</a:t>
            </a:r>
          </a:p>
          <a:p>
            <a:pPr marL="304792" indent="-304792" defTabSz="1219170">
              <a:spcBef>
                <a:spcPts val="1333"/>
              </a:spcBef>
              <a:defRPr/>
            </a:pPr>
            <a:r>
              <a:rPr lang="en-IN" sz="6400" b="1" kern="100" dirty="0">
                <a:latin typeface="Arial" panose="020B0604020202020204" pitchFamily="34" charset="0"/>
                <a:ea typeface="DengXian" panose="02010600030101010101" pitchFamily="2" charset="-122"/>
                <a:cs typeface="Arial" panose="020B0604020202020204" pitchFamily="34" charset="0"/>
                <a:sym typeface="Arial"/>
              </a:rPr>
              <a:t>FOCUS: </a:t>
            </a:r>
            <a:r>
              <a:rPr lang="en-US" sz="6400" dirty="0">
                <a:latin typeface="Liberation Sans"/>
                <a:ea typeface="DengXian" panose="02010600030101010101" pitchFamily="2" charset="-122"/>
                <a:cs typeface="Arial" panose="020B0604020202020204" pitchFamily="34" charset="0"/>
                <a:sym typeface="Arial"/>
              </a:rPr>
              <a:t>MONITORING AND DETECTION / </a:t>
            </a:r>
            <a:r>
              <a:rPr lang="en-IN" sz="6400" kern="100" dirty="0">
                <a:latin typeface="Arial" panose="020B0604020202020204" pitchFamily="34" charset="0"/>
                <a:ea typeface="DengXian" panose="02010600030101010101" pitchFamily="2" charset="-122"/>
                <a:cs typeface="Arial" panose="020B0604020202020204" pitchFamily="34" charset="0"/>
                <a:sym typeface="Arial"/>
              </a:rPr>
              <a:t>SMART CABLE-SUSTAINABLE OBSERVATION</a:t>
            </a:r>
            <a:endParaRPr lang="fr-FR" sz="640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6400" b="1" dirty="0">
                <a:latin typeface="72 Light" panose="020B0303030000000003" pitchFamily="34" charset="0"/>
                <a:cs typeface="72 Light" panose="020B0303030000000003" pitchFamily="34" charset="0"/>
                <a:sym typeface="Arial"/>
              </a:rPr>
              <a:t>Challenge: </a:t>
            </a:r>
            <a:r>
              <a:rPr lang="fr-FR" sz="6400" dirty="0">
                <a:latin typeface="72 Light" panose="020B0303030000000003" pitchFamily="34" charset="0"/>
                <a:cs typeface="72 Light" panose="020B0303030000000003" pitchFamily="34" charset="0"/>
                <a:sym typeface="Arial"/>
              </a:rPr>
              <a:t>Coastal Resilience</a:t>
            </a:r>
            <a:r>
              <a:rPr lang="fr-FR" sz="6400" b="1"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fr-FR" sz="6400" b="1" dirty="0">
                <a:latin typeface="72 Light" panose="020B0303030000000003" pitchFamily="34" charset="0"/>
                <a:cs typeface="72 Light" panose="020B0303030000000003" pitchFamily="34" charset="0"/>
                <a:sym typeface="Arial"/>
              </a:rPr>
              <a:t>Institution: INCOIS,</a:t>
            </a:r>
            <a:r>
              <a:rPr lang="en-IN" sz="6400" dirty="0">
                <a:latin typeface="Arial" panose="020B0604020202020204" pitchFamily="34" charset="0"/>
                <a:ea typeface="DengXian" panose="02010600030101010101" pitchFamily="2" charset="-122"/>
                <a:sym typeface="Arial"/>
              </a:rPr>
              <a:t> University College London (UCL), London and Indian National Centre </a:t>
            </a:r>
          </a:p>
          <a:p>
            <a:pPr marL="304792" indent="-304792" defTabSz="1219170">
              <a:spcBef>
                <a:spcPts val="1333"/>
              </a:spcBef>
              <a:defRPr/>
            </a:pPr>
            <a:r>
              <a:rPr lang="en-US" sz="6400" b="1" dirty="0">
                <a:latin typeface="72 Light" panose="020B0303030000000003" pitchFamily="34" charset="0"/>
                <a:cs typeface="72 Light" panose="020B0303030000000003" pitchFamily="34" charset="0"/>
                <a:sym typeface="Arial"/>
              </a:rPr>
              <a:t>Host: ODTP</a:t>
            </a:r>
          </a:p>
          <a:p>
            <a:pPr marL="0" indent="-304792" defTabSz="1219170">
              <a:spcBef>
                <a:spcPts val="0"/>
              </a:spcBef>
              <a:buClr>
                <a:srgbClr val="000000"/>
              </a:buClr>
            </a:pPr>
            <a:r>
              <a:rPr lang="en-US" sz="6400" b="1" dirty="0">
                <a:latin typeface="72 Light" panose="020B0303030000000003" pitchFamily="34" charset="0"/>
                <a:cs typeface="72 Light" panose="020B0303030000000003" pitchFamily="34" charset="0"/>
                <a:sym typeface="Arial"/>
              </a:rPr>
              <a:t>Lead</a:t>
            </a:r>
            <a:r>
              <a:rPr lang="en-US" sz="6400" dirty="0">
                <a:latin typeface="72 Light" panose="020B0303030000000003" pitchFamily="34" charset="0"/>
                <a:cs typeface="72 Light" panose="020B0303030000000003" pitchFamily="34" charset="0"/>
                <a:sym typeface="Arial"/>
              </a:rPr>
              <a:t>: Srinivas Kumar?</a:t>
            </a:r>
            <a:endParaRPr lang="en-US" sz="6400" b="1" dirty="0">
              <a:latin typeface="72 Light" panose="020B0303030000000003" pitchFamily="34" charset="0"/>
              <a:ea typeface="DengXian" panose="02010600030101010101" pitchFamily="2" charset="-122"/>
              <a:cs typeface="72 Light" panose="020B0303030000000003" pitchFamily="34" charset="0"/>
              <a:sym typeface="Arial"/>
            </a:endParaRPr>
          </a:p>
          <a:p>
            <a:pPr marL="304792" indent="-304792" defTabSz="1219170">
              <a:spcBef>
                <a:spcPts val="1333"/>
              </a:spcBef>
              <a:defRPr/>
            </a:pPr>
            <a:r>
              <a:rPr lang="fr-FR" sz="6400" b="1" dirty="0">
                <a:latin typeface="72 Light" panose="020B0303030000000003" pitchFamily="34" charset="0"/>
                <a:cs typeface="72 Light" panose="020B0303030000000003" pitchFamily="34" charset="0"/>
                <a:sym typeface="Arial"/>
              </a:rPr>
              <a:t>Country</a:t>
            </a:r>
            <a:r>
              <a:rPr lang="fr-FR" sz="6400" dirty="0">
                <a:latin typeface="72 Light" panose="020B0303030000000003" pitchFamily="34" charset="0"/>
                <a:cs typeface="72 Light" panose="020B0303030000000003" pitchFamily="34" charset="0"/>
                <a:sym typeface="Arial"/>
              </a:rPr>
              <a:t>: </a:t>
            </a:r>
            <a:r>
              <a:rPr lang="fr-FR" sz="6400" dirty="0" err="1">
                <a:latin typeface="72 Light" panose="020B0303030000000003" pitchFamily="34" charset="0"/>
                <a:cs typeface="72 Light" panose="020B0303030000000003" pitchFamily="34" charset="0"/>
                <a:sym typeface="Arial"/>
              </a:rPr>
              <a:t>India</a:t>
            </a:r>
            <a:endParaRPr lang="fr-FR" sz="640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6400" dirty="0">
                <a:latin typeface="72 Light" panose="020B0303030000000003" pitchFamily="34" charset="0"/>
                <a:cs typeface="72 Light" panose="020B0303030000000003" pitchFamily="34" charset="0"/>
                <a:sym typeface="Arial"/>
              </a:rPr>
              <a:t>Budget:5959835</a:t>
            </a:r>
          </a:p>
          <a:p>
            <a:pPr marL="304792" indent="-304792" defTabSz="1219170">
              <a:spcBef>
                <a:spcPts val="1333"/>
              </a:spcBef>
              <a:defRPr/>
            </a:pPr>
            <a:r>
              <a:rPr lang="fr-FR" sz="6400" b="1" dirty="0" err="1">
                <a:latin typeface="72 Light" panose="020B0303030000000003" pitchFamily="34" charset="0"/>
                <a:cs typeface="72 Light" panose="020B0303030000000003" pitchFamily="34" charset="0"/>
                <a:sym typeface="Arial"/>
              </a:rPr>
              <a:t>Summary</a:t>
            </a:r>
            <a:r>
              <a:rPr lang="fr-FR" sz="6400" b="1"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en-IN" sz="6400" kern="100" dirty="0">
                <a:latin typeface="Arial" panose="020B0604020202020204" pitchFamily="34" charset="0"/>
                <a:ea typeface="DengXian" panose="02010600030101010101" pitchFamily="2" charset="-122"/>
                <a:cs typeface="Arial" panose="020B0604020202020204" pitchFamily="34" charset="0"/>
                <a:sym typeface="Arial"/>
              </a:rPr>
              <a:t>This proposed initiative, the “INCOIS Submarine Cabled Multi-Parameter Observatory (ISCO)”, aims to undertake long-term observation of various oceanographic and geophysical parameters for climate research as well as operational applications related to tsunami and storm surge early warning system.  The ISCO project is designed to include the installation of a submarine cable approximately 150 km in length, situated west of </a:t>
            </a:r>
            <a:r>
              <a:rPr lang="en-IN" sz="6400" kern="100" dirty="0" err="1">
                <a:latin typeface="Arial" panose="020B0604020202020204" pitchFamily="34" charset="0"/>
                <a:ea typeface="DengXian" panose="02010600030101010101" pitchFamily="2" charset="-122"/>
                <a:cs typeface="Arial" panose="020B0604020202020204" pitchFamily="34" charset="0"/>
                <a:sym typeface="Arial"/>
              </a:rPr>
              <a:t>Wandoor</a:t>
            </a:r>
            <a:r>
              <a:rPr lang="en-IN" sz="6400" kern="100" dirty="0">
                <a:latin typeface="Arial" panose="020B0604020202020204" pitchFamily="34" charset="0"/>
                <a:ea typeface="DengXian" panose="02010600030101010101" pitchFamily="2" charset="-122"/>
                <a:cs typeface="Arial" panose="020B0604020202020204" pitchFamily="34" charset="0"/>
                <a:sym typeface="Arial"/>
              </a:rPr>
              <a:t> in the Andaman &amp; Nicobar Islands. The infrastructure will comprise two science nodes along the cable, equipped with oceanographic and geophysical sensors positioned at water depths ranging from 2000 to 2500 meters. Additionally, a landing station will be established at the INCOIS observatory in </a:t>
            </a:r>
            <a:r>
              <a:rPr lang="en-IN" sz="6400" kern="100" dirty="0" err="1">
                <a:latin typeface="Arial" panose="020B0604020202020204" pitchFamily="34" charset="0"/>
                <a:ea typeface="DengXian" panose="02010600030101010101" pitchFamily="2" charset="-122"/>
                <a:cs typeface="Arial" panose="020B0604020202020204" pitchFamily="34" charset="0"/>
                <a:sym typeface="Arial"/>
              </a:rPr>
              <a:t>Wandoor</a:t>
            </a:r>
            <a:r>
              <a:rPr lang="en-IN" sz="6400" kern="100" dirty="0">
                <a:latin typeface="Arial" panose="020B0604020202020204" pitchFamily="34" charset="0"/>
                <a:ea typeface="DengXian" panose="02010600030101010101" pitchFamily="2" charset="-122"/>
                <a:cs typeface="Arial" panose="020B0604020202020204" pitchFamily="34" charset="0"/>
                <a:sym typeface="Arial"/>
              </a:rPr>
              <a:t>, with a control </a:t>
            </a:r>
            <a:r>
              <a:rPr lang="en-IN" sz="6400" kern="100" dirty="0" err="1">
                <a:latin typeface="Arial" panose="020B0604020202020204" pitchFamily="34" charset="0"/>
                <a:ea typeface="DengXian" panose="02010600030101010101" pitchFamily="2" charset="-122"/>
                <a:cs typeface="Arial" panose="020B0604020202020204" pitchFamily="34" charset="0"/>
                <a:sym typeface="Arial"/>
              </a:rPr>
              <a:t>center</a:t>
            </a:r>
            <a:r>
              <a:rPr lang="en-IN" sz="6400" kern="100" dirty="0">
                <a:latin typeface="Arial" panose="020B0604020202020204" pitchFamily="34" charset="0"/>
                <a:ea typeface="DengXian" panose="02010600030101010101" pitchFamily="2" charset="-122"/>
                <a:cs typeface="Arial" panose="020B0604020202020204" pitchFamily="34" charset="0"/>
                <a:sym typeface="Arial"/>
              </a:rPr>
              <a:t> for real-time data acquisition and monitoring at the INCOIS headquarters in Hyderabad. This observatory is expected to play a transformative role in understanding the dynamic processes occurring in the ocean, particularly in relation to seismic activity and its potential to trigger tsunamis. As INCOIS being the lead implementing agency for this project, we are keen to explore opportunities for collaboration and seek endorsement from international bodies such as the UNESCO-IOC. We believe that such partnerships will be instrumental in leveraging global expertise and ensuring the successful implementation and operation of this observatory. Also, we would like to take your consent before applying for the opportunity of Ocean Decade endorsement for the ISCO. Upon your positive feedback, we can proceed towards the formal submission of the request to be endorsed. </a:t>
            </a:r>
            <a:endParaRPr lang="fr-FR" sz="6400" b="1"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6400" b="1" dirty="0">
                <a:latin typeface="72 Light" panose="020B0303030000000003" pitchFamily="34" charset="0"/>
                <a:cs typeface="72 Light" panose="020B0303030000000003" pitchFamily="34" charset="0"/>
                <a:sym typeface="Arial"/>
              </a:rPr>
              <a:t>Start and End:</a:t>
            </a:r>
            <a:r>
              <a:rPr lang="en-US" sz="6400" b="1" dirty="0">
                <a:latin typeface="Liberation Sans"/>
                <a:sym typeface="Arial"/>
              </a:rPr>
              <a:t>,   </a:t>
            </a:r>
            <a:r>
              <a:rPr lang="en-US" sz="6400" dirty="0">
                <a:latin typeface="Liberation Sans"/>
                <a:sym typeface="Arial"/>
              </a:rPr>
              <a:t>4 years</a:t>
            </a:r>
            <a:endParaRPr lang="fr-FR" sz="6400"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6400" b="1" dirty="0">
                <a:latin typeface="72 Light" panose="020B0303030000000003" pitchFamily="34" charset="0"/>
                <a:cs typeface="72 Light" panose="020B0303030000000003" pitchFamily="34" charset="0"/>
                <a:sym typeface="Arial"/>
              </a:rPr>
              <a:t>Basin</a:t>
            </a:r>
            <a:r>
              <a:rPr lang="fr-FR" sz="6400" dirty="0">
                <a:latin typeface="72 Light" panose="020B0303030000000003" pitchFamily="34" charset="0"/>
                <a:cs typeface="72 Light" panose="020B0303030000000003" pitchFamily="34" charset="0"/>
                <a:sym typeface="Arial"/>
              </a:rPr>
              <a:t>: N-</a:t>
            </a:r>
            <a:r>
              <a:rPr lang="fr-FR" sz="6400" dirty="0" err="1">
                <a:latin typeface="72 Light" panose="020B0303030000000003" pitchFamily="34" charset="0"/>
                <a:cs typeface="72 Light" panose="020B0303030000000003" pitchFamily="34" charset="0"/>
                <a:sym typeface="Arial"/>
              </a:rPr>
              <a:t>Indian</a:t>
            </a:r>
            <a:r>
              <a:rPr lang="fr-FR" sz="6400" dirty="0">
                <a:latin typeface="72 Light" panose="020B0303030000000003" pitchFamily="34" charset="0"/>
                <a:cs typeface="72 Light" panose="020B0303030000000003" pitchFamily="34" charset="0"/>
                <a:sym typeface="Arial"/>
              </a:rPr>
              <a:t> Ocean</a:t>
            </a:r>
          </a:p>
          <a:p>
            <a:pPr marL="304792" indent="-304792" defTabSz="1219170">
              <a:spcBef>
                <a:spcPts val="1333"/>
              </a:spcBef>
              <a:defRPr/>
            </a:pPr>
            <a:endParaRPr lang="fr-FR" sz="3733" dirty="0">
              <a:solidFill>
                <a:srgbClr val="FFFFFF"/>
              </a:solidFill>
              <a:latin typeface="Calibri" panose="020F0502020204030204"/>
              <a:sym typeface="Arial"/>
            </a:endParaRPr>
          </a:p>
        </p:txBody>
      </p:sp>
    </p:spTree>
    <p:extLst>
      <p:ext uri="{BB962C8B-B14F-4D97-AF65-F5344CB8AC3E}">
        <p14:creationId xmlns:p14="http://schemas.microsoft.com/office/powerpoint/2010/main" val="1639626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05467" y="556577"/>
            <a:ext cx="10420199" cy="5657092"/>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fr-FR" sz="7466" b="1" dirty="0">
                <a:solidFill>
                  <a:srgbClr val="0070C0"/>
                </a:solidFill>
                <a:latin typeface="72 Light" panose="020B0303030000000003" pitchFamily="34" charset="0"/>
                <a:cs typeface="72 Light" panose="020B0303030000000003" pitchFamily="34" charset="0"/>
                <a:sym typeface="Arial"/>
              </a:rPr>
              <a:t>Project (6) : </a:t>
            </a:r>
            <a:r>
              <a:rPr lang="en-IN" sz="7466" b="1" kern="100" dirty="0">
                <a:solidFill>
                  <a:srgbClr val="0070C0"/>
                </a:solidFill>
                <a:latin typeface="Arial" panose="020B0604020202020204" pitchFamily="34" charset="0"/>
                <a:ea typeface="DengXian" panose="02010600030101010101" pitchFamily="2" charset="-122"/>
                <a:cs typeface="Arial" panose="020B0604020202020204" pitchFamily="34" charset="0"/>
                <a:sym typeface="Arial"/>
              </a:rPr>
              <a:t>Tsunami Ready Odisha (TRO)</a:t>
            </a:r>
            <a:endParaRPr lang="fr-FR" sz="7466" b="1" dirty="0">
              <a:solidFill>
                <a:srgbClr val="0070C0"/>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FOCUS: </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RISK KNOWLEDGE, PREPARDENESS AND RESPONSE/ CAPACITY DEVELOPMENT </a:t>
            </a:r>
            <a:endParaRPr lang="fr-FR" sz="7466" b="1"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Challenge: </a:t>
            </a:r>
            <a:r>
              <a:rPr lang="fr-FR" sz="7466" dirty="0">
                <a:latin typeface="72 Light" panose="020B0303030000000003" pitchFamily="34" charset="0"/>
                <a:cs typeface="72 Light" panose="020B0303030000000003" pitchFamily="34" charset="0"/>
                <a:sym typeface="Arial"/>
              </a:rPr>
              <a:t>Coastal Resilience</a:t>
            </a:r>
            <a:r>
              <a:rPr lang="fr-FR" sz="7466" b="1"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Institution: INCOIS</a:t>
            </a:r>
          </a:p>
          <a:p>
            <a:pPr marL="304792" indent="-304792" defTabSz="1219170">
              <a:spcBef>
                <a:spcPts val="1333"/>
              </a:spcBef>
              <a:defRPr/>
            </a:pPr>
            <a:r>
              <a:rPr lang="en-US" sz="7466" b="1" dirty="0">
                <a:latin typeface="72 Light" panose="020B0303030000000003" pitchFamily="34" charset="0"/>
                <a:cs typeface="72 Light" panose="020B0303030000000003" pitchFamily="34" charset="0"/>
                <a:sym typeface="Arial"/>
              </a:rPr>
              <a:t>Host: ODTP</a:t>
            </a:r>
          </a:p>
          <a:p>
            <a:pPr marL="304792" indent="-304792" defTabSz="1219170">
              <a:spcBef>
                <a:spcPts val="1333"/>
              </a:spcBef>
              <a:defRPr/>
            </a:pPr>
            <a:r>
              <a:rPr lang="en-US" sz="7466" b="1" dirty="0">
                <a:latin typeface="72 Light" panose="020B0303030000000003" pitchFamily="34" charset="0"/>
                <a:cs typeface="72 Light" panose="020B0303030000000003" pitchFamily="34" charset="0"/>
                <a:sym typeface="Arial"/>
              </a:rPr>
              <a:t>Lead</a:t>
            </a:r>
            <a:r>
              <a:rPr lang="en-US" sz="7466" dirty="0">
                <a:latin typeface="72 Light" panose="020B0303030000000003" pitchFamily="34" charset="0"/>
                <a:cs typeface="72 Light" panose="020B0303030000000003" pitchFamily="34" charset="0"/>
                <a:sym typeface="Arial"/>
              </a:rPr>
              <a:t>: Srinivas Kumar?</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Country</a:t>
            </a:r>
            <a:r>
              <a:rPr lang="fr-FR" sz="7466" dirty="0">
                <a:latin typeface="72 Light" panose="020B0303030000000003" pitchFamily="34" charset="0"/>
                <a:cs typeface="72 Light" panose="020B0303030000000003" pitchFamily="34" charset="0"/>
                <a:sym typeface="Arial"/>
              </a:rPr>
              <a:t>: </a:t>
            </a:r>
            <a:r>
              <a:rPr lang="fr-FR" sz="7466" dirty="0" err="1">
                <a:latin typeface="72 Light" panose="020B0303030000000003" pitchFamily="34" charset="0"/>
                <a:cs typeface="72 Light" panose="020B0303030000000003" pitchFamily="34" charset="0"/>
                <a:sym typeface="Arial"/>
              </a:rPr>
              <a:t>India</a:t>
            </a:r>
            <a:endParaRPr lang="fr-FR" sz="7466"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Budget: 67335</a:t>
            </a:r>
          </a:p>
          <a:p>
            <a:pPr marL="304792" indent="-304792" defTabSz="1219170">
              <a:spcBef>
                <a:spcPts val="1333"/>
              </a:spcBef>
              <a:defRPr/>
            </a:pPr>
            <a:r>
              <a:rPr lang="fr-FR" sz="7466" b="1" dirty="0" err="1">
                <a:latin typeface="72 Light" panose="020B0303030000000003" pitchFamily="34" charset="0"/>
                <a:cs typeface="72 Light" panose="020B0303030000000003" pitchFamily="34" charset="0"/>
                <a:sym typeface="Arial"/>
              </a:rPr>
              <a:t>Summary</a:t>
            </a:r>
            <a:r>
              <a:rPr lang="fr-FR" sz="7466" b="1" dirty="0">
                <a:latin typeface="72 Light" panose="020B0303030000000003" pitchFamily="34" charset="0"/>
                <a:cs typeface="72 Light" panose="020B0303030000000003" pitchFamily="34" charset="0"/>
                <a:sym typeface="Arial"/>
              </a:rPr>
              <a:t>: </a:t>
            </a:r>
            <a:r>
              <a:rPr lang="en-IN" sz="7466" kern="100" dirty="0">
                <a:latin typeface="72 Light" panose="020B0303030000000003" pitchFamily="34" charset="0"/>
                <a:ea typeface="DengXian" panose="02010600030101010101" pitchFamily="2" charset="-122"/>
                <a:cs typeface="72 Light" panose="020B0303030000000003" pitchFamily="34" charset="0"/>
                <a:sym typeface="Arial"/>
              </a:rPr>
              <a:t>Focusing on fully on “Tsunami Ready Recognition Programme” implementation in all coastal villages of Odisha, TRO is fully aligned with the Ocean Decade Tsunami Program (ODTP, UN-31), by emphasizing community resilience, multi-hazard early warning system and integration of scientific knowledge into practical applications for coastal protection. Working in close synergy with IOC-UNESCO’s ICG/IOTWMS and IOTIC, these members play key role in participatory approach for advising on implementation, ensuring that the project’s objectives are closely aligned with the IOC initiatives. The primary objective of this initiative is to improve the preparedness of coastal communities in Odisha, ensuring they are well-equipped to respond to tsunami risks and reduce potential losses. Through participatory methods and local involvement, Odisha State Disaster Management Authority (OSDMA), in coordination with INCOIS, is implementing the TRRP in all coastal villages of Odisha.</a:t>
            </a:r>
            <a:endParaRPr lang="fr-FR" sz="7466"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Start and End:? </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Basin</a:t>
            </a:r>
            <a:r>
              <a:rPr lang="fr-FR" sz="7466" dirty="0">
                <a:latin typeface="72 Light" panose="020B0303030000000003" pitchFamily="34" charset="0"/>
                <a:cs typeface="72 Light" panose="020B0303030000000003" pitchFamily="34" charset="0"/>
                <a:sym typeface="Arial"/>
              </a:rPr>
              <a:t>: </a:t>
            </a:r>
            <a:r>
              <a:rPr lang="fr-FR" sz="7466" dirty="0" err="1">
                <a:latin typeface="72 Light" panose="020B0303030000000003" pitchFamily="34" charset="0"/>
                <a:cs typeface="72 Light" panose="020B0303030000000003" pitchFamily="34" charset="0"/>
                <a:sym typeface="Arial"/>
              </a:rPr>
              <a:t>Indian</a:t>
            </a:r>
            <a:r>
              <a:rPr lang="fr-FR" sz="7466" dirty="0">
                <a:latin typeface="72 Light" panose="020B0303030000000003" pitchFamily="34" charset="0"/>
                <a:cs typeface="72 Light" panose="020B0303030000000003" pitchFamily="34" charset="0"/>
                <a:sym typeface="Arial"/>
              </a:rPr>
              <a:t> Ocean</a:t>
            </a:r>
          </a:p>
          <a:p>
            <a:pPr marL="304792" indent="-304792" defTabSz="1219170">
              <a:spcBef>
                <a:spcPts val="1333"/>
              </a:spcBef>
              <a:defRPr/>
            </a:pPr>
            <a:endParaRPr lang="fr-FR" sz="8533" dirty="0">
              <a:solidFill>
                <a:srgbClr val="FFFFFF"/>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endParaRPr lang="fr-FR" sz="3733" dirty="0">
              <a:solidFill>
                <a:srgbClr val="FFFFFF"/>
              </a:solidFill>
              <a:latin typeface="Calibri" panose="020F0502020204030204"/>
              <a:sym typeface="Arial"/>
            </a:endParaRPr>
          </a:p>
        </p:txBody>
      </p:sp>
    </p:spTree>
    <p:extLst>
      <p:ext uri="{BB962C8B-B14F-4D97-AF65-F5344CB8AC3E}">
        <p14:creationId xmlns:p14="http://schemas.microsoft.com/office/powerpoint/2010/main" val="357790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759122" y="556576"/>
            <a:ext cx="10420199" cy="5657092"/>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fr-FR" sz="7466" b="1" dirty="0">
                <a:solidFill>
                  <a:srgbClr val="0070C0"/>
                </a:solidFill>
                <a:latin typeface="72 Light" panose="020B0303030000000003" pitchFamily="34" charset="0"/>
                <a:cs typeface="72 Light" panose="020B0303030000000003" pitchFamily="34" charset="0"/>
                <a:sym typeface="Arial"/>
              </a:rPr>
              <a:t>PROJECT (7) : </a:t>
            </a:r>
            <a:r>
              <a:rPr lang="en-US" sz="7466" b="1" dirty="0">
                <a:solidFill>
                  <a:srgbClr val="0070C0"/>
                </a:solidFill>
                <a:latin typeface="72 Light" panose="020B0303030000000003" pitchFamily="34" charset="0"/>
                <a:cs typeface="72 Light" panose="020B0303030000000003" pitchFamily="34" charset="0"/>
                <a:sym typeface="Arial"/>
              </a:rPr>
              <a:t>PEOPLE CENTRED TSUNAMI EARLY WARNING FOR INDIA</a:t>
            </a:r>
            <a:endParaRPr lang="fr-FR" sz="7466" b="1" dirty="0">
              <a:solidFill>
                <a:srgbClr val="0070C0"/>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FOCUS: </a:t>
            </a:r>
            <a:r>
              <a:rPr lang="en-US" sz="7466" dirty="0">
                <a:latin typeface="Liberation Sans"/>
                <a:ea typeface="DengXian" panose="02010600030101010101" pitchFamily="2" charset="-122"/>
                <a:cs typeface="Arial" panose="020B0604020202020204" pitchFamily="34" charset="0"/>
                <a:sym typeface="Arial"/>
              </a:rPr>
              <a:t>RISK KNOWLEDGE, MONITORING AND DETECTION, WARNING &amp; DESSIMINATION, PREPAREDNESS AND RESPONSE–CAPACITY DEVELOPMENT </a:t>
            </a:r>
            <a:endParaRPr lang="fr-FR" sz="7466" b="1"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Challenge: </a:t>
            </a:r>
            <a:r>
              <a:rPr lang="fr-FR" sz="7466" dirty="0">
                <a:latin typeface="72 Light" panose="020B0303030000000003" pitchFamily="34" charset="0"/>
                <a:cs typeface="72 Light" panose="020B0303030000000003" pitchFamily="34" charset="0"/>
                <a:sym typeface="Arial"/>
              </a:rPr>
              <a:t>Coastal Resilience</a:t>
            </a:r>
            <a:r>
              <a:rPr lang="fr-FR" sz="7466" b="1"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Institution: INCOIS</a:t>
            </a:r>
          </a:p>
          <a:p>
            <a:pPr marL="304792" indent="-304792" defTabSz="1219170">
              <a:spcBef>
                <a:spcPts val="1333"/>
              </a:spcBef>
              <a:defRPr/>
            </a:pPr>
            <a:r>
              <a:rPr lang="en-US" sz="7466" b="1" dirty="0">
                <a:latin typeface="72 Light" panose="020B0303030000000003" pitchFamily="34" charset="0"/>
                <a:cs typeface="72 Light" panose="020B0303030000000003" pitchFamily="34" charset="0"/>
                <a:sym typeface="Arial"/>
              </a:rPr>
              <a:t>Host: ODTP</a:t>
            </a:r>
          </a:p>
          <a:p>
            <a:pPr marL="304792" indent="-304792" defTabSz="1219170">
              <a:spcBef>
                <a:spcPts val="1333"/>
              </a:spcBef>
              <a:defRPr/>
            </a:pPr>
            <a:r>
              <a:rPr lang="en-US" sz="7466" b="1" dirty="0">
                <a:latin typeface="72 Light" panose="020B0303030000000003" pitchFamily="34" charset="0"/>
                <a:cs typeface="72 Light" panose="020B0303030000000003" pitchFamily="34" charset="0"/>
                <a:sym typeface="Arial"/>
              </a:rPr>
              <a:t>Lead</a:t>
            </a:r>
            <a:r>
              <a:rPr lang="en-US" sz="7466" dirty="0">
                <a:latin typeface="72 Light" panose="020B0303030000000003" pitchFamily="34" charset="0"/>
                <a:cs typeface="72 Light" panose="020B0303030000000003" pitchFamily="34" charset="0"/>
                <a:sym typeface="Arial"/>
              </a:rPr>
              <a:t>: Srinivas Kumar</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Country</a:t>
            </a:r>
            <a:r>
              <a:rPr lang="fr-FR" sz="7466" dirty="0">
                <a:latin typeface="72 Light" panose="020B0303030000000003" pitchFamily="34" charset="0"/>
                <a:cs typeface="72 Light" panose="020B0303030000000003" pitchFamily="34" charset="0"/>
                <a:sym typeface="Arial"/>
              </a:rPr>
              <a:t>: </a:t>
            </a:r>
            <a:r>
              <a:rPr lang="fr-FR" sz="7466" dirty="0" err="1">
                <a:latin typeface="72 Light" panose="020B0303030000000003" pitchFamily="34" charset="0"/>
                <a:cs typeface="72 Light" panose="020B0303030000000003" pitchFamily="34" charset="0"/>
                <a:sym typeface="Arial"/>
              </a:rPr>
              <a:t>India</a:t>
            </a:r>
            <a:endParaRPr lang="fr-FR" sz="7466"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Budget: </a:t>
            </a:r>
            <a:r>
              <a:rPr lang="fr-FR" sz="7466" dirty="0">
                <a:latin typeface="72 Light" panose="020B0303030000000003" pitchFamily="34" charset="0"/>
                <a:cs typeface="72 Light" panose="020B0303030000000003" pitchFamily="34" charset="0"/>
                <a:sym typeface="Arial"/>
              </a:rPr>
              <a:t>2840150</a:t>
            </a:r>
          </a:p>
          <a:p>
            <a:pPr marL="304792" indent="-304792" defTabSz="1219170">
              <a:spcBef>
                <a:spcPts val="1333"/>
              </a:spcBef>
              <a:defRPr/>
            </a:pPr>
            <a:r>
              <a:rPr lang="fr-FR" sz="7466" b="1" dirty="0" err="1">
                <a:latin typeface="72 Light" panose="020B0303030000000003" pitchFamily="34" charset="0"/>
                <a:cs typeface="72 Light" panose="020B0303030000000003" pitchFamily="34" charset="0"/>
                <a:sym typeface="Arial"/>
              </a:rPr>
              <a:t>Summary</a:t>
            </a:r>
            <a:r>
              <a:rPr lang="fr-FR" sz="7466" b="1" dirty="0">
                <a:latin typeface="72 Light" panose="020B0303030000000003" pitchFamily="34" charset="0"/>
                <a:cs typeface="72 Light" panose="020B0303030000000003" pitchFamily="34" charset="0"/>
                <a:sym typeface="Arial"/>
              </a:rPr>
              <a:t>: </a:t>
            </a:r>
            <a:r>
              <a:rPr lang="en-US" sz="7200" dirty="0">
                <a:latin typeface="72 Light" panose="020B0303030000000003" pitchFamily="34" charset="0"/>
                <a:cs typeface="72 Light" panose="020B0303030000000003" pitchFamily="34" charset="0"/>
                <a:sym typeface="Arial"/>
              </a:rPr>
              <a:t>The United Nations has called for global coverage of early warning systems, recognizing tsunamis as among the deadliest natural disasters. The objectives of PCTWIN are aligned with the pillars of people </a:t>
            </a:r>
            <a:r>
              <a:rPr lang="en-US" sz="7200" dirty="0" err="1">
                <a:latin typeface="72 Light" panose="020B0303030000000003" pitchFamily="34" charset="0"/>
                <a:cs typeface="72 Light" panose="020B0303030000000003" pitchFamily="34" charset="0"/>
                <a:sym typeface="Arial"/>
              </a:rPr>
              <a:t>centred</a:t>
            </a:r>
            <a:r>
              <a:rPr lang="en-US" sz="7200" dirty="0">
                <a:latin typeface="72 Light" panose="020B0303030000000003" pitchFamily="34" charset="0"/>
                <a:cs typeface="72 Light" panose="020B0303030000000003" pitchFamily="34" charset="0"/>
                <a:sym typeface="Arial"/>
              </a:rPr>
              <a:t> early warning: improving disaster risk knowledge; improved detection, observation, and forecasting; advancements in communication; increased preparedness. It advances the research through creating knowledge base of tsunamigenic sources in the Indian Ocean, rapid source characterization by incorporating geodetic data and promoting forecast towards Probabilistic Tsunami Forecasting. It also focuses on inclusive and participatory methods for increasing community preparedness. This is facilitated by synergies with UNESCO initiatives in the Indian Ocean region such as the Tsunami Ready. It complements the Tsunami ready indicators by introducing markers measuring the inclusivity of the tsunami response plans devised by the local communities and engagement of the private sector</a:t>
            </a:r>
            <a:r>
              <a:rPr lang="en-US" sz="7466" dirty="0">
                <a:latin typeface="72 Light" panose="020B0303030000000003" pitchFamily="34" charset="0"/>
                <a:cs typeface="72 Light" panose="020B0303030000000003" pitchFamily="34" charset="0"/>
                <a:sym typeface="Arial"/>
              </a:rPr>
              <a:t>.</a:t>
            </a:r>
            <a:endParaRPr lang="fr-FR" sz="7466" dirty="0">
              <a:latin typeface="72 Light" panose="020B0303030000000003" pitchFamily="34" charset="0"/>
              <a:cs typeface="72 Light" panose="020B0303030000000003" pitchFamily="34" charset="0"/>
              <a:sym typeface="Arial"/>
            </a:endParaRPr>
          </a:p>
          <a:p>
            <a:pPr marL="0" indent="-304792" algn="just" defTabSz="1219170">
              <a:lnSpc>
                <a:spcPct val="115000"/>
              </a:lnSpc>
              <a:spcBef>
                <a:spcPts val="0"/>
              </a:spcBef>
              <a:spcAft>
                <a:spcPts val="1067"/>
              </a:spcAft>
              <a:buClr>
                <a:srgbClr val="000000"/>
              </a:buClr>
            </a:pPr>
            <a:r>
              <a:rPr lang="fr-FR" sz="7466" b="1" dirty="0">
                <a:latin typeface="72 Light" panose="020B0303030000000003" pitchFamily="34" charset="0"/>
                <a:cs typeface="72 Light" panose="020B0303030000000003" pitchFamily="34" charset="0"/>
                <a:sym typeface="Arial"/>
              </a:rPr>
              <a:t>Start and End:15.02.2024- 15.02..2028 </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Basin</a:t>
            </a:r>
            <a:r>
              <a:rPr lang="fr-FR" sz="7466" dirty="0">
                <a:latin typeface="72 Light" panose="020B0303030000000003" pitchFamily="34" charset="0"/>
                <a:cs typeface="72 Light" panose="020B0303030000000003" pitchFamily="34" charset="0"/>
                <a:sym typeface="Arial"/>
              </a:rPr>
              <a:t>: </a:t>
            </a:r>
            <a:r>
              <a:rPr lang="fr-FR" sz="7466" dirty="0" err="1">
                <a:latin typeface="72 Light" panose="020B0303030000000003" pitchFamily="34" charset="0"/>
                <a:cs typeface="72 Light" panose="020B0303030000000003" pitchFamily="34" charset="0"/>
                <a:sym typeface="Arial"/>
              </a:rPr>
              <a:t>Indian</a:t>
            </a:r>
            <a:r>
              <a:rPr lang="fr-FR" sz="7466" dirty="0">
                <a:latin typeface="72 Light" panose="020B0303030000000003" pitchFamily="34" charset="0"/>
                <a:cs typeface="72 Light" panose="020B0303030000000003" pitchFamily="34" charset="0"/>
                <a:sym typeface="Arial"/>
              </a:rPr>
              <a:t> Ocean</a:t>
            </a:r>
          </a:p>
          <a:p>
            <a:pPr marL="304792" indent="-304792" defTabSz="1219170">
              <a:spcBef>
                <a:spcPts val="1333"/>
              </a:spcBef>
              <a:defRPr/>
            </a:pPr>
            <a:endParaRPr lang="fr-FR" sz="8533" dirty="0">
              <a:solidFill>
                <a:srgbClr val="FFFFFF"/>
              </a:solidFill>
              <a:latin typeface="72 Light" panose="020B0303030000000003" pitchFamily="34" charset="0"/>
              <a:cs typeface="72 Light" panose="020B0303030000000003" pitchFamily="34" charset="0"/>
              <a:sym typeface="Arial"/>
            </a:endParaRPr>
          </a:p>
          <a:p>
            <a:pPr marL="304792" indent="-304792" defTabSz="1219170">
              <a:spcBef>
                <a:spcPts val="1333"/>
              </a:spcBef>
              <a:defRPr/>
            </a:pPr>
            <a:endParaRPr lang="fr-FR" sz="3733" dirty="0">
              <a:solidFill>
                <a:srgbClr val="FFFFFF"/>
              </a:solidFill>
              <a:latin typeface="Calibri" panose="020F0502020204030204"/>
              <a:sym typeface="Arial"/>
            </a:endParaRPr>
          </a:p>
        </p:txBody>
      </p:sp>
    </p:spTree>
    <p:extLst>
      <p:ext uri="{BB962C8B-B14F-4D97-AF65-F5344CB8AC3E}">
        <p14:creationId xmlns:p14="http://schemas.microsoft.com/office/powerpoint/2010/main" val="300258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grpSp>
        <p:nvGrpSpPr>
          <p:cNvPr id="1367" name="Google Shape;1367;p35"/>
          <p:cNvGrpSpPr/>
          <p:nvPr/>
        </p:nvGrpSpPr>
        <p:grpSpPr>
          <a:xfrm>
            <a:off x="-8" y="-7"/>
            <a:ext cx="5497376" cy="6372237"/>
            <a:chOff x="-6" y="-5"/>
            <a:chExt cx="4123032" cy="4779178"/>
          </a:xfrm>
        </p:grpSpPr>
        <p:grpSp>
          <p:nvGrpSpPr>
            <p:cNvPr id="1368" name="Google Shape;1368;p35"/>
            <p:cNvGrpSpPr/>
            <p:nvPr/>
          </p:nvGrpSpPr>
          <p:grpSpPr>
            <a:xfrm>
              <a:off x="-6" y="-5"/>
              <a:ext cx="4123032" cy="4779178"/>
              <a:chOff x="-6" y="-5"/>
              <a:chExt cx="4123032" cy="4779178"/>
            </a:xfrm>
          </p:grpSpPr>
          <p:grpSp>
            <p:nvGrpSpPr>
              <p:cNvPr id="1369" name="Google Shape;1369;p35"/>
              <p:cNvGrpSpPr/>
              <p:nvPr/>
            </p:nvGrpSpPr>
            <p:grpSpPr>
              <a:xfrm>
                <a:off x="-6" y="-5"/>
                <a:ext cx="4123032" cy="4779178"/>
                <a:chOff x="4676125" y="459400"/>
                <a:chExt cx="1013628" cy="1174938"/>
              </a:xfrm>
            </p:grpSpPr>
            <p:sp>
              <p:nvSpPr>
                <p:cNvPr id="1370" name="Google Shape;1370;p35"/>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371;p35"/>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372;p35"/>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1373;p35"/>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4" name="Google Shape;1374;p35"/>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5" name="Google Shape;1375;p35"/>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1376;p35"/>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1377;p35"/>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1378;p35"/>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9" name="Google Shape;1379;p35"/>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0" name="Google Shape;1380;p35"/>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1381;p35"/>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2" name="Google Shape;1382;p35"/>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3" name="Google Shape;1383;p35"/>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4" name="Google Shape;1384;p35"/>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5" name="Google Shape;1385;p35"/>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6" name="Google Shape;1386;p35"/>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7" name="Google Shape;1387;p35"/>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8" name="Google Shape;1388;p35"/>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9" name="Google Shape;1389;p35"/>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0" name="Google Shape;1390;p35"/>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1" name="Google Shape;1391;p35"/>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2" name="Google Shape;1392;p35"/>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3" name="Google Shape;1393;p35"/>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4" name="Google Shape;1394;p35"/>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5" name="Google Shape;1395;p35"/>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6" name="Google Shape;1396;p35"/>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7" name="Google Shape;1397;p35"/>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8" name="Google Shape;1398;p35"/>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9" name="Google Shape;1399;p35"/>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0" name="Google Shape;1400;p35"/>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1" name="Google Shape;1401;p35"/>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2" name="Google Shape;1402;p35"/>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3" name="Google Shape;1403;p35"/>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4" name="Google Shape;1404;p35"/>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5" name="Google Shape;1405;p35"/>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6" name="Google Shape;1406;p35"/>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7" name="Google Shape;1407;p35"/>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8" name="Google Shape;1408;p35"/>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9" name="Google Shape;1409;p35"/>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0" name="Google Shape;1410;p35"/>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1" name="Google Shape;1411;p35"/>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2" name="Google Shape;1412;p35"/>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35"/>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35"/>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35"/>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6" name="Google Shape;1416;p35"/>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7" name="Google Shape;1417;p35"/>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8" name="Google Shape;1418;p35"/>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9" name="Google Shape;1419;p35"/>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0" name="Google Shape;1420;p35"/>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1" name="Google Shape;1421;p35"/>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2" name="Google Shape;1422;p35"/>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3" name="Google Shape;1423;p35"/>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4" name="Google Shape;1424;p35"/>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25" name="Google Shape;1425;p35"/>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426" name="Google Shape;1426;p35"/>
          <p:cNvGrpSpPr/>
          <p:nvPr/>
        </p:nvGrpSpPr>
        <p:grpSpPr>
          <a:xfrm>
            <a:off x="-2211" y="3835754"/>
            <a:ext cx="6514475" cy="3022239"/>
            <a:chOff x="-1658" y="2876815"/>
            <a:chExt cx="4885856" cy="2266679"/>
          </a:xfrm>
        </p:grpSpPr>
        <p:sp>
          <p:nvSpPr>
            <p:cNvPr id="1427" name="Google Shape;1427;p35"/>
            <p:cNvSpPr/>
            <p:nvPr/>
          </p:nvSpPr>
          <p:spPr>
            <a:xfrm flipH="1">
              <a:off x="-1658" y="2876815"/>
              <a:ext cx="4885856" cy="2266679"/>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8" name="Google Shape;1428;p35"/>
            <p:cNvSpPr/>
            <p:nvPr/>
          </p:nvSpPr>
          <p:spPr>
            <a:xfrm flipH="1">
              <a:off x="2943"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05467" y="556577"/>
            <a:ext cx="10420199" cy="5657092"/>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defRPr/>
            </a:pPr>
            <a:r>
              <a:rPr lang="fr-FR" sz="7466" b="1" dirty="0">
                <a:solidFill>
                  <a:srgbClr val="0070C0"/>
                </a:solidFill>
                <a:latin typeface="72 Light" panose="020B0303030000000003" pitchFamily="34" charset="0"/>
                <a:cs typeface="72 Light" panose="020B0303030000000003" pitchFamily="34" charset="0"/>
                <a:sym typeface="Arial"/>
              </a:rPr>
              <a:t>CONTRIBUTION  (1)  : </a:t>
            </a:r>
            <a:r>
              <a:rPr lang="en-US" sz="7466" dirty="0">
                <a:solidFill>
                  <a:srgbClr val="0070C0"/>
                </a:solidFill>
                <a:latin typeface="Liberation Sans"/>
                <a:ea typeface="DengXian" panose="02010600030101010101" pitchFamily="2" charset="-122"/>
                <a:cs typeface="Arial" panose="020B0604020202020204" pitchFamily="34" charset="0"/>
                <a:sym typeface="Arial"/>
              </a:rPr>
              <a:t>DEVELOPMENT OF COMPREHENSIVE TSUNAMI SOFTWARE </a:t>
            </a:r>
            <a:r>
              <a:rPr lang="en-US" sz="7466" b="1" dirty="0">
                <a:solidFill>
                  <a:srgbClr val="C00000"/>
                </a:solidFill>
                <a:latin typeface="Liberation Sans"/>
                <a:ea typeface="DengXian" panose="02010600030101010101" pitchFamily="2" charset="-122"/>
                <a:cs typeface="Arial" panose="020B0604020202020204" pitchFamily="34" charset="0"/>
                <a:sym typeface="Arial"/>
              </a:rPr>
              <a:t>(Approved 8 Jan 2025)</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FOCUS: </a:t>
            </a:r>
            <a:r>
              <a:rPr lang="en-US" sz="7466" dirty="0">
                <a:latin typeface="Liberation Sans"/>
                <a:ea typeface="DengXian" panose="02010600030101010101" pitchFamily="2" charset="-122"/>
                <a:cs typeface="Arial" panose="020B0604020202020204" pitchFamily="34" charset="0"/>
                <a:sym typeface="Arial"/>
              </a:rPr>
              <a:t>RISK KNOWLEDGE/ HAZRAD ASSESSMENT/ TOOLS</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Challenge: </a:t>
            </a:r>
            <a:r>
              <a:rPr lang="fr-FR" sz="7466" dirty="0">
                <a:latin typeface="72 Light" panose="020B0303030000000003" pitchFamily="34" charset="0"/>
                <a:cs typeface="72 Light" panose="020B0303030000000003" pitchFamily="34" charset="0"/>
                <a:sym typeface="Arial"/>
              </a:rPr>
              <a:t>Coastal Resilience</a:t>
            </a:r>
            <a:r>
              <a:rPr lang="fr-FR" sz="7466" b="1"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Institution: </a:t>
            </a:r>
            <a:r>
              <a:rPr lang="en-US" sz="7466" kern="100" dirty="0">
                <a:latin typeface="Aptos" panose="020B0004020202020204" pitchFamily="34" charset="0"/>
                <a:ea typeface="DengXian" panose="02010600030101010101" pitchFamily="2" charset="-122"/>
                <a:cs typeface="Arial" panose="020B0604020202020204" pitchFamily="34" charset="0"/>
                <a:sym typeface="Arial"/>
              </a:rPr>
              <a:t>Tokushima University</a:t>
            </a:r>
            <a:endParaRPr lang="fr-FR" sz="7466" b="1"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n-US" sz="7466" b="1" dirty="0">
                <a:latin typeface="72 Light" panose="020B0303030000000003" pitchFamily="34" charset="0"/>
                <a:cs typeface="72 Light" panose="020B0303030000000003" pitchFamily="34" charset="0"/>
                <a:sym typeface="Arial"/>
              </a:rPr>
              <a:t>Host: ODTP</a:t>
            </a:r>
          </a:p>
          <a:p>
            <a:pPr marL="0" indent="-304792" defTabSz="1219170">
              <a:spcBef>
                <a:spcPts val="0"/>
              </a:spcBef>
              <a:buClr>
                <a:srgbClr val="000000"/>
              </a:buClr>
            </a:pPr>
            <a:r>
              <a:rPr lang="en-US" sz="7466" b="1" dirty="0">
                <a:latin typeface="72 Light" panose="020B0303030000000003" pitchFamily="34" charset="0"/>
                <a:cs typeface="72 Light" panose="020B0303030000000003" pitchFamily="34" charset="0"/>
                <a:sym typeface="Arial"/>
              </a:rPr>
              <a:t>Lead</a:t>
            </a:r>
            <a:r>
              <a:rPr lang="en-US" sz="7466" dirty="0">
                <a:latin typeface="72 Light" panose="020B0303030000000003" pitchFamily="34" charset="0"/>
                <a:cs typeface="72 Light" panose="020B0303030000000003" pitchFamily="34" charset="0"/>
                <a:sym typeface="Arial"/>
              </a:rPr>
              <a:t>: </a:t>
            </a:r>
            <a:r>
              <a:rPr lang="en-US" sz="7466" b="1" dirty="0">
                <a:latin typeface="72 Light" panose="020B0303030000000003" pitchFamily="34" charset="0"/>
                <a:ea typeface="DengXian" panose="02010600030101010101" pitchFamily="2" charset="-122"/>
                <a:cs typeface="72 Light" panose="020B0303030000000003" pitchFamily="34" charset="0"/>
                <a:sym typeface="Arial"/>
              </a:rPr>
              <a:t>Toshitaka</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 </a:t>
            </a:r>
            <a:r>
              <a:rPr lang="en-US" sz="7466" b="1" dirty="0">
                <a:latin typeface="72 Light" panose="020B0303030000000003" pitchFamily="34" charset="0"/>
                <a:ea typeface="DengXian" panose="02010600030101010101" pitchFamily="2" charset="-122"/>
                <a:cs typeface="72 Light" panose="020B0303030000000003" pitchFamily="34" charset="0"/>
                <a:sym typeface="Arial"/>
              </a:rPr>
              <a:t>Baba</a:t>
            </a:r>
            <a:endParaRPr lang="en-US" sz="7466"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Country</a:t>
            </a:r>
            <a:r>
              <a:rPr lang="fr-FR" sz="7466" dirty="0">
                <a:latin typeface="72 Light" panose="020B0303030000000003" pitchFamily="34" charset="0"/>
                <a:cs typeface="72 Light" panose="020B0303030000000003" pitchFamily="34" charset="0"/>
                <a:sym typeface="Arial"/>
              </a:rPr>
              <a:t>: Japan</a:t>
            </a:r>
          </a:p>
          <a:p>
            <a:pPr marL="304792" indent="-304792" defTabSz="1219170">
              <a:spcBef>
                <a:spcPts val="1333"/>
              </a:spcBef>
              <a:defRPr/>
            </a:pPr>
            <a:r>
              <a:rPr lang="fr-FR" sz="7466" b="1" dirty="0" err="1">
                <a:latin typeface="72 Light" panose="020B0303030000000003" pitchFamily="34" charset="0"/>
                <a:cs typeface="72 Light" panose="020B0303030000000003" pitchFamily="34" charset="0"/>
                <a:sym typeface="Arial"/>
              </a:rPr>
              <a:t>Summary</a:t>
            </a:r>
            <a:r>
              <a:rPr lang="fr-FR" sz="7466" b="1" dirty="0">
                <a:latin typeface="72 Light" panose="020B0303030000000003" pitchFamily="34" charset="0"/>
                <a:cs typeface="72 Light" panose="020B0303030000000003" pitchFamily="34" charset="0"/>
                <a:sym typeface="Arial"/>
              </a:rPr>
              <a:t>: </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This action will contribute to the UN 31 Ocean Decade Tsunami Programme. The aim of this action is to develop comprehensive tsunami calculation software that will be available free of charge on the Internet. The software will include two-dimensional shallow water equations commonly used in tsunami hazard assessment. In addition, it can calculate dispersive tsunamis. Parallelized tsunami calculations are possible on laptops as well as on supercomputers. We can predict not only seismic tsunamis, but also non-seismic tsunamis caused by, for example, submarine landslides and volcanic eruptions. User-friendly input/output interfaces are provided.</a:t>
            </a:r>
            <a:endParaRPr lang="fr-FR" sz="7466" b="1" dirty="0">
              <a:latin typeface="72 Light" panose="020B0303030000000003" pitchFamily="34" charset="0"/>
              <a:cs typeface="72 Light" panose="020B0303030000000003" pitchFamily="34" charset="0"/>
              <a:sym typeface="Arial"/>
            </a:endParaRPr>
          </a:p>
          <a:p>
            <a:pPr marL="304792" indent="-304792" defTabSz="1219170">
              <a:spcBef>
                <a:spcPts val="1333"/>
              </a:spcBef>
              <a:buClr>
                <a:srgbClr val="000000"/>
              </a:buClr>
            </a:pPr>
            <a:r>
              <a:rPr lang="fr-FR" sz="7466" b="1" dirty="0">
                <a:latin typeface="72 Light" panose="020B0303030000000003" pitchFamily="34" charset="0"/>
                <a:cs typeface="72 Light" panose="020B0303030000000003" pitchFamily="34" charset="0"/>
                <a:sym typeface="Arial"/>
              </a:rPr>
              <a:t>Start and End: </a:t>
            </a:r>
            <a:r>
              <a:rPr lang="en-US" sz="7466" dirty="0">
                <a:latin typeface="Liberation Sans"/>
                <a:sym typeface="Arial"/>
              </a:rPr>
              <a:t>01/01/2025 - 31/12/2030</a:t>
            </a:r>
            <a:endParaRPr lang="fr-FR" sz="7466" b="1"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Basin</a:t>
            </a:r>
            <a:r>
              <a:rPr lang="fr-FR" sz="7466" dirty="0">
                <a:latin typeface="72 Light" panose="020B0303030000000003" pitchFamily="34" charset="0"/>
                <a:cs typeface="72 Light" panose="020B0303030000000003" pitchFamily="34" charset="0"/>
                <a:sym typeface="Arial"/>
              </a:rPr>
              <a:t>: Global</a:t>
            </a:r>
          </a:p>
          <a:p>
            <a:pPr marL="304792" indent="-304792" defTabSz="1219170">
              <a:spcBef>
                <a:spcPts val="1333"/>
              </a:spcBef>
              <a:defRPr/>
            </a:pPr>
            <a:endParaRPr lang="fr-FR" sz="8533"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endParaRPr lang="fr-FR" sz="3733" dirty="0">
              <a:solidFill>
                <a:srgbClr val="FFFFFF"/>
              </a:solidFill>
              <a:latin typeface="Calibri" panose="020F0502020204030204"/>
              <a:sym typeface="Arial"/>
            </a:endParaRPr>
          </a:p>
        </p:txBody>
      </p:sp>
    </p:spTree>
    <p:extLst>
      <p:ext uri="{BB962C8B-B14F-4D97-AF65-F5344CB8AC3E}">
        <p14:creationId xmlns:p14="http://schemas.microsoft.com/office/powerpoint/2010/main" val="386891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0B32B-8C27-FB9B-A1EC-EC624557A24E}"/>
              </a:ext>
            </a:extLst>
          </p:cNvPr>
          <p:cNvSpPr>
            <a:spLocks noGrp="1"/>
          </p:cNvSpPr>
          <p:nvPr>
            <p:ph idx="4294967295"/>
          </p:nvPr>
        </p:nvSpPr>
        <p:spPr>
          <a:xfrm>
            <a:off x="252246" y="1825625"/>
            <a:ext cx="2528997" cy="4351338"/>
          </a:xfrm>
        </p:spPr>
        <p:txBody>
          <a:bodyPr/>
          <a:lstStyle/>
          <a:p>
            <a:r>
              <a:rPr lang="en-US" noProof="1"/>
              <a:t>7 new actions (projects)</a:t>
            </a:r>
          </a:p>
          <a:p>
            <a:r>
              <a:rPr lang="en-US" noProof="1"/>
              <a:t>1 Contribution</a:t>
            </a:r>
          </a:p>
        </p:txBody>
      </p:sp>
      <p:graphicFrame>
        <p:nvGraphicFramePr>
          <p:cNvPr id="4" name="Chart 3">
            <a:extLst>
              <a:ext uri="{FF2B5EF4-FFF2-40B4-BE49-F238E27FC236}">
                <a16:creationId xmlns:a16="http://schemas.microsoft.com/office/drawing/2014/main" id="{6EA80192-A5F3-F439-8B5B-864B3A04AD19}"/>
              </a:ext>
            </a:extLst>
          </p:cNvPr>
          <p:cNvGraphicFramePr>
            <a:graphicFrameLocks/>
          </p:cNvGraphicFramePr>
          <p:nvPr/>
        </p:nvGraphicFramePr>
        <p:xfrm>
          <a:off x="3048000" y="1600200"/>
          <a:ext cx="8305800" cy="4808989"/>
        </p:xfrm>
        <a:graphic>
          <a:graphicData uri="http://schemas.openxmlformats.org/drawingml/2006/chart">
            <c:chart xmlns:c="http://schemas.openxmlformats.org/drawingml/2006/chart" xmlns:r="http://schemas.openxmlformats.org/officeDocument/2006/relationships" r:id="rId2"/>
          </a:graphicData>
        </a:graphic>
      </p:graphicFrame>
      <p:sp>
        <p:nvSpPr>
          <p:cNvPr id="2" name="CuadroTexto 1">
            <a:extLst>
              <a:ext uri="{FF2B5EF4-FFF2-40B4-BE49-F238E27FC236}">
                <a16:creationId xmlns:a16="http://schemas.microsoft.com/office/drawing/2014/main" id="{4152EBCA-AD00-E966-7154-F670277959C6}"/>
              </a:ext>
            </a:extLst>
          </p:cNvPr>
          <p:cNvSpPr txBox="1"/>
          <p:nvPr/>
        </p:nvSpPr>
        <p:spPr>
          <a:xfrm>
            <a:off x="252246" y="441396"/>
            <a:ext cx="9312486" cy="1077218"/>
          </a:xfrm>
          <a:prstGeom prst="rect">
            <a:avLst/>
          </a:prstGeom>
          <a:noFill/>
        </p:spPr>
        <p:txBody>
          <a:bodyPr wrap="none" rtlCol="0">
            <a:spAutoFit/>
          </a:bodyPr>
          <a:lstStyle/>
          <a:p>
            <a:r>
              <a:rPr lang="en-US" sz="3200" b="1" noProof="1">
                <a:latin typeface="+mj-lt"/>
              </a:rPr>
              <a:t>New Actions and Identifying Gaps for </a:t>
            </a:r>
            <a:br>
              <a:rPr lang="en-US" sz="3200" b="1" noProof="1">
                <a:latin typeface="+mj-lt"/>
              </a:rPr>
            </a:br>
            <a:r>
              <a:rPr lang="en-US" sz="3200" b="1" noProof="1">
                <a:latin typeface="+mj-lt"/>
              </a:rPr>
              <a:t>ODTP </a:t>
            </a:r>
            <a:r>
              <a:rPr lang="en-US" sz="3200" b="1" noProof="1">
                <a:effectLst/>
                <a:latin typeface="+mj-lt"/>
              </a:rPr>
              <a:t>Scoping of Call for Decade Actions No. 08/2024</a:t>
            </a:r>
            <a:endParaRPr lang="es-CR" sz="3200" b="1" dirty="0">
              <a:latin typeface="+mj-lt"/>
            </a:endParaRPr>
          </a:p>
        </p:txBody>
      </p:sp>
      <p:sp>
        <p:nvSpPr>
          <p:cNvPr id="5" name="CuadroTexto 4">
            <a:extLst>
              <a:ext uri="{FF2B5EF4-FFF2-40B4-BE49-F238E27FC236}">
                <a16:creationId xmlns:a16="http://schemas.microsoft.com/office/drawing/2014/main" id="{1E6D0427-0B58-D751-ABF0-1C2A1D5FD4B0}"/>
              </a:ext>
            </a:extLst>
          </p:cNvPr>
          <p:cNvSpPr txBox="1"/>
          <p:nvPr/>
        </p:nvSpPr>
        <p:spPr>
          <a:xfrm>
            <a:off x="115614" y="6340136"/>
            <a:ext cx="3573029" cy="369332"/>
          </a:xfrm>
          <a:prstGeom prst="rect">
            <a:avLst/>
          </a:prstGeom>
          <a:noFill/>
        </p:spPr>
        <p:txBody>
          <a:bodyPr wrap="none" rtlCol="0">
            <a:spAutoFit/>
          </a:bodyPr>
          <a:lstStyle/>
          <a:p>
            <a:r>
              <a:rPr lang="en-US" sz="1800" noProof="1"/>
              <a:t>Call for Decade Actions No. 07/2024</a:t>
            </a:r>
            <a:endParaRPr lang="es-CR" dirty="0"/>
          </a:p>
        </p:txBody>
      </p:sp>
    </p:spTree>
    <p:extLst>
      <p:ext uri="{BB962C8B-B14F-4D97-AF65-F5344CB8AC3E}">
        <p14:creationId xmlns:p14="http://schemas.microsoft.com/office/powerpoint/2010/main" val="3333306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6299F0-A0D3-E5C9-0B1A-9700BE253B48}"/>
              </a:ext>
            </a:extLst>
          </p:cNvPr>
          <p:cNvSpPr>
            <a:spLocks noGrp="1"/>
          </p:cNvSpPr>
          <p:nvPr>
            <p:ph idx="4294967295"/>
          </p:nvPr>
        </p:nvSpPr>
        <p:spPr>
          <a:xfrm>
            <a:off x="227141" y="2627586"/>
            <a:ext cx="2860675" cy="3471429"/>
          </a:xfrm>
        </p:spPr>
        <p:txBody>
          <a:bodyPr/>
          <a:lstStyle/>
          <a:p>
            <a:r>
              <a:rPr lang="en-US" noProof="1"/>
              <a:t>Focus by ODTP Components</a:t>
            </a:r>
          </a:p>
          <a:p>
            <a:pPr lvl="1"/>
            <a:r>
              <a:rPr lang="en-US" noProof="1"/>
              <a:t>61% Hazard/Risk Knowledge</a:t>
            </a:r>
          </a:p>
          <a:p>
            <a:pPr lvl="1"/>
            <a:r>
              <a:rPr lang="en-US" noProof="1">
                <a:solidFill>
                  <a:srgbClr val="C00000"/>
                </a:solidFill>
              </a:rPr>
              <a:t> 9% only Warning and dissemination</a:t>
            </a:r>
          </a:p>
        </p:txBody>
      </p:sp>
      <p:graphicFrame>
        <p:nvGraphicFramePr>
          <p:cNvPr id="4" name="Chart 3">
            <a:extLst>
              <a:ext uri="{FF2B5EF4-FFF2-40B4-BE49-F238E27FC236}">
                <a16:creationId xmlns:a16="http://schemas.microsoft.com/office/drawing/2014/main" id="{7A602A3E-C039-DEA4-31B0-B467BAEB3EBE}"/>
              </a:ext>
            </a:extLst>
          </p:cNvPr>
          <p:cNvGraphicFramePr>
            <a:graphicFrameLocks/>
          </p:cNvGraphicFramePr>
          <p:nvPr>
            <p:extLst>
              <p:ext uri="{D42A27DB-BD31-4B8C-83A1-F6EECF244321}">
                <p14:modId xmlns:p14="http://schemas.microsoft.com/office/powerpoint/2010/main" val="3491960034"/>
              </p:ext>
            </p:extLst>
          </p:nvPr>
        </p:nvGraphicFramePr>
        <p:xfrm>
          <a:off x="3184634" y="1685205"/>
          <a:ext cx="8780225" cy="4731399"/>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AABDA60E-9A16-DF6B-661C-BA35180BA1DF}"/>
              </a:ext>
            </a:extLst>
          </p:cNvPr>
          <p:cNvSpPr txBox="1"/>
          <p:nvPr/>
        </p:nvSpPr>
        <p:spPr>
          <a:xfrm>
            <a:off x="102476" y="6326492"/>
            <a:ext cx="6153806" cy="369332"/>
          </a:xfrm>
          <a:prstGeom prst="rect">
            <a:avLst/>
          </a:prstGeom>
          <a:noFill/>
        </p:spPr>
        <p:txBody>
          <a:bodyPr wrap="square">
            <a:spAutoFit/>
          </a:bodyPr>
          <a:lstStyle/>
          <a:p>
            <a:r>
              <a:rPr lang="en-US" sz="1800" noProof="1"/>
              <a:t>Call for Decade Actions No. 07/2024</a:t>
            </a:r>
            <a:endParaRPr lang="es-CR" dirty="0"/>
          </a:p>
        </p:txBody>
      </p:sp>
      <p:sp>
        <p:nvSpPr>
          <p:cNvPr id="6" name="CuadroTexto 5">
            <a:extLst>
              <a:ext uri="{FF2B5EF4-FFF2-40B4-BE49-F238E27FC236}">
                <a16:creationId xmlns:a16="http://schemas.microsoft.com/office/drawing/2014/main" id="{F5A590EE-0B1C-781F-2E30-0ECC394AF6F7}"/>
              </a:ext>
            </a:extLst>
          </p:cNvPr>
          <p:cNvSpPr txBox="1"/>
          <p:nvPr/>
        </p:nvSpPr>
        <p:spPr>
          <a:xfrm>
            <a:off x="252246" y="441396"/>
            <a:ext cx="9312486" cy="1077218"/>
          </a:xfrm>
          <a:prstGeom prst="rect">
            <a:avLst/>
          </a:prstGeom>
          <a:noFill/>
        </p:spPr>
        <p:txBody>
          <a:bodyPr wrap="none" rtlCol="0">
            <a:spAutoFit/>
          </a:bodyPr>
          <a:lstStyle/>
          <a:p>
            <a:r>
              <a:rPr lang="en-US" sz="3200" b="1" noProof="1">
                <a:latin typeface="+mj-lt"/>
              </a:rPr>
              <a:t>New Actions and Identifying Gaps for </a:t>
            </a:r>
            <a:br>
              <a:rPr lang="en-US" sz="3200" b="1" noProof="1">
                <a:latin typeface="+mj-lt"/>
              </a:rPr>
            </a:br>
            <a:r>
              <a:rPr lang="en-US" sz="3200" b="1" noProof="1">
                <a:latin typeface="+mj-lt"/>
              </a:rPr>
              <a:t>ODTP </a:t>
            </a:r>
            <a:r>
              <a:rPr lang="en-US" sz="3200" b="1" noProof="1">
                <a:effectLst/>
                <a:latin typeface="+mj-lt"/>
              </a:rPr>
              <a:t>Scoping of Call for Decade Actions No. 08/2024</a:t>
            </a:r>
            <a:endParaRPr lang="es-CR" sz="3200" b="1" dirty="0">
              <a:latin typeface="+mj-lt"/>
            </a:endParaRPr>
          </a:p>
        </p:txBody>
      </p:sp>
    </p:spTree>
    <p:extLst>
      <p:ext uri="{BB962C8B-B14F-4D97-AF65-F5344CB8AC3E}">
        <p14:creationId xmlns:p14="http://schemas.microsoft.com/office/powerpoint/2010/main" val="216077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9D9F-C2B0-A7C8-7477-63BCD53335AF}"/>
              </a:ext>
            </a:extLst>
          </p:cNvPr>
          <p:cNvSpPr>
            <a:spLocks noGrp="1"/>
          </p:cNvSpPr>
          <p:nvPr>
            <p:ph type="title"/>
          </p:nvPr>
        </p:nvSpPr>
        <p:spPr>
          <a:xfrm>
            <a:off x="1010307" y="169500"/>
            <a:ext cx="10113579" cy="717441"/>
          </a:xfrm>
        </p:spPr>
        <p:txBody>
          <a:bodyPr>
            <a:normAutofit/>
          </a:bodyPr>
          <a:lstStyle/>
          <a:p>
            <a:pPr algn="ctr"/>
            <a:r>
              <a:rPr lang="en-US" noProof="1">
                <a:solidFill>
                  <a:srgbClr val="0070C0"/>
                </a:solidFill>
              </a:rPr>
              <a:t>ODTP Related Investments (Call 7)</a:t>
            </a:r>
          </a:p>
        </p:txBody>
      </p:sp>
      <p:sp>
        <p:nvSpPr>
          <p:cNvPr id="3" name="Content Placeholder 2">
            <a:extLst>
              <a:ext uri="{FF2B5EF4-FFF2-40B4-BE49-F238E27FC236}">
                <a16:creationId xmlns:a16="http://schemas.microsoft.com/office/drawing/2014/main" id="{DB91885D-1D5E-75F0-A339-B978045AE0C9}"/>
              </a:ext>
            </a:extLst>
          </p:cNvPr>
          <p:cNvSpPr>
            <a:spLocks noGrp="1"/>
          </p:cNvSpPr>
          <p:nvPr>
            <p:ph idx="1"/>
          </p:nvPr>
        </p:nvSpPr>
        <p:spPr>
          <a:xfrm>
            <a:off x="149773" y="3812299"/>
            <a:ext cx="2020614" cy="970127"/>
          </a:xfrm>
        </p:spPr>
        <p:txBody>
          <a:bodyPr>
            <a:normAutofit fontScale="92500"/>
          </a:bodyPr>
          <a:lstStyle/>
          <a:p>
            <a:pPr marL="0" indent="0">
              <a:buNone/>
            </a:pPr>
            <a:r>
              <a:rPr lang="en-US" sz="2400" noProof="1">
                <a:solidFill>
                  <a:srgbClr val="0070C0"/>
                </a:solidFill>
              </a:rPr>
              <a:t>17,587320 USD</a:t>
            </a:r>
          </a:p>
          <a:p>
            <a:pPr marL="0" indent="0">
              <a:buNone/>
            </a:pPr>
            <a:r>
              <a:rPr lang="en-US" sz="2400" noProof="1">
                <a:solidFill>
                  <a:srgbClr val="0070C0"/>
                </a:solidFill>
              </a:rPr>
              <a:t>~17.6 Mill USD</a:t>
            </a:r>
          </a:p>
        </p:txBody>
      </p:sp>
      <p:graphicFrame>
        <p:nvGraphicFramePr>
          <p:cNvPr id="4" name="Chart 3">
            <a:extLst>
              <a:ext uri="{FF2B5EF4-FFF2-40B4-BE49-F238E27FC236}">
                <a16:creationId xmlns:a16="http://schemas.microsoft.com/office/drawing/2014/main" id="{A2E954CE-0FEA-3814-62E6-5BA4094EF751}"/>
              </a:ext>
            </a:extLst>
          </p:cNvPr>
          <p:cNvGraphicFramePr>
            <a:graphicFrameLocks/>
          </p:cNvGraphicFramePr>
          <p:nvPr>
            <p:extLst>
              <p:ext uri="{D42A27DB-BD31-4B8C-83A1-F6EECF244321}">
                <p14:modId xmlns:p14="http://schemas.microsoft.com/office/powerpoint/2010/main" val="3958302126"/>
              </p:ext>
            </p:extLst>
          </p:nvPr>
        </p:nvGraphicFramePr>
        <p:xfrm>
          <a:off x="1130300" y="914400"/>
          <a:ext cx="10718799" cy="5374888"/>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DBB5148D-A095-9192-A0EE-E49EE36C256E}"/>
              </a:ext>
            </a:extLst>
          </p:cNvPr>
          <p:cNvSpPr txBox="1"/>
          <p:nvPr/>
        </p:nvSpPr>
        <p:spPr>
          <a:xfrm>
            <a:off x="149773" y="6344205"/>
            <a:ext cx="6143296" cy="369332"/>
          </a:xfrm>
          <a:prstGeom prst="rect">
            <a:avLst/>
          </a:prstGeom>
          <a:noFill/>
        </p:spPr>
        <p:txBody>
          <a:bodyPr wrap="square">
            <a:spAutoFit/>
          </a:bodyPr>
          <a:lstStyle/>
          <a:p>
            <a:r>
              <a:rPr lang="en-US" sz="1800" noProof="1"/>
              <a:t>Call for Decade Actions No. 07/2024</a:t>
            </a:r>
            <a:endParaRPr lang="es-CR" dirty="0"/>
          </a:p>
        </p:txBody>
      </p:sp>
    </p:spTree>
    <p:extLst>
      <p:ext uri="{BB962C8B-B14F-4D97-AF65-F5344CB8AC3E}">
        <p14:creationId xmlns:p14="http://schemas.microsoft.com/office/powerpoint/2010/main" val="255492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CD2A381C-5F0A-BB53-DB55-60E99DD43EF9}"/>
              </a:ext>
            </a:extLst>
          </p:cNvPr>
          <p:cNvGraphicFramePr>
            <a:graphicFrameLocks noGrp="1"/>
          </p:cNvGraphicFramePr>
          <p:nvPr>
            <p:extLst>
              <p:ext uri="{D42A27DB-BD31-4B8C-83A1-F6EECF244321}">
                <p14:modId xmlns:p14="http://schemas.microsoft.com/office/powerpoint/2010/main" val="3010333151"/>
              </p:ext>
            </p:extLst>
          </p:nvPr>
        </p:nvGraphicFramePr>
        <p:xfrm>
          <a:off x="154004" y="231006"/>
          <a:ext cx="11887200" cy="6473715"/>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a:extLst>
              <a:ext uri="{FF2B5EF4-FFF2-40B4-BE49-F238E27FC236}">
                <a16:creationId xmlns:a16="http://schemas.microsoft.com/office/drawing/2014/main" id="{BB4847FF-8B03-F827-D11C-A2024DD50189}"/>
              </a:ext>
            </a:extLst>
          </p:cNvPr>
          <p:cNvSpPr txBox="1">
            <a:spLocks/>
          </p:cNvSpPr>
          <p:nvPr/>
        </p:nvSpPr>
        <p:spPr>
          <a:xfrm>
            <a:off x="4211950" y="153279"/>
            <a:ext cx="4009337" cy="1917199"/>
          </a:xfrm>
          <a:prstGeom prst="rect">
            <a:avLst/>
          </a:prstGeom>
        </p:spPr>
        <p:txBody>
          <a:bodyPr spcFirstLastPara="1" vert="horz" wrap="square" lIns="91425" tIns="91425" rIns="91425" bIns="91425" rtlCol="0" anchor="t" anchorCtr="0">
            <a:normAutofit/>
          </a:bodyPr>
          <a:lstStyle>
            <a:lvl1pPr marL="228594" lvl="0" indent="-228594" algn="l" defTabSz="914377" rtl="0" eaLnBrk="1" latinLnBrk="0" hangingPunct="1">
              <a:lnSpc>
                <a:spcPct val="100000"/>
              </a:lnSpc>
              <a:spcBef>
                <a:spcPts val="0"/>
              </a:spcBef>
              <a:spcAft>
                <a:spcPts val="0"/>
              </a:spcAft>
              <a:buSzPts val="1400"/>
              <a:buFont typeface="Arial" panose="020B0604020202020204" pitchFamily="34" charset="0"/>
              <a:buNone/>
              <a:defRPr sz="2133" kern="1200">
                <a:solidFill>
                  <a:schemeClr val="tx1"/>
                </a:solidFill>
                <a:latin typeface="+mn-lt"/>
                <a:ea typeface="+mn-ea"/>
                <a:cs typeface="+mn-cs"/>
              </a:defRPr>
            </a:lvl1pPr>
            <a:lvl2pPr marL="685783" lvl="1" indent="-228594" algn="ctr" defTabSz="914377" rtl="0" eaLnBrk="1" latinLnBrk="0" hangingPunct="1">
              <a:lnSpc>
                <a:spcPct val="100000"/>
              </a:lnSpc>
              <a:spcBef>
                <a:spcPts val="0"/>
              </a:spcBef>
              <a:spcAft>
                <a:spcPts val="0"/>
              </a:spcAft>
              <a:buSzPts val="1400"/>
              <a:buFont typeface="Arial" panose="020B0604020202020204" pitchFamily="34" charset="0"/>
              <a:buNone/>
              <a:defRPr sz="2400" kern="1200">
                <a:solidFill>
                  <a:schemeClr val="tx1"/>
                </a:solidFill>
                <a:latin typeface="+mn-lt"/>
                <a:ea typeface="+mn-ea"/>
                <a:cs typeface="+mn-cs"/>
              </a:defRPr>
            </a:lvl2pPr>
            <a:lvl3pPr marL="1142971" lvl="2" indent="-228594" algn="ctr" defTabSz="914377" rtl="0" eaLnBrk="1" latinLnBrk="0" hangingPunct="1">
              <a:lnSpc>
                <a:spcPct val="100000"/>
              </a:lnSpc>
              <a:spcBef>
                <a:spcPts val="2133"/>
              </a:spcBef>
              <a:spcAft>
                <a:spcPts val="0"/>
              </a:spcAft>
              <a:buSzPts val="1400"/>
              <a:buFont typeface="Arial" panose="020B0604020202020204" pitchFamily="34" charset="0"/>
              <a:buNone/>
              <a:defRPr sz="2000" kern="1200">
                <a:solidFill>
                  <a:schemeClr val="tx1"/>
                </a:solidFill>
                <a:latin typeface="+mn-lt"/>
                <a:ea typeface="+mn-ea"/>
                <a:cs typeface="+mn-cs"/>
              </a:defRPr>
            </a:lvl3pPr>
            <a:lvl4pPr marL="1600160" lvl="3"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4pPr>
            <a:lvl5pPr marL="2057349" lvl="4"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5pPr>
            <a:lvl6pPr marL="2514537" lvl="5"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6pPr>
            <a:lvl7pPr marL="2971726" lvl="6"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7pPr>
            <a:lvl8pPr marL="3428914" lvl="7" indent="-228594" algn="ctr" defTabSz="914377" rtl="0" eaLnBrk="1" latinLnBrk="0" hangingPunct="1">
              <a:lnSpc>
                <a:spcPct val="100000"/>
              </a:lnSpc>
              <a:spcBef>
                <a:spcPts val="2133"/>
              </a:spcBef>
              <a:spcAft>
                <a:spcPts val="0"/>
              </a:spcAft>
              <a:buSzPts val="1400"/>
              <a:buFont typeface="Arial" panose="020B0604020202020204" pitchFamily="34" charset="0"/>
              <a:buNone/>
              <a:defRPr sz="1800" kern="1200">
                <a:solidFill>
                  <a:schemeClr val="tx1"/>
                </a:solidFill>
                <a:latin typeface="+mn-lt"/>
                <a:ea typeface="+mn-ea"/>
                <a:cs typeface="+mn-cs"/>
              </a:defRPr>
            </a:lvl8pPr>
            <a:lvl9pPr marL="3886103" lvl="8" indent="-228594" algn="ctr" defTabSz="914377" rtl="0" eaLnBrk="1" latinLnBrk="0" hangingPunct="1">
              <a:lnSpc>
                <a:spcPct val="100000"/>
              </a:lnSpc>
              <a:spcBef>
                <a:spcPts val="2133"/>
              </a:spcBef>
              <a:spcAft>
                <a:spcPts val="2133"/>
              </a:spcAft>
              <a:buSzPts val="1400"/>
              <a:buFont typeface="Arial" panose="020B0604020202020204" pitchFamily="34" charset="0"/>
              <a:buNone/>
              <a:defRPr sz="1800" kern="1200">
                <a:solidFill>
                  <a:schemeClr val="tx1"/>
                </a:solidFill>
                <a:latin typeface="+mn-lt"/>
                <a:ea typeface="+mn-ea"/>
                <a:cs typeface="+mn-cs"/>
              </a:defRPr>
            </a:lvl9pPr>
          </a:lstStyle>
          <a:p>
            <a:pPr marL="0" indent="0"/>
            <a:r>
              <a:rPr lang="en-US" sz="2400" dirty="0">
                <a:solidFill>
                  <a:srgbClr val="0070C0"/>
                </a:solidFill>
              </a:rPr>
              <a:t>Call 7 &amp; 8 ~19-20 M USD</a:t>
            </a:r>
            <a:r>
              <a:rPr lang="es-419" sz="2400" dirty="0">
                <a:solidFill>
                  <a:srgbClr val="0070C0"/>
                </a:solidFill>
              </a:rPr>
              <a:t> </a:t>
            </a:r>
            <a:endParaRPr lang="en-US" sz="2400" dirty="0">
              <a:solidFill>
                <a:srgbClr val="0070C0"/>
              </a:solidFill>
            </a:endParaRPr>
          </a:p>
        </p:txBody>
      </p:sp>
    </p:spTree>
    <p:extLst>
      <p:ext uri="{BB962C8B-B14F-4D97-AF65-F5344CB8AC3E}">
        <p14:creationId xmlns:p14="http://schemas.microsoft.com/office/powerpoint/2010/main" val="29438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FBF2C-97E7-9A56-AFCE-B4C2FEB80524}"/>
              </a:ext>
            </a:extLst>
          </p:cNvPr>
          <p:cNvSpPr>
            <a:spLocks noGrp="1"/>
          </p:cNvSpPr>
          <p:nvPr>
            <p:ph type="title"/>
          </p:nvPr>
        </p:nvSpPr>
        <p:spPr/>
        <p:txBody>
          <a:bodyPr/>
          <a:lstStyle/>
          <a:p>
            <a:r>
              <a:rPr lang="es-CR" dirty="0"/>
              <a:t>Monitoring and tracking progress in implementing the ODTP endorsed </a:t>
            </a:r>
            <a:r>
              <a:rPr lang="es-419" u="sng" dirty="0"/>
              <a:t>projects</a:t>
            </a:r>
            <a:endParaRPr lang="es-CR" u="sng" dirty="0"/>
          </a:p>
        </p:txBody>
      </p:sp>
      <p:graphicFrame>
        <p:nvGraphicFramePr>
          <p:cNvPr id="4" name="Marcador de contenido 3">
            <a:extLst>
              <a:ext uri="{FF2B5EF4-FFF2-40B4-BE49-F238E27FC236}">
                <a16:creationId xmlns:a16="http://schemas.microsoft.com/office/drawing/2014/main" id="{084DEE5D-256E-B363-D6E3-E486ABAE29FA}"/>
              </a:ext>
            </a:extLst>
          </p:cNvPr>
          <p:cNvGraphicFramePr>
            <a:graphicFrameLocks noGrp="1"/>
          </p:cNvGraphicFramePr>
          <p:nvPr>
            <p:ph idx="1"/>
            <p:extLst>
              <p:ext uri="{D42A27DB-BD31-4B8C-83A1-F6EECF244321}">
                <p14:modId xmlns:p14="http://schemas.microsoft.com/office/powerpoint/2010/main" val="6024589"/>
              </p:ext>
            </p:extLst>
          </p:nvPr>
        </p:nvGraphicFramePr>
        <p:xfrm>
          <a:off x="838200" y="1825624"/>
          <a:ext cx="10515600" cy="475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812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E83FC079-99C0-4658-601A-405C35C08273}"/>
              </a:ext>
            </a:extLst>
          </p:cNvPr>
          <p:cNvSpPr>
            <a:spLocks noGrp="1"/>
          </p:cNvSpPr>
          <p:nvPr>
            <p:ph type="body" sz="quarter" idx="10"/>
          </p:nvPr>
        </p:nvSpPr>
        <p:spPr>
          <a:solidFill>
            <a:srgbClr val="FFFFFF">
              <a:alpha val="69020"/>
            </a:srgbClr>
          </a:solidFill>
        </p:spPr>
        <p:txBody>
          <a:bodyPr>
            <a:normAutofit fontScale="85000" lnSpcReduction="20000"/>
          </a:bodyPr>
          <a:lstStyle/>
          <a:p>
            <a:r>
              <a:rPr lang="en-US" noProof="1">
                <a:solidFill>
                  <a:sysClr val="windowText" lastClr="000000"/>
                </a:solidFill>
              </a:rPr>
              <a:t>Coordination actions on endorsed ODTP initiatives</a:t>
            </a:r>
          </a:p>
        </p:txBody>
      </p:sp>
      <p:sp>
        <p:nvSpPr>
          <p:cNvPr id="7" name="Marcador de texto 6">
            <a:extLst>
              <a:ext uri="{FF2B5EF4-FFF2-40B4-BE49-F238E27FC236}">
                <a16:creationId xmlns:a16="http://schemas.microsoft.com/office/drawing/2014/main" id="{479B367B-4988-B983-ACA1-4CB624608245}"/>
              </a:ext>
            </a:extLst>
          </p:cNvPr>
          <p:cNvSpPr>
            <a:spLocks noGrp="1"/>
          </p:cNvSpPr>
          <p:nvPr>
            <p:ph type="body" sz="quarter" idx="11"/>
          </p:nvPr>
        </p:nvSpPr>
        <p:spPr>
          <a:xfrm>
            <a:off x="423863" y="1770173"/>
            <a:ext cx="11340507" cy="3521494"/>
          </a:xfrm>
          <a:solidFill>
            <a:srgbClr val="FFFFFF">
              <a:alpha val="69020"/>
            </a:srgbClr>
          </a:solidFill>
        </p:spPr>
        <p:txBody>
          <a:bodyPr vert="horz" lIns="91440" tIns="45720" rIns="91440" bIns="45720" rtlCol="0">
            <a:normAutofit fontScale="62500" lnSpcReduction="20000"/>
          </a:bodyPr>
          <a:lstStyle/>
          <a:p>
            <a:pPr marL="571500" indent="-571500">
              <a:lnSpc>
                <a:spcPct val="120000"/>
              </a:lnSpc>
              <a:buFont typeface="Arial" panose="020B0604020202020204" pitchFamily="34" charset="0"/>
              <a:buChar char="•"/>
            </a:pPr>
            <a:r>
              <a:rPr lang="en-US" sz="4000" noProof="1">
                <a:solidFill>
                  <a:sysClr val="windowText" lastClr="000000"/>
                </a:solidFill>
              </a:rPr>
              <a:t>ODTP Objective 1: webinar with leads of endorsed projects and contributions during the 33º IOC Assembly, June 2025 (SMART cables, hydrophones, machine learning, etc.)</a:t>
            </a:r>
          </a:p>
          <a:p>
            <a:pPr marL="571500" indent="-571500">
              <a:lnSpc>
                <a:spcPct val="120000"/>
              </a:lnSpc>
              <a:buFont typeface="Arial" panose="020B0604020202020204" pitchFamily="34" charset="0"/>
              <a:buChar char="•"/>
            </a:pPr>
            <a:r>
              <a:rPr lang="es-419" sz="4000" noProof="1">
                <a:solidFill>
                  <a:sysClr val="windowText" lastClr="000000"/>
                </a:solidFill>
              </a:rPr>
              <a:t>ODTP Objective 2: webinar </a:t>
            </a:r>
            <a:r>
              <a:rPr lang="en-US" sz="4000" noProof="1">
                <a:solidFill>
                  <a:sysClr val="windowText" lastClr="000000"/>
                </a:solidFill>
              </a:rPr>
              <a:t>with leads of endorsed projects and contributions</a:t>
            </a:r>
            <a:r>
              <a:rPr lang="es-419" sz="4000" noProof="1">
                <a:solidFill>
                  <a:sysClr val="windowText" lastClr="000000"/>
                </a:solidFill>
              </a:rPr>
              <a:t>. Between June and November 2025</a:t>
            </a:r>
          </a:p>
          <a:p>
            <a:pPr marL="571500" indent="-571500">
              <a:lnSpc>
                <a:spcPct val="120000"/>
              </a:lnSpc>
              <a:buFont typeface="Arial" panose="020B0604020202020204" pitchFamily="34" charset="0"/>
              <a:buChar char="•"/>
            </a:pPr>
            <a:r>
              <a:rPr lang="en-US" sz="4000" noProof="1">
                <a:solidFill>
                  <a:sysClr val="windowText" lastClr="000000"/>
                </a:solidFill>
              </a:rPr>
              <a:t>Tentative Conference addressing both ODTP’s high-level objectives, India, 10-11 Nov. 2025. Back-to-back with the IASPO/IASPEI/IAVCEI Joint Tsunami Commission (JTC) International Tsunami Symposium (ITS), India, 12-14 Nov. 2025</a:t>
            </a:r>
          </a:p>
        </p:txBody>
      </p:sp>
    </p:spTree>
    <p:extLst>
      <p:ext uri="{BB962C8B-B14F-4D97-AF65-F5344CB8AC3E}">
        <p14:creationId xmlns:p14="http://schemas.microsoft.com/office/powerpoint/2010/main" val="3913706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gráfico 3">
            <a:extLst>
              <a:ext uri="{FF2B5EF4-FFF2-40B4-BE49-F238E27FC236}">
                <a16:creationId xmlns:a16="http://schemas.microsoft.com/office/drawing/2014/main" id="{AF68B5A7-65EB-9841-6AD1-F423E02E0A61}"/>
              </a:ext>
            </a:extLst>
          </p:cNvPr>
          <p:cNvSpPr>
            <a:spLocks noGrp="1"/>
          </p:cNvSpPr>
          <p:nvPr>
            <p:ph type="chart" sz="quarter" idx="10"/>
          </p:nvPr>
        </p:nvSpPr>
        <p:spPr/>
        <p:txBody>
          <a:bodyPr/>
          <a:lstStyle/>
          <a:p>
            <a:r>
              <a:rPr lang="es-CR" dirty="0" err="1"/>
              <a:t>To</a:t>
            </a:r>
            <a:r>
              <a:rPr lang="es-CR" dirty="0"/>
              <a:t> </a:t>
            </a:r>
            <a:r>
              <a:rPr lang="es-CR" dirty="0" err="1"/>
              <a:t>adopt</a:t>
            </a:r>
            <a:r>
              <a:rPr lang="es-CR" dirty="0"/>
              <a:t> </a:t>
            </a:r>
            <a:r>
              <a:rPr lang="es-CR" dirty="0" err="1"/>
              <a:t>an</a:t>
            </a:r>
            <a:r>
              <a:rPr lang="es-CR" dirty="0"/>
              <a:t> </a:t>
            </a:r>
            <a:r>
              <a:rPr lang="es-CR" dirty="0" err="1"/>
              <a:t>opportunistic</a:t>
            </a:r>
            <a:r>
              <a:rPr lang="es-CR" dirty="0"/>
              <a:t>, adaptive and </a:t>
            </a:r>
            <a:r>
              <a:rPr lang="es-CR" dirty="0" err="1"/>
              <a:t>strategic</a:t>
            </a:r>
            <a:r>
              <a:rPr lang="es-CR" dirty="0"/>
              <a:t> </a:t>
            </a:r>
            <a:r>
              <a:rPr lang="es-CR" dirty="0" err="1"/>
              <a:t>collaborative</a:t>
            </a:r>
            <a:r>
              <a:rPr lang="es-CR" dirty="0"/>
              <a:t> </a:t>
            </a:r>
            <a:r>
              <a:rPr lang="es-CR" dirty="0" err="1"/>
              <a:t>approach</a:t>
            </a:r>
            <a:r>
              <a:rPr lang="es-CR" dirty="0"/>
              <a:t> </a:t>
            </a:r>
          </a:p>
          <a:p>
            <a:r>
              <a:rPr lang="es-419" dirty="0"/>
              <a:t>To include </a:t>
            </a:r>
            <a:r>
              <a:rPr lang="es-CR" dirty="0"/>
              <a:t>prioritization</a:t>
            </a:r>
            <a:r>
              <a:rPr lang="es-419" dirty="0"/>
              <a:t>,</a:t>
            </a:r>
            <a:r>
              <a:rPr lang="es-CR" dirty="0"/>
              <a:t> as there are many DCCs, </a:t>
            </a:r>
          </a:p>
          <a:p>
            <a:r>
              <a:rPr lang="es-CR" dirty="0" err="1"/>
              <a:t>To</a:t>
            </a:r>
            <a:r>
              <a:rPr lang="es-CR" dirty="0"/>
              <a:t> </a:t>
            </a:r>
            <a:r>
              <a:rPr lang="es-CR" dirty="0" err="1"/>
              <a:t>coordinate</a:t>
            </a:r>
            <a:r>
              <a:rPr lang="es-CR" dirty="0"/>
              <a:t> </a:t>
            </a:r>
            <a:r>
              <a:rPr lang="es-CR" dirty="0" err="1"/>
              <a:t>where</a:t>
            </a:r>
            <a:r>
              <a:rPr lang="es-CR" dirty="0"/>
              <a:t> </a:t>
            </a:r>
            <a:r>
              <a:rPr lang="es-CR" dirty="0" err="1"/>
              <a:t>possible</a:t>
            </a:r>
            <a:r>
              <a:rPr lang="es-CR" dirty="0"/>
              <a:t> </a:t>
            </a:r>
            <a:r>
              <a:rPr lang="es-CR" dirty="0" err="1"/>
              <a:t>with</a:t>
            </a:r>
            <a:r>
              <a:rPr lang="es-CR" dirty="0"/>
              <a:t> respective Tsunami </a:t>
            </a:r>
            <a:r>
              <a:rPr lang="es-CR" dirty="0" err="1"/>
              <a:t>Resilience</a:t>
            </a:r>
            <a:r>
              <a:rPr lang="es-CR" dirty="0"/>
              <a:t> </a:t>
            </a:r>
            <a:r>
              <a:rPr lang="es-CR" dirty="0" err="1"/>
              <a:t>Section</a:t>
            </a:r>
            <a:r>
              <a:rPr lang="es-CR" dirty="0"/>
              <a:t> </a:t>
            </a:r>
            <a:r>
              <a:rPr lang="es-CR" dirty="0" err="1"/>
              <a:t>thematic</a:t>
            </a:r>
            <a:r>
              <a:rPr lang="es-CR" dirty="0"/>
              <a:t> leads</a:t>
            </a:r>
          </a:p>
        </p:txBody>
      </p:sp>
      <p:sp>
        <p:nvSpPr>
          <p:cNvPr id="5" name="Marcador de texto 4">
            <a:extLst>
              <a:ext uri="{FF2B5EF4-FFF2-40B4-BE49-F238E27FC236}">
                <a16:creationId xmlns:a16="http://schemas.microsoft.com/office/drawing/2014/main" id="{11B8D7F8-597E-CDBC-8777-9F95A6B395B8}"/>
              </a:ext>
            </a:extLst>
          </p:cNvPr>
          <p:cNvSpPr>
            <a:spLocks noGrp="1"/>
          </p:cNvSpPr>
          <p:nvPr>
            <p:ph type="body" sz="quarter" idx="11"/>
          </p:nvPr>
        </p:nvSpPr>
        <p:spPr>
          <a:xfrm>
            <a:off x="5308600" y="1725083"/>
            <a:ext cx="6496050" cy="1142999"/>
          </a:xfrm>
        </p:spPr>
        <p:txBody>
          <a:bodyPr>
            <a:normAutofit/>
          </a:bodyPr>
          <a:lstStyle/>
          <a:p>
            <a:r>
              <a:rPr lang="es-CR" sz="3500" dirty="0"/>
              <a:t>Decade Collaborative Centers</a:t>
            </a:r>
            <a:r>
              <a:rPr lang="es-419" sz="3500" dirty="0"/>
              <a:t>: the SC decided</a:t>
            </a:r>
            <a:endParaRPr lang="es-CR" sz="3500" dirty="0"/>
          </a:p>
        </p:txBody>
      </p:sp>
    </p:spTree>
    <p:extLst>
      <p:ext uri="{BB962C8B-B14F-4D97-AF65-F5344CB8AC3E}">
        <p14:creationId xmlns:p14="http://schemas.microsoft.com/office/powerpoint/2010/main" val="3445998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05AF731-278E-54D8-790C-ABF857E3DA7F}"/>
              </a:ext>
            </a:extLst>
          </p:cNvPr>
          <p:cNvSpPr>
            <a:spLocks noGrp="1"/>
          </p:cNvSpPr>
          <p:nvPr>
            <p:ph type="title"/>
          </p:nvPr>
        </p:nvSpPr>
        <p:spPr/>
        <p:txBody>
          <a:bodyPr/>
          <a:lstStyle/>
          <a:p>
            <a:r>
              <a:rPr lang="es-419" dirty="0"/>
              <a:t>EW4All</a:t>
            </a:r>
            <a:endParaRPr lang="es-CR" dirty="0"/>
          </a:p>
        </p:txBody>
      </p:sp>
      <p:sp>
        <p:nvSpPr>
          <p:cNvPr id="2" name="Marcador de gráfico 1">
            <a:extLst>
              <a:ext uri="{FF2B5EF4-FFF2-40B4-BE49-F238E27FC236}">
                <a16:creationId xmlns:a16="http://schemas.microsoft.com/office/drawing/2014/main" id="{CECB2424-88E1-5205-7FF6-192D3F45D78D}"/>
              </a:ext>
            </a:extLst>
          </p:cNvPr>
          <p:cNvSpPr>
            <a:spLocks noGrp="1"/>
          </p:cNvSpPr>
          <p:nvPr>
            <p:ph idx="1"/>
          </p:nvPr>
        </p:nvSpPr>
        <p:spPr/>
        <p:txBody>
          <a:bodyPr>
            <a:noAutofit/>
          </a:bodyPr>
          <a:lstStyle/>
          <a:p>
            <a:r>
              <a:rPr lang="es-419" sz="2400" b="0" i="0" u="none" strike="noStrike" dirty="0">
                <a:solidFill>
                  <a:srgbClr val="000000"/>
                </a:solidFill>
                <a:effectLst/>
              </a:rPr>
              <a:t>EW4</a:t>
            </a:r>
            <a:r>
              <a:rPr lang="es-CR" sz="2400" b="0" i="0" u="none" strike="noStrike" dirty="0">
                <a:solidFill>
                  <a:srgbClr val="000000"/>
                </a:solidFill>
                <a:effectLst/>
              </a:rPr>
              <a:t>A</a:t>
            </a:r>
            <a:r>
              <a:rPr lang="es-419" sz="2400" b="0" i="0" u="none" strike="noStrike" dirty="0">
                <a:solidFill>
                  <a:srgbClr val="000000"/>
                </a:solidFill>
                <a:effectLst/>
              </a:rPr>
              <a:t>l</a:t>
            </a:r>
            <a:r>
              <a:rPr lang="es-CR" sz="2400" b="0" i="0" u="none" strike="noStrike" dirty="0">
                <a:solidFill>
                  <a:srgbClr val="000000"/>
                </a:solidFill>
                <a:effectLst/>
              </a:rPr>
              <a:t>l Multistakeholder Forum and the 8</a:t>
            </a:r>
            <a:r>
              <a:rPr lang="es-CR" sz="2400" b="0" i="0" u="none" strike="noStrike" baseline="30000" dirty="0">
                <a:solidFill>
                  <a:srgbClr val="000000"/>
                </a:solidFill>
                <a:effectLst/>
              </a:rPr>
              <a:t>th</a:t>
            </a:r>
            <a:r>
              <a:rPr lang="es-CR" sz="2400" b="0" i="0" u="none" strike="noStrike" dirty="0">
                <a:solidFill>
                  <a:srgbClr val="000000"/>
                </a:solidFill>
                <a:effectLst/>
              </a:rPr>
              <a:t> GPDRR </a:t>
            </a:r>
            <a:r>
              <a:rPr lang="es-419" sz="2400" dirty="0">
                <a:solidFill>
                  <a:srgbClr val="000000"/>
                </a:solidFill>
              </a:rPr>
              <a:t>(</a:t>
            </a:r>
            <a:r>
              <a:rPr lang="es-CR" sz="2400" b="0" i="0" u="none" strike="noStrike" dirty="0">
                <a:solidFill>
                  <a:srgbClr val="000000"/>
                </a:solidFill>
                <a:effectLst/>
              </a:rPr>
              <a:t>2-6 June 2025, Geneva, Switzerland</a:t>
            </a:r>
            <a:r>
              <a:rPr lang="es-419" sz="2400" b="0" i="0" u="none" strike="noStrike" dirty="0">
                <a:solidFill>
                  <a:srgbClr val="000000"/>
                </a:solidFill>
                <a:effectLst/>
              </a:rPr>
              <a:t>)</a:t>
            </a:r>
            <a:r>
              <a:rPr lang="es-419" sz="2400" dirty="0">
                <a:solidFill>
                  <a:srgbClr val="000000"/>
                </a:solidFill>
              </a:rPr>
              <a:t>:</a:t>
            </a:r>
            <a:r>
              <a:rPr lang="es-CR" sz="2400" b="0" i="0" u="none" strike="noStrike" dirty="0">
                <a:solidFill>
                  <a:srgbClr val="000000"/>
                </a:solidFill>
                <a:effectLst/>
              </a:rPr>
              <a:t> </a:t>
            </a:r>
            <a:endParaRPr lang="es-419" sz="2400" b="0" i="0" u="none" strike="noStrike" dirty="0">
              <a:solidFill>
                <a:srgbClr val="000000"/>
              </a:solidFill>
              <a:effectLst/>
            </a:endParaRPr>
          </a:p>
          <a:p>
            <a:pPr lvl="1"/>
            <a:r>
              <a:rPr lang="es-CR" sz="2000" b="0" i="0" u="none" strike="noStrike" dirty="0">
                <a:solidFill>
                  <a:srgbClr val="000000"/>
                </a:solidFill>
                <a:effectLst/>
              </a:rPr>
              <a:t>IOC/ TRS is co-organizer with UNDP and WMO for thematic session 5 on Fostering international, regional and national cooperation and partnerships. </a:t>
            </a:r>
            <a:endParaRPr lang="es-419" sz="2000" b="0" i="0" u="none" strike="noStrike" dirty="0">
              <a:solidFill>
                <a:srgbClr val="000000"/>
              </a:solidFill>
              <a:effectLst/>
            </a:endParaRPr>
          </a:p>
          <a:p>
            <a:pPr lvl="1"/>
            <a:r>
              <a:rPr lang="es-419" sz="2000" dirty="0">
                <a:solidFill>
                  <a:srgbClr val="000000"/>
                </a:solidFill>
              </a:rPr>
              <a:t>N</a:t>
            </a:r>
            <a:r>
              <a:rPr lang="es-CR" sz="2000" b="0" i="0" u="none" strike="noStrike" dirty="0">
                <a:solidFill>
                  <a:srgbClr val="000000"/>
                </a:solidFill>
                <a:effectLst/>
              </a:rPr>
              <a:t>ext step</a:t>
            </a:r>
            <a:r>
              <a:rPr lang="es-419" sz="2000" dirty="0">
                <a:solidFill>
                  <a:srgbClr val="000000"/>
                </a:solidFill>
              </a:rPr>
              <a:t>:</a:t>
            </a:r>
            <a:r>
              <a:rPr lang="es-CR" sz="2000" b="0" i="0" u="none" strike="noStrike" dirty="0">
                <a:solidFill>
                  <a:srgbClr val="000000"/>
                </a:solidFill>
                <a:effectLst/>
              </a:rPr>
              <a:t> participate in meetings to prepare session concept notes and propose speakers etc. </a:t>
            </a:r>
          </a:p>
          <a:p>
            <a:r>
              <a:rPr lang="es-CR" sz="2400" b="0" i="0" u="none" strike="noStrike" dirty="0">
                <a:solidFill>
                  <a:srgbClr val="000000"/>
                </a:solidFill>
                <a:effectLst/>
              </a:rPr>
              <a:t>8th Global Platform for Disaster Risk Reduction (GPDRR, 2025)</a:t>
            </a:r>
            <a:r>
              <a:rPr lang="es-419" sz="2400" b="0" i="0" u="none" strike="noStrike" dirty="0">
                <a:solidFill>
                  <a:srgbClr val="000000"/>
                </a:solidFill>
                <a:effectLst/>
              </a:rPr>
              <a:t>:</a:t>
            </a:r>
          </a:p>
          <a:p>
            <a:pPr lvl="1"/>
            <a:r>
              <a:rPr lang="es-CR" sz="2000" b="0" i="0" u="none" strike="noStrike" dirty="0">
                <a:solidFill>
                  <a:srgbClr val="000000"/>
                </a:solidFill>
                <a:effectLst/>
              </a:rPr>
              <a:t>a TSR side event proposal was not successful. </a:t>
            </a:r>
            <a:endParaRPr lang="es-419" sz="2000" b="0" i="0" u="none" strike="noStrike" dirty="0">
              <a:solidFill>
                <a:srgbClr val="000000"/>
              </a:solidFill>
              <a:effectLst/>
            </a:endParaRPr>
          </a:p>
          <a:p>
            <a:pPr lvl="1"/>
            <a:r>
              <a:rPr lang="es-CR" sz="2000" b="0" i="0" u="none" strike="noStrike" dirty="0">
                <a:solidFill>
                  <a:srgbClr val="000000"/>
                </a:solidFill>
                <a:effectLst/>
              </a:rPr>
              <a:t>Executive Secretary may be invited by UNDRR as a speaker on the High-Level Dialogue scheduled between 4-6 June 2025</a:t>
            </a:r>
            <a:endParaRPr lang="es-419" sz="2000" b="0" i="0" u="none" strike="noStrike" dirty="0">
              <a:solidFill>
                <a:srgbClr val="000000"/>
              </a:solidFill>
              <a:effectLst/>
            </a:endParaRPr>
          </a:p>
          <a:p>
            <a:pPr lvl="1"/>
            <a:r>
              <a:rPr lang="es-CR" sz="2000" b="0" i="0" u="none" strike="noStrike" dirty="0">
                <a:solidFill>
                  <a:srgbClr val="000000"/>
                </a:solidFill>
                <a:effectLst/>
              </a:rPr>
              <a:t>the subject could focus on Indian Ocean Tsunami-20 years after. </a:t>
            </a:r>
            <a:endParaRPr lang="es-419" sz="2000" b="0" i="0" u="none" strike="noStrike" dirty="0">
              <a:solidFill>
                <a:srgbClr val="000000"/>
              </a:solidFill>
              <a:effectLst/>
            </a:endParaRPr>
          </a:p>
          <a:p>
            <a:pPr lvl="1"/>
            <a:r>
              <a:rPr lang="es-CR" sz="2000" b="0" i="0" u="none" strike="noStrike" dirty="0">
                <a:solidFill>
                  <a:srgbClr val="000000"/>
                </a:solidFill>
                <a:effectLst/>
              </a:rPr>
              <a:t>TSR have been successful to have two spots for Ignite Stage focused on CoastWAVE project and Tsunami Ready</a:t>
            </a:r>
            <a:r>
              <a:rPr lang="es-419" sz="2000" b="0" i="0" u="none" strike="noStrike" dirty="0">
                <a:solidFill>
                  <a:srgbClr val="000000"/>
                </a:solidFill>
                <a:effectLst/>
              </a:rPr>
              <a:t>.</a:t>
            </a:r>
            <a:br>
              <a:rPr lang="es-CR" sz="2000" dirty="0"/>
            </a:br>
            <a:endParaRPr lang="es-CR" sz="2000" dirty="0"/>
          </a:p>
        </p:txBody>
      </p:sp>
    </p:spTree>
    <p:extLst>
      <p:ext uri="{BB962C8B-B14F-4D97-AF65-F5344CB8AC3E}">
        <p14:creationId xmlns:p14="http://schemas.microsoft.com/office/powerpoint/2010/main" val="654439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9B67F-1506-2FFF-7DD7-62EE6AA5B10B}"/>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CCB831C6-DCB2-F1B5-D01D-432E3D1EE771}"/>
              </a:ext>
            </a:extLst>
          </p:cNvPr>
          <p:cNvSpPr txBox="1"/>
          <p:nvPr/>
        </p:nvSpPr>
        <p:spPr>
          <a:xfrm>
            <a:off x="526774" y="318052"/>
            <a:ext cx="5411674" cy="707886"/>
          </a:xfrm>
          <a:prstGeom prst="rect">
            <a:avLst/>
          </a:prstGeom>
          <a:noFill/>
        </p:spPr>
        <p:txBody>
          <a:bodyPr wrap="none" rtlCol="0">
            <a:spAutoFit/>
          </a:bodyPr>
          <a:lstStyle/>
          <a:p>
            <a:r>
              <a:rPr lang="en-US" sz="4000" b="1" noProof="1">
                <a:latin typeface="+mj-lt"/>
              </a:rPr>
              <a:t>Tsunami Ready Coalition</a:t>
            </a:r>
          </a:p>
        </p:txBody>
      </p:sp>
      <p:sp>
        <p:nvSpPr>
          <p:cNvPr id="4" name="Marcador de gráfico 3">
            <a:extLst>
              <a:ext uri="{FF2B5EF4-FFF2-40B4-BE49-F238E27FC236}">
                <a16:creationId xmlns:a16="http://schemas.microsoft.com/office/drawing/2014/main" id="{B93B277E-98F9-1D31-D61E-AA103DFAB02D}"/>
              </a:ext>
            </a:extLst>
          </p:cNvPr>
          <p:cNvSpPr txBox="1">
            <a:spLocks/>
          </p:cNvSpPr>
          <p:nvPr/>
        </p:nvSpPr>
        <p:spPr>
          <a:xfrm>
            <a:off x="526774" y="1986454"/>
            <a:ext cx="11277876" cy="46324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pPr>
            <a:r>
              <a:rPr lang="es-CR" sz="2800" dirty="0" err="1"/>
              <a:t>The</a:t>
            </a:r>
            <a:r>
              <a:rPr lang="es-CR" sz="2800" dirty="0"/>
              <a:t> ODTP-SC </a:t>
            </a:r>
            <a:r>
              <a:rPr lang="es-CR" sz="2800" dirty="0" err="1"/>
              <a:t>expressed</a:t>
            </a:r>
            <a:r>
              <a:rPr lang="es-CR" sz="2800" dirty="0"/>
              <a:t> </a:t>
            </a:r>
            <a:r>
              <a:rPr lang="es-CR" sz="2800" dirty="0" err="1"/>
              <a:t>appreciation</a:t>
            </a:r>
            <a:r>
              <a:rPr lang="es-CR" sz="2800" dirty="0"/>
              <a:t> </a:t>
            </a:r>
            <a:r>
              <a:rPr lang="es-CR" sz="2800" dirty="0" err="1"/>
              <a:t>for</a:t>
            </a:r>
            <a:r>
              <a:rPr lang="es-CR" sz="2800" dirty="0"/>
              <a:t> </a:t>
            </a:r>
            <a:r>
              <a:rPr lang="es-CR" sz="2800" dirty="0" err="1"/>
              <a:t>the</a:t>
            </a:r>
            <a:r>
              <a:rPr lang="es-CR" sz="2800" dirty="0"/>
              <a:t> </a:t>
            </a:r>
            <a:r>
              <a:rPr lang="es-CR" sz="2800" dirty="0" err="1"/>
              <a:t>proposed</a:t>
            </a:r>
            <a:r>
              <a:rPr lang="es-CR" sz="2800" dirty="0"/>
              <a:t> </a:t>
            </a:r>
            <a:r>
              <a:rPr lang="es-CR" sz="2800" dirty="0" err="1"/>
              <a:t>Implementation</a:t>
            </a:r>
            <a:r>
              <a:rPr lang="es-CR" sz="2800" dirty="0"/>
              <a:t> Plan. </a:t>
            </a:r>
          </a:p>
        </p:txBody>
      </p:sp>
      <p:sp>
        <p:nvSpPr>
          <p:cNvPr id="6" name="CuadroTexto 5">
            <a:extLst>
              <a:ext uri="{FF2B5EF4-FFF2-40B4-BE49-F238E27FC236}">
                <a16:creationId xmlns:a16="http://schemas.microsoft.com/office/drawing/2014/main" id="{1970AF4D-1D60-F7D3-09D1-81CDDE9ED71B}"/>
              </a:ext>
            </a:extLst>
          </p:cNvPr>
          <p:cNvSpPr txBox="1"/>
          <p:nvPr/>
        </p:nvSpPr>
        <p:spPr>
          <a:xfrm>
            <a:off x="6379780" y="3016748"/>
            <a:ext cx="5569226" cy="2852063"/>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s-CR" sz="2800" dirty="0" err="1"/>
              <a:t>The</a:t>
            </a:r>
            <a:r>
              <a:rPr lang="es-CR" sz="2800" dirty="0"/>
              <a:t> ODTP-SC </a:t>
            </a:r>
            <a:r>
              <a:rPr lang="es-CR" sz="2800" dirty="0" err="1"/>
              <a:t>recommended</a:t>
            </a:r>
            <a:r>
              <a:rPr lang="es-CR" sz="2800" dirty="0"/>
              <a:t> </a:t>
            </a:r>
            <a:r>
              <a:rPr lang="es-CR" sz="2800" dirty="0" err="1"/>
              <a:t>the</a:t>
            </a:r>
            <a:r>
              <a:rPr lang="es-CR" sz="2800" dirty="0"/>
              <a:t> </a:t>
            </a:r>
            <a:r>
              <a:rPr lang="es-CR" sz="2800" dirty="0" err="1"/>
              <a:t>ImP</a:t>
            </a:r>
            <a:r>
              <a:rPr lang="es-CR" sz="2800" dirty="0"/>
              <a:t> </a:t>
            </a:r>
            <a:r>
              <a:rPr lang="es-CR" sz="2800" dirty="0" err="1"/>
              <a:t>to</a:t>
            </a:r>
            <a:r>
              <a:rPr lang="es-CR" sz="2800" dirty="0"/>
              <a:t> </a:t>
            </a:r>
            <a:r>
              <a:rPr lang="es-CR" sz="2800" dirty="0" err="1"/>
              <a:t>include</a:t>
            </a:r>
            <a:r>
              <a:rPr lang="es-CR" sz="2800" dirty="0"/>
              <a:t>:</a:t>
            </a:r>
          </a:p>
          <a:p>
            <a:pPr marL="742950" lvl="1" indent="-285750">
              <a:spcAft>
                <a:spcPts val="1000"/>
              </a:spcAft>
              <a:buFont typeface="Arial" panose="020B0604020202020204" pitchFamily="34" charset="0"/>
              <a:buChar char="•"/>
            </a:pPr>
            <a:r>
              <a:rPr lang="es-CR" dirty="0"/>
              <a:t>ICG-led training </a:t>
            </a:r>
            <a:r>
              <a:rPr lang="es-CR" dirty="0" err="1"/>
              <a:t>focused</a:t>
            </a:r>
            <a:r>
              <a:rPr lang="es-CR" dirty="0"/>
              <a:t> </a:t>
            </a:r>
            <a:r>
              <a:rPr lang="es-CR" dirty="0" err="1"/>
              <a:t>on</a:t>
            </a:r>
            <a:r>
              <a:rPr lang="es-CR" dirty="0"/>
              <a:t> individual TR </a:t>
            </a:r>
            <a:r>
              <a:rPr lang="es-CR" dirty="0" err="1"/>
              <a:t>indicators</a:t>
            </a:r>
            <a:r>
              <a:rPr lang="es-CR" dirty="0"/>
              <a:t>, </a:t>
            </a:r>
          </a:p>
          <a:p>
            <a:pPr marL="742950" lvl="1" indent="-285750">
              <a:spcAft>
                <a:spcPts val="1000"/>
              </a:spcAft>
              <a:buFont typeface="Arial" panose="020B0604020202020204" pitchFamily="34" charset="0"/>
              <a:buChar char="•"/>
            </a:pPr>
            <a:r>
              <a:rPr lang="es-CR" dirty="0"/>
              <a:t>a </a:t>
            </a:r>
            <a:r>
              <a:rPr lang="es-CR" dirty="0" err="1"/>
              <a:t>small</a:t>
            </a:r>
            <a:r>
              <a:rPr lang="es-CR" dirty="0"/>
              <a:t> </a:t>
            </a:r>
            <a:r>
              <a:rPr lang="es-CR" dirty="0" err="1"/>
              <a:t>governing</a:t>
            </a:r>
            <a:r>
              <a:rPr lang="es-CR" dirty="0"/>
              <a:t> </a:t>
            </a:r>
            <a:r>
              <a:rPr lang="es-CR" dirty="0" err="1"/>
              <a:t>structure</a:t>
            </a:r>
            <a:r>
              <a:rPr lang="es-CR" dirty="0"/>
              <a:t>, </a:t>
            </a:r>
          </a:p>
          <a:p>
            <a:pPr marL="742950" lvl="1" indent="-285750">
              <a:spcAft>
                <a:spcPts val="1000"/>
              </a:spcAft>
              <a:buFont typeface="Arial" panose="020B0604020202020204" pitchFamily="34" charset="0"/>
              <a:buChar char="•"/>
            </a:pPr>
            <a:r>
              <a:rPr lang="es-CR" dirty="0" err="1"/>
              <a:t>clear</a:t>
            </a:r>
            <a:r>
              <a:rPr lang="es-CR" dirty="0"/>
              <a:t> roles </a:t>
            </a:r>
            <a:r>
              <a:rPr lang="es-CR" dirty="0" err="1"/>
              <a:t>for</a:t>
            </a:r>
            <a:r>
              <a:rPr lang="es-CR" dirty="0"/>
              <a:t> </a:t>
            </a:r>
            <a:r>
              <a:rPr lang="es-CR" dirty="0" err="1"/>
              <a:t>the</a:t>
            </a:r>
            <a:r>
              <a:rPr lang="es-CR" dirty="0"/>
              <a:t> </a:t>
            </a:r>
            <a:r>
              <a:rPr lang="es-CR" dirty="0" err="1"/>
              <a:t>Coalition</a:t>
            </a:r>
            <a:r>
              <a:rPr lang="es-CR" dirty="0"/>
              <a:t> and </a:t>
            </a:r>
            <a:r>
              <a:rPr lang="es-CR" dirty="0" err="1"/>
              <a:t>Ambassadors</a:t>
            </a:r>
            <a:r>
              <a:rPr lang="es-CR" dirty="0"/>
              <a:t>, </a:t>
            </a:r>
          </a:p>
          <a:p>
            <a:pPr marL="742950" lvl="1" indent="-285750">
              <a:spcAft>
                <a:spcPts val="1000"/>
              </a:spcAft>
              <a:buFont typeface="Arial" panose="020B0604020202020204" pitchFamily="34" charset="0"/>
              <a:buChar char="•"/>
            </a:pPr>
            <a:r>
              <a:rPr lang="es-CR" dirty="0"/>
              <a:t>a </a:t>
            </a:r>
            <a:r>
              <a:rPr lang="es-CR" dirty="0" err="1"/>
              <a:t>communication</a:t>
            </a:r>
            <a:r>
              <a:rPr lang="es-CR" dirty="0"/>
              <a:t> </a:t>
            </a:r>
            <a:r>
              <a:rPr lang="es-CR" dirty="0" err="1"/>
              <a:t>strategy</a:t>
            </a:r>
            <a:endParaRPr lang="es-CR" sz="2800" dirty="0"/>
          </a:p>
        </p:txBody>
      </p:sp>
      <p:sp>
        <p:nvSpPr>
          <p:cNvPr id="8" name="CuadroTexto 7">
            <a:extLst>
              <a:ext uri="{FF2B5EF4-FFF2-40B4-BE49-F238E27FC236}">
                <a16:creationId xmlns:a16="http://schemas.microsoft.com/office/drawing/2014/main" id="{649908BC-83DB-0578-5F79-97FE02459AFA}"/>
              </a:ext>
            </a:extLst>
          </p:cNvPr>
          <p:cNvSpPr txBox="1"/>
          <p:nvPr/>
        </p:nvSpPr>
        <p:spPr>
          <a:xfrm>
            <a:off x="516264" y="3016748"/>
            <a:ext cx="5192386" cy="2446824"/>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s-CR" sz="2800" dirty="0" err="1"/>
              <a:t>The</a:t>
            </a:r>
            <a:r>
              <a:rPr lang="es-CR" sz="2800" dirty="0"/>
              <a:t> ODTP-SC </a:t>
            </a:r>
            <a:r>
              <a:rPr lang="es-CR" sz="2800" dirty="0" err="1"/>
              <a:t>recommended</a:t>
            </a:r>
            <a:r>
              <a:rPr lang="es-CR" sz="2800" dirty="0"/>
              <a:t> </a:t>
            </a:r>
            <a:r>
              <a:rPr lang="es-CR" sz="2800" dirty="0" err="1"/>
              <a:t>the</a:t>
            </a:r>
            <a:r>
              <a:rPr lang="es-CR" sz="2800" dirty="0"/>
              <a:t> </a:t>
            </a:r>
            <a:r>
              <a:rPr lang="es-CR" sz="2800" dirty="0" err="1"/>
              <a:t>ImP</a:t>
            </a:r>
            <a:r>
              <a:rPr lang="es-CR" sz="2800" dirty="0"/>
              <a:t> </a:t>
            </a:r>
            <a:r>
              <a:rPr lang="es-CR" sz="2800" dirty="0" err="1"/>
              <a:t>focus</a:t>
            </a:r>
            <a:r>
              <a:rPr lang="es-CR" sz="2800" dirty="0"/>
              <a:t> </a:t>
            </a:r>
            <a:r>
              <a:rPr lang="es-CR" sz="2800" dirty="0" err="1"/>
              <a:t>on</a:t>
            </a:r>
            <a:r>
              <a:rPr lang="es-CR" sz="2800" dirty="0"/>
              <a:t> </a:t>
            </a:r>
          </a:p>
          <a:p>
            <a:pPr marL="742950" lvl="1" indent="-285750">
              <a:spcAft>
                <a:spcPts val="1000"/>
              </a:spcAft>
              <a:buFont typeface="Arial" panose="020B0604020202020204" pitchFamily="34" charset="0"/>
              <a:buChar char="•"/>
            </a:pPr>
            <a:r>
              <a:rPr lang="es-CR" dirty="0" err="1"/>
              <a:t>sustainability</a:t>
            </a:r>
            <a:r>
              <a:rPr lang="es-CR" dirty="0"/>
              <a:t>, </a:t>
            </a:r>
          </a:p>
          <a:p>
            <a:pPr marL="742950" lvl="1" indent="-285750">
              <a:spcAft>
                <a:spcPts val="1000"/>
              </a:spcAft>
              <a:buFont typeface="Arial" panose="020B0604020202020204" pitchFamily="34" charset="0"/>
              <a:buChar char="•"/>
            </a:pPr>
            <a:r>
              <a:rPr lang="es-CR" dirty="0" err="1"/>
              <a:t>renewal</a:t>
            </a:r>
            <a:r>
              <a:rPr lang="es-CR" dirty="0"/>
              <a:t> </a:t>
            </a:r>
            <a:r>
              <a:rPr lang="es-CR" dirty="0" err="1"/>
              <a:t>process</a:t>
            </a:r>
            <a:r>
              <a:rPr lang="es-CR" dirty="0"/>
              <a:t>, </a:t>
            </a:r>
          </a:p>
          <a:p>
            <a:pPr marL="742950" lvl="1" indent="-285750">
              <a:spcAft>
                <a:spcPts val="1000"/>
              </a:spcAft>
              <a:buFont typeface="Arial" panose="020B0604020202020204" pitchFamily="34" charset="0"/>
              <a:buChar char="•"/>
            </a:pPr>
            <a:r>
              <a:rPr lang="es-CR" dirty="0" err="1"/>
              <a:t>external</a:t>
            </a:r>
            <a:r>
              <a:rPr lang="es-CR" dirty="0"/>
              <a:t> </a:t>
            </a:r>
            <a:r>
              <a:rPr lang="es-CR" dirty="0" err="1"/>
              <a:t>assistance</a:t>
            </a:r>
            <a:r>
              <a:rPr lang="es-CR" dirty="0"/>
              <a:t> </a:t>
            </a:r>
            <a:r>
              <a:rPr lang="es-CR" dirty="0" err="1"/>
              <a:t>needs</a:t>
            </a:r>
            <a:r>
              <a:rPr lang="es-CR" dirty="0"/>
              <a:t> </a:t>
            </a:r>
            <a:r>
              <a:rPr lang="es-CR" dirty="0" err="1"/>
              <a:t>from</a:t>
            </a:r>
            <a:r>
              <a:rPr lang="es-CR" dirty="0"/>
              <a:t> </a:t>
            </a:r>
            <a:r>
              <a:rPr lang="es-CR" dirty="0" err="1"/>
              <a:t>Member</a:t>
            </a:r>
            <a:r>
              <a:rPr lang="es-CR" dirty="0"/>
              <a:t> </a:t>
            </a:r>
            <a:r>
              <a:rPr lang="es-CR" dirty="0" err="1"/>
              <a:t>States</a:t>
            </a:r>
            <a:endParaRPr lang="es-CR" dirty="0"/>
          </a:p>
        </p:txBody>
      </p:sp>
    </p:spTree>
    <p:extLst>
      <p:ext uri="{BB962C8B-B14F-4D97-AF65-F5344CB8AC3E}">
        <p14:creationId xmlns:p14="http://schemas.microsoft.com/office/powerpoint/2010/main" val="2958998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55B9B-F839-332A-AEE6-FFBF1BFC5425}"/>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F511EA90-372A-151B-2223-9B1940F840B4}"/>
              </a:ext>
            </a:extLst>
          </p:cNvPr>
          <p:cNvSpPr txBox="1"/>
          <p:nvPr/>
        </p:nvSpPr>
        <p:spPr>
          <a:xfrm>
            <a:off x="526774" y="318052"/>
            <a:ext cx="5411674" cy="707886"/>
          </a:xfrm>
          <a:prstGeom prst="rect">
            <a:avLst/>
          </a:prstGeom>
          <a:noFill/>
        </p:spPr>
        <p:txBody>
          <a:bodyPr wrap="none" rtlCol="0">
            <a:spAutoFit/>
          </a:bodyPr>
          <a:lstStyle/>
          <a:p>
            <a:r>
              <a:rPr lang="en-US" sz="4000" b="1" noProof="1">
                <a:latin typeface="+mj-lt"/>
              </a:rPr>
              <a:t>Tsunami Ready Coalition</a:t>
            </a:r>
          </a:p>
        </p:txBody>
      </p:sp>
      <p:sp>
        <p:nvSpPr>
          <p:cNvPr id="3" name="CuadroTexto 2">
            <a:extLst>
              <a:ext uri="{FF2B5EF4-FFF2-40B4-BE49-F238E27FC236}">
                <a16:creationId xmlns:a16="http://schemas.microsoft.com/office/drawing/2014/main" id="{440981C3-1D2F-B754-E6E9-DA5054435320}"/>
              </a:ext>
            </a:extLst>
          </p:cNvPr>
          <p:cNvSpPr txBox="1"/>
          <p:nvPr/>
        </p:nvSpPr>
        <p:spPr>
          <a:xfrm>
            <a:off x="1033670" y="1759226"/>
            <a:ext cx="10580261" cy="461665"/>
          </a:xfrm>
          <a:prstGeom prst="rect">
            <a:avLst/>
          </a:prstGeom>
          <a:noFill/>
        </p:spPr>
        <p:txBody>
          <a:bodyPr wrap="square" rtlCol="0">
            <a:spAutoFit/>
          </a:bodyPr>
          <a:lstStyle/>
          <a:p>
            <a:pPr marL="285750" indent="-285750">
              <a:spcAft>
                <a:spcPts val="1000"/>
              </a:spcAft>
              <a:buFont typeface="Arial" panose="020B0604020202020204" pitchFamily="34" charset="0"/>
              <a:buChar char="•"/>
            </a:pPr>
            <a:endParaRPr lang="en-US" sz="2400" noProof="1"/>
          </a:p>
        </p:txBody>
      </p:sp>
      <p:sp>
        <p:nvSpPr>
          <p:cNvPr id="4" name="Marcador de gráfico 3">
            <a:extLst>
              <a:ext uri="{FF2B5EF4-FFF2-40B4-BE49-F238E27FC236}">
                <a16:creationId xmlns:a16="http://schemas.microsoft.com/office/drawing/2014/main" id="{16FE5DEA-9E7D-1C71-F714-F8295D716151}"/>
              </a:ext>
            </a:extLst>
          </p:cNvPr>
          <p:cNvSpPr txBox="1">
            <a:spLocks/>
          </p:cNvSpPr>
          <p:nvPr/>
        </p:nvSpPr>
        <p:spPr>
          <a:xfrm>
            <a:off x="526774" y="1759226"/>
            <a:ext cx="11277876" cy="48596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buFont typeface="Arial" panose="020B0604020202020204" pitchFamily="34" charset="0"/>
              <a:buChar char="•"/>
            </a:pPr>
            <a:r>
              <a:rPr lang="es-CR" sz="2800" dirty="0"/>
              <a:t>The Secretariat share</a:t>
            </a:r>
            <a:r>
              <a:rPr lang="es-419" sz="2800" dirty="0"/>
              <a:t>d</a:t>
            </a:r>
            <a:r>
              <a:rPr lang="es-CR" sz="2800" dirty="0"/>
              <a:t> a revised draft with TT</a:t>
            </a:r>
            <a:r>
              <a:rPr lang="es-419" sz="2800" dirty="0"/>
              <a:t>-</a:t>
            </a:r>
            <a:r>
              <a:rPr lang="es-CR" sz="2800" dirty="0"/>
              <a:t>DMP members for feedback in February 2025</a:t>
            </a:r>
          </a:p>
          <a:p>
            <a:pPr marL="285750" indent="-285750">
              <a:spcAft>
                <a:spcPts val="1000"/>
              </a:spcAft>
              <a:buFont typeface="Arial" panose="020B0604020202020204" pitchFamily="34" charset="0"/>
              <a:buChar char="•"/>
            </a:pPr>
            <a:r>
              <a:rPr lang="es-CR" sz="2800" dirty="0"/>
              <a:t>TOWS-TT</a:t>
            </a:r>
            <a:r>
              <a:rPr lang="es-419" sz="2800" dirty="0"/>
              <a:t>-</a:t>
            </a:r>
            <a:r>
              <a:rPr lang="es-CR" sz="2800" dirty="0"/>
              <a:t>DMP and TOWS-WG should endorse it. </a:t>
            </a:r>
          </a:p>
          <a:p>
            <a:pPr marL="285750" indent="-285750">
              <a:spcAft>
                <a:spcPts val="1000"/>
              </a:spcAft>
              <a:buFont typeface="Arial" panose="020B0604020202020204" pitchFamily="34" charset="0"/>
              <a:buChar char="•"/>
            </a:pPr>
            <a:r>
              <a:rPr lang="es-CR" sz="2800" dirty="0" err="1"/>
              <a:t>Resourcing</a:t>
            </a:r>
            <a:r>
              <a:rPr lang="es-CR" sz="2800" dirty="0"/>
              <a:t> </a:t>
            </a:r>
            <a:r>
              <a:rPr lang="es-CR" sz="2800" dirty="0" err="1"/>
              <a:t>for</a:t>
            </a:r>
            <a:r>
              <a:rPr lang="es-CR" sz="2800" dirty="0"/>
              <a:t> plan </a:t>
            </a:r>
            <a:r>
              <a:rPr lang="es-CR" sz="2800" dirty="0" err="1"/>
              <a:t>management</a:t>
            </a:r>
            <a:r>
              <a:rPr lang="es-CR" sz="2800" dirty="0"/>
              <a:t> </a:t>
            </a:r>
            <a:r>
              <a:rPr lang="es-CR" sz="2800" dirty="0" err="1"/>
              <a:t>should</a:t>
            </a:r>
            <a:r>
              <a:rPr lang="es-CR" sz="2800" dirty="0"/>
              <a:t> be </a:t>
            </a:r>
            <a:r>
              <a:rPr lang="es-CR" sz="2800" dirty="0" err="1"/>
              <a:t>part</a:t>
            </a:r>
            <a:r>
              <a:rPr lang="es-CR" sz="2800" dirty="0"/>
              <a:t> </a:t>
            </a:r>
            <a:r>
              <a:rPr lang="es-CR" sz="2800" dirty="0" err="1"/>
              <a:t>of</a:t>
            </a:r>
            <a:r>
              <a:rPr lang="es-CR" sz="2800" dirty="0"/>
              <a:t> </a:t>
            </a:r>
            <a:r>
              <a:rPr lang="es-CR" sz="2800" dirty="0" err="1"/>
              <a:t>the</a:t>
            </a:r>
            <a:r>
              <a:rPr lang="es-CR" sz="2800" dirty="0"/>
              <a:t> </a:t>
            </a:r>
            <a:r>
              <a:rPr lang="es-CR" sz="2800" dirty="0" err="1"/>
              <a:t>recommendations</a:t>
            </a:r>
            <a:r>
              <a:rPr lang="es-CR" sz="2800" dirty="0"/>
              <a:t>.</a:t>
            </a:r>
          </a:p>
          <a:p>
            <a:pPr marL="285750" indent="-285750">
              <a:spcAft>
                <a:spcPts val="1000"/>
              </a:spcAft>
              <a:buFont typeface="Arial" panose="020B0604020202020204" pitchFamily="34" charset="0"/>
              <a:buChar char="•"/>
            </a:pPr>
            <a:r>
              <a:rPr lang="es-CR" sz="2800" dirty="0" err="1"/>
              <a:t>The</a:t>
            </a:r>
            <a:r>
              <a:rPr lang="es-CR" sz="2800" dirty="0"/>
              <a:t> TRC </a:t>
            </a:r>
            <a:r>
              <a:rPr lang="es-CR" sz="2800" dirty="0" err="1"/>
              <a:t>Chair</a:t>
            </a:r>
            <a:r>
              <a:rPr lang="es-CR" sz="2800" dirty="0"/>
              <a:t> </a:t>
            </a:r>
            <a:r>
              <a:rPr lang="es-CR" sz="2800" dirty="0" err="1"/>
              <a:t>thanked</a:t>
            </a:r>
            <a:r>
              <a:rPr lang="es-CR" sz="2800" dirty="0"/>
              <a:t> </a:t>
            </a:r>
            <a:r>
              <a:rPr lang="es-CR" sz="2800" dirty="0" err="1"/>
              <a:t>the</a:t>
            </a:r>
            <a:r>
              <a:rPr lang="es-CR" sz="2800" dirty="0"/>
              <a:t> ODTP-SC </a:t>
            </a:r>
            <a:r>
              <a:rPr lang="es-CR" sz="2800" dirty="0" err="1"/>
              <a:t>for</a:t>
            </a:r>
            <a:r>
              <a:rPr lang="es-CR" sz="2800" dirty="0"/>
              <a:t> </a:t>
            </a:r>
            <a:r>
              <a:rPr lang="es-CR" sz="2800" dirty="0" err="1"/>
              <a:t>their</a:t>
            </a:r>
            <a:r>
              <a:rPr lang="es-CR" sz="2800" dirty="0"/>
              <a:t> </a:t>
            </a:r>
            <a:r>
              <a:rPr lang="es-CR" sz="2800" dirty="0" err="1"/>
              <a:t>comments</a:t>
            </a:r>
            <a:r>
              <a:rPr lang="es-CR" sz="2800" dirty="0"/>
              <a:t> and </a:t>
            </a:r>
            <a:r>
              <a:rPr lang="es-CR" sz="2800" dirty="0" err="1"/>
              <a:t>will</a:t>
            </a:r>
            <a:r>
              <a:rPr lang="es-CR" sz="2800" dirty="0"/>
              <a:t> </a:t>
            </a:r>
            <a:r>
              <a:rPr lang="es-CR" sz="2800" dirty="0" err="1"/>
              <a:t>review</a:t>
            </a:r>
            <a:r>
              <a:rPr lang="es-CR" sz="2800" dirty="0"/>
              <a:t> and </a:t>
            </a:r>
            <a:r>
              <a:rPr lang="es-CR" sz="2800" dirty="0" err="1"/>
              <a:t>incorporate</a:t>
            </a:r>
            <a:r>
              <a:rPr lang="es-CR" sz="2800" dirty="0"/>
              <a:t> </a:t>
            </a:r>
            <a:r>
              <a:rPr lang="es-CR" sz="2800" dirty="0" err="1"/>
              <a:t>them</a:t>
            </a:r>
            <a:r>
              <a:rPr lang="es-CR" sz="2800" dirty="0"/>
              <a:t> </a:t>
            </a:r>
            <a:r>
              <a:rPr lang="es-CR" sz="2800" dirty="0" err="1"/>
              <a:t>into</a:t>
            </a:r>
            <a:r>
              <a:rPr lang="es-CR" sz="2800" dirty="0"/>
              <a:t> </a:t>
            </a:r>
            <a:r>
              <a:rPr lang="es-CR" sz="2800" dirty="0" err="1"/>
              <a:t>the</a:t>
            </a:r>
            <a:r>
              <a:rPr lang="es-CR" sz="2800" dirty="0"/>
              <a:t> Plan.</a:t>
            </a:r>
          </a:p>
        </p:txBody>
      </p:sp>
    </p:spTree>
    <p:extLst>
      <p:ext uri="{BB962C8B-B14F-4D97-AF65-F5344CB8AC3E}">
        <p14:creationId xmlns:p14="http://schemas.microsoft.com/office/powerpoint/2010/main" val="288111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EF938-4B81-DE41-D1B8-BA21128947EA}"/>
              </a:ext>
            </a:extLst>
          </p:cNvPr>
          <p:cNvSpPr>
            <a:spLocks noGrp="1"/>
          </p:cNvSpPr>
          <p:nvPr>
            <p:ph type="title"/>
          </p:nvPr>
        </p:nvSpPr>
        <p:spPr/>
        <p:txBody>
          <a:bodyPr>
            <a:normAutofit fontScale="90000"/>
          </a:bodyPr>
          <a:lstStyle/>
          <a:p>
            <a:r>
              <a:rPr lang="es-419" dirty="0"/>
              <a:t>Methodology proposal to estimate community tsunami risk ranking for ODTP Obj.2</a:t>
            </a:r>
            <a:endParaRPr lang="es-CR" dirty="0"/>
          </a:p>
        </p:txBody>
      </p:sp>
      <p:sp>
        <p:nvSpPr>
          <p:cNvPr id="3" name="Marcador de contenido 2">
            <a:extLst>
              <a:ext uri="{FF2B5EF4-FFF2-40B4-BE49-F238E27FC236}">
                <a16:creationId xmlns:a16="http://schemas.microsoft.com/office/drawing/2014/main" id="{22D9F0EF-360F-44B9-5C14-656AC88DB927}"/>
              </a:ext>
            </a:extLst>
          </p:cNvPr>
          <p:cNvSpPr>
            <a:spLocks noGrp="1"/>
          </p:cNvSpPr>
          <p:nvPr>
            <p:ph idx="1"/>
          </p:nvPr>
        </p:nvSpPr>
        <p:spPr/>
        <p:txBody>
          <a:bodyPr/>
          <a:lstStyle/>
          <a:p>
            <a:pPr marL="0" indent="0">
              <a:buNone/>
            </a:pPr>
            <a:r>
              <a:rPr lang="es-419" dirty="0"/>
              <a:t>By Dr. Matthieu Peroche &amp; Dr. Marion Le Texier</a:t>
            </a:r>
          </a:p>
          <a:p>
            <a:r>
              <a:rPr lang="es-419" dirty="0"/>
              <a:t>Global, accurate and open data</a:t>
            </a:r>
          </a:p>
          <a:p>
            <a:r>
              <a:rPr lang="es-419" dirty="0"/>
              <a:t>Open source language for modeling</a:t>
            </a:r>
          </a:p>
          <a:p>
            <a:r>
              <a:rPr lang="es-419" dirty="0"/>
              <a:t>Community: smallest administrative unit compatible with TR recognition</a:t>
            </a:r>
          </a:p>
          <a:p>
            <a:r>
              <a:rPr lang="es-419" dirty="0"/>
              <a:t>Data required:</a:t>
            </a:r>
          </a:p>
          <a:p>
            <a:pPr lvl="1"/>
            <a:r>
              <a:rPr lang="es-419" dirty="0"/>
              <a:t>Inundation area or topography</a:t>
            </a:r>
          </a:p>
          <a:p>
            <a:pPr lvl="1"/>
            <a:r>
              <a:rPr lang="es-419" dirty="0"/>
              <a:t>Maximum tsunami height expected</a:t>
            </a:r>
          </a:p>
          <a:p>
            <a:pPr lvl="1"/>
            <a:r>
              <a:rPr lang="es-419" dirty="0"/>
              <a:t>Population</a:t>
            </a:r>
          </a:p>
        </p:txBody>
      </p:sp>
    </p:spTree>
    <p:extLst>
      <p:ext uri="{BB962C8B-B14F-4D97-AF65-F5344CB8AC3E}">
        <p14:creationId xmlns:p14="http://schemas.microsoft.com/office/powerpoint/2010/main" val="2510335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4E96B63C-3DBF-7E05-72C9-3BAB5EB3D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9" y="2026708"/>
            <a:ext cx="5820834" cy="3085041"/>
          </a:xfrm>
          <a:prstGeom prst="rect">
            <a:avLst/>
          </a:prstGeom>
        </p:spPr>
      </p:pic>
      <p:pic>
        <p:nvPicPr>
          <p:cNvPr id="4" name="Imagen 3">
            <a:extLst>
              <a:ext uri="{FF2B5EF4-FFF2-40B4-BE49-F238E27FC236}">
                <a16:creationId xmlns:a16="http://schemas.microsoft.com/office/drawing/2014/main" id="{F0257A60-DBE9-BB85-5BDA-49D8FBF5F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417" y="2096093"/>
            <a:ext cx="5738282" cy="2983906"/>
          </a:xfrm>
          <a:prstGeom prst="rect">
            <a:avLst/>
          </a:prstGeom>
        </p:spPr>
      </p:pic>
      <p:sp>
        <p:nvSpPr>
          <p:cNvPr id="6" name="CuadroTexto 5">
            <a:extLst>
              <a:ext uri="{FF2B5EF4-FFF2-40B4-BE49-F238E27FC236}">
                <a16:creationId xmlns:a16="http://schemas.microsoft.com/office/drawing/2014/main" id="{525090BE-5311-78D8-3F8F-32E63B3B5F58}"/>
              </a:ext>
            </a:extLst>
          </p:cNvPr>
          <p:cNvSpPr txBox="1"/>
          <p:nvPr/>
        </p:nvSpPr>
        <p:spPr>
          <a:xfrm>
            <a:off x="927099" y="1117601"/>
            <a:ext cx="4047067" cy="523220"/>
          </a:xfrm>
          <a:prstGeom prst="rect">
            <a:avLst/>
          </a:prstGeom>
          <a:noFill/>
        </p:spPr>
        <p:txBody>
          <a:bodyPr wrap="square" rtlCol="0">
            <a:spAutoFit/>
          </a:bodyPr>
          <a:lstStyle/>
          <a:p>
            <a:pPr algn="l"/>
            <a:r>
              <a:rPr lang="es-419" sz="2800" dirty="0"/>
              <a:t>Maximum tsunami height</a:t>
            </a:r>
            <a:endParaRPr lang="es-CR" sz="2800" dirty="0"/>
          </a:p>
        </p:txBody>
      </p:sp>
      <p:sp>
        <p:nvSpPr>
          <p:cNvPr id="8" name="CuadroTexto 7">
            <a:extLst>
              <a:ext uri="{FF2B5EF4-FFF2-40B4-BE49-F238E27FC236}">
                <a16:creationId xmlns:a16="http://schemas.microsoft.com/office/drawing/2014/main" id="{A38FE1EA-86D3-0C8B-3339-A2B4C111FFD4}"/>
              </a:ext>
            </a:extLst>
          </p:cNvPr>
          <p:cNvSpPr txBox="1"/>
          <p:nvPr/>
        </p:nvSpPr>
        <p:spPr>
          <a:xfrm>
            <a:off x="8085669" y="1117601"/>
            <a:ext cx="2000247" cy="518582"/>
          </a:xfrm>
          <a:prstGeom prst="rect">
            <a:avLst/>
          </a:prstGeom>
          <a:noFill/>
        </p:spPr>
        <p:txBody>
          <a:bodyPr wrap="square" rtlCol="0">
            <a:spAutoFit/>
          </a:bodyPr>
          <a:lstStyle/>
          <a:p>
            <a:pPr algn="l"/>
            <a:r>
              <a:rPr lang="es-419" sz="2800" dirty="0"/>
              <a:t>Population</a:t>
            </a:r>
            <a:endParaRPr lang="es-CR" sz="2800" dirty="0"/>
          </a:p>
        </p:txBody>
      </p:sp>
    </p:spTree>
    <p:extLst>
      <p:ext uri="{BB962C8B-B14F-4D97-AF65-F5344CB8AC3E}">
        <p14:creationId xmlns:p14="http://schemas.microsoft.com/office/powerpoint/2010/main" val="2086840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 name="Imagen 11">
            <a:extLst>
              <a:ext uri="{FF2B5EF4-FFF2-40B4-BE49-F238E27FC236}">
                <a16:creationId xmlns:a16="http://schemas.microsoft.com/office/drawing/2014/main" id="{F715E8CD-EAD3-8677-71C6-EEF53576FBDB}"/>
              </a:ext>
            </a:extLst>
          </p:cNvPr>
          <p:cNvPicPr>
            <a:picLocks noChangeAspect="1"/>
          </p:cNvPicPr>
          <p:nvPr/>
        </p:nvPicPr>
        <p:blipFill>
          <a:blip r:embed="rId2">
            <a:extLst>
              <a:ext uri="{28A0092B-C50C-407E-A947-70E740481C1C}">
                <a14:useLocalDpi xmlns:a14="http://schemas.microsoft.com/office/drawing/2010/main" val="0"/>
              </a:ext>
            </a:extLst>
          </a:blip>
          <a:srcRect b="900"/>
          <a:stretch/>
        </p:blipFill>
        <p:spPr>
          <a:xfrm>
            <a:off x="20" y="1282"/>
            <a:ext cx="12191980" cy="6856718"/>
          </a:xfrm>
          <a:prstGeom prst="rect">
            <a:avLst/>
          </a:prstGeom>
        </p:spPr>
      </p:pic>
    </p:spTree>
    <p:extLst>
      <p:ext uri="{BB962C8B-B14F-4D97-AF65-F5344CB8AC3E}">
        <p14:creationId xmlns:p14="http://schemas.microsoft.com/office/powerpoint/2010/main" val="1671475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4F0C40A-74E4-E660-346E-9C40D5C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975360"/>
            <a:ext cx="10905066" cy="4907279"/>
          </a:xfrm>
          <a:prstGeom prst="rect">
            <a:avLst/>
          </a:prstGeom>
        </p:spPr>
      </p:pic>
      <p:sp>
        <p:nvSpPr>
          <p:cNvPr id="12" name="CuadroTexto 11">
            <a:extLst>
              <a:ext uri="{FF2B5EF4-FFF2-40B4-BE49-F238E27FC236}">
                <a16:creationId xmlns:a16="http://schemas.microsoft.com/office/drawing/2014/main" id="{60B56673-F391-0214-B295-85C7D903C043}"/>
              </a:ext>
            </a:extLst>
          </p:cNvPr>
          <p:cNvSpPr txBox="1"/>
          <p:nvPr/>
        </p:nvSpPr>
        <p:spPr>
          <a:xfrm rot="16200000">
            <a:off x="-1443569" y="3001434"/>
            <a:ext cx="3475567" cy="369332"/>
          </a:xfrm>
          <a:prstGeom prst="rect">
            <a:avLst/>
          </a:prstGeom>
          <a:noFill/>
        </p:spPr>
        <p:txBody>
          <a:bodyPr wrap="square" rtlCol="0">
            <a:spAutoFit/>
          </a:bodyPr>
          <a:lstStyle/>
          <a:p>
            <a:pPr algn="l"/>
            <a:r>
              <a:rPr lang="es-419" dirty="0"/>
              <a:t>Tsunami Evacuation Needs Index</a:t>
            </a:r>
            <a:endParaRPr lang="es-CR" dirty="0"/>
          </a:p>
        </p:txBody>
      </p:sp>
      <p:sp>
        <p:nvSpPr>
          <p:cNvPr id="13" name="CuadroTexto 12">
            <a:extLst>
              <a:ext uri="{FF2B5EF4-FFF2-40B4-BE49-F238E27FC236}">
                <a16:creationId xmlns:a16="http://schemas.microsoft.com/office/drawing/2014/main" id="{88972C42-5637-6201-22E9-7F6D2F651B28}"/>
              </a:ext>
            </a:extLst>
          </p:cNvPr>
          <p:cNvSpPr txBox="1"/>
          <p:nvPr/>
        </p:nvSpPr>
        <p:spPr>
          <a:xfrm>
            <a:off x="4514849" y="6007101"/>
            <a:ext cx="3496733" cy="369332"/>
          </a:xfrm>
          <a:prstGeom prst="rect">
            <a:avLst/>
          </a:prstGeom>
          <a:noFill/>
        </p:spPr>
        <p:txBody>
          <a:bodyPr wrap="square" rtlCol="0">
            <a:spAutoFit/>
          </a:bodyPr>
          <a:lstStyle/>
          <a:p>
            <a:pPr algn="l"/>
            <a:r>
              <a:rPr lang="es-419" dirty="0"/>
              <a:t>Tsunami maximum amplitude (m)</a:t>
            </a:r>
            <a:endParaRPr lang="es-CR" dirty="0"/>
          </a:p>
        </p:txBody>
      </p:sp>
    </p:spTree>
    <p:extLst>
      <p:ext uri="{BB962C8B-B14F-4D97-AF65-F5344CB8AC3E}">
        <p14:creationId xmlns:p14="http://schemas.microsoft.com/office/powerpoint/2010/main" val="3967407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4F0C40A-74E4-E660-346E-9C40D5C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45" y="361527"/>
            <a:ext cx="9403644" cy="4231639"/>
          </a:xfrm>
          <a:prstGeom prst="rect">
            <a:avLst/>
          </a:prstGeom>
        </p:spPr>
      </p:pic>
      <p:sp>
        <p:nvSpPr>
          <p:cNvPr id="12" name="CuadroTexto 11">
            <a:extLst>
              <a:ext uri="{FF2B5EF4-FFF2-40B4-BE49-F238E27FC236}">
                <a16:creationId xmlns:a16="http://schemas.microsoft.com/office/drawing/2014/main" id="{60B56673-F391-0214-B295-85C7D903C043}"/>
              </a:ext>
            </a:extLst>
          </p:cNvPr>
          <p:cNvSpPr txBox="1"/>
          <p:nvPr/>
        </p:nvSpPr>
        <p:spPr>
          <a:xfrm rot="16200000">
            <a:off x="-1482137" y="1995501"/>
            <a:ext cx="3475567" cy="369332"/>
          </a:xfrm>
          <a:prstGeom prst="rect">
            <a:avLst/>
          </a:prstGeom>
          <a:noFill/>
        </p:spPr>
        <p:txBody>
          <a:bodyPr wrap="square" rtlCol="0">
            <a:spAutoFit/>
          </a:bodyPr>
          <a:lstStyle/>
          <a:p>
            <a:pPr algn="l"/>
            <a:r>
              <a:rPr lang="es-419" dirty="0"/>
              <a:t>Tsunami Evacuation Needs Index</a:t>
            </a:r>
            <a:endParaRPr lang="es-CR" dirty="0"/>
          </a:p>
        </p:txBody>
      </p:sp>
      <p:sp>
        <p:nvSpPr>
          <p:cNvPr id="13" name="CuadroTexto 12">
            <a:extLst>
              <a:ext uri="{FF2B5EF4-FFF2-40B4-BE49-F238E27FC236}">
                <a16:creationId xmlns:a16="http://schemas.microsoft.com/office/drawing/2014/main" id="{88972C42-5637-6201-22E9-7F6D2F651B28}"/>
              </a:ext>
            </a:extLst>
          </p:cNvPr>
          <p:cNvSpPr txBox="1"/>
          <p:nvPr/>
        </p:nvSpPr>
        <p:spPr>
          <a:xfrm>
            <a:off x="3604683" y="4694768"/>
            <a:ext cx="3496733" cy="369332"/>
          </a:xfrm>
          <a:prstGeom prst="rect">
            <a:avLst/>
          </a:prstGeom>
          <a:noFill/>
        </p:spPr>
        <p:txBody>
          <a:bodyPr wrap="square" rtlCol="0">
            <a:spAutoFit/>
          </a:bodyPr>
          <a:lstStyle/>
          <a:p>
            <a:pPr algn="l"/>
            <a:r>
              <a:rPr lang="es-419" dirty="0"/>
              <a:t>Tsunami maximum amplitude (m)</a:t>
            </a:r>
            <a:endParaRPr lang="es-CR" dirty="0"/>
          </a:p>
        </p:txBody>
      </p:sp>
      <p:sp>
        <p:nvSpPr>
          <p:cNvPr id="2" name="Elipse 1">
            <a:extLst>
              <a:ext uri="{FF2B5EF4-FFF2-40B4-BE49-F238E27FC236}">
                <a16:creationId xmlns:a16="http://schemas.microsoft.com/office/drawing/2014/main" id="{5CCEAFBF-B9B1-AB0A-C81D-CE7DC68B99A5}"/>
              </a:ext>
            </a:extLst>
          </p:cNvPr>
          <p:cNvSpPr/>
          <p:nvPr/>
        </p:nvSpPr>
        <p:spPr>
          <a:xfrm>
            <a:off x="9775188" y="2443695"/>
            <a:ext cx="512233" cy="52281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4" name="Conector recto de flecha 3">
            <a:extLst>
              <a:ext uri="{FF2B5EF4-FFF2-40B4-BE49-F238E27FC236}">
                <a16:creationId xmlns:a16="http://schemas.microsoft.com/office/drawing/2014/main" id="{AE3DA30B-FC02-C200-D721-9C7CFFCBBAFF}"/>
              </a:ext>
            </a:extLst>
          </p:cNvPr>
          <p:cNvCxnSpPr>
            <a:cxnSpLocks/>
            <a:stCxn id="2" idx="3"/>
          </p:cNvCxnSpPr>
          <p:nvPr/>
        </p:nvCxnSpPr>
        <p:spPr>
          <a:xfrm flipH="1">
            <a:off x="9440333" y="2889947"/>
            <a:ext cx="409870" cy="18831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B4650802-33B2-4238-8142-287DC3C5B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235" y="4847167"/>
            <a:ext cx="3759200" cy="1778000"/>
          </a:xfrm>
          <a:prstGeom prst="rect">
            <a:avLst/>
          </a:prstGeom>
        </p:spPr>
      </p:pic>
    </p:spTree>
    <p:extLst>
      <p:ext uri="{BB962C8B-B14F-4D97-AF65-F5344CB8AC3E}">
        <p14:creationId xmlns:p14="http://schemas.microsoft.com/office/powerpoint/2010/main" val="2912721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B3B84-D53B-FA1F-7FCC-FE261886831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2AE8956-8475-3698-958B-EF4A9381E85E}"/>
              </a:ext>
            </a:extLst>
          </p:cNvPr>
          <p:cNvSpPr>
            <a:spLocks noGrp="1"/>
          </p:cNvSpPr>
          <p:nvPr>
            <p:ph type="title"/>
          </p:nvPr>
        </p:nvSpPr>
        <p:spPr/>
        <p:txBody>
          <a:bodyPr/>
          <a:lstStyle/>
          <a:p>
            <a:r>
              <a:rPr lang="es-CR" dirty="0"/>
              <a:t>Monitoring and tracking progress in implementing the ODTP endorsed </a:t>
            </a:r>
            <a:r>
              <a:rPr lang="es-419" u="sng" dirty="0"/>
              <a:t>projects</a:t>
            </a:r>
            <a:endParaRPr lang="es-CR" u="sng" dirty="0"/>
          </a:p>
        </p:txBody>
      </p:sp>
      <p:graphicFrame>
        <p:nvGraphicFramePr>
          <p:cNvPr id="4" name="Marcador de contenido 3">
            <a:extLst>
              <a:ext uri="{FF2B5EF4-FFF2-40B4-BE49-F238E27FC236}">
                <a16:creationId xmlns:a16="http://schemas.microsoft.com/office/drawing/2014/main" id="{125916E9-2BBE-859D-7A76-E55B00787396}"/>
              </a:ext>
            </a:extLst>
          </p:cNvPr>
          <p:cNvGraphicFramePr>
            <a:graphicFrameLocks noGrp="1"/>
          </p:cNvGraphicFramePr>
          <p:nvPr>
            <p:ph idx="1"/>
            <p:extLst>
              <p:ext uri="{D42A27DB-BD31-4B8C-83A1-F6EECF244321}">
                <p14:modId xmlns:p14="http://schemas.microsoft.com/office/powerpoint/2010/main" val="4246665352"/>
              </p:ext>
            </p:extLst>
          </p:nvPr>
        </p:nvGraphicFramePr>
        <p:xfrm>
          <a:off x="838200" y="1825624"/>
          <a:ext cx="10515600" cy="475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250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4F0C40A-74E4-E660-346E-9C40D5C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45" y="361527"/>
            <a:ext cx="9403644" cy="4231639"/>
          </a:xfrm>
          <a:prstGeom prst="rect">
            <a:avLst/>
          </a:prstGeom>
        </p:spPr>
      </p:pic>
      <p:sp>
        <p:nvSpPr>
          <p:cNvPr id="12" name="CuadroTexto 11">
            <a:extLst>
              <a:ext uri="{FF2B5EF4-FFF2-40B4-BE49-F238E27FC236}">
                <a16:creationId xmlns:a16="http://schemas.microsoft.com/office/drawing/2014/main" id="{60B56673-F391-0214-B295-85C7D903C043}"/>
              </a:ext>
            </a:extLst>
          </p:cNvPr>
          <p:cNvSpPr txBox="1"/>
          <p:nvPr/>
        </p:nvSpPr>
        <p:spPr>
          <a:xfrm rot="16200000">
            <a:off x="-1482137" y="1995501"/>
            <a:ext cx="3475567" cy="369332"/>
          </a:xfrm>
          <a:prstGeom prst="rect">
            <a:avLst/>
          </a:prstGeom>
          <a:noFill/>
        </p:spPr>
        <p:txBody>
          <a:bodyPr wrap="square" rtlCol="0">
            <a:spAutoFit/>
          </a:bodyPr>
          <a:lstStyle/>
          <a:p>
            <a:pPr algn="l"/>
            <a:r>
              <a:rPr lang="es-419" dirty="0"/>
              <a:t>Tsunami Evacuation Needs Index</a:t>
            </a:r>
            <a:endParaRPr lang="es-CR" dirty="0"/>
          </a:p>
        </p:txBody>
      </p:sp>
      <p:sp>
        <p:nvSpPr>
          <p:cNvPr id="13" name="CuadroTexto 12">
            <a:extLst>
              <a:ext uri="{FF2B5EF4-FFF2-40B4-BE49-F238E27FC236}">
                <a16:creationId xmlns:a16="http://schemas.microsoft.com/office/drawing/2014/main" id="{88972C42-5637-6201-22E9-7F6D2F651B28}"/>
              </a:ext>
            </a:extLst>
          </p:cNvPr>
          <p:cNvSpPr txBox="1"/>
          <p:nvPr/>
        </p:nvSpPr>
        <p:spPr>
          <a:xfrm>
            <a:off x="3604683" y="4694768"/>
            <a:ext cx="3496733" cy="369332"/>
          </a:xfrm>
          <a:prstGeom prst="rect">
            <a:avLst/>
          </a:prstGeom>
          <a:noFill/>
        </p:spPr>
        <p:txBody>
          <a:bodyPr wrap="square" rtlCol="0">
            <a:spAutoFit/>
          </a:bodyPr>
          <a:lstStyle/>
          <a:p>
            <a:pPr algn="l"/>
            <a:r>
              <a:rPr lang="es-419" dirty="0"/>
              <a:t>Tsunami maximum amplitude (m)</a:t>
            </a:r>
            <a:endParaRPr lang="es-CR" dirty="0"/>
          </a:p>
        </p:txBody>
      </p:sp>
      <p:sp>
        <p:nvSpPr>
          <p:cNvPr id="2" name="Elipse 1">
            <a:extLst>
              <a:ext uri="{FF2B5EF4-FFF2-40B4-BE49-F238E27FC236}">
                <a16:creationId xmlns:a16="http://schemas.microsoft.com/office/drawing/2014/main" id="{5CCEAFBF-B9B1-AB0A-C81D-CE7DC68B99A5}"/>
              </a:ext>
            </a:extLst>
          </p:cNvPr>
          <p:cNvSpPr/>
          <p:nvPr/>
        </p:nvSpPr>
        <p:spPr>
          <a:xfrm>
            <a:off x="8265588" y="916523"/>
            <a:ext cx="512233" cy="52281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pic>
        <p:nvPicPr>
          <p:cNvPr id="3" name="Imagen 2">
            <a:extLst>
              <a:ext uri="{FF2B5EF4-FFF2-40B4-BE49-F238E27FC236}">
                <a16:creationId xmlns:a16="http://schemas.microsoft.com/office/drawing/2014/main" id="{1A9780AA-D257-A135-B334-0F1868951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650" y="4885265"/>
            <a:ext cx="3949700" cy="1384300"/>
          </a:xfrm>
          <a:prstGeom prst="rect">
            <a:avLst/>
          </a:prstGeom>
        </p:spPr>
      </p:pic>
      <p:cxnSp>
        <p:nvCxnSpPr>
          <p:cNvPr id="4" name="Conector recto de flecha 3">
            <a:extLst>
              <a:ext uri="{FF2B5EF4-FFF2-40B4-BE49-F238E27FC236}">
                <a16:creationId xmlns:a16="http://schemas.microsoft.com/office/drawing/2014/main" id="{AE3DA30B-FC02-C200-D721-9C7CFFCBBAFF}"/>
              </a:ext>
            </a:extLst>
          </p:cNvPr>
          <p:cNvCxnSpPr>
            <a:cxnSpLocks/>
            <a:stCxn id="2" idx="5"/>
          </p:cNvCxnSpPr>
          <p:nvPr/>
        </p:nvCxnSpPr>
        <p:spPr>
          <a:xfrm>
            <a:off x="8702806" y="1362775"/>
            <a:ext cx="599944" cy="34314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09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D4F0C40A-74E4-E660-346E-9C40D5C281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45" y="361527"/>
            <a:ext cx="9403644" cy="4231639"/>
          </a:xfrm>
          <a:prstGeom prst="rect">
            <a:avLst/>
          </a:prstGeom>
        </p:spPr>
      </p:pic>
      <p:sp>
        <p:nvSpPr>
          <p:cNvPr id="12" name="CuadroTexto 11">
            <a:extLst>
              <a:ext uri="{FF2B5EF4-FFF2-40B4-BE49-F238E27FC236}">
                <a16:creationId xmlns:a16="http://schemas.microsoft.com/office/drawing/2014/main" id="{60B56673-F391-0214-B295-85C7D903C043}"/>
              </a:ext>
            </a:extLst>
          </p:cNvPr>
          <p:cNvSpPr txBox="1"/>
          <p:nvPr/>
        </p:nvSpPr>
        <p:spPr>
          <a:xfrm rot="16200000">
            <a:off x="-1482137" y="1995501"/>
            <a:ext cx="3475567" cy="369332"/>
          </a:xfrm>
          <a:prstGeom prst="rect">
            <a:avLst/>
          </a:prstGeom>
          <a:noFill/>
        </p:spPr>
        <p:txBody>
          <a:bodyPr wrap="square" rtlCol="0">
            <a:spAutoFit/>
          </a:bodyPr>
          <a:lstStyle/>
          <a:p>
            <a:pPr algn="l"/>
            <a:r>
              <a:rPr lang="es-419" dirty="0"/>
              <a:t>Tsunami Evacuation Needs Index</a:t>
            </a:r>
            <a:endParaRPr lang="es-CR" dirty="0"/>
          </a:p>
        </p:txBody>
      </p:sp>
      <p:sp>
        <p:nvSpPr>
          <p:cNvPr id="13" name="CuadroTexto 12">
            <a:extLst>
              <a:ext uri="{FF2B5EF4-FFF2-40B4-BE49-F238E27FC236}">
                <a16:creationId xmlns:a16="http://schemas.microsoft.com/office/drawing/2014/main" id="{88972C42-5637-6201-22E9-7F6D2F651B28}"/>
              </a:ext>
            </a:extLst>
          </p:cNvPr>
          <p:cNvSpPr txBox="1"/>
          <p:nvPr/>
        </p:nvSpPr>
        <p:spPr>
          <a:xfrm>
            <a:off x="3604683" y="4694768"/>
            <a:ext cx="3496733" cy="369332"/>
          </a:xfrm>
          <a:prstGeom prst="rect">
            <a:avLst/>
          </a:prstGeom>
          <a:noFill/>
        </p:spPr>
        <p:txBody>
          <a:bodyPr wrap="square" rtlCol="0">
            <a:spAutoFit/>
          </a:bodyPr>
          <a:lstStyle/>
          <a:p>
            <a:pPr algn="l"/>
            <a:r>
              <a:rPr lang="es-419" dirty="0"/>
              <a:t>Tsunami maximum amplitude (m)</a:t>
            </a:r>
            <a:endParaRPr lang="es-CR" dirty="0"/>
          </a:p>
        </p:txBody>
      </p:sp>
      <p:sp>
        <p:nvSpPr>
          <p:cNvPr id="2" name="Elipse 1">
            <a:extLst>
              <a:ext uri="{FF2B5EF4-FFF2-40B4-BE49-F238E27FC236}">
                <a16:creationId xmlns:a16="http://schemas.microsoft.com/office/drawing/2014/main" id="{5CCEAFBF-B9B1-AB0A-C81D-CE7DC68B99A5}"/>
              </a:ext>
            </a:extLst>
          </p:cNvPr>
          <p:cNvSpPr/>
          <p:nvPr/>
        </p:nvSpPr>
        <p:spPr>
          <a:xfrm>
            <a:off x="5351354" y="259925"/>
            <a:ext cx="512233" cy="52281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R"/>
          </a:p>
        </p:txBody>
      </p:sp>
      <p:cxnSp>
        <p:nvCxnSpPr>
          <p:cNvPr id="4" name="Conector recto de flecha 3">
            <a:extLst>
              <a:ext uri="{FF2B5EF4-FFF2-40B4-BE49-F238E27FC236}">
                <a16:creationId xmlns:a16="http://schemas.microsoft.com/office/drawing/2014/main" id="{AE3DA30B-FC02-C200-D721-9C7CFFCBBAFF}"/>
              </a:ext>
            </a:extLst>
          </p:cNvPr>
          <p:cNvCxnSpPr>
            <a:cxnSpLocks/>
            <a:stCxn id="2" idx="5"/>
          </p:cNvCxnSpPr>
          <p:nvPr/>
        </p:nvCxnSpPr>
        <p:spPr>
          <a:xfrm>
            <a:off x="5788572" y="706177"/>
            <a:ext cx="3164928" cy="41960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D3EE7421-C450-2831-ED07-C6728845C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349" y="4902199"/>
            <a:ext cx="3924300" cy="1752600"/>
          </a:xfrm>
          <a:prstGeom prst="rect">
            <a:avLst/>
          </a:prstGeom>
        </p:spPr>
      </p:pic>
    </p:spTree>
    <p:extLst>
      <p:ext uri="{BB962C8B-B14F-4D97-AF65-F5344CB8AC3E}">
        <p14:creationId xmlns:p14="http://schemas.microsoft.com/office/powerpoint/2010/main" val="1648194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D7C4D-4E9C-D253-B2D7-3211C3702A52}"/>
            </a:ext>
          </a:extLst>
        </p:cNvPr>
        <p:cNvGrpSpPr/>
        <p:nvPr/>
      </p:nvGrpSpPr>
      <p:grpSpPr>
        <a:xfrm>
          <a:off x="0" y="0"/>
          <a:ext cx="0" cy="0"/>
          <a:chOff x="0" y="0"/>
          <a:chExt cx="0" cy="0"/>
        </a:xfrm>
      </p:grpSpPr>
      <p:sp>
        <p:nvSpPr>
          <p:cNvPr id="3" name="Скругленный прямоугольник 11">
            <a:extLst>
              <a:ext uri="{FF2B5EF4-FFF2-40B4-BE49-F238E27FC236}">
                <a16:creationId xmlns:a16="http://schemas.microsoft.com/office/drawing/2014/main" id="{914FC7FE-84FD-0DB3-793D-18B183EB0109}"/>
              </a:ext>
            </a:extLst>
          </p:cNvPr>
          <p:cNvSpPr/>
          <p:nvPr/>
        </p:nvSpPr>
        <p:spPr bwMode="auto">
          <a:xfrm>
            <a:off x="4800193" y="1870763"/>
            <a:ext cx="2591613" cy="982779"/>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1">
              <a:solidFill>
                <a:srgbClr val="74808C"/>
              </a:solidFill>
              <a:latin typeface="Poppins" charset="0"/>
              <a:ea typeface="Poppins" charset="0"/>
              <a:cs typeface="Poppins" charset="0"/>
              <a:sym typeface="Poppins" charset="0"/>
            </a:endParaRPr>
          </a:p>
        </p:txBody>
      </p:sp>
      <p:sp>
        <p:nvSpPr>
          <p:cNvPr id="6" name="Скругленный прямоугольник 7">
            <a:extLst>
              <a:ext uri="{FF2B5EF4-FFF2-40B4-BE49-F238E27FC236}">
                <a16:creationId xmlns:a16="http://schemas.microsoft.com/office/drawing/2014/main" id="{E3E68DF9-0A94-4343-135D-EC332488BECA}"/>
              </a:ext>
            </a:extLst>
          </p:cNvPr>
          <p:cNvSpPr/>
          <p:nvPr/>
        </p:nvSpPr>
        <p:spPr bwMode="auto">
          <a:xfrm>
            <a:off x="788769" y="3130590"/>
            <a:ext cx="2123447" cy="827784"/>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1200" noProof="1">
              <a:solidFill>
                <a:srgbClr val="74808C"/>
              </a:solidFill>
              <a:latin typeface="Poppins" charset="0"/>
              <a:ea typeface="Poppins" charset="0"/>
              <a:cs typeface="Poppins" charset="0"/>
              <a:sym typeface="Poppins" charset="0"/>
            </a:endParaRPr>
          </a:p>
        </p:txBody>
      </p:sp>
      <p:sp>
        <p:nvSpPr>
          <p:cNvPr id="9" name="Скругленный прямоугольник 28">
            <a:extLst>
              <a:ext uri="{FF2B5EF4-FFF2-40B4-BE49-F238E27FC236}">
                <a16:creationId xmlns:a16="http://schemas.microsoft.com/office/drawing/2014/main" id="{2F08A5D7-6507-D69C-F2B6-FC0B29089640}"/>
              </a:ext>
            </a:extLst>
          </p:cNvPr>
          <p:cNvSpPr/>
          <p:nvPr/>
        </p:nvSpPr>
        <p:spPr bwMode="auto">
          <a:xfrm>
            <a:off x="3622036" y="3130590"/>
            <a:ext cx="2123447" cy="827784"/>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1">
              <a:solidFill>
                <a:srgbClr val="74808C"/>
              </a:solidFill>
              <a:latin typeface="Poppins" charset="0"/>
              <a:ea typeface="Poppins" charset="0"/>
              <a:cs typeface="Poppins" charset="0"/>
              <a:sym typeface="Poppins" charset="0"/>
            </a:endParaRPr>
          </a:p>
        </p:txBody>
      </p:sp>
      <p:sp>
        <p:nvSpPr>
          <p:cNvPr id="12" name="Скругленный прямоугольник 36">
            <a:extLst>
              <a:ext uri="{FF2B5EF4-FFF2-40B4-BE49-F238E27FC236}">
                <a16:creationId xmlns:a16="http://schemas.microsoft.com/office/drawing/2014/main" id="{A8BF8B8B-32AC-24E1-7949-45721BF243DE}"/>
              </a:ext>
            </a:extLst>
          </p:cNvPr>
          <p:cNvSpPr/>
          <p:nvPr/>
        </p:nvSpPr>
        <p:spPr bwMode="auto">
          <a:xfrm>
            <a:off x="6457471" y="3130590"/>
            <a:ext cx="2123447" cy="827784"/>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1">
              <a:solidFill>
                <a:srgbClr val="74808C"/>
              </a:solidFill>
              <a:latin typeface="Poppins" charset="0"/>
              <a:ea typeface="Poppins" charset="0"/>
              <a:cs typeface="Poppins" charset="0"/>
              <a:sym typeface="Poppins" charset="0"/>
            </a:endParaRPr>
          </a:p>
        </p:txBody>
      </p:sp>
      <p:sp>
        <p:nvSpPr>
          <p:cNvPr id="15" name="Скругленный прямоугольник 40">
            <a:extLst>
              <a:ext uri="{FF2B5EF4-FFF2-40B4-BE49-F238E27FC236}">
                <a16:creationId xmlns:a16="http://schemas.microsoft.com/office/drawing/2014/main" id="{AE2AB072-5FAD-818C-7275-737BC6B41CB3}"/>
              </a:ext>
            </a:extLst>
          </p:cNvPr>
          <p:cNvSpPr/>
          <p:nvPr/>
        </p:nvSpPr>
        <p:spPr bwMode="auto">
          <a:xfrm>
            <a:off x="9290738" y="3130590"/>
            <a:ext cx="2123447" cy="827784"/>
          </a:xfrm>
          <a:prstGeom prst="roundRect">
            <a:avLst>
              <a:gd name="adj" fmla="val 5329"/>
            </a:avLst>
          </a:prstGeom>
          <a:solidFill>
            <a:schemeClr val="accent5"/>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1">
              <a:solidFill>
                <a:srgbClr val="74808C"/>
              </a:solidFill>
              <a:latin typeface="Poppins" charset="0"/>
              <a:ea typeface="Poppins" charset="0"/>
              <a:cs typeface="Poppins" charset="0"/>
              <a:sym typeface="Poppins" charset="0"/>
            </a:endParaRPr>
          </a:p>
        </p:txBody>
      </p:sp>
      <p:sp>
        <p:nvSpPr>
          <p:cNvPr id="18" name="Скругленный прямоугольник 31">
            <a:extLst>
              <a:ext uri="{FF2B5EF4-FFF2-40B4-BE49-F238E27FC236}">
                <a16:creationId xmlns:a16="http://schemas.microsoft.com/office/drawing/2014/main" id="{D38FF6A2-3B1B-0B11-01B9-D7636F85FC38}"/>
              </a:ext>
            </a:extLst>
          </p:cNvPr>
          <p:cNvSpPr/>
          <p:nvPr/>
        </p:nvSpPr>
        <p:spPr bwMode="auto">
          <a:xfrm>
            <a:off x="788769" y="4192469"/>
            <a:ext cx="2123447" cy="75580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1">
              <a:solidFill>
                <a:srgbClr val="74808C"/>
              </a:solidFill>
              <a:latin typeface="Poppins" charset="0"/>
              <a:ea typeface="Poppins" charset="0"/>
              <a:cs typeface="Poppins" charset="0"/>
              <a:sym typeface="Poppins" charset="0"/>
            </a:endParaRPr>
          </a:p>
        </p:txBody>
      </p:sp>
      <p:sp>
        <p:nvSpPr>
          <p:cNvPr id="21" name="Скругленный прямоугольник 44">
            <a:extLst>
              <a:ext uri="{FF2B5EF4-FFF2-40B4-BE49-F238E27FC236}">
                <a16:creationId xmlns:a16="http://schemas.microsoft.com/office/drawing/2014/main" id="{327515DE-5382-6316-59E6-81ED47BF64FF}"/>
              </a:ext>
            </a:extLst>
          </p:cNvPr>
          <p:cNvSpPr/>
          <p:nvPr/>
        </p:nvSpPr>
        <p:spPr bwMode="auto">
          <a:xfrm>
            <a:off x="788769" y="5182368"/>
            <a:ext cx="2123447" cy="755803"/>
          </a:xfrm>
          <a:prstGeom prst="roundRect">
            <a:avLst>
              <a:gd name="adj" fmla="val 5329"/>
            </a:avLst>
          </a:prstGeom>
          <a:solidFill>
            <a:schemeClr val="accent6"/>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1">
              <a:solidFill>
                <a:srgbClr val="74808C"/>
              </a:solidFill>
              <a:latin typeface="Poppins" charset="0"/>
              <a:ea typeface="Poppins" charset="0"/>
              <a:cs typeface="Poppins" charset="0"/>
              <a:sym typeface="Poppins" charset="0"/>
            </a:endParaRPr>
          </a:p>
        </p:txBody>
      </p:sp>
      <p:sp>
        <p:nvSpPr>
          <p:cNvPr id="24" name="Скругленный прямоугольник 49">
            <a:extLst>
              <a:ext uri="{FF2B5EF4-FFF2-40B4-BE49-F238E27FC236}">
                <a16:creationId xmlns:a16="http://schemas.microsoft.com/office/drawing/2014/main" id="{8A806508-F076-FA5D-D781-9F16FE6552FD}"/>
              </a:ext>
            </a:extLst>
          </p:cNvPr>
          <p:cNvSpPr/>
          <p:nvPr/>
        </p:nvSpPr>
        <p:spPr bwMode="auto">
          <a:xfrm>
            <a:off x="3622036" y="4192469"/>
            <a:ext cx="2123447" cy="75580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1">
              <a:solidFill>
                <a:srgbClr val="74808C"/>
              </a:solidFill>
              <a:latin typeface="Poppins" charset="0"/>
              <a:ea typeface="Poppins" charset="0"/>
              <a:cs typeface="Poppins" charset="0"/>
              <a:sym typeface="Poppins" charset="0"/>
            </a:endParaRPr>
          </a:p>
        </p:txBody>
      </p:sp>
      <p:sp>
        <p:nvSpPr>
          <p:cNvPr id="27" name="Скругленный прямоугольник 57">
            <a:extLst>
              <a:ext uri="{FF2B5EF4-FFF2-40B4-BE49-F238E27FC236}">
                <a16:creationId xmlns:a16="http://schemas.microsoft.com/office/drawing/2014/main" id="{694D0034-5283-1F79-2355-56232C3BD575}"/>
              </a:ext>
            </a:extLst>
          </p:cNvPr>
          <p:cNvSpPr/>
          <p:nvPr/>
        </p:nvSpPr>
        <p:spPr bwMode="auto">
          <a:xfrm>
            <a:off x="3622036" y="5182368"/>
            <a:ext cx="2123447" cy="755803"/>
          </a:xfrm>
          <a:prstGeom prst="roundRect">
            <a:avLst>
              <a:gd name="adj" fmla="val 5329"/>
            </a:avLst>
          </a:prstGeom>
          <a:solidFill>
            <a:schemeClr val="accent6"/>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1">
              <a:solidFill>
                <a:srgbClr val="74808C"/>
              </a:solidFill>
              <a:latin typeface="Poppins" charset="0"/>
              <a:ea typeface="Poppins" charset="0"/>
              <a:cs typeface="Poppins" charset="0"/>
              <a:sym typeface="Poppins" charset="0"/>
            </a:endParaRPr>
          </a:p>
        </p:txBody>
      </p:sp>
      <p:sp>
        <p:nvSpPr>
          <p:cNvPr id="30" name="Скругленный прямоугольник 61">
            <a:extLst>
              <a:ext uri="{FF2B5EF4-FFF2-40B4-BE49-F238E27FC236}">
                <a16:creationId xmlns:a16="http://schemas.microsoft.com/office/drawing/2014/main" id="{C636B1F1-31CE-73C5-6D46-439C6B262815}"/>
              </a:ext>
            </a:extLst>
          </p:cNvPr>
          <p:cNvSpPr/>
          <p:nvPr/>
        </p:nvSpPr>
        <p:spPr bwMode="auto">
          <a:xfrm>
            <a:off x="6457471" y="4192469"/>
            <a:ext cx="2123447" cy="75580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1">
              <a:solidFill>
                <a:srgbClr val="74808C"/>
              </a:solidFill>
              <a:latin typeface="Poppins" charset="0"/>
              <a:ea typeface="Poppins" charset="0"/>
              <a:cs typeface="Poppins" charset="0"/>
              <a:sym typeface="Poppins" charset="0"/>
            </a:endParaRPr>
          </a:p>
        </p:txBody>
      </p:sp>
      <p:sp>
        <p:nvSpPr>
          <p:cNvPr id="33" name="Скругленный прямоугольник 65">
            <a:extLst>
              <a:ext uri="{FF2B5EF4-FFF2-40B4-BE49-F238E27FC236}">
                <a16:creationId xmlns:a16="http://schemas.microsoft.com/office/drawing/2014/main" id="{18DE7256-47F2-3149-D057-35B50EFFDCD9}"/>
              </a:ext>
            </a:extLst>
          </p:cNvPr>
          <p:cNvSpPr/>
          <p:nvPr/>
        </p:nvSpPr>
        <p:spPr bwMode="auto">
          <a:xfrm>
            <a:off x="6457471" y="5182368"/>
            <a:ext cx="2123447" cy="755803"/>
          </a:xfrm>
          <a:prstGeom prst="roundRect">
            <a:avLst>
              <a:gd name="adj" fmla="val 5329"/>
            </a:avLst>
          </a:prstGeom>
          <a:solidFill>
            <a:schemeClr val="accent6"/>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1">
              <a:solidFill>
                <a:srgbClr val="74808C"/>
              </a:solidFill>
              <a:latin typeface="Poppins" charset="0"/>
              <a:ea typeface="Poppins" charset="0"/>
              <a:cs typeface="Poppins" charset="0"/>
              <a:sym typeface="Poppins" charset="0"/>
            </a:endParaRPr>
          </a:p>
        </p:txBody>
      </p:sp>
      <p:sp>
        <p:nvSpPr>
          <p:cNvPr id="36" name="Скругленный прямоугольник 69">
            <a:extLst>
              <a:ext uri="{FF2B5EF4-FFF2-40B4-BE49-F238E27FC236}">
                <a16:creationId xmlns:a16="http://schemas.microsoft.com/office/drawing/2014/main" id="{B2479411-2756-37D6-A2C4-7D5F91707C8C}"/>
              </a:ext>
            </a:extLst>
          </p:cNvPr>
          <p:cNvSpPr/>
          <p:nvPr/>
        </p:nvSpPr>
        <p:spPr bwMode="auto">
          <a:xfrm>
            <a:off x="9290738" y="4192469"/>
            <a:ext cx="2123447" cy="755803"/>
          </a:xfrm>
          <a:prstGeom prst="roundRect">
            <a:avLst>
              <a:gd name="adj" fmla="val 5329"/>
            </a:avLst>
          </a:prstGeom>
          <a:solidFill>
            <a:schemeClr val="accent1"/>
          </a:solidFill>
          <a:ln w="12700" cap="flat" cmpd="sng" algn="ctr">
            <a:noFill/>
            <a:prstDash val="solid"/>
            <a:miter lim="400000"/>
            <a:headEnd type="none" w="med" len="med"/>
            <a:tailEnd type="none" w="med" len="med"/>
          </a:ln>
          <a:effectLst/>
        </p:spPr>
        <p:txBody>
          <a:bodyPr vert="horz" wrap="square" lIns="19045" tIns="19045" rIns="19045" bIns="19045" numCol="1" rtlCol="0" anchor="ctr" anchorCtr="0" compatLnSpc="1">
            <a:prstTxWarp prst="textNoShape">
              <a:avLst/>
            </a:prstTxWarp>
            <a:noAutofit/>
          </a:bodyPr>
          <a:lstStyle/>
          <a:p>
            <a:pPr defTabSz="412626" fontAlgn="base" hangingPunct="0">
              <a:spcBef>
                <a:spcPct val="0"/>
              </a:spcBef>
              <a:spcAft>
                <a:spcPct val="0"/>
              </a:spcAft>
            </a:pPr>
            <a:endParaRPr lang="en-US" sz="999" noProof="1">
              <a:solidFill>
                <a:srgbClr val="74808C"/>
              </a:solidFill>
              <a:latin typeface="Poppins" charset="0"/>
              <a:ea typeface="Poppins" charset="0"/>
              <a:cs typeface="Poppins" charset="0"/>
              <a:sym typeface="Poppins" charset="0"/>
            </a:endParaRPr>
          </a:p>
        </p:txBody>
      </p:sp>
      <p:sp>
        <p:nvSpPr>
          <p:cNvPr id="65" name="TextBox 64">
            <a:extLst>
              <a:ext uri="{FF2B5EF4-FFF2-40B4-BE49-F238E27FC236}">
                <a16:creationId xmlns:a16="http://schemas.microsoft.com/office/drawing/2014/main" id="{2471081C-56E7-486B-E5D7-65744CB00E99}"/>
              </a:ext>
            </a:extLst>
          </p:cNvPr>
          <p:cNvSpPr txBox="1"/>
          <p:nvPr/>
        </p:nvSpPr>
        <p:spPr>
          <a:xfrm>
            <a:off x="5182408" y="2019148"/>
            <a:ext cx="2044824" cy="338554"/>
          </a:xfrm>
          <a:prstGeom prst="rect">
            <a:avLst/>
          </a:prstGeom>
          <a:noFill/>
        </p:spPr>
        <p:txBody>
          <a:bodyPr wrap="square" rtlCol="0" anchor="ctr" anchorCtr="0">
            <a:spAutoFit/>
          </a:bodyPr>
          <a:lstStyle/>
          <a:p>
            <a:pPr algn="ctr"/>
            <a:r>
              <a:rPr lang="en-US" sz="1600" b="1" noProof="1">
                <a:solidFill>
                  <a:schemeClr val="bg1"/>
                </a:solidFill>
                <a:latin typeface="Poppins" pitchFamily="2" charset="77"/>
                <a:ea typeface="League Spartan" charset="0"/>
                <a:cs typeface="Poppins" pitchFamily="2" charset="77"/>
              </a:rPr>
              <a:t>Silvia Chacon</a:t>
            </a:r>
          </a:p>
        </p:txBody>
      </p:sp>
      <p:sp>
        <p:nvSpPr>
          <p:cNvPr id="66" name="Subtitle 2">
            <a:extLst>
              <a:ext uri="{FF2B5EF4-FFF2-40B4-BE49-F238E27FC236}">
                <a16:creationId xmlns:a16="http://schemas.microsoft.com/office/drawing/2014/main" id="{EFA13170-5B72-FA9B-10A9-11CC592ED5EA}"/>
              </a:ext>
            </a:extLst>
          </p:cNvPr>
          <p:cNvSpPr txBox="1">
            <a:spLocks/>
          </p:cNvSpPr>
          <p:nvPr/>
        </p:nvSpPr>
        <p:spPr>
          <a:xfrm>
            <a:off x="5397441" y="2506087"/>
            <a:ext cx="1387559" cy="261610"/>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noProof="1">
                <a:solidFill>
                  <a:schemeClr val="bg1"/>
                </a:solidFill>
                <a:latin typeface="Lato Light" panose="020F0502020204030203" pitchFamily="34" charset="0"/>
                <a:ea typeface="Lato Light" panose="020F0502020204030203" pitchFamily="34" charset="0"/>
                <a:cs typeface="Mukta ExtraLight" panose="020B0000000000000000" pitchFamily="34" charset="77"/>
              </a:rPr>
              <a:t>Chairperson (a.i.)</a:t>
            </a:r>
          </a:p>
        </p:txBody>
      </p:sp>
      <p:sp>
        <p:nvSpPr>
          <p:cNvPr id="70" name="TextBox 69">
            <a:extLst>
              <a:ext uri="{FF2B5EF4-FFF2-40B4-BE49-F238E27FC236}">
                <a16:creationId xmlns:a16="http://schemas.microsoft.com/office/drawing/2014/main" id="{313B0D97-33A1-4562-2BBB-D1403C182611}"/>
              </a:ext>
            </a:extLst>
          </p:cNvPr>
          <p:cNvSpPr txBox="1"/>
          <p:nvPr/>
        </p:nvSpPr>
        <p:spPr>
          <a:xfrm>
            <a:off x="1089642" y="3213358"/>
            <a:ext cx="1530620" cy="461665"/>
          </a:xfrm>
          <a:prstGeom prst="rect">
            <a:avLst/>
          </a:prstGeom>
          <a:noFill/>
        </p:spPr>
        <p:txBody>
          <a:bodyPr wrap="square" rtlCol="0" anchor="ctr" anchorCtr="0">
            <a:spAutoFit/>
          </a:bodyPr>
          <a:lstStyle/>
          <a:p>
            <a:pPr algn="ctr"/>
            <a:r>
              <a:rPr lang="en-US" sz="1200" b="1" noProof="1">
                <a:solidFill>
                  <a:schemeClr val="bg1"/>
                </a:solidFill>
                <a:latin typeface="Poppins" pitchFamily="2" charset="77"/>
                <a:ea typeface="League Spartan" charset="0"/>
                <a:cs typeface="Poppins" pitchFamily="2" charset="77"/>
              </a:rPr>
              <a:t>Christa von Hillebrandt</a:t>
            </a:r>
          </a:p>
        </p:txBody>
      </p:sp>
      <p:sp>
        <p:nvSpPr>
          <p:cNvPr id="96" name="TextBox 95">
            <a:extLst>
              <a:ext uri="{FF2B5EF4-FFF2-40B4-BE49-F238E27FC236}">
                <a16:creationId xmlns:a16="http://schemas.microsoft.com/office/drawing/2014/main" id="{CF242C72-E386-A2B1-B4C0-480364422948}"/>
              </a:ext>
            </a:extLst>
          </p:cNvPr>
          <p:cNvSpPr txBox="1"/>
          <p:nvPr/>
        </p:nvSpPr>
        <p:spPr>
          <a:xfrm>
            <a:off x="3836381" y="3272203"/>
            <a:ext cx="1701108" cy="276999"/>
          </a:xfrm>
          <a:prstGeom prst="rect">
            <a:avLst/>
          </a:prstGeom>
          <a:noFill/>
        </p:spPr>
        <p:txBody>
          <a:bodyPr wrap="none" rtlCol="0" anchor="ctr" anchorCtr="0">
            <a:spAutoFit/>
          </a:bodyPr>
          <a:lstStyle/>
          <a:p>
            <a:pPr algn="ctr"/>
            <a:r>
              <a:rPr lang="en-US" sz="1200" b="1" noProof="1">
                <a:solidFill>
                  <a:schemeClr val="bg1"/>
                </a:solidFill>
                <a:latin typeface="Poppins" pitchFamily="2" charset="77"/>
                <a:ea typeface="League Spartan" charset="0"/>
                <a:cs typeface="Poppins" pitchFamily="2" charset="77"/>
              </a:rPr>
              <a:t>Maria Ana Baptista</a:t>
            </a:r>
          </a:p>
        </p:txBody>
      </p:sp>
      <p:sp>
        <p:nvSpPr>
          <p:cNvPr id="98" name="TextBox 97">
            <a:extLst>
              <a:ext uri="{FF2B5EF4-FFF2-40B4-BE49-F238E27FC236}">
                <a16:creationId xmlns:a16="http://schemas.microsoft.com/office/drawing/2014/main" id="{F52A1B6F-EBE7-4AB2-3BDC-16169C53C2BA}"/>
              </a:ext>
            </a:extLst>
          </p:cNvPr>
          <p:cNvSpPr txBox="1"/>
          <p:nvPr/>
        </p:nvSpPr>
        <p:spPr>
          <a:xfrm>
            <a:off x="6877277" y="3198168"/>
            <a:ext cx="1474080" cy="461665"/>
          </a:xfrm>
          <a:prstGeom prst="rect">
            <a:avLst/>
          </a:prstGeom>
          <a:noFill/>
        </p:spPr>
        <p:txBody>
          <a:bodyPr wrap="square" rtlCol="0" anchor="ctr" anchorCtr="0">
            <a:spAutoFit/>
          </a:bodyPr>
          <a:lstStyle/>
          <a:p>
            <a:pPr algn="ctr"/>
            <a:r>
              <a:rPr lang="en-US" sz="1200" b="1" noProof="1">
                <a:solidFill>
                  <a:schemeClr val="bg1"/>
                </a:solidFill>
                <a:latin typeface="Poppins" pitchFamily="2" charset="77"/>
                <a:ea typeface="League Spartan" charset="0"/>
                <a:cs typeface="Poppins" pitchFamily="2" charset="77"/>
              </a:rPr>
              <a:t>Harkunti Pertiwi Rahayu</a:t>
            </a:r>
          </a:p>
        </p:txBody>
      </p:sp>
      <p:sp>
        <p:nvSpPr>
          <p:cNvPr id="100" name="TextBox 99">
            <a:extLst>
              <a:ext uri="{FF2B5EF4-FFF2-40B4-BE49-F238E27FC236}">
                <a16:creationId xmlns:a16="http://schemas.microsoft.com/office/drawing/2014/main" id="{B35A8236-85AE-711D-B8A4-71C2F2999787}"/>
              </a:ext>
            </a:extLst>
          </p:cNvPr>
          <p:cNvSpPr txBox="1"/>
          <p:nvPr/>
        </p:nvSpPr>
        <p:spPr>
          <a:xfrm>
            <a:off x="9785668" y="3177314"/>
            <a:ext cx="1242942" cy="461665"/>
          </a:xfrm>
          <a:prstGeom prst="rect">
            <a:avLst/>
          </a:prstGeom>
          <a:noFill/>
        </p:spPr>
        <p:txBody>
          <a:bodyPr wrap="square" rtlCol="0" anchor="ctr" anchorCtr="0">
            <a:spAutoFit/>
          </a:bodyPr>
          <a:lstStyle/>
          <a:p>
            <a:pPr algn="ctr"/>
            <a:r>
              <a:rPr lang="en-US" sz="1200" b="1" noProof="1">
                <a:solidFill>
                  <a:schemeClr val="bg1"/>
                </a:solidFill>
                <a:latin typeface="Poppins" pitchFamily="2" charset="77"/>
                <a:ea typeface="League Spartan" charset="0"/>
                <a:cs typeface="Poppins" pitchFamily="2" charset="77"/>
              </a:rPr>
              <a:t>David Coetzee</a:t>
            </a:r>
          </a:p>
        </p:txBody>
      </p:sp>
      <p:sp>
        <p:nvSpPr>
          <p:cNvPr id="102" name="TextBox 101">
            <a:extLst>
              <a:ext uri="{FF2B5EF4-FFF2-40B4-BE49-F238E27FC236}">
                <a16:creationId xmlns:a16="http://schemas.microsoft.com/office/drawing/2014/main" id="{3560F526-2FD4-E615-486B-A329D2931096}"/>
              </a:ext>
            </a:extLst>
          </p:cNvPr>
          <p:cNvSpPr txBox="1"/>
          <p:nvPr/>
        </p:nvSpPr>
        <p:spPr>
          <a:xfrm>
            <a:off x="1220321" y="4298706"/>
            <a:ext cx="1266693" cy="276999"/>
          </a:xfrm>
          <a:prstGeom prst="rect">
            <a:avLst/>
          </a:prstGeom>
          <a:noFill/>
        </p:spPr>
        <p:txBody>
          <a:bodyPr wrap="none" rtlCol="0" anchor="ctr" anchorCtr="0">
            <a:spAutoFit/>
          </a:bodyPr>
          <a:lstStyle/>
          <a:p>
            <a:pPr algn="ctr"/>
            <a:r>
              <a:rPr lang="en-US" sz="1200" b="1" noProof="1">
                <a:solidFill>
                  <a:schemeClr val="bg1"/>
                </a:solidFill>
                <a:latin typeface="Poppins" pitchFamily="2" charset="77"/>
                <a:ea typeface="League Spartan" charset="0"/>
                <a:cs typeface="Poppins" pitchFamily="2" charset="77"/>
              </a:rPr>
              <a:t>Silvia Chacon</a:t>
            </a:r>
          </a:p>
        </p:txBody>
      </p:sp>
      <p:sp>
        <p:nvSpPr>
          <p:cNvPr id="104" name="TextBox 103">
            <a:extLst>
              <a:ext uri="{FF2B5EF4-FFF2-40B4-BE49-F238E27FC236}">
                <a16:creationId xmlns:a16="http://schemas.microsoft.com/office/drawing/2014/main" id="{E9221B65-D8A3-C5F7-E743-3BE3AFA83235}"/>
              </a:ext>
            </a:extLst>
          </p:cNvPr>
          <p:cNvSpPr txBox="1"/>
          <p:nvPr/>
        </p:nvSpPr>
        <p:spPr>
          <a:xfrm>
            <a:off x="3852775" y="4208138"/>
            <a:ext cx="1789476" cy="646331"/>
          </a:xfrm>
          <a:prstGeom prst="rect">
            <a:avLst/>
          </a:prstGeom>
          <a:noFill/>
        </p:spPr>
        <p:txBody>
          <a:bodyPr wrap="square" rtlCol="0" anchor="ctr" anchorCtr="0">
            <a:spAutoFit/>
          </a:bodyPr>
          <a:lstStyle/>
          <a:p>
            <a:pPr algn="ctr"/>
            <a:r>
              <a:rPr lang="en-US" sz="1200" b="1" noProof="1">
                <a:solidFill>
                  <a:schemeClr val="bg1"/>
                </a:solidFill>
                <a:latin typeface="Poppins" pitchFamily="2" charset="77"/>
                <a:ea typeface="League Spartan" charset="0"/>
                <a:cs typeface="Poppins" pitchFamily="2" charset="77"/>
              </a:rPr>
              <a:t>Yuelong Miao</a:t>
            </a:r>
          </a:p>
          <a:p>
            <a:pPr algn="ctr"/>
            <a:r>
              <a:rPr lang="en-US" sz="1200" b="1" noProof="1">
                <a:solidFill>
                  <a:schemeClr val="bg1"/>
                </a:solidFill>
                <a:latin typeface="Poppins" pitchFamily="2" charset="77"/>
                <a:ea typeface="League Spartan" charset="0"/>
                <a:cs typeface="Poppins" pitchFamily="2" charset="77"/>
              </a:rPr>
              <a:t>(appointed Feb 2025)</a:t>
            </a:r>
          </a:p>
        </p:txBody>
      </p:sp>
      <p:sp>
        <p:nvSpPr>
          <p:cNvPr id="106" name="TextBox 105">
            <a:extLst>
              <a:ext uri="{FF2B5EF4-FFF2-40B4-BE49-F238E27FC236}">
                <a16:creationId xmlns:a16="http://schemas.microsoft.com/office/drawing/2014/main" id="{530BBD04-2BA2-06F1-EBD1-0F16A717D11C}"/>
              </a:ext>
            </a:extLst>
          </p:cNvPr>
          <p:cNvSpPr txBox="1"/>
          <p:nvPr/>
        </p:nvSpPr>
        <p:spPr>
          <a:xfrm>
            <a:off x="6871424" y="4295931"/>
            <a:ext cx="1295547" cy="276999"/>
          </a:xfrm>
          <a:prstGeom prst="rect">
            <a:avLst/>
          </a:prstGeom>
          <a:noFill/>
        </p:spPr>
        <p:txBody>
          <a:bodyPr wrap="none" rtlCol="0" anchor="ctr" anchorCtr="0">
            <a:spAutoFit/>
          </a:bodyPr>
          <a:lstStyle/>
          <a:p>
            <a:pPr algn="ctr"/>
            <a:r>
              <a:rPr lang="en-US" sz="1200" b="1" noProof="1">
                <a:solidFill>
                  <a:schemeClr val="bg1"/>
                </a:solidFill>
                <a:latin typeface="Poppins" pitchFamily="2" charset="77"/>
                <a:ea typeface="League Spartan" charset="0"/>
                <a:cs typeface="Poppins" pitchFamily="2" charset="77"/>
              </a:rPr>
              <a:t>Helene Hebert</a:t>
            </a:r>
          </a:p>
        </p:txBody>
      </p:sp>
      <p:sp>
        <p:nvSpPr>
          <p:cNvPr id="108" name="TextBox 107">
            <a:extLst>
              <a:ext uri="{FF2B5EF4-FFF2-40B4-BE49-F238E27FC236}">
                <a16:creationId xmlns:a16="http://schemas.microsoft.com/office/drawing/2014/main" id="{1123C841-40B7-3E93-7358-9909DDFF1001}"/>
              </a:ext>
            </a:extLst>
          </p:cNvPr>
          <p:cNvSpPr txBox="1"/>
          <p:nvPr/>
        </p:nvSpPr>
        <p:spPr>
          <a:xfrm>
            <a:off x="9630953" y="4295931"/>
            <a:ext cx="1443024" cy="276999"/>
          </a:xfrm>
          <a:prstGeom prst="rect">
            <a:avLst/>
          </a:prstGeom>
          <a:noFill/>
        </p:spPr>
        <p:txBody>
          <a:bodyPr wrap="none" rtlCol="0" anchor="ctr" anchorCtr="0">
            <a:spAutoFit/>
          </a:bodyPr>
          <a:lstStyle/>
          <a:p>
            <a:pPr algn="ctr"/>
            <a:r>
              <a:rPr lang="en-US" sz="1200" b="1" noProof="1">
                <a:solidFill>
                  <a:schemeClr val="bg1"/>
                </a:solidFill>
                <a:latin typeface="Poppins" pitchFamily="2" charset="77"/>
                <a:ea typeface="League Spartan" charset="0"/>
                <a:cs typeface="Poppins" pitchFamily="2" charset="77"/>
              </a:rPr>
              <a:t>Yutaka Hayashi</a:t>
            </a:r>
          </a:p>
        </p:txBody>
      </p:sp>
      <p:sp>
        <p:nvSpPr>
          <p:cNvPr id="110" name="TextBox 109">
            <a:extLst>
              <a:ext uri="{FF2B5EF4-FFF2-40B4-BE49-F238E27FC236}">
                <a16:creationId xmlns:a16="http://schemas.microsoft.com/office/drawing/2014/main" id="{3F8AFD7C-44F9-58B1-D9D2-C37547BF2468}"/>
              </a:ext>
            </a:extLst>
          </p:cNvPr>
          <p:cNvSpPr txBox="1"/>
          <p:nvPr/>
        </p:nvSpPr>
        <p:spPr>
          <a:xfrm>
            <a:off x="1126546" y="5283142"/>
            <a:ext cx="1454245" cy="276999"/>
          </a:xfrm>
          <a:prstGeom prst="rect">
            <a:avLst/>
          </a:prstGeom>
          <a:noFill/>
        </p:spPr>
        <p:txBody>
          <a:bodyPr wrap="none" rtlCol="0" anchor="ctr" anchorCtr="0">
            <a:spAutoFit/>
          </a:bodyPr>
          <a:lstStyle/>
          <a:p>
            <a:pPr algn="ctr"/>
            <a:r>
              <a:rPr lang="en-US" sz="1200" b="1" noProof="1">
                <a:solidFill>
                  <a:schemeClr val="bg1"/>
                </a:solidFill>
                <a:latin typeface="Poppins" pitchFamily="2" charset="77"/>
                <a:ea typeface="League Spartan" charset="0"/>
                <a:cs typeface="Poppins" pitchFamily="2" charset="77"/>
              </a:rPr>
              <a:t>Michael Angove</a:t>
            </a:r>
          </a:p>
        </p:txBody>
      </p:sp>
      <p:sp>
        <p:nvSpPr>
          <p:cNvPr id="112" name="TextBox 111">
            <a:extLst>
              <a:ext uri="{FF2B5EF4-FFF2-40B4-BE49-F238E27FC236}">
                <a16:creationId xmlns:a16="http://schemas.microsoft.com/office/drawing/2014/main" id="{E8C0813A-BB12-BA01-4E60-51972A1B3D1F}"/>
              </a:ext>
            </a:extLst>
          </p:cNvPr>
          <p:cNvSpPr txBox="1"/>
          <p:nvPr/>
        </p:nvSpPr>
        <p:spPr>
          <a:xfrm>
            <a:off x="3914127" y="5282923"/>
            <a:ext cx="1545616" cy="276999"/>
          </a:xfrm>
          <a:prstGeom prst="rect">
            <a:avLst/>
          </a:prstGeom>
          <a:noFill/>
        </p:spPr>
        <p:txBody>
          <a:bodyPr wrap="none" rtlCol="0" anchor="ctr" anchorCtr="0">
            <a:spAutoFit/>
          </a:bodyPr>
          <a:lstStyle/>
          <a:p>
            <a:pPr algn="ctr"/>
            <a:r>
              <a:rPr lang="en-US" sz="1200" b="1" noProof="1">
                <a:solidFill>
                  <a:schemeClr val="bg1"/>
                </a:solidFill>
                <a:latin typeface="Poppins" pitchFamily="2" charset="77"/>
                <a:ea typeface="League Spartan" charset="0"/>
                <a:cs typeface="Poppins" pitchFamily="2" charset="77"/>
              </a:rPr>
              <a:t>Sergio Barrientos</a:t>
            </a:r>
          </a:p>
        </p:txBody>
      </p:sp>
      <p:sp>
        <p:nvSpPr>
          <p:cNvPr id="114" name="TextBox 113">
            <a:extLst>
              <a:ext uri="{FF2B5EF4-FFF2-40B4-BE49-F238E27FC236}">
                <a16:creationId xmlns:a16="http://schemas.microsoft.com/office/drawing/2014/main" id="{66D65769-0409-726C-27AB-F9B700184CD3}"/>
              </a:ext>
            </a:extLst>
          </p:cNvPr>
          <p:cNvSpPr txBox="1"/>
          <p:nvPr/>
        </p:nvSpPr>
        <p:spPr>
          <a:xfrm>
            <a:off x="6555631" y="5280366"/>
            <a:ext cx="1927131" cy="276999"/>
          </a:xfrm>
          <a:prstGeom prst="rect">
            <a:avLst/>
          </a:prstGeom>
          <a:noFill/>
        </p:spPr>
        <p:txBody>
          <a:bodyPr wrap="none" rtlCol="0" anchor="ctr" anchorCtr="0">
            <a:spAutoFit/>
          </a:bodyPr>
          <a:lstStyle/>
          <a:p>
            <a:pPr algn="ctr"/>
            <a:r>
              <a:rPr lang="en-US" sz="1200" b="1" noProof="1">
                <a:solidFill>
                  <a:schemeClr val="bg1"/>
                </a:solidFill>
                <a:latin typeface="Poppins" pitchFamily="2" charset="77"/>
                <a:ea typeface="League Spartan" charset="0"/>
                <a:cs typeface="Poppins" pitchFamily="2" charset="77"/>
              </a:rPr>
              <a:t>Alexander Rabinovich</a:t>
            </a:r>
          </a:p>
        </p:txBody>
      </p:sp>
      <p:sp>
        <p:nvSpPr>
          <p:cNvPr id="116" name="TextBox 115">
            <a:extLst>
              <a:ext uri="{FF2B5EF4-FFF2-40B4-BE49-F238E27FC236}">
                <a16:creationId xmlns:a16="http://schemas.microsoft.com/office/drawing/2014/main" id="{11673094-98F7-3946-C9A6-8F10D2B83AFB}"/>
              </a:ext>
            </a:extLst>
          </p:cNvPr>
          <p:cNvSpPr txBox="1"/>
          <p:nvPr/>
        </p:nvSpPr>
        <p:spPr>
          <a:xfrm>
            <a:off x="9421759" y="5249588"/>
            <a:ext cx="1861408" cy="338554"/>
          </a:xfrm>
          <a:prstGeom prst="rect">
            <a:avLst/>
          </a:prstGeom>
          <a:noFill/>
        </p:spPr>
        <p:txBody>
          <a:bodyPr wrap="none" rtlCol="0" anchor="ctr" anchorCtr="0">
            <a:spAutoFit/>
          </a:bodyPr>
          <a:lstStyle/>
          <a:p>
            <a:pPr algn="ctr"/>
            <a:r>
              <a:rPr lang="en-US" sz="1600" b="1" noProof="1">
                <a:solidFill>
                  <a:schemeClr val="bg1"/>
                </a:solidFill>
                <a:latin typeface="Poppins" pitchFamily="2" charset="77"/>
                <a:ea typeface="League Spartan" charset="0"/>
                <a:cs typeface="Poppins" pitchFamily="2" charset="77"/>
              </a:rPr>
              <a:t>BRIAN WILLIAMS</a:t>
            </a:r>
          </a:p>
        </p:txBody>
      </p:sp>
      <p:sp>
        <p:nvSpPr>
          <p:cNvPr id="117" name="Subtitle 2">
            <a:extLst>
              <a:ext uri="{FF2B5EF4-FFF2-40B4-BE49-F238E27FC236}">
                <a16:creationId xmlns:a16="http://schemas.microsoft.com/office/drawing/2014/main" id="{B2607447-3396-2293-7958-49807886E0B1}"/>
              </a:ext>
            </a:extLst>
          </p:cNvPr>
          <p:cNvSpPr txBox="1">
            <a:spLocks/>
          </p:cNvSpPr>
          <p:nvPr/>
        </p:nvSpPr>
        <p:spPr>
          <a:xfrm>
            <a:off x="9964054" y="5574500"/>
            <a:ext cx="776816" cy="261610"/>
          </a:xfrm>
          <a:prstGeom prst="rect">
            <a:avLst/>
          </a:prstGeom>
        </p:spPr>
        <p:txBody>
          <a:bodyPr vert="horz" wrap="non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400" noProof="1">
                <a:solidFill>
                  <a:schemeClr val="bg1"/>
                </a:solidFill>
                <a:latin typeface="Lato Light" panose="020F0502020204030203" pitchFamily="34" charset="0"/>
                <a:ea typeface="Lato Light" panose="020F0502020204030203" pitchFamily="34" charset="0"/>
                <a:cs typeface="Mukta ExtraLight" panose="020B0000000000000000" pitchFamily="34" charset="77"/>
              </a:rPr>
              <a:t>Manager</a:t>
            </a:r>
          </a:p>
        </p:txBody>
      </p:sp>
      <p:sp>
        <p:nvSpPr>
          <p:cNvPr id="118" name="TextBox 117">
            <a:extLst>
              <a:ext uri="{FF2B5EF4-FFF2-40B4-BE49-F238E27FC236}">
                <a16:creationId xmlns:a16="http://schemas.microsoft.com/office/drawing/2014/main" id="{42C8BA81-5FFF-D4EF-41AC-3416B97F43CD}"/>
              </a:ext>
            </a:extLst>
          </p:cNvPr>
          <p:cNvSpPr txBox="1"/>
          <p:nvPr/>
        </p:nvSpPr>
        <p:spPr>
          <a:xfrm>
            <a:off x="2084636" y="187105"/>
            <a:ext cx="8395855" cy="1015663"/>
          </a:xfrm>
          <a:prstGeom prst="rect">
            <a:avLst/>
          </a:prstGeom>
          <a:noFill/>
        </p:spPr>
        <p:txBody>
          <a:bodyPr wrap="square" rtlCol="0">
            <a:spAutoFit/>
          </a:bodyPr>
          <a:lstStyle/>
          <a:p>
            <a:pPr algn="ctr"/>
            <a:r>
              <a:rPr lang="en-US" sz="3000" b="1" noProof="1">
                <a:solidFill>
                  <a:schemeClr val="tx2"/>
                </a:solidFill>
                <a:latin typeface="Poppins" pitchFamily="2" charset="77"/>
                <a:cs typeface="Poppins" pitchFamily="2" charset="77"/>
              </a:rPr>
              <a:t> UN Ocean Decade Tsunami Programme Scientific Committee</a:t>
            </a:r>
          </a:p>
        </p:txBody>
      </p:sp>
      <p:sp>
        <p:nvSpPr>
          <p:cNvPr id="119" name="TextBox 118">
            <a:extLst>
              <a:ext uri="{FF2B5EF4-FFF2-40B4-BE49-F238E27FC236}">
                <a16:creationId xmlns:a16="http://schemas.microsoft.com/office/drawing/2014/main" id="{580F59E4-FB37-A4D4-D943-60AA5D6D349A}"/>
              </a:ext>
            </a:extLst>
          </p:cNvPr>
          <p:cNvSpPr txBox="1"/>
          <p:nvPr/>
        </p:nvSpPr>
        <p:spPr>
          <a:xfrm>
            <a:off x="5566147" y="1142440"/>
            <a:ext cx="1168911" cy="276999"/>
          </a:xfrm>
          <a:prstGeom prst="rect">
            <a:avLst/>
          </a:prstGeom>
          <a:noFill/>
        </p:spPr>
        <p:txBody>
          <a:bodyPr wrap="none" rtlCol="0">
            <a:spAutoFit/>
          </a:bodyPr>
          <a:lstStyle/>
          <a:p>
            <a:pPr algn="ctr"/>
            <a:r>
              <a:rPr lang="en-US" sz="1200" spc="150" noProof="1">
                <a:solidFill>
                  <a:schemeClr val="bg1">
                    <a:lumMod val="65000"/>
                  </a:schemeClr>
                </a:solidFill>
                <a:latin typeface="Poppins Light" pitchFamily="2" charset="77"/>
                <a:cs typeface="Poppins Light" pitchFamily="2" charset="77"/>
              </a:rPr>
              <a:t>2024-2025</a:t>
            </a:r>
          </a:p>
        </p:txBody>
      </p:sp>
      <p:pic>
        <p:nvPicPr>
          <p:cNvPr id="11" name="Picture Placeholder 28" descr="A picture containing text&#10;&#10;Description automatically generated">
            <a:extLst>
              <a:ext uri="{FF2B5EF4-FFF2-40B4-BE49-F238E27FC236}">
                <a16:creationId xmlns:a16="http://schemas.microsoft.com/office/drawing/2014/main" id="{A9789070-558B-F06F-59C9-6F02B4C5CDD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20105" r="20105"/>
          <a:stretch>
            <a:fillRect/>
          </a:stretch>
        </p:blipFill>
        <p:spPr/>
      </p:pic>
      <p:pic>
        <p:nvPicPr>
          <p:cNvPr id="17" name="Picture Placeholder 16">
            <a:extLst>
              <a:ext uri="{FF2B5EF4-FFF2-40B4-BE49-F238E27FC236}">
                <a16:creationId xmlns:a16="http://schemas.microsoft.com/office/drawing/2014/main" id="{BFCB4565-4879-81CF-618D-E894D57C817C}"/>
              </a:ext>
            </a:extLst>
          </p:cNvPr>
          <p:cNvPicPr>
            <a:picLocks noGrp="1" noChangeAspect="1"/>
          </p:cNvPicPr>
          <p:nvPr>
            <p:ph type="pic" sz="quarter" idx="12"/>
          </p:nvPr>
        </p:nvPicPr>
        <p:blipFill>
          <a:blip r:embed="rId3" cstate="email">
            <a:extLst>
              <a:ext uri="{28A0092B-C50C-407E-A947-70E740481C1C}">
                <a14:useLocalDpi xmlns:a14="http://schemas.microsoft.com/office/drawing/2010/main" val="0"/>
              </a:ext>
            </a:extLst>
          </a:blip>
          <a:srcRect l="23714" r="23714"/>
          <a:stretch/>
        </p:blipFill>
        <p:spPr>
          <a:xfrm>
            <a:off x="78582" y="3090863"/>
            <a:ext cx="906054" cy="906848"/>
          </a:xfrm>
        </p:spPr>
      </p:pic>
      <p:pic>
        <p:nvPicPr>
          <p:cNvPr id="23" name="Picture Placeholder 22" descr="Shape&#10;&#10;Description automatically generated">
            <a:extLst>
              <a:ext uri="{FF2B5EF4-FFF2-40B4-BE49-F238E27FC236}">
                <a16:creationId xmlns:a16="http://schemas.microsoft.com/office/drawing/2014/main" id="{1AC1576D-7AAD-7CCA-5131-8864B0A89FED}"/>
              </a:ext>
            </a:extLst>
          </p:cNvPr>
          <p:cNvPicPr>
            <a:picLocks noGrp="1" noChangeAspect="1"/>
          </p:cNvPicPr>
          <p:nvPr>
            <p:ph type="pic" sz="quarter" idx="13"/>
          </p:nvPr>
        </p:nvPicPr>
        <p:blipFill>
          <a:blip r:embed="rId4" cstate="email">
            <a:extLst>
              <a:ext uri="{28A0092B-C50C-407E-A947-70E740481C1C}">
                <a14:useLocalDpi xmlns:a14="http://schemas.microsoft.com/office/drawing/2010/main" val="0"/>
              </a:ext>
            </a:extLst>
          </a:blip>
          <a:srcRect l="16689" r="16689"/>
          <a:stretch>
            <a:fillRect/>
          </a:stretch>
        </p:blipFill>
        <p:spPr>
          <a:xfrm>
            <a:off x="5832475" y="3068638"/>
            <a:ext cx="905669" cy="906463"/>
          </a:xfrm>
          <a:ln>
            <a:solidFill>
              <a:schemeClr val="bg1">
                <a:lumMod val="75000"/>
              </a:schemeClr>
            </a:solidFill>
          </a:ln>
        </p:spPr>
      </p:pic>
      <p:pic>
        <p:nvPicPr>
          <p:cNvPr id="20" name="Picture Placeholder 19">
            <a:extLst>
              <a:ext uri="{FF2B5EF4-FFF2-40B4-BE49-F238E27FC236}">
                <a16:creationId xmlns:a16="http://schemas.microsoft.com/office/drawing/2014/main" id="{32513213-73BF-B45D-37D1-8D931A9204BE}"/>
              </a:ext>
            </a:extLst>
          </p:cNvPr>
          <p:cNvPicPr>
            <a:picLocks noGrp="1" noChangeAspect="1"/>
          </p:cNvPicPr>
          <p:nvPr>
            <p:ph type="pic" sz="quarter" idx="14"/>
          </p:nvPr>
        </p:nvPicPr>
        <p:blipFill>
          <a:blip r:embed="rId5" cstate="email">
            <a:extLst>
              <a:ext uri="{28A0092B-C50C-407E-A947-70E740481C1C}">
                <a14:useLocalDpi xmlns:a14="http://schemas.microsoft.com/office/drawing/2010/main" val="0"/>
              </a:ext>
            </a:extLst>
          </a:blip>
          <a:srcRect l="16660" r="16660"/>
          <a:stretch/>
        </p:blipFill>
        <p:spPr>
          <a:xfrm>
            <a:off x="2955132" y="3068638"/>
            <a:ext cx="906463" cy="906463"/>
          </a:xfrm>
        </p:spPr>
      </p:pic>
      <p:pic>
        <p:nvPicPr>
          <p:cNvPr id="26" name="Picture Placeholder 25" descr="Logo&#10;&#10;Description automatically generated">
            <a:extLst>
              <a:ext uri="{FF2B5EF4-FFF2-40B4-BE49-F238E27FC236}">
                <a16:creationId xmlns:a16="http://schemas.microsoft.com/office/drawing/2014/main" id="{956F762C-5257-1C65-0C09-214B9474757D}"/>
              </a:ext>
            </a:extLst>
          </p:cNvPr>
          <p:cNvPicPr>
            <a:picLocks noGrp="1" noChangeAspect="1"/>
          </p:cNvPicPr>
          <p:nvPr>
            <p:ph type="pic" sz="quarter" idx="15"/>
          </p:nvPr>
        </p:nvPicPr>
        <p:blipFill>
          <a:blip r:embed="rId6" cstate="email">
            <a:extLst>
              <a:ext uri="{28A0092B-C50C-407E-A947-70E740481C1C}">
                <a14:useLocalDpi xmlns:a14="http://schemas.microsoft.com/office/drawing/2010/main" val="0"/>
              </a:ext>
            </a:extLst>
          </a:blip>
          <a:srcRect l="25022" r="25022"/>
          <a:stretch>
            <a:fillRect/>
          </a:stretch>
        </p:blipFill>
        <p:spPr>
          <a:xfrm>
            <a:off x="8659019" y="3090863"/>
            <a:ext cx="906463" cy="907257"/>
          </a:xfrm>
        </p:spPr>
      </p:pic>
      <p:pic>
        <p:nvPicPr>
          <p:cNvPr id="10" name="Picture Placeholder 9" descr="A flag with stars in the middle&#10;&#10;AI-generated content may be incorrect.">
            <a:extLst>
              <a:ext uri="{FF2B5EF4-FFF2-40B4-BE49-F238E27FC236}">
                <a16:creationId xmlns:a16="http://schemas.microsoft.com/office/drawing/2014/main" id="{F843464B-D29A-15D6-7404-69DFAA1BDF4F}"/>
              </a:ext>
            </a:extLst>
          </p:cNvPr>
          <p:cNvPicPr>
            <a:picLocks noGrp="1" noChangeAspect="1"/>
          </p:cNvPicPr>
          <p:nvPr>
            <p:ph type="pic" sz="quarter" idx="17"/>
          </p:nvPr>
        </p:nvPicPr>
        <p:blipFill>
          <a:blip r:embed="rId7" cstate="email">
            <a:extLst>
              <a:ext uri="{28A0092B-C50C-407E-A947-70E740481C1C}">
                <a14:useLocalDpi xmlns:a14="http://schemas.microsoft.com/office/drawing/2010/main" val="0"/>
              </a:ext>
            </a:extLst>
          </a:blip>
          <a:srcRect l="25044" r="25044"/>
          <a:stretch>
            <a:fillRect/>
          </a:stretch>
        </p:blipFill>
        <p:spPr>
          <a:xfrm>
            <a:off x="2962630" y="4123070"/>
            <a:ext cx="906054" cy="906750"/>
          </a:xfrm>
        </p:spPr>
      </p:pic>
      <p:pic>
        <p:nvPicPr>
          <p:cNvPr id="29" name="Picture Placeholder 28" descr="A picture containing text&#10;&#10;Description automatically generated">
            <a:extLst>
              <a:ext uri="{FF2B5EF4-FFF2-40B4-BE49-F238E27FC236}">
                <a16:creationId xmlns:a16="http://schemas.microsoft.com/office/drawing/2014/main" id="{99339421-15A5-0D78-9D1A-3F6EAF0A8583}"/>
              </a:ext>
            </a:extLst>
          </p:cNvPr>
          <p:cNvPicPr>
            <a:picLocks noGrp="1" noChangeAspect="1"/>
          </p:cNvPicPr>
          <p:nvPr>
            <p:ph type="pic" sz="quarter" idx="18"/>
          </p:nvPr>
        </p:nvPicPr>
        <p:blipFill>
          <a:blip r:embed="rId2" cstate="email">
            <a:extLst>
              <a:ext uri="{28A0092B-C50C-407E-A947-70E740481C1C}">
                <a14:useLocalDpi xmlns:a14="http://schemas.microsoft.com/office/drawing/2010/main" val="0"/>
              </a:ext>
            </a:extLst>
          </a:blip>
          <a:srcRect l="20000" r="20000"/>
          <a:stretch>
            <a:fillRect/>
          </a:stretch>
        </p:blipFill>
        <p:spPr>
          <a:xfrm>
            <a:off x="43657" y="4137025"/>
            <a:ext cx="906463" cy="906463"/>
          </a:xfrm>
        </p:spPr>
      </p:pic>
      <p:pic>
        <p:nvPicPr>
          <p:cNvPr id="45" name="Picture Placeholder 44" descr="Shape, circle&#10;&#10;Description automatically generated">
            <a:extLst>
              <a:ext uri="{FF2B5EF4-FFF2-40B4-BE49-F238E27FC236}">
                <a16:creationId xmlns:a16="http://schemas.microsoft.com/office/drawing/2014/main" id="{DB659190-0600-BF1D-29AB-5049788EF3D4}"/>
              </a:ext>
            </a:extLst>
          </p:cNvPr>
          <p:cNvPicPr>
            <a:picLocks noGrp="1" noChangeAspect="1"/>
          </p:cNvPicPr>
          <p:nvPr>
            <p:ph type="pic" sz="quarter" idx="19"/>
          </p:nvPr>
        </p:nvPicPr>
        <p:blipFill>
          <a:blip r:embed="rId8" cstate="email">
            <a:extLst>
              <a:ext uri="{28A0092B-C50C-407E-A947-70E740481C1C}">
                <a14:useLocalDpi xmlns:a14="http://schemas.microsoft.com/office/drawing/2010/main" val="0"/>
              </a:ext>
            </a:extLst>
          </a:blip>
          <a:srcRect l="16689" r="16689"/>
          <a:stretch>
            <a:fillRect/>
          </a:stretch>
        </p:blipFill>
        <p:spPr>
          <a:xfrm>
            <a:off x="8651082" y="4117182"/>
            <a:ext cx="905669" cy="906463"/>
          </a:xfrm>
          <a:ln>
            <a:solidFill>
              <a:schemeClr val="bg1">
                <a:lumMod val="75000"/>
              </a:schemeClr>
            </a:solidFill>
          </a:ln>
        </p:spPr>
      </p:pic>
      <p:pic>
        <p:nvPicPr>
          <p:cNvPr id="43" name="Picture Placeholder 42" descr="Shape&#10;&#10;Description automatically generated">
            <a:extLst>
              <a:ext uri="{FF2B5EF4-FFF2-40B4-BE49-F238E27FC236}">
                <a16:creationId xmlns:a16="http://schemas.microsoft.com/office/drawing/2014/main" id="{DC3169C9-E186-C891-EDF2-26D901F0DBC5}"/>
              </a:ext>
            </a:extLst>
          </p:cNvPr>
          <p:cNvPicPr>
            <a:picLocks noGrp="1" noChangeAspect="1"/>
          </p:cNvPicPr>
          <p:nvPr>
            <p:ph type="pic" sz="quarter" idx="20"/>
          </p:nvPr>
        </p:nvPicPr>
        <p:blipFill>
          <a:blip r:embed="rId9" cstate="email">
            <a:extLst>
              <a:ext uri="{28A0092B-C50C-407E-A947-70E740481C1C}">
                <a14:useLocalDpi xmlns:a14="http://schemas.microsoft.com/office/drawing/2010/main" val="0"/>
              </a:ext>
            </a:extLst>
          </a:blip>
          <a:srcRect l="16718" r="16718"/>
          <a:stretch>
            <a:fillRect/>
          </a:stretch>
        </p:blipFill>
        <p:spPr>
          <a:xfrm>
            <a:off x="5832475" y="4106069"/>
            <a:ext cx="905669" cy="907256"/>
          </a:xfrm>
          <a:ln>
            <a:solidFill>
              <a:schemeClr val="bg1">
                <a:lumMod val="75000"/>
              </a:schemeClr>
            </a:solidFill>
          </a:ln>
        </p:spPr>
      </p:pic>
      <p:sp>
        <p:nvSpPr>
          <p:cNvPr id="4" name="TextBox 3">
            <a:extLst>
              <a:ext uri="{FF2B5EF4-FFF2-40B4-BE49-F238E27FC236}">
                <a16:creationId xmlns:a16="http://schemas.microsoft.com/office/drawing/2014/main" id="{875DA172-D867-E7C4-DC9A-71C182C39903}"/>
              </a:ext>
            </a:extLst>
          </p:cNvPr>
          <p:cNvSpPr txBox="1"/>
          <p:nvPr/>
        </p:nvSpPr>
        <p:spPr>
          <a:xfrm>
            <a:off x="340335" y="835913"/>
            <a:ext cx="3633638" cy="2077492"/>
          </a:xfrm>
          <a:prstGeom prst="rect">
            <a:avLst/>
          </a:prstGeom>
          <a:noFill/>
        </p:spPr>
        <p:txBody>
          <a:bodyPr wrap="square" rtlCol="0">
            <a:spAutoFit/>
          </a:bodyPr>
          <a:lstStyle/>
          <a:p>
            <a:r>
              <a:rPr lang="en-US" sz="900" b="1" noProof="1"/>
              <a:t>Annex to Dec. A-31/3.4.1</a:t>
            </a:r>
          </a:p>
          <a:p>
            <a:r>
              <a:rPr lang="en-US" sz="1200" noProof="1"/>
              <a:t>Terms of reference of the Scientific Committee for the Ocean Decade Tsunami Programme</a:t>
            </a:r>
          </a:p>
          <a:p>
            <a:r>
              <a:rPr lang="en-US" sz="1200" noProof="1"/>
              <a:t>The Scientific Committee has an advisory role for the duration of the Ocean Decade Tsunami Programme (referred to as the programme).</a:t>
            </a:r>
          </a:p>
          <a:p>
            <a:r>
              <a:rPr lang="en-US" sz="1200" noProof="1"/>
              <a:t>Membership:</a:t>
            </a:r>
          </a:p>
          <a:p>
            <a:r>
              <a:rPr lang="en-US" sz="1200" noProof="1"/>
              <a:t>• Four (4) members nominated by the each of the TOWS-WG Task Teams;</a:t>
            </a:r>
          </a:p>
          <a:p>
            <a:r>
              <a:rPr lang="en-US" sz="1200" noProof="1"/>
              <a:t>• Three (3) members nominated by the TOWS-WG on the basis of their scientific expertise;</a:t>
            </a:r>
          </a:p>
        </p:txBody>
      </p:sp>
      <p:sp>
        <p:nvSpPr>
          <p:cNvPr id="54" name="TextBox 53">
            <a:extLst>
              <a:ext uri="{FF2B5EF4-FFF2-40B4-BE49-F238E27FC236}">
                <a16:creationId xmlns:a16="http://schemas.microsoft.com/office/drawing/2014/main" id="{F4C66EB2-328F-8BE9-5304-4A28D81E2B92}"/>
              </a:ext>
            </a:extLst>
          </p:cNvPr>
          <p:cNvSpPr txBox="1"/>
          <p:nvPr/>
        </p:nvSpPr>
        <p:spPr>
          <a:xfrm>
            <a:off x="8335720" y="982660"/>
            <a:ext cx="2777777" cy="1338828"/>
          </a:xfrm>
          <a:prstGeom prst="rect">
            <a:avLst/>
          </a:prstGeom>
          <a:noFill/>
        </p:spPr>
        <p:txBody>
          <a:bodyPr wrap="square" rtlCol="0">
            <a:spAutoFit/>
          </a:bodyPr>
          <a:lstStyle/>
          <a:p>
            <a:r>
              <a:rPr lang="en-US" sz="900" b="1" noProof="1"/>
              <a:t>Annex to Dec. A-31/3.4.1 (cont.)</a:t>
            </a:r>
          </a:p>
          <a:p>
            <a:r>
              <a:rPr lang="en-US" sz="1200" noProof="1"/>
              <a:t>• All members will serve for a period of two years and would be eligible for renewal once.</a:t>
            </a:r>
          </a:p>
          <a:p>
            <a:r>
              <a:rPr lang="en-US" sz="1200" noProof="1"/>
              <a:t>• In selecting Expert Members, due consideration will be given to geographic, generational and gender balance.</a:t>
            </a:r>
          </a:p>
        </p:txBody>
      </p:sp>
    </p:spTree>
    <p:extLst>
      <p:ext uri="{BB962C8B-B14F-4D97-AF65-F5344CB8AC3E}">
        <p14:creationId xmlns:p14="http://schemas.microsoft.com/office/powerpoint/2010/main" val="3092499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gráfico 3">
            <a:extLst>
              <a:ext uri="{FF2B5EF4-FFF2-40B4-BE49-F238E27FC236}">
                <a16:creationId xmlns:a16="http://schemas.microsoft.com/office/drawing/2014/main" id="{669BDA16-A757-BA6C-9CF1-C24CC2AC9EA8}"/>
              </a:ext>
            </a:extLst>
          </p:cNvPr>
          <p:cNvSpPr>
            <a:spLocks noGrp="1"/>
          </p:cNvSpPr>
          <p:nvPr>
            <p:ph type="chart" sz="quarter" idx="10"/>
          </p:nvPr>
        </p:nvSpPr>
        <p:spPr/>
        <p:txBody>
          <a:bodyPr/>
          <a:lstStyle/>
          <a:p>
            <a:r>
              <a:rPr lang="en-US" noProof="1"/>
              <a:t>For the 2026-2027 term, two members can renew their membership</a:t>
            </a:r>
          </a:p>
          <a:p>
            <a:r>
              <a:rPr lang="en-US" noProof="1"/>
              <a:t>Available spots:</a:t>
            </a:r>
          </a:p>
          <a:p>
            <a:pPr lvl="1"/>
            <a:r>
              <a:rPr lang="en-US" noProof="1"/>
              <a:t>3 to be proposed by TT-DMP</a:t>
            </a:r>
          </a:p>
          <a:p>
            <a:pPr lvl="1"/>
            <a:r>
              <a:rPr lang="en-US" noProof="1"/>
              <a:t>2 to be proposed by TT-TWO</a:t>
            </a:r>
          </a:p>
          <a:p>
            <a:pPr lvl="1"/>
            <a:r>
              <a:rPr lang="en-US" noProof="1"/>
              <a:t>3 scientists be proposed by TOWS-WG Chairperson</a:t>
            </a:r>
          </a:p>
        </p:txBody>
      </p:sp>
      <p:sp>
        <p:nvSpPr>
          <p:cNvPr id="2" name="Marcador de texto 1">
            <a:extLst>
              <a:ext uri="{FF2B5EF4-FFF2-40B4-BE49-F238E27FC236}">
                <a16:creationId xmlns:a16="http://schemas.microsoft.com/office/drawing/2014/main" id="{44CA647C-4F11-0FB3-80C1-42A68C26CD3E}"/>
              </a:ext>
            </a:extLst>
          </p:cNvPr>
          <p:cNvSpPr>
            <a:spLocks noGrp="1"/>
          </p:cNvSpPr>
          <p:nvPr>
            <p:ph type="body" sz="quarter" idx="11"/>
          </p:nvPr>
        </p:nvSpPr>
        <p:spPr/>
        <p:txBody>
          <a:bodyPr>
            <a:normAutofit fontScale="85000" lnSpcReduction="10000"/>
          </a:bodyPr>
          <a:lstStyle/>
          <a:p>
            <a:r>
              <a:rPr lang="en-US" noProof="1"/>
              <a:t>Work Programme and Membership</a:t>
            </a:r>
          </a:p>
        </p:txBody>
      </p:sp>
    </p:spTree>
    <p:extLst>
      <p:ext uri="{BB962C8B-B14F-4D97-AF65-F5344CB8AC3E}">
        <p14:creationId xmlns:p14="http://schemas.microsoft.com/office/powerpoint/2010/main" val="3291213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FBF2C-97E7-9A56-AFCE-B4C2FEB80524}"/>
              </a:ext>
            </a:extLst>
          </p:cNvPr>
          <p:cNvSpPr>
            <a:spLocks noGrp="1"/>
          </p:cNvSpPr>
          <p:nvPr>
            <p:ph type="title"/>
          </p:nvPr>
        </p:nvSpPr>
        <p:spPr/>
        <p:txBody>
          <a:bodyPr/>
          <a:lstStyle/>
          <a:p>
            <a:r>
              <a:rPr lang="es-CR" dirty="0"/>
              <a:t>Monitoring and tracking progress in implementing the ODTP endorsed </a:t>
            </a:r>
            <a:r>
              <a:rPr lang="es-419" u="sng" dirty="0"/>
              <a:t>projects</a:t>
            </a:r>
            <a:endParaRPr lang="es-CR" u="sng" dirty="0"/>
          </a:p>
        </p:txBody>
      </p:sp>
      <p:graphicFrame>
        <p:nvGraphicFramePr>
          <p:cNvPr id="4" name="Marcador de contenido 3">
            <a:extLst>
              <a:ext uri="{FF2B5EF4-FFF2-40B4-BE49-F238E27FC236}">
                <a16:creationId xmlns:a16="http://schemas.microsoft.com/office/drawing/2014/main" id="{0181C2D6-09C9-0608-3A59-BEEE58798646}"/>
              </a:ext>
            </a:extLst>
          </p:cNvPr>
          <p:cNvGraphicFramePr>
            <a:graphicFrameLocks noGrp="1"/>
          </p:cNvGraphicFramePr>
          <p:nvPr>
            <p:ph idx="1"/>
            <p:extLst>
              <p:ext uri="{D42A27DB-BD31-4B8C-83A1-F6EECF244321}">
                <p14:modId xmlns:p14="http://schemas.microsoft.com/office/powerpoint/2010/main" val="3890600382"/>
              </p:ext>
            </p:extLst>
          </p:nvPr>
        </p:nvGraphicFramePr>
        <p:xfrm>
          <a:off x="838200" y="1825624"/>
          <a:ext cx="10515600" cy="47538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35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CFBF2C-97E7-9A56-AFCE-B4C2FEB80524}"/>
              </a:ext>
            </a:extLst>
          </p:cNvPr>
          <p:cNvSpPr>
            <a:spLocks noGrp="1"/>
          </p:cNvSpPr>
          <p:nvPr>
            <p:ph type="title"/>
          </p:nvPr>
        </p:nvSpPr>
        <p:spPr>
          <a:xfrm>
            <a:off x="253738" y="497100"/>
            <a:ext cx="3554691" cy="3792096"/>
          </a:xfrm>
        </p:spPr>
        <p:txBody>
          <a:bodyPr>
            <a:normAutofit fontScale="90000"/>
          </a:bodyPr>
          <a:lstStyle/>
          <a:p>
            <a:r>
              <a:rPr lang="es-CR" dirty="0"/>
              <a:t>Monitoring and tracking progress in implementing the ODTP endorsed </a:t>
            </a:r>
            <a:r>
              <a:rPr lang="es-419" u="sng" dirty="0"/>
              <a:t>contributions</a:t>
            </a:r>
            <a:endParaRPr lang="es-CR" u="sng" dirty="0"/>
          </a:p>
        </p:txBody>
      </p:sp>
      <p:graphicFrame>
        <p:nvGraphicFramePr>
          <p:cNvPr id="4" name="Marcador de contenido 3">
            <a:extLst>
              <a:ext uri="{FF2B5EF4-FFF2-40B4-BE49-F238E27FC236}">
                <a16:creationId xmlns:a16="http://schemas.microsoft.com/office/drawing/2014/main" id="{A6EB6BE4-8520-6FB7-86AA-26AFBA63092D}"/>
              </a:ext>
            </a:extLst>
          </p:cNvPr>
          <p:cNvGraphicFramePr>
            <a:graphicFrameLocks noGrp="1"/>
          </p:cNvGraphicFramePr>
          <p:nvPr>
            <p:ph idx="1"/>
            <p:extLst>
              <p:ext uri="{D42A27DB-BD31-4B8C-83A1-F6EECF244321}">
                <p14:modId xmlns:p14="http://schemas.microsoft.com/office/powerpoint/2010/main" val="463177635"/>
              </p:ext>
            </p:extLst>
          </p:nvPr>
        </p:nvGraphicFramePr>
        <p:xfrm>
          <a:off x="3355943" y="365125"/>
          <a:ext cx="8512404" cy="6214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44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5054363-B525-49DA-C745-5B059F225B8D}"/>
              </a:ext>
            </a:extLst>
          </p:cNvPr>
          <p:cNvSpPr txBox="1">
            <a:spLocks/>
          </p:cNvSpPr>
          <p:nvPr/>
        </p:nvSpPr>
        <p:spPr>
          <a:xfrm>
            <a:off x="838200" y="1416845"/>
            <a:ext cx="6944218" cy="410379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noProof="1">
                <a:solidFill>
                  <a:srgbClr val="0070C0"/>
                </a:solidFill>
              </a:rPr>
              <a:t>AIM: </a:t>
            </a:r>
            <a:r>
              <a:rPr lang="en-US" noProof="1">
                <a:solidFill>
                  <a:srgbClr val="0070C0"/>
                </a:solidFill>
              </a:rPr>
              <a:t>To develop </a:t>
            </a:r>
            <a:r>
              <a:rPr lang="en-US" b="1" noProof="1">
                <a:solidFill>
                  <a:srgbClr val="0070C0"/>
                </a:solidFill>
              </a:rPr>
              <a:t>Single  Tsunami Performance M &amp;T Tool. </a:t>
            </a:r>
            <a:r>
              <a:rPr lang="en-US" noProof="1">
                <a:solidFill>
                  <a:srgbClr val="0070C0"/>
                </a:solidFill>
              </a:rPr>
              <a:t>From this tool, users can choose ICG-KPIs and or ODTP-KPIs depending on application and use.  </a:t>
            </a:r>
          </a:p>
          <a:p>
            <a:pPr marL="0" indent="0">
              <a:buFont typeface="Arial" panose="020B0604020202020204" pitchFamily="34" charset="0"/>
              <a:buNone/>
            </a:pPr>
            <a:r>
              <a:rPr lang="en-US" b="1" noProof="1"/>
              <a:t>Proposed Approach</a:t>
            </a:r>
          </a:p>
          <a:p>
            <a:pPr marL="0" indent="0">
              <a:buFont typeface="Arial" panose="020B0604020202020204" pitchFamily="34" charset="0"/>
              <a:buNone/>
            </a:pPr>
            <a:endParaRPr lang="en-US" b="1" noProof="1"/>
          </a:p>
          <a:p>
            <a:pPr lvl="1">
              <a:spcBef>
                <a:spcPts val="1000"/>
              </a:spcBef>
              <a:spcAft>
                <a:spcPts val="800"/>
              </a:spcAft>
              <a:buFont typeface="Wingdings" panose="05000000000000000000" pitchFamily="2" charset="2"/>
              <a:buChar char="q"/>
            </a:pPr>
            <a:r>
              <a:rPr lang="en-US" sz="2600" b="1" noProof="1">
                <a:solidFill>
                  <a:srgbClr val="000000"/>
                </a:solidFill>
                <a:latin typeface="Aptos" panose="020B0004020202020204" pitchFamily="34" charset="0"/>
                <a:ea typeface="DengXian" panose="02010600030101010101" pitchFamily="2" charset="-122"/>
                <a:cs typeface="Arial" panose="020B0604020202020204" pitchFamily="34" charset="0"/>
              </a:rPr>
              <a:t>ICG-KPI: </a:t>
            </a:r>
            <a:r>
              <a:rPr lang="en-US" sz="2600" noProof="1">
                <a:solidFill>
                  <a:srgbClr val="000000"/>
                </a:solidFill>
                <a:latin typeface="Aptos" panose="020B0004020202020204" pitchFamily="34" charset="0"/>
                <a:ea typeface="DengXian" panose="02010600030101010101" pitchFamily="2" charset="-122"/>
                <a:cs typeface="Arial" panose="020B0604020202020204" pitchFamily="34" charset="0"/>
              </a:rPr>
              <a:t>The foundation to build the new Tsunami Performance Monitoring &amp; Tracking Tool.</a:t>
            </a:r>
            <a:endParaRPr lang="en-US" sz="2600" kern="100" noProof="1">
              <a:latin typeface="Aptos" panose="020B0004020202020204" pitchFamily="34" charset="0"/>
              <a:ea typeface="DengXian" panose="02010600030101010101" pitchFamily="2" charset="-122"/>
              <a:cs typeface="Arial" panose="020B0604020202020204" pitchFamily="34" charset="0"/>
            </a:endParaRPr>
          </a:p>
          <a:p>
            <a:pPr lvl="1">
              <a:spcBef>
                <a:spcPts val="1000"/>
              </a:spcBef>
              <a:spcAft>
                <a:spcPts val="800"/>
              </a:spcAft>
              <a:buFont typeface="Wingdings" panose="05000000000000000000" pitchFamily="2" charset="2"/>
              <a:buChar char="q"/>
            </a:pPr>
            <a:r>
              <a:rPr lang="en-US" sz="2600" b="1" noProof="1">
                <a:solidFill>
                  <a:srgbClr val="000000"/>
                </a:solidFill>
                <a:latin typeface="Aptos" panose="020B0004020202020204" pitchFamily="34" charset="0"/>
                <a:ea typeface="DengXian" panose="02010600030101010101" pitchFamily="2" charset="-122"/>
                <a:cs typeface="Arial" panose="020B0604020202020204" pitchFamily="34" charset="0"/>
              </a:rPr>
              <a:t>ODTP-RDI-KPI</a:t>
            </a:r>
            <a:r>
              <a:rPr lang="en-US" sz="2600" noProof="1">
                <a:solidFill>
                  <a:srgbClr val="000000"/>
                </a:solidFill>
                <a:latin typeface="Aptos" panose="020B0004020202020204" pitchFamily="34" charset="0"/>
                <a:ea typeface="DengXian" panose="02010600030101010101" pitchFamily="2" charset="-122"/>
                <a:cs typeface="Arial" panose="020B0604020202020204" pitchFamily="34" charset="0"/>
              </a:rPr>
              <a:t>: Align/mapping of  ODTP-RDI Indicators onto the ICG-KPI. </a:t>
            </a:r>
            <a:endParaRPr lang="en-US" sz="2600" kern="100" noProof="1">
              <a:latin typeface="Aptos" panose="020B0004020202020204" pitchFamily="34" charset="0"/>
              <a:ea typeface="DengXian" panose="02010600030101010101" pitchFamily="2" charset="-122"/>
              <a:cs typeface="Arial" panose="020B0604020202020204" pitchFamily="34" charset="0"/>
            </a:endParaRPr>
          </a:p>
          <a:p>
            <a:pPr lvl="1">
              <a:lnSpc>
                <a:spcPct val="115000"/>
              </a:lnSpc>
              <a:spcAft>
                <a:spcPts val="800"/>
              </a:spcAft>
              <a:buFont typeface="Wingdings" panose="05000000000000000000" pitchFamily="2" charset="2"/>
              <a:buChar char="q"/>
            </a:pPr>
            <a:r>
              <a:rPr lang="en-US" sz="2600" b="1" noProof="1">
                <a:solidFill>
                  <a:srgbClr val="000000"/>
                </a:solidFill>
                <a:latin typeface="Aptos" panose="020B0004020202020204" pitchFamily="34" charset="0"/>
                <a:ea typeface="DengXian" panose="02010600030101010101" pitchFamily="2" charset="-122"/>
                <a:cs typeface="Arial" panose="020B0604020202020204" pitchFamily="34" charset="0"/>
              </a:rPr>
              <a:t>Others</a:t>
            </a:r>
            <a:r>
              <a:rPr lang="en-US" sz="2600" noProof="1">
                <a:solidFill>
                  <a:srgbClr val="000000"/>
                </a:solidFill>
                <a:latin typeface="Aptos" panose="020B0004020202020204" pitchFamily="34" charset="0"/>
                <a:ea typeface="DengXian" panose="02010600030101010101" pitchFamily="2" charset="-122"/>
                <a:cs typeface="Arial" panose="020B0604020202020204" pitchFamily="34" charset="0"/>
              </a:rPr>
              <a:t>: Align/mapping other KPIs (e.g. Vision 2030 White Paper</a:t>
            </a:r>
            <a:endParaRPr lang="en-US" sz="2600" kern="100" noProof="1">
              <a:latin typeface="Aptos" panose="020B0004020202020204" pitchFamily="34" charset="0"/>
              <a:ea typeface="DengXian" panose="02010600030101010101" pitchFamily="2" charset="-122"/>
              <a:cs typeface="Arial" panose="020B0604020202020204" pitchFamily="34" charset="0"/>
            </a:endParaRPr>
          </a:p>
          <a:p>
            <a:pPr>
              <a:buFont typeface="Wingdings" panose="05000000000000000000" pitchFamily="2" charset="2"/>
              <a:buChar char="ü"/>
            </a:pPr>
            <a:endParaRPr lang="en-US" sz="2500" noProof="1"/>
          </a:p>
          <a:p>
            <a:pPr marL="0" indent="0">
              <a:buFont typeface="Arial" panose="020B0604020202020204" pitchFamily="34" charset="0"/>
              <a:buNone/>
            </a:pPr>
            <a:r>
              <a:rPr lang="en-US" sz="2900" noProof="1"/>
              <a:t>Seamless connections- granular (ICG) operational technical  level  to macro-policy making  level (OD/ Sendai, SDG) , ensuring efficiency while avoiding duplication in assessments and reporting.</a:t>
            </a:r>
          </a:p>
          <a:p>
            <a:pPr marL="0" indent="0">
              <a:buFont typeface="Arial" panose="020B0604020202020204" pitchFamily="34" charset="0"/>
              <a:buNone/>
            </a:pPr>
            <a:endParaRPr lang="en-US" sz="2900" noProof="1"/>
          </a:p>
          <a:p>
            <a:endParaRPr lang="en-US" noProof="1"/>
          </a:p>
        </p:txBody>
      </p:sp>
      <p:pic>
        <p:nvPicPr>
          <p:cNvPr id="3" name="Picture 2">
            <a:extLst>
              <a:ext uri="{FF2B5EF4-FFF2-40B4-BE49-F238E27FC236}">
                <a16:creationId xmlns:a16="http://schemas.microsoft.com/office/drawing/2014/main" id="{298E8D3A-5DA8-29D9-CA1F-0E813F68C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48" b="2"/>
          <a:stretch/>
        </p:blipFill>
        <p:spPr bwMode="auto">
          <a:xfrm>
            <a:off x="8423032" y="2068853"/>
            <a:ext cx="3473936" cy="374337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5">
            <a:extLst>
              <a:ext uri="{FF2B5EF4-FFF2-40B4-BE49-F238E27FC236}">
                <a16:creationId xmlns:a16="http://schemas.microsoft.com/office/drawing/2014/main" id="{1769932C-7DFE-E3C3-AC5E-B0CB3C56228A}"/>
              </a:ext>
            </a:extLst>
          </p:cNvPr>
          <p:cNvSpPr txBox="1"/>
          <p:nvPr/>
        </p:nvSpPr>
        <p:spPr>
          <a:xfrm>
            <a:off x="10602396" y="1884187"/>
            <a:ext cx="1294572" cy="369332"/>
          </a:xfrm>
          <a:prstGeom prst="rect">
            <a:avLst/>
          </a:prstGeom>
          <a:noFill/>
        </p:spPr>
        <p:txBody>
          <a:bodyPr wrap="square">
            <a:spAutoFit/>
          </a:bodyPr>
          <a:lstStyle/>
          <a:p>
            <a:r>
              <a:rPr lang="en-US" b="1" noProof="1"/>
              <a:t>ICG-</a:t>
            </a:r>
            <a:r>
              <a:rPr lang="en-US" sz="1800" b="1" noProof="1"/>
              <a:t>KPI</a:t>
            </a:r>
            <a:endParaRPr lang="en-US" b="1" noProof="1"/>
          </a:p>
        </p:txBody>
      </p:sp>
      <p:sp>
        <p:nvSpPr>
          <p:cNvPr id="5" name="TextBox 6">
            <a:extLst>
              <a:ext uri="{FF2B5EF4-FFF2-40B4-BE49-F238E27FC236}">
                <a16:creationId xmlns:a16="http://schemas.microsoft.com/office/drawing/2014/main" id="{631920C9-2A69-AD80-8EF7-B7EF06023CCE}"/>
              </a:ext>
            </a:extLst>
          </p:cNvPr>
          <p:cNvSpPr txBox="1"/>
          <p:nvPr/>
        </p:nvSpPr>
        <p:spPr>
          <a:xfrm>
            <a:off x="9193265" y="6193048"/>
            <a:ext cx="2633225" cy="646331"/>
          </a:xfrm>
          <a:prstGeom prst="rect">
            <a:avLst/>
          </a:prstGeom>
          <a:noFill/>
        </p:spPr>
        <p:txBody>
          <a:bodyPr wrap="square">
            <a:spAutoFit/>
          </a:bodyPr>
          <a:lstStyle/>
          <a:p>
            <a:pPr algn="ctr"/>
            <a:r>
              <a:rPr lang="en-US" sz="1800" b="1" noProof="1">
                <a:solidFill>
                  <a:srgbClr val="C00000"/>
                </a:solidFill>
              </a:rPr>
              <a:t>New ODTP RDI KPI  for M &amp; T </a:t>
            </a:r>
            <a:endParaRPr lang="en-US" b="1" noProof="1">
              <a:solidFill>
                <a:srgbClr val="C00000"/>
              </a:solidFill>
            </a:endParaRPr>
          </a:p>
        </p:txBody>
      </p:sp>
      <p:sp>
        <p:nvSpPr>
          <p:cNvPr id="6" name="TextBox 8">
            <a:extLst>
              <a:ext uri="{FF2B5EF4-FFF2-40B4-BE49-F238E27FC236}">
                <a16:creationId xmlns:a16="http://schemas.microsoft.com/office/drawing/2014/main" id="{A87D50A9-4CD5-4CF0-4F30-21B704C4D9CF}"/>
              </a:ext>
            </a:extLst>
          </p:cNvPr>
          <p:cNvSpPr txBox="1"/>
          <p:nvPr/>
        </p:nvSpPr>
        <p:spPr>
          <a:xfrm>
            <a:off x="10580355" y="1514855"/>
            <a:ext cx="1165331" cy="369332"/>
          </a:xfrm>
          <a:prstGeom prst="rect">
            <a:avLst/>
          </a:prstGeom>
          <a:noFill/>
        </p:spPr>
        <p:txBody>
          <a:bodyPr wrap="square">
            <a:spAutoFit/>
          </a:bodyPr>
          <a:lstStyle/>
          <a:p>
            <a:r>
              <a:rPr lang="en-US" sz="1800" b="1" noProof="1">
                <a:solidFill>
                  <a:srgbClr val="C00000"/>
                </a:solidFill>
              </a:rPr>
              <a:t>STEP 1</a:t>
            </a:r>
            <a:endParaRPr lang="en-US" noProof="1"/>
          </a:p>
        </p:txBody>
      </p:sp>
      <p:sp>
        <p:nvSpPr>
          <p:cNvPr id="7" name="TextBox 10">
            <a:extLst>
              <a:ext uri="{FF2B5EF4-FFF2-40B4-BE49-F238E27FC236}">
                <a16:creationId xmlns:a16="http://schemas.microsoft.com/office/drawing/2014/main" id="{2EBB3FB6-C67B-0642-A91C-F495B30422AE}"/>
              </a:ext>
            </a:extLst>
          </p:cNvPr>
          <p:cNvSpPr txBox="1"/>
          <p:nvPr/>
        </p:nvSpPr>
        <p:spPr>
          <a:xfrm>
            <a:off x="8610599" y="1416845"/>
            <a:ext cx="1165331" cy="369332"/>
          </a:xfrm>
          <a:prstGeom prst="rect">
            <a:avLst/>
          </a:prstGeom>
          <a:noFill/>
        </p:spPr>
        <p:txBody>
          <a:bodyPr wrap="square">
            <a:spAutoFit/>
          </a:bodyPr>
          <a:lstStyle/>
          <a:p>
            <a:r>
              <a:rPr lang="en-US" sz="1800" b="1" noProof="1">
                <a:solidFill>
                  <a:srgbClr val="C00000"/>
                </a:solidFill>
              </a:rPr>
              <a:t>STEP 2</a:t>
            </a:r>
            <a:endParaRPr lang="en-US" noProof="1"/>
          </a:p>
        </p:txBody>
      </p:sp>
      <p:sp>
        <p:nvSpPr>
          <p:cNvPr id="8" name="TextBox 12">
            <a:extLst>
              <a:ext uri="{FF2B5EF4-FFF2-40B4-BE49-F238E27FC236}">
                <a16:creationId xmlns:a16="http://schemas.microsoft.com/office/drawing/2014/main" id="{A36126F0-1D63-1F4B-AB3C-9DA1D9916686}"/>
              </a:ext>
            </a:extLst>
          </p:cNvPr>
          <p:cNvSpPr txBox="1"/>
          <p:nvPr/>
        </p:nvSpPr>
        <p:spPr>
          <a:xfrm>
            <a:off x="7912525" y="1732030"/>
            <a:ext cx="2516547" cy="369332"/>
          </a:xfrm>
          <a:prstGeom prst="rect">
            <a:avLst/>
          </a:prstGeom>
          <a:noFill/>
        </p:spPr>
        <p:txBody>
          <a:bodyPr wrap="square">
            <a:spAutoFit/>
          </a:bodyPr>
          <a:lstStyle/>
          <a:p>
            <a:r>
              <a:rPr lang="en-US" sz="1800" b="1" noProof="1"/>
              <a:t>Original ODTP-RDI-KPI</a:t>
            </a:r>
            <a:r>
              <a:rPr lang="en-US" sz="1800" noProof="1"/>
              <a:t> </a:t>
            </a:r>
            <a:endParaRPr lang="en-US" noProof="1"/>
          </a:p>
        </p:txBody>
      </p:sp>
      <p:sp>
        <p:nvSpPr>
          <p:cNvPr id="9" name="TextBox 13">
            <a:extLst>
              <a:ext uri="{FF2B5EF4-FFF2-40B4-BE49-F238E27FC236}">
                <a16:creationId xmlns:a16="http://schemas.microsoft.com/office/drawing/2014/main" id="{E6FAF2AE-0D24-DFEB-1E85-121B3B55E4F2}"/>
              </a:ext>
            </a:extLst>
          </p:cNvPr>
          <p:cNvSpPr txBox="1"/>
          <p:nvPr/>
        </p:nvSpPr>
        <p:spPr>
          <a:xfrm>
            <a:off x="8092689" y="2342481"/>
            <a:ext cx="1165331" cy="369332"/>
          </a:xfrm>
          <a:prstGeom prst="rect">
            <a:avLst/>
          </a:prstGeom>
          <a:noFill/>
        </p:spPr>
        <p:txBody>
          <a:bodyPr wrap="square">
            <a:spAutoFit/>
          </a:bodyPr>
          <a:lstStyle/>
          <a:p>
            <a:r>
              <a:rPr lang="en-US" sz="1800" b="1" noProof="1">
                <a:solidFill>
                  <a:srgbClr val="C00000"/>
                </a:solidFill>
              </a:rPr>
              <a:t>STEP 3</a:t>
            </a:r>
            <a:endParaRPr lang="en-US" noProof="1"/>
          </a:p>
        </p:txBody>
      </p:sp>
      <p:sp>
        <p:nvSpPr>
          <p:cNvPr id="10" name="TextBox 14">
            <a:extLst>
              <a:ext uri="{FF2B5EF4-FFF2-40B4-BE49-F238E27FC236}">
                <a16:creationId xmlns:a16="http://schemas.microsoft.com/office/drawing/2014/main" id="{D00A3FC1-105E-97E1-F66E-1144632289E8}"/>
              </a:ext>
            </a:extLst>
          </p:cNvPr>
          <p:cNvSpPr txBox="1"/>
          <p:nvPr/>
        </p:nvSpPr>
        <p:spPr>
          <a:xfrm>
            <a:off x="8028068" y="2657601"/>
            <a:ext cx="1294572" cy="923330"/>
          </a:xfrm>
          <a:prstGeom prst="rect">
            <a:avLst/>
          </a:prstGeom>
          <a:noFill/>
        </p:spPr>
        <p:txBody>
          <a:bodyPr wrap="square">
            <a:spAutoFit/>
          </a:bodyPr>
          <a:lstStyle/>
          <a:p>
            <a:r>
              <a:rPr lang="en-US" sz="1800" noProof="1"/>
              <a:t>Other KPI Vision 2030 </a:t>
            </a:r>
            <a:endParaRPr lang="en-US" noProof="1"/>
          </a:p>
        </p:txBody>
      </p:sp>
      <p:sp>
        <p:nvSpPr>
          <p:cNvPr id="11" name="Arrow: Down 15">
            <a:extLst>
              <a:ext uri="{FF2B5EF4-FFF2-40B4-BE49-F238E27FC236}">
                <a16:creationId xmlns:a16="http://schemas.microsoft.com/office/drawing/2014/main" id="{563F5076-B025-9AB1-5487-F43AACF2DB18}"/>
              </a:ext>
            </a:extLst>
          </p:cNvPr>
          <p:cNvSpPr/>
          <p:nvPr/>
        </p:nvSpPr>
        <p:spPr>
          <a:xfrm>
            <a:off x="9937001" y="5692305"/>
            <a:ext cx="624114" cy="5007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1"/>
          </a:p>
        </p:txBody>
      </p:sp>
      <p:graphicFrame>
        <p:nvGraphicFramePr>
          <p:cNvPr id="12" name="Diagram 7">
            <a:extLst>
              <a:ext uri="{FF2B5EF4-FFF2-40B4-BE49-F238E27FC236}">
                <a16:creationId xmlns:a16="http://schemas.microsoft.com/office/drawing/2014/main" id="{BB2F26A4-8DFA-7B86-ACCE-D9626B6034C3}"/>
              </a:ext>
            </a:extLst>
          </p:cNvPr>
          <p:cNvGraphicFramePr/>
          <p:nvPr>
            <p:extLst>
              <p:ext uri="{D42A27DB-BD31-4B8C-83A1-F6EECF244321}">
                <p14:modId xmlns:p14="http://schemas.microsoft.com/office/powerpoint/2010/main" val="2765251869"/>
              </p:ext>
            </p:extLst>
          </p:nvPr>
        </p:nvGraphicFramePr>
        <p:xfrm>
          <a:off x="810012" y="5804814"/>
          <a:ext cx="8128000" cy="750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3" name="Connector: Elbow 9">
            <a:extLst>
              <a:ext uri="{FF2B5EF4-FFF2-40B4-BE49-F238E27FC236}">
                <a16:creationId xmlns:a16="http://schemas.microsoft.com/office/drawing/2014/main" id="{5618583D-D4EB-6615-DBCF-35523D461F2E}"/>
              </a:ext>
            </a:extLst>
          </p:cNvPr>
          <p:cNvCxnSpPr>
            <a:cxnSpLocks/>
          </p:cNvCxnSpPr>
          <p:nvPr/>
        </p:nvCxnSpPr>
        <p:spPr>
          <a:xfrm flipV="1">
            <a:off x="1012371" y="5621636"/>
            <a:ext cx="7080318" cy="558192"/>
          </a:xfrm>
          <a:prstGeom prst="bentConnector3">
            <a:avLst>
              <a:gd name="adj1" fmla="val -3042"/>
            </a:avLst>
          </a:prstGeom>
          <a:ln w="38100">
            <a:solidFill>
              <a:srgbClr val="FF0000"/>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4" name="Title 1">
            <a:extLst>
              <a:ext uri="{FF2B5EF4-FFF2-40B4-BE49-F238E27FC236}">
                <a16:creationId xmlns:a16="http://schemas.microsoft.com/office/drawing/2014/main" id="{573461CC-59C1-D62F-DED3-D0B183000677}"/>
              </a:ext>
            </a:extLst>
          </p:cNvPr>
          <p:cNvSpPr txBox="1">
            <a:spLocks/>
          </p:cNvSpPr>
          <p:nvPr/>
        </p:nvSpPr>
        <p:spPr>
          <a:xfrm>
            <a:off x="362950" y="67901"/>
            <a:ext cx="10066122" cy="129844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noProof="1"/>
              <a:t>Monitoring and Tracking Progress Tool</a:t>
            </a:r>
          </a:p>
        </p:txBody>
      </p:sp>
    </p:spTree>
    <p:extLst>
      <p:ext uri="{BB962C8B-B14F-4D97-AF65-F5344CB8AC3E}">
        <p14:creationId xmlns:p14="http://schemas.microsoft.com/office/powerpoint/2010/main" val="1684150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719D1E8-2BDB-E7C5-2031-EFAEF9C739F3}"/>
              </a:ext>
            </a:extLst>
          </p:cNvPr>
          <p:cNvSpPr txBox="1"/>
          <p:nvPr/>
        </p:nvSpPr>
        <p:spPr>
          <a:xfrm>
            <a:off x="526774" y="318052"/>
            <a:ext cx="9031383" cy="1323439"/>
          </a:xfrm>
          <a:prstGeom prst="rect">
            <a:avLst/>
          </a:prstGeom>
          <a:noFill/>
        </p:spPr>
        <p:txBody>
          <a:bodyPr wrap="none" rtlCol="0">
            <a:spAutoFit/>
          </a:bodyPr>
          <a:lstStyle/>
          <a:p>
            <a:r>
              <a:rPr lang="en-US" sz="4000" b="1" noProof="1">
                <a:latin typeface="+mj-lt"/>
              </a:rPr>
              <a:t>Monitoring and Tracking Tool Discussion</a:t>
            </a:r>
            <a:r>
              <a:rPr lang="es-419" sz="4000" b="1" noProof="1">
                <a:latin typeface="+mj-lt"/>
              </a:rPr>
              <a:t>, </a:t>
            </a:r>
          </a:p>
          <a:p>
            <a:r>
              <a:rPr lang="es-419" sz="4000" b="1" noProof="1">
                <a:latin typeface="+mj-lt"/>
              </a:rPr>
              <a:t>the SC:</a:t>
            </a:r>
            <a:endParaRPr lang="en-US" sz="4000" b="1" noProof="1">
              <a:latin typeface="+mj-lt"/>
            </a:endParaRPr>
          </a:p>
        </p:txBody>
      </p:sp>
      <p:sp>
        <p:nvSpPr>
          <p:cNvPr id="3" name="CuadroTexto 2">
            <a:extLst>
              <a:ext uri="{FF2B5EF4-FFF2-40B4-BE49-F238E27FC236}">
                <a16:creationId xmlns:a16="http://schemas.microsoft.com/office/drawing/2014/main" id="{37040D42-CE3A-CC53-585E-5BFA9D5D5C53}"/>
              </a:ext>
            </a:extLst>
          </p:cNvPr>
          <p:cNvSpPr txBox="1"/>
          <p:nvPr/>
        </p:nvSpPr>
        <p:spPr>
          <a:xfrm>
            <a:off x="739380" y="1790757"/>
            <a:ext cx="10317503" cy="4298613"/>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s-419" sz="2400" dirty="0"/>
              <a:t>A</a:t>
            </a:r>
            <a:r>
              <a:rPr lang="es-CR" sz="2400" dirty="0">
                <a:effectLst/>
              </a:rPr>
              <a:t>ppreciated the progress made in developing a comprehensive Tsunami Programme -ODTP–RDI Performance Monitoring and Tracking Tool with clear SMART (Specific, Measurable, Achievable, Relevant, and Time-bound) indicators and actions </a:t>
            </a:r>
          </a:p>
          <a:p>
            <a:pPr marL="285750" indent="-285750">
              <a:spcAft>
                <a:spcPts val="1000"/>
              </a:spcAft>
              <a:buFont typeface="Arial" panose="020B0604020202020204" pitchFamily="34" charset="0"/>
              <a:buChar char="•"/>
            </a:pPr>
            <a:r>
              <a:rPr lang="en-US" sz="2400" noProof="1"/>
              <a:t>Recommended to issue Circular Letter for TNCs, but also TWFPs, NTWCs and IOC-FPs</a:t>
            </a:r>
          </a:p>
          <a:p>
            <a:pPr marL="285750" indent="-285750">
              <a:spcAft>
                <a:spcPts val="1000"/>
              </a:spcAft>
              <a:buFont typeface="Arial" panose="020B0604020202020204" pitchFamily="34" charset="0"/>
              <a:buChar char="•"/>
            </a:pPr>
            <a:r>
              <a:rPr lang="es-419" sz="2400" noProof="1"/>
              <a:t>P</a:t>
            </a:r>
            <a:r>
              <a:rPr lang="en-US" sz="2400" noProof="1"/>
              <a:t>refers an ICG-based approach</a:t>
            </a:r>
          </a:p>
          <a:p>
            <a:pPr marL="285750" indent="-285750">
              <a:spcAft>
                <a:spcPts val="1000"/>
              </a:spcAft>
              <a:buFont typeface="Arial" panose="020B0604020202020204" pitchFamily="34" charset="0"/>
              <a:buChar char="•"/>
            </a:pPr>
            <a:r>
              <a:rPr lang="es-419" sz="2400" noProof="1"/>
              <a:t>Requested</a:t>
            </a:r>
            <a:r>
              <a:rPr lang="en-US" sz="2400" noProof="1"/>
              <a:t> clarifications on procedures for MS belonging to several ICGs</a:t>
            </a:r>
          </a:p>
          <a:p>
            <a:pPr marL="285750" indent="-285750">
              <a:spcAft>
                <a:spcPts val="1000"/>
              </a:spcAft>
              <a:buFont typeface="Arial" panose="020B0604020202020204" pitchFamily="34" charset="0"/>
              <a:buChar char="•"/>
            </a:pPr>
            <a:r>
              <a:rPr lang="es-419" sz="2400" noProof="1"/>
              <a:t>P</a:t>
            </a:r>
            <a:r>
              <a:rPr lang="en-US" sz="2400" noProof="1"/>
              <a:t>roposed to select a sample of MS to test the tool, including MS belonging to several ICGs</a:t>
            </a:r>
          </a:p>
        </p:txBody>
      </p:sp>
    </p:spTree>
    <p:extLst>
      <p:ext uri="{BB962C8B-B14F-4D97-AF65-F5344CB8AC3E}">
        <p14:creationId xmlns:p14="http://schemas.microsoft.com/office/powerpoint/2010/main" val="245914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43"/>
          <p:cNvSpPr/>
          <p:nvPr/>
        </p:nvSpPr>
        <p:spPr>
          <a:xfrm>
            <a:off x="397139" y="5765197"/>
            <a:ext cx="889503" cy="1212051"/>
          </a:xfrm>
          <a:custGeom>
            <a:avLst/>
            <a:gdLst/>
            <a:ahLst/>
            <a:cxnLst/>
            <a:rect l="l" t="t" r="r" b="b"/>
            <a:pathLst>
              <a:path w="4895" h="7951" extrusionOk="0">
                <a:moveTo>
                  <a:pt x="1186" y="7393"/>
                </a:moveTo>
                <a:cubicBezTo>
                  <a:pt x="935" y="7300"/>
                  <a:pt x="701" y="7182"/>
                  <a:pt x="563" y="6979"/>
                </a:cubicBezTo>
                <a:cubicBezTo>
                  <a:pt x="1" y="6153"/>
                  <a:pt x="709" y="4929"/>
                  <a:pt x="301" y="4028"/>
                </a:cubicBezTo>
                <a:cubicBezTo>
                  <a:pt x="448" y="4353"/>
                  <a:pt x="772" y="4619"/>
                  <a:pt x="920" y="4957"/>
                </a:cubicBezTo>
                <a:cubicBezTo>
                  <a:pt x="1042" y="5240"/>
                  <a:pt x="1006" y="5612"/>
                  <a:pt x="1182" y="5870"/>
                </a:cubicBezTo>
                <a:cubicBezTo>
                  <a:pt x="1317" y="6067"/>
                  <a:pt x="1748" y="6317"/>
                  <a:pt x="1938" y="6109"/>
                </a:cubicBezTo>
                <a:cubicBezTo>
                  <a:pt x="2125" y="5904"/>
                  <a:pt x="1894" y="5449"/>
                  <a:pt x="1838" y="5236"/>
                </a:cubicBezTo>
                <a:cubicBezTo>
                  <a:pt x="1669" y="4584"/>
                  <a:pt x="2040" y="3927"/>
                  <a:pt x="1897" y="3246"/>
                </a:cubicBezTo>
                <a:cubicBezTo>
                  <a:pt x="1734" y="2473"/>
                  <a:pt x="1487" y="1741"/>
                  <a:pt x="1878" y="969"/>
                </a:cubicBezTo>
                <a:cubicBezTo>
                  <a:pt x="2050" y="627"/>
                  <a:pt x="2418" y="390"/>
                  <a:pt x="2490" y="0"/>
                </a:cubicBezTo>
                <a:cubicBezTo>
                  <a:pt x="2117" y="1164"/>
                  <a:pt x="2399" y="2077"/>
                  <a:pt x="2910" y="3164"/>
                </a:cubicBezTo>
                <a:cubicBezTo>
                  <a:pt x="3102" y="3574"/>
                  <a:pt x="3161" y="3656"/>
                  <a:pt x="3214" y="4119"/>
                </a:cubicBezTo>
                <a:cubicBezTo>
                  <a:pt x="3260" y="4514"/>
                  <a:pt x="3178" y="4903"/>
                  <a:pt x="3310" y="5253"/>
                </a:cubicBezTo>
                <a:cubicBezTo>
                  <a:pt x="3806" y="5043"/>
                  <a:pt x="3749" y="4473"/>
                  <a:pt x="3934" y="4019"/>
                </a:cubicBezTo>
                <a:cubicBezTo>
                  <a:pt x="4169" y="3443"/>
                  <a:pt x="4387" y="3121"/>
                  <a:pt x="4895" y="2780"/>
                </a:cubicBezTo>
                <a:cubicBezTo>
                  <a:pt x="4777" y="3338"/>
                  <a:pt x="4654" y="3782"/>
                  <a:pt x="4632" y="4328"/>
                </a:cubicBezTo>
                <a:cubicBezTo>
                  <a:pt x="4610" y="4872"/>
                  <a:pt x="4724" y="5252"/>
                  <a:pt x="4467" y="5796"/>
                </a:cubicBezTo>
                <a:cubicBezTo>
                  <a:pt x="4149" y="6468"/>
                  <a:pt x="3667" y="6753"/>
                  <a:pt x="3171" y="7248"/>
                </a:cubicBezTo>
                <a:cubicBezTo>
                  <a:pt x="2700" y="7719"/>
                  <a:pt x="2568" y="7950"/>
                  <a:pt x="1850" y="7628"/>
                </a:cubicBezTo>
                <a:cubicBezTo>
                  <a:pt x="1655" y="7540"/>
                  <a:pt x="1414" y="7477"/>
                  <a:pt x="1186" y="7393"/>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657" name="Google Shape;1657;p43"/>
          <p:cNvGrpSpPr/>
          <p:nvPr/>
        </p:nvGrpSpPr>
        <p:grpSpPr>
          <a:xfrm>
            <a:off x="-2193" y="15209"/>
            <a:ext cx="3095825" cy="1651891"/>
            <a:chOff x="0" y="12"/>
            <a:chExt cx="1772825" cy="945955"/>
          </a:xfrm>
        </p:grpSpPr>
        <p:sp>
          <p:nvSpPr>
            <p:cNvPr id="1658" name="Google Shape;1658;p43"/>
            <p:cNvSpPr/>
            <p:nvPr/>
          </p:nvSpPr>
          <p:spPr>
            <a:xfrm>
              <a:off x="0" y="12"/>
              <a:ext cx="1772825" cy="945955"/>
            </a:xfrm>
            <a:custGeom>
              <a:avLst/>
              <a:gdLst/>
              <a:ahLst/>
              <a:cxnLst/>
              <a:rect l="l" t="t" r="r" b="b"/>
              <a:pathLst>
                <a:path w="26618" h="14203" extrusionOk="0">
                  <a:moveTo>
                    <a:pt x="26618" y="1"/>
                  </a:moveTo>
                  <a:cubicBezTo>
                    <a:pt x="25545" y="1185"/>
                    <a:pt x="24243" y="2181"/>
                    <a:pt x="22847" y="2964"/>
                  </a:cubicBezTo>
                  <a:cubicBezTo>
                    <a:pt x="20286" y="4402"/>
                    <a:pt x="17414" y="5188"/>
                    <a:pt x="14537" y="5775"/>
                  </a:cubicBezTo>
                  <a:cubicBezTo>
                    <a:pt x="11964" y="6301"/>
                    <a:pt x="9321" y="6692"/>
                    <a:pt x="6951" y="7823"/>
                  </a:cubicBezTo>
                  <a:cubicBezTo>
                    <a:pt x="4024" y="9221"/>
                    <a:pt x="1855" y="11534"/>
                    <a:pt x="1" y="14203"/>
                  </a:cubicBezTo>
                  <a:lnTo>
                    <a:pt x="1" y="1"/>
                  </a:lnTo>
                  <a:lnTo>
                    <a:pt x="26618" y="1"/>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9" name="Google Shape;1659;p43"/>
            <p:cNvSpPr/>
            <p:nvPr/>
          </p:nvSpPr>
          <p:spPr>
            <a:xfrm>
              <a:off x="0" y="12"/>
              <a:ext cx="1062443" cy="658965"/>
            </a:xfrm>
            <a:custGeom>
              <a:avLst/>
              <a:gdLst/>
              <a:ahLst/>
              <a:cxnLst/>
              <a:rect l="l" t="t" r="r" b="b"/>
              <a:pathLst>
                <a:path w="15952" h="9894" extrusionOk="0">
                  <a:moveTo>
                    <a:pt x="10061" y="0"/>
                  </a:moveTo>
                  <a:cubicBezTo>
                    <a:pt x="8081" y="2322"/>
                    <a:pt x="4779" y="2011"/>
                    <a:pt x="2181" y="3127"/>
                  </a:cubicBezTo>
                  <a:cubicBezTo>
                    <a:pt x="1638" y="3360"/>
                    <a:pt x="1136" y="3702"/>
                    <a:pt x="783" y="4182"/>
                  </a:cubicBezTo>
                  <a:cubicBezTo>
                    <a:pt x="1241" y="2826"/>
                    <a:pt x="2329" y="1926"/>
                    <a:pt x="3299" y="940"/>
                  </a:cubicBezTo>
                  <a:cubicBezTo>
                    <a:pt x="3594" y="642"/>
                    <a:pt x="3865" y="326"/>
                    <a:pt x="4125" y="0"/>
                  </a:cubicBezTo>
                  <a:lnTo>
                    <a:pt x="0" y="0"/>
                  </a:lnTo>
                  <a:lnTo>
                    <a:pt x="0" y="9893"/>
                  </a:lnTo>
                  <a:cubicBezTo>
                    <a:pt x="1195" y="7972"/>
                    <a:pt x="2651" y="6276"/>
                    <a:pt x="4556" y="4980"/>
                  </a:cubicBezTo>
                  <a:cubicBezTo>
                    <a:pt x="6726" y="3501"/>
                    <a:pt x="9277" y="2712"/>
                    <a:pt x="11742" y="1801"/>
                  </a:cubicBezTo>
                  <a:cubicBezTo>
                    <a:pt x="13170" y="1272"/>
                    <a:pt x="14592" y="691"/>
                    <a:pt x="15952" y="0"/>
                  </a:cubicBezTo>
                  <a:lnTo>
                    <a:pt x="10061" y="0"/>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60" name="Google Shape;1660;p43"/>
          <p:cNvGrpSpPr/>
          <p:nvPr/>
        </p:nvGrpSpPr>
        <p:grpSpPr>
          <a:xfrm flipH="1">
            <a:off x="6671519" y="-7"/>
            <a:ext cx="5497376" cy="6372237"/>
            <a:chOff x="-6" y="-5"/>
            <a:chExt cx="4123032" cy="4779178"/>
          </a:xfrm>
        </p:grpSpPr>
        <p:grpSp>
          <p:nvGrpSpPr>
            <p:cNvPr id="1661" name="Google Shape;1661;p43"/>
            <p:cNvGrpSpPr/>
            <p:nvPr/>
          </p:nvGrpSpPr>
          <p:grpSpPr>
            <a:xfrm>
              <a:off x="-6" y="-5"/>
              <a:ext cx="4123032" cy="4779178"/>
              <a:chOff x="-6" y="-5"/>
              <a:chExt cx="4123032" cy="4779178"/>
            </a:xfrm>
          </p:grpSpPr>
          <p:grpSp>
            <p:nvGrpSpPr>
              <p:cNvPr id="1662" name="Google Shape;1662;p43"/>
              <p:cNvGrpSpPr/>
              <p:nvPr/>
            </p:nvGrpSpPr>
            <p:grpSpPr>
              <a:xfrm>
                <a:off x="-6" y="-5"/>
                <a:ext cx="4123032" cy="4779178"/>
                <a:chOff x="4676125" y="459400"/>
                <a:chExt cx="1013628" cy="1174938"/>
              </a:xfrm>
            </p:grpSpPr>
            <p:sp>
              <p:nvSpPr>
                <p:cNvPr id="1663" name="Google Shape;1663;p43"/>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4" name="Google Shape;1664;p43"/>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5" name="Google Shape;1665;p43"/>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6" name="Google Shape;1666;p43"/>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7" name="Google Shape;1667;p43"/>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8" name="Google Shape;1668;p43"/>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9" name="Google Shape;1669;p43"/>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0" name="Google Shape;1670;p43"/>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1" name="Google Shape;1671;p43"/>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2" name="Google Shape;1672;p43"/>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3" name="Google Shape;1673;p43"/>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4" name="Google Shape;1674;p43"/>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5" name="Google Shape;1675;p43"/>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6" name="Google Shape;1676;p43"/>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7" name="Google Shape;1677;p43"/>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8" name="Google Shape;1678;p43"/>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9" name="Google Shape;1679;p43"/>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0" name="Google Shape;1680;p43"/>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1" name="Google Shape;1681;p43"/>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2" name="Google Shape;1682;p43"/>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3" name="Google Shape;1683;p43"/>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4" name="Google Shape;1684;p43"/>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5" name="Google Shape;1685;p43"/>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6" name="Google Shape;1686;p43"/>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7" name="Google Shape;1687;p43"/>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8" name="Google Shape;1688;p43"/>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43"/>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43"/>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43"/>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43"/>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43"/>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43"/>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43"/>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43"/>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43"/>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43"/>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43"/>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43"/>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43"/>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43"/>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43"/>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43"/>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43"/>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43"/>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43"/>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8" name="Google Shape;1708;p43"/>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9" name="Google Shape;1709;p43"/>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0" name="Google Shape;1710;p43"/>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1" name="Google Shape;1711;p43"/>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2" name="Google Shape;1712;p43"/>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3" name="Google Shape;1713;p43"/>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4" name="Google Shape;1714;p43"/>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5" name="Google Shape;1715;p43"/>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6" name="Google Shape;1716;p43"/>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17" name="Google Shape;1717;p43"/>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18" name="Google Shape;1718;p43"/>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19" name="Google Shape;1719;p43"/>
          <p:cNvGrpSpPr/>
          <p:nvPr/>
        </p:nvGrpSpPr>
        <p:grpSpPr>
          <a:xfrm>
            <a:off x="5656625" y="3835754"/>
            <a:ext cx="6514457" cy="3022231"/>
            <a:chOff x="4242468" y="2876815"/>
            <a:chExt cx="4885843" cy="2266673"/>
          </a:xfrm>
        </p:grpSpPr>
        <p:sp>
          <p:nvSpPr>
            <p:cNvPr id="1720" name="Google Shape;1720;p43"/>
            <p:cNvSpPr/>
            <p:nvPr/>
          </p:nvSpPr>
          <p:spPr>
            <a:xfrm>
              <a:off x="4242468" y="2876815"/>
              <a:ext cx="4885843" cy="2266673"/>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1" name="Google Shape;1721;p43"/>
            <p:cNvSpPr/>
            <p:nvPr/>
          </p:nvSpPr>
          <p:spPr>
            <a:xfrm>
              <a:off x="4688731"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95618" y="324779"/>
            <a:ext cx="10333266" cy="6233040"/>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None/>
              <a:defRPr/>
            </a:pPr>
            <a:r>
              <a:rPr lang="fr-FR" sz="7466" b="1" dirty="0">
                <a:solidFill>
                  <a:srgbClr val="0070C0"/>
                </a:solidFill>
                <a:latin typeface="72 Light" panose="020B0303030000000003" pitchFamily="34" charset="0"/>
                <a:cs typeface="72 Light" panose="020B0303030000000003" pitchFamily="34" charset="0"/>
                <a:sym typeface="Arial"/>
              </a:rPr>
              <a:t>Project  (1):- </a:t>
            </a:r>
            <a:r>
              <a:rPr lang="en-US" sz="7466" b="1" kern="100" dirty="0">
                <a:solidFill>
                  <a:srgbClr val="0070C0"/>
                </a:solidFill>
                <a:latin typeface="72 Light" panose="020B0303030000000003" pitchFamily="34" charset="0"/>
                <a:ea typeface="DengXian" panose="02010600030101010101" pitchFamily="2" charset="-122"/>
                <a:cs typeface="72 Light" panose="020B0303030000000003" pitchFamily="34" charset="0"/>
                <a:sym typeface="Arial"/>
              </a:rPr>
              <a:t>FACING AND ADDRESSING OCEAN HAZARDS TOGETHER</a:t>
            </a:r>
          </a:p>
          <a:p>
            <a:pPr marL="304792" indent="-304792" defTabSz="1219170">
              <a:spcBef>
                <a:spcPts val="1333"/>
              </a:spcBef>
              <a:defRPr/>
            </a:pPr>
            <a:r>
              <a:rPr lang="en-US" sz="7466" b="1" kern="100" dirty="0">
                <a:latin typeface="72 Light" panose="020B0303030000000003" pitchFamily="34" charset="0"/>
                <a:ea typeface="DengXian" panose="02010600030101010101" pitchFamily="2" charset="-122"/>
                <a:cs typeface="72 Light" panose="020B0303030000000003" pitchFamily="34" charset="0"/>
                <a:sym typeface="Arial"/>
              </a:rPr>
              <a:t>FOCUS: HAZARD / RISK KNOWLEDGE/GOVERNANCE AND COMMUNICATION</a:t>
            </a:r>
            <a:endParaRPr lang="fr-FR" sz="7466" b="1"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Challenge 6: </a:t>
            </a:r>
            <a:r>
              <a:rPr lang="fr-FR" sz="7466" dirty="0">
                <a:latin typeface="72 Light" panose="020B0303030000000003" pitchFamily="34" charset="0"/>
                <a:cs typeface="72 Light" panose="020B0303030000000003" pitchFamily="34" charset="0"/>
                <a:sym typeface="Arial"/>
              </a:rPr>
              <a:t>Coastal </a:t>
            </a:r>
            <a:r>
              <a:rPr lang="fr-FR" sz="7466" dirty="0" err="1">
                <a:latin typeface="72 Light" panose="020B0303030000000003" pitchFamily="34" charset="0"/>
                <a:cs typeface="72 Light" panose="020B0303030000000003" pitchFamily="34" charset="0"/>
                <a:sym typeface="Arial"/>
              </a:rPr>
              <a:t>Resilience</a:t>
            </a:r>
            <a:r>
              <a:rPr lang="fr-FR" sz="7466"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Institution: </a:t>
            </a:r>
            <a:r>
              <a:rPr lang="en-US" sz="7466" kern="100" dirty="0">
                <a:latin typeface="72 Light" panose="020B0303030000000003" pitchFamily="34" charset="0"/>
                <a:ea typeface="DengXian" panose="02010600030101010101" pitchFamily="2" charset="-122"/>
                <a:cs typeface="72 Light" panose="020B0303030000000003" pitchFamily="34" charset="0"/>
                <a:sym typeface="Arial"/>
              </a:rPr>
              <a:t>Ocean University of China</a:t>
            </a:r>
            <a:endParaRPr lang="fr-FR" sz="7466" b="1"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s-ES" sz="7466" b="1" dirty="0">
                <a:latin typeface="72 Light" panose="020B0303030000000003" pitchFamily="34" charset="0"/>
                <a:cs typeface="72 Light" panose="020B0303030000000003" pitchFamily="34" charset="0"/>
                <a:sym typeface="Arial"/>
              </a:rPr>
              <a:t>Host: ODTP</a:t>
            </a:r>
          </a:p>
          <a:p>
            <a:pPr marL="304792" indent="-304792" defTabSz="1219170">
              <a:spcBef>
                <a:spcPts val="1333"/>
              </a:spcBef>
              <a:defRPr/>
            </a:pPr>
            <a:r>
              <a:rPr lang="en-US" sz="7466" b="1" dirty="0">
                <a:latin typeface="72 Light" panose="020B0303030000000003" pitchFamily="34" charset="0"/>
                <a:cs typeface="72 Light" panose="020B0303030000000003" pitchFamily="34" charset="0"/>
                <a:sym typeface="Arial"/>
              </a:rPr>
              <a:t>Lead</a:t>
            </a:r>
            <a:r>
              <a:rPr lang="en-US" sz="7466" dirty="0">
                <a:latin typeface="72 Light" panose="020B0303030000000003" pitchFamily="34" charset="0"/>
                <a:cs typeface="72 Light" panose="020B0303030000000003" pitchFamily="34" charset="0"/>
                <a:sym typeface="Arial"/>
              </a:rPr>
              <a:t>: Rui Bao</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Country</a:t>
            </a:r>
            <a:r>
              <a:rPr lang="fr-FR" sz="7466" dirty="0">
                <a:latin typeface="72 Light" panose="020B0303030000000003" pitchFamily="34" charset="0"/>
                <a:cs typeface="72 Light" panose="020B0303030000000003" pitchFamily="34" charset="0"/>
                <a:sym typeface="Arial"/>
              </a:rPr>
              <a:t>: China</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Budget: </a:t>
            </a:r>
            <a:r>
              <a:rPr lang="fr-FR" sz="7466" dirty="0">
                <a:latin typeface="72 Light" panose="020B0303030000000003" pitchFamily="34" charset="0"/>
                <a:cs typeface="72 Light" panose="020B0303030000000003" pitchFamily="34" charset="0"/>
                <a:sym typeface="Arial"/>
              </a:rPr>
              <a:t>500,000 USD</a:t>
            </a:r>
          </a:p>
          <a:p>
            <a:pPr marL="304792" indent="-304792" defTabSz="1219170">
              <a:spcBef>
                <a:spcPts val="1333"/>
              </a:spcBef>
              <a:defRPr/>
            </a:pPr>
            <a:r>
              <a:rPr lang="fr-FR" sz="7466" b="1" dirty="0" err="1">
                <a:latin typeface="72 Light" panose="020B0303030000000003" pitchFamily="34" charset="0"/>
                <a:cs typeface="72 Light" panose="020B0303030000000003" pitchFamily="34" charset="0"/>
                <a:sym typeface="Arial"/>
              </a:rPr>
              <a:t>Summary</a:t>
            </a:r>
            <a:r>
              <a:rPr lang="fr-FR" sz="7466" b="1" dirty="0">
                <a:latin typeface="72 Light" panose="020B0303030000000003" pitchFamily="34" charset="0"/>
                <a:cs typeface="72 Light" panose="020B0303030000000003" pitchFamily="34" charset="0"/>
                <a:sym typeface="Arial"/>
              </a:rPr>
              <a:t>:</a:t>
            </a:r>
          </a:p>
          <a:p>
            <a:pPr marL="304792" indent="-304792" algn="just" defTabSz="1219170">
              <a:spcBef>
                <a:spcPts val="1333"/>
              </a:spcBef>
              <a:defRPr/>
            </a:pPr>
            <a:r>
              <a:rPr lang="en-US" sz="7466" kern="100" dirty="0">
                <a:latin typeface="72 Light" panose="020B0303030000000003" pitchFamily="34" charset="0"/>
                <a:ea typeface="DengXian" panose="02010600030101010101" pitchFamily="2" charset="-122"/>
                <a:cs typeface="72 Light" panose="020B0303030000000003" pitchFamily="34" charset="0"/>
                <a:sym typeface="Arial"/>
              </a:rPr>
              <a:t>The project “Facing and Addressing Ocean Hazards Together” (FACT) is to engage more renowned international marine scientists and individuals concerned about the oceans, including science enthusiasts, especially young people, to form a scientific community; jointly carry out relevant international exchanges and cooperation to address potential marine disasters and propose response measures. The FACT will Organize regular forums to disseminate conclusions and early warnings from the scientific community to the public, influencing decision-makers on major ocean affairs and helping them make informed and impactful decisions in responding to marine Hazards.</a:t>
            </a:r>
          </a:p>
          <a:p>
            <a:pPr marL="304792" indent="-304792" algn="just" defTabSz="1219170">
              <a:spcBef>
                <a:spcPts val="1333"/>
              </a:spcBef>
              <a:defRPr/>
            </a:pPr>
            <a:endParaRPr lang="en-US" sz="7466"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Start and End: </a:t>
            </a:r>
            <a:r>
              <a:rPr lang="en-US" sz="7466" b="1" dirty="0">
                <a:latin typeface="72 Light" panose="020B0303030000000003" pitchFamily="34" charset="0"/>
                <a:ea typeface="DengXian" panose="02010600030101010101" pitchFamily="2" charset="-122"/>
                <a:cs typeface="72 Light" panose="020B0303030000000003" pitchFamily="34" charset="0"/>
                <a:sym typeface="Arial"/>
              </a:rPr>
              <a:t>01/01/2025 -31/12/2029</a:t>
            </a:r>
          </a:p>
          <a:p>
            <a:pPr marL="304792" indent="-304792" defTabSz="1219170">
              <a:spcBef>
                <a:spcPts val="1333"/>
              </a:spcBef>
              <a:defRPr/>
            </a:pPr>
            <a:endParaRPr lang="fr-FR" sz="7466" b="1"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fr-FR" sz="7466" dirty="0">
                <a:latin typeface="72 Light" panose="020B0303030000000003" pitchFamily="34" charset="0"/>
                <a:cs typeface="72 Light" panose="020B0303030000000003" pitchFamily="34" charset="0"/>
                <a:sym typeface="Arial"/>
              </a:rPr>
              <a:t>Basin: </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North Pacific Ocean, South Pacific Ocean. </a:t>
            </a:r>
            <a:r>
              <a:rPr lang="es-ES" sz="7466" dirty="0" err="1">
                <a:latin typeface="72 Light" panose="020B0303030000000003" pitchFamily="34" charset="0"/>
                <a:ea typeface="DengXian" panose="02010600030101010101" pitchFamily="2" charset="-122"/>
                <a:cs typeface="72 Light" panose="020B0303030000000003" pitchFamily="34" charset="0"/>
                <a:sym typeface="Arial"/>
              </a:rPr>
              <a:t>Indian</a:t>
            </a:r>
            <a:r>
              <a:rPr lang="es-ES" sz="7466" dirty="0">
                <a:latin typeface="72 Light" panose="020B0303030000000003" pitchFamily="34" charset="0"/>
                <a:ea typeface="DengXian" panose="02010600030101010101" pitchFamily="2" charset="-122"/>
                <a:cs typeface="72 Light" panose="020B0303030000000003" pitchFamily="34" charset="0"/>
                <a:sym typeface="Arial"/>
              </a:rPr>
              <a:t> Ocean</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 </a:t>
            </a:r>
            <a:r>
              <a:rPr lang="es-ES" sz="7466" dirty="0" err="1">
                <a:latin typeface="72 Light" panose="020B0303030000000003" pitchFamily="34" charset="0"/>
                <a:ea typeface="DengXian" panose="02010600030101010101" pitchFamily="2" charset="-122"/>
                <a:cs typeface="72 Light" panose="020B0303030000000003" pitchFamily="34" charset="0"/>
                <a:sym typeface="Arial"/>
              </a:rPr>
              <a:t>Arctic</a:t>
            </a:r>
            <a:r>
              <a:rPr lang="es-ES" sz="7466" dirty="0">
                <a:latin typeface="72 Light" panose="020B0303030000000003" pitchFamily="34" charset="0"/>
                <a:ea typeface="DengXian" panose="02010600030101010101" pitchFamily="2" charset="-122"/>
                <a:cs typeface="72 Light" panose="020B0303030000000003" pitchFamily="34" charset="0"/>
                <a:sym typeface="Arial"/>
              </a:rPr>
              <a:t> Ocean</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 </a:t>
            </a:r>
            <a:r>
              <a:rPr lang="es-ES" sz="7466" dirty="0" err="1">
                <a:latin typeface="72 Light" panose="020B0303030000000003" pitchFamily="34" charset="0"/>
                <a:ea typeface="DengXian" panose="02010600030101010101" pitchFamily="2" charset="-122"/>
                <a:cs typeface="72 Light" panose="020B0303030000000003" pitchFamily="34" charset="0"/>
                <a:sym typeface="Arial"/>
              </a:rPr>
              <a:t>Mediterranean</a:t>
            </a:r>
            <a:r>
              <a:rPr lang="es-ES" sz="7466" dirty="0">
                <a:latin typeface="72 Light" panose="020B0303030000000003" pitchFamily="34" charset="0"/>
                <a:ea typeface="DengXian" panose="02010600030101010101" pitchFamily="2" charset="-122"/>
                <a:cs typeface="72 Light" panose="020B0303030000000003" pitchFamily="34" charset="0"/>
                <a:sym typeface="Arial"/>
              </a:rPr>
              <a:t> Sea</a:t>
            </a:r>
            <a:endParaRPr lang="en-US" sz="7466" dirty="0">
              <a:latin typeface="72 Light" panose="020B0303030000000003" pitchFamily="34" charset="0"/>
              <a:ea typeface="DengXian" panose="02010600030101010101" pitchFamily="2" charset="-122"/>
              <a:cs typeface="72 Light" panose="020B0303030000000003" pitchFamily="34" charset="0"/>
              <a:sym typeface="Arial"/>
            </a:endParaRPr>
          </a:p>
          <a:p>
            <a:pPr marL="304792" indent="-304792" defTabSz="1219170">
              <a:spcBef>
                <a:spcPts val="1333"/>
              </a:spcBef>
              <a:defRPr/>
            </a:pPr>
            <a:endParaRPr lang="fr-FR" sz="3733" dirty="0">
              <a:solidFill>
                <a:srgbClr val="FFFFFF"/>
              </a:solidFill>
              <a:latin typeface="Calibri" panose="020F0502020204030204"/>
              <a:sym typeface="Arial"/>
            </a:endParaRPr>
          </a:p>
        </p:txBody>
      </p:sp>
    </p:spTree>
    <p:extLst>
      <p:ext uri="{BB962C8B-B14F-4D97-AF65-F5344CB8AC3E}">
        <p14:creationId xmlns:p14="http://schemas.microsoft.com/office/powerpoint/2010/main" val="3024080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43"/>
          <p:cNvSpPr/>
          <p:nvPr/>
        </p:nvSpPr>
        <p:spPr>
          <a:xfrm>
            <a:off x="397139" y="5765197"/>
            <a:ext cx="889503" cy="1212051"/>
          </a:xfrm>
          <a:custGeom>
            <a:avLst/>
            <a:gdLst/>
            <a:ahLst/>
            <a:cxnLst/>
            <a:rect l="l" t="t" r="r" b="b"/>
            <a:pathLst>
              <a:path w="4895" h="7951" extrusionOk="0">
                <a:moveTo>
                  <a:pt x="1186" y="7393"/>
                </a:moveTo>
                <a:cubicBezTo>
                  <a:pt x="935" y="7300"/>
                  <a:pt x="701" y="7182"/>
                  <a:pt x="563" y="6979"/>
                </a:cubicBezTo>
                <a:cubicBezTo>
                  <a:pt x="1" y="6153"/>
                  <a:pt x="709" y="4929"/>
                  <a:pt x="301" y="4028"/>
                </a:cubicBezTo>
                <a:cubicBezTo>
                  <a:pt x="448" y="4353"/>
                  <a:pt x="772" y="4619"/>
                  <a:pt x="920" y="4957"/>
                </a:cubicBezTo>
                <a:cubicBezTo>
                  <a:pt x="1042" y="5240"/>
                  <a:pt x="1006" y="5612"/>
                  <a:pt x="1182" y="5870"/>
                </a:cubicBezTo>
                <a:cubicBezTo>
                  <a:pt x="1317" y="6067"/>
                  <a:pt x="1748" y="6317"/>
                  <a:pt x="1938" y="6109"/>
                </a:cubicBezTo>
                <a:cubicBezTo>
                  <a:pt x="2125" y="5904"/>
                  <a:pt x="1894" y="5449"/>
                  <a:pt x="1838" y="5236"/>
                </a:cubicBezTo>
                <a:cubicBezTo>
                  <a:pt x="1669" y="4584"/>
                  <a:pt x="2040" y="3927"/>
                  <a:pt x="1897" y="3246"/>
                </a:cubicBezTo>
                <a:cubicBezTo>
                  <a:pt x="1734" y="2473"/>
                  <a:pt x="1487" y="1741"/>
                  <a:pt x="1878" y="969"/>
                </a:cubicBezTo>
                <a:cubicBezTo>
                  <a:pt x="2050" y="627"/>
                  <a:pt x="2418" y="390"/>
                  <a:pt x="2490" y="0"/>
                </a:cubicBezTo>
                <a:cubicBezTo>
                  <a:pt x="2117" y="1164"/>
                  <a:pt x="2399" y="2077"/>
                  <a:pt x="2910" y="3164"/>
                </a:cubicBezTo>
                <a:cubicBezTo>
                  <a:pt x="3102" y="3574"/>
                  <a:pt x="3161" y="3656"/>
                  <a:pt x="3214" y="4119"/>
                </a:cubicBezTo>
                <a:cubicBezTo>
                  <a:pt x="3260" y="4514"/>
                  <a:pt x="3178" y="4903"/>
                  <a:pt x="3310" y="5253"/>
                </a:cubicBezTo>
                <a:cubicBezTo>
                  <a:pt x="3806" y="5043"/>
                  <a:pt x="3749" y="4473"/>
                  <a:pt x="3934" y="4019"/>
                </a:cubicBezTo>
                <a:cubicBezTo>
                  <a:pt x="4169" y="3443"/>
                  <a:pt x="4387" y="3121"/>
                  <a:pt x="4895" y="2780"/>
                </a:cubicBezTo>
                <a:cubicBezTo>
                  <a:pt x="4777" y="3338"/>
                  <a:pt x="4654" y="3782"/>
                  <a:pt x="4632" y="4328"/>
                </a:cubicBezTo>
                <a:cubicBezTo>
                  <a:pt x="4610" y="4872"/>
                  <a:pt x="4724" y="5252"/>
                  <a:pt x="4467" y="5796"/>
                </a:cubicBezTo>
                <a:cubicBezTo>
                  <a:pt x="4149" y="6468"/>
                  <a:pt x="3667" y="6753"/>
                  <a:pt x="3171" y="7248"/>
                </a:cubicBezTo>
                <a:cubicBezTo>
                  <a:pt x="2700" y="7719"/>
                  <a:pt x="2568" y="7950"/>
                  <a:pt x="1850" y="7628"/>
                </a:cubicBezTo>
                <a:cubicBezTo>
                  <a:pt x="1655" y="7540"/>
                  <a:pt x="1414" y="7477"/>
                  <a:pt x="1186" y="7393"/>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657" name="Google Shape;1657;p43"/>
          <p:cNvGrpSpPr/>
          <p:nvPr/>
        </p:nvGrpSpPr>
        <p:grpSpPr>
          <a:xfrm>
            <a:off x="-2193" y="15209"/>
            <a:ext cx="3095825" cy="1651891"/>
            <a:chOff x="0" y="12"/>
            <a:chExt cx="1772825" cy="945955"/>
          </a:xfrm>
        </p:grpSpPr>
        <p:sp>
          <p:nvSpPr>
            <p:cNvPr id="1658" name="Google Shape;1658;p43"/>
            <p:cNvSpPr/>
            <p:nvPr/>
          </p:nvSpPr>
          <p:spPr>
            <a:xfrm>
              <a:off x="0" y="12"/>
              <a:ext cx="1772825" cy="945955"/>
            </a:xfrm>
            <a:custGeom>
              <a:avLst/>
              <a:gdLst/>
              <a:ahLst/>
              <a:cxnLst/>
              <a:rect l="l" t="t" r="r" b="b"/>
              <a:pathLst>
                <a:path w="26618" h="14203" extrusionOk="0">
                  <a:moveTo>
                    <a:pt x="26618" y="1"/>
                  </a:moveTo>
                  <a:cubicBezTo>
                    <a:pt x="25545" y="1185"/>
                    <a:pt x="24243" y="2181"/>
                    <a:pt x="22847" y="2964"/>
                  </a:cubicBezTo>
                  <a:cubicBezTo>
                    <a:pt x="20286" y="4402"/>
                    <a:pt x="17414" y="5188"/>
                    <a:pt x="14537" y="5775"/>
                  </a:cubicBezTo>
                  <a:cubicBezTo>
                    <a:pt x="11964" y="6301"/>
                    <a:pt x="9321" y="6692"/>
                    <a:pt x="6951" y="7823"/>
                  </a:cubicBezTo>
                  <a:cubicBezTo>
                    <a:pt x="4024" y="9221"/>
                    <a:pt x="1855" y="11534"/>
                    <a:pt x="1" y="14203"/>
                  </a:cubicBezTo>
                  <a:lnTo>
                    <a:pt x="1" y="1"/>
                  </a:lnTo>
                  <a:lnTo>
                    <a:pt x="26618" y="1"/>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9" name="Google Shape;1659;p43"/>
            <p:cNvSpPr/>
            <p:nvPr/>
          </p:nvSpPr>
          <p:spPr>
            <a:xfrm>
              <a:off x="0" y="12"/>
              <a:ext cx="1062443" cy="658965"/>
            </a:xfrm>
            <a:custGeom>
              <a:avLst/>
              <a:gdLst/>
              <a:ahLst/>
              <a:cxnLst/>
              <a:rect l="l" t="t" r="r" b="b"/>
              <a:pathLst>
                <a:path w="15952" h="9894" extrusionOk="0">
                  <a:moveTo>
                    <a:pt x="10061" y="0"/>
                  </a:moveTo>
                  <a:cubicBezTo>
                    <a:pt x="8081" y="2322"/>
                    <a:pt x="4779" y="2011"/>
                    <a:pt x="2181" y="3127"/>
                  </a:cubicBezTo>
                  <a:cubicBezTo>
                    <a:pt x="1638" y="3360"/>
                    <a:pt x="1136" y="3702"/>
                    <a:pt x="783" y="4182"/>
                  </a:cubicBezTo>
                  <a:cubicBezTo>
                    <a:pt x="1241" y="2826"/>
                    <a:pt x="2329" y="1926"/>
                    <a:pt x="3299" y="940"/>
                  </a:cubicBezTo>
                  <a:cubicBezTo>
                    <a:pt x="3594" y="642"/>
                    <a:pt x="3865" y="326"/>
                    <a:pt x="4125" y="0"/>
                  </a:cubicBezTo>
                  <a:lnTo>
                    <a:pt x="0" y="0"/>
                  </a:lnTo>
                  <a:lnTo>
                    <a:pt x="0" y="9893"/>
                  </a:lnTo>
                  <a:cubicBezTo>
                    <a:pt x="1195" y="7972"/>
                    <a:pt x="2651" y="6276"/>
                    <a:pt x="4556" y="4980"/>
                  </a:cubicBezTo>
                  <a:cubicBezTo>
                    <a:pt x="6726" y="3501"/>
                    <a:pt x="9277" y="2712"/>
                    <a:pt x="11742" y="1801"/>
                  </a:cubicBezTo>
                  <a:cubicBezTo>
                    <a:pt x="13170" y="1272"/>
                    <a:pt x="14592" y="691"/>
                    <a:pt x="15952" y="0"/>
                  </a:cubicBezTo>
                  <a:lnTo>
                    <a:pt x="10061" y="0"/>
                  </a:ln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660" name="Google Shape;1660;p43"/>
          <p:cNvGrpSpPr/>
          <p:nvPr/>
        </p:nvGrpSpPr>
        <p:grpSpPr>
          <a:xfrm flipH="1">
            <a:off x="6671519" y="-7"/>
            <a:ext cx="5497376" cy="6372237"/>
            <a:chOff x="-6" y="-5"/>
            <a:chExt cx="4123032" cy="4779178"/>
          </a:xfrm>
        </p:grpSpPr>
        <p:grpSp>
          <p:nvGrpSpPr>
            <p:cNvPr id="1661" name="Google Shape;1661;p43"/>
            <p:cNvGrpSpPr/>
            <p:nvPr/>
          </p:nvGrpSpPr>
          <p:grpSpPr>
            <a:xfrm>
              <a:off x="-6" y="-5"/>
              <a:ext cx="4123032" cy="4779178"/>
              <a:chOff x="-6" y="-5"/>
              <a:chExt cx="4123032" cy="4779178"/>
            </a:xfrm>
          </p:grpSpPr>
          <p:grpSp>
            <p:nvGrpSpPr>
              <p:cNvPr id="1662" name="Google Shape;1662;p43"/>
              <p:cNvGrpSpPr/>
              <p:nvPr/>
            </p:nvGrpSpPr>
            <p:grpSpPr>
              <a:xfrm>
                <a:off x="-6" y="-5"/>
                <a:ext cx="4123032" cy="4779178"/>
                <a:chOff x="4676125" y="459400"/>
                <a:chExt cx="1013628" cy="1174938"/>
              </a:xfrm>
            </p:grpSpPr>
            <p:sp>
              <p:nvSpPr>
                <p:cNvPr id="1663" name="Google Shape;1663;p43"/>
                <p:cNvSpPr/>
                <p:nvPr/>
              </p:nvSpPr>
              <p:spPr>
                <a:xfrm>
                  <a:off x="4806850" y="710850"/>
                  <a:ext cx="238325" cy="156950"/>
                </a:xfrm>
                <a:custGeom>
                  <a:avLst/>
                  <a:gdLst/>
                  <a:ahLst/>
                  <a:cxnLst/>
                  <a:rect l="l" t="t" r="r" b="b"/>
                  <a:pathLst>
                    <a:path w="9533" h="6278" extrusionOk="0">
                      <a:moveTo>
                        <a:pt x="1225" y="0"/>
                      </a:moveTo>
                      <a:cubicBezTo>
                        <a:pt x="1040" y="0"/>
                        <a:pt x="1145" y="1356"/>
                        <a:pt x="1145" y="1356"/>
                      </a:cubicBezTo>
                      <a:cubicBezTo>
                        <a:pt x="1020" y="1538"/>
                        <a:pt x="104" y="1550"/>
                        <a:pt x="29" y="1789"/>
                      </a:cubicBezTo>
                      <a:cubicBezTo>
                        <a:pt x="0" y="1881"/>
                        <a:pt x="97" y="1905"/>
                        <a:pt x="283" y="1905"/>
                      </a:cubicBezTo>
                      <a:cubicBezTo>
                        <a:pt x="485" y="1905"/>
                        <a:pt x="792" y="1876"/>
                        <a:pt x="1154" y="1876"/>
                      </a:cubicBezTo>
                      <a:cubicBezTo>
                        <a:pt x="1324" y="1876"/>
                        <a:pt x="1507" y="1883"/>
                        <a:pt x="1697" y="1902"/>
                      </a:cubicBezTo>
                      <a:cubicBezTo>
                        <a:pt x="2657" y="1997"/>
                        <a:pt x="3865" y="3873"/>
                        <a:pt x="3847" y="4028"/>
                      </a:cubicBezTo>
                      <a:cubicBezTo>
                        <a:pt x="3828" y="4183"/>
                        <a:pt x="3092" y="4279"/>
                        <a:pt x="3048" y="4310"/>
                      </a:cubicBezTo>
                      <a:cubicBezTo>
                        <a:pt x="3007" y="4337"/>
                        <a:pt x="3652" y="4598"/>
                        <a:pt x="4220" y="4598"/>
                      </a:cubicBezTo>
                      <a:cubicBezTo>
                        <a:pt x="4283" y="4598"/>
                        <a:pt x="4346" y="4595"/>
                        <a:pt x="4406" y="4587"/>
                      </a:cubicBezTo>
                      <a:cubicBezTo>
                        <a:pt x="4480" y="4578"/>
                        <a:pt x="4548" y="4575"/>
                        <a:pt x="4611" y="4575"/>
                      </a:cubicBezTo>
                      <a:cubicBezTo>
                        <a:pt x="5059" y="4575"/>
                        <a:pt x="5231" y="4776"/>
                        <a:pt x="5231" y="4776"/>
                      </a:cubicBezTo>
                      <a:cubicBezTo>
                        <a:pt x="6178" y="5716"/>
                        <a:pt x="8504" y="6278"/>
                        <a:pt x="9126" y="6278"/>
                      </a:cubicBezTo>
                      <a:cubicBezTo>
                        <a:pt x="9189" y="6278"/>
                        <a:pt x="9234" y="6272"/>
                        <a:pt x="9259" y="6260"/>
                      </a:cubicBezTo>
                      <a:cubicBezTo>
                        <a:pt x="9533" y="6134"/>
                        <a:pt x="8846" y="4966"/>
                        <a:pt x="8299" y="4296"/>
                      </a:cubicBezTo>
                      <a:cubicBezTo>
                        <a:pt x="7755" y="3627"/>
                        <a:pt x="5386" y="2521"/>
                        <a:pt x="4406" y="2281"/>
                      </a:cubicBezTo>
                      <a:cubicBezTo>
                        <a:pt x="3427" y="2039"/>
                        <a:pt x="2905" y="2081"/>
                        <a:pt x="2245" y="1614"/>
                      </a:cubicBezTo>
                      <a:cubicBezTo>
                        <a:pt x="1584" y="1148"/>
                        <a:pt x="1436" y="59"/>
                        <a:pt x="1236" y="2"/>
                      </a:cubicBezTo>
                      <a:cubicBezTo>
                        <a:pt x="1232" y="1"/>
                        <a:pt x="1229" y="0"/>
                        <a:pt x="122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4" name="Google Shape;1664;p43"/>
                <p:cNvSpPr/>
                <p:nvPr/>
              </p:nvSpPr>
              <p:spPr>
                <a:xfrm>
                  <a:off x="5179850" y="617275"/>
                  <a:ext cx="54300" cy="179425"/>
                </a:xfrm>
                <a:custGeom>
                  <a:avLst/>
                  <a:gdLst/>
                  <a:ahLst/>
                  <a:cxnLst/>
                  <a:rect l="l" t="t" r="r" b="b"/>
                  <a:pathLst>
                    <a:path w="2172" h="7177" extrusionOk="0">
                      <a:moveTo>
                        <a:pt x="452" y="1"/>
                      </a:moveTo>
                      <a:cubicBezTo>
                        <a:pt x="445" y="1"/>
                        <a:pt x="438" y="1"/>
                        <a:pt x="431" y="3"/>
                      </a:cubicBezTo>
                      <a:cubicBezTo>
                        <a:pt x="261" y="45"/>
                        <a:pt x="683" y="433"/>
                        <a:pt x="978" y="1042"/>
                      </a:cubicBezTo>
                      <a:cubicBezTo>
                        <a:pt x="1273" y="1651"/>
                        <a:pt x="595" y="3063"/>
                        <a:pt x="496" y="3109"/>
                      </a:cubicBezTo>
                      <a:cubicBezTo>
                        <a:pt x="491" y="3111"/>
                        <a:pt x="485" y="3112"/>
                        <a:pt x="478" y="3112"/>
                      </a:cubicBezTo>
                      <a:cubicBezTo>
                        <a:pt x="362" y="3112"/>
                        <a:pt x="67" y="2749"/>
                        <a:pt x="34" y="2733"/>
                      </a:cubicBezTo>
                      <a:cubicBezTo>
                        <a:pt x="34" y="2733"/>
                        <a:pt x="33" y="2733"/>
                        <a:pt x="33" y="2733"/>
                      </a:cubicBezTo>
                      <a:lnTo>
                        <a:pt x="33" y="2733"/>
                      </a:lnTo>
                      <a:cubicBezTo>
                        <a:pt x="1" y="2733"/>
                        <a:pt x="105" y="3319"/>
                        <a:pt x="367" y="3649"/>
                      </a:cubicBezTo>
                      <a:cubicBezTo>
                        <a:pt x="631" y="3982"/>
                        <a:pt x="558" y="4211"/>
                        <a:pt x="558" y="4211"/>
                      </a:cubicBezTo>
                      <a:cubicBezTo>
                        <a:pt x="321" y="5215"/>
                        <a:pt x="973" y="7048"/>
                        <a:pt x="1148" y="7165"/>
                      </a:cubicBezTo>
                      <a:cubicBezTo>
                        <a:pt x="1160" y="7173"/>
                        <a:pt x="1172" y="7176"/>
                        <a:pt x="1185" y="7176"/>
                      </a:cubicBezTo>
                      <a:cubicBezTo>
                        <a:pt x="1380" y="7176"/>
                        <a:pt x="1784" y="6405"/>
                        <a:pt x="1971" y="5870"/>
                      </a:cubicBezTo>
                      <a:cubicBezTo>
                        <a:pt x="2171" y="5298"/>
                        <a:pt x="1962" y="3475"/>
                        <a:pt x="1746" y="2802"/>
                      </a:cubicBezTo>
                      <a:cubicBezTo>
                        <a:pt x="1531" y="2127"/>
                        <a:pt x="1314" y="1831"/>
                        <a:pt x="1350" y="1264"/>
                      </a:cubicBezTo>
                      <a:cubicBezTo>
                        <a:pt x="1387" y="698"/>
                        <a:pt x="1984" y="209"/>
                        <a:pt x="1943" y="69"/>
                      </a:cubicBezTo>
                      <a:cubicBezTo>
                        <a:pt x="1939" y="53"/>
                        <a:pt x="1926" y="47"/>
                        <a:pt x="1906" y="47"/>
                      </a:cubicBezTo>
                      <a:cubicBezTo>
                        <a:pt x="1740" y="47"/>
                        <a:pt x="1101" y="511"/>
                        <a:pt x="1101" y="511"/>
                      </a:cubicBezTo>
                      <a:cubicBezTo>
                        <a:pt x="952" y="504"/>
                        <a:pt x="628" y="1"/>
                        <a:pt x="45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5" name="Google Shape;1665;p43"/>
                <p:cNvSpPr/>
                <p:nvPr/>
              </p:nvSpPr>
              <p:spPr>
                <a:xfrm rot="-2216594">
                  <a:off x="5309872" y="1219653"/>
                  <a:ext cx="41798" cy="138145"/>
                </a:xfrm>
                <a:custGeom>
                  <a:avLst/>
                  <a:gdLst/>
                  <a:ahLst/>
                  <a:cxnLst/>
                  <a:rect l="l" t="t" r="r" b="b"/>
                  <a:pathLst>
                    <a:path w="1672" h="5526" extrusionOk="0">
                      <a:moveTo>
                        <a:pt x="347" y="1"/>
                      </a:moveTo>
                      <a:cubicBezTo>
                        <a:pt x="342" y="1"/>
                        <a:pt x="337" y="2"/>
                        <a:pt x="332" y="3"/>
                      </a:cubicBezTo>
                      <a:cubicBezTo>
                        <a:pt x="200" y="35"/>
                        <a:pt x="525" y="333"/>
                        <a:pt x="753" y="803"/>
                      </a:cubicBezTo>
                      <a:cubicBezTo>
                        <a:pt x="979" y="1272"/>
                        <a:pt x="458" y="2358"/>
                        <a:pt x="381" y="2394"/>
                      </a:cubicBezTo>
                      <a:cubicBezTo>
                        <a:pt x="377" y="2396"/>
                        <a:pt x="373" y="2397"/>
                        <a:pt x="368" y="2397"/>
                      </a:cubicBezTo>
                      <a:cubicBezTo>
                        <a:pt x="278" y="2397"/>
                        <a:pt x="50" y="2116"/>
                        <a:pt x="25" y="2105"/>
                      </a:cubicBezTo>
                      <a:cubicBezTo>
                        <a:pt x="24" y="2105"/>
                        <a:pt x="24" y="2105"/>
                        <a:pt x="24" y="2105"/>
                      </a:cubicBezTo>
                      <a:lnTo>
                        <a:pt x="24" y="2105"/>
                      </a:lnTo>
                      <a:cubicBezTo>
                        <a:pt x="1" y="2105"/>
                        <a:pt x="81" y="2556"/>
                        <a:pt x="282" y="2809"/>
                      </a:cubicBezTo>
                      <a:cubicBezTo>
                        <a:pt x="485" y="3066"/>
                        <a:pt x="428" y="3242"/>
                        <a:pt x="428" y="3242"/>
                      </a:cubicBezTo>
                      <a:cubicBezTo>
                        <a:pt x="246" y="4015"/>
                        <a:pt x="748" y="5427"/>
                        <a:pt x="884" y="5517"/>
                      </a:cubicBezTo>
                      <a:cubicBezTo>
                        <a:pt x="893" y="5523"/>
                        <a:pt x="902" y="5525"/>
                        <a:pt x="912" y="5525"/>
                      </a:cubicBezTo>
                      <a:cubicBezTo>
                        <a:pt x="1062" y="5525"/>
                        <a:pt x="1373" y="4932"/>
                        <a:pt x="1517" y="4520"/>
                      </a:cubicBezTo>
                      <a:cubicBezTo>
                        <a:pt x="1671" y="4079"/>
                        <a:pt x="1510" y="2676"/>
                        <a:pt x="1343" y="2156"/>
                      </a:cubicBezTo>
                      <a:cubicBezTo>
                        <a:pt x="1177" y="1637"/>
                        <a:pt x="1010" y="1410"/>
                        <a:pt x="1039" y="974"/>
                      </a:cubicBezTo>
                      <a:cubicBezTo>
                        <a:pt x="1067" y="538"/>
                        <a:pt x="1527" y="161"/>
                        <a:pt x="1496" y="52"/>
                      </a:cubicBezTo>
                      <a:cubicBezTo>
                        <a:pt x="1492" y="41"/>
                        <a:pt x="1483" y="36"/>
                        <a:pt x="1467" y="36"/>
                      </a:cubicBezTo>
                      <a:cubicBezTo>
                        <a:pt x="1341" y="36"/>
                        <a:pt x="847" y="394"/>
                        <a:pt x="847" y="394"/>
                      </a:cubicBezTo>
                      <a:cubicBezTo>
                        <a:pt x="732" y="388"/>
                        <a:pt x="483" y="1"/>
                        <a:pt x="34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6" name="Google Shape;1666;p43"/>
                <p:cNvSpPr/>
                <p:nvPr/>
              </p:nvSpPr>
              <p:spPr>
                <a:xfrm rot="-3337597">
                  <a:off x="5215815" y="1380949"/>
                  <a:ext cx="41801" cy="138129"/>
                </a:xfrm>
                <a:custGeom>
                  <a:avLst/>
                  <a:gdLst/>
                  <a:ahLst/>
                  <a:cxnLst/>
                  <a:rect l="l" t="t" r="r" b="b"/>
                  <a:pathLst>
                    <a:path w="1672" h="5525" extrusionOk="0">
                      <a:moveTo>
                        <a:pt x="346" y="0"/>
                      </a:moveTo>
                      <a:cubicBezTo>
                        <a:pt x="341" y="0"/>
                        <a:pt x="336" y="1"/>
                        <a:pt x="331" y="2"/>
                      </a:cubicBezTo>
                      <a:cubicBezTo>
                        <a:pt x="200" y="35"/>
                        <a:pt x="524" y="334"/>
                        <a:pt x="752" y="802"/>
                      </a:cubicBezTo>
                      <a:cubicBezTo>
                        <a:pt x="979" y="1271"/>
                        <a:pt x="458" y="2357"/>
                        <a:pt x="381" y="2393"/>
                      </a:cubicBezTo>
                      <a:cubicBezTo>
                        <a:pt x="377" y="2395"/>
                        <a:pt x="372" y="2396"/>
                        <a:pt x="367" y="2396"/>
                      </a:cubicBezTo>
                      <a:cubicBezTo>
                        <a:pt x="277" y="2396"/>
                        <a:pt x="50" y="2116"/>
                        <a:pt x="24" y="2105"/>
                      </a:cubicBezTo>
                      <a:cubicBezTo>
                        <a:pt x="24" y="2105"/>
                        <a:pt x="24" y="2104"/>
                        <a:pt x="23" y="2104"/>
                      </a:cubicBezTo>
                      <a:lnTo>
                        <a:pt x="23" y="2104"/>
                      </a:lnTo>
                      <a:cubicBezTo>
                        <a:pt x="0" y="2104"/>
                        <a:pt x="80" y="2556"/>
                        <a:pt x="282" y="2809"/>
                      </a:cubicBezTo>
                      <a:cubicBezTo>
                        <a:pt x="485" y="3066"/>
                        <a:pt x="428" y="3241"/>
                        <a:pt x="428" y="3241"/>
                      </a:cubicBezTo>
                      <a:cubicBezTo>
                        <a:pt x="246" y="4015"/>
                        <a:pt x="747" y="5427"/>
                        <a:pt x="884" y="5516"/>
                      </a:cubicBezTo>
                      <a:cubicBezTo>
                        <a:pt x="892" y="5522"/>
                        <a:pt x="902" y="5525"/>
                        <a:pt x="912" y="5525"/>
                      </a:cubicBezTo>
                      <a:cubicBezTo>
                        <a:pt x="1062" y="5525"/>
                        <a:pt x="1373" y="4932"/>
                        <a:pt x="1516" y="4519"/>
                      </a:cubicBezTo>
                      <a:cubicBezTo>
                        <a:pt x="1671" y="4080"/>
                        <a:pt x="1510" y="2675"/>
                        <a:pt x="1343" y="2157"/>
                      </a:cubicBezTo>
                      <a:cubicBezTo>
                        <a:pt x="1177" y="1638"/>
                        <a:pt x="1010" y="1410"/>
                        <a:pt x="1038" y="973"/>
                      </a:cubicBezTo>
                      <a:cubicBezTo>
                        <a:pt x="1067" y="537"/>
                        <a:pt x="1526" y="161"/>
                        <a:pt x="1495" y="53"/>
                      </a:cubicBezTo>
                      <a:cubicBezTo>
                        <a:pt x="1492" y="41"/>
                        <a:pt x="1482" y="36"/>
                        <a:pt x="1467" y="36"/>
                      </a:cubicBezTo>
                      <a:cubicBezTo>
                        <a:pt x="1340" y="36"/>
                        <a:pt x="846" y="393"/>
                        <a:pt x="846" y="393"/>
                      </a:cubicBezTo>
                      <a:cubicBezTo>
                        <a:pt x="732" y="387"/>
                        <a:pt x="482" y="0"/>
                        <a:pt x="34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7" name="Google Shape;1667;p43"/>
                <p:cNvSpPr/>
                <p:nvPr/>
              </p:nvSpPr>
              <p:spPr>
                <a:xfrm>
                  <a:off x="4974352" y="1218625"/>
                  <a:ext cx="146000" cy="96100"/>
                </a:xfrm>
                <a:custGeom>
                  <a:avLst/>
                  <a:gdLst/>
                  <a:ahLst/>
                  <a:cxnLst/>
                  <a:rect l="l" t="t" r="r" b="b"/>
                  <a:pathLst>
                    <a:path w="5840" h="3844" extrusionOk="0">
                      <a:moveTo>
                        <a:pt x="751" y="0"/>
                      </a:moveTo>
                      <a:cubicBezTo>
                        <a:pt x="639" y="0"/>
                        <a:pt x="702" y="829"/>
                        <a:pt x="702" y="829"/>
                      </a:cubicBezTo>
                      <a:cubicBezTo>
                        <a:pt x="625" y="941"/>
                        <a:pt x="64" y="948"/>
                        <a:pt x="18" y="1094"/>
                      </a:cubicBezTo>
                      <a:cubicBezTo>
                        <a:pt x="1" y="1151"/>
                        <a:pt x="61" y="1166"/>
                        <a:pt x="175" y="1166"/>
                      </a:cubicBezTo>
                      <a:cubicBezTo>
                        <a:pt x="299" y="1166"/>
                        <a:pt x="487" y="1148"/>
                        <a:pt x="708" y="1148"/>
                      </a:cubicBezTo>
                      <a:cubicBezTo>
                        <a:pt x="813" y="1148"/>
                        <a:pt x="925" y="1152"/>
                        <a:pt x="1041" y="1164"/>
                      </a:cubicBezTo>
                      <a:cubicBezTo>
                        <a:pt x="1628" y="1222"/>
                        <a:pt x="2369" y="2371"/>
                        <a:pt x="2357" y="2467"/>
                      </a:cubicBezTo>
                      <a:cubicBezTo>
                        <a:pt x="2346" y="2561"/>
                        <a:pt x="1896" y="2620"/>
                        <a:pt x="1867" y="2639"/>
                      </a:cubicBezTo>
                      <a:cubicBezTo>
                        <a:pt x="1843" y="2655"/>
                        <a:pt x="2237" y="2815"/>
                        <a:pt x="2585" y="2815"/>
                      </a:cubicBezTo>
                      <a:cubicBezTo>
                        <a:pt x="2624" y="2815"/>
                        <a:pt x="2663" y="2813"/>
                        <a:pt x="2700" y="2808"/>
                      </a:cubicBezTo>
                      <a:cubicBezTo>
                        <a:pt x="2745" y="2803"/>
                        <a:pt x="2786" y="2801"/>
                        <a:pt x="2823" y="2801"/>
                      </a:cubicBezTo>
                      <a:cubicBezTo>
                        <a:pt x="3099" y="2801"/>
                        <a:pt x="3204" y="2923"/>
                        <a:pt x="3204" y="2923"/>
                      </a:cubicBezTo>
                      <a:cubicBezTo>
                        <a:pt x="3786" y="3501"/>
                        <a:pt x="5211" y="3844"/>
                        <a:pt x="5591" y="3844"/>
                      </a:cubicBezTo>
                      <a:cubicBezTo>
                        <a:pt x="5629" y="3844"/>
                        <a:pt x="5657" y="3841"/>
                        <a:pt x="5672" y="3834"/>
                      </a:cubicBezTo>
                      <a:cubicBezTo>
                        <a:pt x="5839" y="3757"/>
                        <a:pt x="5418" y="3041"/>
                        <a:pt x="5085" y="2631"/>
                      </a:cubicBezTo>
                      <a:cubicBezTo>
                        <a:pt x="4751" y="2220"/>
                        <a:pt x="3300" y="1543"/>
                        <a:pt x="2700" y="1395"/>
                      </a:cubicBezTo>
                      <a:cubicBezTo>
                        <a:pt x="2100" y="1248"/>
                        <a:pt x="1780" y="1274"/>
                        <a:pt x="1377" y="988"/>
                      </a:cubicBezTo>
                      <a:cubicBezTo>
                        <a:pt x="972" y="702"/>
                        <a:pt x="880" y="35"/>
                        <a:pt x="758" y="1"/>
                      </a:cubicBezTo>
                      <a:cubicBezTo>
                        <a:pt x="755" y="0"/>
                        <a:pt x="753" y="0"/>
                        <a:pt x="75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8" name="Google Shape;1668;p43"/>
                <p:cNvSpPr/>
                <p:nvPr/>
              </p:nvSpPr>
              <p:spPr>
                <a:xfrm>
                  <a:off x="4974350" y="987975"/>
                  <a:ext cx="128975" cy="40825"/>
                </a:xfrm>
                <a:custGeom>
                  <a:avLst/>
                  <a:gdLst/>
                  <a:ahLst/>
                  <a:cxnLst/>
                  <a:rect l="l" t="t" r="r" b="b"/>
                  <a:pathLst>
                    <a:path w="5159" h="1633" extrusionOk="0">
                      <a:moveTo>
                        <a:pt x="230" y="1"/>
                      </a:moveTo>
                      <a:cubicBezTo>
                        <a:pt x="229" y="1"/>
                        <a:pt x="228" y="1"/>
                        <a:pt x="226" y="1"/>
                      </a:cubicBezTo>
                      <a:cubicBezTo>
                        <a:pt x="125" y="12"/>
                        <a:pt x="439" y="634"/>
                        <a:pt x="439" y="634"/>
                      </a:cubicBezTo>
                      <a:cubicBezTo>
                        <a:pt x="416" y="740"/>
                        <a:pt x="1" y="919"/>
                        <a:pt x="12" y="1041"/>
                      </a:cubicBezTo>
                      <a:cubicBezTo>
                        <a:pt x="14" y="1065"/>
                        <a:pt x="27" y="1075"/>
                        <a:pt x="49" y="1075"/>
                      </a:cubicBezTo>
                      <a:cubicBezTo>
                        <a:pt x="146" y="1075"/>
                        <a:pt x="424" y="889"/>
                        <a:pt x="793" y="779"/>
                      </a:cubicBezTo>
                      <a:cubicBezTo>
                        <a:pt x="838" y="765"/>
                        <a:pt x="886" y="759"/>
                        <a:pt x="938" y="759"/>
                      </a:cubicBezTo>
                      <a:cubicBezTo>
                        <a:pt x="1416" y="759"/>
                        <a:pt x="2153" y="1277"/>
                        <a:pt x="2172" y="1345"/>
                      </a:cubicBezTo>
                      <a:cubicBezTo>
                        <a:pt x="2193" y="1419"/>
                        <a:pt x="1876" y="1601"/>
                        <a:pt x="1861" y="1623"/>
                      </a:cubicBezTo>
                      <a:cubicBezTo>
                        <a:pt x="1857" y="1629"/>
                        <a:pt x="1884" y="1633"/>
                        <a:pt x="1930" y="1633"/>
                      </a:cubicBezTo>
                      <a:cubicBezTo>
                        <a:pt x="2059" y="1633"/>
                        <a:pt x="2340" y="1602"/>
                        <a:pt x="2532" y="1494"/>
                      </a:cubicBezTo>
                      <a:cubicBezTo>
                        <a:pt x="2659" y="1423"/>
                        <a:pt x="2760" y="1405"/>
                        <a:pt x="2830" y="1405"/>
                      </a:cubicBezTo>
                      <a:cubicBezTo>
                        <a:pt x="2903" y="1405"/>
                        <a:pt x="2943" y="1425"/>
                        <a:pt x="2943" y="1425"/>
                      </a:cubicBezTo>
                      <a:cubicBezTo>
                        <a:pt x="3167" y="1517"/>
                        <a:pt x="3466" y="1551"/>
                        <a:pt x="3769" y="1551"/>
                      </a:cubicBezTo>
                      <a:cubicBezTo>
                        <a:pt x="4372" y="1551"/>
                        <a:pt x="4990" y="1417"/>
                        <a:pt x="5057" y="1345"/>
                      </a:cubicBezTo>
                      <a:cubicBezTo>
                        <a:pt x="5158" y="1236"/>
                        <a:pt x="4626" y="833"/>
                        <a:pt x="4252" y="630"/>
                      </a:cubicBezTo>
                      <a:cubicBezTo>
                        <a:pt x="3981" y="483"/>
                        <a:pt x="3233" y="412"/>
                        <a:pt x="2653" y="412"/>
                      </a:cubicBezTo>
                      <a:cubicBezTo>
                        <a:pt x="2432" y="412"/>
                        <a:pt x="2235" y="422"/>
                        <a:pt x="2098" y="443"/>
                      </a:cubicBezTo>
                      <a:cubicBezTo>
                        <a:pt x="1732" y="498"/>
                        <a:pt x="1511" y="577"/>
                        <a:pt x="1261" y="577"/>
                      </a:cubicBezTo>
                      <a:cubicBezTo>
                        <a:pt x="1176" y="577"/>
                        <a:pt x="1088" y="568"/>
                        <a:pt x="989" y="546"/>
                      </a:cubicBezTo>
                      <a:cubicBezTo>
                        <a:pt x="605" y="458"/>
                        <a:pt x="335"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9" name="Google Shape;1669;p43"/>
                <p:cNvSpPr/>
                <p:nvPr/>
              </p:nvSpPr>
              <p:spPr>
                <a:xfrm>
                  <a:off x="4676125" y="541600"/>
                  <a:ext cx="128925" cy="40850"/>
                </a:xfrm>
                <a:custGeom>
                  <a:avLst/>
                  <a:gdLst/>
                  <a:ahLst/>
                  <a:cxnLst/>
                  <a:rect l="l" t="t" r="r" b="b"/>
                  <a:pathLst>
                    <a:path w="5157" h="1634" extrusionOk="0">
                      <a:moveTo>
                        <a:pt x="230" y="1"/>
                      </a:moveTo>
                      <a:cubicBezTo>
                        <a:pt x="228" y="1"/>
                        <a:pt x="227" y="1"/>
                        <a:pt x="226" y="1"/>
                      </a:cubicBezTo>
                      <a:cubicBezTo>
                        <a:pt x="123" y="14"/>
                        <a:pt x="437" y="635"/>
                        <a:pt x="437" y="635"/>
                      </a:cubicBezTo>
                      <a:cubicBezTo>
                        <a:pt x="415" y="742"/>
                        <a:pt x="0" y="919"/>
                        <a:pt x="10" y="1043"/>
                      </a:cubicBezTo>
                      <a:cubicBezTo>
                        <a:pt x="12" y="1066"/>
                        <a:pt x="25" y="1076"/>
                        <a:pt x="48" y="1076"/>
                      </a:cubicBezTo>
                      <a:cubicBezTo>
                        <a:pt x="145" y="1076"/>
                        <a:pt x="422" y="891"/>
                        <a:pt x="791" y="780"/>
                      </a:cubicBezTo>
                      <a:cubicBezTo>
                        <a:pt x="836" y="767"/>
                        <a:pt x="885" y="760"/>
                        <a:pt x="937" y="760"/>
                      </a:cubicBezTo>
                      <a:cubicBezTo>
                        <a:pt x="1416" y="760"/>
                        <a:pt x="2152" y="1278"/>
                        <a:pt x="2171" y="1345"/>
                      </a:cubicBezTo>
                      <a:cubicBezTo>
                        <a:pt x="2192" y="1419"/>
                        <a:pt x="1874" y="1601"/>
                        <a:pt x="1859" y="1623"/>
                      </a:cubicBezTo>
                      <a:cubicBezTo>
                        <a:pt x="1855" y="1629"/>
                        <a:pt x="1882" y="1633"/>
                        <a:pt x="1928" y="1633"/>
                      </a:cubicBezTo>
                      <a:cubicBezTo>
                        <a:pt x="2057" y="1633"/>
                        <a:pt x="2339" y="1602"/>
                        <a:pt x="2531" y="1495"/>
                      </a:cubicBezTo>
                      <a:cubicBezTo>
                        <a:pt x="2658" y="1423"/>
                        <a:pt x="2759" y="1405"/>
                        <a:pt x="2828" y="1405"/>
                      </a:cubicBezTo>
                      <a:cubicBezTo>
                        <a:pt x="2902" y="1405"/>
                        <a:pt x="2941" y="1425"/>
                        <a:pt x="2941" y="1425"/>
                      </a:cubicBezTo>
                      <a:cubicBezTo>
                        <a:pt x="3166" y="1518"/>
                        <a:pt x="3466" y="1552"/>
                        <a:pt x="3770" y="1552"/>
                      </a:cubicBezTo>
                      <a:cubicBezTo>
                        <a:pt x="4372" y="1552"/>
                        <a:pt x="4989" y="1418"/>
                        <a:pt x="5056" y="1346"/>
                      </a:cubicBezTo>
                      <a:cubicBezTo>
                        <a:pt x="5156" y="1237"/>
                        <a:pt x="4624" y="833"/>
                        <a:pt x="4250" y="630"/>
                      </a:cubicBezTo>
                      <a:cubicBezTo>
                        <a:pt x="3979" y="484"/>
                        <a:pt x="3229" y="412"/>
                        <a:pt x="2649" y="412"/>
                      </a:cubicBezTo>
                      <a:cubicBezTo>
                        <a:pt x="2429" y="412"/>
                        <a:pt x="2233" y="423"/>
                        <a:pt x="2098" y="443"/>
                      </a:cubicBezTo>
                      <a:cubicBezTo>
                        <a:pt x="1732" y="499"/>
                        <a:pt x="1510" y="578"/>
                        <a:pt x="1260" y="578"/>
                      </a:cubicBezTo>
                      <a:cubicBezTo>
                        <a:pt x="1175" y="578"/>
                        <a:pt x="1086" y="569"/>
                        <a:pt x="987" y="546"/>
                      </a:cubicBezTo>
                      <a:cubicBezTo>
                        <a:pt x="605" y="459"/>
                        <a:pt x="334" y="1"/>
                        <a:pt x="230"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0" name="Google Shape;1670;p43"/>
                <p:cNvSpPr/>
                <p:nvPr/>
              </p:nvSpPr>
              <p:spPr>
                <a:xfrm>
                  <a:off x="5043550" y="800525"/>
                  <a:ext cx="106850" cy="93925"/>
                </a:xfrm>
                <a:custGeom>
                  <a:avLst/>
                  <a:gdLst/>
                  <a:ahLst/>
                  <a:cxnLst/>
                  <a:rect l="l" t="t" r="r" b="b"/>
                  <a:pathLst>
                    <a:path w="4274" h="3757" extrusionOk="0">
                      <a:moveTo>
                        <a:pt x="794" y="0"/>
                      </a:moveTo>
                      <a:cubicBezTo>
                        <a:pt x="707" y="0"/>
                        <a:pt x="638" y="650"/>
                        <a:pt x="638" y="650"/>
                      </a:cubicBezTo>
                      <a:cubicBezTo>
                        <a:pt x="561" y="727"/>
                        <a:pt x="117" y="650"/>
                        <a:pt x="59" y="759"/>
                      </a:cubicBezTo>
                      <a:cubicBezTo>
                        <a:pt x="0" y="869"/>
                        <a:pt x="400" y="831"/>
                        <a:pt x="857" y="963"/>
                      </a:cubicBezTo>
                      <a:cubicBezTo>
                        <a:pt x="1313" y="1096"/>
                        <a:pt x="1730" y="2114"/>
                        <a:pt x="1708" y="2187"/>
                      </a:cubicBezTo>
                      <a:cubicBezTo>
                        <a:pt x="1684" y="2260"/>
                        <a:pt x="1319" y="2241"/>
                        <a:pt x="1296" y="2251"/>
                      </a:cubicBezTo>
                      <a:cubicBezTo>
                        <a:pt x="1271" y="2262"/>
                        <a:pt x="1631" y="2489"/>
                        <a:pt x="1928" y="2507"/>
                      </a:cubicBezTo>
                      <a:cubicBezTo>
                        <a:pt x="2227" y="2527"/>
                        <a:pt x="2311" y="2673"/>
                        <a:pt x="2311" y="2673"/>
                      </a:cubicBezTo>
                      <a:cubicBezTo>
                        <a:pt x="2711" y="3248"/>
                        <a:pt x="3905" y="3756"/>
                        <a:pt x="4112" y="3756"/>
                      </a:cubicBezTo>
                      <a:cubicBezTo>
                        <a:pt x="4119" y="3756"/>
                        <a:pt x="4125" y="3756"/>
                        <a:pt x="4130" y="3754"/>
                      </a:cubicBezTo>
                      <a:cubicBezTo>
                        <a:pt x="4274" y="3717"/>
                        <a:pt x="4046" y="3089"/>
                        <a:pt x="3842" y="2717"/>
                      </a:cubicBezTo>
                      <a:cubicBezTo>
                        <a:pt x="3637" y="2343"/>
                        <a:pt x="2588" y="1595"/>
                        <a:pt x="2135" y="1391"/>
                      </a:cubicBezTo>
                      <a:cubicBezTo>
                        <a:pt x="1683" y="1185"/>
                        <a:pt x="1426" y="1159"/>
                        <a:pt x="1148" y="874"/>
                      </a:cubicBezTo>
                      <a:cubicBezTo>
                        <a:pt x="870" y="588"/>
                        <a:pt x="896" y="47"/>
                        <a:pt x="803" y="2"/>
                      </a:cubicBezTo>
                      <a:cubicBezTo>
                        <a:pt x="800" y="1"/>
                        <a:pt x="797" y="0"/>
                        <a:pt x="79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1" name="Google Shape;1671;p43"/>
                <p:cNvSpPr/>
                <p:nvPr/>
              </p:nvSpPr>
              <p:spPr>
                <a:xfrm rot="-1011075">
                  <a:off x="5211021" y="1228011"/>
                  <a:ext cx="65428" cy="121430"/>
                </a:xfrm>
                <a:custGeom>
                  <a:avLst/>
                  <a:gdLst/>
                  <a:ahLst/>
                  <a:cxnLst/>
                  <a:rect l="l" t="t" r="r" b="b"/>
                  <a:pathLst>
                    <a:path w="2617" h="4857" extrusionOk="0">
                      <a:moveTo>
                        <a:pt x="1092" y="1"/>
                      </a:moveTo>
                      <a:cubicBezTo>
                        <a:pt x="999" y="1"/>
                        <a:pt x="669" y="512"/>
                        <a:pt x="669" y="512"/>
                      </a:cubicBezTo>
                      <a:cubicBezTo>
                        <a:pt x="663" y="514"/>
                        <a:pt x="656" y="515"/>
                        <a:pt x="648" y="515"/>
                      </a:cubicBezTo>
                      <a:cubicBezTo>
                        <a:pt x="539" y="515"/>
                        <a:pt x="276" y="338"/>
                        <a:pt x="148" y="338"/>
                      </a:cubicBezTo>
                      <a:cubicBezTo>
                        <a:pt x="129" y="338"/>
                        <a:pt x="114" y="342"/>
                        <a:pt x="102" y="350"/>
                      </a:cubicBezTo>
                      <a:cubicBezTo>
                        <a:pt x="0" y="422"/>
                        <a:pt x="375" y="568"/>
                        <a:pt x="723" y="891"/>
                      </a:cubicBezTo>
                      <a:cubicBezTo>
                        <a:pt x="1071" y="1215"/>
                        <a:pt x="987" y="2310"/>
                        <a:pt x="934" y="2366"/>
                      </a:cubicBezTo>
                      <a:cubicBezTo>
                        <a:pt x="927" y="2374"/>
                        <a:pt x="915" y="2377"/>
                        <a:pt x="900" y="2377"/>
                      </a:cubicBezTo>
                      <a:cubicBezTo>
                        <a:pt x="801" y="2377"/>
                        <a:pt x="559" y="2240"/>
                        <a:pt x="536" y="2239"/>
                      </a:cubicBezTo>
                      <a:cubicBezTo>
                        <a:pt x="536" y="2239"/>
                        <a:pt x="536" y="2239"/>
                        <a:pt x="536" y="2239"/>
                      </a:cubicBezTo>
                      <a:lnTo>
                        <a:pt x="536" y="2239"/>
                      </a:lnTo>
                      <a:cubicBezTo>
                        <a:pt x="510" y="2239"/>
                        <a:pt x="730" y="2602"/>
                        <a:pt x="987" y="2752"/>
                      </a:cubicBezTo>
                      <a:cubicBezTo>
                        <a:pt x="1245" y="2904"/>
                        <a:pt x="1255" y="3072"/>
                        <a:pt x="1255" y="3072"/>
                      </a:cubicBezTo>
                      <a:cubicBezTo>
                        <a:pt x="1356" y="3789"/>
                        <a:pt x="2249" y="4823"/>
                        <a:pt x="2394" y="4855"/>
                      </a:cubicBezTo>
                      <a:cubicBezTo>
                        <a:pt x="2397" y="4856"/>
                        <a:pt x="2400" y="4856"/>
                        <a:pt x="2404" y="4856"/>
                      </a:cubicBezTo>
                      <a:cubicBezTo>
                        <a:pt x="2542" y="4856"/>
                        <a:pt x="2616" y="4214"/>
                        <a:pt x="2602" y="3798"/>
                      </a:cubicBezTo>
                      <a:cubicBezTo>
                        <a:pt x="2588" y="3373"/>
                        <a:pt x="1986" y="2232"/>
                        <a:pt x="1674" y="1846"/>
                      </a:cubicBezTo>
                      <a:cubicBezTo>
                        <a:pt x="1361" y="1461"/>
                        <a:pt x="1144" y="1321"/>
                        <a:pt x="1024" y="941"/>
                      </a:cubicBezTo>
                      <a:cubicBezTo>
                        <a:pt x="904" y="562"/>
                        <a:pt x="1169" y="89"/>
                        <a:pt x="1107" y="8"/>
                      </a:cubicBezTo>
                      <a:cubicBezTo>
                        <a:pt x="1103" y="3"/>
                        <a:pt x="1098" y="1"/>
                        <a:pt x="109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2" name="Google Shape;1672;p43"/>
                <p:cNvSpPr/>
                <p:nvPr/>
              </p:nvSpPr>
              <p:spPr>
                <a:xfrm>
                  <a:off x="4702250" y="606075"/>
                  <a:ext cx="126850" cy="111450"/>
                </a:xfrm>
                <a:custGeom>
                  <a:avLst/>
                  <a:gdLst/>
                  <a:ahLst/>
                  <a:cxnLst/>
                  <a:rect l="l" t="t" r="r" b="b"/>
                  <a:pathLst>
                    <a:path w="5074" h="4458" extrusionOk="0">
                      <a:moveTo>
                        <a:pt x="943" y="0"/>
                      </a:moveTo>
                      <a:cubicBezTo>
                        <a:pt x="839" y="0"/>
                        <a:pt x="758" y="772"/>
                        <a:pt x="758" y="772"/>
                      </a:cubicBezTo>
                      <a:cubicBezTo>
                        <a:pt x="667" y="862"/>
                        <a:pt x="139" y="772"/>
                        <a:pt x="70" y="902"/>
                      </a:cubicBezTo>
                      <a:cubicBezTo>
                        <a:pt x="0" y="1032"/>
                        <a:pt x="476" y="987"/>
                        <a:pt x="1018" y="1143"/>
                      </a:cubicBezTo>
                      <a:cubicBezTo>
                        <a:pt x="1559" y="1300"/>
                        <a:pt x="2055" y="2508"/>
                        <a:pt x="2027" y="2596"/>
                      </a:cubicBezTo>
                      <a:cubicBezTo>
                        <a:pt x="2000" y="2682"/>
                        <a:pt x="1567" y="2660"/>
                        <a:pt x="1538" y="2672"/>
                      </a:cubicBezTo>
                      <a:cubicBezTo>
                        <a:pt x="1509" y="2685"/>
                        <a:pt x="1937" y="2955"/>
                        <a:pt x="2290" y="2977"/>
                      </a:cubicBezTo>
                      <a:cubicBezTo>
                        <a:pt x="2644" y="2999"/>
                        <a:pt x="2744" y="3173"/>
                        <a:pt x="2744" y="3173"/>
                      </a:cubicBezTo>
                      <a:cubicBezTo>
                        <a:pt x="3217" y="3856"/>
                        <a:pt x="4633" y="4458"/>
                        <a:pt x="4881" y="4458"/>
                      </a:cubicBezTo>
                      <a:cubicBezTo>
                        <a:pt x="4890" y="4458"/>
                        <a:pt x="4897" y="4457"/>
                        <a:pt x="4903" y="4456"/>
                      </a:cubicBezTo>
                      <a:cubicBezTo>
                        <a:pt x="5074" y="4412"/>
                        <a:pt x="4802" y="3667"/>
                        <a:pt x="4561" y="3224"/>
                      </a:cubicBezTo>
                      <a:cubicBezTo>
                        <a:pt x="4318" y="2780"/>
                        <a:pt x="3074" y="1892"/>
                        <a:pt x="2535" y="1650"/>
                      </a:cubicBezTo>
                      <a:cubicBezTo>
                        <a:pt x="1998" y="1407"/>
                        <a:pt x="1693" y="1376"/>
                        <a:pt x="1364" y="1037"/>
                      </a:cubicBezTo>
                      <a:cubicBezTo>
                        <a:pt x="1033" y="699"/>
                        <a:pt x="1063" y="56"/>
                        <a:pt x="954" y="3"/>
                      </a:cubicBezTo>
                      <a:cubicBezTo>
                        <a:pt x="950" y="1"/>
                        <a:pt x="947" y="0"/>
                        <a:pt x="94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3" name="Google Shape;1673;p43"/>
                <p:cNvSpPr/>
                <p:nvPr/>
              </p:nvSpPr>
              <p:spPr>
                <a:xfrm>
                  <a:off x="5107350" y="633425"/>
                  <a:ext cx="40725" cy="125725"/>
                </a:xfrm>
                <a:custGeom>
                  <a:avLst/>
                  <a:gdLst/>
                  <a:ahLst/>
                  <a:cxnLst/>
                  <a:rect l="l" t="t" r="r" b="b"/>
                  <a:pathLst>
                    <a:path w="1629" h="5029" extrusionOk="0">
                      <a:moveTo>
                        <a:pt x="1226" y="1"/>
                      </a:moveTo>
                      <a:cubicBezTo>
                        <a:pt x="1116" y="1"/>
                        <a:pt x="678" y="360"/>
                        <a:pt x="678" y="360"/>
                      </a:cubicBezTo>
                      <a:cubicBezTo>
                        <a:pt x="678" y="360"/>
                        <a:pt x="677" y="360"/>
                        <a:pt x="677" y="360"/>
                      </a:cubicBezTo>
                      <a:cubicBezTo>
                        <a:pt x="573" y="360"/>
                        <a:pt x="330" y="29"/>
                        <a:pt x="205" y="29"/>
                      </a:cubicBezTo>
                      <a:cubicBezTo>
                        <a:pt x="199" y="29"/>
                        <a:pt x="193" y="30"/>
                        <a:pt x="187" y="32"/>
                      </a:cubicBezTo>
                      <a:cubicBezTo>
                        <a:pt x="70" y="69"/>
                        <a:pt x="382" y="323"/>
                        <a:pt x="613" y="738"/>
                      </a:cubicBezTo>
                      <a:cubicBezTo>
                        <a:pt x="846" y="1153"/>
                        <a:pt x="430" y="2170"/>
                        <a:pt x="363" y="2206"/>
                      </a:cubicBezTo>
                      <a:cubicBezTo>
                        <a:pt x="359" y="2209"/>
                        <a:pt x="354" y="2210"/>
                        <a:pt x="349" y="2210"/>
                      </a:cubicBezTo>
                      <a:cubicBezTo>
                        <a:pt x="265" y="2210"/>
                        <a:pt x="46" y="1972"/>
                        <a:pt x="23" y="1964"/>
                      </a:cubicBezTo>
                      <a:cubicBezTo>
                        <a:pt x="22" y="1963"/>
                        <a:pt x="22" y="1963"/>
                        <a:pt x="22" y="1963"/>
                      </a:cubicBezTo>
                      <a:lnTo>
                        <a:pt x="22" y="1963"/>
                      </a:lnTo>
                      <a:cubicBezTo>
                        <a:pt x="0" y="1963"/>
                        <a:pt x="98" y="2371"/>
                        <a:pt x="295" y="2590"/>
                      </a:cubicBezTo>
                      <a:cubicBezTo>
                        <a:pt x="493" y="2813"/>
                        <a:pt x="452" y="2976"/>
                        <a:pt x="452" y="2976"/>
                      </a:cubicBezTo>
                      <a:cubicBezTo>
                        <a:pt x="329" y="3690"/>
                        <a:pt x="862" y="4948"/>
                        <a:pt x="991" y="5022"/>
                      </a:cubicBezTo>
                      <a:cubicBezTo>
                        <a:pt x="998" y="5026"/>
                        <a:pt x="1006" y="5029"/>
                        <a:pt x="1014" y="5029"/>
                      </a:cubicBezTo>
                      <a:cubicBezTo>
                        <a:pt x="1150" y="5029"/>
                        <a:pt x="1403" y="4466"/>
                        <a:pt x="1512" y="4080"/>
                      </a:cubicBezTo>
                      <a:cubicBezTo>
                        <a:pt x="1629" y="3671"/>
                        <a:pt x="1406" y="2402"/>
                        <a:pt x="1226" y="1939"/>
                      </a:cubicBezTo>
                      <a:cubicBezTo>
                        <a:pt x="1047" y="1474"/>
                        <a:pt x="882" y="1276"/>
                        <a:pt x="885" y="878"/>
                      </a:cubicBezTo>
                      <a:cubicBezTo>
                        <a:pt x="886" y="479"/>
                        <a:pt x="1283" y="111"/>
                        <a:pt x="1250" y="15"/>
                      </a:cubicBezTo>
                      <a:cubicBezTo>
                        <a:pt x="1247" y="5"/>
                        <a:pt x="1238" y="1"/>
                        <a:pt x="122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4" name="Google Shape;1674;p43"/>
                <p:cNvSpPr/>
                <p:nvPr/>
              </p:nvSpPr>
              <p:spPr>
                <a:xfrm rot="-3270457">
                  <a:off x="5379961" y="1364809"/>
                  <a:ext cx="59251" cy="123451"/>
                </a:xfrm>
                <a:custGeom>
                  <a:avLst/>
                  <a:gdLst/>
                  <a:ahLst/>
                  <a:cxnLst/>
                  <a:rect l="l" t="t" r="r" b="b"/>
                  <a:pathLst>
                    <a:path w="2370" h="4938" extrusionOk="0">
                      <a:moveTo>
                        <a:pt x="1117" y="1"/>
                      </a:moveTo>
                      <a:cubicBezTo>
                        <a:pt x="1021" y="1"/>
                        <a:pt x="661" y="481"/>
                        <a:pt x="661" y="481"/>
                      </a:cubicBezTo>
                      <a:cubicBezTo>
                        <a:pt x="656" y="482"/>
                        <a:pt x="651" y="483"/>
                        <a:pt x="646" y="483"/>
                      </a:cubicBezTo>
                      <a:cubicBezTo>
                        <a:pt x="538" y="483"/>
                        <a:pt x="272" y="269"/>
                        <a:pt x="144" y="269"/>
                      </a:cubicBezTo>
                      <a:cubicBezTo>
                        <a:pt x="130" y="269"/>
                        <a:pt x="117" y="272"/>
                        <a:pt x="106" y="278"/>
                      </a:cubicBezTo>
                      <a:cubicBezTo>
                        <a:pt x="1" y="343"/>
                        <a:pt x="364" y="515"/>
                        <a:pt x="688" y="863"/>
                      </a:cubicBezTo>
                      <a:cubicBezTo>
                        <a:pt x="1013" y="1211"/>
                        <a:pt x="849" y="2298"/>
                        <a:pt x="792" y="2349"/>
                      </a:cubicBezTo>
                      <a:cubicBezTo>
                        <a:pt x="786" y="2355"/>
                        <a:pt x="776" y="2357"/>
                        <a:pt x="764" y="2357"/>
                      </a:cubicBezTo>
                      <a:cubicBezTo>
                        <a:pt x="670" y="2357"/>
                        <a:pt x="428" y="2196"/>
                        <a:pt x="405" y="2194"/>
                      </a:cubicBezTo>
                      <a:cubicBezTo>
                        <a:pt x="404" y="2194"/>
                        <a:pt x="404" y="2194"/>
                        <a:pt x="404" y="2194"/>
                      </a:cubicBezTo>
                      <a:lnTo>
                        <a:pt x="404" y="2194"/>
                      </a:lnTo>
                      <a:cubicBezTo>
                        <a:pt x="379" y="2194"/>
                        <a:pt x="572" y="2570"/>
                        <a:pt x="817" y="2737"/>
                      </a:cubicBezTo>
                      <a:cubicBezTo>
                        <a:pt x="1063" y="2907"/>
                        <a:pt x="1061" y="3076"/>
                        <a:pt x="1061" y="3076"/>
                      </a:cubicBezTo>
                      <a:cubicBezTo>
                        <a:pt x="1110" y="3799"/>
                        <a:pt x="1928" y="4893"/>
                        <a:pt x="2070" y="4935"/>
                      </a:cubicBezTo>
                      <a:cubicBezTo>
                        <a:pt x="2074" y="4937"/>
                        <a:pt x="2079" y="4937"/>
                        <a:pt x="2083" y="4937"/>
                      </a:cubicBezTo>
                      <a:cubicBezTo>
                        <a:pt x="2220" y="4937"/>
                        <a:pt x="2338" y="4309"/>
                        <a:pt x="2354" y="3897"/>
                      </a:cubicBezTo>
                      <a:cubicBezTo>
                        <a:pt x="2370" y="3472"/>
                        <a:pt x="1852" y="2292"/>
                        <a:pt x="1567" y="1884"/>
                      </a:cubicBezTo>
                      <a:cubicBezTo>
                        <a:pt x="1284" y="1476"/>
                        <a:pt x="1077" y="1322"/>
                        <a:pt x="984" y="935"/>
                      </a:cubicBezTo>
                      <a:cubicBezTo>
                        <a:pt x="891" y="547"/>
                        <a:pt x="1190" y="95"/>
                        <a:pt x="1134" y="10"/>
                      </a:cubicBezTo>
                      <a:cubicBezTo>
                        <a:pt x="1130" y="3"/>
                        <a:pt x="1124" y="1"/>
                        <a:pt x="111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5" name="Google Shape;1675;p43"/>
                <p:cNvSpPr/>
                <p:nvPr/>
              </p:nvSpPr>
              <p:spPr>
                <a:xfrm>
                  <a:off x="4762300" y="833300"/>
                  <a:ext cx="110600" cy="52775"/>
                </a:xfrm>
                <a:custGeom>
                  <a:avLst/>
                  <a:gdLst/>
                  <a:ahLst/>
                  <a:cxnLst/>
                  <a:rect l="l" t="t" r="r" b="b"/>
                  <a:pathLst>
                    <a:path w="4424" h="2111" extrusionOk="0">
                      <a:moveTo>
                        <a:pt x="347" y="0"/>
                      </a:moveTo>
                      <a:cubicBezTo>
                        <a:pt x="258" y="0"/>
                        <a:pt x="434" y="658"/>
                        <a:pt x="434" y="658"/>
                      </a:cubicBezTo>
                      <a:cubicBezTo>
                        <a:pt x="398" y="759"/>
                        <a:pt x="12" y="873"/>
                        <a:pt x="3" y="997"/>
                      </a:cubicBezTo>
                      <a:cubicBezTo>
                        <a:pt x="1" y="1025"/>
                        <a:pt x="15" y="1036"/>
                        <a:pt x="43" y="1036"/>
                      </a:cubicBezTo>
                      <a:cubicBezTo>
                        <a:pt x="139" y="1036"/>
                        <a:pt x="398" y="905"/>
                        <a:pt x="719" y="853"/>
                      </a:cubicBezTo>
                      <a:cubicBezTo>
                        <a:pt x="736" y="851"/>
                        <a:pt x="754" y="849"/>
                        <a:pt x="773" y="849"/>
                      </a:cubicBezTo>
                      <a:cubicBezTo>
                        <a:pt x="1190" y="849"/>
                        <a:pt x="1819" y="1544"/>
                        <a:pt x="1825" y="1616"/>
                      </a:cubicBezTo>
                      <a:cubicBezTo>
                        <a:pt x="1831" y="1693"/>
                        <a:pt x="1529" y="1825"/>
                        <a:pt x="1513" y="1845"/>
                      </a:cubicBezTo>
                      <a:cubicBezTo>
                        <a:pt x="1504" y="1857"/>
                        <a:pt x="1613" y="1880"/>
                        <a:pt x="1754" y="1880"/>
                      </a:cubicBezTo>
                      <a:cubicBezTo>
                        <a:pt x="1868" y="1880"/>
                        <a:pt x="2003" y="1865"/>
                        <a:pt x="2113" y="1818"/>
                      </a:cubicBezTo>
                      <a:cubicBezTo>
                        <a:pt x="2200" y="1781"/>
                        <a:pt x="2271" y="1769"/>
                        <a:pt x="2326" y="1769"/>
                      </a:cubicBezTo>
                      <a:cubicBezTo>
                        <a:pt x="2429" y="1769"/>
                        <a:pt x="2480" y="1811"/>
                        <a:pt x="2480" y="1811"/>
                      </a:cubicBezTo>
                      <a:cubicBezTo>
                        <a:pt x="2809" y="2039"/>
                        <a:pt x="3386" y="2111"/>
                        <a:pt x="3808" y="2111"/>
                      </a:cubicBezTo>
                      <a:cubicBezTo>
                        <a:pt x="4076" y="2111"/>
                        <a:pt x="4281" y="2082"/>
                        <a:pt x="4321" y="2046"/>
                      </a:cubicBezTo>
                      <a:cubicBezTo>
                        <a:pt x="4424" y="1953"/>
                        <a:pt x="4025" y="1476"/>
                        <a:pt x="3733" y="1220"/>
                      </a:cubicBezTo>
                      <a:cubicBezTo>
                        <a:pt x="3441" y="964"/>
                        <a:pt x="2341" y="716"/>
                        <a:pt x="1902" y="716"/>
                      </a:cubicBezTo>
                      <a:cubicBezTo>
                        <a:pt x="1901" y="716"/>
                        <a:pt x="1900" y="716"/>
                        <a:pt x="1899" y="716"/>
                      </a:cubicBezTo>
                      <a:cubicBezTo>
                        <a:pt x="1669" y="716"/>
                        <a:pt x="1500" y="739"/>
                        <a:pt x="1344" y="739"/>
                      </a:cubicBezTo>
                      <a:cubicBezTo>
                        <a:pt x="1204" y="739"/>
                        <a:pt x="1076" y="721"/>
                        <a:pt x="923" y="652"/>
                      </a:cubicBezTo>
                      <a:cubicBezTo>
                        <a:pt x="601" y="507"/>
                        <a:pt x="436" y="4"/>
                        <a:pt x="347" y="0"/>
                      </a:cubicBezTo>
                      <a:cubicBezTo>
                        <a:pt x="347" y="0"/>
                        <a:pt x="347" y="0"/>
                        <a:pt x="34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6" name="Google Shape;1676;p43"/>
                <p:cNvSpPr/>
                <p:nvPr/>
              </p:nvSpPr>
              <p:spPr>
                <a:xfrm rot="-3648610">
                  <a:off x="5318314" y="1484775"/>
                  <a:ext cx="38400" cy="111524"/>
                </a:xfrm>
                <a:custGeom>
                  <a:avLst/>
                  <a:gdLst/>
                  <a:ahLst/>
                  <a:cxnLst/>
                  <a:rect l="l" t="t" r="r" b="b"/>
                  <a:pathLst>
                    <a:path w="1536" h="4461" extrusionOk="0">
                      <a:moveTo>
                        <a:pt x="1307" y="1"/>
                      </a:moveTo>
                      <a:cubicBezTo>
                        <a:pt x="1199" y="1"/>
                        <a:pt x="746" y="329"/>
                        <a:pt x="746" y="329"/>
                      </a:cubicBezTo>
                      <a:cubicBezTo>
                        <a:pt x="745" y="329"/>
                        <a:pt x="745" y="329"/>
                        <a:pt x="745" y="329"/>
                      </a:cubicBezTo>
                      <a:cubicBezTo>
                        <a:pt x="642" y="329"/>
                        <a:pt x="418" y="44"/>
                        <a:pt x="295" y="44"/>
                      </a:cubicBezTo>
                      <a:cubicBezTo>
                        <a:pt x="288" y="44"/>
                        <a:pt x="281" y="45"/>
                        <a:pt x="275" y="47"/>
                      </a:cubicBezTo>
                      <a:cubicBezTo>
                        <a:pt x="156" y="83"/>
                        <a:pt x="454" y="302"/>
                        <a:pt x="665" y="665"/>
                      </a:cubicBezTo>
                      <a:cubicBezTo>
                        <a:pt x="876" y="1028"/>
                        <a:pt x="418" y="1938"/>
                        <a:pt x="348" y="1971"/>
                      </a:cubicBezTo>
                      <a:cubicBezTo>
                        <a:pt x="344" y="1973"/>
                        <a:pt x="338" y="1974"/>
                        <a:pt x="332" y="1974"/>
                      </a:cubicBezTo>
                      <a:cubicBezTo>
                        <a:pt x="249" y="1974"/>
                        <a:pt x="46" y="1769"/>
                        <a:pt x="23" y="1762"/>
                      </a:cubicBezTo>
                      <a:cubicBezTo>
                        <a:pt x="22" y="1762"/>
                        <a:pt x="22" y="1762"/>
                        <a:pt x="22" y="1762"/>
                      </a:cubicBezTo>
                      <a:lnTo>
                        <a:pt x="22" y="1762"/>
                      </a:lnTo>
                      <a:cubicBezTo>
                        <a:pt x="1" y="1762"/>
                        <a:pt x="79" y="2121"/>
                        <a:pt x="264" y="2313"/>
                      </a:cubicBezTo>
                      <a:cubicBezTo>
                        <a:pt x="451" y="2506"/>
                        <a:pt x="402" y="2651"/>
                        <a:pt x="402" y="2651"/>
                      </a:cubicBezTo>
                      <a:cubicBezTo>
                        <a:pt x="247" y="3286"/>
                        <a:pt x="717" y="4391"/>
                        <a:pt x="841" y="4455"/>
                      </a:cubicBezTo>
                      <a:cubicBezTo>
                        <a:pt x="848" y="4459"/>
                        <a:pt x="855" y="4460"/>
                        <a:pt x="863" y="4460"/>
                      </a:cubicBezTo>
                      <a:cubicBezTo>
                        <a:pt x="997" y="4460"/>
                        <a:pt x="1274" y="3955"/>
                        <a:pt x="1402" y="3611"/>
                      </a:cubicBezTo>
                      <a:cubicBezTo>
                        <a:pt x="1536" y="3245"/>
                        <a:pt x="1374" y="2125"/>
                        <a:pt x="1216" y="1717"/>
                      </a:cubicBezTo>
                      <a:cubicBezTo>
                        <a:pt x="1060" y="1310"/>
                        <a:pt x="907" y="1137"/>
                        <a:pt x="927" y="784"/>
                      </a:cubicBezTo>
                      <a:cubicBezTo>
                        <a:pt x="946" y="431"/>
                        <a:pt x="1357" y="98"/>
                        <a:pt x="1329" y="12"/>
                      </a:cubicBezTo>
                      <a:cubicBezTo>
                        <a:pt x="1326" y="4"/>
                        <a:pt x="1319" y="1"/>
                        <a:pt x="130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7" name="Google Shape;1677;p43"/>
                <p:cNvSpPr/>
                <p:nvPr/>
              </p:nvSpPr>
              <p:spPr>
                <a:xfrm>
                  <a:off x="5236400" y="779325"/>
                  <a:ext cx="40650" cy="111275"/>
                </a:xfrm>
                <a:custGeom>
                  <a:avLst/>
                  <a:gdLst/>
                  <a:ahLst/>
                  <a:cxnLst/>
                  <a:rect l="l" t="t" r="r" b="b"/>
                  <a:pathLst>
                    <a:path w="1626" h="4451" extrusionOk="0">
                      <a:moveTo>
                        <a:pt x="573" y="0"/>
                      </a:moveTo>
                      <a:cubicBezTo>
                        <a:pt x="571" y="0"/>
                        <a:pt x="568" y="1"/>
                        <a:pt x="566" y="1"/>
                      </a:cubicBezTo>
                      <a:cubicBezTo>
                        <a:pt x="443" y="16"/>
                        <a:pt x="700" y="281"/>
                        <a:pt x="848" y="675"/>
                      </a:cubicBezTo>
                      <a:cubicBezTo>
                        <a:pt x="996" y="1067"/>
                        <a:pt x="392" y="1888"/>
                        <a:pt x="319" y="1909"/>
                      </a:cubicBezTo>
                      <a:cubicBezTo>
                        <a:pt x="316" y="1910"/>
                        <a:pt x="313" y="1910"/>
                        <a:pt x="310" y="1910"/>
                      </a:cubicBezTo>
                      <a:cubicBezTo>
                        <a:pt x="231" y="1910"/>
                        <a:pt x="54" y="1661"/>
                        <a:pt x="33" y="1649"/>
                      </a:cubicBezTo>
                      <a:cubicBezTo>
                        <a:pt x="33" y="1649"/>
                        <a:pt x="32" y="1649"/>
                        <a:pt x="32" y="1649"/>
                      </a:cubicBezTo>
                      <a:lnTo>
                        <a:pt x="32" y="1649"/>
                      </a:lnTo>
                      <a:cubicBezTo>
                        <a:pt x="10" y="1649"/>
                        <a:pt x="29" y="2014"/>
                        <a:pt x="179" y="2232"/>
                      </a:cubicBezTo>
                      <a:cubicBezTo>
                        <a:pt x="331" y="2454"/>
                        <a:pt x="258" y="2590"/>
                        <a:pt x="258" y="2590"/>
                      </a:cubicBezTo>
                      <a:cubicBezTo>
                        <a:pt x="1" y="3190"/>
                        <a:pt x="281" y="4357"/>
                        <a:pt x="392" y="4441"/>
                      </a:cubicBezTo>
                      <a:cubicBezTo>
                        <a:pt x="401" y="4448"/>
                        <a:pt x="411" y="4451"/>
                        <a:pt x="422" y="4451"/>
                      </a:cubicBezTo>
                      <a:cubicBezTo>
                        <a:pt x="562" y="4451"/>
                        <a:pt x="907" y="4013"/>
                        <a:pt x="1086" y="3701"/>
                      </a:cubicBezTo>
                      <a:cubicBezTo>
                        <a:pt x="1279" y="3364"/>
                        <a:pt x="1304" y="2232"/>
                        <a:pt x="1217" y="1804"/>
                      </a:cubicBezTo>
                      <a:cubicBezTo>
                        <a:pt x="1130" y="1377"/>
                        <a:pt x="1008" y="1180"/>
                        <a:pt x="1087" y="836"/>
                      </a:cubicBezTo>
                      <a:cubicBezTo>
                        <a:pt x="1165" y="490"/>
                        <a:pt x="1625" y="230"/>
                        <a:pt x="1611" y="141"/>
                      </a:cubicBezTo>
                      <a:cubicBezTo>
                        <a:pt x="1609" y="130"/>
                        <a:pt x="1597" y="125"/>
                        <a:pt x="1579" y="125"/>
                      </a:cubicBezTo>
                      <a:cubicBezTo>
                        <a:pt x="1451" y="125"/>
                        <a:pt x="984" y="356"/>
                        <a:pt x="984" y="356"/>
                      </a:cubicBezTo>
                      <a:cubicBezTo>
                        <a:pt x="879" y="342"/>
                        <a:pt x="697" y="0"/>
                        <a:pt x="5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8" name="Google Shape;1678;p43"/>
                <p:cNvSpPr/>
                <p:nvPr/>
              </p:nvSpPr>
              <p:spPr>
                <a:xfrm>
                  <a:off x="4859950" y="859700"/>
                  <a:ext cx="185550" cy="106825"/>
                </a:xfrm>
                <a:custGeom>
                  <a:avLst/>
                  <a:gdLst/>
                  <a:ahLst/>
                  <a:cxnLst/>
                  <a:rect l="l" t="t" r="r" b="b"/>
                  <a:pathLst>
                    <a:path w="7422" h="4273" extrusionOk="0">
                      <a:moveTo>
                        <a:pt x="1368" y="0"/>
                      </a:moveTo>
                      <a:cubicBezTo>
                        <a:pt x="1356" y="0"/>
                        <a:pt x="1347" y="13"/>
                        <a:pt x="1342" y="43"/>
                      </a:cubicBezTo>
                      <a:cubicBezTo>
                        <a:pt x="1292" y="360"/>
                        <a:pt x="1607" y="1264"/>
                        <a:pt x="1464" y="1480"/>
                      </a:cubicBezTo>
                      <a:cubicBezTo>
                        <a:pt x="1321" y="1697"/>
                        <a:pt x="0" y="2528"/>
                        <a:pt x="159" y="2570"/>
                      </a:cubicBezTo>
                      <a:cubicBezTo>
                        <a:pt x="164" y="2571"/>
                        <a:pt x="171" y="2572"/>
                        <a:pt x="179" y="2572"/>
                      </a:cubicBezTo>
                      <a:cubicBezTo>
                        <a:pt x="399" y="2572"/>
                        <a:pt x="1619" y="2089"/>
                        <a:pt x="2071" y="2089"/>
                      </a:cubicBezTo>
                      <a:cubicBezTo>
                        <a:pt x="2113" y="2089"/>
                        <a:pt x="2148" y="2093"/>
                        <a:pt x="2176" y="2102"/>
                      </a:cubicBezTo>
                      <a:cubicBezTo>
                        <a:pt x="2506" y="2215"/>
                        <a:pt x="3590" y="3437"/>
                        <a:pt x="3590" y="3437"/>
                      </a:cubicBezTo>
                      <a:cubicBezTo>
                        <a:pt x="3590" y="3437"/>
                        <a:pt x="2832" y="3767"/>
                        <a:pt x="2977" y="3817"/>
                      </a:cubicBezTo>
                      <a:cubicBezTo>
                        <a:pt x="3026" y="3834"/>
                        <a:pt x="3181" y="3837"/>
                        <a:pt x="3369" y="3837"/>
                      </a:cubicBezTo>
                      <a:cubicBezTo>
                        <a:pt x="3467" y="3837"/>
                        <a:pt x="3575" y="3836"/>
                        <a:pt x="3681" y="3836"/>
                      </a:cubicBezTo>
                      <a:cubicBezTo>
                        <a:pt x="3964" y="3836"/>
                        <a:pt x="4234" y="3842"/>
                        <a:pt x="4292" y="3884"/>
                      </a:cubicBezTo>
                      <a:cubicBezTo>
                        <a:pt x="4404" y="3965"/>
                        <a:pt x="5301" y="4272"/>
                        <a:pt x="6052" y="4272"/>
                      </a:cubicBezTo>
                      <a:cubicBezTo>
                        <a:pt x="6103" y="4272"/>
                        <a:pt x="6153" y="4271"/>
                        <a:pt x="6203" y="4268"/>
                      </a:cubicBezTo>
                      <a:cubicBezTo>
                        <a:pt x="6980" y="4221"/>
                        <a:pt x="7411" y="4216"/>
                        <a:pt x="7395" y="4051"/>
                      </a:cubicBezTo>
                      <a:lnTo>
                        <a:pt x="7396" y="4051"/>
                      </a:lnTo>
                      <a:cubicBezTo>
                        <a:pt x="7396" y="4051"/>
                        <a:pt x="7421" y="2756"/>
                        <a:pt x="5657" y="2040"/>
                      </a:cubicBezTo>
                      <a:cubicBezTo>
                        <a:pt x="5657" y="2040"/>
                        <a:pt x="5155" y="1754"/>
                        <a:pt x="4979" y="1590"/>
                      </a:cubicBezTo>
                      <a:cubicBezTo>
                        <a:pt x="4835" y="1456"/>
                        <a:pt x="4587" y="1113"/>
                        <a:pt x="4480" y="1113"/>
                      </a:cubicBezTo>
                      <a:cubicBezTo>
                        <a:pt x="4458" y="1113"/>
                        <a:pt x="4441" y="1128"/>
                        <a:pt x="4433" y="1163"/>
                      </a:cubicBezTo>
                      <a:cubicBezTo>
                        <a:pt x="4387" y="1366"/>
                        <a:pt x="4462" y="1623"/>
                        <a:pt x="4316" y="1677"/>
                      </a:cubicBezTo>
                      <a:cubicBezTo>
                        <a:pt x="4234" y="1708"/>
                        <a:pt x="3763" y="1754"/>
                        <a:pt x="3299" y="1754"/>
                      </a:cubicBezTo>
                      <a:cubicBezTo>
                        <a:pt x="2943" y="1754"/>
                        <a:pt x="2591" y="1727"/>
                        <a:pt x="2423" y="1645"/>
                      </a:cubicBezTo>
                      <a:cubicBezTo>
                        <a:pt x="2038" y="1456"/>
                        <a:pt x="1973" y="1376"/>
                        <a:pt x="1952" y="1334"/>
                      </a:cubicBezTo>
                      <a:cubicBezTo>
                        <a:pt x="1934" y="1297"/>
                        <a:pt x="1487" y="0"/>
                        <a:pt x="13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9" name="Google Shape;1679;p43"/>
                <p:cNvSpPr/>
                <p:nvPr/>
              </p:nvSpPr>
              <p:spPr>
                <a:xfrm rot="-2700000">
                  <a:off x="5513460" y="1338187"/>
                  <a:ext cx="133349" cy="176698"/>
                </a:xfrm>
                <a:custGeom>
                  <a:avLst/>
                  <a:gdLst/>
                  <a:ahLst/>
                  <a:cxnLst/>
                  <a:rect l="l" t="t" r="r" b="b"/>
                  <a:pathLst>
                    <a:path w="5334" h="7068" extrusionOk="0">
                      <a:moveTo>
                        <a:pt x="2619" y="0"/>
                      </a:moveTo>
                      <a:cubicBezTo>
                        <a:pt x="2610" y="0"/>
                        <a:pt x="2598" y="6"/>
                        <a:pt x="2582" y="19"/>
                      </a:cubicBezTo>
                      <a:cubicBezTo>
                        <a:pt x="2333" y="223"/>
                        <a:pt x="1970" y="1109"/>
                        <a:pt x="1720" y="1176"/>
                      </a:cubicBezTo>
                      <a:cubicBezTo>
                        <a:pt x="1689" y="1184"/>
                        <a:pt x="1640" y="1188"/>
                        <a:pt x="1576" y="1188"/>
                      </a:cubicBezTo>
                      <a:cubicBezTo>
                        <a:pt x="1232" y="1188"/>
                        <a:pt x="484" y="1086"/>
                        <a:pt x="165" y="1086"/>
                      </a:cubicBezTo>
                      <a:cubicBezTo>
                        <a:pt x="59" y="1086"/>
                        <a:pt x="0" y="1097"/>
                        <a:pt x="20" y="1127"/>
                      </a:cubicBezTo>
                      <a:cubicBezTo>
                        <a:pt x="110" y="1264"/>
                        <a:pt x="1667" y="1810"/>
                        <a:pt x="1840" y="2113"/>
                      </a:cubicBezTo>
                      <a:cubicBezTo>
                        <a:pt x="2012" y="2418"/>
                        <a:pt x="2014" y="4051"/>
                        <a:pt x="2014" y="4051"/>
                      </a:cubicBezTo>
                      <a:cubicBezTo>
                        <a:pt x="2014" y="4051"/>
                        <a:pt x="1518" y="3890"/>
                        <a:pt x="1351" y="3890"/>
                      </a:cubicBezTo>
                      <a:cubicBezTo>
                        <a:pt x="1308" y="3890"/>
                        <a:pt x="1287" y="3901"/>
                        <a:pt x="1303" y="3928"/>
                      </a:cubicBezTo>
                      <a:cubicBezTo>
                        <a:pt x="1378" y="4061"/>
                        <a:pt x="2210" y="4706"/>
                        <a:pt x="2244" y="4851"/>
                      </a:cubicBezTo>
                      <a:cubicBezTo>
                        <a:pt x="2276" y="4996"/>
                        <a:pt x="2806" y="5925"/>
                        <a:pt x="3419" y="6405"/>
                      </a:cubicBezTo>
                      <a:cubicBezTo>
                        <a:pt x="3929" y="6805"/>
                        <a:pt x="4240" y="7067"/>
                        <a:pt x="4386" y="7067"/>
                      </a:cubicBezTo>
                      <a:cubicBezTo>
                        <a:pt x="4416" y="7067"/>
                        <a:pt x="4439" y="7057"/>
                        <a:pt x="4455" y="7034"/>
                      </a:cubicBezTo>
                      <a:cubicBezTo>
                        <a:pt x="4455" y="7034"/>
                        <a:pt x="5333" y="6081"/>
                        <a:pt x="4486" y="4375"/>
                      </a:cubicBezTo>
                      <a:cubicBezTo>
                        <a:pt x="4486" y="4375"/>
                        <a:pt x="4301" y="3828"/>
                        <a:pt x="4278" y="3590"/>
                      </a:cubicBezTo>
                      <a:cubicBezTo>
                        <a:pt x="4257" y="3374"/>
                        <a:pt x="4310" y="2890"/>
                        <a:pt x="4194" y="2890"/>
                      </a:cubicBezTo>
                      <a:cubicBezTo>
                        <a:pt x="4182" y="2890"/>
                        <a:pt x="4168" y="2895"/>
                        <a:pt x="4152" y="2907"/>
                      </a:cubicBezTo>
                      <a:cubicBezTo>
                        <a:pt x="4001" y="3016"/>
                        <a:pt x="3892" y="3222"/>
                        <a:pt x="3767" y="3222"/>
                      </a:cubicBezTo>
                      <a:cubicBezTo>
                        <a:pt x="3753" y="3222"/>
                        <a:pt x="3738" y="3220"/>
                        <a:pt x="3724" y="3214"/>
                      </a:cubicBezTo>
                      <a:cubicBezTo>
                        <a:pt x="3579" y="3158"/>
                        <a:pt x="2493" y="2332"/>
                        <a:pt x="2329" y="1935"/>
                      </a:cubicBezTo>
                      <a:cubicBezTo>
                        <a:pt x="2166" y="1539"/>
                        <a:pt x="2170" y="1436"/>
                        <a:pt x="2182" y="1391"/>
                      </a:cubicBezTo>
                      <a:cubicBezTo>
                        <a:pt x="2194" y="1349"/>
                        <a:pt x="2753" y="0"/>
                        <a:pt x="261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0" name="Google Shape;1680;p43"/>
                <p:cNvSpPr/>
                <p:nvPr/>
              </p:nvSpPr>
              <p:spPr>
                <a:xfrm>
                  <a:off x="5026825" y="638775"/>
                  <a:ext cx="65650" cy="136400"/>
                </a:xfrm>
                <a:custGeom>
                  <a:avLst/>
                  <a:gdLst/>
                  <a:ahLst/>
                  <a:cxnLst/>
                  <a:rect l="l" t="t" r="r" b="b"/>
                  <a:pathLst>
                    <a:path w="2626" h="5456" extrusionOk="0">
                      <a:moveTo>
                        <a:pt x="2118" y="1"/>
                      </a:moveTo>
                      <a:cubicBezTo>
                        <a:pt x="2112" y="1"/>
                        <a:pt x="2104" y="2"/>
                        <a:pt x="2095" y="6"/>
                      </a:cubicBezTo>
                      <a:cubicBezTo>
                        <a:pt x="1870" y="88"/>
                        <a:pt x="1403" y="614"/>
                        <a:pt x="1204" y="614"/>
                      </a:cubicBezTo>
                      <a:cubicBezTo>
                        <a:pt x="1202" y="614"/>
                        <a:pt x="1199" y="614"/>
                        <a:pt x="1197" y="614"/>
                      </a:cubicBezTo>
                      <a:cubicBezTo>
                        <a:pt x="1021" y="602"/>
                        <a:pt x="163" y="143"/>
                        <a:pt x="22" y="143"/>
                      </a:cubicBezTo>
                      <a:cubicBezTo>
                        <a:pt x="7" y="143"/>
                        <a:pt x="0" y="148"/>
                        <a:pt x="3" y="160"/>
                      </a:cubicBezTo>
                      <a:cubicBezTo>
                        <a:pt x="33" y="278"/>
                        <a:pt x="1002" y="1050"/>
                        <a:pt x="1050" y="1309"/>
                      </a:cubicBezTo>
                      <a:cubicBezTo>
                        <a:pt x="1098" y="1566"/>
                        <a:pt x="695" y="2727"/>
                        <a:pt x="695" y="2727"/>
                      </a:cubicBezTo>
                      <a:cubicBezTo>
                        <a:pt x="695" y="2727"/>
                        <a:pt x="322" y="2443"/>
                        <a:pt x="237" y="2443"/>
                      </a:cubicBezTo>
                      <a:cubicBezTo>
                        <a:pt x="224" y="2443"/>
                        <a:pt x="218" y="2449"/>
                        <a:pt x="221" y="2464"/>
                      </a:cubicBezTo>
                      <a:cubicBezTo>
                        <a:pt x="242" y="2577"/>
                        <a:pt x="673" y="3239"/>
                        <a:pt x="661" y="3349"/>
                      </a:cubicBezTo>
                      <a:cubicBezTo>
                        <a:pt x="648" y="3461"/>
                        <a:pt x="794" y="4251"/>
                        <a:pt x="1110" y="4744"/>
                      </a:cubicBezTo>
                      <a:cubicBezTo>
                        <a:pt x="1394" y="5184"/>
                        <a:pt x="1553" y="5456"/>
                        <a:pt x="1657" y="5456"/>
                      </a:cubicBezTo>
                      <a:cubicBezTo>
                        <a:pt x="1669" y="5456"/>
                        <a:pt x="1680" y="5452"/>
                        <a:pt x="1691" y="5445"/>
                      </a:cubicBezTo>
                      <a:lnTo>
                        <a:pt x="1691" y="5446"/>
                      </a:lnTo>
                      <a:cubicBezTo>
                        <a:pt x="1691" y="5446"/>
                        <a:pt x="2549" y="4986"/>
                        <a:pt x="2370" y="3567"/>
                      </a:cubicBezTo>
                      <a:cubicBezTo>
                        <a:pt x="2370" y="3567"/>
                        <a:pt x="2372" y="3133"/>
                        <a:pt x="2415" y="2958"/>
                      </a:cubicBezTo>
                      <a:cubicBezTo>
                        <a:pt x="2455" y="2793"/>
                        <a:pt x="2626" y="2439"/>
                        <a:pt x="2516" y="2439"/>
                      </a:cubicBezTo>
                      <a:cubicBezTo>
                        <a:pt x="2510" y="2439"/>
                        <a:pt x="2503" y="2441"/>
                        <a:pt x="2495" y="2443"/>
                      </a:cubicBezTo>
                      <a:cubicBezTo>
                        <a:pt x="2375" y="2479"/>
                        <a:pt x="2262" y="2576"/>
                        <a:pt x="2176" y="2576"/>
                      </a:cubicBezTo>
                      <a:cubicBezTo>
                        <a:pt x="2154" y="2576"/>
                        <a:pt x="2134" y="2570"/>
                        <a:pt x="2116" y="2554"/>
                      </a:cubicBezTo>
                      <a:cubicBezTo>
                        <a:pt x="2027" y="2480"/>
                        <a:pt x="1459" y="1625"/>
                        <a:pt x="1441" y="1303"/>
                      </a:cubicBezTo>
                      <a:cubicBezTo>
                        <a:pt x="1423" y="981"/>
                        <a:pt x="1452" y="909"/>
                        <a:pt x="1472" y="880"/>
                      </a:cubicBezTo>
                      <a:cubicBezTo>
                        <a:pt x="1491" y="853"/>
                        <a:pt x="2251" y="1"/>
                        <a:pt x="211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1" name="Google Shape;1681;p43"/>
                <p:cNvSpPr/>
                <p:nvPr/>
              </p:nvSpPr>
              <p:spPr>
                <a:xfrm>
                  <a:off x="5200875" y="459400"/>
                  <a:ext cx="71675" cy="139075"/>
                </a:xfrm>
                <a:custGeom>
                  <a:avLst/>
                  <a:gdLst/>
                  <a:ahLst/>
                  <a:cxnLst/>
                  <a:rect l="l" t="t" r="r" b="b"/>
                  <a:pathLst>
                    <a:path w="2867" h="5563" extrusionOk="0">
                      <a:moveTo>
                        <a:pt x="619" y="1"/>
                      </a:moveTo>
                      <a:cubicBezTo>
                        <a:pt x="612" y="1"/>
                        <a:pt x="608" y="5"/>
                        <a:pt x="607" y="13"/>
                      </a:cubicBezTo>
                      <a:cubicBezTo>
                        <a:pt x="596" y="136"/>
                        <a:pt x="1255" y="1185"/>
                        <a:pt x="1215" y="1444"/>
                      </a:cubicBezTo>
                      <a:cubicBezTo>
                        <a:pt x="1174" y="1704"/>
                        <a:pt x="411" y="2665"/>
                        <a:pt x="411" y="2665"/>
                      </a:cubicBezTo>
                      <a:cubicBezTo>
                        <a:pt x="411" y="2665"/>
                        <a:pt x="133" y="2244"/>
                        <a:pt x="65" y="2244"/>
                      </a:cubicBezTo>
                      <a:cubicBezTo>
                        <a:pt x="58" y="2244"/>
                        <a:pt x="53" y="2249"/>
                        <a:pt x="51" y="2260"/>
                      </a:cubicBezTo>
                      <a:cubicBezTo>
                        <a:pt x="32" y="2374"/>
                        <a:pt x="221" y="3142"/>
                        <a:pt x="172" y="3242"/>
                      </a:cubicBezTo>
                      <a:cubicBezTo>
                        <a:pt x="123" y="3342"/>
                        <a:pt x="0" y="4137"/>
                        <a:pt x="135" y="4706"/>
                      </a:cubicBezTo>
                      <a:cubicBezTo>
                        <a:pt x="265" y="5248"/>
                        <a:pt x="325" y="5563"/>
                        <a:pt x="434" y="5563"/>
                      </a:cubicBezTo>
                      <a:cubicBezTo>
                        <a:pt x="440" y="5563"/>
                        <a:pt x="445" y="5562"/>
                        <a:pt x="451" y="5560"/>
                      </a:cubicBezTo>
                      <a:cubicBezTo>
                        <a:pt x="451" y="5560"/>
                        <a:pt x="1413" y="5410"/>
                        <a:pt x="1713" y="4012"/>
                      </a:cubicBezTo>
                      <a:cubicBezTo>
                        <a:pt x="1713" y="4012"/>
                        <a:pt x="1859" y="3604"/>
                        <a:pt x="1958" y="3453"/>
                      </a:cubicBezTo>
                      <a:cubicBezTo>
                        <a:pt x="2056" y="3302"/>
                        <a:pt x="2359" y="3001"/>
                        <a:pt x="2203" y="2993"/>
                      </a:cubicBezTo>
                      <a:cubicBezTo>
                        <a:pt x="2196" y="2993"/>
                        <a:pt x="2188" y="2993"/>
                        <a:pt x="2181" y="2993"/>
                      </a:cubicBezTo>
                      <a:cubicBezTo>
                        <a:pt x="2088" y="2993"/>
                        <a:pt x="1990" y="3021"/>
                        <a:pt x="1914" y="3021"/>
                      </a:cubicBezTo>
                      <a:cubicBezTo>
                        <a:pt x="1867" y="3021"/>
                        <a:pt x="1830" y="3010"/>
                        <a:pt x="1808" y="2973"/>
                      </a:cubicBezTo>
                      <a:cubicBezTo>
                        <a:pt x="1749" y="2872"/>
                        <a:pt x="1496" y="1879"/>
                        <a:pt x="1585" y="1568"/>
                      </a:cubicBezTo>
                      <a:cubicBezTo>
                        <a:pt x="1676" y="1258"/>
                        <a:pt x="1726" y="1200"/>
                        <a:pt x="1754" y="1179"/>
                      </a:cubicBezTo>
                      <a:cubicBezTo>
                        <a:pt x="1782" y="1159"/>
                        <a:pt x="2866" y="560"/>
                        <a:pt x="2634" y="560"/>
                      </a:cubicBezTo>
                      <a:cubicBezTo>
                        <a:pt x="2633" y="560"/>
                        <a:pt x="2632" y="560"/>
                        <a:pt x="2632" y="560"/>
                      </a:cubicBezTo>
                      <a:cubicBezTo>
                        <a:pt x="2413" y="563"/>
                        <a:pt x="1884" y="849"/>
                        <a:pt x="1649" y="849"/>
                      </a:cubicBezTo>
                      <a:cubicBezTo>
                        <a:pt x="1623" y="849"/>
                        <a:pt x="1601" y="845"/>
                        <a:pt x="1583" y="837"/>
                      </a:cubicBezTo>
                      <a:cubicBezTo>
                        <a:pt x="1416" y="764"/>
                        <a:pt x="719" y="1"/>
                        <a:pt x="61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2" name="Google Shape;1682;p43"/>
                <p:cNvSpPr/>
                <p:nvPr/>
              </p:nvSpPr>
              <p:spPr>
                <a:xfrm>
                  <a:off x="4968975" y="492350"/>
                  <a:ext cx="54225" cy="112625"/>
                </a:xfrm>
                <a:custGeom>
                  <a:avLst/>
                  <a:gdLst/>
                  <a:ahLst/>
                  <a:cxnLst/>
                  <a:rect l="l" t="t" r="r" b="b"/>
                  <a:pathLst>
                    <a:path w="2169" h="4505" extrusionOk="0">
                      <a:moveTo>
                        <a:pt x="1749" y="0"/>
                      </a:moveTo>
                      <a:cubicBezTo>
                        <a:pt x="1745" y="0"/>
                        <a:pt x="1738" y="2"/>
                        <a:pt x="1730" y="5"/>
                      </a:cubicBezTo>
                      <a:cubicBezTo>
                        <a:pt x="1544" y="73"/>
                        <a:pt x="1159" y="508"/>
                        <a:pt x="995" y="508"/>
                      </a:cubicBezTo>
                      <a:cubicBezTo>
                        <a:pt x="993" y="508"/>
                        <a:pt x="990" y="508"/>
                        <a:pt x="988" y="507"/>
                      </a:cubicBezTo>
                      <a:cubicBezTo>
                        <a:pt x="844" y="497"/>
                        <a:pt x="136" y="118"/>
                        <a:pt x="19" y="118"/>
                      </a:cubicBezTo>
                      <a:cubicBezTo>
                        <a:pt x="6" y="118"/>
                        <a:pt x="0" y="123"/>
                        <a:pt x="3" y="132"/>
                      </a:cubicBezTo>
                      <a:cubicBezTo>
                        <a:pt x="29" y="231"/>
                        <a:pt x="829" y="868"/>
                        <a:pt x="867" y="1081"/>
                      </a:cubicBezTo>
                      <a:cubicBezTo>
                        <a:pt x="907" y="1294"/>
                        <a:pt x="575" y="2251"/>
                        <a:pt x="575" y="2251"/>
                      </a:cubicBezTo>
                      <a:cubicBezTo>
                        <a:pt x="575" y="2251"/>
                        <a:pt x="266" y="2017"/>
                        <a:pt x="197" y="2017"/>
                      </a:cubicBezTo>
                      <a:cubicBezTo>
                        <a:pt x="186" y="2017"/>
                        <a:pt x="181" y="2022"/>
                        <a:pt x="184" y="2034"/>
                      </a:cubicBezTo>
                      <a:cubicBezTo>
                        <a:pt x="201" y="2127"/>
                        <a:pt x="556" y="2674"/>
                        <a:pt x="546" y="2766"/>
                      </a:cubicBezTo>
                      <a:cubicBezTo>
                        <a:pt x="535" y="2858"/>
                        <a:pt x="657" y="3510"/>
                        <a:pt x="918" y="3916"/>
                      </a:cubicBezTo>
                      <a:cubicBezTo>
                        <a:pt x="1152" y="4281"/>
                        <a:pt x="1283" y="4505"/>
                        <a:pt x="1369" y="4505"/>
                      </a:cubicBezTo>
                      <a:cubicBezTo>
                        <a:pt x="1379" y="4505"/>
                        <a:pt x="1388" y="4502"/>
                        <a:pt x="1397" y="4496"/>
                      </a:cubicBezTo>
                      <a:cubicBezTo>
                        <a:pt x="1397" y="4496"/>
                        <a:pt x="2105" y="4117"/>
                        <a:pt x="1957" y="2946"/>
                      </a:cubicBezTo>
                      <a:cubicBezTo>
                        <a:pt x="1957" y="2946"/>
                        <a:pt x="1959" y="2587"/>
                        <a:pt x="1995" y="2443"/>
                      </a:cubicBezTo>
                      <a:cubicBezTo>
                        <a:pt x="2028" y="2306"/>
                        <a:pt x="2169" y="2014"/>
                        <a:pt x="2078" y="2014"/>
                      </a:cubicBezTo>
                      <a:cubicBezTo>
                        <a:pt x="2073" y="2014"/>
                        <a:pt x="2067" y="2015"/>
                        <a:pt x="2061" y="2017"/>
                      </a:cubicBezTo>
                      <a:cubicBezTo>
                        <a:pt x="1962" y="2047"/>
                        <a:pt x="1868" y="2128"/>
                        <a:pt x="1797" y="2128"/>
                      </a:cubicBezTo>
                      <a:cubicBezTo>
                        <a:pt x="1779" y="2128"/>
                        <a:pt x="1762" y="2122"/>
                        <a:pt x="1748" y="2110"/>
                      </a:cubicBezTo>
                      <a:cubicBezTo>
                        <a:pt x="1673" y="2048"/>
                        <a:pt x="1205" y="1342"/>
                        <a:pt x="1190" y="1076"/>
                      </a:cubicBezTo>
                      <a:cubicBezTo>
                        <a:pt x="1175" y="811"/>
                        <a:pt x="1199" y="751"/>
                        <a:pt x="1215" y="728"/>
                      </a:cubicBezTo>
                      <a:cubicBezTo>
                        <a:pt x="1231" y="704"/>
                        <a:pt x="1860" y="0"/>
                        <a:pt x="174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3" name="Google Shape;1683;p43"/>
                <p:cNvSpPr/>
                <p:nvPr/>
              </p:nvSpPr>
              <p:spPr>
                <a:xfrm rot="-3267979">
                  <a:off x="5046350" y="1113636"/>
                  <a:ext cx="55327" cy="114929"/>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4" name="Google Shape;1684;p43"/>
                <p:cNvSpPr/>
                <p:nvPr/>
              </p:nvSpPr>
              <p:spPr>
                <a:xfrm>
                  <a:off x="4781300" y="573750"/>
                  <a:ext cx="234600" cy="194800"/>
                </a:xfrm>
                <a:custGeom>
                  <a:avLst/>
                  <a:gdLst/>
                  <a:ahLst/>
                  <a:cxnLst/>
                  <a:rect l="l" t="t" r="r" b="b"/>
                  <a:pathLst>
                    <a:path w="9384" h="7792" extrusionOk="0">
                      <a:moveTo>
                        <a:pt x="2057" y="0"/>
                      </a:moveTo>
                      <a:cubicBezTo>
                        <a:pt x="2047" y="0"/>
                        <a:pt x="2036" y="5"/>
                        <a:pt x="2025" y="15"/>
                      </a:cubicBezTo>
                      <a:cubicBezTo>
                        <a:pt x="1799" y="228"/>
                        <a:pt x="1819" y="1506"/>
                        <a:pt x="1680" y="1506"/>
                      </a:cubicBezTo>
                      <a:cubicBezTo>
                        <a:pt x="1679" y="1506"/>
                        <a:pt x="1677" y="1505"/>
                        <a:pt x="1675" y="1505"/>
                      </a:cubicBezTo>
                      <a:cubicBezTo>
                        <a:pt x="1574" y="1483"/>
                        <a:pt x="747" y="1313"/>
                        <a:pt x="310" y="1313"/>
                      </a:cubicBezTo>
                      <a:cubicBezTo>
                        <a:pt x="118" y="1313"/>
                        <a:pt x="1" y="1346"/>
                        <a:pt x="54" y="1438"/>
                      </a:cubicBezTo>
                      <a:cubicBezTo>
                        <a:pt x="228" y="1739"/>
                        <a:pt x="1751" y="1894"/>
                        <a:pt x="2111" y="2207"/>
                      </a:cubicBezTo>
                      <a:cubicBezTo>
                        <a:pt x="2471" y="2519"/>
                        <a:pt x="3541" y="4769"/>
                        <a:pt x="3613" y="4863"/>
                      </a:cubicBezTo>
                      <a:lnTo>
                        <a:pt x="3541" y="4769"/>
                      </a:lnTo>
                      <a:cubicBezTo>
                        <a:pt x="3541" y="4769"/>
                        <a:pt x="3095" y="4705"/>
                        <a:pt x="2921" y="4559"/>
                      </a:cubicBezTo>
                      <a:cubicBezTo>
                        <a:pt x="2903" y="4544"/>
                        <a:pt x="2890" y="4537"/>
                        <a:pt x="2883" y="4537"/>
                      </a:cubicBezTo>
                      <a:lnTo>
                        <a:pt x="2883" y="4537"/>
                      </a:lnTo>
                      <a:cubicBezTo>
                        <a:pt x="2817" y="4537"/>
                        <a:pt x="3149" y="5073"/>
                        <a:pt x="3739" y="5304"/>
                      </a:cubicBezTo>
                      <a:cubicBezTo>
                        <a:pt x="4396" y="5562"/>
                        <a:pt x="4633" y="5729"/>
                        <a:pt x="4819" y="5844"/>
                      </a:cubicBezTo>
                      <a:cubicBezTo>
                        <a:pt x="4981" y="5944"/>
                        <a:pt x="6877" y="7792"/>
                        <a:pt x="8197" y="7792"/>
                      </a:cubicBezTo>
                      <a:cubicBezTo>
                        <a:pt x="8391" y="7792"/>
                        <a:pt x="8573" y="7752"/>
                        <a:pt x="8734" y="7661"/>
                      </a:cubicBezTo>
                      <a:cubicBezTo>
                        <a:pt x="8734" y="7661"/>
                        <a:pt x="9383" y="6514"/>
                        <a:pt x="7362" y="4926"/>
                      </a:cubicBezTo>
                      <a:cubicBezTo>
                        <a:pt x="7362" y="4926"/>
                        <a:pt x="6517" y="4363"/>
                        <a:pt x="6399" y="4098"/>
                      </a:cubicBezTo>
                      <a:cubicBezTo>
                        <a:pt x="6291" y="3854"/>
                        <a:pt x="5464" y="2839"/>
                        <a:pt x="5331" y="2839"/>
                      </a:cubicBezTo>
                      <a:cubicBezTo>
                        <a:pt x="5320" y="2839"/>
                        <a:pt x="5313" y="2847"/>
                        <a:pt x="5313" y="2863"/>
                      </a:cubicBezTo>
                      <a:cubicBezTo>
                        <a:pt x="5312" y="3070"/>
                        <a:pt x="5304" y="3552"/>
                        <a:pt x="5304" y="3552"/>
                      </a:cubicBezTo>
                      <a:cubicBezTo>
                        <a:pt x="5304" y="3552"/>
                        <a:pt x="2750" y="2771"/>
                        <a:pt x="2366" y="1964"/>
                      </a:cubicBezTo>
                      <a:cubicBezTo>
                        <a:pt x="2366" y="1964"/>
                        <a:pt x="2265" y="0"/>
                        <a:pt x="205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5" name="Google Shape;1685;p43"/>
                <p:cNvSpPr/>
                <p:nvPr/>
              </p:nvSpPr>
              <p:spPr>
                <a:xfrm>
                  <a:off x="4777650" y="1059350"/>
                  <a:ext cx="209975" cy="66450"/>
                </a:xfrm>
                <a:custGeom>
                  <a:avLst/>
                  <a:gdLst/>
                  <a:ahLst/>
                  <a:cxnLst/>
                  <a:rect l="l" t="t" r="r" b="b"/>
                  <a:pathLst>
                    <a:path w="8399" h="2658" extrusionOk="0">
                      <a:moveTo>
                        <a:pt x="902" y="0"/>
                      </a:moveTo>
                      <a:cubicBezTo>
                        <a:pt x="886" y="0"/>
                        <a:pt x="875" y="9"/>
                        <a:pt x="871" y="29"/>
                      </a:cubicBezTo>
                      <a:cubicBezTo>
                        <a:pt x="819" y="263"/>
                        <a:pt x="1398" y="1076"/>
                        <a:pt x="1292" y="1120"/>
                      </a:cubicBezTo>
                      <a:cubicBezTo>
                        <a:pt x="1187" y="1162"/>
                        <a:pt x="1" y="1661"/>
                        <a:pt x="241" y="1776"/>
                      </a:cubicBezTo>
                      <a:cubicBezTo>
                        <a:pt x="263" y="1787"/>
                        <a:pt x="293" y="1792"/>
                        <a:pt x="328" y="1792"/>
                      </a:cubicBezTo>
                      <a:cubicBezTo>
                        <a:pt x="654" y="1792"/>
                        <a:pt x="1472" y="1371"/>
                        <a:pt x="1828" y="1371"/>
                      </a:cubicBezTo>
                      <a:cubicBezTo>
                        <a:pt x="1843" y="1371"/>
                        <a:pt x="1857" y="1372"/>
                        <a:pt x="1871" y="1373"/>
                      </a:cubicBezTo>
                      <a:cubicBezTo>
                        <a:pt x="2224" y="1415"/>
                        <a:pt x="3802" y="2329"/>
                        <a:pt x="3954" y="2398"/>
                      </a:cubicBezTo>
                      <a:lnTo>
                        <a:pt x="3954" y="2398"/>
                      </a:lnTo>
                      <a:cubicBezTo>
                        <a:pt x="3921" y="2387"/>
                        <a:pt x="3877" y="2373"/>
                        <a:pt x="3877" y="2373"/>
                      </a:cubicBezTo>
                      <a:cubicBezTo>
                        <a:pt x="3877" y="2373"/>
                        <a:pt x="3599" y="2509"/>
                        <a:pt x="3422" y="2509"/>
                      </a:cubicBezTo>
                      <a:cubicBezTo>
                        <a:pt x="3413" y="2509"/>
                        <a:pt x="3404" y="2509"/>
                        <a:pt x="3395" y="2508"/>
                      </a:cubicBezTo>
                      <a:cubicBezTo>
                        <a:pt x="3389" y="2507"/>
                        <a:pt x="3384" y="2507"/>
                        <a:pt x="3380" y="2507"/>
                      </a:cubicBezTo>
                      <a:cubicBezTo>
                        <a:pt x="3279" y="2507"/>
                        <a:pt x="3561" y="2657"/>
                        <a:pt x="3937" y="2657"/>
                      </a:cubicBezTo>
                      <a:cubicBezTo>
                        <a:pt x="4032" y="2657"/>
                        <a:pt x="4132" y="2648"/>
                        <a:pt x="4233" y="2624"/>
                      </a:cubicBezTo>
                      <a:cubicBezTo>
                        <a:pt x="4758" y="2504"/>
                        <a:pt x="4980" y="2507"/>
                        <a:pt x="5147" y="2499"/>
                      </a:cubicBezTo>
                      <a:cubicBezTo>
                        <a:pt x="5148" y="2499"/>
                        <a:pt x="5150" y="2499"/>
                        <a:pt x="5152" y="2499"/>
                      </a:cubicBezTo>
                      <a:cubicBezTo>
                        <a:pt x="5248" y="2499"/>
                        <a:pt x="5871" y="2598"/>
                        <a:pt x="6553" y="2598"/>
                      </a:cubicBezTo>
                      <a:cubicBezTo>
                        <a:pt x="7312" y="2598"/>
                        <a:pt x="8143" y="2475"/>
                        <a:pt x="8399" y="1955"/>
                      </a:cubicBezTo>
                      <a:cubicBezTo>
                        <a:pt x="8399" y="1955"/>
                        <a:pt x="8315" y="952"/>
                        <a:pt x="6356" y="824"/>
                      </a:cubicBezTo>
                      <a:cubicBezTo>
                        <a:pt x="6356" y="824"/>
                        <a:pt x="6343" y="824"/>
                        <a:pt x="6319" y="824"/>
                      </a:cubicBezTo>
                      <a:cubicBezTo>
                        <a:pt x="6164" y="824"/>
                        <a:pt x="5554" y="817"/>
                        <a:pt x="5390" y="716"/>
                      </a:cubicBezTo>
                      <a:cubicBezTo>
                        <a:pt x="5232" y="619"/>
                        <a:pt x="4425" y="376"/>
                        <a:pt x="4217" y="376"/>
                      </a:cubicBezTo>
                      <a:cubicBezTo>
                        <a:pt x="4176" y="376"/>
                        <a:pt x="4158" y="385"/>
                        <a:pt x="4173" y="406"/>
                      </a:cubicBezTo>
                      <a:cubicBezTo>
                        <a:pt x="4262" y="538"/>
                        <a:pt x="4464" y="845"/>
                        <a:pt x="4464" y="845"/>
                      </a:cubicBezTo>
                      <a:cubicBezTo>
                        <a:pt x="4464" y="845"/>
                        <a:pt x="3277" y="1215"/>
                        <a:pt x="2475" y="1215"/>
                      </a:cubicBezTo>
                      <a:cubicBezTo>
                        <a:pt x="2250" y="1215"/>
                        <a:pt x="2056" y="1186"/>
                        <a:pt x="1926" y="1111"/>
                      </a:cubicBezTo>
                      <a:cubicBezTo>
                        <a:pt x="1926" y="1111"/>
                        <a:pt x="1081" y="0"/>
                        <a:pt x="902"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6" name="Google Shape;1686;p43"/>
                <p:cNvSpPr/>
                <p:nvPr/>
              </p:nvSpPr>
              <p:spPr>
                <a:xfrm>
                  <a:off x="5090550" y="463825"/>
                  <a:ext cx="101025" cy="160000"/>
                </a:xfrm>
                <a:custGeom>
                  <a:avLst/>
                  <a:gdLst/>
                  <a:ahLst/>
                  <a:cxnLst/>
                  <a:rect l="l" t="t" r="r" b="b"/>
                  <a:pathLst>
                    <a:path w="4041" h="6400" extrusionOk="0">
                      <a:moveTo>
                        <a:pt x="1577" y="1"/>
                      </a:moveTo>
                      <a:cubicBezTo>
                        <a:pt x="1573" y="1"/>
                        <a:pt x="1569" y="1"/>
                        <a:pt x="1564" y="3"/>
                      </a:cubicBezTo>
                      <a:cubicBezTo>
                        <a:pt x="1376" y="62"/>
                        <a:pt x="1038" y="781"/>
                        <a:pt x="945" y="781"/>
                      </a:cubicBezTo>
                      <a:cubicBezTo>
                        <a:pt x="941" y="781"/>
                        <a:pt x="938" y="780"/>
                        <a:pt x="935" y="778"/>
                      </a:cubicBezTo>
                      <a:cubicBezTo>
                        <a:pt x="870" y="727"/>
                        <a:pt x="221" y="231"/>
                        <a:pt x="46" y="231"/>
                      </a:cubicBezTo>
                      <a:cubicBezTo>
                        <a:pt x="16" y="231"/>
                        <a:pt x="0" y="245"/>
                        <a:pt x="3" y="278"/>
                      </a:cubicBezTo>
                      <a:cubicBezTo>
                        <a:pt x="19" y="504"/>
                        <a:pt x="869" y="1028"/>
                        <a:pt x="992" y="1314"/>
                      </a:cubicBezTo>
                      <a:cubicBezTo>
                        <a:pt x="1115" y="1600"/>
                        <a:pt x="1105" y="3225"/>
                        <a:pt x="1119" y="3300"/>
                      </a:cubicBezTo>
                      <a:lnTo>
                        <a:pt x="1105" y="3225"/>
                      </a:lnTo>
                      <a:cubicBezTo>
                        <a:pt x="1105" y="3225"/>
                        <a:pt x="861" y="3061"/>
                        <a:pt x="800" y="2925"/>
                      </a:cubicBezTo>
                      <a:cubicBezTo>
                        <a:pt x="793" y="2909"/>
                        <a:pt x="786" y="2901"/>
                        <a:pt x="781" y="2901"/>
                      </a:cubicBezTo>
                      <a:lnTo>
                        <a:pt x="781" y="2901"/>
                      </a:lnTo>
                      <a:cubicBezTo>
                        <a:pt x="747" y="2901"/>
                        <a:pt x="794" y="3299"/>
                        <a:pt x="1069" y="3596"/>
                      </a:cubicBezTo>
                      <a:cubicBezTo>
                        <a:pt x="1382" y="3934"/>
                        <a:pt x="1474" y="4099"/>
                        <a:pt x="1550" y="4219"/>
                      </a:cubicBezTo>
                      <a:cubicBezTo>
                        <a:pt x="1625" y="4339"/>
                        <a:pt x="2369" y="6400"/>
                        <a:pt x="3296" y="6400"/>
                      </a:cubicBezTo>
                      <a:cubicBezTo>
                        <a:pt x="3309" y="6400"/>
                        <a:pt x="3322" y="6399"/>
                        <a:pt x="3335" y="6399"/>
                      </a:cubicBezTo>
                      <a:cubicBezTo>
                        <a:pt x="3335" y="6399"/>
                        <a:pt x="4041" y="5909"/>
                        <a:pt x="3305" y="4404"/>
                      </a:cubicBezTo>
                      <a:cubicBezTo>
                        <a:pt x="3305" y="4404"/>
                        <a:pt x="2968" y="3832"/>
                        <a:pt x="2974" y="3642"/>
                      </a:cubicBezTo>
                      <a:cubicBezTo>
                        <a:pt x="2980" y="3465"/>
                        <a:pt x="2773" y="2599"/>
                        <a:pt x="2699" y="2599"/>
                      </a:cubicBezTo>
                      <a:cubicBezTo>
                        <a:pt x="2695" y="2599"/>
                        <a:pt x="2691" y="2602"/>
                        <a:pt x="2687" y="2609"/>
                      </a:cubicBezTo>
                      <a:cubicBezTo>
                        <a:pt x="2628" y="2731"/>
                        <a:pt x="2485" y="3012"/>
                        <a:pt x="2485" y="3012"/>
                      </a:cubicBezTo>
                      <a:cubicBezTo>
                        <a:pt x="2485" y="3012"/>
                        <a:pt x="1207" y="1827"/>
                        <a:pt x="1211" y="1245"/>
                      </a:cubicBezTo>
                      <a:cubicBezTo>
                        <a:pt x="1211" y="1245"/>
                        <a:pt x="1736" y="1"/>
                        <a:pt x="15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7" name="Google Shape;1687;p43"/>
                <p:cNvSpPr/>
                <p:nvPr/>
              </p:nvSpPr>
              <p:spPr>
                <a:xfrm>
                  <a:off x="5134825" y="768600"/>
                  <a:ext cx="78325" cy="122900"/>
                </a:xfrm>
                <a:custGeom>
                  <a:avLst/>
                  <a:gdLst/>
                  <a:ahLst/>
                  <a:cxnLst/>
                  <a:rect l="l" t="t" r="r" b="b"/>
                  <a:pathLst>
                    <a:path w="3133" h="4916" extrusionOk="0">
                      <a:moveTo>
                        <a:pt x="1277" y="1"/>
                      </a:moveTo>
                      <a:cubicBezTo>
                        <a:pt x="1274" y="1"/>
                        <a:pt x="1270" y="2"/>
                        <a:pt x="1267" y="3"/>
                      </a:cubicBezTo>
                      <a:cubicBezTo>
                        <a:pt x="1114" y="52"/>
                        <a:pt x="842" y="634"/>
                        <a:pt x="767" y="634"/>
                      </a:cubicBezTo>
                      <a:cubicBezTo>
                        <a:pt x="764" y="634"/>
                        <a:pt x="761" y="634"/>
                        <a:pt x="759" y="632"/>
                      </a:cubicBezTo>
                      <a:cubicBezTo>
                        <a:pt x="706" y="590"/>
                        <a:pt x="180" y="193"/>
                        <a:pt x="37" y="193"/>
                      </a:cubicBezTo>
                      <a:cubicBezTo>
                        <a:pt x="13" y="193"/>
                        <a:pt x="0" y="204"/>
                        <a:pt x="2" y="231"/>
                      </a:cubicBezTo>
                      <a:cubicBezTo>
                        <a:pt x="16" y="414"/>
                        <a:pt x="706" y="835"/>
                        <a:pt x="807" y="1066"/>
                      </a:cubicBezTo>
                      <a:cubicBezTo>
                        <a:pt x="906" y="1298"/>
                        <a:pt x="899" y="2810"/>
                        <a:pt x="911" y="2871"/>
                      </a:cubicBezTo>
                      <a:lnTo>
                        <a:pt x="899" y="2810"/>
                      </a:lnTo>
                      <a:cubicBezTo>
                        <a:pt x="899" y="2810"/>
                        <a:pt x="702" y="2677"/>
                        <a:pt x="651" y="2567"/>
                      </a:cubicBezTo>
                      <a:cubicBezTo>
                        <a:pt x="645" y="2554"/>
                        <a:pt x="640" y="2548"/>
                        <a:pt x="636" y="2548"/>
                      </a:cubicBezTo>
                      <a:lnTo>
                        <a:pt x="636" y="2548"/>
                      </a:lnTo>
                      <a:cubicBezTo>
                        <a:pt x="609" y="2548"/>
                        <a:pt x="648" y="2870"/>
                        <a:pt x="872" y="3110"/>
                      </a:cubicBezTo>
                      <a:cubicBezTo>
                        <a:pt x="1125" y="3382"/>
                        <a:pt x="1200" y="3516"/>
                        <a:pt x="1262" y="3614"/>
                      </a:cubicBezTo>
                      <a:cubicBezTo>
                        <a:pt x="1324" y="3709"/>
                        <a:pt x="1839" y="4915"/>
                        <a:pt x="2579" y="4915"/>
                      </a:cubicBezTo>
                      <a:cubicBezTo>
                        <a:pt x="2594" y="4915"/>
                        <a:pt x="2609" y="4915"/>
                        <a:pt x="2624" y="4914"/>
                      </a:cubicBezTo>
                      <a:lnTo>
                        <a:pt x="2625" y="4914"/>
                      </a:lnTo>
                      <a:cubicBezTo>
                        <a:pt x="2625" y="4914"/>
                        <a:pt x="3133" y="4428"/>
                        <a:pt x="2688" y="3560"/>
                      </a:cubicBezTo>
                      <a:cubicBezTo>
                        <a:pt x="2688" y="3560"/>
                        <a:pt x="2413" y="3098"/>
                        <a:pt x="2418" y="2945"/>
                      </a:cubicBezTo>
                      <a:cubicBezTo>
                        <a:pt x="2422" y="2802"/>
                        <a:pt x="2252" y="2102"/>
                        <a:pt x="2193" y="2102"/>
                      </a:cubicBezTo>
                      <a:cubicBezTo>
                        <a:pt x="2189" y="2102"/>
                        <a:pt x="2186" y="2104"/>
                        <a:pt x="2183" y="2110"/>
                      </a:cubicBezTo>
                      <a:cubicBezTo>
                        <a:pt x="2135" y="2208"/>
                        <a:pt x="2021" y="2436"/>
                        <a:pt x="2021" y="2436"/>
                      </a:cubicBezTo>
                      <a:cubicBezTo>
                        <a:pt x="2021" y="2436"/>
                        <a:pt x="983" y="1480"/>
                        <a:pt x="983" y="1009"/>
                      </a:cubicBezTo>
                      <a:cubicBezTo>
                        <a:pt x="983" y="1009"/>
                        <a:pt x="1405" y="1"/>
                        <a:pt x="127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8" name="Google Shape;1688;p43"/>
                <p:cNvSpPr/>
                <p:nvPr/>
              </p:nvSpPr>
              <p:spPr>
                <a:xfrm>
                  <a:off x="4831700" y="465975"/>
                  <a:ext cx="112550" cy="102925"/>
                </a:xfrm>
                <a:custGeom>
                  <a:avLst/>
                  <a:gdLst/>
                  <a:ahLst/>
                  <a:cxnLst/>
                  <a:rect l="l" t="t" r="r" b="b"/>
                  <a:pathLst>
                    <a:path w="4502" h="4117" extrusionOk="0">
                      <a:moveTo>
                        <a:pt x="1123" y="0"/>
                      </a:moveTo>
                      <a:cubicBezTo>
                        <a:pt x="1118" y="0"/>
                        <a:pt x="1112" y="2"/>
                        <a:pt x="1107" y="7"/>
                      </a:cubicBezTo>
                      <a:cubicBezTo>
                        <a:pt x="981" y="112"/>
                        <a:pt x="950" y="782"/>
                        <a:pt x="877" y="782"/>
                      </a:cubicBezTo>
                      <a:cubicBezTo>
                        <a:pt x="876" y="782"/>
                        <a:pt x="875" y="781"/>
                        <a:pt x="874" y="781"/>
                      </a:cubicBezTo>
                      <a:cubicBezTo>
                        <a:pt x="818" y="765"/>
                        <a:pt x="334" y="634"/>
                        <a:pt x="119" y="634"/>
                      </a:cubicBezTo>
                      <a:cubicBezTo>
                        <a:pt x="43" y="634"/>
                        <a:pt x="1" y="650"/>
                        <a:pt x="22" y="693"/>
                      </a:cubicBezTo>
                      <a:cubicBezTo>
                        <a:pt x="104" y="858"/>
                        <a:pt x="901" y="988"/>
                        <a:pt x="1082" y="1165"/>
                      </a:cubicBezTo>
                      <a:cubicBezTo>
                        <a:pt x="1261" y="1342"/>
                        <a:pt x="1822" y="2746"/>
                        <a:pt x="1857" y="2798"/>
                      </a:cubicBezTo>
                      <a:lnTo>
                        <a:pt x="1822" y="2746"/>
                      </a:lnTo>
                      <a:cubicBezTo>
                        <a:pt x="1822" y="2746"/>
                        <a:pt x="1590" y="2698"/>
                        <a:pt x="1502" y="2615"/>
                      </a:cubicBezTo>
                      <a:cubicBezTo>
                        <a:pt x="1493" y="2606"/>
                        <a:pt x="1486" y="2602"/>
                        <a:pt x="1482" y="2602"/>
                      </a:cubicBezTo>
                      <a:lnTo>
                        <a:pt x="1482" y="2602"/>
                      </a:lnTo>
                      <a:cubicBezTo>
                        <a:pt x="1450" y="2602"/>
                        <a:pt x="1608" y="2894"/>
                        <a:pt x="1910" y="3035"/>
                      </a:cubicBezTo>
                      <a:cubicBezTo>
                        <a:pt x="2247" y="3192"/>
                        <a:pt x="2367" y="3287"/>
                        <a:pt x="2461" y="3354"/>
                      </a:cubicBezTo>
                      <a:cubicBezTo>
                        <a:pt x="2541" y="3411"/>
                        <a:pt x="3257" y="4117"/>
                        <a:pt x="3893" y="4117"/>
                      </a:cubicBezTo>
                      <a:cubicBezTo>
                        <a:pt x="4003" y="4117"/>
                        <a:pt x="4111" y="4096"/>
                        <a:pt x="4212" y="4046"/>
                      </a:cubicBezTo>
                      <a:lnTo>
                        <a:pt x="4212" y="4045"/>
                      </a:lnTo>
                      <a:cubicBezTo>
                        <a:pt x="4212" y="4045"/>
                        <a:pt x="4502" y="3405"/>
                        <a:pt x="3763" y="2769"/>
                      </a:cubicBezTo>
                      <a:cubicBezTo>
                        <a:pt x="3763" y="2769"/>
                        <a:pt x="3334" y="2443"/>
                        <a:pt x="3281" y="2301"/>
                      </a:cubicBezTo>
                      <a:cubicBezTo>
                        <a:pt x="3232" y="2168"/>
                        <a:pt x="2826" y="1602"/>
                        <a:pt x="2758" y="1602"/>
                      </a:cubicBezTo>
                      <a:cubicBezTo>
                        <a:pt x="2752" y="1602"/>
                        <a:pt x="2749" y="1606"/>
                        <a:pt x="2749" y="1615"/>
                      </a:cubicBezTo>
                      <a:cubicBezTo>
                        <a:pt x="2741" y="1723"/>
                        <a:pt x="2721" y="1977"/>
                        <a:pt x="2721" y="1977"/>
                      </a:cubicBezTo>
                      <a:cubicBezTo>
                        <a:pt x="2721" y="1977"/>
                        <a:pt x="1400" y="1482"/>
                        <a:pt x="1224" y="1046"/>
                      </a:cubicBezTo>
                      <a:cubicBezTo>
                        <a:pt x="1224" y="1046"/>
                        <a:pt x="1234" y="0"/>
                        <a:pt x="112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43"/>
                <p:cNvSpPr/>
                <p:nvPr/>
              </p:nvSpPr>
              <p:spPr>
                <a:xfrm>
                  <a:off x="5209500" y="912925"/>
                  <a:ext cx="123075" cy="200300"/>
                </a:xfrm>
                <a:custGeom>
                  <a:avLst/>
                  <a:gdLst/>
                  <a:ahLst/>
                  <a:cxnLst/>
                  <a:rect l="l" t="t" r="r" b="b"/>
                  <a:pathLst>
                    <a:path w="4923" h="8012" extrusionOk="0">
                      <a:moveTo>
                        <a:pt x="2084" y="1"/>
                      </a:moveTo>
                      <a:cubicBezTo>
                        <a:pt x="2078" y="1"/>
                        <a:pt x="2072" y="2"/>
                        <a:pt x="2065" y="5"/>
                      </a:cubicBezTo>
                      <a:cubicBezTo>
                        <a:pt x="1831" y="105"/>
                        <a:pt x="1497" y="882"/>
                        <a:pt x="1378" y="882"/>
                      </a:cubicBezTo>
                      <a:cubicBezTo>
                        <a:pt x="1373" y="882"/>
                        <a:pt x="1368" y="881"/>
                        <a:pt x="1364" y="878"/>
                      </a:cubicBezTo>
                      <a:cubicBezTo>
                        <a:pt x="1268" y="817"/>
                        <a:pt x="308" y="549"/>
                        <a:pt x="123" y="549"/>
                      </a:cubicBezTo>
                      <a:cubicBezTo>
                        <a:pt x="105" y="549"/>
                        <a:pt x="94" y="552"/>
                        <a:pt x="92" y="557"/>
                      </a:cubicBezTo>
                      <a:cubicBezTo>
                        <a:pt x="1" y="837"/>
                        <a:pt x="1302" y="1411"/>
                        <a:pt x="1495" y="1763"/>
                      </a:cubicBezTo>
                      <a:cubicBezTo>
                        <a:pt x="1690" y="2115"/>
                        <a:pt x="1659" y="4085"/>
                        <a:pt x="1659" y="4085"/>
                      </a:cubicBezTo>
                      <a:cubicBezTo>
                        <a:pt x="1659" y="4085"/>
                        <a:pt x="1326" y="3904"/>
                        <a:pt x="1229" y="3739"/>
                      </a:cubicBezTo>
                      <a:cubicBezTo>
                        <a:pt x="1218" y="3719"/>
                        <a:pt x="1209" y="3710"/>
                        <a:pt x="1203" y="3710"/>
                      </a:cubicBezTo>
                      <a:lnTo>
                        <a:pt x="1203" y="3710"/>
                      </a:lnTo>
                      <a:cubicBezTo>
                        <a:pt x="1158" y="3710"/>
                        <a:pt x="1269" y="4217"/>
                        <a:pt x="1661" y="4566"/>
                      </a:cubicBezTo>
                      <a:cubicBezTo>
                        <a:pt x="2105" y="4961"/>
                        <a:pt x="2004" y="5166"/>
                        <a:pt x="2241" y="5658"/>
                      </a:cubicBezTo>
                      <a:cubicBezTo>
                        <a:pt x="2318" y="5817"/>
                        <a:pt x="3382" y="8011"/>
                        <a:pt x="4534" y="8011"/>
                      </a:cubicBezTo>
                      <a:cubicBezTo>
                        <a:pt x="4582" y="8011"/>
                        <a:pt x="4630" y="8007"/>
                        <a:pt x="4678" y="7999"/>
                      </a:cubicBezTo>
                      <a:lnTo>
                        <a:pt x="4677" y="7999"/>
                      </a:lnTo>
                      <a:cubicBezTo>
                        <a:pt x="4677" y="7999"/>
                        <a:pt x="4923" y="6668"/>
                        <a:pt x="4386" y="5440"/>
                      </a:cubicBezTo>
                      <a:cubicBezTo>
                        <a:pt x="4386" y="5440"/>
                        <a:pt x="3882" y="4748"/>
                        <a:pt x="3865" y="4504"/>
                      </a:cubicBezTo>
                      <a:cubicBezTo>
                        <a:pt x="3850" y="4276"/>
                        <a:pt x="3477" y="3197"/>
                        <a:pt x="3381" y="3197"/>
                      </a:cubicBezTo>
                      <a:cubicBezTo>
                        <a:pt x="3374" y="3197"/>
                        <a:pt x="3369" y="3202"/>
                        <a:pt x="3365" y="3212"/>
                      </a:cubicBezTo>
                      <a:cubicBezTo>
                        <a:pt x="3303" y="3377"/>
                        <a:pt x="3157" y="3755"/>
                        <a:pt x="3157" y="3755"/>
                      </a:cubicBezTo>
                      <a:cubicBezTo>
                        <a:pt x="3157" y="3755"/>
                        <a:pt x="1837" y="2395"/>
                        <a:pt x="1768" y="1646"/>
                      </a:cubicBezTo>
                      <a:cubicBezTo>
                        <a:pt x="1768" y="1646"/>
                        <a:pt x="2278" y="1"/>
                        <a:pt x="208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43"/>
                <p:cNvSpPr/>
                <p:nvPr/>
              </p:nvSpPr>
              <p:spPr>
                <a:xfrm>
                  <a:off x="5107200" y="995875"/>
                  <a:ext cx="143225" cy="118925"/>
                </a:xfrm>
                <a:custGeom>
                  <a:avLst/>
                  <a:gdLst/>
                  <a:ahLst/>
                  <a:cxnLst/>
                  <a:rect l="l" t="t" r="r" b="b"/>
                  <a:pathLst>
                    <a:path w="5729" h="4757" extrusionOk="0">
                      <a:moveTo>
                        <a:pt x="1256" y="0"/>
                      </a:moveTo>
                      <a:cubicBezTo>
                        <a:pt x="1249" y="0"/>
                        <a:pt x="1243" y="3"/>
                        <a:pt x="1236" y="9"/>
                      </a:cubicBezTo>
                      <a:cubicBezTo>
                        <a:pt x="1098" y="139"/>
                        <a:pt x="1111" y="919"/>
                        <a:pt x="1025" y="919"/>
                      </a:cubicBezTo>
                      <a:cubicBezTo>
                        <a:pt x="1024" y="919"/>
                        <a:pt x="1023" y="919"/>
                        <a:pt x="1022" y="918"/>
                      </a:cubicBezTo>
                      <a:cubicBezTo>
                        <a:pt x="961" y="905"/>
                        <a:pt x="454" y="802"/>
                        <a:pt x="187" y="802"/>
                      </a:cubicBezTo>
                      <a:cubicBezTo>
                        <a:pt x="71" y="802"/>
                        <a:pt x="0" y="822"/>
                        <a:pt x="32" y="877"/>
                      </a:cubicBezTo>
                      <a:cubicBezTo>
                        <a:pt x="139" y="1062"/>
                        <a:pt x="1068" y="1156"/>
                        <a:pt x="1288" y="1347"/>
                      </a:cubicBezTo>
                      <a:cubicBezTo>
                        <a:pt x="1508" y="1539"/>
                        <a:pt x="2161" y="2912"/>
                        <a:pt x="2206" y="2969"/>
                      </a:cubicBezTo>
                      <a:cubicBezTo>
                        <a:pt x="2214" y="2980"/>
                        <a:pt x="2218" y="2985"/>
                        <a:pt x="2218" y="2985"/>
                      </a:cubicBezTo>
                      <a:cubicBezTo>
                        <a:pt x="2217" y="2985"/>
                        <a:pt x="2161" y="2912"/>
                        <a:pt x="2161" y="2912"/>
                      </a:cubicBezTo>
                      <a:cubicBezTo>
                        <a:pt x="2161" y="2912"/>
                        <a:pt x="1890" y="2872"/>
                        <a:pt x="1782" y="2783"/>
                      </a:cubicBezTo>
                      <a:cubicBezTo>
                        <a:pt x="1771" y="2774"/>
                        <a:pt x="1764" y="2770"/>
                        <a:pt x="1759" y="2770"/>
                      </a:cubicBezTo>
                      <a:lnTo>
                        <a:pt x="1759" y="2770"/>
                      </a:lnTo>
                      <a:cubicBezTo>
                        <a:pt x="1720" y="2770"/>
                        <a:pt x="1923" y="3096"/>
                        <a:pt x="2282" y="3238"/>
                      </a:cubicBezTo>
                      <a:cubicBezTo>
                        <a:pt x="2684" y="3395"/>
                        <a:pt x="2828" y="3498"/>
                        <a:pt x="2941" y="3568"/>
                      </a:cubicBezTo>
                      <a:cubicBezTo>
                        <a:pt x="3041" y="3629"/>
                        <a:pt x="4198" y="4757"/>
                        <a:pt x="5004" y="4757"/>
                      </a:cubicBezTo>
                      <a:cubicBezTo>
                        <a:pt x="5123" y="4757"/>
                        <a:pt x="5233" y="4732"/>
                        <a:pt x="5332" y="4677"/>
                      </a:cubicBezTo>
                      <a:cubicBezTo>
                        <a:pt x="5332" y="4677"/>
                        <a:pt x="5729" y="3977"/>
                        <a:pt x="4495" y="3007"/>
                      </a:cubicBezTo>
                      <a:cubicBezTo>
                        <a:pt x="4495" y="3007"/>
                        <a:pt x="3978" y="2663"/>
                        <a:pt x="3906" y="2501"/>
                      </a:cubicBezTo>
                      <a:cubicBezTo>
                        <a:pt x="3840" y="2353"/>
                        <a:pt x="3336" y="1733"/>
                        <a:pt x="3254" y="1733"/>
                      </a:cubicBezTo>
                      <a:cubicBezTo>
                        <a:pt x="3247" y="1733"/>
                        <a:pt x="3243" y="1738"/>
                        <a:pt x="3243" y="1748"/>
                      </a:cubicBezTo>
                      <a:cubicBezTo>
                        <a:pt x="3243" y="1874"/>
                        <a:pt x="3238" y="2168"/>
                        <a:pt x="3238" y="2168"/>
                      </a:cubicBezTo>
                      <a:cubicBezTo>
                        <a:pt x="3238" y="2168"/>
                        <a:pt x="1678" y="1691"/>
                        <a:pt x="1444" y="1199"/>
                      </a:cubicBezTo>
                      <a:cubicBezTo>
                        <a:pt x="1444" y="1199"/>
                        <a:pt x="1382"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43"/>
                <p:cNvSpPr/>
                <p:nvPr/>
              </p:nvSpPr>
              <p:spPr>
                <a:xfrm>
                  <a:off x="4722000" y="721050"/>
                  <a:ext cx="143225" cy="118950"/>
                </a:xfrm>
                <a:custGeom>
                  <a:avLst/>
                  <a:gdLst/>
                  <a:ahLst/>
                  <a:cxnLst/>
                  <a:rect l="l" t="t" r="r" b="b"/>
                  <a:pathLst>
                    <a:path w="5729" h="4758" extrusionOk="0">
                      <a:moveTo>
                        <a:pt x="1256" y="1"/>
                      </a:moveTo>
                      <a:cubicBezTo>
                        <a:pt x="1249" y="1"/>
                        <a:pt x="1243" y="4"/>
                        <a:pt x="1236" y="10"/>
                      </a:cubicBezTo>
                      <a:cubicBezTo>
                        <a:pt x="1098" y="140"/>
                        <a:pt x="1111" y="919"/>
                        <a:pt x="1025" y="919"/>
                      </a:cubicBezTo>
                      <a:cubicBezTo>
                        <a:pt x="1024" y="919"/>
                        <a:pt x="1023" y="919"/>
                        <a:pt x="1022" y="919"/>
                      </a:cubicBezTo>
                      <a:cubicBezTo>
                        <a:pt x="961" y="906"/>
                        <a:pt x="456" y="803"/>
                        <a:pt x="189" y="803"/>
                      </a:cubicBezTo>
                      <a:cubicBezTo>
                        <a:pt x="72" y="803"/>
                        <a:pt x="0" y="823"/>
                        <a:pt x="33" y="879"/>
                      </a:cubicBezTo>
                      <a:cubicBezTo>
                        <a:pt x="139" y="1063"/>
                        <a:pt x="1069" y="1157"/>
                        <a:pt x="1288" y="1349"/>
                      </a:cubicBezTo>
                      <a:cubicBezTo>
                        <a:pt x="1509" y="1539"/>
                        <a:pt x="2161" y="2913"/>
                        <a:pt x="2206" y="2970"/>
                      </a:cubicBezTo>
                      <a:cubicBezTo>
                        <a:pt x="2214" y="2981"/>
                        <a:pt x="2218" y="2986"/>
                        <a:pt x="2218" y="2986"/>
                      </a:cubicBezTo>
                      <a:cubicBezTo>
                        <a:pt x="2217" y="2986"/>
                        <a:pt x="2161" y="2913"/>
                        <a:pt x="2161" y="2913"/>
                      </a:cubicBezTo>
                      <a:cubicBezTo>
                        <a:pt x="2161" y="2913"/>
                        <a:pt x="1890" y="2873"/>
                        <a:pt x="1782" y="2784"/>
                      </a:cubicBezTo>
                      <a:cubicBezTo>
                        <a:pt x="1771" y="2775"/>
                        <a:pt x="1764" y="2771"/>
                        <a:pt x="1759" y="2771"/>
                      </a:cubicBezTo>
                      <a:lnTo>
                        <a:pt x="1759" y="2771"/>
                      </a:lnTo>
                      <a:cubicBezTo>
                        <a:pt x="1720" y="2771"/>
                        <a:pt x="1923" y="3097"/>
                        <a:pt x="2283" y="3238"/>
                      </a:cubicBezTo>
                      <a:cubicBezTo>
                        <a:pt x="2684" y="3397"/>
                        <a:pt x="2829" y="3498"/>
                        <a:pt x="2941" y="3569"/>
                      </a:cubicBezTo>
                      <a:cubicBezTo>
                        <a:pt x="3041" y="3629"/>
                        <a:pt x="4198" y="4757"/>
                        <a:pt x="5004" y="4757"/>
                      </a:cubicBezTo>
                      <a:cubicBezTo>
                        <a:pt x="5123" y="4757"/>
                        <a:pt x="5234" y="4733"/>
                        <a:pt x="5332" y="4677"/>
                      </a:cubicBezTo>
                      <a:cubicBezTo>
                        <a:pt x="5332" y="4677"/>
                        <a:pt x="5729" y="3978"/>
                        <a:pt x="4495" y="3008"/>
                      </a:cubicBezTo>
                      <a:cubicBezTo>
                        <a:pt x="4495" y="3008"/>
                        <a:pt x="3978" y="2664"/>
                        <a:pt x="3907" y="2502"/>
                      </a:cubicBezTo>
                      <a:cubicBezTo>
                        <a:pt x="3841" y="2353"/>
                        <a:pt x="3336" y="1734"/>
                        <a:pt x="3254" y="1734"/>
                      </a:cubicBezTo>
                      <a:cubicBezTo>
                        <a:pt x="3247" y="1734"/>
                        <a:pt x="3244" y="1739"/>
                        <a:pt x="3243" y="1749"/>
                      </a:cubicBezTo>
                      <a:cubicBezTo>
                        <a:pt x="3243" y="1875"/>
                        <a:pt x="3238" y="2170"/>
                        <a:pt x="3238" y="2170"/>
                      </a:cubicBezTo>
                      <a:cubicBezTo>
                        <a:pt x="3238" y="2170"/>
                        <a:pt x="1678" y="1692"/>
                        <a:pt x="1444" y="1200"/>
                      </a:cubicBezTo>
                      <a:cubicBezTo>
                        <a:pt x="1444" y="1200"/>
                        <a:pt x="1382" y="1"/>
                        <a:pt x="1256"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43"/>
                <p:cNvSpPr/>
                <p:nvPr/>
              </p:nvSpPr>
              <p:spPr>
                <a:xfrm>
                  <a:off x="4683325" y="853650"/>
                  <a:ext cx="143200" cy="118925"/>
                </a:xfrm>
                <a:custGeom>
                  <a:avLst/>
                  <a:gdLst/>
                  <a:ahLst/>
                  <a:cxnLst/>
                  <a:rect l="l" t="t" r="r" b="b"/>
                  <a:pathLst>
                    <a:path w="5728" h="4757" extrusionOk="0">
                      <a:moveTo>
                        <a:pt x="1256" y="0"/>
                      </a:moveTo>
                      <a:cubicBezTo>
                        <a:pt x="1250" y="0"/>
                        <a:pt x="1243" y="3"/>
                        <a:pt x="1237" y="10"/>
                      </a:cubicBezTo>
                      <a:cubicBezTo>
                        <a:pt x="1098" y="139"/>
                        <a:pt x="1110" y="919"/>
                        <a:pt x="1026" y="919"/>
                      </a:cubicBezTo>
                      <a:cubicBezTo>
                        <a:pt x="1024" y="919"/>
                        <a:pt x="1023" y="919"/>
                        <a:pt x="1022" y="919"/>
                      </a:cubicBezTo>
                      <a:cubicBezTo>
                        <a:pt x="961" y="905"/>
                        <a:pt x="456" y="802"/>
                        <a:pt x="189" y="802"/>
                      </a:cubicBezTo>
                      <a:cubicBezTo>
                        <a:pt x="72" y="802"/>
                        <a:pt x="0" y="822"/>
                        <a:pt x="33" y="878"/>
                      </a:cubicBezTo>
                      <a:cubicBezTo>
                        <a:pt x="139" y="1062"/>
                        <a:pt x="1068" y="1156"/>
                        <a:pt x="1289" y="1347"/>
                      </a:cubicBezTo>
                      <a:cubicBezTo>
                        <a:pt x="1507" y="1536"/>
                        <a:pt x="2148" y="2884"/>
                        <a:pt x="2203" y="2966"/>
                      </a:cubicBezTo>
                      <a:lnTo>
                        <a:pt x="2203" y="2966"/>
                      </a:lnTo>
                      <a:cubicBezTo>
                        <a:pt x="2187" y="2944"/>
                        <a:pt x="2162" y="2911"/>
                        <a:pt x="2162" y="2911"/>
                      </a:cubicBezTo>
                      <a:cubicBezTo>
                        <a:pt x="2162" y="2911"/>
                        <a:pt x="1889" y="2871"/>
                        <a:pt x="1783" y="2782"/>
                      </a:cubicBezTo>
                      <a:cubicBezTo>
                        <a:pt x="1772" y="2773"/>
                        <a:pt x="1764" y="2769"/>
                        <a:pt x="1759" y="2769"/>
                      </a:cubicBezTo>
                      <a:cubicBezTo>
                        <a:pt x="1719" y="2769"/>
                        <a:pt x="1922" y="3097"/>
                        <a:pt x="2283" y="3238"/>
                      </a:cubicBezTo>
                      <a:cubicBezTo>
                        <a:pt x="2683" y="3395"/>
                        <a:pt x="2828" y="3498"/>
                        <a:pt x="2942" y="3567"/>
                      </a:cubicBezTo>
                      <a:cubicBezTo>
                        <a:pt x="3040" y="3629"/>
                        <a:pt x="4197" y="4756"/>
                        <a:pt x="5003" y="4756"/>
                      </a:cubicBezTo>
                      <a:cubicBezTo>
                        <a:pt x="5122" y="4756"/>
                        <a:pt x="5233" y="4732"/>
                        <a:pt x="5332" y="4676"/>
                      </a:cubicBezTo>
                      <a:cubicBezTo>
                        <a:pt x="5332" y="4676"/>
                        <a:pt x="5728" y="3976"/>
                        <a:pt x="4494" y="3008"/>
                      </a:cubicBezTo>
                      <a:cubicBezTo>
                        <a:pt x="4494" y="3008"/>
                        <a:pt x="3978" y="2663"/>
                        <a:pt x="3906" y="2501"/>
                      </a:cubicBezTo>
                      <a:cubicBezTo>
                        <a:pt x="3840" y="2352"/>
                        <a:pt x="3336" y="1733"/>
                        <a:pt x="3255" y="1733"/>
                      </a:cubicBezTo>
                      <a:cubicBezTo>
                        <a:pt x="3248" y="1733"/>
                        <a:pt x="3244" y="1738"/>
                        <a:pt x="3244" y="1748"/>
                      </a:cubicBezTo>
                      <a:cubicBezTo>
                        <a:pt x="3243" y="1875"/>
                        <a:pt x="3238" y="2168"/>
                        <a:pt x="3238" y="2168"/>
                      </a:cubicBezTo>
                      <a:cubicBezTo>
                        <a:pt x="3238" y="2168"/>
                        <a:pt x="1679" y="1691"/>
                        <a:pt x="1445" y="1200"/>
                      </a:cubicBezTo>
                      <a:cubicBezTo>
                        <a:pt x="1445" y="1200"/>
                        <a:pt x="1383" y="0"/>
                        <a:pt x="125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43"/>
                <p:cNvSpPr/>
                <p:nvPr/>
              </p:nvSpPr>
              <p:spPr>
                <a:xfrm>
                  <a:off x="5047725" y="877325"/>
                  <a:ext cx="169200" cy="117050"/>
                </a:xfrm>
                <a:custGeom>
                  <a:avLst/>
                  <a:gdLst/>
                  <a:ahLst/>
                  <a:cxnLst/>
                  <a:rect l="l" t="t" r="r" b="b"/>
                  <a:pathLst>
                    <a:path w="6768" h="4682" extrusionOk="0">
                      <a:moveTo>
                        <a:pt x="931" y="1"/>
                      </a:moveTo>
                      <a:cubicBezTo>
                        <a:pt x="871" y="1"/>
                        <a:pt x="1075" y="1146"/>
                        <a:pt x="1075" y="1146"/>
                      </a:cubicBezTo>
                      <a:cubicBezTo>
                        <a:pt x="891" y="1586"/>
                        <a:pt x="246" y="1787"/>
                        <a:pt x="38" y="1993"/>
                      </a:cubicBezTo>
                      <a:cubicBezTo>
                        <a:pt x="1" y="2029"/>
                        <a:pt x="12" y="2044"/>
                        <a:pt x="59" y="2044"/>
                      </a:cubicBezTo>
                      <a:cubicBezTo>
                        <a:pt x="246" y="2044"/>
                        <a:pt x="996" y="1811"/>
                        <a:pt x="1467" y="1811"/>
                      </a:cubicBezTo>
                      <a:cubicBezTo>
                        <a:pt x="1540" y="1811"/>
                        <a:pt x="1606" y="1816"/>
                        <a:pt x="1662" y="1829"/>
                      </a:cubicBezTo>
                      <a:cubicBezTo>
                        <a:pt x="2176" y="1947"/>
                        <a:pt x="3111" y="3096"/>
                        <a:pt x="3250" y="3165"/>
                      </a:cubicBezTo>
                      <a:cubicBezTo>
                        <a:pt x="3387" y="3235"/>
                        <a:pt x="2985" y="3467"/>
                        <a:pt x="2753" y="3506"/>
                      </a:cubicBezTo>
                      <a:cubicBezTo>
                        <a:pt x="2520" y="3545"/>
                        <a:pt x="3532" y="3722"/>
                        <a:pt x="3774" y="3758"/>
                      </a:cubicBezTo>
                      <a:cubicBezTo>
                        <a:pt x="4016" y="3795"/>
                        <a:pt x="5641" y="4510"/>
                        <a:pt x="6124" y="4650"/>
                      </a:cubicBezTo>
                      <a:cubicBezTo>
                        <a:pt x="6199" y="4672"/>
                        <a:pt x="6265" y="4681"/>
                        <a:pt x="6323" y="4681"/>
                      </a:cubicBezTo>
                      <a:cubicBezTo>
                        <a:pt x="6643" y="4681"/>
                        <a:pt x="6735" y="4396"/>
                        <a:pt x="6749" y="4265"/>
                      </a:cubicBezTo>
                      <a:cubicBezTo>
                        <a:pt x="6768" y="4109"/>
                        <a:pt x="6716" y="3895"/>
                        <a:pt x="6580" y="3685"/>
                      </a:cubicBezTo>
                      <a:cubicBezTo>
                        <a:pt x="6442" y="3477"/>
                        <a:pt x="6041" y="2890"/>
                        <a:pt x="4876" y="2080"/>
                      </a:cubicBezTo>
                      <a:cubicBezTo>
                        <a:pt x="4633" y="1911"/>
                        <a:pt x="4102" y="1492"/>
                        <a:pt x="3860" y="1491"/>
                      </a:cubicBezTo>
                      <a:lnTo>
                        <a:pt x="3860" y="1491"/>
                      </a:lnTo>
                      <a:cubicBezTo>
                        <a:pt x="3860" y="1491"/>
                        <a:pt x="3932" y="1736"/>
                        <a:pt x="3814" y="1777"/>
                      </a:cubicBezTo>
                      <a:cubicBezTo>
                        <a:pt x="3805" y="1780"/>
                        <a:pt x="3786" y="1782"/>
                        <a:pt x="3758" y="1782"/>
                      </a:cubicBezTo>
                      <a:cubicBezTo>
                        <a:pt x="3417" y="1782"/>
                        <a:pt x="1784" y="1567"/>
                        <a:pt x="1647" y="1466"/>
                      </a:cubicBezTo>
                      <a:cubicBezTo>
                        <a:pt x="1499" y="1359"/>
                        <a:pt x="1002" y="36"/>
                        <a:pt x="934" y="1"/>
                      </a:cubicBezTo>
                      <a:cubicBezTo>
                        <a:pt x="933" y="1"/>
                        <a:pt x="932" y="1"/>
                        <a:pt x="93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43"/>
                <p:cNvSpPr/>
                <p:nvPr/>
              </p:nvSpPr>
              <p:spPr>
                <a:xfrm>
                  <a:off x="5406287" y="1567713"/>
                  <a:ext cx="166200" cy="66625"/>
                </a:xfrm>
                <a:custGeom>
                  <a:avLst/>
                  <a:gdLst/>
                  <a:ahLst/>
                  <a:cxnLst/>
                  <a:rect l="l" t="t" r="r" b="b"/>
                  <a:pathLst>
                    <a:path w="6648" h="2665" extrusionOk="0">
                      <a:moveTo>
                        <a:pt x="4534" y="0"/>
                      </a:moveTo>
                      <a:cubicBezTo>
                        <a:pt x="4357" y="0"/>
                        <a:pt x="4163" y="6"/>
                        <a:pt x="3950" y="20"/>
                      </a:cubicBezTo>
                      <a:cubicBezTo>
                        <a:pt x="3689" y="36"/>
                        <a:pt x="3090" y="38"/>
                        <a:pt x="2921" y="169"/>
                      </a:cubicBezTo>
                      <a:cubicBezTo>
                        <a:pt x="2921" y="169"/>
                        <a:pt x="3105" y="301"/>
                        <a:pt x="3046" y="394"/>
                      </a:cubicBezTo>
                      <a:cubicBezTo>
                        <a:pt x="2987" y="486"/>
                        <a:pt x="1532" y="1366"/>
                        <a:pt x="1370" y="1372"/>
                      </a:cubicBezTo>
                      <a:cubicBezTo>
                        <a:pt x="1369" y="1372"/>
                        <a:pt x="1368" y="1372"/>
                        <a:pt x="1367" y="1372"/>
                      </a:cubicBezTo>
                      <a:cubicBezTo>
                        <a:pt x="1197" y="1372"/>
                        <a:pt x="158" y="748"/>
                        <a:pt x="70" y="748"/>
                      </a:cubicBezTo>
                      <a:cubicBezTo>
                        <a:pt x="69" y="748"/>
                        <a:pt x="68" y="748"/>
                        <a:pt x="67" y="748"/>
                      </a:cubicBezTo>
                      <a:cubicBezTo>
                        <a:pt x="0" y="761"/>
                        <a:pt x="795" y="1463"/>
                        <a:pt x="795" y="1463"/>
                      </a:cubicBezTo>
                      <a:cubicBezTo>
                        <a:pt x="910" y="1872"/>
                        <a:pt x="572" y="2366"/>
                        <a:pt x="541" y="2624"/>
                      </a:cubicBezTo>
                      <a:cubicBezTo>
                        <a:pt x="538" y="2652"/>
                        <a:pt x="543" y="2664"/>
                        <a:pt x="554" y="2664"/>
                      </a:cubicBezTo>
                      <a:cubicBezTo>
                        <a:pt x="647" y="2664"/>
                        <a:pt x="1203" y="1796"/>
                        <a:pt x="1580" y="1616"/>
                      </a:cubicBezTo>
                      <a:cubicBezTo>
                        <a:pt x="1693" y="1562"/>
                        <a:pt x="1866" y="1543"/>
                        <a:pt x="2063" y="1543"/>
                      </a:cubicBezTo>
                      <a:cubicBezTo>
                        <a:pt x="2570" y="1543"/>
                        <a:pt x="3229" y="1671"/>
                        <a:pt x="3393" y="1671"/>
                      </a:cubicBezTo>
                      <a:cubicBezTo>
                        <a:pt x="3404" y="1671"/>
                        <a:pt x="3413" y="1670"/>
                        <a:pt x="3419" y="1669"/>
                      </a:cubicBezTo>
                      <a:cubicBezTo>
                        <a:pt x="3424" y="1668"/>
                        <a:pt x="3428" y="1668"/>
                        <a:pt x="3432" y="1668"/>
                      </a:cubicBezTo>
                      <a:cubicBezTo>
                        <a:pt x="3543" y="1668"/>
                        <a:pt x="3397" y="2030"/>
                        <a:pt x="3262" y="2180"/>
                      </a:cubicBezTo>
                      <a:cubicBezTo>
                        <a:pt x="3241" y="2203"/>
                        <a:pt x="3241" y="2213"/>
                        <a:pt x="3257" y="2213"/>
                      </a:cubicBezTo>
                      <a:cubicBezTo>
                        <a:pt x="3346" y="2213"/>
                        <a:pt x="3951" y="1885"/>
                        <a:pt x="4110" y="1793"/>
                      </a:cubicBezTo>
                      <a:cubicBezTo>
                        <a:pt x="4298" y="1685"/>
                        <a:pt x="5821" y="1285"/>
                        <a:pt x="6234" y="1117"/>
                      </a:cubicBezTo>
                      <a:cubicBezTo>
                        <a:pt x="6647" y="950"/>
                        <a:pt x="6530" y="623"/>
                        <a:pt x="6457" y="505"/>
                      </a:cubicBezTo>
                      <a:cubicBezTo>
                        <a:pt x="6384" y="387"/>
                        <a:pt x="6229" y="266"/>
                        <a:pt x="6020" y="197"/>
                      </a:cubicBezTo>
                      <a:cubicBezTo>
                        <a:pt x="5845" y="139"/>
                        <a:pt x="5399" y="0"/>
                        <a:pt x="4534"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43"/>
                <p:cNvSpPr/>
                <p:nvPr/>
              </p:nvSpPr>
              <p:spPr>
                <a:xfrm>
                  <a:off x="4921975" y="573750"/>
                  <a:ext cx="76775" cy="94925"/>
                </a:xfrm>
                <a:custGeom>
                  <a:avLst/>
                  <a:gdLst/>
                  <a:ahLst/>
                  <a:cxnLst/>
                  <a:rect l="l" t="t" r="r" b="b"/>
                  <a:pathLst>
                    <a:path w="3071" h="3797" extrusionOk="0">
                      <a:moveTo>
                        <a:pt x="901" y="0"/>
                      </a:moveTo>
                      <a:cubicBezTo>
                        <a:pt x="823" y="0"/>
                        <a:pt x="611" y="594"/>
                        <a:pt x="611" y="594"/>
                      </a:cubicBezTo>
                      <a:cubicBezTo>
                        <a:pt x="589" y="611"/>
                        <a:pt x="547" y="616"/>
                        <a:pt x="496" y="616"/>
                      </a:cubicBezTo>
                      <a:cubicBezTo>
                        <a:pt x="419" y="616"/>
                        <a:pt x="321" y="604"/>
                        <a:pt x="238" y="604"/>
                      </a:cubicBezTo>
                      <a:cubicBezTo>
                        <a:pt x="165" y="604"/>
                        <a:pt x="104" y="613"/>
                        <a:pt x="77" y="647"/>
                      </a:cubicBezTo>
                      <a:cubicBezTo>
                        <a:pt x="1" y="743"/>
                        <a:pt x="361" y="742"/>
                        <a:pt x="729" y="906"/>
                      </a:cubicBezTo>
                      <a:cubicBezTo>
                        <a:pt x="1098" y="1069"/>
                        <a:pt x="1223" y="2055"/>
                        <a:pt x="1184" y="2122"/>
                      </a:cubicBezTo>
                      <a:cubicBezTo>
                        <a:pt x="1169" y="2150"/>
                        <a:pt x="1105" y="2157"/>
                        <a:pt x="1034" y="2157"/>
                      </a:cubicBezTo>
                      <a:cubicBezTo>
                        <a:pt x="949" y="2157"/>
                        <a:pt x="855" y="2147"/>
                        <a:pt x="820" y="2147"/>
                      </a:cubicBezTo>
                      <a:cubicBezTo>
                        <a:pt x="814" y="2147"/>
                        <a:pt x="810" y="2147"/>
                        <a:pt x="808" y="2148"/>
                      </a:cubicBezTo>
                      <a:cubicBezTo>
                        <a:pt x="784" y="2155"/>
                        <a:pt x="1046" y="2398"/>
                        <a:pt x="1302" y="2441"/>
                      </a:cubicBezTo>
                      <a:cubicBezTo>
                        <a:pt x="1558" y="2484"/>
                        <a:pt x="1598" y="2628"/>
                        <a:pt x="1598" y="2628"/>
                      </a:cubicBezTo>
                      <a:cubicBezTo>
                        <a:pt x="1816" y="3210"/>
                        <a:pt x="2768" y="3796"/>
                        <a:pt x="2928" y="3796"/>
                      </a:cubicBezTo>
                      <a:cubicBezTo>
                        <a:pt x="2931" y="3796"/>
                        <a:pt x="2933" y="3796"/>
                        <a:pt x="2935" y="3796"/>
                      </a:cubicBezTo>
                      <a:cubicBezTo>
                        <a:pt x="3070" y="3774"/>
                        <a:pt x="3018" y="3168"/>
                        <a:pt x="2928" y="2800"/>
                      </a:cubicBezTo>
                      <a:lnTo>
                        <a:pt x="2928" y="2801"/>
                      </a:lnTo>
                      <a:cubicBezTo>
                        <a:pt x="2881" y="2611"/>
                        <a:pt x="2659" y="2306"/>
                        <a:pt x="2407" y="2026"/>
                      </a:cubicBezTo>
                      <a:cubicBezTo>
                        <a:pt x="2397" y="1894"/>
                        <a:pt x="2373" y="1728"/>
                        <a:pt x="2346" y="1683"/>
                      </a:cubicBezTo>
                      <a:cubicBezTo>
                        <a:pt x="2341" y="1675"/>
                        <a:pt x="2334" y="1671"/>
                        <a:pt x="2326" y="1671"/>
                      </a:cubicBezTo>
                      <a:cubicBezTo>
                        <a:pt x="2293" y="1671"/>
                        <a:pt x="2238" y="1731"/>
                        <a:pt x="2187" y="1795"/>
                      </a:cubicBezTo>
                      <a:cubicBezTo>
                        <a:pt x="2024" y="1630"/>
                        <a:pt x="1864" y="1491"/>
                        <a:pt x="1748" y="1415"/>
                      </a:cubicBezTo>
                      <a:cubicBezTo>
                        <a:pt x="1400" y="1184"/>
                        <a:pt x="1181" y="1137"/>
                        <a:pt x="1005" y="847"/>
                      </a:cubicBezTo>
                      <a:cubicBezTo>
                        <a:pt x="829" y="556"/>
                        <a:pt x="979" y="52"/>
                        <a:pt x="910" y="3"/>
                      </a:cubicBezTo>
                      <a:cubicBezTo>
                        <a:pt x="907" y="1"/>
                        <a:pt x="904" y="0"/>
                        <a:pt x="901"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43"/>
                <p:cNvSpPr/>
                <p:nvPr/>
              </p:nvSpPr>
              <p:spPr>
                <a:xfrm>
                  <a:off x="5250250" y="582425"/>
                  <a:ext cx="49975" cy="105000"/>
                </a:xfrm>
                <a:custGeom>
                  <a:avLst/>
                  <a:gdLst/>
                  <a:ahLst/>
                  <a:cxnLst/>
                  <a:rect l="l" t="t" r="r" b="b"/>
                  <a:pathLst>
                    <a:path w="1999" h="4200" extrusionOk="0">
                      <a:moveTo>
                        <a:pt x="979" y="0"/>
                      </a:moveTo>
                      <a:cubicBezTo>
                        <a:pt x="857" y="0"/>
                        <a:pt x="1075" y="285"/>
                        <a:pt x="1171" y="675"/>
                      </a:cubicBezTo>
                      <a:cubicBezTo>
                        <a:pt x="1266" y="1066"/>
                        <a:pt x="560" y="1766"/>
                        <a:pt x="485" y="1777"/>
                      </a:cubicBezTo>
                      <a:cubicBezTo>
                        <a:pt x="483" y="1777"/>
                        <a:pt x="482" y="1777"/>
                        <a:pt x="480" y="1777"/>
                      </a:cubicBezTo>
                      <a:cubicBezTo>
                        <a:pt x="403" y="1777"/>
                        <a:pt x="256" y="1508"/>
                        <a:pt x="236" y="1495"/>
                      </a:cubicBezTo>
                      <a:cubicBezTo>
                        <a:pt x="235" y="1495"/>
                        <a:pt x="235" y="1494"/>
                        <a:pt x="234" y="1494"/>
                      </a:cubicBezTo>
                      <a:lnTo>
                        <a:pt x="234" y="1494"/>
                      </a:lnTo>
                      <a:cubicBezTo>
                        <a:pt x="212" y="1494"/>
                        <a:pt x="184" y="1840"/>
                        <a:pt x="304" y="2066"/>
                      </a:cubicBezTo>
                      <a:cubicBezTo>
                        <a:pt x="425" y="2295"/>
                        <a:pt x="335" y="2415"/>
                        <a:pt x="335" y="2415"/>
                      </a:cubicBezTo>
                      <a:cubicBezTo>
                        <a:pt x="0" y="2950"/>
                        <a:pt x="127" y="4093"/>
                        <a:pt x="226" y="4186"/>
                      </a:cubicBezTo>
                      <a:cubicBezTo>
                        <a:pt x="235" y="4195"/>
                        <a:pt x="249" y="4199"/>
                        <a:pt x="265" y="4199"/>
                      </a:cubicBezTo>
                      <a:cubicBezTo>
                        <a:pt x="411" y="4199"/>
                        <a:pt x="797" y="3840"/>
                        <a:pt x="1010" y="3574"/>
                      </a:cubicBezTo>
                      <a:cubicBezTo>
                        <a:pt x="1132" y="3420"/>
                        <a:pt x="1237" y="3059"/>
                        <a:pt x="1306" y="2687"/>
                      </a:cubicBezTo>
                      <a:cubicBezTo>
                        <a:pt x="1405" y="2599"/>
                        <a:pt x="1521" y="2479"/>
                        <a:pt x="1540" y="2431"/>
                      </a:cubicBezTo>
                      <a:cubicBezTo>
                        <a:pt x="1558" y="2385"/>
                        <a:pt x="1458" y="2374"/>
                        <a:pt x="1356" y="2373"/>
                      </a:cubicBezTo>
                      <a:cubicBezTo>
                        <a:pt x="1386" y="2142"/>
                        <a:pt x="1398" y="1931"/>
                        <a:pt x="1388" y="1792"/>
                      </a:cubicBezTo>
                      <a:cubicBezTo>
                        <a:pt x="1359" y="1376"/>
                        <a:pt x="1262" y="1174"/>
                        <a:pt x="1386" y="858"/>
                      </a:cubicBezTo>
                      <a:cubicBezTo>
                        <a:pt x="1509" y="541"/>
                        <a:pt x="1999" y="353"/>
                        <a:pt x="1996" y="268"/>
                      </a:cubicBezTo>
                      <a:cubicBezTo>
                        <a:pt x="1996" y="253"/>
                        <a:pt x="1977" y="247"/>
                        <a:pt x="1945" y="247"/>
                      </a:cubicBezTo>
                      <a:cubicBezTo>
                        <a:pt x="1792" y="247"/>
                        <a:pt x="1346" y="392"/>
                        <a:pt x="1346" y="392"/>
                      </a:cubicBezTo>
                      <a:cubicBezTo>
                        <a:pt x="1242" y="363"/>
                        <a:pt x="1104" y="3"/>
                        <a:pt x="980" y="0"/>
                      </a:cubicBezTo>
                      <a:cubicBezTo>
                        <a:pt x="980" y="0"/>
                        <a:pt x="979" y="0"/>
                        <a:pt x="979"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43"/>
                <p:cNvSpPr/>
                <p:nvPr/>
              </p:nvSpPr>
              <p:spPr>
                <a:xfrm>
                  <a:off x="5043975" y="1067525"/>
                  <a:ext cx="106850" cy="47550"/>
                </a:xfrm>
                <a:custGeom>
                  <a:avLst/>
                  <a:gdLst/>
                  <a:ahLst/>
                  <a:cxnLst/>
                  <a:rect l="l" t="t" r="r" b="b"/>
                  <a:pathLst>
                    <a:path w="4274" h="1902" extrusionOk="0">
                      <a:moveTo>
                        <a:pt x="275" y="0"/>
                      </a:moveTo>
                      <a:cubicBezTo>
                        <a:pt x="275" y="0"/>
                        <a:pt x="275" y="0"/>
                        <a:pt x="274" y="0"/>
                      </a:cubicBezTo>
                      <a:cubicBezTo>
                        <a:pt x="189" y="1"/>
                        <a:pt x="393" y="651"/>
                        <a:pt x="393" y="651"/>
                      </a:cubicBezTo>
                      <a:cubicBezTo>
                        <a:pt x="365" y="754"/>
                        <a:pt x="3" y="892"/>
                        <a:pt x="1" y="1016"/>
                      </a:cubicBezTo>
                      <a:cubicBezTo>
                        <a:pt x="0" y="1042"/>
                        <a:pt x="13" y="1053"/>
                        <a:pt x="36" y="1053"/>
                      </a:cubicBezTo>
                      <a:cubicBezTo>
                        <a:pt x="124" y="1053"/>
                        <a:pt x="367" y="902"/>
                        <a:pt x="676" y="829"/>
                      </a:cubicBezTo>
                      <a:cubicBezTo>
                        <a:pt x="700" y="823"/>
                        <a:pt x="725" y="820"/>
                        <a:pt x="751" y="820"/>
                      </a:cubicBezTo>
                      <a:cubicBezTo>
                        <a:pt x="1150" y="820"/>
                        <a:pt x="1763" y="1452"/>
                        <a:pt x="1774" y="1523"/>
                      </a:cubicBezTo>
                      <a:cubicBezTo>
                        <a:pt x="1784" y="1599"/>
                        <a:pt x="1503" y="1750"/>
                        <a:pt x="1489" y="1771"/>
                      </a:cubicBezTo>
                      <a:cubicBezTo>
                        <a:pt x="1483" y="1780"/>
                        <a:pt x="1549" y="1792"/>
                        <a:pt x="1645" y="1792"/>
                      </a:cubicBezTo>
                      <a:cubicBezTo>
                        <a:pt x="1765" y="1792"/>
                        <a:pt x="1932" y="1773"/>
                        <a:pt x="2060" y="1706"/>
                      </a:cubicBezTo>
                      <a:cubicBezTo>
                        <a:pt x="2152" y="1659"/>
                        <a:pt x="2226" y="1644"/>
                        <a:pt x="2282" y="1644"/>
                      </a:cubicBezTo>
                      <a:cubicBezTo>
                        <a:pt x="2366" y="1644"/>
                        <a:pt x="2409" y="1677"/>
                        <a:pt x="2409" y="1677"/>
                      </a:cubicBezTo>
                      <a:cubicBezTo>
                        <a:pt x="2678" y="1847"/>
                        <a:pt x="3100" y="1902"/>
                        <a:pt x="3466" y="1902"/>
                      </a:cubicBezTo>
                      <a:cubicBezTo>
                        <a:pt x="3827" y="1902"/>
                        <a:pt x="4133" y="1848"/>
                        <a:pt x="4180" y="1799"/>
                      </a:cubicBezTo>
                      <a:cubicBezTo>
                        <a:pt x="4274" y="1700"/>
                        <a:pt x="3867" y="1248"/>
                        <a:pt x="3573" y="1011"/>
                      </a:cubicBezTo>
                      <a:cubicBezTo>
                        <a:pt x="3421" y="888"/>
                        <a:pt x="3060" y="779"/>
                        <a:pt x="2690" y="708"/>
                      </a:cubicBezTo>
                      <a:cubicBezTo>
                        <a:pt x="2601" y="608"/>
                        <a:pt x="2482" y="490"/>
                        <a:pt x="2435" y="472"/>
                      </a:cubicBezTo>
                      <a:cubicBezTo>
                        <a:pt x="2431" y="470"/>
                        <a:pt x="2428" y="470"/>
                        <a:pt x="2424" y="470"/>
                      </a:cubicBezTo>
                      <a:cubicBezTo>
                        <a:pt x="2387" y="470"/>
                        <a:pt x="2378" y="563"/>
                        <a:pt x="2376" y="656"/>
                      </a:cubicBezTo>
                      <a:cubicBezTo>
                        <a:pt x="2193" y="631"/>
                        <a:pt x="2022" y="616"/>
                        <a:pt x="1890" y="616"/>
                      </a:cubicBezTo>
                      <a:cubicBezTo>
                        <a:pt x="1855" y="616"/>
                        <a:pt x="1824" y="617"/>
                        <a:pt x="1795" y="619"/>
                      </a:cubicBezTo>
                      <a:cubicBezTo>
                        <a:pt x="1536" y="635"/>
                        <a:pt x="1359" y="679"/>
                        <a:pt x="1187" y="679"/>
                      </a:cubicBezTo>
                      <a:cubicBezTo>
                        <a:pt x="1082" y="679"/>
                        <a:pt x="979" y="663"/>
                        <a:pt x="860" y="616"/>
                      </a:cubicBezTo>
                      <a:cubicBezTo>
                        <a:pt x="545" y="490"/>
                        <a:pt x="361" y="0"/>
                        <a:pt x="27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43"/>
                <p:cNvSpPr/>
                <p:nvPr/>
              </p:nvSpPr>
              <p:spPr>
                <a:xfrm>
                  <a:off x="4698350" y="1109175"/>
                  <a:ext cx="108675" cy="38850"/>
                </a:xfrm>
                <a:custGeom>
                  <a:avLst/>
                  <a:gdLst/>
                  <a:ahLst/>
                  <a:cxnLst/>
                  <a:rect l="l" t="t" r="r" b="b"/>
                  <a:pathLst>
                    <a:path w="4347" h="1554" extrusionOk="0">
                      <a:moveTo>
                        <a:pt x="127" y="0"/>
                      </a:moveTo>
                      <a:cubicBezTo>
                        <a:pt x="125" y="0"/>
                        <a:pt x="123" y="1"/>
                        <a:pt x="122" y="1"/>
                      </a:cubicBezTo>
                      <a:cubicBezTo>
                        <a:pt x="37" y="17"/>
                        <a:pt x="347" y="622"/>
                        <a:pt x="347" y="622"/>
                      </a:cubicBezTo>
                      <a:cubicBezTo>
                        <a:pt x="335" y="730"/>
                        <a:pt x="0" y="925"/>
                        <a:pt x="19" y="1047"/>
                      </a:cubicBezTo>
                      <a:cubicBezTo>
                        <a:pt x="22" y="1069"/>
                        <a:pt x="33" y="1079"/>
                        <a:pt x="50" y="1079"/>
                      </a:cubicBezTo>
                      <a:cubicBezTo>
                        <a:pt x="129" y="1079"/>
                        <a:pt x="349" y="879"/>
                        <a:pt x="654" y="751"/>
                      </a:cubicBezTo>
                      <a:cubicBezTo>
                        <a:pt x="697" y="733"/>
                        <a:pt x="747" y="725"/>
                        <a:pt x="800" y="725"/>
                      </a:cubicBezTo>
                      <a:cubicBezTo>
                        <a:pt x="1202" y="725"/>
                        <a:pt x="1831" y="1191"/>
                        <a:pt x="1852" y="1255"/>
                      </a:cubicBezTo>
                      <a:cubicBezTo>
                        <a:pt x="1875" y="1328"/>
                        <a:pt x="1621" y="1523"/>
                        <a:pt x="1611" y="1546"/>
                      </a:cubicBezTo>
                      <a:cubicBezTo>
                        <a:pt x="1609" y="1551"/>
                        <a:pt x="1622" y="1554"/>
                        <a:pt x="1647" y="1554"/>
                      </a:cubicBezTo>
                      <a:cubicBezTo>
                        <a:pt x="1741" y="1554"/>
                        <a:pt x="2000" y="1513"/>
                        <a:pt x="2165" y="1389"/>
                      </a:cubicBezTo>
                      <a:cubicBezTo>
                        <a:pt x="2274" y="1306"/>
                        <a:pt x="2362" y="1287"/>
                        <a:pt x="2421" y="1287"/>
                      </a:cubicBezTo>
                      <a:cubicBezTo>
                        <a:pt x="2474" y="1287"/>
                        <a:pt x="2504" y="1302"/>
                        <a:pt x="2504" y="1302"/>
                      </a:cubicBezTo>
                      <a:cubicBezTo>
                        <a:pt x="2664" y="1370"/>
                        <a:pt x="2863" y="1395"/>
                        <a:pt x="3069" y="1395"/>
                      </a:cubicBezTo>
                      <a:cubicBezTo>
                        <a:pt x="3616" y="1395"/>
                        <a:pt x="4214" y="1213"/>
                        <a:pt x="4270" y="1131"/>
                      </a:cubicBezTo>
                      <a:cubicBezTo>
                        <a:pt x="4347" y="1017"/>
                        <a:pt x="3871" y="640"/>
                        <a:pt x="3542" y="454"/>
                      </a:cubicBezTo>
                      <a:cubicBezTo>
                        <a:pt x="3371" y="357"/>
                        <a:pt x="2997" y="310"/>
                        <a:pt x="2621" y="301"/>
                      </a:cubicBezTo>
                      <a:cubicBezTo>
                        <a:pt x="2518" y="218"/>
                        <a:pt x="2380" y="121"/>
                        <a:pt x="2331" y="110"/>
                      </a:cubicBezTo>
                      <a:cubicBezTo>
                        <a:pt x="2328" y="109"/>
                        <a:pt x="2326" y="109"/>
                        <a:pt x="2324" y="109"/>
                      </a:cubicBezTo>
                      <a:cubicBezTo>
                        <a:pt x="2282" y="109"/>
                        <a:pt x="2288" y="205"/>
                        <a:pt x="2302" y="301"/>
                      </a:cubicBezTo>
                      <a:cubicBezTo>
                        <a:pt x="2069" y="308"/>
                        <a:pt x="1859" y="328"/>
                        <a:pt x="1724" y="360"/>
                      </a:cubicBezTo>
                      <a:cubicBezTo>
                        <a:pt x="1400" y="436"/>
                        <a:pt x="1218" y="531"/>
                        <a:pt x="990" y="531"/>
                      </a:cubicBezTo>
                      <a:cubicBezTo>
                        <a:pt x="931" y="531"/>
                        <a:pt x="869" y="525"/>
                        <a:pt x="800" y="510"/>
                      </a:cubicBezTo>
                      <a:cubicBezTo>
                        <a:pt x="475" y="441"/>
                        <a:pt x="216" y="0"/>
                        <a:pt x="12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43"/>
                <p:cNvSpPr/>
                <p:nvPr/>
              </p:nvSpPr>
              <p:spPr>
                <a:xfrm>
                  <a:off x="4927850" y="1026925"/>
                  <a:ext cx="81850" cy="36450"/>
                </a:xfrm>
                <a:custGeom>
                  <a:avLst/>
                  <a:gdLst/>
                  <a:ahLst/>
                  <a:cxnLst/>
                  <a:rect l="l" t="t" r="r" b="b"/>
                  <a:pathLst>
                    <a:path w="3274" h="1458" extrusionOk="0">
                      <a:moveTo>
                        <a:pt x="212" y="1"/>
                      </a:moveTo>
                      <a:cubicBezTo>
                        <a:pt x="212" y="1"/>
                        <a:pt x="212" y="1"/>
                        <a:pt x="211" y="1"/>
                      </a:cubicBezTo>
                      <a:cubicBezTo>
                        <a:pt x="146" y="2"/>
                        <a:pt x="303" y="500"/>
                        <a:pt x="303" y="500"/>
                      </a:cubicBezTo>
                      <a:cubicBezTo>
                        <a:pt x="281" y="579"/>
                        <a:pt x="3" y="684"/>
                        <a:pt x="1" y="778"/>
                      </a:cubicBezTo>
                      <a:cubicBezTo>
                        <a:pt x="1" y="799"/>
                        <a:pt x="10" y="807"/>
                        <a:pt x="29" y="807"/>
                      </a:cubicBezTo>
                      <a:cubicBezTo>
                        <a:pt x="96" y="807"/>
                        <a:pt x="283" y="692"/>
                        <a:pt x="519" y="636"/>
                      </a:cubicBezTo>
                      <a:cubicBezTo>
                        <a:pt x="537" y="632"/>
                        <a:pt x="556" y="629"/>
                        <a:pt x="577" y="629"/>
                      </a:cubicBezTo>
                      <a:cubicBezTo>
                        <a:pt x="883" y="629"/>
                        <a:pt x="1351" y="1113"/>
                        <a:pt x="1359" y="1167"/>
                      </a:cubicBezTo>
                      <a:cubicBezTo>
                        <a:pt x="1368" y="1225"/>
                        <a:pt x="1153" y="1341"/>
                        <a:pt x="1141" y="1357"/>
                      </a:cubicBezTo>
                      <a:cubicBezTo>
                        <a:pt x="1136" y="1364"/>
                        <a:pt x="1188" y="1373"/>
                        <a:pt x="1262" y="1373"/>
                      </a:cubicBezTo>
                      <a:cubicBezTo>
                        <a:pt x="1354" y="1373"/>
                        <a:pt x="1481"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8" y="775"/>
                      </a:cubicBezTo>
                      <a:cubicBezTo>
                        <a:pt x="2621" y="681"/>
                        <a:pt x="2344" y="598"/>
                        <a:pt x="2060" y="543"/>
                      </a:cubicBezTo>
                      <a:cubicBezTo>
                        <a:pt x="1993" y="468"/>
                        <a:pt x="1902" y="377"/>
                        <a:pt x="1866" y="362"/>
                      </a:cubicBezTo>
                      <a:cubicBezTo>
                        <a:pt x="1863" y="361"/>
                        <a:pt x="1860" y="361"/>
                        <a:pt x="1858" y="361"/>
                      </a:cubicBezTo>
                      <a:cubicBezTo>
                        <a:pt x="1829" y="361"/>
                        <a:pt x="1822" y="432"/>
                        <a:pt x="1820" y="503"/>
                      </a:cubicBezTo>
                      <a:cubicBezTo>
                        <a:pt x="1680" y="484"/>
                        <a:pt x="1549" y="473"/>
                        <a:pt x="1448" y="473"/>
                      </a:cubicBezTo>
                      <a:cubicBezTo>
                        <a:pt x="1422" y="473"/>
                        <a:pt x="1397" y="473"/>
                        <a:pt x="1375" y="475"/>
                      </a:cubicBezTo>
                      <a:cubicBezTo>
                        <a:pt x="1178" y="488"/>
                        <a:pt x="1043" y="521"/>
                        <a:pt x="911" y="521"/>
                      </a:cubicBezTo>
                      <a:cubicBezTo>
                        <a:pt x="831" y="521"/>
                        <a:pt x="752" y="509"/>
                        <a:pt x="660" y="473"/>
                      </a:cubicBezTo>
                      <a:cubicBezTo>
                        <a:pt x="419" y="376"/>
                        <a:pt x="278"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43"/>
                <p:cNvSpPr/>
                <p:nvPr/>
              </p:nvSpPr>
              <p:spPr>
                <a:xfrm>
                  <a:off x="4699450" y="1005625"/>
                  <a:ext cx="81850" cy="36450"/>
                </a:xfrm>
                <a:custGeom>
                  <a:avLst/>
                  <a:gdLst/>
                  <a:ahLst/>
                  <a:cxnLst/>
                  <a:rect l="l" t="t" r="r" b="b"/>
                  <a:pathLst>
                    <a:path w="3274" h="1458" extrusionOk="0">
                      <a:moveTo>
                        <a:pt x="212" y="1"/>
                      </a:moveTo>
                      <a:cubicBezTo>
                        <a:pt x="212" y="1"/>
                        <a:pt x="211" y="1"/>
                        <a:pt x="211" y="1"/>
                      </a:cubicBezTo>
                      <a:cubicBezTo>
                        <a:pt x="145" y="2"/>
                        <a:pt x="302" y="500"/>
                        <a:pt x="302" y="500"/>
                      </a:cubicBezTo>
                      <a:cubicBezTo>
                        <a:pt x="279" y="579"/>
                        <a:pt x="3" y="683"/>
                        <a:pt x="1" y="778"/>
                      </a:cubicBezTo>
                      <a:cubicBezTo>
                        <a:pt x="1" y="798"/>
                        <a:pt x="10" y="807"/>
                        <a:pt x="28" y="807"/>
                      </a:cubicBezTo>
                      <a:cubicBezTo>
                        <a:pt x="95" y="807"/>
                        <a:pt x="281" y="691"/>
                        <a:pt x="518" y="635"/>
                      </a:cubicBezTo>
                      <a:cubicBezTo>
                        <a:pt x="537" y="631"/>
                        <a:pt x="556" y="629"/>
                        <a:pt x="575" y="629"/>
                      </a:cubicBezTo>
                      <a:cubicBezTo>
                        <a:pt x="881" y="629"/>
                        <a:pt x="1351" y="1113"/>
                        <a:pt x="1359" y="1167"/>
                      </a:cubicBezTo>
                      <a:cubicBezTo>
                        <a:pt x="1367" y="1225"/>
                        <a:pt x="1151" y="1341"/>
                        <a:pt x="1141" y="1357"/>
                      </a:cubicBezTo>
                      <a:cubicBezTo>
                        <a:pt x="1136" y="1364"/>
                        <a:pt x="1187" y="1373"/>
                        <a:pt x="1261" y="1373"/>
                      </a:cubicBezTo>
                      <a:cubicBezTo>
                        <a:pt x="1353" y="1373"/>
                        <a:pt x="1480" y="1359"/>
                        <a:pt x="1578" y="1307"/>
                      </a:cubicBezTo>
                      <a:cubicBezTo>
                        <a:pt x="1649" y="1271"/>
                        <a:pt x="1706" y="1260"/>
                        <a:pt x="1748" y="1260"/>
                      </a:cubicBezTo>
                      <a:cubicBezTo>
                        <a:pt x="1813" y="1260"/>
                        <a:pt x="1846" y="1285"/>
                        <a:pt x="1846" y="1285"/>
                      </a:cubicBezTo>
                      <a:cubicBezTo>
                        <a:pt x="2052" y="1415"/>
                        <a:pt x="2376" y="1457"/>
                        <a:pt x="2656" y="1457"/>
                      </a:cubicBezTo>
                      <a:cubicBezTo>
                        <a:pt x="2932" y="1457"/>
                        <a:pt x="3166" y="1416"/>
                        <a:pt x="3202" y="1379"/>
                      </a:cubicBezTo>
                      <a:cubicBezTo>
                        <a:pt x="3274" y="1303"/>
                        <a:pt x="2962" y="957"/>
                        <a:pt x="2737" y="775"/>
                      </a:cubicBezTo>
                      <a:lnTo>
                        <a:pt x="2736" y="775"/>
                      </a:lnTo>
                      <a:cubicBezTo>
                        <a:pt x="2620" y="681"/>
                        <a:pt x="2344" y="598"/>
                        <a:pt x="2060" y="543"/>
                      </a:cubicBezTo>
                      <a:cubicBezTo>
                        <a:pt x="1993" y="466"/>
                        <a:pt x="1902" y="377"/>
                        <a:pt x="1866" y="362"/>
                      </a:cubicBezTo>
                      <a:cubicBezTo>
                        <a:pt x="1863" y="361"/>
                        <a:pt x="1860" y="361"/>
                        <a:pt x="1857" y="361"/>
                      </a:cubicBezTo>
                      <a:cubicBezTo>
                        <a:pt x="1828" y="361"/>
                        <a:pt x="1821" y="432"/>
                        <a:pt x="1820" y="504"/>
                      </a:cubicBezTo>
                      <a:cubicBezTo>
                        <a:pt x="1679" y="484"/>
                        <a:pt x="1549" y="473"/>
                        <a:pt x="1448" y="473"/>
                      </a:cubicBezTo>
                      <a:cubicBezTo>
                        <a:pt x="1421" y="473"/>
                        <a:pt x="1397" y="474"/>
                        <a:pt x="1375" y="475"/>
                      </a:cubicBezTo>
                      <a:cubicBezTo>
                        <a:pt x="1177" y="487"/>
                        <a:pt x="1042" y="520"/>
                        <a:pt x="911" y="520"/>
                      </a:cubicBezTo>
                      <a:cubicBezTo>
                        <a:pt x="830" y="520"/>
                        <a:pt x="751" y="508"/>
                        <a:pt x="660" y="471"/>
                      </a:cubicBezTo>
                      <a:cubicBezTo>
                        <a:pt x="419" y="376"/>
                        <a:pt x="277" y="1"/>
                        <a:pt x="212"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43"/>
                <p:cNvSpPr/>
                <p:nvPr/>
              </p:nvSpPr>
              <p:spPr>
                <a:xfrm>
                  <a:off x="5046975" y="532325"/>
                  <a:ext cx="54075" cy="106000"/>
                </a:xfrm>
                <a:custGeom>
                  <a:avLst/>
                  <a:gdLst/>
                  <a:ahLst/>
                  <a:cxnLst/>
                  <a:rect l="l" t="t" r="r" b="b"/>
                  <a:pathLst>
                    <a:path w="2163" h="4240" extrusionOk="0">
                      <a:moveTo>
                        <a:pt x="1081" y="1"/>
                      </a:moveTo>
                      <a:cubicBezTo>
                        <a:pt x="995" y="1"/>
                        <a:pt x="629" y="476"/>
                        <a:pt x="629" y="476"/>
                      </a:cubicBezTo>
                      <a:cubicBezTo>
                        <a:pt x="621" y="479"/>
                        <a:pt x="612" y="480"/>
                        <a:pt x="602" y="480"/>
                      </a:cubicBezTo>
                      <a:cubicBezTo>
                        <a:pt x="497" y="480"/>
                        <a:pt x="279" y="348"/>
                        <a:pt x="158" y="348"/>
                      </a:cubicBezTo>
                      <a:cubicBezTo>
                        <a:pt x="137" y="348"/>
                        <a:pt x="119" y="352"/>
                        <a:pt x="105" y="361"/>
                      </a:cubicBezTo>
                      <a:cubicBezTo>
                        <a:pt x="1" y="430"/>
                        <a:pt x="344" y="541"/>
                        <a:pt x="643" y="809"/>
                      </a:cubicBezTo>
                      <a:cubicBezTo>
                        <a:pt x="943" y="1078"/>
                        <a:pt x="756" y="2055"/>
                        <a:pt x="700" y="2107"/>
                      </a:cubicBezTo>
                      <a:cubicBezTo>
                        <a:pt x="692" y="2115"/>
                        <a:pt x="678" y="2118"/>
                        <a:pt x="661" y="2118"/>
                      </a:cubicBezTo>
                      <a:cubicBezTo>
                        <a:pt x="564" y="2118"/>
                        <a:pt x="356" y="2014"/>
                        <a:pt x="335" y="2014"/>
                      </a:cubicBezTo>
                      <a:lnTo>
                        <a:pt x="335" y="2014"/>
                      </a:lnTo>
                      <a:cubicBezTo>
                        <a:pt x="309" y="2014"/>
                        <a:pt x="484" y="2326"/>
                        <a:pt x="714" y="2446"/>
                      </a:cubicBezTo>
                      <a:cubicBezTo>
                        <a:pt x="944" y="2568"/>
                        <a:pt x="937" y="2716"/>
                        <a:pt x="937" y="2716"/>
                      </a:cubicBezTo>
                      <a:cubicBezTo>
                        <a:pt x="964" y="3348"/>
                        <a:pt x="1713" y="4218"/>
                        <a:pt x="1848" y="4239"/>
                      </a:cubicBezTo>
                      <a:cubicBezTo>
                        <a:pt x="1851" y="4240"/>
                        <a:pt x="1853" y="4240"/>
                        <a:pt x="1855" y="4240"/>
                      </a:cubicBezTo>
                      <a:cubicBezTo>
                        <a:pt x="1988" y="4240"/>
                        <a:pt x="2121" y="3662"/>
                        <a:pt x="2149" y="3292"/>
                      </a:cubicBezTo>
                      <a:cubicBezTo>
                        <a:pt x="2163" y="3096"/>
                        <a:pt x="2045" y="2739"/>
                        <a:pt x="1893" y="2393"/>
                      </a:cubicBezTo>
                      <a:cubicBezTo>
                        <a:pt x="1924" y="2264"/>
                        <a:pt x="1952" y="2100"/>
                        <a:pt x="1941" y="2049"/>
                      </a:cubicBezTo>
                      <a:cubicBezTo>
                        <a:pt x="1938" y="2035"/>
                        <a:pt x="1928" y="2029"/>
                        <a:pt x="1914" y="2029"/>
                      </a:cubicBezTo>
                      <a:cubicBezTo>
                        <a:pt x="1879" y="2029"/>
                        <a:pt x="1816" y="2065"/>
                        <a:pt x="1755" y="2106"/>
                      </a:cubicBezTo>
                      <a:cubicBezTo>
                        <a:pt x="1650" y="1899"/>
                        <a:pt x="1541" y="1717"/>
                        <a:pt x="1455" y="1608"/>
                      </a:cubicBezTo>
                      <a:cubicBezTo>
                        <a:pt x="1195" y="1281"/>
                        <a:pt x="1001" y="1170"/>
                        <a:pt x="925" y="839"/>
                      </a:cubicBezTo>
                      <a:cubicBezTo>
                        <a:pt x="847" y="508"/>
                        <a:pt x="1145" y="75"/>
                        <a:pt x="1094" y="7"/>
                      </a:cubicBezTo>
                      <a:cubicBezTo>
                        <a:pt x="1091" y="3"/>
                        <a:pt x="1087" y="1"/>
                        <a:pt x="1081"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43"/>
                <p:cNvSpPr/>
                <p:nvPr/>
              </p:nvSpPr>
              <p:spPr>
                <a:xfrm>
                  <a:off x="5078800" y="753625"/>
                  <a:ext cx="57775" cy="71400"/>
                </a:xfrm>
                <a:custGeom>
                  <a:avLst/>
                  <a:gdLst/>
                  <a:ahLst/>
                  <a:cxnLst/>
                  <a:rect l="l" t="t" r="r" b="b"/>
                  <a:pathLst>
                    <a:path w="2311" h="2856" extrusionOk="0">
                      <a:moveTo>
                        <a:pt x="678" y="0"/>
                      </a:moveTo>
                      <a:cubicBezTo>
                        <a:pt x="619" y="0"/>
                        <a:pt x="460" y="447"/>
                        <a:pt x="460" y="447"/>
                      </a:cubicBezTo>
                      <a:cubicBezTo>
                        <a:pt x="443" y="459"/>
                        <a:pt x="412" y="463"/>
                        <a:pt x="374" y="463"/>
                      </a:cubicBezTo>
                      <a:cubicBezTo>
                        <a:pt x="317" y="463"/>
                        <a:pt x="243" y="455"/>
                        <a:pt x="181" y="455"/>
                      </a:cubicBezTo>
                      <a:cubicBezTo>
                        <a:pt x="126" y="455"/>
                        <a:pt x="79" y="461"/>
                        <a:pt x="59" y="487"/>
                      </a:cubicBezTo>
                      <a:cubicBezTo>
                        <a:pt x="1" y="560"/>
                        <a:pt x="272" y="558"/>
                        <a:pt x="549" y="681"/>
                      </a:cubicBezTo>
                      <a:cubicBezTo>
                        <a:pt x="825" y="805"/>
                        <a:pt x="920" y="1547"/>
                        <a:pt x="892" y="1597"/>
                      </a:cubicBezTo>
                      <a:cubicBezTo>
                        <a:pt x="881" y="1618"/>
                        <a:pt x="833" y="1623"/>
                        <a:pt x="780" y="1623"/>
                      </a:cubicBezTo>
                      <a:cubicBezTo>
                        <a:pt x="715" y="1623"/>
                        <a:pt x="643" y="1615"/>
                        <a:pt x="617" y="1615"/>
                      </a:cubicBezTo>
                      <a:cubicBezTo>
                        <a:pt x="613" y="1615"/>
                        <a:pt x="610" y="1615"/>
                        <a:pt x="609" y="1616"/>
                      </a:cubicBezTo>
                      <a:cubicBezTo>
                        <a:pt x="590" y="1622"/>
                        <a:pt x="787" y="1804"/>
                        <a:pt x="980" y="1838"/>
                      </a:cubicBezTo>
                      <a:cubicBezTo>
                        <a:pt x="1173" y="1870"/>
                        <a:pt x="1203" y="1977"/>
                        <a:pt x="1203" y="1977"/>
                      </a:cubicBezTo>
                      <a:cubicBezTo>
                        <a:pt x="1366" y="2415"/>
                        <a:pt x="2081" y="2856"/>
                        <a:pt x="2203" y="2856"/>
                      </a:cubicBezTo>
                      <a:cubicBezTo>
                        <a:pt x="2206" y="2856"/>
                        <a:pt x="2208" y="2856"/>
                        <a:pt x="2210" y="2855"/>
                      </a:cubicBezTo>
                      <a:cubicBezTo>
                        <a:pt x="2310" y="2839"/>
                        <a:pt x="2272" y="2384"/>
                        <a:pt x="2204" y="2107"/>
                      </a:cubicBezTo>
                      <a:cubicBezTo>
                        <a:pt x="2169" y="1965"/>
                        <a:pt x="2001" y="1736"/>
                        <a:pt x="1811" y="1524"/>
                      </a:cubicBezTo>
                      <a:cubicBezTo>
                        <a:pt x="1804" y="1425"/>
                        <a:pt x="1786" y="1300"/>
                        <a:pt x="1767" y="1267"/>
                      </a:cubicBezTo>
                      <a:cubicBezTo>
                        <a:pt x="1763" y="1260"/>
                        <a:pt x="1757" y="1257"/>
                        <a:pt x="1751" y="1257"/>
                      </a:cubicBezTo>
                      <a:cubicBezTo>
                        <a:pt x="1726" y="1257"/>
                        <a:pt x="1685" y="1302"/>
                        <a:pt x="1646" y="1351"/>
                      </a:cubicBezTo>
                      <a:cubicBezTo>
                        <a:pt x="1523" y="1227"/>
                        <a:pt x="1402" y="1122"/>
                        <a:pt x="1316" y="1065"/>
                      </a:cubicBezTo>
                      <a:cubicBezTo>
                        <a:pt x="1053" y="891"/>
                        <a:pt x="889" y="856"/>
                        <a:pt x="756" y="638"/>
                      </a:cubicBezTo>
                      <a:cubicBezTo>
                        <a:pt x="624" y="418"/>
                        <a:pt x="738" y="40"/>
                        <a:pt x="684" y="2"/>
                      </a:cubicBezTo>
                      <a:cubicBezTo>
                        <a:pt x="682" y="1"/>
                        <a:pt x="680" y="0"/>
                        <a:pt x="67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43"/>
                <p:cNvSpPr/>
                <p:nvPr/>
              </p:nvSpPr>
              <p:spPr>
                <a:xfrm>
                  <a:off x="5214848" y="1148023"/>
                  <a:ext cx="57775" cy="71450"/>
                </a:xfrm>
                <a:custGeom>
                  <a:avLst/>
                  <a:gdLst/>
                  <a:ahLst/>
                  <a:cxnLst/>
                  <a:rect l="l" t="t" r="r" b="b"/>
                  <a:pathLst>
                    <a:path w="2311" h="2858" extrusionOk="0">
                      <a:moveTo>
                        <a:pt x="678" y="1"/>
                      </a:moveTo>
                      <a:cubicBezTo>
                        <a:pt x="619" y="1"/>
                        <a:pt x="460" y="447"/>
                        <a:pt x="460" y="447"/>
                      </a:cubicBezTo>
                      <a:cubicBezTo>
                        <a:pt x="443" y="460"/>
                        <a:pt x="412" y="464"/>
                        <a:pt x="373" y="464"/>
                      </a:cubicBezTo>
                      <a:cubicBezTo>
                        <a:pt x="315" y="464"/>
                        <a:pt x="241" y="455"/>
                        <a:pt x="178" y="455"/>
                      </a:cubicBezTo>
                      <a:cubicBezTo>
                        <a:pt x="124" y="455"/>
                        <a:pt x="78" y="462"/>
                        <a:pt x="59" y="487"/>
                      </a:cubicBezTo>
                      <a:cubicBezTo>
                        <a:pt x="1" y="560"/>
                        <a:pt x="272" y="560"/>
                        <a:pt x="548" y="683"/>
                      </a:cubicBezTo>
                      <a:cubicBezTo>
                        <a:pt x="825" y="805"/>
                        <a:pt x="920" y="1547"/>
                        <a:pt x="891" y="1598"/>
                      </a:cubicBezTo>
                      <a:cubicBezTo>
                        <a:pt x="880" y="1619"/>
                        <a:pt x="833" y="1624"/>
                        <a:pt x="780" y="1624"/>
                      </a:cubicBezTo>
                      <a:cubicBezTo>
                        <a:pt x="715" y="1624"/>
                        <a:pt x="642" y="1616"/>
                        <a:pt x="617" y="1616"/>
                      </a:cubicBezTo>
                      <a:cubicBezTo>
                        <a:pt x="613" y="1616"/>
                        <a:pt x="610" y="1616"/>
                        <a:pt x="609" y="1616"/>
                      </a:cubicBezTo>
                      <a:cubicBezTo>
                        <a:pt x="590" y="1623"/>
                        <a:pt x="787" y="1806"/>
                        <a:pt x="980" y="1838"/>
                      </a:cubicBezTo>
                      <a:cubicBezTo>
                        <a:pt x="1173" y="1870"/>
                        <a:pt x="1203" y="1979"/>
                        <a:pt x="1203" y="1979"/>
                      </a:cubicBezTo>
                      <a:cubicBezTo>
                        <a:pt x="1366" y="2416"/>
                        <a:pt x="2083" y="2858"/>
                        <a:pt x="2203" y="2858"/>
                      </a:cubicBezTo>
                      <a:cubicBezTo>
                        <a:pt x="2205" y="2858"/>
                        <a:pt x="2207" y="2857"/>
                        <a:pt x="2209" y="2857"/>
                      </a:cubicBezTo>
                      <a:cubicBezTo>
                        <a:pt x="2310" y="2841"/>
                        <a:pt x="2272" y="2384"/>
                        <a:pt x="2204" y="2108"/>
                      </a:cubicBezTo>
                      <a:lnTo>
                        <a:pt x="2204" y="2109"/>
                      </a:lnTo>
                      <a:cubicBezTo>
                        <a:pt x="2168" y="1966"/>
                        <a:pt x="2001" y="1736"/>
                        <a:pt x="1811" y="1526"/>
                      </a:cubicBezTo>
                      <a:cubicBezTo>
                        <a:pt x="1804" y="1426"/>
                        <a:pt x="1785" y="1301"/>
                        <a:pt x="1765" y="1268"/>
                      </a:cubicBezTo>
                      <a:cubicBezTo>
                        <a:pt x="1762" y="1262"/>
                        <a:pt x="1756" y="1259"/>
                        <a:pt x="1750" y="1259"/>
                      </a:cubicBezTo>
                      <a:cubicBezTo>
                        <a:pt x="1725" y="1259"/>
                        <a:pt x="1684" y="1304"/>
                        <a:pt x="1646" y="1351"/>
                      </a:cubicBezTo>
                      <a:cubicBezTo>
                        <a:pt x="1523" y="1228"/>
                        <a:pt x="1402" y="1124"/>
                        <a:pt x="1315" y="1065"/>
                      </a:cubicBezTo>
                      <a:cubicBezTo>
                        <a:pt x="1053" y="892"/>
                        <a:pt x="889" y="857"/>
                        <a:pt x="756" y="638"/>
                      </a:cubicBezTo>
                      <a:cubicBezTo>
                        <a:pt x="624" y="419"/>
                        <a:pt x="738" y="41"/>
                        <a:pt x="684" y="3"/>
                      </a:cubicBezTo>
                      <a:cubicBezTo>
                        <a:pt x="682" y="1"/>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43"/>
                <p:cNvSpPr/>
                <p:nvPr/>
              </p:nvSpPr>
              <p:spPr>
                <a:xfrm rot="-1680467">
                  <a:off x="5155801" y="1289850"/>
                  <a:ext cx="36376" cy="80751"/>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43"/>
                <p:cNvSpPr/>
                <p:nvPr/>
              </p:nvSpPr>
              <p:spPr>
                <a:xfrm>
                  <a:off x="5145190" y="1162051"/>
                  <a:ext cx="73850" cy="53300"/>
                </a:xfrm>
                <a:custGeom>
                  <a:avLst/>
                  <a:gdLst/>
                  <a:ahLst/>
                  <a:cxnLst/>
                  <a:rect l="l" t="t" r="r" b="b"/>
                  <a:pathLst>
                    <a:path w="2954" h="2132" extrusionOk="0">
                      <a:moveTo>
                        <a:pt x="418" y="0"/>
                      </a:moveTo>
                      <a:cubicBezTo>
                        <a:pt x="359" y="0"/>
                        <a:pt x="370" y="496"/>
                        <a:pt x="370" y="496"/>
                      </a:cubicBezTo>
                      <a:cubicBezTo>
                        <a:pt x="328" y="565"/>
                        <a:pt x="37" y="588"/>
                        <a:pt x="10" y="677"/>
                      </a:cubicBezTo>
                      <a:cubicBezTo>
                        <a:pt x="1" y="706"/>
                        <a:pt x="21" y="715"/>
                        <a:pt x="63" y="715"/>
                      </a:cubicBezTo>
                      <a:cubicBezTo>
                        <a:pt x="141" y="715"/>
                        <a:pt x="294" y="683"/>
                        <a:pt x="471" y="683"/>
                      </a:cubicBezTo>
                      <a:cubicBezTo>
                        <a:pt x="493" y="683"/>
                        <a:pt x="515" y="683"/>
                        <a:pt x="537" y="684"/>
                      </a:cubicBezTo>
                      <a:cubicBezTo>
                        <a:pt x="839" y="700"/>
                        <a:pt x="1192" y="1360"/>
                        <a:pt x="1184" y="1417"/>
                      </a:cubicBezTo>
                      <a:cubicBezTo>
                        <a:pt x="1176" y="1474"/>
                        <a:pt x="941" y="1524"/>
                        <a:pt x="926" y="1536"/>
                      </a:cubicBezTo>
                      <a:cubicBezTo>
                        <a:pt x="914" y="1545"/>
                        <a:pt x="1088" y="1618"/>
                        <a:pt x="1257" y="1618"/>
                      </a:cubicBezTo>
                      <a:cubicBezTo>
                        <a:pt x="1290" y="1618"/>
                        <a:pt x="1322" y="1615"/>
                        <a:pt x="1352" y="1609"/>
                      </a:cubicBezTo>
                      <a:cubicBezTo>
                        <a:pt x="1386" y="1602"/>
                        <a:pt x="1415" y="1600"/>
                        <a:pt x="1442" y="1600"/>
                      </a:cubicBezTo>
                      <a:cubicBezTo>
                        <a:pt x="1565" y="1600"/>
                        <a:pt x="1611" y="1661"/>
                        <a:pt x="1611" y="1661"/>
                      </a:cubicBezTo>
                      <a:cubicBezTo>
                        <a:pt x="1886" y="1973"/>
                        <a:pt x="2571" y="2132"/>
                        <a:pt x="2798" y="2132"/>
                      </a:cubicBezTo>
                      <a:cubicBezTo>
                        <a:pt x="2830" y="2132"/>
                        <a:pt x="2853" y="2128"/>
                        <a:pt x="2864" y="2122"/>
                      </a:cubicBezTo>
                      <a:cubicBezTo>
                        <a:pt x="2953" y="2071"/>
                        <a:pt x="2754" y="1659"/>
                        <a:pt x="2592" y="1425"/>
                      </a:cubicBezTo>
                      <a:cubicBezTo>
                        <a:pt x="2507" y="1303"/>
                        <a:pt x="2270" y="1150"/>
                        <a:pt x="2017" y="1020"/>
                      </a:cubicBezTo>
                      <a:cubicBezTo>
                        <a:pt x="1975" y="931"/>
                        <a:pt x="1913" y="820"/>
                        <a:pt x="1883" y="796"/>
                      </a:cubicBezTo>
                      <a:cubicBezTo>
                        <a:pt x="1880" y="793"/>
                        <a:pt x="1876" y="791"/>
                        <a:pt x="1872" y="791"/>
                      </a:cubicBezTo>
                      <a:cubicBezTo>
                        <a:pt x="1846" y="791"/>
                        <a:pt x="1821" y="853"/>
                        <a:pt x="1802" y="917"/>
                      </a:cubicBezTo>
                      <a:cubicBezTo>
                        <a:pt x="1642" y="845"/>
                        <a:pt x="1492" y="791"/>
                        <a:pt x="1389" y="768"/>
                      </a:cubicBezTo>
                      <a:cubicBezTo>
                        <a:pt x="1083" y="699"/>
                        <a:pt x="917" y="725"/>
                        <a:pt x="716" y="569"/>
                      </a:cubicBezTo>
                      <a:cubicBezTo>
                        <a:pt x="514" y="412"/>
                        <a:pt x="484" y="17"/>
                        <a:pt x="421" y="1"/>
                      </a:cubicBezTo>
                      <a:cubicBezTo>
                        <a:pt x="420" y="0"/>
                        <a:pt x="419" y="0"/>
                        <a:pt x="41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43"/>
                <p:cNvSpPr/>
                <p:nvPr/>
              </p:nvSpPr>
              <p:spPr>
                <a:xfrm rot="-1782476">
                  <a:off x="5243449" y="1346661"/>
                  <a:ext cx="55177" cy="87379"/>
                </a:xfrm>
                <a:custGeom>
                  <a:avLst/>
                  <a:gdLst/>
                  <a:ahLst/>
                  <a:cxnLst/>
                  <a:rect l="l" t="t" r="r" b="b"/>
                  <a:pathLst>
                    <a:path w="2207" h="3495" extrusionOk="0">
                      <a:moveTo>
                        <a:pt x="773" y="0"/>
                      </a:moveTo>
                      <a:cubicBezTo>
                        <a:pt x="710" y="0"/>
                        <a:pt x="497" y="503"/>
                        <a:pt x="497" y="503"/>
                      </a:cubicBezTo>
                      <a:cubicBezTo>
                        <a:pt x="483" y="513"/>
                        <a:pt x="462" y="517"/>
                        <a:pt x="436" y="517"/>
                      </a:cubicBezTo>
                      <a:cubicBezTo>
                        <a:pt x="360" y="517"/>
                        <a:pt x="243" y="485"/>
                        <a:pt x="158" y="485"/>
                      </a:cubicBezTo>
                      <a:cubicBezTo>
                        <a:pt x="119" y="485"/>
                        <a:pt x="86" y="492"/>
                        <a:pt x="68" y="512"/>
                      </a:cubicBezTo>
                      <a:cubicBezTo>
                        <a:pt x="0" y="593"/>
                        <a:pt x="286" y="617"/>
                        <a:pt x="566" y="788"/>
                      </a:cubicBezTo>
                      <a:cubicBezTo>
                        <a:pt x="846" y="958"/>
                        <a:pt x="867" y="1837"/>
                        <a:pt x="832" y="1893"/>
                      </a:cubicBezTo>
                      <a:cubicBezTo>
                        <a:pt x="821" y="1910"/>
                        <a:pt x="791" y="1916"/>
                        <a:pt x="754" y="1916"/>
                      </a:cubicBezTo>
                      <a:cubicBezTo>
                        <a:pt x="673" y="1916"/>
                        <a:pt x="557" y="1888"/>
                        <a:pt x="533" y="1888"/>
                      </a:cubicBezTo>
                      <a:cubicBezTo>
                        <a:pt x="532" y="1888"/>
                        <a:pt x="531" y="1888"/>
                        <a:pt x="530" y="1888"/>
                      </a:cubicBezTo>
                      <a:cubicBezTo>
                        <a:pt x="510" y="1894"/>
                        <a:pt x="700" y="2127"/>
                        <a:pt x="900" y="2183"/>
                      </a:cubicBezTo>
                      <a:cubicBezTo>
                        <a:pt x="1101" y="2240"/>
                        <a:pt x="1121" y="2370"/>
                        <a:pt x="1121" y="2370"/>
                      </a:cubicBezTo>
                      <a:cubicBezTo>
                        <a:pt x="1249" y="2903"/>
                        <a:pt x="1971" y="3494"/>
                        <a:pt x="2088" y="3494"/>
                      </a:cubicBezTo>
                      <a:cubicBezTo>
                        <a:pt x="2089" y="3494"/>
                        <a:pt x="2090" y="3494"/>
                        <a:pt x="2090" y="3494"/>
                      </a:cubicBezTo>
                      <a:cubicBezTo>
                        <a:pt x="2199" y="3484"/>
                        <a:pt x="2207" y="2945"/>
                        <a:pt x="2163" y="2616"/>
                      </a:cubicBezTo>
                      <a:cubicBezTo>
                        <a:pt x="2141" y="2445"/>
                        <a:pt x="1989" y="2160"/>
                        <a:pt x="1811" y="1895"/>
                      </a:cubicBezTo>
                      <a:cubicBezTo>
                        <a:pt x="1813" y="1778"/>
                        <a:pt x="1807" y="1630"/>
                        <a:pt x="1789" y="1589"/>
                      </a:cubicBezTo>
                      <a:cubicBezTo>
                        <a:pt x="1786" y="1581"/>
                        <a:pt x="1780" y="1577"/>
                        <a:pt x="1772" y="1577"/>
                      </a:cubicBezTo>
                      <a:cubicBezTo>
                        <a:pt x="1746" y="1577"/>
                        <a:pt x="1699" y="1625"/>
                        <a:pt x="1655" y="1676"/>
                      </a:cubicBezTo>
                      <a:cubicBezTo>
                        <a:pt x="1537" y="1519"/>
                        <a:pt x="1422" y="1385"/>
                        <a:pt x="1335" y="1310"/>
                      </a:cubicBezTo>
                      <a:cubicBezTo>
                        <a:pt x="1076" y="1082"/>
                        <a:pt x="907" y="1024"/>
                        <a:pt x="790" y="755"/>
                      </a:cubicBezTo>
                      <a:cubicBezTo>
                        <a:pt x="673" y="486"/>
                        <a:pt x="832" y="53"/>
                        <a:pt x="780" y="3"/>
                      </a:cubicBezTo>
                      <a:cubicBezTo>
                        <a:pt x="778" y="1"/>
                        <a:pt x="776" y="0"/>
                        <a:pt x="77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43"/>
                <p:cNvSpPr/>
                <p:nvPr/>
              </p:nvSpPr>
              <p:spPr>
                <a:xfrm rot="-2459643">
                  <a:off x="5098825" y="1209787"/>
                  <a:ext cx="57777" cy="71452"/>
                </a:xfrm>
                <a:custGeom>
                  <a:avLst/>
                  <a:gdLst/>
                  <a:ahLst/>
                  <a:cxnLst/>
                  <a:rect l="l" t="t" r="r" b="b"/>
                  <a:pathLst>
                    <a:path w="2311" h="2858" extrusionOk="0">
                      <a:moveTo>
                        <a:pt x="678" y="1"/>
                      </a:moveTo>
                      <a:cubicBezTo>
                        <a:pt x="619" y="1"/>
                        <a:pt x="460" y="448"/>
                        <a:pt x="460" y="448"/>
                      </a:cubicBezTo>
                      <a:cubicBezTo>
                        <a:pt x="443" y="461"/>
                        <a:pt x="412" y="465"/>
                        <a:pt x="373" y="465"/>
                      </a:cubicBezTo>
                      <a:cubicBezTo>
                        <a:pt x="315" y="465"/>
                        <a:pt x="241" y="456"/>
                        <a:pt x="178" y="456"/>
                      </a:cubicBezTo>
                      <a:cubicBezTo>
                        <a:pt x="124" y="456"/>
                        <a:pt x="79" y="462"/>
                        <a:pt x="59" y="487"/>
                      </a:cubicBezTo>
                      <a:cubicBezTo>
                        <a:pt x="1" y="560"/>
                        <a:pt x="272" y="560"/>
                        <a:pt x="548" y="683"/>
                      </a:cubicBezTo>
                      <a:cubicBezTo>
                        <a:pt x="826" y="806"/>
                        <a:pt x="920" y="1547"/>
                        <a:pt x="891" y="1598"/>
                      </a:cubicBezTo>
                      <a:cubicBezTo>
                        <a:pt x="880" y="1619"/>
                        <a:pt x="832" y="1624"/>
                        <a:pt x="779" y="1624"/>
                      </a:cubicBezTo>
                      <a:cubicBezTo>
                        <a:pt x="715" y="1624"/>
                        <a:pt x="642" y="1616"/>
                        <a:pt x="616" y="1616"/>
                      </a:cubicBezTo>
                      <a:cubicBezTo>
                        <a:pt x="612" y="1616"/>
                        <a:pt x="609" y="1616"/>
                        <a:pt x="608" y="1617"/>
                      </a:cubicBezTo>
                      <a:cubicBezTo>
                        <a:pt x="590" y="1623"/>
                        <a:pt x="787" y="1806"/>
                        <a:pt x="980" y="1838"/>
                      </a:cubicBezTo>
                      <a:cubicBezTo>
                        <a:pt x="1173" y="1870"/>
                        <a:pt x="1203" y="1979"/>
                        <a:pt x="1203" y="1979"/>
                      </a:cubicBezTo>
                      <a:cubicBezTo>
                        <a:pt x="1366" y="2416"/>
                        <a:pt x="2083" y="2858"/>
                        <a:pt x="2203" y="2858"/>
                      </a:cubicBezTo>
                      <a:cubicBezTo>
                        <a:pt x="2205" y="2858"/>
                        <a:pt x="2207" y="2858"/>
                        <a:pt x="2209" y="2857"/>
                      </a:cubicBezTo>
                      <a:cubicBezTo>
                        <a:pt x="2310" y="2841"/>
                        <a:pt x="2272" y="2384"/>
                        <a:pt x="2204" y="2108"/>
                      </a:cubicBezTo>
                      <a:lnTo>
                        <a:pt x="2204" y="2109"/>
                      </a:lnTo>
                      <a:cubicBezTo>
                        <a:pt x="2169" y="1966"/>
                        <a:pt x="2001" y="1737"/>
                        <a:pt x="1811" y="1526"/>
                      </a:cubicBezTo>
                      <a:cubicBezTo>
                        <a:pt x="1804" y="1426"/>
                        <a:pt x="1786" y="1301"/>
                        <a:pt x="1767" y="1269"/>
                      </a:cubicBezTo>
                      <a:cubicBezTo>
                        <a:pt x="1763" y="1262"/>
                        <a:pt x="1757" y="1259"/>
                        <a:pt x="1751" y="1259"/>
                      </a:cubicBezTo>
                      <a:cubicBezTo>
                        <a:pt x="1726" y="1259"/>
                        <a:pt x="1685" y="1304"/>
                        <a:pt x="1646" y="1352"/>
                      </a:cubicBezTo>
                      <a:cubicBezTo>
                        <a:pt x="1523" y="1228"/>
                        <a:pt x="1403" y="1124"/>
                        <a:pt x="1316" y="1066"/>
                      </a:cubicBezTo>
                      <a:cubicBezTo>
                        <a:pt x="1053" y="892"/>
                        <a:pt x="889" y="858"/>
                        <a:pt x="756" y="638"/>
                      </a:cubicBezTo>
                      <a:cubicBezTo>
                        <a:pt x="624" y="419"/>
                        <a:pt x="738" y="40"/>
                        <a:pt x="684" y="3"/>
                      </a:cubicBezTo>
                      <a:cubicBezTo>
                        <a:pt x="682" y="2"/>
                        <a:pt x="680" y="1"/>
                        <a:pt x="678"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8" name="Google Shape;1708;p43"/>
                <p:cNvSpPr/>
                <p:nvPr/>
              </p:nvSpPr>
              <p:spPr>
                <a:xfrm rot="-4098874">
                  <a:off x="5557894" y="1453356"/>
                  <a:ext cx="70948" cy="143371"/>
                </a:xfrm>
                <a:custGeom>
                  <a:avLst/>
                  <a:gdLst/>
                  <a:ahLst/>
                  <a:cxnLst/>
                  <a:rect l="l" t="t" r="r" b="b"/>
                  <a:pathLst>
                    <a:path w="2838" h="5735" extrusionOk="0">
                      <a:moveTo>
                        <a:pt x="1468" y="0"/>
                      </a:moveTo>
                      <a:cubicBezTo>
                        <a:pt x="1351" y="0"/>
                        <a:pt x="844" y="629"/>
                        <a:pt x="844" y="629"/>
                      </a:cubicBezTo>
                      <a:cubicBezTo>
                        <a:pt x="835" y="632"/>
                        <a:pt x="824" y="634"/>
                        <a:pt x="812" y="634"/>
                      </a:cubicBezTo>
                      <a:cubicBezTo>
                        <a:pt x="672" y="634"/>
                        <a:pt x="375" y="443"/>
                        <a:pt x="210" y="443"/>
                      </a:cubicBezTo>
                      <a:cubicBezTo>
                        <a:pt x="184" y="443"/>
                        <a:pt x="160" y="448"/>
                        <a:pt x="142" y="459"/>
                      </a:cubicBezTo>
                      <a:cubicBezTo>
                        <a:pt x="1" y="549"/>
                        <a:pt x="459" y="707"/>
                        <a:pt x="855" y="1079"/>
                      </a:cubicBezTo>
                      <a:cubicBezTo>
                        <a:pt x="1252" y="1449"/>
                        <a:pt x="973" y="2759"/>
                        <a:pt x="896" y="2828"/>
                      </a:cubicBezTo>
                      <a:cubicBezTo>
                        <a:pt x="885" y="2838"/>
                        <a:pt x="868" y="2842"/>
                        <a:pt x="846" y="2842"/>
                      </a:cubicBezTo>
                      <a:cubicBezTo>
                        <a:pt x="716" y="2842"/>
                        <a:pt x="434" y="2693"/>
                        <a:pt x="406" y="2692"/>
                      </a:cubicBezTo>
                      <a:lnTo>
                        <a:pt x="406" y="2692"/>
                      </a:lnTo>
                      <a:cubicBezTo>
                        <a:pt x="371" y="2692"/>
                        <a:pt x="596" y="3117"/>
                        <a:pt x="904" y="3286"/>
                      </a:cubicBezTo>
                      <a:cubicBezTo>
                        <a:pt x="1211" y="3455"/>
                        <a:pt x="1197" y="3655"/>
                        <a:pt x="1197" y="3655"/>
                      </a:cubicBezTo>
                      <a:cubicBezTo>
                        <a:pt x="1216" y="4506"/>
                        <a:pt x="2200" y="5701"/>
                        <a:pt x="2381" y="5733"/>
                      </a:cubicBezTo>
                      <a:cubicBezTo>
                        <a:pt x="2384" y="5734"/>
                        <a:pt x="2388" y="5734"/>
                        <a:pt x="2392" y="5734"/>
                      </a:cubicBezTo>
                      <a:cubicBezTo>
                        <a:pt x="2570" y="5734"/>
                        <a:pt x="2766" y="4962"/>
                        <a:pt x="2813" y="4465"/>
                      </a:cubicBezTo>
                      <a:cubicBezTo>
                        <a:pt x="2838" y="4203"/>
                        <a:pt x="2689" y="3716"/>
                        <a:pt x="2494" y="3248"/>
                      </a:cubicBezTo>
                      <a:cubicBezTo>
                        <a:pt x="2539" y="3075"/>
                        <a:pt x="2581" y="2853"/>
                        <a:pt x="2568" y="2785"/>
                      </a:cubicBezTo>
                      <a:cubicBezTo>
                        <a:pt x="2564" y="2766"/>
                        <a:pt x="2550" y="2757"/>
                        <a:pt x="2531" y="2757"/>
                      </a:cubicBezTo>
                      <a:cubicBezTo>
                        <a:pt x="2483" y="2757"/>
                        <a:pt x="2399" y="2804"/>
                        <a:pt x="2318" y="2855"/>
                      </a:cubicBezTo>
                      <a:cubicBezTo>
                        <a:pt x="2180" y="2574"/>
                        <a:pt x="2039" y="2327"/>
                        <a:pt x="1926" y="2177"/>
                      </a:cubicBezTo>
                      <a:cubicBezTo>
                        <a:pt x="1585" y="1730"/>
                        <a:pt x="1328" y="1574"/>
                        <a:pt x="1233" y="1126"/>
                      </a:cubicBezTo>
                      <a:cubicBezTo>
                        <a:pt x="1138" y="677"/>
                        <a:pt x="1552" y="104"/>
                        <a:pt x="1486" y="9"/>
                      </a:cubicBezTo>
                      <a:cubicBezTo>
                        <a:pt x="1482" y="3"/>
                        <a:pt x="1476" y="0"/>
                        <a:pt x="1468"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9" name="Google Shape;1709;p43"/>
                <p:cNvSpPr/>
                <p:nvPr/>
              </p:nvSpPr>
              <p:spPr>
                <a:xfrm rot="-2700000">
                  <a:off x="5414479" y="1460953"/>
                  <a:ext cx="54349" cy="94624"/>
                </a:xfrm>
                <a:custGeom>
                  <a:avLst/>
                  <a:gdLst/>
                  <a:ahLst/>
                  <a:cxnLst/>
                  <a:rect l="l" t="t" r="r" b="b"/>
                  <a:pathLst>
                    <a:path w="2174" h="3785" extrusionOk="0">
                      <a:moveTo>
                        <a:pt x="1127" y="1"/>
                      </a:moveTo>
                      <a:cubicBezTo>
                        <a:pt x="1025" y="1"/>
                        <a:pt x="649" y="320"/>
                        <a:pt x="649" y="320"/>
                      </a:cubicBezTo>
                      <a:cubicBezTo>
                        <a:pt x="647" y="320"/>
                        <a:pt x="645" y="320"/>
                        <a:pt x="642" y="320"/>
                      </a:cubicBezTo>
                      <a:cubicBezTo>
                        <a:pt x="537" y="320"/>
                        <a:pt x="260" y="115"/>
                        <a:pt x="136" y="115"/>
                      </a:cubicBezTo>
                      <a:cubicBezTo>
                        <a:pt x="126" y="115"/>
                        <a:pt x="117" y="117"/>
                        <a:pt x="109" y="119"/>
                      </a:cubicBezTo>
                      <a:cubicBezTo>
                        <a:pt x="1" y="158"/>
                        <a:pt x="352" y="320"/>
                        <a:pt x="657" y="608"/>
                      </a:cubicBezTo>
                      <a:cubicBezTo>
                        <a:pt x="961" y="898"/>
                        <a:pt x="741" y="1698"/>
                        <a:pt x="682" y="1732"/>
                      </a:cubicBezTo>
                      <a:cubicBezTo>
                        <a:pt x="676" y="1734"/>
                        <a:pt x="670" y="1736"/>
                        <a:pt x="661" y="1736"/>
                      </a:cubicBezTo>
                      <a:cubicBezTo>
                        <a:pt x="573" y="1736"/>
                        <a:pt x="328" y="1585"/>
                        <a:pt x="304" y="1580"/>
                      </a:cubicBezTo>
                      <a:cubicBezTo>
                        <a:pt x="304" y="1580"/>
                        <a:pt x="303" y="1580"/>
                        <a:pt x="303" y="1580"/>
                      </a:cubicBezTo>
                      <a:lnTo>
                        <a:pt x="303" y="1580"/>
                      </a:lnTo>
                      <a:cubicBezTo>
                        <a:pt x="279" y="1580"/>
                        <a:pt x="451" y="1878"/>
                        <a:pt x="685" y="2025"/>
                      </a:cubicBezTo>
                      <a:cubicBezTo>
                        <a:pt x="922" y="2172"/>
                        <a:pt x="911" y="2299"/>
                        <a:pt x="911" y="2299"/>
                      </a:cubicBezTo>
                      <a:cubicBezTo>
                        <a:pt x="922" y="2845"/>
                        <a:pt x="1676" y="3738"/>
                        <a:pt x="1816" y="3782"/>
                      </a:cubicBezTo>
                      <a:cubicBezTo>
                        <a:pt x="1822" y="3784"/>
                        <a:pt x="1828" y="3785"/>
                        <a:pt x="1834" y="3785"/>
                      </a:cubicBezTo>
                      <a:cubicBezTo>
                        <a:pt x="1968" y="3785"/>
                        <a:pt x="2116" y="3333"/>
                        <a:pt x="2154" y="3028"/>
                      </a:cubicBezTo>
                      <a:cubicBezTo>
                        <a:pt x="2174" y="2863"/>
                        <a:pt x="2061" y="2534"/>
                        <a:pt x="1912" y="2210"/>
                      </a:cubicBezTo>
                      <a:cubicBezTo>
                        <a:pt x="1947" y="2104"/>
                        <a:pt x="1982" y="1969"/>
                        <a:pt x="1971" y="1923"/>
                      </a:cubicBezTo>
                      <a:cubicBezTo>
                        <a:pt x="1967" y="1907"/>
                        <a:pt x="1950" y="1900"/>
                        <a:pt x="1926" y="1900"/>
                      </a:cubicBezTo>
                      <a:cubicBezTo>
                        <a:pt x="1888" y="1900"/>
                        <a:pt x="1832" y="1916"/>
                        <a:pt x="1777" y="1936"/>
                      </a:cubicBezTo>
                      <a:cubicBezTo>
                        <a:pt x="1673" y="1738"/>
                        <a:pt x="1566" y="1561"/>
                        <a:pt x="1478" y="1450"/>
                      </a:cubicBezTo>
                      <a:cubicBezTo>
                        <a:pt x="1217" y="1121"/>
                        <a:pt x="1020" y="987"/>
                        <a:pt x="948" y="689"/>
                      </a:cubicBezTo>
                      <a:cubicBezTo>
                        <a:pt x="876" y="390"/>
                        <a:pt x="1198" y="78"/>
                        <a:pt x="1147" y="9"/>
                      </a:cubicBezTo>
                      <a:cubicBezTo>
                        <a:pt x="1143" y="3"/>
                        <a:pt x="1136" y="1"/>
                        <a:pt x="112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0" name="Google Shape;1710;p43"/>
                <p:cNvSpPr/>
                <p:nvPr/>
              </p:nvSpPr>
              <p:spPr>
                <a:xfrm rot="-1937013">
                  <a:off x="5413291" y="1282690"/>
                  <a:ext cx="52374" cy="95073"/>
                </a:xfrm>
                <a:custGeom>
                  <a:avLst/>
                  <a:gdLst/>
                  <a:ahLst/>
                  <a:cxnLst/>
                  <a:rect l="l" t="t" r="r" b="b"/>
                  <a:pathLst>
                    <a:path w="2095" h="3803" extrusionOk="0">
                      <a:moveTo>
                        <a:pt x="1129" y="1"/>
                      </a:moveTo>
                      <a:cubicBezTo>
                        <a:pt x="1025" y="1"/>
                        <a:pt x="646" y="306"/>
                        <a:pt x="646" y="306"/>
                      </a:cubicBezTo>
                      <a:cubicBezTo>
                        <a:pt x="644" y="306"/>
                        <a:pt x="642" y="306"/>
                        <a:pt x="640" y="306"/>
                      </a:cubicBezTo>
                      <a:cubicBezTo>
                        <a:pt x="535" y="306"/>
                        <a:pt x="258" y="87"/>
                        <a:pt x="134" y="87"/>
                      </a:cubicBezTo>
                      <a:cubicBezTo>
                        <a:pt x="126" y="87"/>
                        <a:pt x="118" y="88"/>
                        <a:pt x="111" y="90"/>
                      </a:cubicBezTo>
                      <a:cubicBezTo>
                        <a:pt x="0" y="126"/>
                        <a:pt x="347" y="297"/>
                        <a:pt x="643" y="594"/>
                      </a:cubicBezTo>
                      <a:cubicBezTo>
                        <a:pt x="939" y="893"/>
                        <a:pt x="696" y="1685"/>
                        <a:pt x="636" y="1717"/>
                      </a:cubicBezTo>
                      <a:cubicBezTo>
                        <a:pt x="631" y="1720"/>
                        <a:pt x="625" y="1721"/>
                        <a:pt x="617" y="1721"/>
                      </a:cubicBezTo>
                      <a:cubicBezTo>
                        <a:pt x="532" y="1721"/>
                        <a:pt x="287" y="1561"/>
                        <a:pt x="263" y="1555"/>
                      </a:cubicBezTo>
                      <a:cubicBezTo>
                        <a:pt x="263" y="1555"/>
                        <a:pt x="262" y="1555"/>
                        <a:pt x="262" y="1555"/>
                      </a:cubicBezTo>
                      <a:lnTo>
                        <a:pt x="262" y="1555"/>
                      </a:lnTo>
                      <a:cubicBezTo>
                        <a:pt x="238" y="1555"/>
                        <a:pt x="401" y="1857"/>
                        <a:pt x="632" y="2011"/>
                      </a:cubicBezTo>
                      <a:cubicBezTo>
                        <a:pt x="863" y="2166"/>
                        <a:pt x="849" y="2292"/>
                        <a:pt x="849" y="2292"/>
                      </a:cubicBezTo>
                      <a:cubicBezTo>
                        <a:pt x="844" y="2838"/>
                        <a:pt x="1572" y="3752"/>
                        <a:pt x="1710" y="3799"/>
                      </a:cubicBezTo>
                      <a:cubicBezTo>
                        <a:pt x="1717" y="3801"/>
                        <a:pt x="1724" y="3802"/>
                        <a:pt x="1730" y="3802"/>
                      </a:cubicBezTo>
                      <a:cubicBezTo>
                        <a:pt x="1864" y="3802"/>
                        <a:pt x="2025" y="3358"/>
                        <a:pt x="2070" y="3056"/>
                      </a:cubicBezTo>
                      <a:cubicBezTo>
                        <a:pt x="2094" y="2892"/>
                        <a:pt x="1992" y="2561"/>
                        <a:pt x="1852" y="2231"/>
                      </a:cubicBezTo>
                      <a:cubicBezTo>
                        <a:pt x="1891" y="2127"/>
                        <a:pt x="1928" y="1992"/>
                        <a:pt x="1920" y="1948"/>
                      </a:cubicBezTo>
                      <a:cubicBezTo>
                        <a:pt x="1916" y="1929"/>
                        <a:pt x="1898" y="1922"/>
                        <a:pt x="1871" y="1922"/>
                      </a:cubicBezTo>
                      <a:cubicBezTo>
                        <a:pt x="1833" y="1922"/>
                        <a:pt x="1779" y="1937"/>
                        <a:pt x="1725" y="1954"/>
                      </a:cubicBezTo>
                      <a:cubicBezTo>
                        <a:pt x="1628" y="1753"/>
                        <a:pt x="1523" y="1572"/>
                        <a:pt x="1441" y="1461"/>
                      </a:cubicBezTo>
                      <a:cubicBezTo>
                        <a:pt x="1189" y="1123"/>
                        <a:pt x="995" y="983"/>
                        <a:pt x="932" y="683"/>
                      </a:cubicBezTo>
                      <a:cubicBezTo>
                        <a:pt x="868" y="382"/>
                        <a:pt x="1199" y="80"/>
                        <a:pt x="1151" y="10"/>
                      </a:cubicBezTo>
                      <a:cubicBezTo>
                        <a:pt x="1146" y="4"/>
                        <a:pt x="1139" y="1"/>
                        <a:pt x="1129"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1" name="Google Shape;1711;p43"/>
                <p:cNvSpPr/>
                <p:nvPr/>
              </p:nvSpPr>
              <p:spPr>
                <a:xfrm rot="-1449198">
                  <a:off x="5294698" y="1143174"/>
                  <a:ext cx="31327" cy="81154"/>
                </a:xfrm>
                <a:custGeom>
                  <a:avLst/>
                  <a:gdLst/>
                  <a:ahLst/>
                  <a:cxnLst/>
                  <a:rect l="l" t="t" r="r" b="b"/>
                  <a:pathLst>
                    <a:path w="1253" h="3246" extrusionOk="0">
                      <a:moveTo>
                        <a:pt x="854" y="1"/>
                      </a:moveTo>
                      <a:cubicBezTo>
                        <a:pt x="781" y="1"/>
                        <a:pt x="460" y="295"/>
                        <a:pt x="460" y="295"/>
                      </a:cubicBezTo>
                      <a:cubicBezTo>
                        <a:pt x="458" y="295"/>
                        <a:pt x="455" y="295"/>
                        <a:pt x="453" y="295"/>
                      </a:cubicBezTo>
                      <a:cubicBezTo>
                        <a:pt x="375" y="295"/>
                        <a:pt x="203" y="136"/>
                        <a:pt x="110" y="136"/>
                      </a:cubicBezTo>
                      <a:cubicBezTo>
                        <a:pt x="101" y="136"/>
                        <a:pt x="93" y="138"/>
                        <a:pt x="86" y="141"/>
                      </a:cubicBezTo>
                      <a:cubicBezTo>
                        <a:pt x="1" y="178"/>
                        <a:pt x="240" y="304"/>
                        <a:pt x="427" y="543"/>
                      </a:cubicBezTo>
                      <a:cubicBezTo>
                        <a:pt x="614" y="782"/>
                        <a:pt x="347" y="1481"/>
                        <a:pt x="299" y="1513"/>
                      </a:cubicBezTo>
                      <a:cubicBezTo>
                        <a:pt x="295" y="1516"/>
                        <a:pt x="289" y="1517"/>
                        <a:pt x="281" y="1517"/>
                      </a:cubicBezTo>
                      <a:cubicBezTo>
                        <a:pt x="215" y="1517"/>
                        <a:pt x="57" y="1399"/>
                        <a:pt x="40" y="1395"/>
                      </a:cubicBezTo>
                      <a:cubicBezTo>
                        <a:pt x="40" y="1395"/>
                        <a:pt x="40" y="1395"/>
                        <a:pt x="40" y="1395"/>
                      </a:cubicBezTo>
                      <a:lnTo>
                        <a:pt x="40" y="1395"/>
                      </a:lnTo>
                      <a:cubicBezTo>
                        <a:pt x="21" y="1395"/>
                        <a:pt x="109" y="1647"/>
                        <a:pt x="265" y="1766"/>
                      </a:cubicBezTo>
                      <a:cubicBezTo>
                        <a:pt x="419" y="1886"/>
                        <a:pt x="395" y="1995"/>
                        <a:pt x="395" y="1995"/>
                      </a:cubicBezTo>
                      <a:cubicBezTo>
                        <a:pt x="331" y="2466"/>
                        <a:pt x="772" y="3211"/>
                        <a:pt x="869" y="3244"/>
                      </a:cubicBezTo>
                      <a:cubicBezTo>
                        <a:pt x="872" y="3245"/>
                        <a:pt x="876" y="3246"/>
                        <a:pt x="880" y="3246"/>
                      </a:cubicBezTo>
                      <a:cubicBezTo>
                        <a:pt x="980" y="3246"/>
                        <a:pt x="1149" y="2846"/>
                        <a:pt x="1217" y="2580"/>
                      </a:cubicBezTo>
                      <a:cubicBezTo>
                        <a:pt x="1253" y="2438"/>
                        <a:pt x="1213" y="2157"/>
                        <a:pt x="1145" y="1881"/>
                      </a:cubicBezTo>
                      <a:cubicBezTo>
                        <a:pt x="1185" y="1790"/>
                        <a:pt x="1228" y="1672"/>
                        <a:pt x="1225" y="1633"/>
                      </a:cubicBezTo>
                      <a:cubicBezTo>
                        <a:pt x="1225" y="1619"/>
                        <a:pt x="1215" y="1614"/>
                        <a:pt x="1199" y="1614"/>
                      </a:cubicBezTo>
                      <a:cubicBezTo>
                        <a:pt x="1172" y="1614"/>
                        <a:pt x="1126" y="1631"/>
                        <a:pt x="1082" y="1650"/>
                      </a:cubicBezTo>
                      <a:cubicBezTo>
                        <a:pt x="1030" y="1483"/>
                        <a:pt x="973" y="1333"/>
                        <a:pt x="923" y="1242"/>
                      </a:cubicBezTo>
                      <a:cubicBezTo>
                        <a:pt x="773" y="966"/>
                        <a:pt x="646" y="858"/>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2" name="Google Shape;1712;p43"/>
                <p:cNvSpPr/>
                <p:nvPr/>
              </p:nvSpPr>
              <p:spPr>
                <a:xfrm>
                  <a:off x="5105301" y="1347831"/>
                  <a:ext cx="44825" cy="67475"/>
                </a:xfrm>
                <a:custGeom>
                  <a:avLst/>
                  <a:gdLst/>
                  <a:ahLst/>
                  <a:cxnLst/>
                  <a:rect l="l" t="t" r="r" b="b"/>
                  <a:pathLst>
                    <a:path w="1793" h="2699" extrusionOk="0">
                      <a:moveTo>
                        <a:pt x="663" y="0"/>
                      </a:moveTo>
                      <a:cubicBezTo>
                        <a:pt x="609" y="0"/>
                        <a:pt x="419" y="370"/>
                        <a:pt x="419" y="370"/>
                      </a:cubicBezTo>
                      <a:cubicBezTo>
                        <a:pt x="410" y="375"/>
                        <a:pt x="397" y="377"/>
                        <a:pt x="380" y="377"/>
                      </a:cubicBezTo>
                      <a:cubicBezTo>
                        <a:pt x="313" y="377"/>
                        <a:pt x="198" y="340"/>
                        <a:pt x="122" y="340"/>
                      </a:cubicBezTo>
                      <a:cubicBezTo>
                        <a:pt x="95" y="340"/>
                        <a:pt x="73" y="345"/>
                        <a:pt x="60" y="357"/>
                      </a:cubicBezTo>
                      <a:cubicBezTo>
                        <a:pt x="1" y="416"/>
                        <a:pt x="240" y="446"/>
                        <a:pt x="470" y="588"/>
                      </a:cubicBezTo>
                      <a:cubicBezTo>
                        <a:pt x="701" y="728"/>
                        <a:pt x="697" y="1394"/>
                        <a:pt x="667" y="1435"/>
                      </a:cubicBezTo>
                      <a:cubicBezTo>
                        <a:pt x="659" y="1445"/>
                        <a:pt x="640" y="1449"/>
                        <a:pt x="616" y="1449"/>
                      </a:cubicBezTo>
                      <a:cubicBezTo>
                        <a:pt x="547" y="1449"/>
                        <a:pt x="436" y="1418"/>
                        <a:pt x="416" y="1418"/>
                      </a:cubicBezTo>
                      <a:cubicBezTo>
                        <a:pt x="416" y="1418"/>
                        <a:pt x="415" y="1418"/>
                        <a:pt x="414" y="1419"/>
                      </a:cubicBezTo>
                      <a:cubicBezTo>
                        <a:pt x="397" y="1421"/>
                        <a:pt x="551" y="1606"/>
                        <a:pt x="717" y="1658"/>
                      </a:cubicBezTo>
                      <a:cubicBezTo>
                        <a:pt x="883" y="1708"/>
                        <a:pt x="897" y="1807"/>
                        <a:pt x="897" y="1807"/>
                      </a:cubicBezTo>
                      <a:cubicBezTo>
                        <a:pt x="991" y="2219"/>
                        <a:pt x="1588" y="2699"/>
                        <a:pt x="1682" y="2699"/>
                      </a:cubicBezTo>
                      <a:cubicBezTo>
                        <a:pt x="1682" y="2699"/>
                        <a:pt x="1682" y="2699"/>
                        <a:pt x="1682" y="2699"/>
                      </a:cubicBezTo>
                      <a:cubicBezTo>
                        <a:pt x="1774" y="2696"/>
                        <a:pt x="1793" y="2289"/>
                        <a:pt x="1765" y="2038"/>
                      </a:cubicBezTo>
                      <a:lnTo>
                        <a:pt x="1765" y="2038"/>
                      </a:lnTo>
                      <a:lnTo>
                        <a:pt x="1764" y="2039"/>
                      </a:lnTo>
                      <a:cubicBezTo>
                        <a:pt x="1751" y="1909"/>
                        <a:pt x="1629" y="1687"/>
                        <a:pt x="1487" y="1478"/>
                      </a:cubicBezTo>
                      <a:cubicBezTo>
                        <a:pt x="1492" y="1390"/>
                        <a:pt x="1491" y="1277"/>
                        <a:pt x="1476" y="1246"/>
                      </a:cubicBezTo>
                      <a:cubicBezTo>
                        <a:pt x="1473" y="1239"/>
                        <a:pt x="1467" y="1236"/>
                        <a:pt x="1461" y="1236"/>
                      </a:cubicBezTo>
                      <a:cubicBezTo>
                        <a:pt x="1438" y="1236"/>
                        <a:pt x="1399" y="1269"/>
                        <a:pt x="1362" y="1306"/>
                      </a:cubicBezTo>
                      <a:cubicBezTo>
                        <a:pt x="1266" y="1182"/>
                        <a:pt x="1172" y="1076"/>
                        <a:pt x="1103" y="1015"/>
                      </a:cubicBezTo>
                      <a:cubicBezTo>
                        <a:pt x="891" y="832"/>
                        <a:pt x="750" y="781"/>
                        <a:pt x="658" y="573"/>
                      </a:cubicBezTo>
                      <a:cubicBezTo>
                        <a:pt x="568" y="364"/>
                        <a:pt x="712" y="43"/>
                        <a:pt x="670" y="3"/>
                      </a:cubicBezTo>
                      <a:cubicBezTo>
                        <a:pt x="668" y="1"/>
                        <a:pt x="665" y="0"/>
                        <a:pt x="663"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3" name="Google Shape;1713;p43"/>
                <p:cNvSpPr/>
                <p:nvPr/>
              </p:nvSpPr>
              <p:spPr>
                <a:xfrm rot="-4118473">
                  <a:off x="5623237" y="1550710"/>
                  <a:ext cx="31324" cy="81123"/>
                </a:xfrm>
                <a:custGeom>
                  <a:avLst/>
                  <a:gdLst/>
                  <a:ahLst/>
                  <a:cxnLst/>
                  <a:rect l="l" t="t" r="r" b="b"/>
                  <a:pathLst>
                    <a:path w="1253" h="3245" extrusionOk="0">
                      <a:moveTo>
                        <a:pt x="854" y="1"/>
                      </a:moveTo>
                      <a:cubicBezTo>
                        <a:pt x="781" y="1"/>
                        <a:pt x="459" y="293"/>
                        <a:pt x="459" y="293"/>
                      </a:cubicBezTo>
                      <a:cubicBezTo>
                        <a:pt x="456" y="294"/>
                        <a:pt x="454" y="294"/>
                        <a:pt x="451" y="294"/>
                      </a:cubicBezTo>
                      <a:cubicBezTo>
                        <a:pt x="373" y="294"/>
                        <a:pt x="202" y="135"/>
                        <a:pt x="110" y="135"/>
                      </a:cubicBezTo>
                      <a:cubicBezTo>
                        <a:pt x="101" y="135"/>
                        <a:pt x="93" y="137"/>
                        <a:pt x="86" y="140"/>
                      </a:cubicBezTo>
                      <a:cubicBezTo>
                        <a:pt x="1" y="177"/>
                        <a:pt x="240" y="304"/>
                        <a:pt x="427" y="543"/>
                      </a:cubicBezTo>
                      <a:cubicBezTo>
                        <a:pt x="614" y="781"/>
                        <a:pt x="348" y="1481"/>
                        <a:pt x="298" y="1512"/>
                      </a:cubicBezTo>
                      <a:cubicBezTo>
                        <a:pt x="293" y="1515"/>
                        <a:pt x="287" y="1516"/>
                        <a:pt x="280" y="1516"/>
                      </a:cubicBezTo>
                      <a:cubicBezTo>
                        <a:pt x="214" y="1516"/>
                        <a:pt x="56" y="1399"/>
                        <a:pt x="39" y="1395"/>
                      </a:cubicBezTo>
                      <a:cubicBezTo>
                        <a:pt x="39" y="1395"/>
                        <a:pt x="39" y="1395"/>
                        <a:pt x="39" y="1395"/>
                      </a:cubicBezTo>
                      <a:lnTo>
                        <a:pt x="39" y="1395"/>
                      </a:lnTo>
                      <a:cubicBezTo>
                        <a:pt x="22" y="1395"/>
                        <a:pt x="110" y="1646"/>
                        <a:pt x="263" y="1766"/>
                      </a:cubicBezTo>
                      <a:cubicBezTo>
                        <a:pt x="418" y="1885"/>
                        <a:pt x="393" y="1995"/>
                        <a:pt x="393" y="1995"/>
                      </a:cubicBezTo>
                      <a:cubicBezTo>
                        <a:pt x="330" y="2467"/>
                        <a:pt x="771" y="3209"/>
                        <a:pt x="869" y="3243"/>
                      </a:cubicBezTo>
                      <a:cubicBezTo>
                        <a:pt x="872" y="3244"/>
                        <a:pt x="876" y="3245"/>
                        <a:pt x="880" y="3245"/>
                      </a:cubicBezTo>
                      <a:cubicBezTo>
                        <a:pt x="979" y="3245"/>
                        <a:pt x="1149" y="2845"/>
                        <a:pt x="1216" y="2580"/>
                      </a:cubicBezTo>
                      <a:cubicBezTo>
                        <a:pt x="1253" y="2437"/>
                        <a:pt x="1212" y="2156"/>
                        <a:pt x="1145" y="1881"/>
                      </a:cubicBezTo>
                      <a:cubicBezTo>
                        <a:pt x="1185" y="1789"/>
                        <a:pt x="1227" y="1670"/>
                        <a:pt x="1225" y="1632"/>
                      </a:cubicBezTo>
                      <a:cubicBezTo>
                        <a:pt x="1225" y="1619"/>
                        <a:pt x="1215" y="1613"/>
                        <a:pt x="1199" y="1613"/>
                      </a:cubicBezTo>
                      <a:cubicBezTo>
                        <a:pt x="1171" y="1613"/>
                        <a:pt x="1126" y="1630"/>
                        <a:pt x="1081" y="1649"/>
                      </a:cubicBezTo>
                      <a:cubicBezTo>
                        <a:pt x="1030" y="1482"/>
                        <a:pt x="973" y="1333"/>
                        <a:pt x="923" y="1242"/>
                      </a:cubicBezTo>
                      <a:cubicBezTo>
                        <a:pt x="773" y="966"/>
                        <a:pt x="645" y="857"/>
                        <a:pt x="631" y="602"/>
                      </a:cubicBezTo>
                      <a:cubicBezTo>
                        <a:pt x="617" y="347"/>
                        <a:pt x="895" y="65"/>
                        <a:pt x="866" y="7"/>
                      </a:cubicBezTo>
                      <a:cubicBezTo>
                        <a:pt x="864" y="3"/>
                        <a:pt x="860" y="1"/>
                        <a:pt x="854"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4" name="Google Shape;1714;p43"/>
                <p:cNvSpPr/>
                <p:nvPr/>
              </p:nvSpPr>
              <p:spPr>
                <a:xfrm>
                  <a:off x="4773825" y="481700"/>
                  <a:ext cx="57750" cy="71450"/>
                </a:xfrm>
                <a:custGeom>
                  <a:avLst/>
                  <a:gdLst/>
                  <a:ahLst/>
                  <a:cxnLst/>
                  <a:rect l="l" t="t" r="r" b="b"/>
                  <a:pathLst>
                    <a:path w="2310" h="2858" extrusionOk="0">
                      <a:moveTo>
                        <a:pt x="677" y="0"/>
                      </a:moveTo>
                      <a:cubicBezTo>
                        <a:pt x="619" y="0"/>
                        <a:pt x="460" y="447"/>
                        <a:pt x="460" y="447"/>
                      </a:cubicBezTo>
                      <a:cubicBezTo>
                        <a:pt x="443" y="460"/>
                        <a:pt x="410" y="464"/>
                        <a:pt x="371" y="464"/>
                      </a:cubicBezTo>
                      <a:cubicBezTo>
                        <a:pt x="314" y="464"/>
                        <a:pt x="242" y="456"/>
                        <a:pt x="181" y="456"/>
                      </a:cubicBezTo>
                      <a:cubicBezTo>
                        <a:pt x="126" y="456"/>
                        <a:pt x="79" y="462"/>
                        <a:pt x="58" y="488"/>
                      </a:cubicBezTo>
                      <a:cubicBezTo>
                        <a:pt x="0" y="561"/>
                        <a:pt x="271" y="560"/>
                        <a:pt x="548" y="682"/>
                      </a:cubicBezTo>
                      <a:cubicBezTo>
                        <a:pt x="825" y="805"/>
                        <a:pt x="919" y="1548"/>
                        <a:pt x="891" y="1597"/>
                      </a:cubicBezTo>
                      <a:cubicBezTo>
                        <a:pt x="879" y="1619"/>
                        <a:pt x="830" y="1624"/>
                        <a:pt x="776" y="1624"/>
                      </a:cubicBezTo>
                      <a:cubicBezTo>
                        <a:pt x="713" y="1624"/>
                        <a:pt x="642" y="1616"/>
                        <a:pt x="617" y="1616"/>
                      </a:cubicBezTo>
                      <a:cubicBezTo>
                        <a:pt x="613" y="1616"/>
                        <a:pt x="610" y="1617"/>
                        <a:pt x="608" y="1617"/>
                      </a:cubicBezTo>
                      <a:cubicBezTo>
                        <a:pt x="590" y="1623"/>
                        <a:pt x="787" y="1805"/>
                        <a:pt x="980" y="1837"/>
                      </a:cubicBezTo>
                      <a:cubicBezTo>
                        <a:pt x="1173" y="1871"/>
                        <a:pt x="1203" y="1979"/>
                        <a:pt x="1203" y="1979"/>
                      </a:cubicBezTo>
                      <a:cubicBezTo>
                        <a:pt x="1365" y="2416"/>
                        <a:pt x="2080" y="2857"/>
                        <a:pt x="2202" y="2857"/>
                      </a:cubicBezTo>
                      <a:cubicBezTo>
                        <a:pt x="2204" y="2857"/>
                        <a:pt x="2206" y="2857"/>
                        <a:pt x="2208" y="2857"/>
                      </a:cubicBezTo>
                      <a:cubicBezTo>
                        <a:pt x="2310" y="2840"/>
                        <a:pt x="2271" y="2385"/>
                        <a:pt x="2203" y="2109"/>
                      </a:cubicBezTo>
                      <a:cubicBezTo>
                        <a:pt x="2168" y="1965"/>
                        <a:pt x="2000" y="1737"/>
                        <a:pt x="1811" y="1525"/>
                      </a:cubicBezTo>
                      <a:cubicBezTo>
                        <a:pt x="1803" y="1426"/>
                        <a:pt x="1785" y="1301"/>
                        <a:pt x="1765" y="1268"/>
                      </a:cubicBezTo>
                      <a:cubicBezTo>
                        <a:pt x="1761" y="1261"/>
                        <a:pt x="1756" y="1258"/>
                        <a:pt x="1750" y="1258"/>
                      </a:cubicBezTo>
                      <a:cubicBezTo>
                        <a:pt x="1725" y="1258"/>
                        <a:pt x="1684" y="1303"/>
                        <a:pt x="1646" y="1351"/>
                      </a:cubicBezTo>
                      <a:cubicBezTo>
                        <a:pt x="1522" y="1228"/>
                        <a:pt x="1402" y="1123"/>
                        <a:pt x="1315" y="1065"/>
                      </a:cubicBezTo>
                      <a:cubicBezTo>
                        <a:pt x="1053" y="893"/>
                        <a:pt x="888" y="857"/>
                        <a:pt x="756" y="638"/>
                      </a:cubicBezTo>
                      <a:cubicBezTo>
                        <a:pt x="623" y="420"/>
                        <a:pt x="737" y="41"/>
                        <a:pt x="684" y="2"/>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5" name="Google Shape;1715;p43"/>
                <p:cNvSpPr/>
                <p:nvPr/>
              </p:nvSpPr>
              <p:spPr>
                <a:xfrm>
                  <a:off x="4847375" y="562025"/>
                  <a:ext cx="57750" cy="71450"/>
                </a:xfrm>
                <a:custGeom>
                  <a:avLst/>
                  <a:gdLst/>
                  <a:ahLst/>
                  <a:cxnLst/>
                  <a:rect l="l" t="t" r="r" b="b"/>
                  <a:pathLst>
                    <a:path w="2310" h="2858" extrusionOk="0">
                      <a:moveTo>
                        <a:pt x="677" y="0"/>
                      </a:moveTo>
                      <a:cubicBezTo>
                        <a:pt x="619" y="0"/>
                        <a:pt x="460" y="447"/>
                        <a:pt x="460" y="447"/>
                      </a:cubicBezTo>
                      <a:cubicBezTo>
                        <a:pt x="443" y="460"/>
                        <a:pt x="411" y="464"/>
                        <a:pt x="373" y="464"/>
                      </a:cubicBezTo>
                      <a:cubicBezTo>
                        <a:pt x="315" y="464"/>
                        <a:pt x="241" y="455"/>
                        <a:pt x="178" y="455"/>
                      </a:cubicBezTo>
                      <a:cubicBezTo>
                        <a:pt x="123" y="455"/>
                        <a:pt x="77" y="462"/>
                        <a:pt x="57" y="487"/>
                      </a:cubicBezTo>
                      <a:cubicBezTo>
                        <a:pt x="0" y="560"/>
                        <a:pt x="270" y="560"/>
                        <a:pt x="548" y="682"/>
                      </a:cubicBezTo>
                      <a:cubicBezTo>
                        <a:pt x="825" y="805"/>
                        <a:pt x="919" y="1547"/>
                        <a:pt x="891" y="1598"/>
                      </a:cubicBezTo>
                      <a:cubicBezTo>
                        <a:pt x="879" y="1618"/>
                        <a:pt x="832" y="1624"/>
                        <a:pt x="779" y="1624"/>
                      </a:cubicBezTo>
                      <a:cubicBezTo>
                        <a:pt x="714" y="1624"/>
                        <a:pt x="641" y="1615"/>
                        <a:pt x="615" y="1615"/>
                      </a:cubicBezTo>
                      <a:cubicBezTo>
                        <a:pt x="611" y="1615"/>
                        <a:pt x="609" y="1616"/>
                        <a:pt x="607" y="1616"/>
                      </a:cubicBezTo>
                      <a:cubicBezTo>
                        <a:pt x="590" y="1622"/>
                        <a:pt x="787" y="1806"/>
                        <a:pt x="980" y="1838"/>
                      </a:cubicBezTo>
                      <a:cubicBezTo>
                        <a:pt x="1172" y="1870"/>
                        <a:pt x="1203" y="1979"/>
                        <a:pt x="1203" y="1979"/>
                      </a:cubicBezTo>
                      <a:cubicBezTo>
                        <a:pt x="1366" y="2416"/>
                        <a:pt x="2081" y="2857"/>
                        <a:pt x="2202" y="2857"/>
                      </a:cubicBezTo>
                      <a:cubicBezTo>
                        <a:pt x="2205" y="2857"/>
                        <a:pt x="2206" y="2857"/>
                        <a:pt x="2208" y="2857"/>
                      </a:cubicBezTo>
                      <a:cubicBezTo>
                        <a:pt x="2310" y="2841"/>
                        <a:pt x="2271" y="2384"/>
                        <a:pt x="2203" y="2108"/>
                      </a:cubicBezTo>
                      <a:cubicBezTo>
                        <a:pt x="2167" y="1965"/>
                        <a:pt x="2000" y="1736"/>
                        <a:pt x="1811" y="1525"/>
                      </a:cubicBezTo>
                      <a:cubicBezTo>
                        <a:pt x="1803" y="1425"/>
                        <a:pt x="1785" y="1300"/>
                        <a:pt x="1765" y="1268"/>
                      </a:cubicBezTo>
                      <a:cubicBezTo>
                        <a:pt x="1761" y="1262"/>
                        <a:pt x="1756" y="1259"/>
                        <a:pt x="1749" y="1259"/>
                      </a:cubicBezTo>
                      <a:cubicBezTo>
                        <a:pt x="1725" y="1259"/>
                        <a:pt x="1683" y="1303"/>
                        <a:pt x="1646" y="1351"/>
                      </a:cubicBezTo>
                      <a:cubicBezTo>
                        <a:pt x="1522" y="1227"/>
                        <a:pt x="1402" y="1123"/>
                        <a:pt x="1314" y="1065"/>
                      </a:cubicBezTo>
                      <a:cubicBezTo>
                        <a:pt x="1053" y="892"/>
                        <a:pt x="888" y="857"/>
                        <a:pt x="756" y="638"/>
                      </a:cubicBezTo>
                      <a:cubicBezTo>
                        <a:pt x="623" y="419"/>
                        <a:pt x="736" y="40"/>
                        <a:pt x="684" y="3"/>
                      </a:cubicBezTo>
                      <a:cubicBezTo>
                        <a:pt x="682" y="1"/>
                        <a:pt x="680" y="0"/>
                        <a:pt x="677"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6" name="Google Shape;1716;p43"/>
                <p:cNvSpPr/>
                <p:nvPr/>
              </p:nvSpPr>
              <p:spPr>
                <a:xfrm>
                  <a:off x="4800125" y="988075"/>
                  <a:ext cx="100850" cy="41375"/>
                </a:xfrm>
                <a:custGeom>
                  <a:avLst/>
                  <a:gdLst/>
                  <a:ahLst/>
                  <a:cxnLst/>
                  <a:rect l="l" t="t" r="r" b="b"/>
                  <a:pathLst>
                    <a:path w="4034" h="1655" extrusionOk="0">
                      <a:moveTo>
                        <a:pt x="166" y="0"/>
                      </a:moveTo>
                      <a:cubicBezTo>
                        <a:pt x="165" y="0"/>
                        <a:pt x="164" y="1"/>
                        <a:pt x="163" y="1"/>
                      </a:cubicBezTo>
                      <a:cubicBezTo>
                        <a:pt x="84" y="11"/>
                        <a:pt x="339" y="637"/>
                        <a:pt x="339" y="637"/>
                      </a:cubicBezTo>
                      <a:cubicBezTo>
                        <a:pt x="321" y="742"/>
                        <a:pt x="1" y="915"/>
                        <a:pt x="11" y="1037"/>
                      </a:cubicBezTo>
                      <a:cubicBezTo>
                        <a:pt x="13" y="1061"/>
                        <a:pt x="23" y="1071"/>
                        <a:pt x="41" y="1071"/>
                      </a:cubicBezTo>
                      <a:cubicBezTo>
                        <a:pt x="118" y="1071"/>
                        <a:pt x="331" y="891"/>
                        <a:pt x="617" y="786"/>
                      </a:cubicBezTo>
                      <a:cubicBezTo>
                        <a:pt x="650" y="774"/>
                        <a:pt x="685" y="768"/>
                        <a:pt x="723" y="768"/>
                      </a:cubicBezTo>
                      <a:cubicBezTo>
                        <a:pt x="1096" y="768"/>
                        <a:pt x="1686" y="1303"/>
                        <a:pt x="1702" y="1370"/>
                      </a:cubicBezTo>
                      <a:cubicBezTo>
                        <a:pt x="1720" y="1445"/>
                        <a:pt x="1474" y="1622"/>
                        <a:pt x="1463" y="1644"/>
                      </a:cubicBezTo>
                      <a:cubicBezTo>
                        <a:pt x="1460" y="1650"/>
                        <a:pt x="1484" y="1655"/>
                        <a:pt x="1525" y="1655"/>
                      </a:cubicBezTo>
                      <a:cubicBezTo>
                        <a:pt x="1630" y="1655"/>
                        <a:pt x="1841" y="1626"/>
                        <a:pt x="1986" y="1525"/>
                      </a:cubicBezTo>
                      <a:cubicBezTo>
                        <a:pt x="2081" y="1457"/>
                        <a:pt x="2159" y="1439"/>
                        <a:pt x="2213" y="1439"/>
                      </a:cubicBezTo>
                      <a:cubicBezTo>
                        <a:pt x="2273" y="1439"/>
                        <a:pt x="2305" y="1461"/>
                        <a:pt x="2305" y="1461"/>
                      </a:cubicBezTo>
                      <a:cubicBezTo>
                        <a:pt x="2493" y="1562"/>
                        <a:pt x="2747" y="1598"/>
                        <a:pt x="2999" y="1598"/>
                      </a:cubicBezTo>
                      <a:cubicBezTo>
                        <a:pt x="3455" y="1598"/>
                        <a:pt x="3906" y="1479"/>
                        <a:pt x="3956" y="1410"/>
                      </a:cubicBezTo>
                      <a:cubicBezTo>
                        <a:pt x="4034" y="1303"/>
                        <a:pt x="3612" y="893"/>
                        <a:pt x="3317" y="685"/>
                      </a:cubicBezTo>
                      <a:cubicBezTo>
                        <a:pt x="3212" y="611"/>
                        <a:pt x="3014" y="553"/>
                        <a:pt x="2786" y="513"/>
                      </a:cubicBezTo>
                      <a:cubicBezTo>
                        <a:pt x="2662" y="427"/>
                        <a:pt x="2502" y="310"/>
                        <a:pt x="2406" y="252"/>
                      </a:cubicBezTo>
                      <a:cubicBezTo>
                        <a:pt x="2389" y="242"/>
                        <a:pt x="2377" y="237"/>
                        <a:pt x="2370" y="237"/>
                      </a:cubicBezTo>
                      <a:cubicBezTo>
                        <a:pt x="2332" y="237"/>
                        <a:pt x="2400" y="358"/>
                        <a:pt x="2408" y="464"/>
                      </a:cubicBezTo>
                      <a:cubicBezTo>
                        <a:pt x="2264" y="451"/>
                        <a:pt x="2122" y="444"/>
                        <a:pt x="1993" y="444"/>
                      </a:cubicBezTo>
                      <a:cubicBezTo>
                        <a:pt x="1849" y="444"/>
                        <a:pt x="1723" y="452"/>
                        <a:pt x="1633" y="469"/>
                      </a:cubicBezTo>
                      <a:cubicBezTo>
                        <a:pt x="1353" y="517"/>
                        <a:pt x="1183" y="591"/>
                        <a:pt x="994" y="591"/>
                      </a:cubicBezTo>
                      <a:cubicBezTo>
                        <a:pt x="923" y="591"/>
                        <a:pt x="850" y="581"/>
                        <a:pt x="767" y="555"/>
                      </a:cubicBezTo>
                      <a:cubicBezTo>
                        <a:pt x="465" y="462"/>
                        <a:pt x="247" y="0"/>
                        <a:pt x="166"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17" name="Google Shape;1717;p43"/>
              <p:cNvSpPr/>
              <p:nvPr/>
            </p:nvSpPr>
            <p:spPr>
              <a:xfrm rot="-1680427">
                <a:off x="1970736" y="4024936"/>
                <a:ext cx="147961" cy="328464"/>
              </a:xfrm>
              <a:custGeom>
                <a:avLst/>
                <a:gdLst/>
                <a:ahLst/>
                <a:cxnLst/>
                <a:rect l="l" t="t" r="r" b="b"/>
                <a:pathLst>
                  <a:path w="1455" h="3230" extrusionOk="0">
                    <a:moveTo>
                      <a:pt x="837" y="1"/>
                    </a:moveTo>
                    <a:cubicBezTo>
                      <a:pt x="768" y="1"/>
                      <a:pt x="469" y="328"/>
                      <a:pt x="469" y="328"/>
                    </a:cubicBezTo>
                    <a:cubicBezTo>
                      <a:pt x="464" y="329"/>
                      <a:pt x="460" y="330"/>
                      <a:pt x="455" y="330"/>
                    </a:cubicBezTo>
                    <a:cubicBezTo>
                      <a:pt x="376" y="330"/>
                      <a:pt x="205" y="203"/>
                      <a:pt x="114" y="203"/>
                    </a:cubicBezTo>
                    <a:cubicBezTo>
                      <a:pt x="102" y="203"/>
                      <a:pt x="91" y="205"/>
                      <a:pt x="82" y="209"/>
                    </a:cubicBezTo>
                    <a:cubicBezTo>
                      <a:pt x="1" y="254"/>
                      <a:pt x="251" y="359"/>
                      <a:pt x="459" y="580"/>
                    </a:cubicBezTo>
                    <a:cubicBezTo>
                      <a:pt x="667" y="800"/>
                      <a:pt x="465" y="1521"/>
                      <a:pt x="419" y="1557"/>
                    </a:cubicBezTo>
                    <a:cubicBezTo>
                      <a:pt x="414" y="1561"/>
                      <a:pt x="406" y="1563"/>
                      <a:pt x="397" y="1563"/>
                    </a:cubicBezTo>
                    <a:cubicBezTo>
                      <a:pt x="328" y="1563"/>
                      <a:pt x="168" y="1465"/>
                      <a:pt x="152" y="1464"/>
                    </a:cubicBezTo>
                    <a:cubicBezTo>
                      <a:pt x="152" y="1464"/>
                      <a:pt x="152" y="1464"/>
                      <a:pt x="151" y="1464"/>
                    </a:cubicBezTo>
                    <a:lnTo>
                      <a:pt x="151" y="1464"/>
                    </a:lnTo>
                    <a:cubicBezTo>
                      <a:pt x="133" y="1464"/>
                      <a:pt x="244" y="1707"/>
                      <a:pt x="408" y="1812"/>
                    </a:cubicBezTo>
                    <a:cubicBezTo>
                      <a:pt x="573" y="1917"/>
                      <a:pt x="559" y="2029"/>
                      <a:pt x="559" y="2029"/>
                    </a:cubicBezTo>
                    <a:cubicBezTo>
                      <a:pt x="539" y="2503"/>
                      <a:pt x="1046" y="3204"/>
                      <a:pt x="1146" y="3228"/>
                    </a:cubicBezTo>
                    <a:cubicBezTo>
                      <a:pt x="1149" y="3229"/>
                      <a:pt x="1151" y="3229"/>
                      <a:pt x="1154" y="3229"/>
                    </a:cubicBezTo>
                    <a:cubicBezTo>
                      <a:pt x="1252" y="3229"/>
                      <a:pt x="1387" y="2810"/>
                      <a:pt x="1431" y="2536"/>
                    </a:cubicBezTo>
                    <a:cubicBezTo>
                      <a:pt x="1454" y="2390"/>
                      <a:pt x="1389" y="2115"/>
                      <a:pt x="1296" y="1846"/>
                    </a:cubicBezTo>
                    <a:cubicBezTo>
                      <a:pt x="1327" y="1751"/>
                      <a:pt x="1359" y="1630"/>
                      <a:pt x="1353" y="1591"/>
                    </a:cubicBezTo>
                    <a:cubicBezTo>
                      <a:pt x="1351" y="1580"/>
                      <a:pt x="1343" y="1575"/>
                      <a:pt x="1331" y="1575"/>
                    </a:cubicBezTo>
                    <a:cubicBezTo>
                      <a:pt x="1304" y="1575"/>
                      <a:pt x="1257" y="1597"/>
                      <a:pt x="1212" y="1622"/>
                    </a:cubicBezTo>
                    <a:cubicBezTo>
                      <a:pt x="1145" y="1460"/>
                      <a:pt x="1076" y="1317"/>
                      <a:pt x="1017" y="1230"/>
                    </a:cubicBezTo>
                    <a:cubicBezTo>
                      <a:pt x="843" y="969"/>
                      <a:pt x="705" y="872"/>
                      <a:pt x="668" y="619"/>
                    </a:cubicBezTo>
                    <a:cubicBezTo>
                      <a:pt x="630" y="367"/>
                      <a:pt x="881" y="61"/>
                      <a:pt x="848" y="6"/>
                    </a:cubicBezTo>
                    <a:cubicBezTo>
                      <a:pt x="845" y="3"/>
                      <a:pt x="842" y="1"/>
                      <a:pt x="837" y="1"/>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718" name="Google Shape;1718;p43"/>
            <p:cNvSpPr/>
            <p:nvPr/>
          </p:nvSpPr>
          <p:spPr>
            <a:xfrm rot="-4856089">
              <a:off x="912171" y="2670394"/>
              <a:ext cx="225046" cy="467481"/>
            </a:xfrm>
            <a:custGeom>
              <a:avLst/>
              <a:gdLst/>
              <a:ahLst/>
              <a:cxnLst/>
              <a:rect l="l" t="t" r="r" b="b"/>
              <a:pathLst>
                <a:path w="2213" h="4597" extrusionOk="0">
                  <a:moveTo>
                    <a:pt x="1785" y="0"/>
                  </a:moveTo>
                  <a:cubicBezTo>
                    <a:pt x="1780" y="0"/>
                    <a:pt x="1773" y="2"/>
                    <a:pt x="1765" y="5"/>
                  </a:cubicBezTo>
                  <a:cubicBezTo>
                    <a:pt x="1576" y="74"/>
                    <a:pt x="1184" y="517"/>
                    <a:pt x="1015" y="517"/>
                  </a:cubicBezTo>
                  <a:cubicBezTo>
                    <a:pt x="1013" y="517"/>
                    <a:pt x="1011" y="517"/>
                    <a:pt x="1008" y="517"/>
                  </a:cubicBezTo>
                  <a:cubicBezTo>
                    <a:pt x="861" y="507"/>
                    <a:pt x="137" y="121"/>
                    <a:pt x="19" y="121"/>
                  </a:cubicBezTo>
                  <a:cubicBezTo>
                    <a:pt x="6" y="121"/>
                    <a:pt x="1" y="125"/>
                    <a:pt x="3" y="135"/>
                  </a:cubicBezTo>
                  <a:cubicBezTo>
                    <a:pt x="28" y="235"/>
                    <a:pt x="845" y="885"/>
                    <a:pt x="885" y="1103"/>
                  </a:cubicBezTo>
                  <a:cubicBezTo>
                    <a:pt x="926" y="1320"/>
                    <a:pt x="586" y="2297"/>
                    <a:pt x="586" y="2297"/>
                  </a:cubicBezTo>
                  <a:cubicBezTo>
                    <a:pt x="586" y="2297"/>
                    <a:pt x="271" y="2058"/>
                    <a:pt x="200" y="2058"/>
                  </a:cubicBezTo>
                  <a:cubicBezTo>
                    <a:pt x="189" y="2058"/>
                    <a:pt x="184" y="2064"/>
                    <a:pt x="186" y="2076"/>
                  </a:cubicBezTo>
                  <a:cubicBezTo>
                    <a:pt x="204" y="2170"/>
                    <a:pt x="568" y="2729"/>
                    <a:pt x="557" y="2823"/>
                  </a:cubicBezTo>
                  <a:cubicBezTo>
                    <a:pt x="547" y="2916"/>
                    <a:pt x="669" y="3582"/>
                    <a:pt x="935" y="3997"/>
                  </a:cubicBezTo>
                  <a:cubicBezTo>
                    <a:pt x="1175" y="4369"/>
                    <a:pt x="1309" y="4597"/>
                    <a:pt x="1396" y="4597"/>
                  </a:cubicBezTo>
                  <a:cubicBezTo>
                    <a:pt x="1406" y="4597"/>
                    <a:pt x="1416" y="4594"/>
                    <a:pt x="1425" y="4587"/>
                  </a:cubicBezTo>
                  <a:lnTo>
                    <a:pt x="1426" y="4587"/>
                  </a:lnTo>
                  <a:cubicBezTo>
                    <a:pt x="1426" y="4587"/>
                    <a:pt x="2148" y="4201"/>
                    <a:pt x="1997" y="3006"/>
                  </a:cubicBezTo>
                  <a:cubicBezTo>
                    <a:pt x="1997" y="3006"/>
                    <a:pt x="1999" y="2640"/>
                    <a:pt x="2035" y="2492"/>
                  </a:cubicBezTo>
                  <a:cubicBezTo>
                    <a:pt x="2069" y="2353"/>
                    <a:pt x="2213" y="2055"/>
                    <a:pt x="2121" y="2055"/>
                  </a:cubicBezTo>
                  <a:cubicBezTo>
                    <a:pt x="2116" y="2055"/>
                    <a:pt x="2110" y="2056"/>
                    <a:pt x="2103" y="2058"/>
                  </a:cubicBezTo>
                  <a:cubicBezTo>
                    <a:pt x="2001" y="2088"/>
                    <a:pt x="1906" y="2171"/>
                    <a:pt x="1833" y="2171"/>
                  </a:cubicBezTo>
                  <a:cubicBezTo>
                    <a:pt x="1815" y="2171"/>
                    <a:pt x="1798" y="2166"/>
                    <a:pt x="1782" y="2153"/>
                  </a:cubicBezTo>
                  <a:cubicBezTo>
                    <a:pt x="1708" y="2089"/>
                    <a:pt x="1230" y="1369"/>
                    <a:pt x="1214" y="1098"/>
                  </a:cubicBezTo>
                  <a:cubicBezTo>
                    <a:pt x="1199" y="827"/>
                    <a:pt x="1224" y="766"/>
                    <a:pt x="1240" y="741"/>
                  </a:cubicBezTo>
                  <a:cubicBezTo>
                    <a:pt x="1257" y="719"/>
                    <a:pt x="1897" y="0"/>
                    <a:pt x="1785" y="0"/>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19" name="Google Shape;1719;p43"/>
          <p:cNvGrpSpPr/>
          <p:nvPr/>
        </p:nvGrpSpPr>
        <p:grpSpPr>
          <a:xfrm>
            <a:off x="5656625" y="3835754"/>
            <a:ext cx="6514457" cy="3022231"/>
            <a:chOff x="4242468" y="2876815"/>
            <a:chExt cx="4885843" cy="2266673"/>
          </a:xfrm>
        </p:grpSpPr>
        <p:sp>
          <p:nvSpPr>
            <p:cNvPr id="1720" name="Google Shape;1720;p43"/>
            <p:cNvSpPr/>
            <p:nvPr/>
          </p:nvSpPr>
          <p:spPr>
            <a:xfrm>
              <a:off x="4242468" y="2876815"/>
              <a:ext cx="4885843" cy="2266673"/>
            </a:xfrm>
            <a:custGeom>
              <a:avLst/>
              <a:gdLst/>
              <a:ahLst/>
              <a:cxnLst/>
              <a:rect l="l" t="t" r="r" b="b"/>
              <a:pathLst>
                <a:path w="45255" h="20995" extrusionOk="0">
                  <a:moveTo>
                    <a:pt x="43281" y="375"/>
                  </a:moveTo>
                  <a:cubicBezTo>
                    <a:pt x="40293" y="1083"/>
                    <a:pt x="37435" y="2418"/>
                    <a:pt x="35076" y="4120"/>
                  </a:cubicBezTo>
                  <a:cubicBezTo>
                    <a:pt x="33688" y="5120"/>
                    <a:pt x="32577" y="6368"/>
                    <a:pt x="31570" y="7708"/>
                  </a:cubicBezTo>
                  <a:cubicBezTo>
                    <a:pt x="31569" y="7708"/>
                    <a:pt x="31569" y="7709"/>
                    <a:pt x="31569" y="7709"/>
                  </a:cubicBezTo>
                  <a:cubicBezTo>
                    <a:pt x="31346" y="8005"/>
                    <a:pt x="31129" y="8304"/>
                    <a:pt x="30915" y="8607"/>
                  </a:cubicBezTo>
                  <a:cubicBezTo>
                    <a:pt x="29386" y="10772"/>
                    <a:pt x="28019" y="13083"/>
                    <a:pt x="26135" y="14946"/>
                  </a:cubicBezTo>
                  <a:cubicBezTo>
                    <a:pt x="22549" y="18494"/>
                    <a:pt x="17934" y="17907"/>
                    <a:pt x="13293" y="17936"/>
                  </a:cubicBezTo>
                  <a:cubicBezTo>
                    <a:pt x="12998" y="17938"/>
                    <a:pt x="12703" y="17944"/>
                    <a:pt x="12407" y="17954"/>
                  </a:cubicBezTo>
                  <a:cubicBezTo>
                    <a:pt x="12226" y="17960"/>
                    <a:pt x="12045" y="17966"/>
                    <a:pt x="11864" y="17976"/>
                  </a:cubicBezTo>
                  <a:lnTo>
                    <a:pt x="11863" y="17976"/>
                  </a:lnTo>
                  <a:cubicBezTo>
                    <a:pt x="11844" y="17976"/>
                    <a:pt x="11826" y="17977"/>
                    <a:pt x="11807" y="17978"/>
                  </a:cubicBezTo>
                  <a:cubicBezTo>
                    <a:pt x="11553" y="17992"/>
                    <a:pt x="11300" y="18007"/>
                    <a:pt x="11046" y="18027"/>
                  </a:cubicBezTo>
                  <a:cubicBezTo>
                    <a:pt x="11005" y="18029"/>
                    <a:pt x="10964" y="18032"/>
                    <a:pt x="10923" y="18035"/>
                  </a:cubicBezTo>
                  <a:cubicBezTo>
                    <a:pt x="8361" y="18235"/>
                    <a:pt x="5799" y="18729"/>
                    <a:pt x="3376" y="19519"/>
                  </a:cubicBezTo>
                  <a:cubicBezTo>
                    <a:pt x="2167" y="19913"/>
                    <a:pt x="1024" y="20408"/>
                    <a:pt x="0" y="20995"/>
                  </a:cubicBezTo>
                  <a:lnTo>
                    <a:pt x="45254" y="20995"/>
                  </a:lnTo>
                  <a:lnTo>
                    <a:pt x="45254" y="1"/>
                  </a:lnTo>
                  <a:cubicBezTo>
                    <a:pt x="44592" y="94"/>
                    <a:pt x="43933" y="219"/>
                    <a:pt x="43281" y="375"/>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1" name="Google Shape;1721;p43"/>
            <p:cNvSpPr/>
            <p:nvPr/>
          </p:nvSpPr>
          <p:spPr>
            <a:xfrm>
              <a:off x="4688731" y="3391043"/>
              <a:ext cx="4434992" cy="1750612"/>
            </a:xfrm>
            <a:custGeom>
              <a:avLst/>
              <a:gdLst/>
              <a:ahLst/>
              <a:cxnLst/>
              <a:rect l="l" t="t" r="r" b="b"/>
              <a:pathLst>
                <a:path w="41079" h="16215" extrusionOk="0">
                  <a:moveTo>
                    <a:pt x="37640" y="1325"/>
                  </a:moveTo>
                  <a:cubicBezTo>
                    <a:pt x="35721" y="2254"/>
                    <a:pt x="33918" y="3462"/>
                    <a:pt x="32286" y="4929"/>
                  </a:cubicBezTo>
                  <a:cubicBezTo>
                    <a:pt x="31403" y="5721"/>
                    <a:pt x="30546" y="6558"/>
                    <a:pt x="29689" y="7398"/>
                  </a:cubicBezTo>
                  <a:cubicBezTo>
                    <a:pt x="28829" y="8239"/>
                    <a:pt x="27968" y="9082"/>
                    <a:pt x="27078" y="9885"/>
                  </a:cubicBezTo>
                  <a:cubicBezTo>
                    <a:pt x="25178" y="11600"/>
                    <a:pt x="23146" y="13135"/>
                    <a:pt x="20708" y="14077"/>
                  </a:cubicBezTo>
                  <a:cubicBezTo>
                    <a:pt x="17455" y="15335"/>
                    <a:pt x="13849" y="15326"/>
                    <a:pt x="10420" y="15110"/>
                  </a:cubicBezTo>
                  <a:cubicBezTo>
                    <a:pt x="9811" y="15071"/>
                    <a:pt x="9193" y="15037"/>
                    <a:pt x="8573" y="15013"/>
                  </a:cubicBezTo>
                  <a:cubicBezTo>
                    <a:pt x="8052" y="14992"/>
                    <a:pt x="7529" y="14980"/>
                    <a:pt x="7006" y="14980"/>
                  </a:cubicBezTo>
                  <a:cubicBezTo>
                    <a:pt x="4540" y="14977"/>
                    <a:pt x="2093" y="15240"/>
                    <a:pt x="0" y="16214"/>
                  </a:cubicBezTo>
                  <a:lnTo>
                    <a:pt x="41079" y="16214"/>
                  </a:lnTo>
                  <a:lnTo>
                    <a:pt x="41079" y="11674"/>
                  </a:lnTo>
                  <a:cubicBezTo>
                    <a:pt x="41067" y="11683"/>
                    <a:pt x="41054" y="11693"/>
                    <a:pt x="41041" y="11703"/>
                  </a:cubicBezTo>
                  <a:cubicBezTo>
                    <a:pt x="40482" y="12124"/>
                    <a:pt x="39786" y="12319"/>
                    <a:pt x="39147" y="12577"/>
                  </a:cubicBezTo>
                  <a:cubicBezTo>
                    <a:pt x="38162" y="12975"/>
                    <a:pt x="37094" y="13215"/>
                    <a:pt x="36063" y="13453"/>
                  </a:cubicBezTo>
                  <a:cubicBezTo>
                    <a:pt x="35264" y="13639"/>
                    <a:pt x="34527" y="13998"/>
                    <a:pt x="33680" y="13932"/>
                  </a:cubicBezTo>
                  <a:cubicBezTo>
                    <a:pt x="34969" y="13334"/>
                    <a:pt x="36063" y="12846"/>
                    <a:pt x="37126" y="11904"/>
                  </a:cubicBezTo>
                  <a:cubicBezTo>
                    <a:pt x="37461" y="11608"/>
                    <a:pt x="37911" y="11277"/>
                    <a:pt x="38367" y="11151"/>
                  </a:cubicBezTo>
                  <a:cubicBezTo>
                    <a:pt x="38438" y="11131"/>
                    <a:pt x="38507" y="11116"/>
                    <a:pt x="38578" y="11106"/>
                  </a:cubicBezTo>
                  <a:cubicBezTo>
                    <a:pt x="39035" y="11048"/>
                    <a:pt x="39269" y="11444"/>
                    <a:pt x="39717" y="11400"/>
                  </a:cubicBezTo>
                  <a:cubicBezTo>
                    <a:pt x="40129" y="11359"/>
                    <a:pt x="40502" y="11078"/>
                    <a:pt x="40920" y="11083"/>
                  </a:cubicBezTo>
                  <a:cubicBezTo>
                    <a:pt x="40981" y="11084"/>
                    <a:pt x="41034" y="11090"/>
                    <a:pt x="41079" y="11100"/>
                  </a:cubicBezTo>
                  <a:lnTo>
                    <a:pt x="41079" y="6682"/>
                  </a:lnTo>
                  <a:cubicBezTo>
                    <a:pt x="40264" y="7534"/>
                    <a:pt x="39339" y="8232"/>
                    <a:pt x="38283" y="8855"/>
                  </a:cubicBezTo>
                  <a:cubicBezTo>
                    <a:pt x="37317" y="9424"/>
                    <a:pt x="36298" y="9915"/>
                    <a:pt x="35233" y="10267"/>
                  </a:cubicBezTo>
                  <a:cubicBezTo>
                    <a:pt x="34338" y="10564"/>
                    <a:pt x="33416" y="10767"/>
                    <a:pt x="32499" y="10985"/>
                  </a:cubicBezTo>
                  <a:cubicBezTo>
                    <a:pt x="31641" y="11187"/>
                    <a:pt x="30816" y="11474"/>
                    <a:pt x="29965" y="11707"/>
                  </a:cubicBezTo>
                  <a:cubicBezTo>
                    <a:pt x="29433" y="11852"/>
                    <a:pt x="28285" y="12091"/>
                    <a:pt x="28214" y="12106"/>
                  </a:cubicBezTo>
                  <a:cubicBezTo>
                    <a:pt x="28275" y="12075"/>
                    <a:pt x="29157" y="11639"/>
                    <a:pt x="29556" y="11355"/>
                  </a:cubicBezTo>
                  <a:cubicBezTo>
                    <a:pt x="30776" y="10487"/>
                    <a:pt x="32184" y="9873"/>
                    <a:pt x="33512" y="9185"/>
                  </a:cubicBezTo>
                  <a:cubicBezTo>
                    <a:pt x="34333" y="8757"/>
                    <a:pt x="35374" y="8344"/>
                    <a:pt x="35935" y="7570"/>
                  </a:cubicBezTo>
                  <a:cubicBezTo>
                    <a:pt x="36286" y="7087"/>
                    <a:pt x="36616" y="6670"/>
                    <a:pt x="37151" y="6374"/>
                  </a:cubicBezTo>
                  <a:cubicBezTo>
                    <a:pt x="37737" y="6050"/>
                    <a:pt x="38225" y="5859"/>
                    <a:pt x="38664" y="5327"/>
                  </a:cubicBezTo>
                  <a:cubicBezTo>
                    <a:pt x="39026" y="4888"/>
                    <a:pt x="39332" y="4430"/>
                    <a:pt x="39837" y="4145"/>
                  </a:cubicBezTo>
                  <a:cubicBezTo>
                    <a:pt x="39843" y="4141"/>
                    <a:pt x="39852" y="4137"/>
                    <a:pt x="39859" y="4134"/>
                  </a:cubicBezTo>
                  <a:cubicBezTo>
                    <a:pt x="40237" y="3926"/>
                    <a:pt x="40669" y="3804"/>
                    <a:pt x="41079" y="3687"/>
                  </a:cubicBezTo>
                  <a:lnTo>
                    <a:pt x="41079" y="0"/>
                  </a:lnTo>
                  <a:cubicBezTo>
                    <a:pt x="39900" y="344"/>
                    <a:pt x="38751" y="788"/>
                    <a:pt x="37640" y="1324"/>
                  </a:cubicBezTo>
                  <a:close/>
                </a:path>
              </a:pathLst>
            </a:custGeom>
            <a:solidFill>
              <a:srgbClr val="518EE9">
                <a:alpha val="2000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9" name="Content Placeholder 2">
            <a:extLst>
              <a:ext uri="{FF2B5EF4-FFF2-40B4-BE49-F238E27FC236}">
                <a16:creationId xmlns:a16="http://schemas.microsoft.com/office/drawing/2014/main" id="{3E77C5DF-8CBA-0915-D4C9-FAFE01C9B37A}"/>
              </a:ext>
            </a:extLst>
          </p:cNvPr>
          <p:cNvSpPr txBox="1">
            <a:spLocks/>
          </p:cNvSpPr>
          <p:nvPr/>
        </p:nvSpPr>
        <p:spPr>
          <a:xfrm>
            <a:off x="695618" y="324779"/>
            <a:ext cx="10555492" cy="6233040"/>
          </a:xfrm>
          <a:prstGeom prst="rect">
            <a:avLst/>
          </a:prstGeom>
        </p:spPr>
        <p:txBody>
          <a:bodyPr vert="horz" lIns="121920" tIns="60960" rIns="121920" bIns="6096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spcBef>
                <a:spcPts val="1333"/>
              </a:spcBef>
              <a:buNone/>
              <a:defRPr/>
            </a:pPr>
            <a:r>
              <a:rPr lang="fr-FR" sz="7466" b="1" dirty="0">
                <a:solidFill>
                  <a:srgbClr val="0070C0"/>
                </a:solidFill>
                <a:latin typeface="72 Light" panose="020B0303030000000003" pitchFamily="34" charset="0"/>
                <a:cs typeface="72 Light" panose="020B0303030000000003" pitchFamily="34" charset="0"/>
                <a:sym typeface="Arial"/>
              </a:rPr>
              <a:t>Project  (2):- </a:t>
            </a:r>
            <a:r>
              <a:rPr lang="en-US" sz="7466" kern="0" dirty="0">
                <a:solidFill>
                  <a:srgbClr val="0070C0"/>
                </a:solidFill>
                <a:latin typeface="Arial" panose="020B0604020202020204" pitchFamily="34" charset="0"/>
                <a:ea typeface="DengXian" panose="02010600030101010101" pitchFamily="2" charset="-122"/>
                <a:cs typeface="Arial" panose="020B0604020202020204" pitchFamily="34" charset="0"/>
                <a:sym typeface="Arial"/>
              </a:rPr>
              <a:t>EPOS THEMATIC CORE SERVICES TSUNAMI</a:t>
            </a:r>
          </a:p>
          <a:p>
            <a:pPr marL="304792" indent="-304792" defTabSz="1219170">
              <a:spcBef>
                <a:spcPts val="1333"/>
              </a:spcBef>
              <a:defRPr/>
            </a:pPr>
            <a:r>
              <a:rPr lang="en-US" sz="7466" kern="0" dirty="0">
                <a:latin typeface="Arial" panose="020B0604020202020204" pitchFamily="34" charset="0"/>
                <a:ea typeface="DengXian" panose="02010600030101010101" pitchFamily="2" charset="-122"/>
                <a:cs typeface="Arial" panose="020B0604020202020204" pitchFamily="34" charset="0"/>
                <a:sym typeface="Arial"/>
              </a:rPr>
              <a:t>FOCUS: RISK KNOWLEDGE,</a:t>
            </a:r>
            <a:r>
              <a:rPr lang="en-US" sz="7466" dirty="0">
                <a:latin typeface="Liberation Sans"/>
                <a:ea typeface="DengXian" panose="02010600030101010101" pitchFamily="2" charset="-122"/>
                <a:cs typeface="Arial" panose="020B0604020202020204" pitchFamily="34" charset="0"/>
                <a:sym typeface="Arial"/>
              </a:rPr>
              <a:t> WARNING &amp; DESSIMINATION</a:t>
            </a:r>
            <a:r>
              <a:rPr lang="en-US" sz="7466" kern="0" dirty="0">
                <a:latin typeface="Arial" panose="020B0604020202020204" pitchFamily="34" charset="0"/>
                <a:ea typeface="DengXian" panose="02010600030101010101" pitchFamily="2" charset="-122"/>
                <a:cs typeface="Arial" panose="020B0604020202020204" pitchFamily="34" charset="0"/>
                <a:sym typeface="Arial"/>
              </a:rPr>
              <a:t> /</a:t>
            </a:r>
            <a:r>
              <a:rPr lang="en-US" sz="7466" kern="100" dirty="0">
                <a:latin typeface="Aptos" panose="020B0004020202020204" pitchFamily="34" charset="0"/>
                <a:ea typeface="DengXian" panose="02010600030101010101" pitchFamily="2" charset="-122"/>
                <a:cs typeface="Arial" panose="020B0604020202020204" pitchFamily="34" charset="0"/>
                <a:sym typeface="Arial"/>
              </a:rPr>
              <a:t>RESEARCH AND ITS PRACTICAL APPLICATIONS- HIGH-QUALITY AND FAIR DATA, SERVICES, AND SCIENTIFIC PRODUCTS )</a:t>
            </a:r>
            <a:endParaRPr lang="fr-FR" sz="7466"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Challenge 6: </a:t>
            </a:r>
            <a:r>
              <a:rPr lang="fr-FR" sz="7466" dirty="0">
                <a:latin typeface="72 Light" panose="020B0303030000000003" pitchFamily="34" charset="0"/>
                <a:cs typeface="72 Light" panose="020B0303030000000003" pitchFamily="34" charset="0"/>
                <a:sym typeface="Arial"/>
              </a:rPr>
              <a:t>Coastal </a:t>
            </a:r>
            <a:r>
              <a:rPr lang="fr-FR" sz="7466" dirty="0" err="1">
                <a:latin typeface="72 Light" panose="020B0303030000000003" pitchFamily="34" charset="0"/>
                <a:cs typeface="72 Light" panose="020B0303030000000003" pitchFamily="34" charset="0"/>
                <a:sym typeface="Arial"/>
              </a:rPr>
              <a:t>Resilience</a:t>
            </a:r>
            <a:r>
              <a:rPr lang="fr-FR" sz="7466" dirty="0">
                <a:latin typeface="72 Light" panose="020B0303030000000003" pitchFamily="34" charset="0"/>
                <a:cs typeface="72 Light" panose="020B0303030000000003" pitchFamily="34" charset="0"/>
                <a:sym typeface="Arial"/>
              </a:rPr>
              <a:t>	</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Institution: </a:t>
            </a:r>
            <a:r>
              <a:rPr lang="en-US" sz="7466" kern="100" dirty="0">
                <a:latin typeface="Aptos" panose="020B0004020202020204" pitchFamily="34" charset="0"/>
                <a:ea typeface="DengXian" panose="02010600030101010101" pitchFamily="2" charset="-122"/>
                <a:cs typeface="Arial" panose="020B0604020202020204" pitchFamily="34" charset="0"/>
                <a:sym typeface="Arial"/>
              </a:rPr>
              <a:t>GFZ German Research Centre for Geosciences</a:t>
            </a:r>
            <a:endParaRPr lang="fr-FR" sz="7466" b="1"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es-ES" sz="7466" b="1" dirty="0">
                <a:latin typeface="72 Light" panose="020B0303030000000003" pitchFamily="34" charset="0"/>
                <a:cs typeface="72 Light" panose="020B0303030000000003" pitchFamily="34" charset="0"/>
                <a:sym typeface="Arial"/>
              </a:rPr>
              <a:t>Host: ODTP</a:t>
            </a:r>
          </a:p>
          <a:p>
            <a:pPr marL="0" indent="-304792" defTabSz="1219170">
              <a:spcBef>
                <a:spcPts val="0"/>
              </a:spcBef>
              <a:buClr>
                <a:srgbClr val="000000"/>
              </a:buClr>
            </a:pPr>
            <a:endParaRPr lang="en-US" sz="7466" b="1"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en-US" sz="7466" b="1" dirty="0">
                <a:latin typeface="72 Light" panose="020B0303030000000003" pitchFamily="34" charset="0"/>
                <a:cs typeface="72 Light" panose="020B0303030000000003" pitchFamily="34" charset="0"/>
                <a:sym typeface="Arial"/>
              </a:rPr>
              <a:t>Lead</a:t>
            </a:r>
            <a:r>
              <a:rPr lang="en-US" sz="7466" dirty="0">
                <a:latin typeface="72 Light" panose="020B0303030000000003" pitchFamily="34" charset="0"/>
                <a:cs typeface="72 Light" panose="020B0303030000000003" pitchFamily="34" charset="0"/>
                <a:sym typeface="Arial"/>
              </a:rPr>
              <a:t>:</a:t>
            </a:r>
            <a:r>
              <a:rPr lang="en-US" sz="7466" b="1" dirty="0">
                <a:latin typeface="72 Light" panose="020B0303030000000003" pitchFamily="34" charset="0"/>
                <a:ea typeface="DengXian" panose="02010600030101010101" pitchFamily="2" charset="-122"/>
                <a:cs typeface="72 Light" panose="020B0303030000000003" pitchFamily="34" charset="0"/>
                <a:sym typeface="Arial"/>
              </a:rPr>
              <a:t>Andrey</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 </a:t>
            </a:r>
            <a:r>
              <a:rPr lang="en-US" sz="7466" b="1" dirty="0">
                <a:latin typeface="72 Light" panose="020B0303030000000003" pitchFamily="34" charset="0"/>
                <a:ea typeface="DengXian" panose="02010600030101010101" pitchFamily="2" charset="-122"/>
                <a:cs typeface="72 Light" panose="020B0303030000000003" pitchFamily="34" charset="0"/>
                <a:sym typeface="Arial"/>
              </a:rPr>
              <a:t>Babeyko</a:t>
            </a:r>
            <a:endParaRPr lang="en-US" sz="7466"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Country</a:t>
            </a:r>
            <a:r>
              <a:rPr lang="fr-FR" sz="7466" dirty="0">
                <a:latin typeface="72 Light" panose="020B0303030000000003" pitchFamily="34" charset="0"/>
                <a:cs typeface="72 Light" panose="020B0303030000000003" pitchFamily="34" charset="0"/>
                <a:sym typeface="Arial"/>
              </a:rPr>
              <a:t>: Germany</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Budget: </a:t>
            </a:r>
            <a:r>
              <a:rPr lang="en-US" sz="7466" kern="100" dirty="0">
                <a:latin typeface="Aptos" panose="020B0004020202020204" pitchFamily="34" charset="0"/>
                <a:ea typeface="DengXian" panose="02010600030101010101" pitchFamily="2" charset="-122"/>
                <a:cs typeface="Arial" panose="020B0604020202020204" pitchFamily="34" charset="0"/>
                <a:sym typeface="Arial"/>
              </a:rPr>
              <a:t>660,0000</a:t>
            </a:r>
            <a:endParaRPr lang="fr-FR" sz="7466" b="1" dirty="0">
              <a:latin typeface="72 Light" panose="020B0303030000000003" pitchFamily="34" charset="0"/>
              <a:cs typeface="72 Light" panose="020B0303030000000003" pitchFamily="34" charset="0"/>
              <a:sym typeface="Arial"/>
            </a:endParaRPr>
          </a:p>
          <a:p>
            <a:pPr marL="304792" indent="-304792" defTabSz="1219170">
              <a:spcBef>
                <a:spcPts val="1333"/>
              </a:spcBef>
              <a:defRPr/>
            </a:pPr>
            <a:r>
              <a:rPr lang="fr-FR" sz="7466" b="1" dirty="0" err="1">
                <a:latin typeface="72 Light" panose="020B0303030000000003" pitchFamily="34" charset="0"/>
                <a:cs typeface="72 Light" panose="020B0303030000000003" pitchFamily="34" charset="0"/>
                <a:sym typeface="Arial"/>
              </a:rPr>
              <a:t>Summary</a:t>
            </a:r>
            <a:r>
              <a:rPr lang="fr-FR" sz="7466" b="1" dirty="0">
                <a:latin typeface="72 Light" panose="020B0303030000000003" pitchFamily="34" charset="0"/>
                <a:cs typeface="72 Light" panose="020B0303030000000003" pitchFamily="34" charset="0"/>
                <a:sym typeface="Arial"/>
              </a:rPr>
              <a:t>:</a:t>
            </a:r>
          </a:p>
          <a:p>
            <a:pPr marL="304792" indent="-304792" defTabSz="1219170">
              <a:spcBef>
                <a:spcPts val="1333"/>
              </a:spcBef>
              <a:defRPr/>
            </a:pPr>
            <a:r>
              <a:rPr lang="en-US" sz="7466" kern="100" dirty="0">
                <a:latin typeface="Aptos" panose="020B0004020202020204" pitchFamily="34" charset="0"/>
                <a:ea typeface="DengXian" panose="02010600030101010101" pitchFamily="2" charset="-122"/>
                <a:cs typeface="Arial" panose="020B0604020202020204" pitchFamily="34" charset="0"/>
                <a:sym typeface="Arial"/>
              </a:rPr>
              <a:t>In February 2024, 18 European institutions from 11 countries signed a Consortium Agreement to establish Thematic Core Services TSUNAMI (https://tsunamidata.org and https://www.epos-eu.org/tcs/tsunami) under the auspices of EPOS-ERIC (European Plate Observing System, https://epos-eu.org). The mission of TCS-TSUNAMI is to promote tsunami research and its practical applications by providing open access to high-quality and FAIR data, services, and scientific products for a broad range of stakeholders, including researchers, disaster risk management and early warning practitioners, private sector, etc. The products and services (currently over 40) are defined in four categories: Pillar 1 – Support to Tsunami Service Providers; Pillar 2 – Tsunami-related datasets and observations; Pillar 3 – Numerical tools and workflows for tsunami simulations; Pillar 4 – Hazard and risk products. </a:t>
            </a:r>
          </a:p>
          <a:p>
            <a:pPr marL="304792" indent="-304792" defTabSz="1219170">
              <a:spcBef>
                <a:spcPts val="1333"/>
              </a:spcBef>
              <a:defRPr/>
            </a:pPr>
            <a:r>
              <a:rPr lang="fr-FR" sz="7466" b="1" dirty="0">
                <a:latin typeface="72 Light" panose="020B0303030000000003" pitchFamily="34" charset="0"/>
                <a:cs typeface="72 Light" panose="020B0303030000000003" pitchFamily="34" charset="0"/>
                <a:sym typeface="Arial"/>
              </a:rPr>
              <a:t>Start and End:</a:t>
            </a:r>
            <a:r>
              <a:rPr lang="en-US" sz="7466" dirty="0">
                <a:latin typeface="Liberation Sans"/>
                <a:ea typeface="DengXian" panose="02010600030101010101" pitchFamily="2" charset="-122"/>
                <a:cs typeface="Arial" panose="020B0604020202020204" pitchFamily="34" charset="0"/>
                <a:sym typeface="Arial"/>
              </a:rPr>
              <a:t>15/02/2024 -</a:t>
            </a:r>
            <a:r>
              <a:rPr lang="en-US" sz="7466" dirty="0">
                <a:latin typeface="Liberation Sans"/>
                <a:ea typeface="DengXian" panose="02010600030101010101" pitchFamily="2" charset="-122"/>
                <a:cs typeface="Liberation Sans"/>
                <a:sym typeface="Arial"/>
              </a:rPr>
              <a:t>14/02/2030</a:t>
            </a:r>
            <a:endParaRPr lang="fr-FR" sz="7466" dirty="0">
              <a:latin typeface="72 Light" panose="020B0303030000000003" pitchFamily="34" charset="0"/>
              <a:cs typeface="72 Light" panose="020B0303030000000003" pitchFamily="34" charset="0"/>
              <a:sym typeface="Arial"/>
            </a:endParaRPr>
          </a:p>
          <a:p>
            <a:pPr marL="0" indent="-304792" defTabSz="1219170">
              <a:spcBef>
                <a:spcPts val="0"/>
              </a:spcBef>
              <a:buClr>
                <a:srgbClr val="000000"/>
              </a:buClr>
            </a:pPr>
            <a:r>
              <a:rPr lang="fr-FR" sz="7466" dirty="0">
                <a:latin typeface="72 Light" panose="020B0303030000000003" pitchFamily="34" charset="0"/>
                <a:cs typeface="72 Light" panose="020B0303030000000003" pitchFamily="34" charset="0"/>
                <a:sym typeface="Arial"/>
              </a:rPr>
              <a:t>Basin:</a:t>
            </a:r>
            <a:r>
              <a:rPr lang="en-US" sz="7466" dirty="0">
                <a:latin typeface="72 Light" panose="020B0303030000000003" pitchFamily="34" charset="0"/>
                <a:ea typeface="DengXian" panose="02010600030101010101" pitchFamily="2" charset="-122"/>
                <a:cs typeface="72 Light" panose="020B0303030000000003" pitchFamily="34" charset="0"/>
                <a:sym typeface="Arial"/>
              </a:rPr>
              <a:t>North Atlantic Ocean, Mediterranean Sea,  Black Sea, Marmara Sea</a:t>
            </a:r>
          </a:p>
          <a:p>
            <a:pPr marL="0" indent="-304792" defTabSz="1219170">
              <a:spcBef>
                <a:spcPts val="0"/>
              </a:spcBef>
              <a:buClr>
                <a:srgbClr val="000000"/>
              </a:buClr>
            </a:pPr>
            <a:endParaRPr lang="fr-FR" sz="3733" dirty="0">
              <a:solidFill>
                <a:srgbClr val="FFFFFF"/>
              </a:solidFill>
              <a:latin typeface="Calibri" panose="020F0502020204030204"/>
              <a:sym typeface="Arial"/>
            </a:endParaRPr>
          </a:p>
        </p:txBody>
      </p:sp>
    </p:spTree>
    <p:extLst>
      <p:ext uri="{BB962C8B-B14F-4D97-AF65-F5344CB8AC3E}">
        <p14:creationId xmlns:p14="http://schemas.microsoft.com/office/powerpoint/2010/main" val="107553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568</TotalTime>
  <Words>3255</Words>
  <Application>Microsoft Macintosh PowerPoint</Application>
  <PresentationFormat>Panorámica</PresentationFormat>
  <Paragraphs>276</Paragraphs>
  <Slides>33</Slides>
  <Notes>8</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33</vt:i4>
      </vt:variant>
    </vt:vector>
  </HeadingPairs>
  <TitlesOfParts>
    <vt:vector size="44" baseType="lpstr">
      <vt:lpstr>72 Light</vt:lpstr>
      <vt:lpstr>Aptos</vt:lpstr>
      <vt:lpstr>Arial</vt:lpstr>
      <vt:lpstr>Calibri</vt:lpstr>
      <vt:lpstr>Calibri Light</vt:lpstr>
      <vt:lpstr>Lato Light</vt:lpstr>
      <vt:lpstr>Liberation Sans</vt:lpstr>
      <vt:lpstr>Poppins</vt:lpstr>
      <vt:lpstr>Poppins Light</vt:lpstr>
      <vt:lpstr>Wingdings</vt:lpstr>
      <vt:lpstr>Office Theme</vt:lpstr>
      <vt:lpstr>Presentación de PowerPoint</vt:lpstr>
      <vt:lpstr>Monitoring and tracking progress in implementing the ODTP endorsed projects</vt:lpstr>
      <vt:lpstr>Monitoring and tracking progress in implementing the ODTP endorsed projects</vt:lpstr>
      <vt:lpstr>Monitoring and tracking progress in implementing the ODTP endorsed projects</vt:lpstr>
      <vt:lpstr>Monitoring and tracking progress in implementing the ODTP endorsed contributions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ODTP Related Investments (Call 7)</vt:lpstr>
      <vt:lpstr>Presentación de PowerPoint</vt:lpstr>
      <vt:lpstr>Presentación de PowerPoint</vt:lpstr>
      <vt:lpstr>Presentación de PowerPoint</vt:lpstr>
      <vt:lpstr>EW4All</vt:lpstr>
      <vt:lpstr>Presentación de PowerPoint</vt:lpstr>
      <vt:lpstr>Presentación de PowerPoint</vt:lpstr>
      <vt:lpstr>Methodology proposal to estimate community tsunami risk ranking for ODTP Obj.2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Khalil, Aya</dc:creator>
  <cp:lastModifiedBy>SILVIA CHACON  BARRANTES</cp:lastModifiedBy>
  <cp:revision>72</cp:revision>
  <dcterms:created xsi:type="dcterms:W3CDTF">2018-06-21T09:27:11Z</dcterms:created>
  <dcterms:modified xsi:type="dcterms:W3CDTF">2025-02-24T10:42:42Z</dcterms:modified>
</cp:coreProperties>
</file>