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2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  <p:sldMasterId id="2147483726" r:id="rId15"/>
    <p:sldMasterId id="2147483727" r:id="rId16"/>
  </p:sldMasterIdLst>
  <p:notesMasterIdLst>
    <p:notesMasterId r:id="rId40"/>
  </p:notesMasterIdLst>
  <p:handoutMasterIdLst>
    <p:handoutMasterId r:id="rId41"/>
  </p:handoutMasterIdLst>
  <p:sldIdLst>
    <p:sldId id="3371" r:id="rId17"/>
    <p:sldId id="3386" r:id="rId18"/>
    <p:sldId id="3392" r:id="rId19"/>
    <p:sldId id="3409" r:id="rId20"/>
    <p:sldId id="3412" r:id="rId21"/>
    <p:sldId id="3414" r:id="rId22"/>
    <p:sldId id="3413" r:id="rId23"/>
    <p:sldId id="3411" r:id="rId24"/>
    <p:sldId id="3410" r:id="rId25"/>
    <p:sldId id="3395" r:id="rId26"/>
    <p:sldId id="3396" r:id="rId27"/>
    <p:sldId id="3398" r:id="rId28"/>
    <p:sldId id="3400" r:id="rId29"/>
    <p:sldId id="3399" r:id="rId30"/>
    <p:sldId id="3401" r:id="rId31"/>
    <p:sldId id="3397" r:id="rId32"/>
    <p:sldId id="3402" r:id="rId33"/>
    <p:sldId id="3404" r:id="rId34"/>
    <p:sldId id="3405" r:id="rId35"/>
    <p:sldId id="3406" r:id="rId36"/>
    <p:sldId id="3407" r:id="rId37"/>
    <p:sldId id="3408" r:id="rId38"/>
    <p:sldId id="330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E5FFDA"/>
    <a:srgbClr val="FFEECA"/>
    <a:srgbClr val="183254"/>
    <a:srgbClr val="9437FF"/>
    <a:srgbClr val="0069B4"/>
    <a:srgbClr val="FCC002"/>
    <a:srgbClr val="41B7C8"/>
    <a:srgbClr val="F7DF60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945DC-38E6-4383-BCE3-3F5AF1B4D877}" v="7" dt="2025-02-21T10:20:46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dijat, Ardito" userId="0f3f380b-ba8b-40e0-83de-3c743352937c" providerId="ADAL" clId="{062945DC-38E6-4383-BCE3-3F5AF1B4D877}"/>
    <pc:docChg chg="undo custSel addSld delSld modSld">
      <pc:chgData name="Kodijat, Ardito" userId="0f3f380b-ba8b-40e0-83de-3c743352937c" providerId="ADAL" clId="{062945DC-38E6-4383-BCE3-3F5AF1B4D877}" dt="2025-02-21T10:20:46.246" v="120"/>
      <pc:docMkLst>
        <pc:docMk/>
      </pc:docMkLst>
      <pc:sldChg chg="addSp modSp add del mod modClrScheme chgLayout">
        <pc:chgData name="Kodijat, Ardito" userId="0f3f380b-ba8b-40e0-83de-3c743352937c" providerId="ADAL" clId="{062945DC-38E6-4383-BCE3-3F5AF1B4D877}" dt="2025-02-21T08:41:03.591" v="2" actId="47"/>
        <pc:sldMkLst>
          <pc:docMk/>
          <pc:sldMk cId="3482465230" sldId="772"/>
        </pc:sldMkLst>
        <pc:spChg chg="add mod ord">
          <ac:chgData name="Kodijat, Ardito" userId="0f3f380b-ba8b-40e0-83de-3c743352937c" providerId="ADAL" clId="{062945DC-38E6-4383-BCE3-3F5AF1B4D877}" dt="2025-02-21T08:40:52.705" v="1" actId="700"/>
          <ac:spMkLst>
            <pc:docMk/>
            <pc:sldMk cId="3482465230" sldId="772"/>
            <ac:spMk id="2" creationId="{83E947B1-FC7C-9001-CEEC-9491EA5C58E3}"/>
          </ac:spMkLst>
        </pc:spChg>
        <pc:spChg chg="add mod ord">
          <ac:chgData name="Kodijat, Ardito" userId="0f3f380b-ba8b-40e0-83de-3c743352937c" providerId="ADAL" clId="{062945DC-38E6-4383-BCE3-3F5AF1B4D877}" dt="2025-02-21T08:40:52.705" v="1" actId="700"/>
          <ac:spMkLst>
            <pc:docMk/>
            <pc:sldMk cId="3482465230" sldId="772"/>
            <ac:spMk id="6" creationId="{2979E011-D88A-9C45-EF69-D88F6A716CA5}"/>
          </ac:spMkLst>
        </pc:spChg>
      </pc:sldChg>
      <pc:sldChg chg="del">
        <pc:chgData name="Kodijat, Ardito" userId="0f3f380b-ba8b-40e0-83de-3c743352937c" providerId="ADAL" clId="{062945DC-38E6-4383-BCE3-3F5AF1B4D877}" dt="2025-02-21T10:18:22.203" v="114" actId="47"/>
        <pc:sldMkLst>
          <pc:docMk/>
          <pc:sldMk cId="693292248" sldId="858"/>
        </pc:sldMkLst>
      </pc:sldChg>
      <pc:sldChg chg="addSp modSp add del mod modClrScheme chgLayout">
        <pc:chgData name="Kodijat, Ardito" userId="0f3f380b-ba8b-40e0-83de-3c743352937c" providerId="ADAL" clId="{062945DC-38E6-4383-BCE3-3F5AF1B4D877}" dt="2025-02-21T08:41:04.972" v="3" actId="47"/>
        <pc:sldMkLst>
          <pc:docMk/>
          <pc:sldMk cId="1934573350" sldId="3357"/>
        </pc:sldMkLst>
        <pc:spChg chg="add mod ord">
          <ac:chgData name="Kodijat, Ardito" userId="0f3f380b-ba8b-40e0-83de-3c743352937c" providerId="ADAL" clId="{062945DC-38E6-4383-BCE3-3F5AF1B4D877}" dt="2025-02-21T08:40:52.705" v="1" actId="700"/>
          <ac:spMkLst>
            <pc:docMk/>
            <pc:sldMk cId="1934573350" sldId="3357"/>
            <ac:spMk id="5" creationId="{B1045383-2840-69EA-4FEB-285891B42E77}"/>
          </ac:spMkLst>
        </pc:spChg>
        <pc:spChg chg="add mod ord">
          <ac:chgData name="Kodijat, Ardito" userId="0f3f380b-ba8b-40e0-83de-3c743352937c" providerId="ADAL" clId="{062945DC-38E6-4383-BCE3-3F5AF1B4D877}" dt="2025-02-21T08:40:52.705" v="1" actId="700"/>
          <ac:spMkLst>
            <pc:docMk/>
            <pc:sldMk cId="1934573350" sldId="3357"/>
            <ac:spMk id="6" creationId="{94890082-22D9-F341-A91D-1EA7CFB27B87}"/>
          </ac:spMkLst>
        </pc:spChg>
      </pc:sldChg>
      <pc:sldChg chg="modSp mod">
        <pc:chgData name="Kodijat, Ardito" userId="0f3f380b-ba8b-40e0-83de-3c743352937c" providerId="ADAL" clId="{062945DC-38E6-4383-BCE3-3F5AF1B4D877}" dt="2025-02-21T08:58:14.080" v="45" actId="207"/>
        <pc:sldMkLst>
          <pc:docMk/>
          <pc:sldMk cId="3960736672" sldId="3395"/>
        </pc:sldMkLst>
        <pc:spChg chg="mod">
          <ac:chgData name="Kodijat, Ardito" userId="0f3f380b-ba8b-40e0-83de-3c743352937c" providerId="ADAL" clId="{062945DC-38E6-4383-BCE3-3F5AF1B4D877}" dt="2025-02-21T08:58:14.080" v="45" actId="207"/>
          <ac:spMkLst>
            <pc:docMk/>
            <pc:sldMk cId="3960736672" sldId="3395"/>
            <ac:spMk id="2" creationId="{3370A12B-BEF8-D8F2-8527-BFE667990F9A}"/>
          </ac:spMkLst>
        </pc:spChg>
      </pc:sldChg>
      <pc:sldChg chg="modSp mod">
        <pc:chgData name="Kodijat, Ardito" userId="0f3f380b-ba8b-40e0-83de-3c743352937c" providerId="ADAL" clId="{062945DC-38E6-4383-BCE3-3F5AF1B4D877}" dt="2025-02-21T08:58:19.815" v="47" actId="207"/>
        <pc:sldMkLst>
          <pc:docMk/>
          <pc:sldMk cId="2986017239" sldId="3396"/>
        </pc:sldMkLst>
        <pc:spChg chg="mod">
          <ac:chgData name="Kodijat, Ardito" userId="0f3f380b-ba8b-40e0-83de-3c743352937c" providerId="ADAL" clId="{062945DC-38E6-4383-BCE3-3F5AF1B4D877}" dt="2025-02-21T08:58:19.815" v="47" actId="207"/>
          <ac:spMkLst>
            <pc:docMk/>
            <pc:sldMk cId="2986017239" sldId="3396"/>
            <ac:spMk id="2" creationId="{8213EE28-FA90-7E52-EA78-BD70B8AE5A1B}"/>
          </ac:spMkLst>
        </pc:spChg>
      </pc:sldChg>
      <pc:sldChg chg="modSp mod">
        <pc:chgData name="Kodijat, Ardito" userId="0f3f380b-ba8b-40e0-83de-3c743352937c" providerId="ADAL" clId="{062945DC-38E6-4383-BCE3-3F5AF1B4D877}" dt="2025-02-21T08:58:25.678" v="49" actId="207"/>
        <pc:sldMkLst>
          <pc:docMk/>
          <pc:sldMk cId="1426066994" sldId="3398"/>
        </pc:sldMkLst>
        <pc:spChg chg="mod">
          <ac:chgData name="Kodijat, Ardito" userId="0f3f380b-ba8b-40e0-83de-3c743352937c" providerId="ADAL" clId="{062945DC-38E6-4383-BCE3-3F5AF1B4D877}" dt="2025-02-21T08:58:25.678" v="49" actId="207"/>
          <ac:spMkLst>
            <pc:docMk/>
            <pc:sldMk cId="1426066994" sldId="3398"/>
            <ac:spMk id="2" creationId="{0592F717-2E14-9083-8FC7-EB4004E9ACF3}"/>
          </ac:spMkLst>
        </pc:spChg>
      </pc:sldChg>
      <pc:sldChg chg="modSp mod">
        <pc:chgData name="Kodijat, Ardito" userId="0f3f380b-ba8b-40e0-83de-3c743352937c" providerId="ADAL" clId="{062945DC-38E6-4383-BCE3-3F5AF1B4D877}" dt="2025-02-21T08:58:39.011" v="53" actId="207"/>
        <pc:sldMkLst>
          <pc:docMk/>
          <pc:sldMk cId="867939978" sldId="3399"/>
        </pc:sldMkLst>
        <pc:spChg chg="mod">
          <ac:chgData name="Kodijat, Ardito" userId="0f3f380b-ba8b-40e0-83de-3c743352937c" providerId="ADAL" clId="{062945DC-38E6-4383-BCE3-3F5AF1B4D877}" dt="2025-02-21T08:58:39.011" v="53" actId="207"/>
          <ac:spMkLst>
            <pc:docMk/>
            <pc:sldMk cId="867939978" sldId="3399"/>
            <ac:spMk id="2" creationId="{2CE503B2-548E-10F6-AD6A-CCD4E4F9773A}"/>
          </ac:spMkLst>
        </pc:spChg>
      </pc:sldChg>
      <pc:sldChg chg="modSp mod">
        <pc:chgData name="Kodijat, Ardito" userId="0f3f380b-ba8b-40e0-83de-3c743352937c" providerId="ADAL" clId="{062945DC-38E6-4383-BCE3-3F5AF1B4D877}" dt="2025-02-21T08:58:32.832" v="51" actId="207"/>
        <pc:sldMkLst>
          <pc:docMk/>
          <pc:sldMk cId="4177988173" sldId="3400"/>
        </pc:sldMkLst>
        <pc:spChg chg="mod">
          <ac:chgData name="Kodijat, Ardito" userId="0f3f380b-ba8b-40e0-83de-3c743352937c" providerId="ADAL" clId="{062945DC-38E6-4383-BCE3-3F5AF1B4D877}" dt="2025-02-21T08:58:32.832" v="51" actId="207"/>
          <ac:spMkLst>
            <pc:docMk/>
            <pc:sldMk cId="4177988173" sldId="3400"/>
            <ac:spMk id="2" creationId="{B2D6748B-E7F3-3E96-5FE3-557D0BB54AE9}"/>
          </ac:spMkLst>
        </pc:spChg>
      </pc:sldChg>
      <pc:sldChg chg="modSp mod">
        <pc:chgData name="Kodijat, Ardito" userId="0f3f380b-ba8b-40e0-83de-3c743352937c" providerId="ADAL" clId="{062945DC-38E6-4383-BCE3-3F5AF1B4D877}" dt="2025-02-21T08:58:51.580" v="55" actId="207"/>
        <pc:sldMkLst>
          <pc:docMk/>
          <pc:sldMk cId="208143113" sldId="3401"/>
        </pc:sldMkLst>
        <pc:spChg chg="mod">
          <ac:chgData name="Kodijat, Ardito" userId="0f3f380b-ba8b-40e0-83de-3c743352937c" providerId="ADAL" clId="{062945DC-38E6-4383-BCE3-3F5AF1B4D877}" dt="2025-02-21T08:58:51.580" v="55" actId="207"/>
          <ac:spMkLst>
            <pc:docMk/>
            <pc:sldMk cId="208143113" sldId="3401"/>
            <ac:spMk id="2" creationId="{9A73F9CC-D479-6D83-814A-335127787805}"/>
          </ac:spMkLst>
        </pc:spChg>
      </pc:sldChg>
      <pc:sldChg chg="addSp delSp modSp mod">
        <pc:chgData name="Kodijat, Ardito" userId="0f3f380b-ba8b-40e0-83de-3c743352937c" providerId="ADAL" clId="{062945DC-38E6-4383-BCE3-3F5AF1B4D877}" dt="2025-02-21T09:20:56.047" v="99" actId="14100"/>
        <pc:sldMkLst>
          <pc:docMk/>
          <pc:sldMk cId="2319631497" sldId="3404"/>
        </pc:sldMkLst>
        <pc:picChg chg="add mod">
          <ac:chgData name="Kodijat, Ardito" userId="0f3f380b-ba8b-40e0-83de-3c743352937c" providerId="ADAL" clId="{062945DC-38E6-4383-BCE3-3F5AF1B4D877}" dt="2025-02-21T09:20:56.047" v="99" actId="14100"/>
          <ac:picMkLst>
            <pc:docMk/>
            <pc:sldMk cId="2319631497" sldId="3404"/>
            <ac:picMk id="3" creationId="{3B49591B-AA22-63A1-1EC1-AD435DA07402}"/>
          </ac:picMkLst>
        </pc:picChg>
        <pc:picChg chg="del">
          <ac:chgData name="Kodijat, Ardito" userId="0f3f380b-ba8b-40e0-83de-3c743352937c" providerId="ADAL" clId="{062945DC-38E6-4383-BCE3-3F5AF1B4D877}" dt="2025-02-21T09:20:50.220" v="97" actId="478"/>
          <ac:picMkLst>
            <pc:docMk/>
            <pc:sldMk cId="2319631497" sldId="3404"/>
            <ac:picMk id="7" creationId="{C087768F-934C-48AB-3400-1050284EAD1E}"/>
          </ac:picMkLst>
        </pc:picChg>
      </pc:sldChg>
      <pc:sldChg chg="addSp delSp modSp add mod">
        <pc:chgData name="Kodijat, Ardito" userId="0f3f380b-ba8b-40e0-83de-3c743352937c" providerId="ADAL" clId="{062945DC-38E6-4383-BCE3-3F5AF1B4D877}" dt="2025-02-21T10:19:49.629" v="116" actId="113"/>
        <pc:sldMkLst>
          <pc:docMk/>
          <pc:sldMk cId="3230134512" sldId="3409"/>
        </pc:sldMkLst>
        <pc:spChg chg="mod">
          <ac:chgData name="Kodijat, Ardito" userId="0f3f380b-ba8b-40e0-83de-3c743352937c" providerId="ADAL" clId="{062945DC-38E6-4383-BCE3-3F5AF1B4D877}" dt="2025-02-21T09:04:29.188" v="88" actId="207"/>
          <ac:spMkLst>
            <pc:docMk/>
            <pc:sldMk cId="3230134512" sldId="3409"/>
            <ac:spMk id="2" creationId="{4711454B-8B7A-99B4-F7F8-8389CF5CC2A9}"/>
          </ac:spMkLst>
        </pc:spChg>
        <pc:spChg chg="del">
          <ac:chgData name="Kodijat, Ardito" userId="0f3f380b-ba8b-40e0-83de-3c743352937c" providerId="ADAL" clId="{062945DC-38E6-4383-BCE3-3F5AF1B4D877}" dt="2025-02-21T08:41:14.222" v="5" actId="478"/>
          <ac:spMkLst>
            <pc:docMk/>
            <pc:sldMk cId="3230134512" sldId="3409"/>
            <ac:spMk id="3" creationId="{33D6908C-009A-692A-C008-89A918F007FA}"/>
          </ac:spMkLst>
        </pc:spChg>
        <pc:spChg chg="add del">
          <ac:chgData name="Kodijat, Ardito" userId="0f3f380b-ba8b-40e0-83de-3c743352937c" providerId="ADAL" clId="{062945DC-38E6-4383-BCE3-3F5AF1B4D877}" dt="2025-02-21T08:51:28.871" v="10" actId="478"/>
          <ac:spMkLst>
            <pc:docMk/>
            <pc:sldMk cId="3230134512" sldId="3409"/>
            <ac:spMk id="4" creationId="{D2A93DEF-E60E-4CF8-303C-77664E471D22}"/>
          </ac:spMkLst>
        </pc:spChg>
        <pc:spChg chg="add del mod">
          <ac:chgData name="Kodijat, Ardito" userId="0f3f380b-ba8b-40e0-83de-3c743352937c" providerId="ADAL" clId="{062945DC-38E6-4383-BCE3-3F5AF1B4D877}" dt="2025-02-21T08:41:16.407" v="6" actId="478"/>
          <ac:spMkLst>
            <pc:docMk/>
            <pc:sldMk cId="3230134512" sldId="3409"/>
            <ac:spMk id="6" creationId="{DB523F60-D774-5571-AA78-A44009F78F1A}"/>
          </ac:spMkLst>
        </pc:spChg>
        <pc:spChg chg="add mod">
          <ac:chgData name="Kodijat, Ardito" userId="0f3f380b-ba8b-40e0-83de-3c743352937c" providerId="ADAL" clId="{062945DC-38E6-4383-BCE3-3F5AF1B4D877}" dt="2025-02-21T10:19:49.629" v="116" actId="113"/>
          <ac:spMkLst>
            <pc:docMk/>
            <pc:sldMk cId="3230134512" sldId="3409"/>
            <ac:spMk id="10" creationId="{151B06C4-0702-EA67-6BD1-4D9581FA990A}"/>
          </ac:spMkLst>
        </pc:spChg>
        <pc:picChg chg="add del mod">
          <ac:chgData name="Kodijat, Ardito" userId="0f3f380b-ba8b-40e0-83de-3c743352937c" providerId="ADAL" clId="{062945DC-38E6-4383-BCE3-3F5AF1B4D877}" dt="2025-02-21T09:01:14.232" v="57" actId="478"/>
          <ac:picMkLst>
            <pc:docMk/>
            <pc:sldMk cId="3230134512" sldId="3409"/>
            <ac:picMk id="8" creationId="{5C7FB9F1-2023-66F5-79A2-E8621EC9F0BA}"/>
          </ac:picMkLst>
        </pc:picChg>
      </pc:sldChg>
      <pc:sldChg chg="addSp delSp modSp add mod">
        <pc:chgData name="Kodijat, Ardito" userId="0f3f380b-ba8b-40e0-83de-3c743352937c" providerId="ADAL" clId="{062945DC-38E6-4383-BCE3-3F5AF1B4D877}" dt="2025-02-21T08:57:56.011" v="43" actId="20577"/>
        <pc:sldMkLst>
          <pc:docMk/>
          <pc:sldMk cId="2449917803" sldId="3410"/>
        </pc:sldMkLst>
        <pc:spChg chg="mod">
          <ac:chgData name="Kodijat, Ardito" userId="0f3f380b-ba8b-40e0-83de-3c743352937c" providerId="ADAL" clId="{062945DC-38E6-4383-BCE3-3F5AF1B4D877}" dt="2025-02-21T08:57:56.011" v="43" actId="20577"/>
          <ac:spMkLst>
            <pc:docMk/>
            <pc:sldMk cId="2449917803" sldId="3410"/>
            <ac:spMk id="2" creationId="{DF9E02FF-6C1B-9B9E-EBCE-01E5FC978FF8}"/>
          </ac:spMkLst>
        </pc:spChg>
        <pc:picChg chg="add mod">
          <ac:chgData name="Kodijat, Ardito" userId="0f3f380b-ba8b-40e0-83de-3c743352937c" providerId="ADAL" clId="{062945DC-38E6-4383-BCE3-3F5AF1B4D877}" dt="2025-02-21T08:57:33.474" v="17" actId="1076"/>
          <ac:picMkLst>
            <pc:docMk/>
            <pc:sldMk cId="2449917803" sldId="3410"/>
            <ac:picMk id="5" creationId="{D9D03469-C563-1511-6273-E2257E33A78B}"/>
          </ac:picMkLst>
        </pc:picChg>
        <pc:picChg chg="del">
          <ac:chgData name="Kodijat, Ardito" userId="0f3f380b-ba8b-40e0-83de-3c743352937c" providerId="ADAL" clId="{062945DC-38E6-4383-BCE3-3F5AF1B4D877}" dt="2025-02-21T08:57:27.689" v="14" actId="478"/>
          <ac:picMkLst>
            <pc:docMk/>
            <pc:sldMk cId="2449917803" sldId="3410"/>
            <ac:picMk id="8" creationId="{1D85871E-01F8-58A4-97C5-F9FD0823B005}"/>
          </ac:picMkLst>
        </pc:picChg>
      </pc:sldChg>
      <pc:sldChg chg="add">
        <pc:chgData name="Kodijat, Ardito" userId="0f3f380b-ba8b-40e0-83de-3c743352937c" providerId="ADAL" clId="{062945DC-38E6-4383-BCE3-3F5AF1B4D877}" dt="2025-02-21T09:01:11.015" v="56" actId="2890"/>
        <pc:sldMkLst>
          <pc:docMk/>
          <pc:sldMk cId="2350970912" sldId="3411"/>
        </pc:sldMkLst>
      </pc:sldChg>
      <pc:sldChg chg="addSp delSp modSp add mod">
        <pc:chgData name="Kodijat, Ardito" userId="0f3f380b-ba8b-40e0-83de-3c743352937c" providerId="ADAL" clId="{062945DC-38E6-4383-BCE3-3F5AF1B4D877}" dt="2025-02-21T10:20:37.164" v="117"/>
        <pc:sldMkLst>
          <pc:docMk/>
          <pc:sldMk cId="952342005" sldId="3412"/>
        </pc:sldMkLst>
        <pc:spChg chg="del">
          <ac:chgData name="Kodijat, Ardito" userId="0f3f380b-ba8b-40e0-83de-3c743352937c" providerId="ADAL" clId="{062945DC-38E6-4383-BCE3-3F5AF1B4D877}" dt="2025-02-21T09:04:35.859" v="89" actId="478"/>
          <ac:spMkLst>
            <pc:docMk/>
            <pc:sldMk cId="952342005" sldId="3412"/>
            <ac:spMk id="2" creationId="{1554DDE4-E768-D96C-C5D2-3DA59A5E5182}"/>
          </ac:spMkLst>
        </pc:spChg>
        <pc:spChg chg="add mod">
          <ac:chgData name="Kodijat, Ardito" userId="0f3f380b-ba8b-40e0-83de-3c743352937c" providerId="ADAL" clId="{062945DC-38E6-4383-BCE3-3F5AF1B4D877}" dt="2025-02-21T10:20:37.164" v="117"/>
          <ac:spMkLst>
            <pc:docMk/>
            <pc:sldMk cId="952342005" sldId="3412"/>
            <ac:spMk id="2" creationId="{F5F1FA6E-AFAC-32C9-D93A-82ABAA6EDB3F}"/>
          </ac:spMkLst>
        </pc:spChg>
        <pc:spChg chg="add del mod">
          <ac:chgData name="Kodijat, Ardito" userId="0f3f380b-ba8b-40e0-83de-3c743352937c" providerId="ADAL" clId="{062945DC-38E6-4383-BCE3-3F5AF1B4D877}" dt="2025-02-21T09:04:39.346" v="90" actId="478"/>
          <ac:spMkLst>
            <pc:docMk/>
            <pc:sldMk cId="952342005" sldId="3412"/>
            <ac:spMk id="5" creationId="{31115009-87B5-2EF0-294F-D16E25CC2001}"/>
          </ac:spMkLst>
        </pc:spChg>
        <pc:spChg chg="add mod">
          <ac:chgData name="Kodijat, Ardito" userId="0f3f380b-ba8b-40e0-83de-3c743352937c" providerId="ADAL" clId="{062945DC-38E6-4383-BCE3-3F5AF1B4D877}" dt="2025-02-21T09:04:39.864" v="91"/>
          <ac:spMkLst>
            <pc:docMk/>
            <pc:sldMk cId="952342005" sldId="3412"/>
            <ac:spMk id="6" creationId="{CFDC0982-E3C6-6668-81C5-313443CB6873}"/>
          </ac:spMkLst>
        </pc:spChg>
        <pc:spChg chg="mod">
          <ac:chgData name="Kodijat, Ardito" userId="0f3f380b-ba8b-40e0-83de-3c743352937c" providerId="ADAL" clId="{062945DC-38E6-4383-BCE3-3F5AF1B4D877}" dt="2025-02-21T09:05:16.480" v="96" actId="113"/>
          <ac:spMkLst>
            <pc:docMk/>
            <pc:sldMk cId="952342005" sldId="3412"/>
            <ac:spMk id="10" creationId="{0853D7DE-2DE1-8174-D884-D29B21CFFF50}"/>
          </ac:spMkLst>
        </pc:spChg>
      </pc:sldChg>
      <pc:sldChg chg="addSp delSp modSp add mod">
        <pc:chgData name="Kodijat, Ardito" userId="0f3f380b-ba8b-40e0-83de-3c743352937c" providerId="ADAL" clId="{062945DC-38E6-4383-BCE3-3F5AF1B4D877}" dt="2025-02-21T10:18:19.499" v="113" actId="14100"/>
        <pc:sldMkLst>
          <pc:docMk/>
          <pc:sldMk cId="4125798349" sldId="3413"/>
        </pc:sldMkLst>
        <pc:spChg chg="del">
          <ac:chgData name="Kodijat, Ardito" userId="0f3f380b-ba8b-40e0-83de-3c743352937c" providerId="ADAL" clId="{062945DC-38E6-4383-BCE3-3F5AF1B4D877}" dt="2025-02-21T10:18:05.191" v="109" actId="478"/>
          <ac:spMkLst>
            <pc:docMk/>
            <pc:sldMk cId="4125798349" sldId="3413"/>
            <ac:spMk id="10" creationId="{318A6F68-F6DD-4557-54BE-1F05685B22C7}"/>
          </ac:spMkLst>
        </pc:spChg>
        <pc:picChg chg="add mod">
          <ac:chgData name="Kodijat, Ardito" userId="0f3f380b-ba8b-40e0-83de-3c743352937c" providerId="ADAL" clId="{062945DC-38E6-4383-BCE3-3F5AF1B4D877}" dt="2025-02-21T10:18:19.499" v="113" actId="14100"/>
          <ac:picMkLst>
            <pc:docMk/>
            <pc:sldMk cId="4125798349" sldId="3413"/>
            <ac:picMk id="2" creationId="{A9B34746-9C93-CFD7-9A91-5D2066D91FD7}"/>
          </ac:picMkLst>
        </pc:picChg>
      </pc:sldChg>
      <pc:sldChg chg="addSp delSp modSp add mod">
        <pc:chgData name="Kodijat, Ardito" userId="0f3f380b-ba8b-40e0-83de-3c743352937c" providerId="ADAL" clId="{062945DC-38E6-4383-BCE3-3F5AF1B4D877}" dt="2025-02-21T10:20:46.246" v="120"/>
        <pc:sldMkLst>
          <pc:docMk/>
          <pc:sldMk cId="68115436" sldId="3414"/>
        </pc:sldMkLst>
        <pc:spChg chg="add mod">
          <ac:chgData name="Kodijat, Ardito" userId="0f3f380b-ba8b-40e0-83de-3c743352937c" providerId="ADAL" clId="{062945DC-38E6-4383-BCE3-3F5AF1B4D877}" dt="2025-02-21T10:20:46.246" v="120"/>
          <ac:spMkLst>
            <pc:docMk/>
            <pc:sldMk cId="68115436" sldId="3414"/>
            <ac:spMk id="2" creationId="{BC3D7A3D-D1BF-4EF2-EAC2-F5B100B6023E}"/>
          </ac:spMkLst>
        </pc:spChg>
        <pc:spChg chg="del">
          <ac:chgData name="Kodijat, Ardito" userId="0f3f380b-ba8b-40e0-83de-3c743352937c" providerId="ADAL" clId="{062945DC-38E6-4383-BCE3-3F5AF1B4D877}" dt="2025-02-21T10:20:45.635" v="119" actId="478"/>
          <ac:spMkLst>
            <pc:docMk/>
            <pc:sldMk cId="68115436" sldId="3414"/>
            <ac:spMk id="10" creationId="{6367300D-25B8-2C8F-3D11-DBB04EF8CB9F}"/>
          </ac:spMkLst>
        </pc:spChg>
      </pc:sldChg>
      <pc:sldMasterChg chg="delSldLayout">
        <pc:chgData name="Kodijat, Ardito" userId="0f3f380b-ba8b-40e0-83de-3c743352937c" providerId="ADAL" clId="{062945DC-38E6-4383-BCE3-3F5AF1B4D877}" dt="2025-02-21T10:18:22.203" v="114" actId="47"/>
        <pc:sldMasterMkLst>
          <pc:docMk/>
          <pc:sldMasterMk cId="3449580446" sldId="2147483667"/>
        </pc:sldMasterMkLst>
        <pc:sldLayoutChg chg="del">
          <pc:chgData name="Kodijat, Ardito" userId="0f3f380b-ba8b-40e0-83de-3c743352937c" providerId="ADAL" clId="{062945DC-38E6-4383-BCE3-3F5AF1B4D877}" dt="2025-02-21T10:18:22.203" v="114" actId="47"/>
          <pc:sldLayoutMkLst>
            <pc:docMk/>
            <pc:sldMasterMk cId="3449580446" sldId="2147483667"/>
            <pc:sldLayoutMk cId="376799911" sldId="214748373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5B7E-3D44-4E40-B0D2-55A8E941432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71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9B0BFE3-F4C5-3147-CD32-4FCA2FB7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2333E21-9023-E8A3-2DEF-AFD75891D4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28A97-3669-C48E-783C-0A51F0F1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9257F3A-0751-D69D-04CB-D14C296F67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63F6731-4587-917A-3733-79EE35A0D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7" y="2365683"/>
            <a:ext cx="2873012" cy="269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3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5656FE-615F-4D36-89E2-B4338C3477AB}"/>
              </a:ext>
            </a:extLst>
          </p:cNvPr>
          <p:cNvSpPr/>
          <p:nvPr userDrawn="1"/>
        </p:nvSpPr>
        <p:spPr>
          <a:xfrm>
            <a:off x="0" y="0"/>
            <a:ext cx="12192000" cy="1400783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0"/>
                </a:schemeClr>
              </a:gs>
              <a:gs pos="21000">
                <a:schemeClr val="accent1">
                  <a:lumMod val="50000"/>
                  <a:shade val="67500"/>
                  <a:satMod val="115000"/>
                </a:schemeClr>
              </a:gs>
              <a:gs pos="88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296C8-2CD7-4FBA-9E62-19CB968D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85B7E-0A2F-1D20-26ED-8C7EE34C2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00" y="2565400"/>
            <a:ext cx="2616200" cy="172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E7CFCA-725F-5501-AA95-1825D2A7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00" y="2565400"/>
            <a:ext cx="2616200" cy="172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D332EA-82D0-8311-04B2-27C8C3867B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399" y="144038"/>
            <a:ext cx="1157890" cy="1112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BBAF1C-5C79-130A-FE55-E3C1AA3A1F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093" y="197931"/>
            <a:ext cx="890433" cy="10049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40C3A0-0FAF-E283-B337-63E5D69B6F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16" y="6267689"/>
            <a:ext cx="2138913" cy="4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63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4C09-06E6-EC4E-BDC8-F8CE7451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75AF4-7C76-F84A-BB03-3750F9EBBB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94146" y="1680651"/>
            <a:ext cx="10491787" cy="451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371C-B563-7143-AB92-E7DA8E41A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741" y="1298268"/>
            <a:ext cx="11474450" cy="52895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098D7-84A4-0A45-938C-E934A080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188144"/>
            <a:ext cx="10515600" cy="92290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6140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DC09DD5-328A-4E12-98AC-32EFFA4E3094}"/>
              </a:ext>
            </a:extLst>
          </p:cNvPr>
          <p:cNvSpPr/>
          <p:nvPr userDrawn="1"/>
        </p:nvSpPr>
        <p:spPr>
          <a:xfrm>
            <a:off x="763" y="0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5332095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BF785D-D629-586B-362F-1852E191A441}"/>
              </a:ext>
            </a:extLst>
          </p:cNvPr>
          <p:cNvGrpSpPr/>
          <p:nvPr userDrawn="1"/>
        </p:nvGrpSpPr>
        <p:grpSpPr>
          <a:xfrm>
            <a:off x="4986049" y="2211121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2DD46DE-AD41-7038-D3E1-D8EE23CFC8F8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F225F8-A8C1-10AA-08B9-FD8D518944BD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2AB4E4B-4A5C-C619-6EA8-EA3136EE3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9615C-4480-79AC-757A-315EBB6E2E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4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A7CF0-D35A-B5A6-277D-8FECE129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3563388-9471-D74B-FC88-4370A058FD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59E46A-0393-6B39-C492-B16702F0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712EFF8-357E-1EC0-38A6-E052F126B4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775FB3-A2A8-45D8-E426-391ADDE0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434A75E-DE4D-0B94-A4FC-73534FC5E4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27/02/2025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5"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3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9"/>
            <a:ext cx="1639615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90" y="3379882"/>
            <a:ext cx="2423423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83F3D-55AB-9F63-24E2-89F0ECD44A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554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3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9"/>
            <a:ext cx="1639615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90" y="3379882"/>
            <a:ext cx="2423423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83F3D-55AB-9F63-24E2-89F0ECD44A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2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38258-633F-F8B8-0085-3A2E243CEFB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  <p:sldLayoutId id="2147483729" r:id="rId7"/>
    <p:sldLayoutId id="2147483730" r:id="rId8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 userDrawn="1"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 userDrawn="1"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 userDrawn="1"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5224F-0AA0-4C49-8F64-DD3B5D18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-73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AEA1C-9B6B-A84D-9758-4CC2AFAE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037" y="1748344"/>
            <a:ext cx="10515600" cy="404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09DC34-0604-DBAC-B0FE-8203E57609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7EE7C-BEE2-F64D-D371-A16B602907A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71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4AC173-4E3C-167B-005A-F5C90EBDF4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91EA9A-A588-A00A-7629-93EAB1D98962}"/>
              </a:ext>
            </a:extLst>
          </p:cNvPr>
          <p:cNvSpPr txBox="1"/>
          <p:nvPr/>
        </p:nvSpPr>
        <p:spPr>
          <a:xfrm>
            <a:off x="5541561" y="3791698"/>
            <a:ext cx="56408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Ardito Kodijat, IOTIC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Laura Kong, ITIC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Alison Brome, CTIC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Denis Chang Seng, NEAMTIC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763AA-68F7-8F30-7BAF-301249A27786}"/>
              </a:ext>
            </a:extLst>
          </p:cNvPr>
          <p:cNvSpPr txBox="1"/>
          <p:nvPr/>
        </p:nvSpPr>
        <p:spPr>
          <a:xfrm>
            <a:off x="2169236" y="6264639"/>
            <a:ext cx="819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TOWS Task Team on Disaster Management , 20-22 February 2025, Paris, France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721D67-4ACD-DB7F-48D6-3682D7C0F367}"/>
              </a:ext>
            </a:extLst>
          </p:cNvPr>
          <p:cNvSpPr/>
          <p:nvPr/>
        </p:nvSpPr>
        <p:spPr>
          <a:xfrm>
            <a:off x="5541561" y="2001800"/>
            <a:ext cx="5330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Tsunami Ready Toolkit</a:t>
            </a:r>
          </a:p>
        </p:txBody>
      </p:sp>
    </p:spTree>
    <p:extLst>
      <p:ext uri="{BB962C8B-B14F-4D97-AF65-F5344CB8AC3E}">
        <p14:creationId xmlns:p14="http://schemas.microsoft.com/office/powerpoint/2010/main" val="34708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A12B-BEF8-D8F2-8527-BFE66799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8" y="108857"/>
            <a:ext cx="10515600" cy="10052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MT"/>
              </a:rPr>
              <a:t>File naming and file types (file metadata)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DB7D7-2734-7D01-351A-53ACC06B4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23" y="1299434"/>
            <a:ext cx="10515600" cy="45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66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C9A19-713B-61EC-3F0E-720FA6A6A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EE28-FA90-7E52-EA78-BD70B8AE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4" y="163286"/>
            <a:ext cx="10515600" cy="10052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MT"/>
              </a:rPr>
              <a:t>File naming and file types (file metadata)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90A3D-F8D1-ECE4-8C14-AD73E9AD6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74" y="1282079"/>
            <a:ext cx="9368070" cy="47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172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138E2-2C01-4FC9-F599-6AB002692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F717-2E14-9083-8FC7-EB4004E9A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206829"/>
            <a:ext cx="10515600" cy="10052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MT"/>
              </a:rPr>
              <a:t>File naming and file types (file metadata)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8F52A-E94B-9291-F029-DED6D78EF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63" y="1391580"/>
            <a:ext cx="107632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6699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68D02-E4AD-3501-44CF-15B17291F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748B-E7F3-3E96-5FE3-557D0BB5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9" y="119743"/>
            <a:ext cx="10515600" cy="10052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MT"/>
              </a:rPr>
              <a:t>File naming and file types (file metadata)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37471-3025-6506-077D-C956F9903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6" y="1366878"/>
            <a:ext cx="10385874" cy="45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881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0F39F-2F4D-E55A-A87D-1FFF1605F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503B2-548E-10F6-AD6A-CCD4E4F9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141514"/>
            <a:ext cx="10515600" cy="10052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MT"/>
              </a:rPr>
              <a:t>File naming and file types (file metadata)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D04DB-2E0B-9BCA-F192-DF2F19349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09" y="1456175"/>
            <a:ext cx="106870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399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AFA87-2874-2B82-B3E4-F25F31185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F9CC-D479-6D83-814A-33512778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83" y="108858"/>
            <a:ext cx="10515600" cy="10052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MT"/>
              </a:rPr>
              <a:t>File naming and file types (file metadata)</a:t>
            </a:r>
            <a:endParaRPr lang="en-US" dirty="0"/>
          </a:p>
        </p:txBody>
      </p:sp>
      <p:sp>
        <p:nvSpPr>
          <p:cNvPr id="3" name="Google Shape;124;p2">
            <a:extLst>
              <a:ext uri="{FF2B5EF4-FFF2-40B4-BE49-F238E27FC236}">
                <a16:creationId xmlns:a16="http://schemas.microsoft.com/office/drawing/2014/main" id="{F0EAF572-A024-34D7-8CBC-0FE3BDC927EE}"/>
              </a:ext>
            </a:extLst>
          </p:cNvPr>
          <p:cNvSpPr txBox="1"/>
          <p:nvPr/>
        </p:nvSpPr>
        <p:spPr>
          <a:xfrm>
            <a:off x="552721" y="1429477"/>
            <a:ext cx="10729442" cy="37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52450" marR="0" lvl="0" indent="-457200" algn="l" rtl="0"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Photos:</a:t>
            </a:r>
          </a:p>
          <a:p>
            <a:pPr marL="552450" lvl="1">
              <a:buClr>
                <a:schemeClr val="dk1"/>
              </a:buClr>
              <a:buSzPts val="2100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photos of evidence of each indicator to max. 5 photos.</a:t>
            </a:r>
          </a:p>
          <a:p>
            <a:pPr marL="1466850" lvl="2" indent="-457200"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the photos are of high quality but not too big size.</a:t>
            </a:r>
          </a:p>
          <a:p>
            <a:pPr marL="1466850" lvl="2" indent="-457200"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similar photos of the same object or evidence. </a:t>
            </a:r>
          </a:p>
          <a:p>
            <a:pPr marL="552450" lvl="0" indent="-4572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  <a:buAutoNum type="arabicPeriod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Videos:</a:t>
            </a:r>
          </a:p>
          <a:p>
            <a:pPr marL="552450" lv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video file is less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50 MB, the video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included in the submission,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bigger file size, u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pload the video to YouTube, Vimeo, or other social media and provide the link to the video.</a:t>
            </a:r>
          </a:p>
          <a:p>
            <a:pPr marL="95250"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431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B530-E5CF-83C5-07A3-2ACE2124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05103"/>
            <a:ext cx="10058926" cy="90017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MT"/>
              </a:rPr>
              <a:t>Recognition and Appreciation Certificates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0FAD7-3999-7C6D-B099-59E744AC6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53" y="1361439"/>
            <a:ext cx="9902515" cy="44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9286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830C3-9D1E-10C8-6ECC-6D00AD8DA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6629-2EC6-03FD-186A-E2DB319D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05103"/>
            <a:ext cx="10058926" cy="90017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MT"/>
              </a:rPr>
              <a:t>Recognition and Appreciation Certificates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804E4-1599-3EF1-4D5C-52FBD0D3B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4345"/>
            <a:ext cx="10058926" cy="454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920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2ABEA-2387-1F15-9DE4-0B9FA7470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933F13-602C-1200-8022-297219F2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9591B-AA22-63A1-1EC1-AD435DA07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304924"/>
            <a:ext cx="10515600" cy="47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3149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B1B34-60D3-1272-4A25-7C9F4947A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8C6336-BD33-D2AD-5D53-A3F56CAA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5A91A-7796-0699-F801-61E1F7245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391462"/>
            <a:ext cx="107918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116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9475-9143-8388-F784-B277F557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1" y="157313"/>
            <a:ext cx="10515600" cy="1005281"/>
          </a:xfrm>
        </p:spPr>
        <p:txBody>
          <a:bodyPr/>
          <a:lstStyle/>
          <a:p>
            <a:r>
              <a:rPr lang="en-US" dirty="0"/>
              <a:t>TR Toolkit </a:t>
            </a:r>
            <a:r>
              <a:rPr lang="en-US" sz="3600" b="0" dirty="0"/>
              <a:t>(TOWS-WG XVII recommendation)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9239-D8E4-0DE5-7FEE-942F31AF04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441" y="1300870"/>
            <a:ext cx="10866119" cy="511108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2184"/>
              </a:spcBef>
              <a:buNone/>
            </a:pPr>
            <a:r>
              <a:rPr lang="en-US" sz="2400" dirty="0">
                <a:effectLst/>
                <a:latin typeface="ArialMT"/>
              </a:rPr>
              <a:t>Requests the IOC Secretariat to: </a:t>
            </a:r>
            <a:endParaRPr lang="en-US" sz="1400" dirty="0"/>
          </a:p>
          <a:p>
            <a:pPr marL="0" indent="0">
              <a:spcBef>
                <a:spcPts val="2184"/>
              </a:spcBef>
              <a:buNone/>
            </a:pPr>
            <a:r>
              <a:rPr lang="en-US" sz="2400" dirty="0">
                <a:effectLst/>
                <a:latin typeface="ArialMT"/>
              </a:rPr>
              <a:t>(vi)  </a:t>
            </a:r>
            <a:r>
              <a:rPr lang="en-US" sz="2400" dirty="0">
                <a:solidFill>
                  <a:srgbClr val="C00000"/>
                </a:solidFill>
                <a:effectLst/>
                <a:latin typeface="ArialMT"/>
              </a:rPr>
              <a:t>with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MT"/>
              </a:rPr>
              <a:t>TICs’</a:t>
            </a:r>
            <a:r>
              <a:rPr lang="en-US" sz="2400" dirty="0">
                <a:solidFill>
                  <a:srgbClr val="C00000"/>
                </a:solidFill>
                <a:effectLst/>
                <a:latin typeface="ArialMT"/>
              </a:rPr>
              <a:t> lead</a:t>
            </a:r>
            <a:r>
              <a:rPr lang="en-US" sz="2400" dirty="0">
                <a:effectLst/>
                <a:latin typeface="ArialMT"/>
              </a:rPr>
              <a:t>, develop and share a Tsunami Ready Toolkit to assist Member States in implementing the TRRP. The toolkit may include a </a:t>
            </a:r>
            <a:r>
              <a:rPr lang="en-US" sz="2400" dirty="0">
                <a:solidFill>
                  <a:srgbClr val="C00000"/>
                </a:solidFill>
                <a:effectLst/>
                <a:latin typeface="ArialMT"/>
              </a:rPr>
              <a:t>standard and clear procedure, format, and method for submitting the Tsunami Ready application and its supporting documentation</a:t>
            </a:r>
            <a:r>
              <a:rPr lang="en-US" sz="2400" dirty="0">
                <a:effectLst/>
                <a:latin typeface="ArialMT"/>
              </a:rPr>
              <a:t>, including </a:t>
            </a:r>
            <a:r>
              <a:rPr lang="en-US" sz="2400" dirty="0">
                <a:solidFill>
                  <a:srgbClr val="0070C0"/>
                </a:solidFill>
                <a:effectLst/>
                <a:latin typeface="ArialMT"/>
              </a:rPr>
              <a:t>clarification on the definition of community</a:t>
            </a:r>
            <a:r>
              <a:rPr lang="en-US" sz="2400" dirty="0">
                <a:effectLst/>
                <a:latin typeface="ArialMT"/>
              </a:rPr>
              <a:t> in the frame of the UNESCO-IOC Tsunami Ready Recognition </a:t>
            </a:r>
            <a:r>
              <a:rPr lang="en-US" sz="2400" dirty="0" err="1">
                <a:effectLst/>
                <a:latin typeface="ArialMT"/>
              </a:rPr>
              <a:t>Programme</a:t>
            </a:r>
            <a:r>
              <a:rPr lang="en-US" sz="2400" dirty="0">
                <a:effectLst/>
                <a:latin typeface="ArialMT"/>
              </a:rPr>
              <a:t>; </a:t>
            </a:r>
            <a:endParaRPr lang="en-US" sz="1400" dirty="0">
              <a:effectLst/>
            </a:endParaRPr>
          </a:p>
          <a:p>
            <a:pPr marL="0" indent="0">
              <a:spcBef>
                <a:spcPts val="2184"/>
              </a:spcBef>
              <a:buNone/>
            </a:pPr>
            <a:r>
              <a:rPr lang="en-US" sz="2400" dirty="0">
                <a:effectLst/>
                <a:latin typeface="ArialMT"/>
              </a:rPr>
              <a:t>(vii)  inform Member States on the Tsunami Ready Toolkit’s </a:t>
            </a:r>
            <a:r>
              <a:rPr lang="en-US" sz="2400" dirty="0">
                <a:solidFill>
                  <a:srgbClr val="C00000"/>
                </a:solidFill>
                <a:effectLst/>
                <a:latin typeface="ArialMT"/>
              </a:rPr>
              <a:t>availability via IOC Circular Letter to the Tsunami National Contacts, National Tsunami Ready Boards</a:t>
            </a:r>
            <a:r>
              <a:rPr lang="en-US" sz="2400" dirty="0">
                <a:effectLst/>
                <a:latin typeface="ArialMT"/>
              </a:rPr>
              <a:t>, and widely through attaching this as an </a:t>
            </a:r>
            <a:r>
              <a:rPr lang="en-US" sz="2400" dirty="0">
                <a:solidFill>
                  <a:srgbClr val="0070C0"/>
                </a:solidFill>
                <a:effectLst/>
                <a:latin typeface="ArialMT"/>
              </a:rPr>
              <a:t>appendix of the Standard guidelines for the Tsunami Ready Recognition </a:t>
            </a:r>
            <a:r>
              <a:rPr lang="en-US" sz="2400" dirty="0" err="1">
                <a:solidFill>
                  <a:srgbClr val="0070C0"/>
                </a:solidFill>
                <a:effectLst/>
                <a:latin typeface="ArialMT"/>
              </a:rPr>
              <a:t>Programme</a:t>
            </a:r>
            <a:r>
              <a:rPr lang="en-US" sz="2400" dirty="0">
                <a:solidFill>
                  <a:srgbClr val="0070C0"/>
                </a:solidFill>
                <a:effectLst/>
                <a:latin typeface="ArialMT"/>
              </a:rPr>
              <a:t> (IOC/2022/MG/74)</a:t>
            </a:r>
            <a:r>
              <a:rPr lang="en-US" sz="2400" dirty="0">
                <a:effectLst/>
                <a:latin typeface="ArialMT"/>
              </a:rPr>
              <a:t>; </a:t>
            </a:r>
            <a:endParaRPr lang="en-US" sz="1400" dirty="0">
              <a:effectLst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400" b="1" kern="100" dirty="0">
                <a:solidFill>
                  <a:srgbClr val="00B050"/>
                </a:solidFill>
                <a:ea typeface="Aptos" panose="020B0004020202020204" pitchFamily="34" charset="0"/>
              </a:rPr>
              <a:t> Toolkit Availability – target </a:t>
            </a:r>
            <a:r>
              <a:rPr lang="en-US" sz="2400" b="1" kern="100" dirty="0" err="1">
                <a:solidFill>
                  <a:srgbClr val="00B050"/>
                </a:solidFill>
                <a:ea typeface="Aptos" panose="020B0004020202020204" pitchFamily="34" charset="0"/>
              </a:rPr>
              <a:t>Qtr</a:t>
            </a:r>
            <a:r>
              <a:rPr lang="en-US" sz="2400" b="1" kern="100" dirty="0">
                <a:solidFill>
                  <a:srgbClr val="00B050"/>
                </a:solidFill>
                <a:ea typeface="Aptos" panose="020B0004020202020204" pitchFamily="34" charset="0"/>
              </a:rPr>
              <a:t> 2, 2025</a:t>
            </a:r>
            <a:endParaRPr lang="en-US" sz="2400" b="1" kern="100" dirty="0">
              <a:solidFill>
                <a:srgbClr val="00B050"/>
              </a:solidFill>
              <a:effectLst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7109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5CB7E-C905-3D5E-C4F9-7FE13458D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E41E67-DF12-D2CD-ED63-E9FC324C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A53D9-AC3F-94CD-1D16-F5D5B076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375930"/>
            <a:ext cx="10515600" cy="46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8987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F446E-284B-6B5B-3AF7-EF5A0FDAF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2F215E-2E4A-176F-0F45-471F1CF0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Sign (Proposed option)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59F1C-2BD7-97E0-1251-98F5BDEED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357530"/>
            <a:ext cx="10400118" cy="46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7798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04936-FCFD-2800-3251-9AE578FA2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A4359C-3829-4EDF-197E-8D100922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Sign (Proposed option)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762BE-FF2D-172D-89B3-6723555D5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05" y="1397876"/>
            <a:ext cx="10610968" cy="461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2408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0745E1-B465-E12C-D2A1-7426040AB287}"/>
              </a:ext>
            </a:extLst>
          </p:cNvPr>
          <p:cNvSpPr/>
          <p:nvPr/>
        </p:nvSpPr>
        <p:spPr>
          <a:xfrm>
            <a:off x="5615134" y="2800586"/>
            <a:ext cx="5330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3919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4BC0BA-0EC1-88C5-0048-89F0A2141CF6}"/>
              </a:ext>
            </a:extLst>
          </p:cNvPr>
          <p:cNvSpPr/>
          <p:nvPr/>
        </p:nvSpPr>
        <p:spPr>
          <a:xfrm>
            <a:off x="-92927" y="6101061"/>
            <a:ext cx="12377854" cy="50180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8CE18-BBD1-E9AD-A685-717DC8A7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2" y="99017"/>
            <a:ext cx="10515600" cy="1005281"/>
          </a:xfrm>
        </p:spPr>
        <p:txBody>
          <a:bodyPr/>
          <a:lstStyle/>
          <a:p>
            <a:r>
              <a:rPr lang="en-US" dirty="0"/>
              <a:t>TR Toolkit - 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B5934-A7D1-7C66-DD99-2E86FF5C8C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7562" y="1281484"/>
            <a:ext cx="11202370" cy="5576516"/>
          </a:xfrm>
          <a:noFill/>
        </p:spPr>
        <p:txBody>
          <a:bodyPr>
            <a:normAutofit fontScale="62500" lnSpcReduction="20000"/>
          </a:bodyPr>
          <a:lstStyle/>
          <a:p>
            <a:pPr marL="400050" indent="-400050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en-US" sz="3800" b="1" dirty="0">
                <a:solidFill>
                  <a:schemeClr val="tx1"/>
                </a:solidFill>
                <a:latin typeface="ArialMT"/>
              </a:rPr>
              <a:t>TR community – definition and guidance</a:t>
            </a:r>
          </a:p>
          <a:p>
            <a:pPr marL="400050" indent="-400050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en-US" sz="3800" b="1" dirty="0">
                <a:solidFill>
                  <a:schemeClr val="tx1"/>
                </a:solidFill>
                <a:latin typeface="ArialMT"/>
              </a:rPr>
              <a:t>TR training – OTGA Tsunami Awareness, Tsunami Ready, future plans</a:t>
            </a:r>
          </a:p>
          <a:p>
            <a:pPr marL="400050" indent="-400050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en-US" sz="3800" b="1" dirty="0">
                <a:solidFill>
                  <a:schemeClr val="tx1"/>
                </a:solidFill>
                <a:latin typeface="ArialMT"/>
              </a:rPr>
              <a:t>TR Application</a:t>
            </a:r>
          </a:p>
          <a:p>
            <a:pPr marL="801688" lvl="1" indent="-368300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400" dirty="0"/>
              <a:t>Updated Application Form</a:t>
            </a:r>
          </a:p>
          <a:p>
            <a:pPr marL="801688" lvl="1" indent="-368300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400" dirty="0">
                <a:latin typeface="ArialMT"/>
              </a:rPr>
              <a:t>Submission procedures and recognition workflow (workflow SOPs, automated tool) </a:t>
            </a:r>
          </a:p>
          <a:p>
            <a:pPr marL="801688" lvl="1" indent="-368300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  <a:latin typeface="ArialMT"/>
              </a:rPr>
              <a:t>File naming and file types (file metadata)</a:t>
            </a:r>
          </a:p>
          <a:p>
            <a:pPr marL="801688" lvl="1" indent="-368300">
              <a:lnSpc>
                <a:spcPct val="11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  <a:latin typeface="ArialMT"/>
              </a:rPr>
              <a:t>Implementation communications (sample letters and templates) – Letter of Intent, NTRB/RTRB, Application submission, IOC acknowledgement, Recognition and Appreciation Certificate names, Community summary for web page</a:t>
            </a:r>
          </a:p>
          <a:p>
            <a:pPr marL="801688" lvl="1" indent="-368300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400" dirty="0">
                <a:latin typeface="ArialMT"/>
              </a:rPr>
              <a:t>Recognition and Appreciation Certificates – sample</a:t>
            </a:r>
          </a:p>
          <a:p>
            <a:pPr marL="801688" lvl="1" indent="-368300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400" dirty="0">
                <a:latin typeface="ArialMT"/>
              </a:rPr>
              <a:t>Recognition Ceremony – sample agenda</a:t>
            </a:r>
          </a:p>
          <a:p>
            <a:pPr marL="801688" lvl="1" indent="-368300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400" dirty="0">
                <a:latin typeface="ArialMT"/>
              </a:rPr>
              <a:t>Recognition Sign – example, accompanying safety message</a:t>
            </a:r>
          </a:p>
          <a:p>
            <a:pPr marL="400050" indent="-400050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en-US" sz="3800" b="1" dirty="0">
                <a:solidFill>
                  <a:schemeClr val="tx1"/>
                </a:solidFill>
                <a:latin typeface="ArialMT"/>
              </a:rPr>
              <a:t>TR Renewal procedures</a:t>
            </a:r>
            <a:endParaRPr lang="en-US" sz="2800" dirty="0">
              <a:solidFill>
                <a:schemeClr val="tx1"/>
              </a:solidFill>
              <a:latin typeface="ArialMT"/>
            </a:endParaRPr>
          </a:p>
          <a:p>
            <a:pPr>
              <a:lnSpc>
                <a:spcPct val="110000"/>
              </a:lnSpc>
              <a:spcBef>
                <a:spcPts val="1600"/>
              </a:spcBef>
            </a:pPr>
            <a:endParaRPr lang="en-US" sz="2800" dirty="0">
              <a:solidFill>
                <a:schemeClr val="tx1"/>
              </a:solidFill>
              <a:latin typeface="ArialMT"/>
            </a:endParaRPr>
          </a:p>
          <a:p>
            <a:pPr>
              <a:lnSpc>
                <a:spcPct val="110000"/>
              </a:lnSpc>
              <a:spcBef>
                <a:spcPts val="1600"/>
              </a:spcBef>
            </a:pPr>
            <a:endParaRPr lang="en-US" sz="2800" dirty="0">
              <a:solidFill>
                <a:schemeClr val="tx1"/>
              </a:solidFill>
              <a:latin typeface="ArialMT"/>
            </a:endParaRPr>
          </a:p>
          <a:p>
            <a:pPr>
              <a:lnSpc>
                <a:spcPct val="110000"/>
              </a:lnSpc>
              <a:spcBef>
                <a:spcPts val="1600"/>
              </a:spcBef>
            </a:pPr>
            <a:endParaRPr lang="en-US" sz="2800" dirty="0">
              <a:solidFill>
                <a:schemeClr val="tx1"/>
              </a:solidFill>
              <a:latin typeface="ArialMT"/>
            </a:endParaRPr>
          </a:p>
          <a:p>
            <a:pPr>
              <a:lnSpc>
                <a:spcPct val="110000"/>
              </a:lnSpc>
              <a:spcBef>
                <a:spcPts val="160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1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51622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277B3-6D64-0F24-419A-D87CF9F9B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A93DEF-E60E-4CF8-303C-77664E471D22}"/>
              </a:ext>
            </a:extLst>
          </p:cNvPr>
          <p:cNvSpPr/>
          <p:nvPr/>
        </p:nvSpPr>
        <p:spPr>
          <a:xfrm>
            <a:off x="-92927" y="6101061"/>
            <a:ext cx="12377854" cy="50180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1454B-8B7A-99B4-F7F8-8389CF5C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2" y="99017"/>
            <a:ext cx="10515600" cy="100528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</a:pPr>
            <a:r>
              <a:rPr lang="en-US" sz="4000" b="1" dirty="0">
                <a:latin typeface="ArialMT"/>
              </a:rPr>
              <a:t>TR community – definition and guidance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1B06C4-0702-EA67-6BD1-4D9581FA990A}"/>
              </a:ext>
            </a:extLst>
          </p:cNvPr>
          <p:cNvSpPr txBox="1"/>
          <p:nvPr/>
        </p:nvSpPr>
        <p:spPr>
          <a:xfrm>
            <a:off x="234043" y="1278331"/>
            <a:ext cx="11723914" cy="5324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lvl="0" indent="-342900" rtl="0">
              <a:buFont typeface="+mj-lt"/>
              <a:buAutoNum type="arabicPeriod"/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LEVEL OF IMPLEMENTATION </a:t>
            </a:r>
          </a:p>
          <a:p>
            <a:pPr marL="358775" lvl="0" rtl="0"/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(village, parish, borough, district, municipality, county, emergency management area, etc.).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58775"/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Key considerations: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19138" lvl="0" indent="-342900">
              <a:buFont typeface="+mj-lt"/>
              <a:buAutoNum type="alphaLcPeriod"/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Not too small so that it would be impossible to do all 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(and many left behind), but not at such a large level that the information and the alerts do not reach the population at risk.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19138" lvl="0" indent="-342900">
              <a:buFont typeface="+mj-lt"/>
              <a:buAutoNum type="alphaLcPeriod"/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Resources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will be needed to reach 100% of tsunami-vulnerable communities, and then also to sustain the </a:t>
            </a:r>
            <a:r>
              <a:rPr lang="en-US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Programme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(recognition renewals). 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19138" lvl="0" indent="-342900">
              <a:buFont typeface="+mj-lt"/>
              <a:buAutoNum type="alphaLcPeriod"/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Community must have a government authority that will be recognized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e.g., Mayor, Representative from Parliament, Chief.  This is important for national recognition and acceptance.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19138" lvl="0" indent="-342900">
              <a:buFont typeface="+mj-lt"/>
              <a:buAutoNum type="alphaLcPeriod"/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Community must have a jurisdiction that will be recognized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e.g., follow already established country divisions/management structure.  It is not prudent to reinvent another way to "divide" up the country.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19138" lvl="0" indent="-342900">
              <a:buFont typeface="+mj-lt"/>
              <a:buAutoNum type="alphaLcPeriod"/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 Level should correspond to an area that has a 24/7 focal point for receiving and disseminating national alerts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(e.g., Local DMO office, police or fire station, 24 x 7 clinic, </a:t>
            </a:r>
            <a:r>
              <a:rPr lang="en-US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etc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)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19138" lvl="0" indent="-342900">
              <a:buFont typeface="+mj-lt"/>
              <a:buAutoNum type="alphaLcPeriod"/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Community must have an authority, management structure 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(e.g., emergency management committee, emergency management office, mayor/chiefs office, </a:t>
            </a:r>
            <a:r>
              <a:rPr lang="en-US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etc</a:t>
            </a: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) to support the development of the evacuation maps, local response plans, provide input on the population, decide on places for signage.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345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4ED49-39D4-7298-D7EE-5507B29B8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E04EC8-C442-C06E-9059-22B7ABA4B17B}"/>
              </a:ext>
            </a:extLst>
          </p:cNvPr>
          <p:cNvSpPr/>
          <p:nvPr/>
        </p:nvSpPr>
        <p:spPr>
          <a:xfrm>
            <a:off x="-92927" y="6101061"/>
            <a:ext cx="12377854" cy="50180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3D7DE-2DE1-8174-D884-D29B21CFFF50}"/>
              </a:ext>
            </a:extLst>
          </p:cNvPr>
          <p:cNvSpPr txBox="1"/>
          <p:nvPr/>
        </p:nvSpPr>
        <p:spPr>
          <a:xfrm>
            <a:off x="234043" y="1438493"/>
            <a:ext cx="11723914" cy="4832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lvl="0" indent="-342900" rtl="0">
              <a:buFont typeface="+mj-lt"/>
              <a:buAutoNum type="arabicPeriod"/>
            </a:pPr>
            <a:r>
              <a:rPr lang="en-US" sz="2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 the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Programme</a:t>
            </a:r>
            <a:r>
              <a:rPr lang="en-US" sz="2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proceeds, decide which COMMUNITY to target.</a:t>
            </a:r>
            <a:r>
              <a:rPr lang="en-US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Key considerations:</a:t>
            </a:r>
            <a:endParaRPr lang="en-GB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631825" lvl="0" indent="-342900">
              <a:buFont typeface="+mj-lt"/>
              <a:buAutoNum type="alphaLcPeriod"/>
            </a:pPr>
            <a:r>
              <a:rPr lang="en-US" sz="2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There is INTEREST </a:t>
            </a:r>
            <a:r>
              <a:rPr lang="en-US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by the "Authority/Structure" to be recognized.  It is important to note that the Tsunami Ready </a:t>
            </a:r>
            <a:r>
              <a:rPr lang="en-US" sz="22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Programme</a:t>
            </a:r>
            <a:r>
              <a:rPr lang="en-US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is voluntary, and that it is a lot of work (but rewarding).</a:t>
            </a:r>
            <a:endParaRPr lang="en-GB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631825" lvl="0" indent="-342900">
              <a:buFont typeface="+mj-lt"/>
              <a:buAutoNum type="alphaLcPeriod"/>
            </a:pPr>
            <a:r>
              <a:rPr lang="en-US" sz="22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Level of threat</a:t>
            </a: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  The higher the threat the more important it is to be Tsunami Ready, and also, probably greater the interest.</a:t>
            </a:r>
            <a:endParaRPr lang="en-GB" sz="22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631825" lvl="0" indent="-342900">
              <a:buFont typeface="+mj-lt"/>
              <a:buAutoNum type="alphaLcPeriod"/>
            </a:pPr>
            <a:r>
              <a:rPr lang="en-US" sz="22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Level of vulnerability</a:t>
            </a: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  There are social/economic/cultural considerations.  It may be a good idea to target where there is more vulnerability, and which would not have the resources to implement</a:t>
            </a:r>
            <a:endParaRPr lang="en-GB" sz="22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631825" lvl="0" indent="-342900">
              <a:buFont typeface="+mj-lt"/>
              <a:buAutoNum type="alphaLcPeriod"/>
            </a:pPr>
            <a:r>
              <a:rPr lang="en-US" sz="22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Previous work to build upon</a:t>
            </a: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especially tsunami or other hazard work.</a:t>
            </a:r>
            <a:endParaRPr lang="en-GB" sz="22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631825" lvl="0" indent="-342900">
              <a:buFont typeface="+mj-lt"/>
              <a:buAutoNum type="alphaLcPeriod"/>
            </a:pPr>
            <a:r>
              <a:rPr lang="en-US" sz="22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Existence of volunteer groups</a:t>
            </a: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NGOs, e.g., Red Cross or Crescent, GOAL</a:t>
            </a:r>
            <a:endParaRPr lang="en-GB" sz="22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631825" lvl="0" indent="-342900">
              <a:buFont typeface="+mj-lt"/>
              <a:buAutoNum type="alphaLcPeriod"/>
            </a:pPr>
            <a:r>
              <a:rPr lang="en-US" sz="22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Opportunity to highlight and potential to socialize project at the national level </a:t>
            </a: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(such as through traditional media, or social media).  This is especially important for the first Tsunami Ready community in the country</a:t>
            </a:r>
            <a:r>
              <a:rPr lang="en-US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since it leads to other communities want to get Tsunami Ready.</a:t>
            </a:r>
            <a:endParaRPr lang="en-GB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DC0982-E3C6-6668-81C5-313443CB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2" y="99017"/>
            <a:ext cx="10515600" cy="100528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</a:pPr>
            <a:r>
              <a:rPr lang="en-US" sz="4000" b="1" dirty="0">
                <a:latin typeface="ArialMT"/>
              </a:rPr>
              <a:t>TR community – definition and guidance</a:t>
            </a:r>
          </a:p>
        </p:txBody>
      </p:sp>
    </p:spTree>
    <p:extLst>
      <p:ext uri="{BB962C8B-B14F-4D97-AF65-F5344CB8AC3E}">
        <p14:creationId xmlns:p14="http://schemas.microsoft.com/office/powerpoint/2010/main" val="9523420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0702D-BB78-83F9-E84F-664C4C0FA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99682E-2410-382B-A7E9-4D2A865FF4B6}"/>
              </a:ext>
            </a:extLst>
          </p:cNvPr>
          <p:cNvSpPr/>
          <p:nvPr/>
        </p:nvSpPr>
        <p:spPr>
          <a:xfrm>
            <a:off x="-92927" y="6101061"/>
            <a:ext cx="12377854" cy="50180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E12DDE-1DED-862A-D141-FC6778E3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2" y="99017"/>
            <a:ext cx="10515600" cy="100528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</a:pPr>
            <a:r>
              <a:rPr lang="en-US" sz="4000" b="1" dirty="0">
                <a:latin typeface="ArialMT"/>
              </a:rPr>
              <a:t>TR community – definition and guidance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D7A3D-D1BF-4EF2-EAC2-F5B100B6023E}"/>
              </a:ext>
            </a:extLst>
          </p:cNvPr>
          <p:cNvSpPr txBox="1"/>
          <p:nvPr/>
        </p:nvSpPr>
        <p:spPr>
          <a:xfrm>
            <a:off x="741995" y="1811375"/>
            <a:ext cx="1073770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Clear boundaries: Area has administrative jurisdiction</a:t>
            </a:r>
          </a:p>
          <a:p>
            <a:pPr lvl="1"/>
            <a:r>
              <a:rPr lang="en-US" dirty="0"/>
              <a:t>National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State / Province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District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Sub-District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Village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Neighborhood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Clear boundaries: Natural or Physical boundaries</a:t>
            </a:r>
          </a:p>
          <a:p>
            <a:pPr lvl="1"/>
            <a:r>
              <a:rPr lang="en-US" dirty="0"/>
              <a:t>River, Coastal, Forest, Mangrove, Street, Bridge, Landmarks, etc.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Number of Population</a:t>
            </a:r>
          </a:p>
          <a:p>
            <a:pPr lvl="1"/>
            <a:r>
              <a:rPr lang="en-US" dirty="0"/>
              <a:t>The right number of population would help to understand the scope to be managed when implementing tsunami ready. If the communities are spread out or concentrated, etc.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Characteristic of the community</a:t>
            </a:r>
          </a:p>
          <a:p>
            <a:pPr lvl="1"/>
            <a:r>
              <a:rPr lang="en-US" dirty="0"/>
              <a:t>Urban - Rural; Agriculture – Industrial – Touristic;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Landscape</a:t>
            </a:r>
          </a:p>
          <a:p>
            <a:pPr lvl="1"/>
            <a:r>
              <a:rPr lang="en-US" dirty="0"/>
              <a:t>Flat ground, Hilly, Peninsula, 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154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7B1C2-C291-073F-30B0-BFDA89E3A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533955-3B6D-6E98-8C1B-255990257B1D}"/>
              </a:ext>
            </a:extLst>
          </p:cNvPr>
          <p:cNvSpPr/>
          <p:nvPr/>
        </p:nvSpPr>
        <p:spPr>
          <a:xfrm>
            <a:off x="-92927" y="6101061"/>
            <a:ext cx="12377854" cy="50180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D1E0E4-E340-6635-4D8B-F5680C83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2" y="99017"/>
            <a:ext cx="10515600" cy="100528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</a:pPr>
            <a:r>
              <a:rPr lang="en-US" sz="4000" b="1" dirty="0">
                <a:latin typeface="ArialMT"/>
              </a:rPr>
              <a:t>TR community – definition and guidance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34746-9C93-CFD7-9A91-5D2066D91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38" y="1367416"/>
            <a:ext cx="9914366" cy="49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983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01759-A7CF-F9CA-FFB8-9476C7C9E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22156E-615A-9FDA-DC36-BE6C9456B9C5}"/>
              </a:ext>
            </a:extLst>
          </p:cNvPr>
          <p:cNvSpPr/>
          <p:nvPr/>
        </p:nvSpPr>
        <p:spPr>
          <a:xfrm>
            <a:off x="-92927" y="6101061"/>
            <a:ext cx="12377854" cy="50180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B5B7B-954C-6FE3-E7E0-C15990D9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2" y="99017"/>
            <a:ext cx="10515600" cy="1005281"/>
          </a:xfrm>
        </p:spPr>
        <p:txBody>
          <a:bodyPr/>
          <a:lstStyle/>
          <a:p>
            <a:r>
              <a:rPr lang="en-US" dirty="0"/>
              <a:t>TR OTGA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AE621-3B8D-976F-0A86-5ECCD1B0D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3" y="1274837"/>
            <a:ext cx="11391842" cy="494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709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F099D-1B66-C13C-575A-AAC73BA6C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0E7211-E140-163B-A61D-9F2DE74A0284}"/>
              </a:ext>
            </a:extLst>
          </p:cNvPr>
          <p:cNvSpPr/>
          <p:nvPr/>
        </p:nvSpPr>
        <p:spPr>
          <a:xfrm>
            <a:off x="-92927" y="6101061"/>
            <a:ext cx="12377854" cy="50180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E02FF-6C1B-9B9E-EBCE-01E5FC97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2" y="99017"/>
            <a:ext cx="10515600" cy="1005281"/>
          </a:xfrm>
        </p:spPr>
        <p:txBody>
          <a:bodyPr/>
          <a:lstStyle/>
          <a:p>
            <a:r>
              <a:rPr lang="en-US" dirty="0"/>
              <a:t>TR OTGA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03469-C563-1511-6273-E2257E33A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31" y="1432002"/>
            <a:ext cx="10694661" cy="49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178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DD4463-9D06-478E-926D-3B1828915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3362</TotalTime>
  <Words>1031</Words>
  <Application>Microsoft Office PowerPoint</Application>
  <PresentationFormat>Widescreen</PresentationFormat>
  <Paragraphs>80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ArialMT</vt:lpstr>
      <vt:lpstr>Aptos</vt:lpstr>
      <vt:lpstr>Arial</vt:lpstr>
      <vt:lpstr>Calibri</vt:lpstr>
      <vt:lpstr>Open Sans</vt:lpstr>
      <vt:lpstr>Roboto</vt:lpstr>
      <vt:lpstr>Wingdings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Title</vt:lpstr>
      <vt:lpstr>1_Title</vt:lpstr>
      <vt:lpstr>PowerPoint Presentation</vt:lpstr>
      <vt:lpstr>TR Toolkit (TOWS-WG XVII recommendation)</vt:lpstr>
      <vt:lpstr>TR Toolkit - contents </vt:lpstr>
      <vt:lpstr>TR community – definition and guidance</vt:lpstr>
      <vt:lpstr>TR community – definition and guidance</vt:lpstr>
      <vt:lpstr>TR community – definition and guidance</vt:lpstr>
      <vt:lpstr>TR community – definition and guidance</vt:lpstr>
      <vt:lpstr>TR OTGA Training</vt:lpstr>
      <vt:lpstr>TR OTGA Training</vt:lpstr>
      <vt:lpstr>File naming and file types (file metadata)</vt:lpstr>
      <vt:lpstr>File naming and file types (file metadata)</vt:lpstr>
      <vt:lpstr>File naming and file types (file metadata)</vt:lpstr>
      <vt:lpstr>File naming and file types (file metadata)</vt:lpstr>
      <vt:lpstr>File naming and file types (file metadata)</vt:lpstr>
      <vt:lpstr>File naming and file types (file metadata)</vt:lpstr>
      <vt:lpstr>Recognition and Appreciation Certificates</vt:lpstr>
      <vt:lpstr>Recognition and Appreciation Certificates</vt:lpstr>
      <vt:lpstr>Recognition Sign</vt:lpstr>
      <vt:lpstr>Recognition Sign</vt:lpstr>
      <vt:lpstr>Recognition Sign</vt:lpstr>
      <vt:lpstr>Recognition Sign (Proposed option)</vt:lpstr>
      <vt:lpstr>Recognition Sign (Proposed option)</vt:lpstr>
      <vt:lpstr>PowerPoint Presentation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Chang Seng, Denis</cp:lastModifiedBy>
  <cp:revision>165</cp:revision>
  <dcterms:created xsi:type="dcterms:W3CDTF">2019-09-03T09:02:06Z</dcterms:created>
  <dcterms:modified xsi:type="dcterms:W3CDTF">2025-02-27T19:26:02Z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