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notesMasterIdLst>
    <p:notesMasterId r:id="rId13"/>
  </p:notesMasterIdLst>
  <p:handoutMasterIdLst>
    <p:handoutMasterId r:id="rId14"/>
  </p:handoutMasterIdLst>
  <p:sldIdLst>
    <p:sldId id="337" r:id="rId5"/>
    <p:sldId id="786" r:id="rId6"/>
    <p:sldId id="350" r:id="rId7"/>
    <p:sldId id="850" r:id="rId8"/>
    <p:sldId id="857" r:id="rId9"/>
    <p:sldId id="787" r:id="rId10"/>
    <p:sldId id="858" r:id="rId11"/>
    <p:sldId id="33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93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vel, Matthieu" initials="GM" lastIdx="5" clrIdx="0">
    <p:extLst>
      <p:ext uri="{19B8F6BF-5375-455C-9EA6-DF929625EA0E}">
        <p15:presenceInfo xmlns:p15="http://schemas.microsoft.com/office/powerpoint/2012/main" userId="S::m.guevel@unesco.org::59e580ac-477c-44d0-8c02-a45964b90aeb" providerId="AD"/>
      </p:ext>
    </p:extLst>
  </p:cmAuthor>
  <p:cmAuthor id="2" name="Alwazzan, Lateefah" initials="AL" lastIdx="4" clrIdx="1">
    <p:extLst>
      <p:ext uri="{19B8F6BF-5375-455C-9EA6-DF929625EA0E}">
        <p15:presenceInfo xmlns:p15="http://schemas.microsoft.com/office/powerpoint/2012/main" userId="Alwazzan, Lateef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4A0"/>
    <a:srgbClr val="F8985B"/>
    <a:srgbClr val="F28138"/>
    <a:srgbClr val="FFFFFF"/>
    <a:srgbClr val="F5D2FC"/>
    <a:srgbClr val="C2A3F9"/>
    <a:srgbClr val="44546A"/>
    <a:srgbClr val="FFDAC4"/>
    <a:srgbClr val="FDAE7D"/>
    <a:srgbClr val="EB69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8FAF14-8718-4E1D-9032-C6BD9342B4CB}" v="5" dt="2025-02-21T04:25:00.8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32" autoAdjust="0"/>
    <p:restoredTop sz="93792" autoAdjust="0"/>
  </p:normalViewPr>
  <p:slideViewPr>
    <p:cSldViewPr snapToGrid="0">
      <p:cViewPr varScale="1">
        <p:scale>
          <a:sx n="61" d="100"/>
          <a:sy n="61" d="100"/>
        </p:scale>
        <p:origin x="980" y="44"/>
      </p:cViewPr>
      <p:guideLst>
        <p:guide orient="horz" pos="2137"/>
        <p:guide pos="3931"/>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226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dijat, Ardito" userId="0f3f380b-ba8b-40e0-83de-3c743352937c" providerId="ADAL" clId="{BF8FAF14-8718-4E1D-9032-C6BD9342B4CB}"/>
    <pc:docChg chg="custSel delSld modSld sldOrd">
      <pc:chgData name="Kodijat, Ardito" userId="0f3f380b-ba8b-40e0-83de-3c743352937c" providerId="ADAL" clId="{BF8FAF14-8718-4E1D-9032-C6BD9342B4CB}" dt="2025-02-21T04:26:15.842" v="131" actId="1076"/>
      <pc:docMkLst>
        <pc:docMk/>
      </pc:docMkLst>
      <pc:sldChg chg="del">
        <pc:chgData name="Kodijat, Ardito" userId="0f3f380b-ba8b-40e0-83de-3c743352937c" providerId="ADAL" clId="{BF8FAF14-8718-4E1D-9032-C6BD9342B4CB}" dt="2025-02-21T04:19:14.021" v="0" actId="47"/>
        <pc:sldMkLst>
          <pc:docMk/>
          <pc:sldMk cId="1194687253" sldId="257"/>
        </pc:sldMkLst>
      </pc:sldChg>
      <pc:sldChg chg="del">
        <pc:chgData name="Kodijat, Ardito" userId="0f3f380b-ba8b-40e0-83de-3c743352937c" providerId="ADAL" clId="{BF8FAF14-8718-4E1D-9032-C6BD9342B4CB}" dt="2025-02-21T04:19:14.021" v="0" actId="47"/>
        <pc:sldMkLst>
          <pc:docMk/>
          <pc:sldMk cId="914631129" sldId="264"/>
        </pc:sldMkLst>
      </pc:sldChg>
      <pc:sldChg chg="addSp modSp del mod modClrScheme chgLayout">
        <pc:chgData name="Kodijat, Ardito" userId="0f3f380b-ba8b-40e0-83de-3c743352937c" providerId="ADAL" clId="{BF8FAF14-8718-4E1D-9032-C6BD9342B4CB}" dt="2025-02-21T04:22:34.627" v="49" actId="47"/>
        <pc:sldMkLst>
          <pc:docMk/>
          <pc:sldMk cId="967029021" sldId="281"/>
        </pc:sldMkLst>
        <pc:spChg chg="add mod ord">
          <ac:chgData name="Kodijat, Ardito" userId="0f3f380b-ba8b-40e0-83de-3c743352937c" providerId="ADAL" clId="{BF8FAF14-8718-4E1D-9032-C6BD9342B4CB}" dt="2025-02-21T04:19:29.190" v="2" actId="700"/>
          <ac:spMkLst>
            <pc:docMk/>
            <pc:sldMk cId="967029021" sldId="281"/>
            <ac:spMk id="2" creationId="{DB4E82EC-E594-B8A5-3CB5-7DEBB2D923FA}"/>
          </ac:spMkLst>
        </pc:spChg>
      </pc:sldChg>
      <pc:sldChg chg="addSp modSp del mod modClrScheme chgLayout">
        <pc:chgData name="Kodijat, Ardito" userId="0f3f380b-ba8b-40e0-83de-3c743352937c" providerId="ADAL" clId="{BF8FAF14-8718-4E1D-9032-C6BD9342B4CB}" dt="2025-02-21T04:19:40.557" v="5" actId="47"/>
        <pc:sldMkLst>
          <pc:docMk/>
          <pc:sldMk cId="3830397983" sldId="333"/>
        </pc:sldMkLst>
        <pc:spChg chg="add mod ord">
          <ac:chgData name="Kodijat, Ardito" userId="0f3f380b-ba8b-40e0-83de-3c743352937c" providerId="ADAL" clId="{BF8FAF14-8718-4E1D-9032-C6BD9342B4CB}" dt="2025-02-21T04:19:29.190" v="2" actId="700"/>
          <ac:spMkLst>
            <pc:docMk/>
            <pc:sldMk cId="3830397983" sldId="333"/>
            <ac:spMk id="4" creationId="{01F977B3-1CE6-62E9-7807-FFF3E912198C}"/>
          </ac:spMkLst>
        </pc:spChg>
      </pc:sldChg>
      <pc:sldChg chg="modSp mod">
        <pc:chgData name="Kodijat, Ardito" userId="0f3f380b-ba8b-40e0-83de-3c743352937c" providerId="ADAL" clId="{BF8FAF14-8718-4E1D-9032-C6BD9342B4CB}" dt="2025-02-21T04:25:53.267" v="130" actId="20577"/>
        <pc:sldMkLst>
          <pc:docMk/>
          <pc:sldMk cId="1796417811" sldId="337"/>
        </pc:sldMkLst>
        <pc:spChg chg="mod">
          <ac:chgData name="Kodijat, Ardito" userId="0f3f380b-ba8b-40e0-83de-3c743352937c" providerId="ADAL" clId="{BF8FAF14-8718-4E1D-9032-C6BD9342B4CB}" dt="2025-02-21T04:25:53.267" v="130" actId="20577"/>
          <ac:spMkLst>
            <pc:docMk/>
            <pc:sldMk cId="1796417811" sldId="337"/>
            <ac:spMk id="9" creationId="{6976EE21-D3B5-DAF9-E4BA-14FEE30C40DE}"/>
          </ac:spMkLst>
        </pc:spChg>
      </pc:sldChg>
      <pc:sldChg chg="del">
        <pc:chgData name="Kodijat, Ardito" userId="0f3f380b-ba8b-40e0-83de-3c743352937c" providerId="ADAL" clId="{BF8FAF14-8718-4E1D-9032-C6BD9342B4CB}" dt="2025-02-21T04:19:14.021" v="0" actId="47"/>
        <pc:sldMkLst>
          <pc:docMk/>
          <pc:sldMk cId="2444660739" sldId="338"/>
        </pc:sldMkLst>
      </pc:sldChg>
      <pc:sldChg chg="del">
        <pc:chgData name="Kodijat, Ardito" userId="0f3f380b-ba8b-40e0-83de-3c743352937c" providerId="ADAL" clId="{BF8FAF14-8718-4E1D-9032-C6BD9342B4CB}" dt="2025-02-21T04:19:14.021" v="0" actId="47"/>
        <pc:sldMkLst>
          <pc:docMk/>
          <pc:sldMk cId="988505978" sldId="339"/>
        </pc:sldMkLst>
      </pc:sldChg>
      <pc:sldChg chg="del">
        <pc:chgData name="Kodijat, Ardito" userId="0f3f380b-ba8b-40e0-83de-3c743352937c" providerId="ADAL" clId="{BF8FAF14-8718-4E1D-9032-C6BD9342B4CB}" dt="2025-02-21T04:19:14.021" v="0" actId="47"/>
        <pc:sldMkLst>
          <pc:docMk/>
          <pc:sldMk cId="2354660026" sldId="340"/>
        </pc:sldMkLst>
      </pc:sldChg>
      <pc:sldChg chg="addSp delSp modSp mod modClrScheme chgLayout">
        <pc:chgData name="Kodijat, Ardito" userId="0f3f380b-ba8b-40e0-83de-3c743352937c" providerId="ADAL" clId="{BF8FAF14-8718-4E1D-9032-C6BD9342B4CB}" dt="2025-02-21T04:21:44.403" v="39" actId="1076"/>
        <pc:sldMkLst>
          <pc:docMk/>
          <pc:sldMk cId="3741992993" sldId="350"/>
        </pc:sldMkLst>
        <pc:spChg chg="mod">
          <ac:chgData name="Kodijat, Ardito" userId="0f3f380b-ba8b-40e0-83de-3c743352937c" providerId="ADAL" clId="{BF8FAF14-8718-4E1D-9032-C6BD9342B4CB}" dt="2025-02-21T04:21:38.108" v="38" actId="1076"/>
          <ac:spMkLst>
            <pc:docMk/>
            <pc:sldMk cId="3741992993" sldId="350"/>
            <ac:spMk id="5" creationId="{4538BB6D-7B4C-4760-A5F8-D80A726BCC43}"/>
          </ac:spMkLst>
        </pc:spChg>
        <pc:spChg chg="add del mod">
          <ac:chgData name="Kodijat, Ardito" userId="0f3f380b-ba8b-40e0-83de-3c743352937c" providerId="ADAL" clId="{BF8FAF14-8718-4E1D-9032-C6BD9342B4CB}" dt="2025-02-21T04:21:33.813" v="37" actId="478"/>
          <ac:spMkLst>
            <pc:docMk/>
            <pc:sldMk cId="3741992993" sldId="350"/>
            <ac:spMk id="9" creationId="{DF08EA7C-7290-AEB3-166D-27A1579CDF48}"/>
          </ac:spMkLst>
        </pc:spChg>
        <pc:spChg chg="del mod ord">
          <ac:chgData name="Kodijat, Ardito" userId="0f3f380b-ba8b-40e0-83de-3c743352937c" providerId="ADAL" clId="{BF8FAF14-8718-4E1D-9032-C6BD9342B4CB}" dt="2025-02-21T04:21:28.065" v="36" actId="478"/>
          <ac:spMkLst>
            <pc:docMk/>
            <pc:sldMk cId="3741992993" sldId="350"/>
            <ac:spMk id="39" creationId="{AAA2D940-D0D3-4F7B-BD2C-B69FF142D13F}"/>
          </ac:spMkLst>
        </pc:spChg>
        <pc:grpChg chg="mod">
          <ac:chgData name="Kodijat, Ardito" userId="0f3f380b-ba8b-40e0-83de-3c743352937c" providerId="ADAL" clId="{BF8FAF14-8718-4E1D-9032-C6BD9342B4CB}" dt="2025-02-21T04:21:44.403" v="39" actId="1076"/>
          <ac:grpSpMkLst>
            <pc:docMk/>
            <pc:sldMk cId="3741992993" sldId="350"/>
            <ac:grpSpMk id="8" creationId="{09DE823B-A0A0-4DCE-A001-F3F5299DF4F9}"/>
          </ac:grpSpMkLst>
        </pc:grpChg>
      </pc:sldChg>
      <pc:sldChg chg="modSp del mod modClrScheme chgLayout">
        <pc:chgData name="Kodijat, Ardito" userId="0f3f380b-ba8b-40e0-83de-3c743352937c" providerId="ADAL" clId="{BF8FAF14-8718-4E1D-9032-C6BD9342B4CB}" dt="2025-02-21T04:22:32.454" v="48" actId="47"/>
        <pc:sldMkLst>
          <pc:docMk/>
          <pc:sldMk cId="233310802" sldId="654"/>
        </pc:sldMkLst>
        <pc:spChg chg="mod ord">
          <ac:chgData name="Kodijat, Ardito" userId="0f3f380b-ba8b-40e0-83de-3c743352937c" providerId="ADAL" clId="{BF8FAF14-8718-4E1D-9032-C6BD9342B4CB}" dt="2025-02-21T04:19:29.190" v="2" actId="700"/>
          <ac:spMkLst>
            <pc:docMk/>
            <pc:sldMk cId="233310802" sldId="654"/>
            <ac:spMk id="4" creationId="{00000000-0000-0000-0000-000000000000}"/>
          </ac:spMkLst>
        </pc:spChg>
        <pc:spChg chg="mod ord">
          <ac:chgData name="Kodijat, Ardito" userId="0f3f380b-ba8b-40e0-83de-3c743352937c" providerId="ADAL" clId="{BF8FAF14-8718-4E1D-9032-C6BD9342B4CB}" dt="2025-02-21T04:19:29.255" v="3" actId="27636"/>
          <ac:spMkLst>
            <pc:docMk/>
            <pc:sldMk cId="233310802" sldId="654"/>
            <ac:spMk id="10" creationId="{D46802DC-76E4-4DB2-B444-0C83AD4CDA2A}"/>
          </ac:spMkLst>
        </pc:spChg>
      </pc:sldChg>
      <pc:sldChg chg="addSp modSp del mod modClrScheme chgLayout">
        <pc:chgData name="Kodijat, Ardito" userId="0f3f380b-ba8b-40e0-83de-3c743352937c" providerId="ADAL" clId="{BF8FAF14-8718-4E1D-9032-C6BD9342B4CB}" dt="2025-02-21T04:19:35.499" v="4" actId="47"/>
        <pc:sldMkLst>
          <pc:docMk/>
          <pc:sldMk cId="2922127055" sldId="784"/>
        </pc:sldMkLst>
        <pc:spChg chg="add mod ord">
          <ac:chgData name="Kodijat, Ardito" userId="0f3f380b-ba8b-40e0-83de-3c743352937c" providerId="ADAL" clId="{BF8FAF14-8718-4E1D-9032-C6BD9342B4CB}" dt="2025-02-21T04:19:29.190" v="2" actId="700"/>
          <ac:spMkLst>
            <pc:docMk/>
            <pc:sldMk cId="2922127055" sldId="784"/>
            <ac:spMk id="2" creationId="{CEE0E379-3277-45CA-FD5D-ADE6FFB4B0BD}"/>
          </ac:spMkLst>
        </pc:spChg>
        <pc:spChg chg="mod ord">
          <ac:chgData name="Kodijat, Ardito" userId="0f3f380b-ba8b-40e0-83de-3c743352937c" providerId="ADAL" clId="{BF8FAF14-8718-4E1D-9032-C6BD9342B4CB}" dt="2025-02-21T04:19:29.190" v="2" actId="700"/>
          <ac:spMkLst>
            <pc:docMk/>
            <pc:sldMk cId="2922127055" sldId="784"/>
            <ac:spMk id="19" creationId="{8A6B03F7-4C81-4DE8-A9E7-D4D26821AB55}"/>
          </ac:spMkLst>
        </pc:spChg>
      </pc:sldChg>
      <pc:sldChg chg="modSp mod modClrScheme chgLayout">
        <pc:chgData name="Kodijat, Ardito" userId="0f3f380b-ba8b-40e0-83de-3c743352937c" providerId="ADAL" clId="{BF8FAF14-8718-4E1D-9032-C6BD9342B4CB}" dt="2025-02-21T04:21:02.163" v="31" actId="2711"/>
        <pc:sldMkLst>
          <pc:docMk/>
          <pc:sldMk cId="4260207779" sldId="786"/>
        </pc:sldMkLst>
        <pc:spChg chg="mod ord">
          <ac:chgData name="Kodijat, Ardito" userId="0f3f380b-ba8b-40e0-83de-3c743352937c" providerId="ADAL" clId="{BF8FAF14-8718-4E1D-9032-C6BD9342B4CB}" dt="2025-02-21T04:20:54.775" v="30" actId="113"/>
          <ac:spMkLst>
            <pc:docMk/>
            <pc:sldMk cId="4260207779" sldId="786"/>
            <ac:spMk id="2" creationId="{51488831-CE24-4873-BE02-03780D1099EE}"/>
          </ac:spMkLst>
        </pc:spChg>
        <pc:graphicFrameChg chg="mod ord">
          <ac:chgData name="Kodijat, Ardito" userId="0f3f380b-ba8b-40e0-83de-3c743352937c" providerId="ADAL" clId="{BF8FAF14-8718-4E1D-9032-C6BD9342B4CB}" dt="2025-02-21T04:21:02.163" v="31" actId="2711"/>
          <ac:graphicFrameMkLst>
            <pc:docMk/>
            <pc:sldMk cId="4260207779" sldId="786"/>
            <ac:graphicFrameMk id="5" creationId="{3007A7D4-27AA-450B-A110-0309BF8C2123}"/>
          </ac:graphicFrameMkLst>
        </pc:graphicFrameChg>
      </pc:sldChg>
      <pc:sldChg chg="modSp mod modClrScheme chgLayout">
        <pc:chgData name="Kodijat, Ardito" userId="0f3f380b-ba8b-40e0-83de-3c743352937c" providerId="ADAL" clId="{BF8FAF14-8718-4E1D-9032-C6BD9342B4CB}" dt="2025-02-21T04:24:58.015" v="78" actId="1076"/>
        <pc:sldMkLst>
          <pc:docMk/>
          <pc:sldMk cId="2738253165" sldId="787"/>
        </pc:sldMkLst>
        <pc:spChg chg="mod ord">
          <ac:chgData name="Kodijat, Ardito" userId="0f3f380b-ba8b-40e0-83de-3c743352937c" providerId="ADAL" clId="{BF8FAF14-8718-4E1D-9032-C6BD9342B4CB}" dt="2025-02-21T04:24:58.015" v="78" actId="1076"/>
          <ac:spMkLst>
            <pc:docMk/>
            <pc:sldMk cId="2738253165" sldId="787"/>
            <ac:spMk id="3" creationId="{24243965-54AF-4F3E-9ACC-30A9C243090C}"/>
          </ac:spMkLst>
        </pc:spChg>
        <pc:graphicFrameChg chg="mod ord modGraphic">
          <ac:chgData name="Kodijat, Ardito" userId="0f3f380b-ba8b-40e0-83de-3c743352937c" providerId="ADAL" clId="{BF8FAF14-8718-4E1D-9032-C6BD9342B4CB}" dt="2025-02-21T04:23:15.149" v="57" actId="1076"/>
          <ac:graphicFrameMkLst>
            <pc:docMk/>
            <pc:sldMk cId="2738253165" sldId="787"/>
            <ac:graphicFrameMk id="12" creationId="{F6A67AA0-3959-499E-86D2-E10A6BD76731}"/>
          </ac:graphicFrameMkLst>
        </pc:graphicFrameChg>
      </pc:sldChg>
      <pc:sldChg chg="modSp del mod modClrScheme chgLayout">
        <pc:chgData name="Kodijat, Ardito" userId="0f3f380b-ba8b-40e0-83de-3c743352937c" providerId="ADAL" clId="{BF8FAF14-8718-4E1D-9032-C6BD9342B4CB}" dt="2025-02-21T04:22:47.071" v="51" actId="47"/>
        <pc:sldMkLst>
          <pc:docMk/>
          <pc:sldMk cId="904159892" sldId="799"/>
        </pc:sldMkLst>
        <pc:spChg chg="mod ord">
          <ac:chgData name="Kodijat, Ardito" userId="0f3f380b-ba8b-40e0-83de-3c743352937c" providerId="ADAL" clId="{BF8FAF14-8718-4E1D-9032-C6BD9342B4CB}" dt="2025-02-21T04:19:29.190" v="2" actId="700"/>
          <ac:spMkLst>
            <pc:docMk/>
            <pc:sldMk cId="904159892" sldId="799"/>
            <ac:spMk id="2" creationId="{E7CF92A3-D1FC-48A8-AD6C-6713C69BDF1E}"/>
          </ac:spMkLst>
        </pc:spChg>
        <pc:spChg chg="mod ord">
          <ac:chgData name="Kodijat, Ardito" userId="0f3f380b-ba8b-40e0-83de-3c743352937c" providerId="ADAL" clId="{BF8FAF14-8718-4E1D-9032-C6BD9342B4CB}" dt="2025-02-21T04:19:29.190" v="2" actId="700"/>
          <ac:spMkLst>
            <pc:docMk/>
            <pc:sldMk cId="904159892" sldId="799"/>
            <ac:spMk id="3" creationId="{E7A27A8B-9839-4C90-9980-F96F84BDA928}"/>
          </ac:spMkLst>
        </pc:spChg>
      </pc:sldChg>
      <pc:sldChg chg="modSp mod modClrScheme chgLayout">
        <pc:chgData name="Kodijat, Ardito" userId="0f3f380b-ba8b-40e0-83de-3c743352937c" providerId="ADAL" clId="{BF8FAF14-8718-4E1D-9032-C6BD9342B4CB}" dt="2025-02-21T04:26:15.842" v="131" actId="1076"/>
        <pc:sldMkLst>
          <pc:docMk/>
          <pc:sldMk cId="3559949294" sldId="850"/>
        </pc:sldMkLst>
        <pc:spChg chg="mod ord">
          <ac:chgData name="Kodijat, Ardito" userId="0f3f380b-ba8b-40e0-83de-3c743352937c" providerId="ADAL" clId="{BF8FAF14-8718-4E1D-9032-C6BD9342B4CB}" dt="2025-02-21T04:22:09.286" v="43" actId="1076"/>
          <ac:spMkLst>
            <pc:docMk/>
            <pc:sldMk cId="3559949294" sldId="850"/>
            <ac:spMk id="39" creationId="{AAA2D940-D0D3-4F7B-BD2C-B69FF142D13F}"/>
          </ac:spMkLst>
        </pc:spChg>
        <pc:spChg chg="mod">
          <ac:chgData name="Kodijat, Ardito" userId="0f3f380b-ba8b-40e0-83de-3c743352937c" providerId="ADAL" clId="{BF8FAF14-8718-4E1D-9032-C6BD9342B4CB}" dt="2025-02-21T04:26:15.842" v="131" actId="1076"/>
          <ac:spMkLst>
            <pc:docMk/>
            <pc:sldMk cId="3559949294" sldId="850"/>
            <ac:spMk id="42" creationId="{969F7A07-02D7-4EB3-B8F9-C9832E2175FE}"/>
          </ac:spMkLst>
        </pc:spChg>
      </pc:sldChg>
      <pc:sldChg chg="modSp mod modClrScheme chgLayout">
        <pc:chgData name="Kodijat, Ardito" userId="0f3f380b-ba8b-40e0-83de-3c743352937c" providerId="ADAL" clId="{BF8FAF14-8718-4E1D-9032-C6BD9342B4CB}" dt="2025-02-21T04:24:36.850" v="74" actId="27636"/>
        <pc:sldMkLst>
          <pc:docMk/>
          <pc:sldMk cId="2107927791" sldId="857"/>
        </pc:sldMkLst>
        <pc:spChg chg="mod ord">
          <ac:chgData name="Kodijat, Ardito" userId="0f3f380b-ba8b-40e0-83de-3c743352937c" providerId="ADAL" clId="{BF8FAF14-8718-4E1D-9032-C6BD9342B4CB}" dt="2025-02-21T04:24:23.620" v="71" actId="6549"/>
          <ac:spMkLst>
            <pc:docMk/>
            <pc:sldMk cId="2107927791" sldId="857"/>
            <ac:spMk id="2" creationId="{FEFD379E-023E-489D-9132-67DA89A4996D}"/>
          </ac:spMkLst>
        </pc:spChg>
        <pc:spChg chg="mod ord">
          <ac:chgData name="Kodijat, Ardito" userId="0f3f380b-ba8b-40e0-83de-3c743352937c" providerId="ADAL" clId="{BF8FAF14-8718-4E1D-9032-C6BD9342B4CB}" dt="2025-02-21T04:24:36.850" v="74" actId="27636"/>
          <ac:spMkLst>
            <pc:docMk/>
            <pc:sldMk cId="2107927791" sldId="857"/>
            <ac:spMk id="3" creationId="{38FD00BA-CE47-43A2-9F28-0AF92D8C6592}"/>
          </ac:spMkLst>
        </pc:spChg>
      </pc:sldChg>
      <pc:sldChg chg="addSp delSp modSp mod ord modClrScheme chgLayout">
        <pc:chgData name="Kodijat, Ardito" userId="0f3f380b-ba8b-40e0-83de-3c743352937c" providerId="ADAL" clId="{BF8FAF14-8718-4E1D-9032-C6BD9342B4CB}" dt="2025-02-21T04:25:29.282" v="120" actId="1076"/>
        <pc:sldMkLst>
          <pc:docMk/>
          <pc:sldMk cId="693292248" sldId="858"/>
        </pc:sldMkLst>
        <pc:spChg chg="add del mod ord">
          <ac:chgData name="Kodijat, Ardito" userId="0f3f380b-ba8b-40e0-83de-3c743352937c" providerId="ADAL" clId="{BF8FAF14-8718-4E1D-9032-C6BD9342B4CB}" dt="2025-02-21T04:22:27.117" v="47" actId="478"/>
          <ac:spMkLst>
            <pc:docMk/>
            <pc:sldMk cId="693292248" sldId="858"/>
            <ac:spMk id="2" creationId="{57EC9D57-8A7C-5160-DCAD-0D97BB22E266}"/>
          </ac:spMkLst>
        </pc:spChg>
        <pc:spChg chg="add mod">
          <ac:chgData name="Kodijat, Ardito" userId="0f3f380b-ba8b-40e0-83de-3c743352937c" providerId="ADAL" clId="{BF8FAF14-8718-4E1D-9032-C6BD9342B4CB}" dt="2025-02-21T04:25:22.484" v="119" actId="20577"/>
          <ac:spMkLst>
            <pc:docMk/>
            <pc:sldMk cId="693292248" sldId="858"/>
            <ac:spMk id="3" creationId="{41376D5C-7E57-B697-86F7-602E26DEABE0}"/>
          </ac:spMkLst>
        </pc:spChg>
        <pc:spChg chg="mod ord">
          <ac:chgData name="Kodijat, Ardito" userId="0f3f380b-ba8b-40e0-83de-3c743352937c" providerId="ADAL" clId="{BF8FAF14-8718-4E1D-9032-C6BD9342B4CB}" dt="2025-02-21T04:19:29.190" v="2" actId="700"/>
          <ac:spMkLst>
            <pc:docMk/>
            <pc:sldMk cId="693292248" sldId="858"/>
            <ac:spMk id="4" creationId="{00000000-0000-0000-0000-000000000000}"/>
          </ac:spMkLst>
        </pc:spChg>
        <pc:picChg chg="mod">
          <ac:chgData name="Kodijat, Ardito" userId="0f3f380b-ba8b-40e0-83de-3c743352937c" providerId="ADAL" clId="{BF8FAF14-8718-4E1D-9032-C6BD9342B4CB}" dt="2025-02-21T04:25:29.282" v="120" actId="1076"/>
          <ac:picMkLst>
            <pc:docMk/>
            <pc:sldMk cId="693292248" sldId="858"/>
            <ac:picMk id="5" creationId="{43FC24C0-3D49-E7F8-2CCB-CF288A58A754}"/>
          </ac:picMkLst>
        </pc:picChg>
      </pc:sldChg>
      <pc:sldChg chg="addSp modSp del mod modClrScheme chgLayout">
        <pc:chgData name="Kodijat, Ardito" userId="0f3f380b-ba8b-40e0-83de-3c743352937c" providerId="ADAL" clId="{BF8FAF14-8718-4E1D-9032-C6BD9342B4CB}" dt="2025-02-21T04:22:44.229" v="50" actId="47"/>
        <pc:sldMkLst>
          <pc:docMk/>
          <pc:sldMk cId="936221048" sldId="859"/>
        </pc:sldMkLst>
        <pc:spChg chg="add mod ord">
          <ac:chgData name="Kodijat, Ardito" userId="0f3f380b-ba8b-40e0-83de-3c743352937c" providerId="ADAL" clId="{BF8FAF14-8718-4E1D-9032-C6BD9342B4CB}" dt="2025-02-21T04:19:29.190" v="2" actId="700"/>
          <ac:spMkLst>
            <pc:docMk/>
            <pc:sldMk cId="936221048" sldId="859"/>
            <ac:spMk id="3" creationId="{8DAF4121-9BBC-F078-F408-48F093E1D91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6DD727-E348-43BD-9D6F-40C6A1A5B2D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B07A5BC-FC70-4B59-BF28-9A5540892B80}">
      <dgm:prSet custT="1"/>
      <dgm:spPr/>
      <dgm:t>
        <a:bodyPr/>
        <a:lstStyle/>
        <a:p>
          <a:r>
            <a:rPr lang="en-AU" sz="2000" dirty="0">
              <a:latin typeface="Arial" panose="020B0604020202020204" pitchFamily="34" charset="0"/>
              <a:cs typeface="Arial" panose="020B0604020202020204" pitchFamily="34" charset="0"/>
            </a:rPr>
            <a:t>A group of people who live in the same area, such as a city, town, village or neighbourhood. An interacting population of various kinds of individuals in a common location</a:t>
          </a:r>
          <a:endParaRPr lang="en-US" sz="2000" dirty="0">
            <a:latin typeface="Arial" panose="020B0604020202020204" pitchFamily="34" charset="0"/>
            <a:cs typeface="Arial" panose="020B0604020202020204" pitchFamily="34" charset="0"/>
          </a:endParaRPr>
        </a:p>
      </dgm:t>
    </dgm:pt>
    <dgm:pt modelId="{DB488CE8-AA98-427F-90E5-D18C7191351E}" type="parTrans" cxnId="{6080511C-C214-409D-85E0-8C3D8505314D}">
      <dgm:prSet/>
      <dgm:spPr/>
      <dgm:t>
        <a:bodyPr/>
        <a:lstStyle/>
        <a:p>
          <a:endParaRPr lang="en-US">
            <a:latin typeface="Arial" panose="020B0604020202020204" pitchFamily="34" charset="0"/>
            <a:cs typeface="Arial" panose="020B0604020202020204" pitchFamily="34" charset="0"/>
          </a:endParaRPr>
        </a:p>
      </dgm:t>
    </dgm:pt>
    <dgm:pt modelId="{085892F2-E8A2-4350-BF05-F74DF449CA6B}" type="sibTrans" cxnId="{6080511C-C214-409D-85E0-8C3D8505314D}">
      <dgm:prSet/>
      <dgm:spPr/>
      <dgm:t>
        <a:bodyPr/>
        <a:lstStyle/>
        <a:p>
          <a:endParaRPr lang="en-US">
            <a:latin typeface="Arial" panose="020B0604020202020204" pitchFamily="34" charset="0"/>
            <a:cs typeface="Arial" panose="020B0604020202020204" pitchFamily="34" charset="0"/>
          </a:endParaRPr>
        </a:p>
      </dgm:t>
    </dgm:pt>
    <dgm:pt modelId="{79DD68A0-E7F9-4AFA-B81E-E7FA2E004F25}">
      <dgm:prSet custT="1"/>
      <dgm:spPr/>
      <dgm:t>
        <a:bodyPr/>
        <a:lstStyle/>
        <a:p>
          <a:r>
            <a:rPr lang="en-AU" sz="2000" dirty="0">
              <a:latin typeface="Arial" panose="020B0604020202020204" pitchFamily="34" charset="0"/>
              <a:cs typeface="Arial" panose="020B0604020202020204" pitchFamily="34" charset="0"/>
            </a:rPr>
            <a:t>Community includes its social and economic dimensions, its infrastructure, life-lines and supporting environmental systems</a:t>
          </a:r>
          <a:endParaRPr lang="en-US" sz="2000" dirty="0">
            <a:latin typeface="Arial" panose="020B0604020202020204" pitchFamily="34" charset="0"/>
            <a:cs typeface="Arial" panose="020B0604020202020204" pitchFamily="34" charset="0"/>
          </a:endParaRPr>
        </a:p>
      </dgm:t>
    </dgm:pt>
    <dgm:pt modelId="{8EDEB6D4-5442-4398-B1D3-FDB090911F33}" type="parTrans" cxnId="{5D1A1B94-69F3-408F-81A9-ABED4325738E}">
      <dgm:prSet/>
      <dgm:spPr/>
      <dgm:t>
        <a:bodyPr/>
        <a:lstStyle/>
        <a:p>
          <a:endParaRPr lang="en-US">
            <a:latin typeface="Arial" panose="020B0604020202020204" pitchFamily="34" charset="0"/>
            <a:cs typeface="Arial" panose="020B0604020202020204" pitchFamily="34" charset="0"/>
          </a:endParaRPr>
        </a:p>
      </dgm:t>
    </dgm:pt>
    <dgm:pt modelId="{7CF1FC88-04E8-4D46-AA85-C7A098C7DDF2}" type="sibTrans" cxnId="{5D1A1B94-69F3-408F-81A9-ABED4325738E}">
      <dgm:prSet/>
      <dgm:spPr/>
      <dgm:t>
        <a:bodyPr/>
        <a:lstStyle/>
        <a:p>
          <a:endParaRPr lang="en-US">
            <a:latin typeface="Arial" panose="020B0604020202020204" pitchFamily="34" charset="0"/>
            <a:cs typeface="Arial" panose="020B0604020202020204" pitchFamily="34" charset="0"/>
          </a:endParaRPr>
        </a:p>
      </dgm:t>
    </dgm:pt>
    <dgm:pt modelId="{6AB7A527-A40A-465F-A071-0CD3675E0129}">
      <dgm:prSet custT="1"/>
      <dgm:spPr/>
      <dgm:t>
        <a:bodyPr/>
        <a:lstStyle/>
        <a:p>
          <a:r>
            <a:rPr lang="en-AU" sz="2000" dirty="0">
              <a:latin typeface="Arial" panose="020B0604020202020204" pitchFamily="34" charset="0"/>
              <a:cs typeface="Arial" panose="020B0604020202020204" pitchFamily="34" charset="0"/>
            </a:rPr>
            <a:t>Scale of community is important. Its size, leadership structure, national political setting as well as its vulnerability and exposure will determine how it implements Tsunami Ready and the resources and capacity required</a:t>
          </a:r>
          <a:endParaRPr lang="en-US" sz="2000" dirty="0">
            <a:latin typeface="Arial" panose="020B0604020202020204" pitchFamily="34" charset="0"/>
            <a:cs typeface="Arial" panose="020B0604020202020204" pitchFamily="34" charset="0"/>
          </a:endParaRPr>
        </a:p>
      </dgm:t>
    </dgm:pt>
    <dgm:pt modelId="{9C780B04-2DE9-464D-B3BF-4153ADABF5E4}" type="parTrans" cxnId="{9802915C-FCE9-4A16-8EF0-A67F25581D7B}">
      <dgm:prSet/>
      <dgm:spPr/>
      <dgm:t>
        <a:bodyPr/>
        <a:lstStyle/>
        <a:p>
          <a:endParaRPr lang="en-US">
            <a:latin typeface="Arial" panose="020B0604020202020204" pitchFamily="34" charset="0"/>
            <a:cs typeface="Arial" panose="020B0604020202020204" pitchFamily="34" charset="0"/>
          </a:endParaRPr>
        </a:p>
      </dgm:t>
    </dgm:pt>
    <dgm:pt modelId="{A8FE47AE-40E9-4D3F-80F9-0711C9DF398E}" type="sibTrans" cxnId="{9802915C-FCE9-4A16-8EF0-A67F25581D7B}">
      <dgm:prSet/>
      <dgm:spPr/>
      <dgm:t>
        <a:bodyPr/>
        <a:lstStyle/>
        <a:p>
          <a:endParaRPr lang="en-US">
            <a:latin typeface="Arial" panose="020B0604020202020204" pitchFamily="34" charset="0"/>
            <a:cs typeface="Arial" panose="020B0604020202020204" pitchFamily="34" charset="0"/>
          </a:endParaRPr>
        </a:p>
      </dgm:t>
    </dgm:pt>
    <dgm:pt modelId="{EC5E19DC-3525-44E5-80A6-A24F1100E03E}">
      <dgm:prSet custT="1"/>
      <dgm:spPr/>
      <dgm:t>
        <a:bodyPr/>
        <a:lstStyle/>
        <a:p>
          <a:r>
            <a:rPr lang="en-AU" sz="2000" dirty="0">
              <a:latin typeface="Arial" panose="020B0604020202020204" pitchFamily="34" charset="0"/>
              <a:cs typeface="Arial" panose="020B0604020202020204" pitchFamily="34" charset="0"/>
            </a:rPr>
            <a:t>Essentially, all sectors and sub-communities of a community will need to be Tsunami Ready for the whole community to be Tsunami Ready</a:t>
          </a:r>
          <a:endParaRPr lang="en-US" sz="2000" dirty="0">
            <a:latin typeface="Arial" panose="020B0604020202020204" pitchFamily="34" charset="0"/>
            <a:cs typeface="Arial" panose="020B0604020202020204" pitchFamily="34" charset="0"/>
          </a:endParaRPr>
        </a:p>
      </dgm:t>
    </dgm:pt>
    <dgm:pt modelId="{CF76E670-DCC0-4C0B-B11B-8F024F990D95}" type="parTrans" cxnId="{EDDE9BBB-85C6-4079-99E1-5FA7A0D4E5EF}">
      <dgm:prSet/>
      <dgm:spPr/>
      <dgm:t>
        <a:bodyPr/>
        <a:lstStyle/>
        <a:p>
          <a:endParaRPr lang="en-US">
            <a:latin typeface="Arial" panose="020B0604020202020204" pitchFamily="34" charset="0"/>
            <a:cs typeface="Arial" panose="020B0604020202020204" pitchFamily="34" charset="0"/>
          </a:endParaRPr>
        </a:p>
      </dgm:t>
    </dgm:pt>
    <dgm:pt modelId="{67A1530E-7E75-4EED-AECA-260F4B7352E4}" type="sibTrans" cxnId="{EDDE9BBB-85C6-4079-99E1-5FA7A0D4E5EF}">
      <dgm:prSet/>
      <dgm:spPr/>
      <dgm:t>
        <a:bodyPr/>
        <a:lstStyle/>
        <a:p>
          <a:endParaRPr lang="en-US">
            <a:latin typeface="Arial" panose="020B0604020202020204" pitchFamily="34" charset="0"/>
            <a:cs typeface="Arial" panose="020B0604020202020204" pitchFamily="34" charset="0"/>
          </a:endParaRPr>
        </a:p>
      </dgm:t>
    </dgm:pt>
    <dgm:pt modelId="{79D02B83-33D8-42F9-B9A1-F96D7E5661AF}">
      <dgm:prSet custT="1"/>
      <dgm:spPr/>
      <dgm:t>
        <a:bodyPr/>
        <a:lstStyle/>
        <a:p>
          <a:r>
            <a:rPr lang="en-AU" sz="2000" dirty="0">
              <a:latin typeface="Arial" panose="020B0604020202020204" pitchFamily="34" charset="0"/>
              <a:cs typeface="Arial" panose="020B0604020202020204" pitchFamily="34" charset="0"/>
            </a:rPr>
            <a:t>For large communities, this requires careful planning, coordination and promotion to ensure that all sectors “buy in” to the concept of Tsunami Ready and commit to implementing it</a:t>
          </a:r>
          <a:endParaRPr lang="en-US" sz="2000" dirty="0">
            <a:latin typeface="Arial" panose="020B0604020202020204" pitchFamily="34" charset="0"/>
            <a:cs typeface="Arial" panose="020B0604020202020204" pitchFamily="34" charset="0"/>
          </a:endParaRPr>
        </a:p>
      </dgm:t>
    </dgm:pt>
    <dgm:pt modelId="{8256F2E8-609F-4BF9-B3E2-393EB41EAC32}" type="parTrans" cxnId="{4D9F8E0E-2486-4B3E-B489-6254E85D27F7}">
      <dgm:prSet/>
      <dgm:spPr/>
      <dgm:t>
        <a:bodyPr/>
        <a:lstStyle/>
        <a:p>
          <a:endParaRPr lang="en-US">
            <a:latin typeface="Arial" panose="020B0604020202020204" pitchFamily="34" charset="0"/>
            <a:cs typeface="Arial" panose="020B0604020202020204" pitchFamily="34" charset="0"/>
          </a:endParaRPr>
        </a:p>
      </dgm:t>
    </dgm:pt>
    <dgm:pt modelId="{AEA92751-8AF7-4E30-830F-964DECD9EA03}" type="sibTrans" cxnId="{4D9F8E0E-2486-4B3E-B489-6254E85D27F7}">
      <dgm:prSet/>
      <dgm:spPr/>
      <dgm:t>
        <a:bodyPr/>
        <a:lstStyle/>
        <a:p>
          <a:endParaRPr lang="en-US">
            <a:latin typeface="Arial" panose="020B0604020202020204" pitchFamily="34" charset="0"/>
            <a:cs typeface="Arial" panose="020B0604020202020204" pitchFamily="34" charset="0"/>
          </a:endParaRPr>
        </a:p>
      </dgm:t>
    </dgm:pt>
    <dgm:pt modelId="{9597748C-FF7C-47F4-80F3-141E258BEAFF}" type="pres">
      <dgm:prSet presAssocID="{186DD727-E348-43BD-9D6F-40C6A1A5B2D4}" presName="vert0" presStyleCnt="0">
        <dgm:presLayoutVars>
          <dgm:dir/>
          <dgm:animOne val="branch"/>
          <dgm:animLvl val="lvl"/>
        </dgm:presLayoutVars>
      </dgm:prSet>
      <dgm:spPr/>
    </dgm:pt>
    <dgm:pt modelId="{EB5188EB-0843-4535-984E-C886884E908F}" type="pres">
      <dgm:prSet presAssocID="{1B07A5BC-FC70-4B59-BF28-9A5540892B80}" presName="thickLine" presStyleLbl="alignNode1" presStyleIdx="0" presStyleCnt="5"/>
      <dgm:spPr/>
    </dgm:pt>
    <dgm:pt modelId="{5CC9A5BA-8F88-4AD0-B8CC-2898F488B692}" type="pres">
      <dgm:prSet presAssocID="{1B07A5BC-FC70-4B59-BF28-9A5540892B80}" presName="horz1" presStyleCnt="0"/>
      <dgm:spPr/>
    </dgm:pt>
    <dgm:pt modelId="{CBD12911-5570-48E9-8382-5C0EBA7A53EC}" type="pres">
      <dgm:prSet presAssocID="{1B07A5BC-FC70-4B59-BF28-9A5540892B80}" presName="tx1" presStyleLbl="revTx" presStyleIdx="0" presStyleCnt="5" custLinFactNeighborX="11939" custLinFactNeighborY="-27545"/>
      <dgm:spPr/>
    </dgm:pt>
    <dgm:pt modelId="{FE001658-A0B3-4C76-9444-F7B8670AE76F}" type="pres">
      <dgm:prSet presAssocID="{1B07A5BC-FC70-4B59-BF28-9A5540892B80}" presName="vert1" presStyleCnt="0"/>
      <dgm:spPr/>
    </dgm:pt>
    <dgm:pt modelId="{B0AA21F6-EFDD-4640-84DB-E72344C9B6A1}" type="pres">
      <dgm:prSet presAssocID="{79DD68A0-E7F9-4AFA-B81E-E7FA2E004F25}" presName="thickLine" presStyleLbl="alignNode1" presStyleIdx="1" presStyleCnt="5"/>
      <dgm:spPr/>
    </dgm:pt>
    <dgm:pt modelId="{E1762BD7-5D58-485F-A251-48F326E1F2EB}" type="pres">
      <dgm:prSet presAssocID="{79DD68A0-E7F9-4AFA-B81E-E7FA2E004F25}" presName="horz1" presStyleCnt="0"/>
      <dgm:spPr/>
    </dgm:pt>
    <dgm:pt modelId="{076BA43F-C47A-4796-8A12-BAE1C672CA0A}" type="pres">
      <dgm:prSet presAssocID="{79DD68A0-E7F9-4AFA-B81E-E7FA2E004F25}" presName="tx1" presStyleLbl="revTx" presStyleIdx="1" presStyleCnt="5"/>
      <dgm:spPr/>
    </dgm:pt>
    <dgm:pt modelId="{D4A9EB54-8C8F-4191-BADF-64E67D71C7DE}" type="pres">
      <dgm:prSet presAssocID="{79DD68A0-E7F9-4AFA-B81E-E7FA2E004F25}" presName="vert1" presStyleCnt="0"/>
      <dgm:spPr/>
    </dgm:pt>
    <dgm:pt modelId="{0BF7F188-0675-4318-9548-2E33896258AA}" type="pres">
      <dgm:prSet presAssocID="{6AB7A527-A40A-465F-A071-0CD3675E0129}" presName="thickLine" presStyleLbl="alignNode1" presStyleIdx="2" presStyleCnt="5"/>
      <dgm:spPr/>
    </dgm:pt>
    <dgm:pt modelId="{5C3A7987-D07E-49CB-91E1-E3A71F2BC77B}" type="pres">
      <dgm:prSet presAssocID="{6AB7A527-A40A-465F-A071-0CD3675E0129}" presName="horz1" presStyleCnt="0"/>
      <dgm:spPr/>
    </dgm:pt>
    <dgm:pt modelId="{21231BCD-A790-4056-A755-6925341A72F4}" type="pres">
      <dgm:prSet presAssocID="{6AB7A527-A40A-465F-A071-0CD3675E0129}" presName="tx1" presStyleLbl="revTx" presStyleIdx="2" presStyleCnt="5"/>
      <dgm:spPr/>
    </dgm:pt>
    <dgm:pt modelId="{2693A3AD-BE75-46F8-A70A-9127FED5CC11}" type="pres">
      <dgm:prSet presAssocID="{6AB7A527-A40A-465F-A071-0CD3675E0129}" presName="vert1" presStyleCnt="0"/>
      <dgm:spPr/>
    </dgm:pt>
    <dgm:pt modelId="{DB7ECD68-97DC-4C4E-9D0A-1D9F347F3740}" type="pres">
      <dgm:prSet presAssocID="{EC5E19DC-3525-44E5-80A6-A24F1100E03E}" presName="thickLine" presStyleLbl="alignNode1" presStyleIdx="3" presStyleCnt="5"/>
      <dgm:spPr/>
    </dgm:pt>
    <dgm:pt modelId="{09BBD58D-194E-4E77-913B-15364F9569F4}" type="pres">
      <dgm:prSet presAssocID="{EC5E19DC-3525-44E5-80A6-A24F1100E03E}" presName="horz1" presStyleCnt="0"/>
      <dgm:spPr/>
    </dgm:pt>
    <dgm:pt modelId="{B579C8D6-3053-4A6D-9AB8-C25DC2C20355}" type="pres">
      <dgm:prSet presAssocID="{EC5E19DC-3525-44E5-80A6-A24F1100E03E}" presName="tx1" presStyleLbl="revTx" presStyleIdx="3" presStyleCnt="5"/>
      <dgm:spPr/>
    </dgm:pt>
    <dgm:pt modelId="{A1552CB9-CA84-49BA-8C38-E78D706869E9}" type="pres">
      <dgm:prSet presAssocID="{EC5E19DC-3525-44E5-80A6-A24F1100E03E}" presName="vert1" presStyleCnt="0"/>
      <dgm:spPr/>
    </dgm:pt>
    <dgm:pt modelId="{3F7D3B3D-7DF6-4720-85BF-F84AE8940113}" type="pres">
      <dgm:prSet presAssocID="{79D02B83-33D8-42F9-B9A1-F96D7E5661AF}" presName="thickLine" presStyleLbl="alignNode1" presStyleIdx="4" presStyleCnt="5"/>
      <dgm:spPr/>
    </dgm:pt>
    <dgm:pt modelId="{6459915F-C21C-448B-B8C7-83D144A261D3}" type="pres">
      <dgm:prSet presAssocID="{79D02B83-33D8-42F9-B9A1-F96D7E5661AF}" presName="horz1" presStyleCnt="0"/>
      <dgm:spPr/>
    </dgm:pt>
    <dgm:pt modelId="{98EC452C-D047-4977-8789-97BB42D16AF5}" type="pres">
      <dgm:prSet presAssocID="{79D02B83-33D8-42F9-B9A1-F96D7E5661AF}" presName="tx1" presStyleLbl="revTx" presStyleIdx="4" presStyleCnt="5"/>
      <dgm:spPr/>
    </dgm:pt>
    <dgm:pt modelId="{5E343C47-521C-4948-AD7E-9A3ABCB3C896}" type="pres">
      <dgm:prSet presAssocID="{79D02B83-33D8-42F9-B9A1-F96D7E5661AF}" presName="vert1" presStyleCnt="0"/>
      <dgm:spPr/>
    </dgm:pt>
  </dgm:ptLst>
  <dgm:cxnLst>
    <dgm:cxn modelId="{4D9F8E0E-2486-4B3E-B489-6254E85D27F7}" srcId="{186DD727-E348-43BD-9D6F-40C6A1A5B2D4}" destId="{79D02B83-33D8-42F9-B9A1-F96D7E5661AF}" srcOrd="4" destOrd="0" parTransId="{8256F2E8-609F-4BF9-B3E2-393EB41EAC32}" sibTransId="{AEA92751-8AF7-4E30-830F-964DECD9EA03}"/>
    <dgm:cxn modelId="{6080511C-C214-409D-85E0-8C3D8505314D}" srcId="{186DD727-E348-43BD-9D6F-40C6A1A5B2D4}" destId="{1B07A5BC-FC70-4B59-BF28-9A5540892B80}" srcOrd="0" destOrd="0" parTransId="{DB488CE8-AA98-427F-90E5-D18C7191351E}" sibTransId="{085892F2-E8A2-4350-BF05-F74DF449CA6B}"/>
    <dgm:cxn modelId="{9802915C-FCE9-4A16-8EF0-A67F25581D7B}" srcId="{186DD727-E348-43BD-9D6F-40C6A1A5B2D4}" destId="{6AB7A527-A40A-465F-A071-0CD3675E0129}" srcOrd="2" destOrd="0" parTransId="{9C780B04-2DE9-464D-B3BF-4153ADABF5E4}" sibTransId="{A8FE47AE-40E9-4D3F-80F9-0711C9DF398E}"/>
    <dgm:cxn modelId="{87958562-60AD-4210-8A9F-9937D8CB19A0}" type="presOf" srcId="{1B07A5BC-FC70-4B59-BF28-9A5540892B80}" destId="{CBD12911-5570-48E9-8382-5C0EBA7A53EC}" srcOrd="0" destOrd="0" presId="urn:microsoft.com/office/officeart/2008/layout/LinedList"/>
    <dgm:cxn modelId="{6F3A9E42-3929-4240-A0C9-CCEECEF595EC}" type="presOf" srcId="{EC5E19DC-3525-44E5-80A6-A24F1100E03E}" destId="{B579C8D6-3053-4A6D-9AB8-C25DC2C20355}" srcOrd="0" destOrd="0" presId="urn:microsoft.com/office/officeart/2008/layout/LinedList"/>
    <dgm:cxn modelId="{9122A572-A0D1-4371-AEB9-7AF79E808F92}" type="presOf" srcId="{79DD68A0-E7F9-4AFA-B81E-E7FA2E004F25}" destId="{076BA43F-C47A-4796-8A12-BAE1C672CA0A}" srcOrd="0" destOrd="0" presId="urn:microsoft.com/office/officeart/2008/layout/LinedList"/>
    <dgm:cxn modelId="{5D1A1B94-69F3-408F-81A9-ABED4325738E}" srcId="{186DD727-E348-43BD-9D6F-40C6A1A5B2D4}" destId="{79DD68A0-E7F9-4AFA-B81E-E7FA2E004F25}" srcOrd="1" destOrd="0" parTransId="{8EDEB6D4-5442-4398-B1D3-FDB090911F33}" sibTransId="{7CF1FC88-04E8-4D46-AA85-C7A098C7DDF2}"/>
    <dgm:cxn modelId="{DB9C56B9-32B2-4A26-8E8C-A2BA0C815A33}" type="presOf" srcId="{6AB7A527-A40A-465F-A071-0CD3675E0129}" destId="{21231BCD-A790-4056-A755-6925341A72F4}" srcOrd="0" destOrd="0" presId="urn:microsoft.com/office/officeart/2008/layout/LinedList"/>
    <dgm:cxn modelId="{EDDE9BBB-85C6-4079-99E1-5FA7A0D4E5EF}" srcId="{186DD727-E348-43BD-9D6F-40C6A1A5B2D4}" destId="{EC5E19DC-3525-44E5-80A6-A24F1100E03E}" srcOrd="3" destOrd="0" parTransId="{CF76E670-DCC0-4C0B-B11B-8F024F990D95}" sibTransId="{67A1530E-7E75-4EED-AECA-260F4B7352E4}"/>
    <dgm:cxn modelId="{EEB79AD3-C260-4AAB-9F58-DE6C1D33CD07}" type="presOf" srcId="{79D02B83-33D8-42F9-B9A1-F96D7E5661AF}" destId="{98EC452C-D047-4977-8789-97BB42D16AF5}" srcOrd="0" destOrd="0" presId="urn:microsoft.com/office/officeart/2008/layout/LinedList"/>
    <dgm:cxn modelId="{A60AE4F3-84F5-4329-B4F8-C039920857B0}" type="presOf" srcId="{186DD727-E348-43BD-9D6F-40C6A1A5B2D4}" destId="{9597748C-FF7C-47F4-80F3-141E258BEAFF}" srcOrd="0" destOrd="0" presId="urn:microsoft.com/office/officeart/2008/layout/LinedList"/>
    <dgm:cxn modelId="{42AF526A-DA95-437D-BF77-0DB09784B3A3}" type="presParOf" srcId="{9597748C-FF7C-47F4-80F3-141E258BEAFF}" destId="{EB5188EB-0843-4535-984E-C886884E908F}" srcOrd="0" destOrd="0" presId="urn:microsoft.com/office/officeart/2008/layout/LinedList"/>
    <dgm:cxn modelId="{A3E37E03-458D-4870-BC29-11E8AEF3165D}" type="presParOf" srcId="{9597748C-FF7C-47F4-80F3-141E258BEAFF}" destId="{5CC9A5BA-8F88-4AD0-B8CC-2898F488B692}" srcOrd="1" destOrd="0" presId="urn:microsoft.com/office/officeart/2008/layout/LinedList"/>
    <dgm:cxn modelId="{23A72B89-173B-40FE-8131-7C21A9DCAEB9}" type="presParOf" srcId="{5CC9A5BA-8F88-4AD0-B8CC-2898F488B692}" destId="{CBD12911-5570-48E9-8382-5C0EBA7A53EC}" srcOrd="0" destOrd="0" presId="urn:microsoft.com/office/officeart/2008/layout/LinedList"/>
    <dgm:cxn modelId="{6E2F2E05-D304-4C34-A3A8-94D586C4DEF0}" type="presParOf" srcId="{5CC9A5BA-8F88-4AD0-B8CC-2898F488B692}" destId="{FE001658-A0B3-4C76-9444-F7B8670AE76F}" srcOrd="1" destOrd="0" presId="urn:microsoft.com/office/officeart/2008/layout/LinedList"/>
    <dgm:cxn modelId="{25BA0670-5D1B-44C5-8BA6-3BE455B64040}" type="presParOf" srcId="{9597748C-FF7C-47F4-80F3-141E258BEAFF}" destId="{B0AA21F6-EFDD-4640-84DB-E72344C9B6A1}" srcOrd="2" destOrd="0" presId="urn:microsoft.com/office/officeart/2008/layout/LinedList"/>
    <dgm:cxn modelId="{66C3103D-7617-4296-B343-1D933796D47F}" type="presParOf" srcId="{9597748C-FF7C-47F4-80F3-141E258BEAFF}" destId="{E1762BD7-5D58-485F-A251-48F326E1F2EB}" srcOrd="3" destOrd="0" presId="urn:microsoft.com/office/officeart/2008/layout/LinedList"/>
    <dgm:cxn modelId="{468742D6-79CE-4E18-8C4B-806C3DBD760A}" type="presParOf" srcId="{E1762BD7-5D58-485F-A251-48F326E1F2EB}" destId="{076BA43F-C47A-4796-8A12-BAE1C672CA0A}" srcOrd="0" destOrd="0" presId="urn:microsoft.com/office/officeart/2008/layout/LinedList"/>
    <dgm:cxn modelId="{3EF58688-9811-4975-8CF9-F30FF7EBD29E}" type="presParOf" srcId="{E1762BD7-5D58-485F-A251-48F326E1F2EB}" destId="{D4A9EB54-8C8F-4191-BADF-64E67D71C7DE}" srcOrd="1" destOrd="0" presId="urn:microsoft.com/office/officeart/2008/layout/LinedList"/>
    <dgm:cxn modelId="{3AD0953F-B386-490D-9BDD-691520C0D2CD}" type="presParOf" srcId="{9597748C-FF7C-47F4-80F3-141E258BEAFF}" destId="{0BF7F188-0675-4318-9548-2E33896258AA}" srcOrd="4" destOrd="0" presId="urn:microsoft.com/office/officeart/2008/layout/LinedList"/>
    <dgm:cxn modelId="{4C14298C-6ADE-4761-BDF9-0AE2471F2644}" type="presParOf" srcId="{9597748C-FF7C-47F4-80F3-141E258BEAFF}" destId="{5C3A7987-D07E-49CB-91E1-E3A71F2BC77B}" srcOrd="5" destOrd="0" presId="urn:microsoft.com/office/officeart/2008/layout/LinedList"/>
    <dgm:cxn modelId="{330D0309-1033-4C09-8399-7F302ECDC897}" type="presParOf" srcId="{5C3A7987-D07E-49CB-91E1-E3A71F2BC77B}" destId="{21231BCD-A790-4056-A755-6925341A72F4}" srcOrd="0" destOrd="0" presId="urn:microsoft.com/office/officeart/2008/layout/LinedList"/>
    <dgm:cxn modelId="{B2B2E232-BD70-4EC4-AB27-79BAE739A600}" type="presParOf" srcId="{5C3A7987-D07E-49CB-91E1-E3A71F2BC77B}" destId="{2693A3AD-BE75-46F8-A70A-9127FED5CC11}" srcOrd="1" destOrd="0" presId="urn:microsoft.com/office/officeart/2008/layout/LinedList"/>
    <dgm:cxn modelId="{6A5A6BAD-2711-49E1-A34F-5178D775DA21}" type="presParOf" srcId="{9597748C-FF7C-47F4-80F3-141E258BEAFF}" destId="{DB7ECD68-97DC-4C4E-9D0A-1D9F347F3740}" srcOrd="6" destOrd="0" presId="urn:microsoft.com/office/officeart/2008/layout/LinedList"/>
    <dgm:cxn modelId="{185B447D-7268-4D5F-96F9-F04862E53627}" type="presParOf" srcId="{9597748C-FF7C-47F4-80F3-141E258BEAFF}" destId="{09BBD58D-194E-4E77-913B-15364F9569F4}" srcOrd="7" destOrd="0" presId="urn:microsoft.com/office/officeart/2008/layout/LinedList"/>
    <dgm:cxn modelId="{13D84D23-BE7E-438E-A7E7-662D1651F909}" type="presParOf" srcId="{09BBD58D-194E-4E77-913B-15364F9569F4}" destId="{B579C8D6-3053-4A6D-9AB8-C25DC2C20355}" srcOrd="0" destOrd="0" presId="urn:microsoft.com/office/officeart/2008/layout/LinedList"/>
    <dgm:cxn modelId="{0D5BE918-89D4-46DA-BDBD-FF69F9F39A5E}" type="presParOf" srcId="{09BBD58D-194E-4E77-913B-15364F9569F4}" destId="{A1552CB9-CA84-49BA-8C38-E78D706869E9}" srcOrd="1" destOrd="0" presId="urn:microsoft.com/office/officeart/2008/layout/LinedList"/>
    <dgm:cxn modelId="{162B1517-7533-4DDE-9AD1-2BF0CBA0A55A}" type="presParOf" srcId="{9597748C-FF7C-47F4-80F3-141E258BEAFF}" destId="{3F7D3B3D-7DF6-4720-85BF-F84AE8940113}" srcOrd="8" destOrd="0" presId="urn:microsoft.com/office/officeart/2008/layout/LinedList"/>
    <dgm:cxn modelId="{4380D5E2-EABE-4E94-BEFB-11810E17BF9E}" type="presParOf" srcId="{9597748C-FF7C-47F4-80F3-141E258BEAFF}" destId="{6459915F-C21C-448B-B8C7-83D144A261D3}" srcOrd="9" destOrd="0" presId="urn:microsoft.com/office/officeart/2008/layout/LinedList"/>
    <dgm:cxn modelId="{DD387F99-99BC-4636-9220-387ABB72ECE7}" type="presParOf" srcId="{6459915F-C21C-448B-B8C7-83D144A261D3}" destId="{98EC452C-D047-4977-8789-97BB42D16AF5}" srcOrd="0" destOrd="0" presId="urn:microsoft.com/office/officeart/2008/layout/LinedList"/>
    <dgm:cxn modelId="{0117AA2E-D108-4BF1-B41C-FBB47A3B00AE}" type="presParOf" srcId="{6459915F-C21C-448B-B8C7-83D144A261D3}" destId="{5E343C47-521C-4948-AD7E-9A3ABCB3C89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CAF460-3782-40E2-9F55-6FC6A493D92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7E79BE45-3C24-408E-AAE2-43F149C0EAD6}">
      <dgm:prSet/>
      <dgm:spPr/>
      <dgm:t>
        <a:bodyPr/>
        <a:lstStyle/>
        <a:p>
          <a:r>
            <a:rPr lang="en-US" dirty="0">
              <a:solidFill>
                <a:schemeClr val="tx1"/>
              </a:solidFill>
              <a:latin typeface="Arial" panose="020B0604020202020204" pitchFamily="34" charset="0"/>
              <a:cs typeface="Arial" panose="020B0604020202020204" pitchFamily="34" charset="0"/>
            </a:rPr>
            <a:t>The community should have the capacity and authority to undertake the Tsunami Ready </a:t>
          </a:r>
          <a:r>
            <a:rPr lang="en-US" dirty="0" err="1">
              <a:solidFill>
                <a:schemeClr val="tx1"/>
              </a:solidFill>
              <a:latin typeface="Arial" panose="020B0604020202020204" pitchFamily="34" charset="0"/>
              <a:cs typeface="Arial" panose="020B0604020202020204" pitchFamily="34" charset="0"/>
            </a:rPr>
            <a:t>programme</a:t>
          </a:r>
          <a:r>
            <a:rPr lang="en-US" dirty="0">
              <a:solidFill>
                <a:schemeClr val="tx1"/>
              </a:solidFill>
              <a:latin typeface="Arial" panose="020B0604020202020204" pitchFamily="34" charset="0"/>
              <a:cs typeface="Arial" panose="020B0604020202020204" pitchFamily="34" charset="0"/>
            </a:rPr>
            <a:t>.  It should not be too big or too small.</a:t>
          </a:r>
        </a:p>
      </dgm:t>
    </dgm:pt>
    <dgm:pt modelId="{47DFE0CD-77AF-443E-8A46-822A8E9C9C11}" type="parTrans" cxnId="{DC85FC7F-85C9-4E51-BC3B-098B6D957052}">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EECCD958-48F6-42AC-BAB4-D6669E1E4F47}" type="sibTrans" cxnId="{DC85FC7F-85C9-4E51-BC3B-098B6D957052}">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8401294C-4D63-4895-8980-D330A0FDE1A9}">
      <dgm:prSet/>
      <dgm:spPr/>
      <dgm:t>
        <a:bodyPr/>
        <a:lstStyle/>
        <a:p>
          <a:r>
            <a:rPr lang="en-US" dirty="0">
              <a:solidFill>
                <a:schemeClr val="tx1"/>
              </a:solidFill>
              <a:latin typeface="Arial" panose="020B0604020202020204" pitchFamily="34" charset="0"/>
              <a:cs typeface="Arial" panose="020B0604020202020204" pitchFamily="34" charset="0"/>
            </a:rPr>
            <a:t>Voluntary – the community should demonstrate its interest and commitment to complete the </a:t>
          </a:r>
          <a:r>
            <a:rPr lang="en-US" dirty="0" err="1">
              <a:solidFill>
                <a:schemeClr val="tx1"/>
              </a:solidFill>
              <a:latin typeface="Arial" panose="020B0604020202020204" pitchFamily="34" charset="0"/>
              <a:cs typeface="Arial" panose="020B0604020202020204" pitchFamily="34" charset="0"/>
            </a:rPr>
            <a:t>programme</a:t>
          </a:r>
          <a:endParaRPr lang="en-US" dirty="0">
            <a:solidFill>
              <a:schemeClr val="tx1"/>
            </a:solidFill>
            <a:latin typeface="Arial" panose="020B0604020202020204" pitchFamily="34" charset="0"/>
            <a:cs typeface="Arial" panose="020B0604020202020204" pitchFamily="34" charset="0"/>
          </a:endParaRPr>
        </a:p>
      </dgm:t>
    </dgm:pt>
    <dgm:pt modelId="{DB4B4989-62F6-4C20-B0D6-54363EEFD8D6}" type="parTrans" cxnId="{479A2914-983C-49E1-9FEB-51C9341F0081}">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BE59C6E1-3E85-493D-8922-FBB5422EDC9F}" type="sibTrans" cxnId="{479A2914-983C-49E1-9FEB-51C9341F0081}">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5B3BF92C-19C9-4613-A728-2CB8F0EF3CB8}">
      <dgm:prSet/>
      <dgm:spPr/>
      <dgm:t>
        <a:bodyPr/>
        <a:lstStyle/>
        <a:p>
          <a:r>
            <a:rPr lang="en-US">
              <a:solidFill>
                <a:schemeClr val="tx1"/>
              </a:solidFill>
              <a:latin typeface="Arial" panose="020B0604020202020204" pitchFamily="34" charset="0"/>
              <a:cs typeface="Arial" panose="020B0604020202020204" pitchFamily="34" charset="0"/>
            </a:rPr>
            <a:t>The community should have the ability to receive and disseminate warnings according to national Standard Operating Procedures</a:t>
          </a:r>
        </a:p>
      </dgm:t>
    </dgm:pt>
    <dgm:pt modelId="{4560E452-8A74-4F57-ABB5-955D05910020}" type="parTrans" cxnId="{69B2D310-678B-4645-A789-D86D27CDEC7E}">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0569BB6A-3E87-4A39-B9B0-C5C67E3D3A07}" type="sibTrans" cxnId="{69B2D310-678B-4645-A789-D86D27CDEC7E}">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F4C20680-4128-484C-A00C-5246773AF3AE}">
      <dgm:prSet/>
      <dgm:spPr/>
      <dgm:t>
        <a:bodyPr/>
        <a:lstStyle/>
        <a:p>
          <a:r>
            <a:rPr lang="en-US" dirty="0">
              <a:solidFill>
                <a:schemeClr val="tx1"/>
              </a:solidFill>
              <a:latin typeface="Arial" panose="020B0604020202020204" pitchFamily="34" charset="0"/>
              <a:cs typeface="Arial" panose="020B0604020202020204" pitchFamily="34" charset="0"/>
            </a:rPr>
            <a:t>The community should have or commit to establishing an Emergency Response Centre or equivalent place to deal with emergencies</a:t>
          </a:r>
        </a:p>
      </dgm:t>
    </dgm:pt>
    <dgm:pt modelId="{45821D70-E822-4C79-B1DA-FDC8E674A9FA}" type="parTrans" cxnId="{68F434A5-5BAC-420E-896C-6BF7FC8A1D97}">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0ABE4DDC-B3A7-4DAA-98F9-A28F0FF3C7ED}" type="sibTrans" cxnId="{68F434A5-5BAC-420E-896C-6BF7FC8A1D97}">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48C4945A-CDE7-40F2-8C18-A44B671FBB5F}">
      <dgm:prSet/>
      <dgm:spPr/>
      <dgm:t>
        <a:bodyPr/>
        <a:lstStyle/>
        <a:p>
          <a:r>
            <a:rPr lang="en-US">
              <a:solidFill>
                <a:schemeClr val="tx1"/>
              </a:solidFill>
              <a:latin typeface="Arial" panose="020B0604020202020204" pitchFamily="34" charset="0"/>
              <a:cs typeface="Arial" panose="020B0604020202020204" pitchFamily="34" charset="0"/>
            </a:rPr>
            <a:t>The community should ensure that it has the requisite government authority to apply for recognition</a:t>
          </a:r>
        </a:p>
      </dgm:t>
    </dgm:pt>
    <dgm:pt modelId="{112E3851-DCC1-4444-B21D-2B23B93F4746}" type="parTrans" cxnId="{16D6F812-92B4-4E50-96A2-D92A9B84C321}">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38C6B1E9-DFA3-4ED6-BF6B-71223A642444}" type="sibTrans" cxnId="{16D6F812-92B4-4E50-96A2-D92A9B84C321}">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E23611C0-EA2B-47A7-8178-CF66B711A204}">
      <dgm:prSet/>
      <dgm:spPr/>
      <dgm:t>
        <a:bodyPr/>
        <a:lstStyle/>
        <a:p>
          <a:r>
            <a:rPr lang="en-US">
              <a:solidFill>
                <a:schemeClr val="tx1"/>
              </a:solidFill>
              <a:latin typeface="Arial" panose="020B0604020202020204" pitchFamily="34" charset="0"/>
              <a:cs typeface="Arial" panose="020B0604020202020204" pitchFamily="34" charset="0"/>
            </a:rPr>
            <a:t>The community should have a “champion” prepared to advocate the programme, address problems and challenges as they arise and keep the process moving forward</a:t>
          </a:r>
        </a:p>
      </dgm:t>
    </dgm:pt>
    <dgm:pt modelId="{DF14E754-F36C-451E-941C-2D9E6AB6D08D}" type="parTrans" cxnId="{4339EB88-0807-4872-8F47-893CFD596869}">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8AFAACDB-BD7D-414E-B2FD-02A629C7A73D}" type="sibTrans" cxnId="{4339EB88-0807-4872-8F47-893CFD596869}">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7481A6C6-E164-400D-BECF-251F908B9679}" type="pres">
      <dgm:prSet presAssocID="{6BCAF460-3782-40E2-9F55-6FC6A493D92D}" presName="vert0" presStyleCnt="0">
        <dgm:presLayoutVars>
          <dgm:dir/>
          <dgm:animOne val="branch"/>
          <dgm:animLvl val="lvl"/>
        </dgm:presLayoutVars>
      </dgm:prSet>
      <dgm:spPr/>
    </dgm:pt>
    <dgm:pt modelId="{E22FEECB-A8D7-470F-9202-339BA20F2D0A}" type="pres">
      <dgm:prSet presAssocID="{7E79BE45-3C24-408E-AAE2-43F149C0EAD6}" presName="thickLine" presStyleLbl="alignNode1" presStyleIdx="0" presStyleCnt="6"/>
      <dgm:spPr/>
    </dgm:pt>
    <dgm:pt modelId="{42843E44-6A9E-43C0-8C8D-171949AD3AAC}" type="pres">
      <dgm:prSet presAssocID="{7E79BE45-3C24-408E-AAE2-43F149C0EAD6}" presName="horz1" presStyleCnt="0"/>
      <dgm:spPr/>
    </dgm:pt>
    <dgm:pt modelId="{5DCC3C62-5C5F-47DA-870D-AB1F791DB0FE}" type="pres">
      <dgm:prSet presAssocID="{7E79BE45-3C24-408E-AAE2-43F149C0EAD6}" presName="tx1" presStyleLbl="revTx" presStyleIdx="0" presStyleCnt="6"/>
      <dgm:spPr/>
    </dgm:pt>
    <dgm:pt modelId="{58061D15-6039-4CCB-AC5A-73469D56240C}" type="pres">
      <dgm:prSet presAssocID="{7E79BE45-3C24-408E-AAE2-43F149C0EAD6}" presName="vert1" presStyleCnt="0"/>
      <dgm:spPr/>
    </dgm:pt>
    <dgm:pt modelId="{A950A665-3E88-42D2-8A37-8273AA32FE1E}" type="pres">
      <dgm:prSet presAssocID="{8401294C-4D63-4895-8980-D330A0FDE1A9}" presName="thickLine" presStyleLbl="alignNode1" presStyleIdx="1" presStyleCnt="6"/>
      <dgm:spPr/>
    </dgm:pt>
    <dgm:pt modelId="{F1A41BC3-E3A3-4AE8-B0D7-D5442073D05D}" type="pres">
      <dgm:prSet presAssocID="{8401294C-4D63-4895-8980-D330A0FDE1A9}" presName="horz1" presStyleCnt="0"/>
      <dgm:spPr/>
    </dgm:pt>
    <dgm:pt modelId="{2CDB85F6-9955-4533-9A2C-1D41E3E549C9}" type="pres">
      <dgm:prSet presAssocID="{8401294C-4D63-4895-8980-D330A0FDE1A9}" presName="tx1" presStyleLbl="revTx" presStyleIdx="1" presStyleCnt="6"/>
      <dgm:spPr/>
    </dgm:pt>
    <dgm:pt modelId="{C69F8308-74A8-4EB8-B64D-8095F2987AC1}" type="pres">
      <dgm:prSet presAssocID="{8401294C-4D63-4895-8980-D330A0FDE1A9}" presName="vert1" presStyleCnt="0"/>
      <dgm:spPr/>
    </dgm:pt>
    <dgm:pt modelId="{0949976B-2910-4110-9F6D-F060A9BFC02C}" type="pres">
      <dgm:prSet presAssocID="{5B3BF92C-19C9-4613-A728-2CB8F0EF3CB8}" presName="thickLine" presStyleLbl="alignNode1" presStyleIdx="2" presStyleCnt="6"/>
      <dgm:spPr/>
    </dgm:pt>
    <dgm:pt modelId="{B8407142-A3ED-43D3-BFC2-23FA48775A16}" type="pres">
      <dgm:prSet presAssocID="{5B3BF92C-19C9-4613-A728-2CB8F0EF3CB8}" presName="horz1" presStyleCnt="0"/>
      <dgm:spPr/>
    </dgm:pt>
    <dgm:pt modelId="{F1BD1EB9-10E8-4DEB-9AD8-840F7AB547BC}" type="pres">
      <dgm:prSet presAssocID="{5B3BF92C-19C9-4613-A728-2CB8F0EF3CB8}" presName="tx1" presStyleLbl="revTx" presStyleIdx="2" presStyleCnt="6"/>
      <dgm:spPr/>
    </dgm:pt>
    <dgm:pt modelId="{549E659D-DAE4-421C-A1E8-13D128815722}" type="pres">
      <dgm:prSet presAssocID="{5B3BF92C-19C9-4613-A728-2CB8F0EF3CB8}" presName="vert1" presStyleCnt="0"/>
      <dgm:spPr/>
    </dgm:pt>
    <dgm:pt modelId="{EA184ED4-F8F8-4D85-A3C2-1AD4F7D9DBA3}" type="pres">
      <dgm:prSet presAssocID="{F4C20680-4128-484C-A00C-5246773AF3AE}" presName="thickLine" presStyleLbl="alignNode1" presStyleIdx="3" presStyleCnt="6"/>
      <dgm:spPr/>
    </dgm:pt>
    <dgm:pt modelId="{F4B7D5A4-F6A4-473D-AF79-DC786CC2847F}" type="pres">
      <dgm:prSet presAssocID="{F4C20680-4128-484C-A00C-5246773AF3AE}" presName="horz1" presStyleCnt="0"/>
      <dgm:spPr/>
    </dgm:pt>
    <dgm:pt modelId="{0AAC73A6-02AB-42AC-9CB2-9DB18C8E5139}" type="pres">
      <dgm:prSet presAssocID="{F4C20680-4128-484C-A00C-5246773AF3AE}" presName="tx1" presStyleLbl="revTx" presStyleIdx="3" presStyleCnt="6"/>
      <dgm:spPr/>
    </dgm:pt>
    <dgm:pt modelId="{E3F59C09-C88B-477D-BA6E-D67B9A27B0EC}" type="pres">
      <dgm:prSet presAssocID="{F4C20680-4128-484C-A00C-5246773AF3AE}" presName="vert1" presStyleCnt="0"/>
      <dgm:spPr/>
    </dgm:pt>
    <dgm:pt modelId="{23316B77-7EED-4916-B0F4-E0AD2234967E}" type="pres">
      <dgm:prSet presAssocID="{48C4945A-CDE7-40F2-8C18-A44B671FBB5F}" presName="thickLine" presStyleLbl="alignNode1" presStyleIdx="4" presStyleCnt="6"/>
      <dgm:spPr/>
    </dgm:pt>
    <dgm:pt modelId="{615E9EF8-29E8-4500-92F2-26A2E5944B96}" type="pres">
      <dgm:prSet presAssocID="{48C4945A-CDE7-40F2-8C18-A44B671FBB5F}" presName="horz1" presStyleCnt="0"/>
      <dgm:spPr/>
    </dgm:pt>
    <dgm:pt modelId="{ACA3F205-73E0-465F-9CED-0DE47A1B7399}" type="pres">
      <dgm:prSet presAssocID="{48C4945A-CDE7-40F2-8C18-A44B671FBB5F}" presName="tx1" presStyleLbl="revTx" presStyleIdx="4" presStyleCnt="6"/>
      <dgm:spPr/>
    </dgm:pt>
    <dgm:pt modelId="{0D029157-F074-4DA1-B38C-7C8A30257775}" type="pres">
      <dgm:prSet presAssocID="{48C4945A-CDE7-40F2-8C18-A44B671FBB5F}" presName="vert1" presStyleCnt="0"/>
      <dgm:spPr/>
    </dgm:pt>
    <dgm:pt modelId="{D4ABF320-80D6-417C-8747-25A1477A246F}" type="pres">
      <dgm:prSet presAssocID="{E23611C0-EA2B-47A7-8178-CF66B711A204}" presName="thickLine" presStyleLbl="alignNode1" presStyleIdx="5" presStyleCnt="6"/>
      <dgm:spPr/>
    </dgm:pt>
    <dgm:pt modelId="{68817AB1-AB3A-4615-AA8B-49C6D92858E7}" type="pres">
      <dgm:prSet presAssocID="{E23611C0-EA2B-47A7-8178-CF66B711A204}" presName="horz1" presStyleCnt="0"/>
      <dgm:spPr/>
    </dgm:pt>
    <dgm:pt modelId="{1AFEE6E7-1077-4B95-ABB1-DDE51CC84357}" type="pres">
      <dgm:prSet presAssocID="{E23611C0-EA2B-47A7-8178-CF66B711A204}" presName="tx1" presStyleLbl="revTx" presStyleIdx="5" presStyleCnt="6"/>
      <dgm:spPr/>
    </dgm:pt>
    <dgm:pt modelId="{378B838A-DF6D-4323-929A-A612039FFF5C}" type="pres">
      <dgm:prSet presAssocID="{E23611C0-EA2B-47A7-8178-CF66B711A204}" presName="vert1" presStyleCnt="0"/>
      <dgm:spPr/>
    </dgm:pt>
  </dgm:ptLst>
  <dgm:cxnLst>
    <dgm:cxn modelId="{69B2D310-678B-4645-A789-D86D27CDEC7E}" srcId="{6BCAF460-3782-40E2-9F55-6FC6A493D92D}" destId="{5B3BF92C-19C9-4613-A728-2CB8F0EF3CB8}" srcOrd="2" destOrd="0" parTransId="{4560E452-8A74-4F57-ABB5-955D05910020}" sibTransId="{0569BB6A-3E87-4A39-B9B0-C5C67E3D3A07}"/>
    <dgm:cxn modelId="{16D6F812-92B4-4E50-96A2-D92A9B84C321}" srcId="{6BCAF460-3782-40E2-9F55-6FC6A493D92D}" destId="{48C4945A-CDE7-40F2-8C18-A44B671FBB5F}" srcOrd="4" destOrd="0" parTransId="{112E3851-DCC1-4444-B21D-2B23B93F4746}" sibTransId="{38C6B1E9-DFA3-4ED6-BF6B-71223A642444}"/>
    <dgm:cxn modelId="{479A2914-983C-49E1-9FEB-51C9341F0081}" srcId="{6BCAF460-3782-40E2-9F55-6FC6A493D92D}" destId="{8401294C-4D63-4895-8980-D330A0FDE1A9}" srcOrd="1" destOrd="0" parTransId="{DB4B4989-62F6-4C20-B0D6-54363EEFD8D6}" sibTransId="{BE59C6E1-3E85-493D-8922-FBB5422EDC9F}"/>
    <dgm:cxn modelId="{BE59012B-B94A-4358-9A50-D14EAE5B1C15}" type="presOf" srcId="{5B3BF92C-19C9-4613-A728-2CB8F0EF3CB8}" destId="{F1BD1EB9-10E8-4DEB-9AD8-840F7AB547BC}" srcOrd="0" destOrd="0" presId="urn:microsoft.com/office/officeart/2008/layout/LinedList"/>
    <dgm:cxn modelId="{5C10CD68-F690-4B61-928F-95BF826304A1}" type="presOf" srcId="{F4C20680-4128-484C-A00C-5246773AF3AE}" destId="{0AAC73A6-02AB-42AC-9CB2-9DB18C8E5139}" srcOrd="0" destOrd="0" presId="urn:microsoft.com/office/officeart/2008/layout/LinedList"/>
    <dgm:cxn modelId="{44484471-BC56-4ABD-8E0E-76D0AD87C03B}" type="presOf" srcId="{7E79BE45-3C24-408E-AAE2-43F149C0EAD6}" destId="{5DCC3C62-5C5F-47DA-870D-AB1F791DB0FE}" srcOrd="0" destOrd="0" presId="urn:microsoft.com/office/officeart/2008/layout/LinedList"/>
    <dgm:cxn modelId="{D7435553-124A-49B9-B0CD-8723339D3649}" type="presOf" srcId="{6BCAF460-3782-40E2-9F55-6FC6A493D92D}" destId="{7481A6C6-E164-400D-BECF-251F908B9679}" srcOrd="0" destOrd="0" presId="urn:microsoft.com/office/officeart/2008/layout/LinedList"/>
    <dgm:cxn modelId="{A4AA9057-2DC3-4700-9382-9173A0B5E2B2}" type="presOf" srcId="{8401294C-4D63-4895-8980-D330A0FDE1A9}" destId="{2CDB85F6-9955-4533-9A2C-1D41E3E549C9}" srcOrd="0" destOrd="0" presId="urn:microsoft.com/office/officeart/2008/layout/LinedList"/>
    <dgm:cxn modelId="{DC85FC7F-85C9-4E51-BC3B-098B6D957052}" srcId="{6BCAF460-3782-40E2-9F55-6FC6A493D92D}" destId="{7E79BE45-3C24-408E-AAE2-43F149C0EAD6}" srcOrd="0" destOrd="0" parTransId="{47DFE0CD-77AF-443E-8A46-822A8E9C9C11}" sibTransId="{EECCD958-48F6-42AC-BAB4-D6669E1E4F47}"/>
    <dgm:cxn modelId="{4339EB88-0807-4872-8F47-893CFD596869}" srcId="{6BCAF460-3782-40E2-9F55-6FC6A493D92D}" destId="{E23611C0-EA2B-47A7-8178-CF66B711A204}" srcOrd="5" destOrd="0" parTransId="{DF14E754-F36C-451E-941C-2D9E6AB6D08D}" sibTransId="{8AFAACDB-BD7D-414E-B2FD-02A629C7A73D}"/>
    <dgm:cxn modelId="{68F434A5-5BAC-420E-896C-6BF7FC8A1D97}" srcId="{6BCAF460-3782-40E2-9F55-6FC6A493D92D}" destId="{F4C20680-4128-484C-A00C-5246773AF3AE}" srcOrd="3" destOrd="0" parTransId="{45821D70-E822-4C79-B1DA-FDC8E674A9FA}" sibTransId="{0ABE4DDC-B3A7-4DAA-98F9-A28F0FF3C7ED}"/>
    <dgm:cxn modelId="{C1D0BDD9-12F7-4040-867C-7A7EC2D21659}" type="presOf" srcId="{48C4945A-CDE7-40F2-8C18-A44B671FBB5F}" destId="{ACA3F205-73E0-465F-9CED-0DE47A1B7399}" srcOrd="0" destOrd="0" presId="urn:microsoft.com/office/officeart/2008/layout/LinedList"/>
    <dgm:cxn modelId="{E49CD7E6-B349-406A-ACFC-FB95E9E984FA}" type="presOf" srcId="{E23611C0-EA2B-47A7-8178-CF66B711A204}" destId="{1AFEE6E7-1077-4B95-ABB1-DDE51CC84357}" srcOrd="0" destOrd="0" presId="urn:microsoft.com/office/officeart/2008/layout/LinedList"/>
    <dgm:cxn modelId="{FF15BAD7-62C6-4A6E-8A5E-1CFF5E9069F6}" type="presParOf" srcId="{7481A6C6-E164-400D-BECF-251F908B9679}" destId="{E22FEECB-A8D7-470F-9202-339BA20F2D0A}" srcOrd="0" destOrd="0" presId="urn:microsoft.com/office/officeart/2008/layout/LinedList"/>
    <dgm:cxn modelId="{F613ECCB-685A-4691-B31E-FA8AB0412681}" type="presParOf" srcId="{7481A6C6-E164-400D-BECF-251F908B9679}" destId="{42843E44-6A9E-43C0-8C8D-171949AD3AAC}" srcOrd="1" destOrd="0" presId="urn:microsoft.com/office/officeart/2008/layout/LinedList"/>
    <dgm:cxn modelId="{4EAB5E6B-33C1-49B1-A02E-9141563C8DFB}" type="presParOf" srcId="{42843E44-6A9E-43C0-8C8D-171949AD3AAC}" destId="{5DCC3C62-5C5F-47DA-870D-AB1F791DB0FE}" srcOrd="0" destOrd="0" presId="urn:microsoft.com/office/officeart/2008/layout/LinedList"/>
    <dgm:cxn modelId="{8424D5F1-5852-4F30-82FB-57E8B9A4DA0F}" type="presParOf" srcId="{42843E44-6A9E-43C0-8C8D-171949AD3AAC}" destId="{58061D15-6039-4CCB-AC5A-73469D56240C}" srcOrd="1" destOrd="0" presId="urn:microsoft.com/office/officeart/2008/layout/LinedList"/>
    <dgm:cxn modelId="{E959D9CC-9322-448F-BA72-6803D3D72CBB}" type="presParOf" srcId="{7481A6C6-E164-400D-BECF-251F908B9679}" destId="{A950A665-3E88-42D2-8A37-8273AA32FE1E}" srcOrd="2" destOrd="0" presId="urn:microsoft.com/office/officeart/2008/layout/LinedList"/>
    <dgm:cxn modelId="{4DA53E11-434F-4E9E-B1D6-6E040F25938C}" type="presParOf" srcId="{7481A6C6-E164-400D-BECF-251F908B9679}" destId="{F1A41BC3-E3A3-4AE8-B0D7-D5442073D05D}" srcOrd="3" destOrd="0" presId="urn:microsoft.com/office/officeart/2008/layout/LinedList"/>
    <dgm:cxn modelId="{5C501077-0EA0-413F-84F2-D8CCE3FC1AE2}" type="presParOf" srcId="{F1A41BC3-E3A3-4AE8-B0D7-D5442073D05D}" destId="{2CDB85F6-9955-4533-9A2C-1D41E3E549C9}" srcOrd="0" destOrd="0" presId="urn:microsoft.com/office/officeart/2008/layout/LinedList"/>
    <dgm:cxn modelId="{0ED26A1F-5391-4A5D-BB88-EFE8B487A635}" type="presParOf" srcId="{F1A41BC3-E3A3-4AE8-B0D7-D5442073D05D}" destId="{C69F8308-74A8-4EB8-B64D-8095F2987AC1}" srcOrd="1" destOrd="0" presId="urn:microsoft.com/office/officeart/2008/layout/LinedList"/>
    <dgm:cxn modelId="{C6DE26D0-0CE2-4F03-92A5-9C12D69C05F1}" type="presParOf" srcId="{7481A6C6-E164-400D-BECF-251F908B9679}" destId="{0949976B-2910-4110-9F6D-F060A9BFC02C}" srcOrd="4" destOrd="0" presId="urn:microsoft.com/office/officeart/2008/layout/LinedList"/>
    <dgm:cxn modelId="{DF38A971-0844-4365-978C-3CA9C846A3B3}" type="presParOf" srcId="{7481A6C6-E164-400D-BECF-251F908B9679}" destId="{B8407142-A3ED-43D3-BFC2-23FA48775A16}" srcOrd="5" destOrd="0" presId="urn:microsoft.com/office/officeart/2008/layout/LinedList"/>
    <dgm:cxn modelId="{3EA470A8-6C63-4900-8ED2-2D29A2E56F6F}" type="presParOf" srcId="{B8407142-A3ED-43D3-BFC2-23FA48775A16}" destId="{F1BD1EB9-10E8-4DEB-9AD8-840F7AB547BC}" srcOrd="0" destOrd="0" presId="urn:microsoft.com/office/officeart/2008/layout/LinedList"/>
    <dgm:cxn modelId="{EB33BDA9-D464-41D3-B25C-C3A16C2157CD}" type="presParOf" srcId="{B8407142-A3ED-43D3-BFC2-23FA48775A16}" destId="{549E659D-DAE4-421C-A1E8-13D128815722}" srcOrd="1" destOrd="0" presId="urn:microsoft.com/office/officeart/2008/layout/LinedList"/>
    <dgm:cxn modelId="{72516CCA-3051-45F5-BE00-36C45AB9583D}" type="presParOf" srcId="{7481A6C6-E164-400D-BECF-251F908B9679}" destId="{EA184ED4-F8F8-4D85-A3C2-1AD4F7D9DBA3}" srcOrd="6" destOrd="0" presId="urn:microsoft.com/office/officeart/2008/layout/LinedList"/>
    <dgm:cxn modelId="{D2202E0A-C97A-4928-BDB7-A50552E812DC}" type="presParOf" srcId="{7481A6C6-E164-400D-BECF-251F908B9679}" destId="{F4B7D5A4-F6A4-473D-AF79-DC786CC2847F}" srcOrd="7" destOrd="0" presId="urn:microsoft.com/office/officeart/2008/layout/LinedList"/>
    <dgm:cxn modelId="{3F4D5980-9998-4E1F-A317-B405465512B7}" type="presParOf" srcId="{F4B7D5A4-F6A4-473D-AF79-DC786CC2847F}" destId="{0AAC73A6-02AB-42AC-9CB2-9DB18C8E5139}" srcOrd="0" destOrd="0" presId="urn:microsoft.com/office/officeart/2008/layout/LinedList"/>
    <dgm:cxn modelId="{8A063349-9EC1-4F6F-B8BC-87CA9EFD5EB8}" type="presParOf" srcId="{F4B7D5A4-F6A4-473D-AF79-DC786CC2847F}" destId="{E3F59C09-C88B-477D-BA6E-D67B9A27B0EC}" srcOrd="1" destOrd="0" presId="urn:microsoft.com/office/officeart/2008/layout/LinedList"/>
    <dgm:cxn modelId="{9435B879-B30C-4EE6-BD86-20E7AE8D1A11}" type="presParOf" srcId="{7481A6C6-E164-400D-BECF-251F908B9679}" destId="{23316B77-7EED-4916-B0F4-E0AD2234967E}" srcOrd="8" destOrd="0" presId="urn:microsoft.com/office/officeart/2008/layout/LinedList"/>
    <dgm:cxn modelId="{F9007D6C-A84E-4ECA-8915-F6451F0362C1}" type="presParOf" srcId="{7481A6C6-E164-400D-BECF-251F908B9679}" destId="{615E9EF8-29E8-4500-92F2-26A2E5944B96}" srcOrd="9" destOrd="0" presId="urn:microsoft.com/office/officeart/2008/layout/LinedList"/>
    <dgm:cxn modelId="{71BFC9BC-D8E4-473A-94D7-741B36936856}" type="presParOf" srcId="{615E9EF8-29E8-4500-92F2-26A2E5944B96}" destId="{ACA3F205-73E0-465F-9CED-0DE47A1B7399}" srcOrd="0" destOrd="0" presId="urn:microsoft.com/office/officeart/2008/layout/LinedList"/>
    <dgm:cxn modelId="{B25BFE1F-E991-4F09-B9E7-2B21009B833A}" type="presParOf" srcId="{615E9EF8-29E8-4500-92F2-26A2E5944B96}" destId="{0D029157-F074-4DA1-B38C-7C8A30257775}" srcOrd="1" destOrd="0" presId="urn:microsoft.com/office/officeart/2008/layout/LinedList"/>
    <dgm:cxn modelId="{60AB3E0E-D736-44BA-962B-ABD53B163ED4}" type="presParOf" srcId="{7481A6C6-E164-400D-BECF-251F908B9679}" destId="{D4ABF320-80D6-417C-8747-25A1477A246F}" srcOrd="10" destOrd="0" presId="urn:microsoft.com/office/officeart/2008/layout/LinedList"/>
    <dgm:cxn modelId="{A0967BA7-FCFB-4795-A3D9-31E082CBE41B}" type="presParOf" srcId="{7481A6C6-E164-400D-BECF-251F908B9679}" destId="{68817AB1-AB3A-4615-AA8B-49C6D92858E7}" srcOrd="11" destOrd="0" presId="urn:microsoft.com/office/officeart/2008/layout/LinedList"/>
    <dgm:cxn modelId="{59ADA979-535D-4BF4-9526-FC709944D7AA}" type="presParOf" srcId="{68817AB1-AB3A-4615-AA8B-49C6D92858E7}" destId="{1AFEE6E7-1077-4B95-ABB1-DDE51CC84357}" srcOrd="0" destOrd="0" presId="urn:microsoft.com/office/officeart/2008/layout/LinedList"/>
    <dgm:cxn modelId="{AFDFF569-076C-41F5-B7D0-50F691B2E48D}" type="presParOf" srcId="{68817AB1-AB3A-4615-AA8B-49C6D92858E7}" destId="{378B838A-DF6D-4323-929A-A612039FFF5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5188EB-0843-4535-984E-C886884E908F}">
      <dsp:nvSpPr>
        <dsp:cNvPr id="0" name=""/>
        <dsp:cNvSpPr/>
      </dsp:nvSpPr>
      <dsp:spPr>
        <a:xfrm>
          <a:off x="0" y="55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D12911-5570-48E9-8382-5C0EBA7A53EC}">
      <dsp:nvSpPr>
        <dsp:cNvPr id="0" name=""/>
        <dsp:cNvSpPr/>
      </dsp:nvSpPr>
      <dsp:spPr>
        <a:xfrm>
          <a:off x="0" y="0"/>
          <a:ext cx="10515600" cy="91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AU" sz="2000" kern="1200" dirty="0">
              <a:latin typeface="Arial" panose="020B0604020202020204" pitchFamily="34" charset="0"/>
              <a:cs typeface="Arial" panose="020B0604020202020204" pitchFamily="34" charset="0"/>
            </a:rPr>
            <a:t>A group of people who live in the same area, such as a city, town, village or neighbourhood. An interacting population of various kinds of individuals in a common location</a:t>
          </a:r>
          <a:endParaRPr lang="en-US" sz="2000" kern="1200" dirty="0">
            <a:latin typeface="Arial" panose="020B0604020202020204" pitchFamily="34" charset="0"/>
            <a:cs typeface="Arial" panose="020B0604020202020204" pitchFamily="34" charset="0"/>
          </a:endParaRPr>
        </a:p>
      </dsp:txBody>
      <dsp:txXfrm>
        <a:off x="0" y="0"/>
        <a:ext cx="10515600" cy="915763"/>
      </dsp:txXfrm>
    </dsp:sp>
    <dsp:sp modelId="{B0AA21F6-EFDD-4640-84DB-E72344C9B6A1}">
      <dsp:nvSpPr>
        <dsp:cNvPr id="0" name=""/>
        <dsp:cNvSpPr/>
      </dsp:nvSpPr>
      <dsp:spPr>
        <a:xfrm>
          <a:off x="0" y="91632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6BA43F-C47A-4796-8A12-BAE1C672CA0A}">
      <dsp:nvSpPr>
        <dsp:cNvPr id="0" name=""/>
        <dsp:cNvSpPr/>
      </dsp:nvSpPr>
      <dsp:spPr>
        <a:xfrm>
          <a:off x="0" y="916322"/>
          <a:ext cx="10515600" cy="91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AU" sz="2000" kern="1200" dirty="0">
              <a:latin typeface="Arial" panose="020B0604020202020204" pitchFamily="34" charset="0"/>
              <a:cs typeface="Arial" panose="020B0604020202020204" pitchFamily="34" charset="0"/>
            </a:rPr>
            <a:t>Community includes its social and economic dimensions, its infrastructure, life-lines and supporting environmental systems</a:t>
          </a:r>
          <a:endParaRPr lang="en-US" sz="2000" kern="1200" dirty="0">
            <a:latin typeface="Arial" panose="020B0604020202020204" pitchFamily="34" charset="0"/>
            <a:cs typeface="Arial" panose="020B0604020202020204" pitchFamily="34" charset="0"/>
          </a:endParaRPr>
        </a:p>
      </dsp:txBody>
      <dsp:txXfrm>
        <a:off x="0" y="916322"/>
        <a:ext cx="10515600" cy="915763"/>
      </dsp:txXfrm>
    </dsp:sp>
    <dsp:sp modelId="{0BF7F188-0675-4318-9548-2E33896258AA}">
      <dsp:nvSpPr>
        <dsp:cNvPr id="0" name=""/>
        <dsp:cNvSpPr/>
      </dsp:nvSpPr>
      <dsp:spPr>
        <a:xfrm>
          <a:off x="0" y="18320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231BCD-A790-4056-A755-6925341A72F4}">
      <dsp:nvSpPr>
        <dsp:cNvPr id="0" name=""/>
        <dsp:cNvSpPr/>
      </dsp:nvSpPr>
      <dsp:spPr>
        <a:xfrm>
          <a:off x="0" y="1832086"/>
          <a:ext cx="10515600" cy="91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AU" sz="2000" kern="1200" dirty="0">
              <a:latin typeface="Arial" panose="020B0604020202020204" pitchFamily="34" charset="0"/>
              <a:cs typeface="Arial" panose="020B0604020202020204" pitchFamily="34" charset="0"/>
            </a:rPr>
            <a:t>Scale of community is important. Its size, leadership structure, national political setting as well as its vulnerability and exposure will determine how it implements Tsunami Ready and the resources and capacity required</a:t>
          </a:r>
          <a:endParaRPr lang="en-US" sz="2000" kern="1200" dirty="0">
            <a:latin typeface="Arial" panose="020B0604020202020204" pitchFamily="34" charset="0"/>
            <a:cs typeface="Arial" panose="020B0604020202020204" pitchFamily="34" charset="0"/>
          </a:endParaRPr>
        </a:p>
      </dsp:txBody>
      <dsp:txXfrm>
        <a:off x="0" y="1832086"/>
        <a:ext cx="10515600" cy="915763"/>
      </dsp:txXfrm>
    </dsp:sp>
    <dsp:sp modelId="{DB7ECD68-97DC-4C4E-9D0A-1D9F347F3740}">
      <dsp:nvSpPr>
        <dsp:cNvPr id="0" name=""/>
        <dsp:cNvSpPr/>
      </dsp:nvSpPr>
      <dsp:spPr>
        <a:xfrm>
          <a:off x="0" y="274785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79C8D6-3053-4A6D-9AB8-C25DC2C20355}">
      <dsp:nvSpPr>
        <dsp:cNvPr id="0" name=""/>
        <dsp:cNvSpPr/>
      </dsp:nvSpPr>
      <dsp:spPr>
        <a:xfrm>
          <a:off x="0" y="2747850"/>
          <a:ext cx="10515600" cy="91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AU" sz="2000" kern="1200" dirty="0">
              <a:latin typeface="Arial" panose="020B0604020202020204" pitchFamily="34" charset="0"/>
              <a:cs typeface="Arial" panose="020B0604020202020204" pitchFamily="34" charset="0"/>
            </a:rPr>
            <a:t>Essentially, all sectors and sub-communities of a community will need to be Tsunami Ready for the whole community to be Tsunami Ready</a:t>
          </a:r>
          <a:endParaRPr lang="en-US" sz="2000" kern="1200" dirty="0">
            <a:latin typeface="Arial" panose="020B0604020202020204" pitchFamily="34" charset="0"/>
            <a:cs typeface="Arial" panose="020B0604020202020204" pitchFamily="34" charset="0"/>
          </a:endParaRPr>
        </a:p>
      </dsp:txBody>
      <dsp:txXfrm>
        <a:off x="0" y="2747850"/>
        <a:ext cx="10515600" cy="915763"/>
      </dsp:txXfrm>
    </dsp:sp>
    <dsp:sp modelId="{3F7D3B3D-7DF6-4720-85BF-F84AE8940113}">
      <dsp:nvSpPr>
        <dsp:cNvPr id="0" name=""/>
        <dsp:cNvSpPr/>
      </dsp:nvSpPr>
      <dsp:spPr>
        <a:xfrm>
          <a:off x="0" y="366361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EC452C-D047-4977-8789-97BB42D16AF5}">
      <dsp:nvSpPr>
        <dsp:cNvPr id="0" name=""/>
        <dsp:cNvSpPr/>
      </dsp:nvSpPr>
      <dsp:spPr>
        <a:xfrm>
          <a:off x="0" y="3663614"/>
          <a:ext cx="10515600" cy="91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AU" sz="2000" kern="1200" dirty="0">
              <a:latin typeface="Arial" panose="020B0604020202020204" pitchFamily="34" charset="0"/>
              <a:cs typeface="Arial" panose="020B0604020202020204" pitchFamily="34" charset="0"/>
            </a:rPr>
            <a:t>For large communities, this requires careful planning, coordination and promotion to ensure that all sectors “buy in” to the concept of Tsunami Ready and commit to implementing it</a:t>
          </a:r>
          <a:endParaRPr lang="en-US" sz="2000" kern="1200" dirty="0">
            <a:latin typeface="Arial" panose="020B0604020202020204" pitchFamily="34" charset="0"/>
            <a:cs typeface="Arial" panose="020B0604020202020204" pitchFamily="34" charset="0"/>
          </a:endParaRPr>
        </a:p>
      </dsp:txBody>
      <dsp:txXfrm>
        <a:off x="0" y="3663614"/>
        <a:ext cx="10515600" cy="9157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FEECB-A8D7-470F-9202-339BA20F2D0A}">
      <dsp:nvSpPr>
        <dsp:cNvPr id="0" name=""/>
        <dsp:cNvSpPr/>
      </dsp:nvSpPr>
      <dsp:spPr>
        <a:xfrm>
          <a:off x="0" y="2124"/>
          <a:ext cx="108045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CC3C62-5C5F-47DA-870D-AB1F791DB0FE}">
      <dsp:nvSpPr>
        <dsp:cNvPr id="0" name=""/>
        <dsp:cNvSpPr/>
      </dsp:nvSpPr>
      <dsp:spPr>
        <a:xfrm>
          <a:off x="0" y="2124"/>
          <a:ext cx="10804525"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solidFill>
                <a:schemeClr val="tx1"/>
              </a:solidFill>
              <a:latin typeface="Arial" panose="020B0604020202020204" pitchFamily="34" charset="0"/>
              <a:cs typeface="Arial" panose="020B0604020202020204" pitchFamily="34" charset="0"/>
            </a:rPr>
            <a:t>The community should have the capacity and authority to undertake the Tsunami Ready </a:t>
          </a:r>
          <a:r>
            <a:rPr lang="en-US" sz="2100" kern="1200" dirty="0" err="1">
              <a:solidFill>
                <a:schemeClr val="tx1"/>
              </a:solidFill>
              <a:latin typeface="Arial" panose="020B0604020202020204" pitchFamily="34" charset="0"/>
              <a:cs typeface="Arial" panose="020B0604020202020204" pitchFamily="34" charset="0"/>
            </a:rPr>
            <a:t>programme</a:t>
          </a:r>
          <a:r>
            <a:rPr lang="en-US" sz="2100" kern="1200" dirty="0">
              <a:solidFill>
                <a:schemeClr val="tx1"/>
              </a:solidFill>
              <a:latin typeface="Arial" panose="020B0604020202020204" pitchFamily="34" charset="0"/>
              <a:cs typeface="Arial" panose="020B0604020202020204" pitchFamily="34" charset="0"/>
            </a:rPr>
            <a:t>.  It should not be too big or too small.</a:t>
          </a:r>
        </a:p>
      </dsp:txBody>
      <dsp:txXfrm>
        <a:off x="0" y="2124"/>
        <a:ext cx="10804525" cy="724514"/>
      </dsp:txXfrm>
    </dsp:sp>
    <dsp:sp modelId="{A950A665-3E88-42D2-8A37-8273AA32FE1E}">
      <dsp:nvSpPr>
        <dsp:cNvPr id="0" name=""/>
        <dsp:cNvSpPr/>
      </dsp:nvSpPr>
      <dsp:spPr>
        <a:xfrm>
          <a:off x="0" y="726639"/>
          <a:ext cx="108045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DB85F6-9955-4533-9A2C-1D41E3E549C9}">
      <dsp:nvSpPr>
        <dsp:cNvPr id="0" name=""/>
        <dsp:cNvSpPr/>
      </dsp:nvSpPr>
      <dsp:spPr>
        <a:xfrm>
          <a:off x="0" y="726639"/>
          <a:ext cx="10804525"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solidFill>
                <a:schemeClr val="tx1"/>
              </a:solidFill>
              <a:latin typeface="Arial" panose="020B0604020202020204" pitchFamily="34" charset="0"/>
              <a:cs typeface="Arial" panose="020B0604020202020204" pitchFamily="34" charset="0"/>
            </a:rPr>
            <a:t>Voluntary – the community should demonstrate its interest and commitment to complete the </a:t>
          </a:r>
          <a:r>
            <a:rPr lang="en-US" sz="2100" kern="1200" dirty="0" err="1">
              <a:solidFill>
                <a:schemeClr val="tx1"/>
              </a:solidFill>
              <a:latin typeface="Arial" panose="020B0604020202020204" pitchFamily="34" charset="0"/>
              <a:cs typeface="Arial" panose="020B0604020202020204" pitchFamily="34" charset="0"/>
            </a:rPr>
            <a:t>programme</a:t>
          </a:r>
          <a:endParaRPr lang="en-US" sz="2100" kern="1200" dirty="0">
            <a:solidFill>
              <a:schemeClr val="tx1"/>
            </a:solidFill>
            <a:latin typeface="Arial" panose="020B0604020202020204" pitchFamily="34" charset="0"/>
            <a:cs typeface="Arial" panose="020B0604020202020204" pitchFamily="34" charset="0"/>
          </a:endParaRPr>
        </a:p>
      </dsp:txBody>
      <dsp:txXfrm>
        <a:off x="0" y="726639"/>
        <a:ext cx="10804525" cy="724514"/>
      </dsp:txXfrm>
    </dsp:sp>
    <dsp:sp modelId="{0949976B-2910-4110-9F6D-F060A9BFC02C}">
      <dsp:nvSpPr>
        <dsp:cNvPr id="0" name=""/>
        <dsp:cNvSpPr/>
      </dsp:nvSpPr>
      <dsp:spPr>
        <a:xfrm>
          <a:off x="0" y="1451153"/>
          <a:ext cx="108045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BD1EB9-10E8-4DEB-9AD8-840F7AB547BC}">
      <dsp:nvSpPr>
        <dsp:cNvPr id="0" name=""/>
        <dsp:cNvSpPr/>
      </dsp:nvSpPr>
      <dsp:spPr>
        <a:xfrm>
          <a:off x="0" y="1451153"/>
          <a:ext cx="10804525"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solidFill>
                <a:schemeClr val="tx1"/>
              </a:solidFill>
              <a:latin typeface="Arial" panose="020B0604020202020204" pitchFamily="34" charset="0"/>
              <a:cs typeface="Arial" panose="020B0604020202020204" pitchFamily="34" charset="0"/>
            </a:rPr>
            <a:t>The community should have the ability to receive and disseminate warnings according to national Standard Operating Procedures</a:t>
          </a:r>
        </a:p>
      </dsp:txBody>
      <dsp:txXfrm>
        <a:off x="0" y="1451153"/>
        <a:ext cx="10804525" cy="724514"/>
      </dsp:txXfrm>
    </dsp:sp>
    <dsp:sp modelId="{EA184ED4-F8F8-4D85-A3C2-1AD4F7D9DBA3}">
      <dsp:nvSpPr>
        <dsp:cNvPr id="0" name=""/>
        <dsp:cNvSpPr/>
      </dsp:nvSpPr>
      <dsp:spPr>
        <a:xfrm>
          <a:off x="0" y="2175668"/>
          <a:ext cx="108045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AC73A6-02AB-42AC-9CB2-9DB18C8E5139}">
      <dsp:nvSpPr>
        <dsp:cNvPr id="0" name=""/>
        <dsp:cNvSpPr/>
      </dsp:nvSpPr>
      <dsp:spPr>
        <a:xfrm>
          <a:off x="0" y="2175668"/>
          <a:ext cx="10804525"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solidFill>
                <a:schemeClr val="tx1"/>
              </a:solidFill>
              <a:latin typeface="Arial" panose="020B0604020202020204" pitchFamily="34" charset="0"/>
              <a:cs typeface="Arial" panose="020B0604020202020204" pitchFamily="34" charset="0"/>
            </a:rPr>
            <a:t>The community should have or commit to establishing an Emergency Response Centre or equivalent place to deal with emergencies</a:t>
          </a:r>
        </a:p>
      </dsp:txBody>
      <dsp:txXfrm>
        <a:off x="0" y="2175668"/>
        <a:ext cx="10804525" cy="724514"/>
      </dsp:txXfrm>
    </dsp:sp>
    <dsp:sp modelId="{23316B77-7EED-4916-B0F4-E0AD2234967E}">
      <dsp:nvSpPr>
        <dsp:cNvPr id="0" name=""/>
        <dsp:cNvSpPr/>
      </dsp:nvSpPr>
      <dsp:spPr>
        <a:xfrm>
          <a:off x="0" y="2900183"/>
          <a:ext cx="108045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A3F205-73E0-465F-9CED-0DE47A1B7399}">
      <dsp:nvSpPr>
        <dsp:cNvPr id="0" name=""/>
        <dsp:cNvSpPr/>
      </dsp:nvSpPr>
      <dsp:spPr>
        <a:xfrm>
          <a:off x="0" y="2900183"/>
          <a:ext cx="10804525"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solidFill>
                <a:schemeClr val="tx1"/>
              </a:solidFill>
              <a:latin typeface="Arial" panose="020B0604020202020204" pitchFamily="34" charset="0"/>
              <a:cs typeface="Arial" panose="020B0604020202020204" pitchFamily="34" charset="0"/>
            </a:rPr>
            <a:t>The community should ensure that it has the requisite government authority to apply for recognition</a:t>
          </a:r>
        </a:p>
      </dsp:txBody>
      <dsp:txXfrm>
        <a:off x="0" y="2900183"/>
        <a:ext cx="10804525" cy="724514"/>
      </dsp:txXfrm>
    </dsp:sp>
    <dsp:sp modelId="{D4ABF320-80D6-417C-8747-25A1477A246F}">
      <dsp:nvSpPr>
        <dsp:cNvPr id="0" name=""/>
        <dsp:cNvSpPr/>
      </dsp:nvSpPr>
      <dsp:spPr>
        <a:xfrm>
          <a:off x="0" y="3624697"/>
          <a:ext cx="108045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FEE6E7-1077-4B95-ABB1-DDE51CC84357}">
      <dsp:nvSpPr>
        <dsp:cNvPr id="0" name=""/>
        <dsp:cNvSpPr/>
      </dsp:nvSpPr>
      <dsp:spPr>
        <a:xfrm>
          <a:off x="0" y="3624697"/>
          <a:ext cx="10804525"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solidFill>
                <a:schemeClr val="tx1"/>
              </a:solidFill>
              <a:latin typeface="Arial" panose="020B0604020202020204" pitchFamily="34" charset="0"/>
              <a:cs typeface="Arial" panose="020B0604020202020204" pitchFamily="34" charset="0"/>
            </a:rPr>
            <a:t>The community should have a “champion” prepared to advocate the programme, address problems and challenges as they arise and keep the process moving forward</a:t>
          </a:r>
        </a:p>
      </dsp:txBody>
      <dsp:txXfrm>
        <a:off x="0" y="3624697"/>
        <a:ext cx="10804525" cy="72451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44D37D-97F2-475C-A1E2-537E803ECE88}" type="datetimeFigureOut">
              <a:rPr lang="en-US" smtClean="0"/>
              <a:t>2/21/2025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CE3AA-5C90-4B1E-BB30-5DBE87DD2812}" type="slidenum">
              <a:rPr lang="en-US" smtClean="0"/>
              <a:t>‹#›</a:t>
            </a:fld>
            <a:endParaRPr lang="en-US" dirty="0"/>
          </a:p>
        </p:txBody>
      </p:sp>
    </p:spTree>
    <p:extLst>
      <p:ext uri="{BB962C8B-B14F-4D97-AF65-F5344CB8AC3E}">
        <p14:creationId xmlns:p14="http://schemas.microsoft.com/office/powerpoint/2010/main" val="38789009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FF0453-48F6-41C1-944E-EB020FF094E5}" type="datetimeFigureOut">
              <a:rPr lang="fr-FR" smtClean="0"/>
              <a:t>21/02/2025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DE205E-CD73-4305-88CF-892B440D76AC}" type="slidenum">
              <a:rPr lang="fr-FR" smtClean="0"/>
              <a:t>‹#›</a:t>
            </a:fld>
            <a:endParaRPr lang="fr-FR" dirty="0"/>
          </a:p>
        </p:txBody>
      </p:sp>
    </p:spTree>
    <p:extLst>
      <p:ext uri="{BB962C8B-B14F-4D97-AF65-F5344CB8AC3E}">
        <p14:creationId xmlns:p14="http://schemas.microsoft.com/office/powerpoint/2010/main" val="24017407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EDE205E-CD73-4305-88CF-892B440D76AC}" type="slidenum">
              <a:rPr lang="fr-FR" smtClean="0"/>
              <a:t>1</a:t>
            </a:fld>
            <a:endParaRPr lang="fr-FR" dirty="0"/>
          </a:p>
        </p:txBody>
      </p:sp>
    </p:spTree>
    <p:extLst>
      <p:ext uri="{BB962C8B-B14F-4D97-AF65-F5344CB8AC3E}">
        <p14:creationId xmlns:p14="http://schemas.microsoft.com/office/powerpoint/2010/main" val="1861220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Point 3 from risk assessment guidelines</a:t>
            </a:r>
          </a:p>
        </p:txBody>
      </p:sp>
      <p:sp>
        <p:nvSpPr>
          <p:cNvPr id="4" name="Slide Number Placeholder 3"/>
          <p:cNvSpPr>
            <a:spLocks noGrp="1"/>
          </p:cNvSpPr>
          <p:nvPr>
            <p:ph type="sldNum" sz="quarter" idx="5"/>
          </p:nvPr>
        </p:nvSpPr>
        <p:spPr/>
        <p:txBody>
          <a:bodyPr/>
          <a:lstStyle/>
          <a:p>
            <a:fld id="{1DD4D7F6-B37A-42DD-B8E5-9A1F34A72DDE}" type="slidenum">
              <a:rPr lang="en-US" smtClean="0"/>
              <a:t>2</a:t>
            </a:fld>
            <a:endParaRPr lang="en-US"/>
          </a:p>
        </p:txBody>
      </p:sp>
    </p:spTree>
    <p:extLst>
      <p:ext uri="{BB962C8B-B14F-4D97-AF65-F5344CB8AC3E}">
        <p14:creationId xmlns:p14="http://schemas.microsoft.com/office/powerpoint/2010/main" val="1545452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Lingkup</a:t>
            </a:r>
            <a:r>
              <a:rPr lang="en-US" dirty="0"/>
              <a:t>: </a:t>
            </a:r>
            <a:r>
              <a:rPr lang="en-US" dirty="0" err="1"/>
              <a:t>Ekosistem</a:t>
            </a:r>
            <a:r>
              <a:rPr lang="en-US" dirty="0"/>
              <a:t> </a:t>
            </a:r>
            <a:r>
              <a:rPr lang="en-US" dirty="0" err="1"/>
              <a:t>dari</a:t>
            </a:r>
            <a:r>
              <a:rPr lang="en-US" dirty="0"/>
              <a:t> </a:t>
            </a:r>
            <a:r>
              <a:rPr lang="en-US" dirty="0" err="1"/>
              <a:t>semua</a:t>
            </a:r>
            <a:r>
              <a:rPr lang="en-US" dirty="0"/>
              <a:t> </a:t>
            </a:r>
            <a:r>
              <a:rPr lang="en-US" dirty="0" err="1"/>
              <a:t>komponen</a:t>
            </a:r>
            <a:r>
              <a:rPr lang="en-US" dirty="0"/>
              <a:t> yang </a:t>
            </a:r>
            <a:r>
              <a:rPr lang="en-US" dirty="0" err="1"/>
              <a:t>tinggal</a:t>
            </a:r>
            <a:r>
              <a:rPr lang="en-US" dirty="0"/>
              <a:t> </a:t>
            </a:r>
            <a:r>
              <a:rPr lang="en-US" dirty="0" err="1"/>
              <a:t>diwilayah</a:t>
            </a:r>
            <a:r>
              <a:rPr lang="en-US" dirty="0"/>
              <a:t> </a:t>
            </a:r>
            <a:r>
              <a:rPr lang="en-US" dirty="0" err="1"/>
              <a:t>tersebut</a:t>
            </a:r>
            <a:r>
              <a:rPr lang="en-US" dirty="0"/>
              <a:t>. </a:t>
            </a:r>
            <a:r>
              <a:rPr lang="en-US" dirty="0" err="1"/>
              <a:t>Manusia</a:t>
            </a:r>
            <a:r>
              <a:rPr lang="en-US" dirty="0"/>
              <a:t>, Usaha, </a:t>
            </a:r>
            <a:r>
              <a:rPr lang="en-US" dirty="0" err="1"/>
              <a:t>Industri</a:t>
            </a:r>
            <a:r>
              <a:rPr lang="en-US" dirty="0"/>
              <a:t>, </a:t>
            </a:r>
            <a:r>
              <a:rPr lang="en-US" dirty="0" err="1"/>
              <a:t>Fasilitas</a:t>
            </a:r>
            <a:r>
              <a:rPr lang="en-US" dirty="0"/>
              <a:t>, </a:t>
            </a:r>
            <a:r>
              <a:rPr lang="en-US" dirty="0" err="1"/>
              <a:t>Kegiatan</a:t>
            </a:r>
            <a:r>
              <a:rPr lang="en-US" dirty="0"/>
              <a:t> yang </a:t>
            </a:r>
            <a:r>
              <a:rPr lang="en-US" dirty="0" err="1"/>
              <a:t>berada</a:t>
            </a:r>
            <a:r>
              <a:rPr lang="en-US" dirty="0"/>
              <a:t> di </a:t>
            </a:r>
            <a:r>
              <a:rPr lang="en-US" dirty="0" err="1"/>
              <a:t>wilayah</a:t>
            </a:r>
            <a:r>
              <a:rPr lang="en-US" dirty="0"/>
              <a:t> </a:t>
            </a:r>
            <a:r>
              <a:rPr lang="en-US" dirty="0" err="1"/>
              <a:t>tersebut</a:t>
            </a:r>
            <a:r>
              <a:rPr lang="en-US" dirty="0"/>
              <a:t>.</a:t>
            </a:r>
          </a:p>
          <a:p>
            <a:r>
              <a:rPr lang="en-US" dirty="0" err="1"/>
              <a:t>Sekolah</a:t>
            </a:r>
            <a:r>
              <a:rPr lang="en-US" dirty="0"/>
              <a:t>, Hotel, Rumah </a:t>
            </a:r>
            <a:r>
              <a:rPr lang="en-US" dirty="0" err="1"/>
              <a:t>Sakit</a:t>
            </a:r>
            <a:r>
              <a:rPr lang="en-US" dirty="0"/>
              <a:t>, </a:t>
            </a:r>
            <a:r>
              <a:rPr lang="en-US" dirty="0" err="1"/>
              <a:t>Fasilitas</a:t>
            </a:r>
            <a:r>
              <a:rPr lang="en-US" dirty="0"/>
              <a:t> </a:t>
            </a:r>
            <a:r>
              <a:rPr lang="en-US" dirty="0" err="1"/>
              <a:t>kritis</a:t>
            </a:r>
            <a:r>
              <a:rPr lang="en-US" dirty="0"/>
              <a:t>, </a:t>
            </a:r>
            <a:r>
              <a:rPr lang="en-US" dirty="0" err="1"/>
              <a:t>Perkantoran</a:t>
            </a:r>
            <a:r>
              <a:rPr lang="en-US" dirty="0"/>
              <a:t>, </a:t>
            </a:r>
            <a:r>
              <a:rPr lang="en-US" dirty="0" err="1"/>
              <a:t>Pedagang</a:t>
            </a:r>
            <a:r>
              <a:rPr lang="en-US" dirty="0"/>
              <a:t> kaki lima, </a:t>
            </a:r>
            <a:r>
              <a:rPr lang="en-US" dirty="0" err="1"/>
              <a:t>Pengunjung</a:t>
            </a:r>
            <a:r>
              <a:rPr lang="en-US" dirty="0"/>
              <a:t> (</a:t>
            </a:r>
            <a:r>
              <a:rPr lang="en-US" dirty="0" err="1"/>
              <a:t>turis</a:t>
            </a:r>
            <a:r>
              <a:rPr lang="en-US" dirty="0"/>
              <a:t>) </a:t>
            </a:r>
            <a:r>
              <a:rPr lang="en-US" dirty="0" err="1"/>
              <a:t>dsbg</a:t>
            </a:r>
            <a:r>
              <a:rPr lang="en-US" dirty="0"/>
              <a:t>.</a:t>
            </a:r>
          </a:p>
          <a:p>
            <a:endParaRPr lang="en-US" dirty="0"/>
          </a:p>
          <a:p>
            <a:r>
              <a:rPr lang="en-US" dirty="0"/>
              <a:t>Batas </a:t>
            </a:r>
            <a:r>
              <a:rPr lang="en-US" dirty="0" err="1"/>
              <a:t>wilayah</a:t>
            </a:r>
            <a:r>
              <a:rPr lang="en-US" dirty="0"/>
              <a:t>: Batas </a:t>
            </a:r>
            <a:r>
              <a:rPr lang="en-US" dirty="0" err="1"/>
              <a:t>administrati</a:t>
            </a:r>
            <a:r>
              <a:rPr lang="en-US" dirty="0"/>
              <a:t> </a:t>
            </a:r>
            <a:r>
              <a:rPr lang="en-US" dirty="0" err="1"/>
              <a:t>atau</a:t>
            </a:r>
            <a:r>
              <a:rPr lang="en-US" dirty="0"/>
              <a:t> </a:t>
            </a:r>
            <a:r>
              <a:rPr lang="en-US" dirty="0" err="1"/>
              <a:t>batas</a:t>
            </a:r>
            <a:r>
              <a:rPr lang="en-US" dirty="0"/>
              <a:t> </a:t>
            </a:r>
            <a:r>
              <a:rPr lang="en-US" dirty="0" err="1"/>
              <a:t>alami</a:t>
            </a:r>
            <a:r>
              <a:rPr lang="en-US" dirty="0"/>
              <a:t>.</a:t>
            </a:r>
          </a:p>
          <a:p>
            <a:endParaRPr lang="en-US" dirty="0"/>
          </a:p>
          <a:p>
            <a:r>
              <a:rPr lang="en-US" dirty="0" err="1"/>
              <a:t>Perhatikan</a:t>
            </a:r>
            <a:r>
              <a:rPr lang="en-US" dirty="0"/>
              <a:t> </a:t>
            </a:r>
            <a:r>
              <a:rPr lang="en-US" dirty="0" err="1"/>
              <a:t>karakteristik</a:t>
            </a:r>
            <a:r>
              <a:rPr lang="en-US" dirty="0"/>
              <a:t>: </a:t>
            </a:r>
            <a:r>
              <a:rPr lang="en-US" dirty="0" err="1"/>
              <a:t>Perkotaan</a:t>
            </a:r>
            <a:r>
              <a:rPr lang="en-US" dirty="0"/>
              <a:t> </a:t>
            </a:r>
            <a:r>
              <a:rPr lang="en-US" dirty="0" err="1"/>
              <a:t>atau</a:t>
            </a:r>
            <a:r>
              <a:rPr lang="en-US" dirty="0"/>
              <a:t> </a:t>
            </a:r>
            <a:r>
              <a:rPr lang="en-US" dirty="0" err="1"/>
              <a:t>Pedesaan</a:t>
            </a:r>
            <a:r>
              <a:rPr lang="en-US" dirty="0"/>
              <a:t>. </a:t>
            </a:r>
          </a:p>
          <a:p>
            <a:r>
              <a:rPr lang="en-US" dirty="0" err="1"/>
              <a:t>Kepadatan</a:t>
            </a:r>
            <a:r>
              <a:rPr lang="en-US" dirty="0"/>
              <a:t> </a:t>
            </a:r>
            <a:r>
              <a:rPr lang="en-US" dirty="0" err="1"/>
              <a:t>penduduk</a:t>
            </a:r>
            <a:endParaRPr lang="en-US" dirty="0"/>
          </a:p>
          <a:p>
            <a:r>
              <a:rPr lang="en-US" dirty="0" err="1"/>
              <a:t>Kegiatan</a:t>
            </a:r>
            <a:r>
              <a:rPr lang="en-US" dirty="0"/>
              <a:t>, industry, </a:t>
            </a:r>
            <a:r>
              <a:rPr lang="en-US" dirty="0" err="1"/>
              <a:t>agrikultur</a:t>
            </a:r>
            <a:r>
              <a:rPr lang="en-US" dirty="0"/>
              <a:t>, </a:t>
            </a:r>
            <a:r>
              <a:rPr lang="en-US" dirty="0" err="1"/>
              <a:t>dsbg</a:t>
            </a:r>
            <a:r>
              <a:rPr lang="en-US" dirty="0"/>
              <a:t>.</a:t>
            </a:r>
          </a:p>
        </p:txBody>
      </p:sp>
      <p:sp>
        <p:nvSpPr>
          <p:cNvPr id="4" name="Slide Number Placeholder 3"/>
          <p:cNvSpPr>
            <a:spLocks noGrp="1"/>
          </p:cNvSpPr>
          <p:nvPr>
            <p:ph type="sldNum" sz="quarter" idx="5"/>
          </p:nvPr>
        </p:nvSpPr>
        <p:spPr/>
        <p:txBody>
          <a:bodyPr/>
          <a:lstStyle/>
          <a:p>
            <a:fld id="{25A2B5DF-C0B7-4CF4-922D-C2E17AD86AF7}" type="slidenum">
              <a:rPr lang="en-US" smtClean="0"/>
              <a:pPr/>
              <a:t>3</a:t>
            </a:fld>
            <a:endParaRPr lang="en-US"/>
          </a:p>
        </p:txBody>
      </p:sp>
    </p:spTree>
    <p:extLst>
      <p:ext uri="{BB962C8B-B14F-4D97-AF65-F5344CB8AC3E}">
        <p14:creationId xmlns:p14="http://schemas.microsoft.com/office/powerpoint/2010/main" val="4171697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Lingkup</a:t>
            </a:r>
            <a:r>
              <a:rPr lang="en-US" dirty="0"/>
              <a:t>: </a:t>
            </a:r>
            <a:r>
              <a:rPr lang="en-US" dirty="0" err="1"/>
              <a:t>Ekosistem</a:t>
            </a:r>
            <a:r>
              <a:rPr lang="en-US" dirty="0"/>
              <a:t> </a:t>
            </a:r>
            <a:r>
              <a:rPr lang="en-US" dirty="0" err="1"/>
              <a:t>dari</a:t>
            </a:r>
            <a:r>
              <a:rPr lang="en-US" dirty="0"/>
              <a:t> </a:t>
            </a:r>
            <a:r>
              <a:rPr lang="en-US" dirty="0" err="1"/>
              <a:t>semua</a:t>
            </a:r>
            <a:r>
              <a:rPr lang="en-US" dirty="0"/>
              <a:t> </a:t>
            </a:r>
            <a:r>
              <a:rPr lang="en-US" dirty="0" err="1"/>
              <a:t>komponen</a:t>
            </a:r>
            <a:r>
              <a:rPr lang="en-US" dirty="0"/>
              <a:t> yang </a:t>
            </a:r>
            <a:r>
              <a:rPr lang="en-US" dirty="0" err="1"/>
              <a:t>tinggal</a:t>
            </a:r>
            <a:r>
              <a:rPr lang="en-US" dirty="0"/>
              <a:t> </a:t>
            </a:r>
            <a:r>
              <a:rPr lang="en-US" dirty="0" err="1"/>
              <a:t>diwilayah</a:t>
            </a:r>
            <a:r>
              <a:rPr lang="en-US" dirty="0"/>
              <a:t> </a:t>
            </a:r>
            <a:r>
              <a:rPr lang="en-US" dirty="0" err="1"/>
              <a:t>tersebut</a:t>
            </a:r>
            <a:r>
              <a:rPr lang="en-US" dirty="0"/>
              <a:t>. </a:t>
            </a:r>
            <a:r>
              <a:rPr lang="en-US" dirty="0" err="1"/>
              <a:t>Manusia</a:t>
            </a:r>
            <a:r>
              <a:rPr lang="en-US" dirty="0"/>
              <a:t>, Usaha, </a:t>
            </a:r>
            <a:r>
              <a:rPr lang="en-US" dirty="0" err="1"/>
              <a:t>Industri</a:t>
            </a:r>
            <a:r>
              <a:rPr lang="en-US" dirty="0"/>
              <a:t>, </a:t>
            </a:r>
            <a:r>
              <a:rPr lang="en-US" dirty="0" err="1"/>
              <a:t>Fasilitas</a:t>
            </a:r>
            <a:r>
              <a:rPr lang="en-US" dirty="0"/>
              <a:t>, </a:t>
            </a:r>
            <a:r>
              <a:rPr lang="en-US" dirty="0" err="1"/>
              <a:t>Kegiatan</a:t>
            </a:r>
            <a:r>
              <a:rPr lang="en-US" dirty="0"/>
              <a:t> yang </a:t>
            </a:r>
            <a:r>
              <a:rPr lang="en-US" dirty="0" err="1"/>
              <a:t>berada</a:t>
            </a:r>
            <a:r>
              <a:rPr lang="en-US" dirty="0"/>
              <a:t> di </a:t>
            </a:r>
            <a:r>
              <a:rPr lang="en-US" dirty="0" err="1"/>
              <a:t>wilayah</a:t>
            </a:r>
            <a:r>
              <a:rPr lang="en-US" dirty="0"/>
              <a:t> </a:t>
            </a:r>
            <a:r>
              <a:rPr lang="en-US" dirty="0" err="1"/>
              <a:t>tersebut</a:t>
            </a:r>
            <a:r>
              <a:rPr lang="en-US" dirty="0"/>
              <a:t>.</a:t>
            </a:r>
          </a:p>
          <a:p>
            <a:r>
              <a:rPr lang="en-US" dirty="0" err="1"/>
              <a:t>Sekolah</a:t>
            </a:r>
            <a:r>
              <a:rPr lang="en-US" dirty="0"/>
              <a:t>, Hotel, Rumah </a:t>
            </a:r>
            <a:r>
              <a:rPr lang="en-US" dirty="0" err="1"/>
              <a:t>Sakit</a:t>
            </a:r>
            <a:r>
              <a:rPr lang="en-US" dirty="0"/>
              <a:t>, </a:t>
            </a:r>
            <a:r>
              <a:rPr lang="en-US" dirty="0" err="1"/>
              <a:t>Fasilitas</a:t>
            </a:r>
            <a:r>
              <a:rPr lang="en-US" dirty="0"/>
              <a:t> </a:t>
            </a:r>
            <a:r>
              <a:rPr lang="en-US" dirty="0" err="1"/>
              <a:t>kritis</a:t>
            </a:r>
            <a:r>
              <a:rPr lang="en-US" dirty="0"/>
              <a:t>, </a:t>
            </a:r>
            <a:r>
              <a:rPr lang="en-US" dirty="0" err="1"/>
              <a:t>Perkantoran</a:t>
            </a:r>
            <a:r>
              <a:rPr lang="en-US" dirty="0"/>
              <a:t>, </a:t>
            </a:r>
            <a:r>
              <a:rPr lang="en-US" dirty="0" err="1"/>
              <a:t>Pedagang</a:t>
            </a:r>
            <a:r>
              <a:rPr lang="en-US" dirty="0"/>
              <a:t> kaki lima, </a:t>
            </a:r>
            <a:r>
              <a:rPr lang="en-US" dirty="0" err="1"/>
              <a:t>Pengunjung</a:t>
            </a:r>
            <a:r>
              <a:rPr lang="en-US" dirty="0"/>
              <a:t> (</a:t>
            </a:r>
            <a:r>
              <a:rPr lang="en-US" dirty="0" err="1"/>
              <a:t>turis</a:t>
            </a:r>
            <a:r>
              <a:rPr lang="en-US" dirty="0"/>
              <a:t>) </a:t>
            </a:r>
            <a:r>
              <a:rPr lang="en-US" dirty="0" err="1"/>
              <a:t>dsbg</a:t>
            </a:r>
            <a:r>
              <a:rPr lang="en-US" dirty="0"/>
              <a:t>.</a:t>
            </a:r>
          </a:p>
        </p:txBody>
      </p:sp>
      <p:sp>
        <p:nvSpPr>
          <p:cNvPr id="4" name="Slide Number Placeholder 3"/>
          <p:cNvSpPr>
            <a:spLocks noGrp="1"/>
          </p:cNvSpPr>
          <p:nvPr>
            <p:ph type="sldNum" sz="quarter" idx="5"/>
          </p:nvPr>
        </p:nvSpPr>
        <p:spPr/>
        <p:txBody>
          <a:bodyPr/>
          <a:lstStyle/>
          <a:p>
            <a:fld id="{25A2B5DF-C0B7-4CF4-922D-C2E17AD86AF7}" type="slidenum">
              <a:rPr lang="en-US" smtClean="0"/>
              <a:pPr/>
              <a:t>4</a:t>
            </a:fld>
            <a:endParaRPr lang="en-US"/>
          </a:p>
        </p:txBody>
      </p:sp>
    </p:spTree>
    <p:extLst>
      <p:ext uri="{BB962C8B-B14F-4D97-AF65-F5344CB8AC3E}">
        <p14:creationId xmlns:p14="http://schemas.microsoft.com/office/powerpoint/2010/main" val="2955729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DE205E-CD73-4305-88CF-892B440D76AC}" type="slidenum">
              <a:rPr lang="fr-FR" smtClean="0"/>
              <a:t>7</a:t>
            </a:fld>
            <a:endParaRPr lang="fr-FR"/>
          </a:p>
        </p:txBody>
      </p:sp>
    </p:spTree>
    <p:extLst>
      <p:ext uri="{BB962C8B-B14F-4D97-AF65-F5344CB8AC3E}">
        <p14:creationId xmlns:p14="http://schemas.microsoft.com/office/powerpoint/2010/main" val="1179269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2046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sp>
        <p:nvSpPr>
          <p:cNvPr id="36" name="Rectangle 35"/>
          <p:cNvSpPr/>
          <p:nvPr userDrawn="1"/>
        </p:nvSpPr>
        <p:spPr>
          <a:xfrm>
            <a:off x="-18483" y="0"/>
            <a:ext cx="4112576" cy="6858000"/>
          </a:xfrm>
          <a:prstGeom prst="rect">
            <a:avLst/>
          </a:prstGeom>
          <a:gradFill>
            <a:gsLst>
              <a:gs pos="0">
                <a:srgbClr val="004983"/>
              </a:gs>
              <a:gs pos="100000">
                <a:srgbClr val="0077D4"/>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baseline="-25000" dirty="0">
              <a:ln>
                <a:solidFill>
                  <a:srgbClr val="363636"/>
                </a:solidFill>
              </a:ln>
              <a:solidFill>
                <a:schemeClr val="tx1"/>
              </a:solidFill>
            </a:endParaRPr>
          </a:p>
        </p:txBody>
      </p:sp>
      <p:sp>
        <p:nvSpPr>
          <p:cNvPr id="342" name="Text Placeholder 13"/>
          <p:cNvSpPr>
            <a:spLocks noGrp="1"/>
          </p:cNvSpPr>
          <p:nvPr>
            <p:ph type="body" sz="quarter" idx="29" hasCustomPrompt="1"/>
          </p:nvPr>
        </p:nvSpPr>
        <p:spPr>
          <a:xfrm>
            <a:off x="3296193" y="1904387"/>
            <a:ext cx="785224" cy="312738"/>
          </a:xfrm>
          <a:prstGeom prst="rect">
            <a:avLst/>
          </a:prstGeom>
          <a:effectLst/>
        </p:spPr>
        <p:txBody>
          <a:bodyPr/>
          <a:lstStyle>
            <a:lvl1pPr marL="0" indent="0">
              <a:buNone/>
              <a:defRPr sz="1500" b="1" baseline="0">
                <a:solidFill>
                  <a:srgbClr val="EEF3FA"/>
                </a:solidFill>
              </a:defRPr>
            </a:lvl1pPr>
          </a:lstStyle>
          <a:p>
            <a:pPr lvl="0"/>
            <a:r>
              <a:rPr lang="fr-FR"/>
              <a:t>2</a:t>
            </a:r>
          </a:p>
        </p:txBody>
      </p:sp>
      <p:sp>
        <p:nvSpPr>
          <p:cNvPr id="343" name="Text Placeholder 13"/>
          <p:cNvSpPr>
            <a:spLocks noGrp="1"/>
          </p:cNvSpPr>
          <p:nvPr>
            <p:ph type="body" sz="quarter" idx="30" hasCustomPrompt="1"/>
          </p:nvPr>
        </p:nvSpPr>
        <p:spPr>
          <a:xfrm>
            <a:off x="4278813" y="1904387"/>
            <a:ext cx="5061995" cy="312738"/>
          </a:xfrm>
          <a:prstGeom prst="rect">
            <a:avLst/>
          </a:prstGeom>
          <a:effectLst/>
        </p:spPr>
        <p:txBody>
          <a:bodyPr/>
          <a:lstStyle>
            <a:lvl1pPr marL="0" indent="0">
              <a:buNone/>
              <a:defRPr sz="1500" b="0" baseline="0">
                <a:solidFill>
                  <a:srgbClr val="363636"/>
                </a:solidFill>
              </a:defRPr>
            </a:lvl1pPr>
          </a:lstStyle>
          <a:p>
            <a:pPr lvl="0"/>
            <a:r>
              <a:rPr lang="fr-FR" err="1"/>
              <a:t>Chapter</a:t>
            </a:r>
            <a:r>
              <a:rPr lang="fr-FR"/>
              <a:t> 2</a:t>
            </a:r>
          </a:p>
        </p:txBody>
      </p:sp>
      <p:sp>
        <p:nvSpPr>
          <p:cNvPr id="344" name="Text Placeholder 13"/>
          <p:cNvSpPr>
            <a:spLocks noGrp="1"/>
          </p:cNvSpPr>
          <p:nvPr>
            <p:ph type="body" sz="quarter" idx="31" hasCustomPrompt="1"/>
          </p:nvPr>
        </p:nvSpPr>
        <p:spPr>
          <a:xfrm>
            <a:off x="9340809" y="1901409"/>
            <a:ext cx="674048" cy="312738"/>
          </a:xfrm>
          <a:prstGeom prst="rect">
            <a:avLst/>
          </a:prstGeom>
          <a:effectLst/>
        </p:spPr>
        <p:txBody>
          <a:bodyPr/>
          <a:lstStyle>
            <a:lvl1pPr marL="0" indent="0">
              <a:buNone/>
              <a:defRPr sz="1350" b="0" baseline="0">
                <a:solidFill>
                  <a:srgbClr val="024A84"/>
                </a:solidFill>
              </a:defRPr>
            </a:lvl1pPr>
          </a:lstStyle>
          <a:p>
            <a:pPr lvl="0"/>
            <a:r>
              <a:rPr lang="fr-FR" err="1"/>
              <a:t>p.X</a:t>
            </a:r>
            <a:endParaRPr lang="fr-FR"/>
          </a:p>
        </p:txBody>
      </p:sp>
      <p:sp>
        <p:nvSpPr>
          <p:cNvPr id="347" name="Text Placeholder 13"/>
          <p:cNvSpPr>
            <a:spLocks noGrp="1"/>
          </p:cNvSpPr>
          <p:nvPr>
            <p:ph type="body" sz="quarter" idx="32" hasCustomPrompt="1"/>
          </p:nvPr>
        </p:nvSpPr>
        <p:spPr>
          <a:xfrm>
            <a:off x="3290389" y="2479562"/>
            <a:ext cx="785224" cy="312738"/>
          </a:xfrm>
          <a:prstGeom prst="rect">
            <a:avLst/>
          </a:prstGeom>
          <a:effectLst/>
        </p:spPr>
        <p:txBody>
          <a:bodyPr/>
          <a:lstStyle>
            <a:lvl1pPr marL="0" indent="0">
              <a:buNone/>
              <a:defRPr sz="1500" b="1" baseline="0">
                <a:solidFill>
                  <a:srgbClr val="EEF3FA"/>
                </a:solidFill>
              </a:defRPr>
            </a:lvl1pPr>
          </a:lstStyle>
          <a:p>
            <a:pPr lvl="0"/>
            <a:r>
              <a:rPr lang="fr-FR"/>
              <a:t>3</a:t>
            </a:r>
          </a:p>
        </p:txBody>
      </p:sp>
      <p:sp>
        <p:nvSpPr>
          <p:cNvPr id="348" name="Text Placeholder 13"/>
          <p:cNvSpPr>
            <a:spLocks noGrp="1"/>
          </p:cNvSpPr>
          <p:nvPr>
            <p:ph type="body" sz="quarter" idx="33" hasCustomPrompt="1"/>
          </p:nvPr>
        </p:nvSpPr>
        <p:spPr>
          <a:xfrm>
            <a:off x="4273009" y="2479562"/>
            <a:ext cx="5061995" cy="312738"/>
          </a:xfrm>
          <a:prstGeom prst="rect">
            <a:avLst/>
          </a:prstGeom>
          <a:effectLst/>
        </p:spPr>
        <p:txBody>
          <a:bodyPr/>
          <a:lstStyle>
            <a:lvl1pPr marL="0" indent="0">
              <a:buNone/>
              <a:defRPr sz="1500" b="0" baseline="0">
                <a:solidFill>
                  <a:srgbClr val="363636"/>
                </a:solidFill>
              </a:defRPr>
            </a:lvl1pPr>
          </a:lstStyle>
          <a:p>
            <a:pPr lvl="0"/>
            <a:r>
              <a:rPr lang="fr-FR" err="1"/>
              <a:t>Chapter</a:t>
            </a:r>
            <a:r>
              <a:rPr lang="fr-FR"/>
              <a:t> 3</a:t>
            </a:r>
          </a:p>
        </p:txBody>
      </p:sp>
      <p:sp>
        <p:nvSpPr>
          <p:cNvPr id="349" name="Text Placeholder 13"/>
          <p:cNvSpPr>
            <a:spLocks noGrp="1"/>
          </p:cNvSpPr>
          <p:nvPr>
            <p:ph type="body" sz="quarter" idx="34" hasCustomPrompt="1"/>
          </p:nvPr>
        </p:nvSpPr>
        <p:spPr>
          <a:xfrm>
            <a:off x="9335005" y="2476584"/>
            <a:ext cx="674048" cy="312738"/>
          </a:xfrm>
          <a:prstGeom prst="rect">
            <a:avLst/>
          </a:prstGeom>
          <a:effectLst/>
        </p:spPr>
        <p:txBody>
          <a:bodyPr/>
          <a:lstStyle>
            <a:lvl1pPr marL="0" indent="0">
              <a:buNone/>
              <a:defRPr sz="1350" b="0" baseline="0">
                <a:solidFill>
                  <a:srgbClr val="024A84"/>
                </a:solidFill>
              </a:defRPr>
            </a:lvl1pPr>
          </a:lstStyle>
          <a:p>
            <a:pPr lvl="0"/>
            <a:r>
              <a:rPr lang="fr-FR" err="1"/>
              <a:t>p.X</a:t>
            </a:r>
            <a:endParaRPr lang="fr-FR"/>
          </a:p>
        </p:txBody>
      </p:sp>
      <p:sp>
        <p:nvSpPr>
          <p:cNvPr id="357" name="Text Placeholder 13"/>
          <p:cNvSpPr>
            <a:spLocks noGrp="1"/>
          </p:cNvSpPr>
          <p:nvPr>
            <p:ph type="body" sz="quarter" idx="35" hasCustomPrompt="1"/>
          </p:nvPr>
        </p:nvSpPr>
        <p:spPr>
          <a:xfrm>
            <a:off x="3296195" y="3051759"/>
            <a:ext cx="785224" cy="312738"/>
          </a:xfrm>
          <a:prstGeom prst="rect">
            <a:avLst/>
          </a:prstGeom>
          <a:effectLst/>
        </p:spPr>
        <p:txBody>
          <a:bodyPr/>
          <a:lstStyle>
            <a:lvl1pPr marL="0" indent="0">
              <a:buNone/>
              <a:defRPr sz="1500" b="1" baseline="0">
                <a:solidFill>
                  <a:srgbClr val="EEF3FA"/>
                </a:solidFill>
              </a:defRPr>
            </a:lvl1pPr>
          </a:lstStyle>
          <a:p>
            <a:pPr lvl="0"/>
            <a:r>
              <a:rPr lang="fr-FR"/>
              <a:t>4</a:t>
            </a:r>
          </a:p>
        </p:txBody>
      </p:sp>
      <p:sp>
        <p:nvSpPr>
          <p:cNvPr id="358" name="Text Placeholder 13"/>
          <p:cNvSpPr>
            <a:spLocks noGrp="1"/>
          </p:cNvSpPr>
          <p:nvPr>
            <p:ph type="body" sz="quarter" idx="36" hasCustomPrompt="1"/>
          </p:nvPr>
        </p:nvSpPr>
        <p:spPr>
          <a:xfrm>
            <a:off x="4278817" y="3051759"/>
            <a:ext cx="5061995" cy="312738"/>
          </a:xfrm>
          <a:prstGeom prst="rect">
            <a:avLst/>
          </a:prstGeom>
          <a:effectLst/>
        </p:spPr>
        <p:txBody>
          <a:bodyPr/>
          <a:lstStyle>
            <a:lvl1pPr marL="0" indent="0">
              <a:buNone/>
              <a:defRPr sz="1500" b="0" baseline="0">
                <a:solidFill>
                  <a:srgbClr val="363636"/>
                </a:solidFill>
              </a:defRPr>
            </a:lvl1pPr>
          </a:lstStyle>
          <a:p>
            <a:pPr lvl="0"/>
            <a:r>
              <a:rPr lang="fr-FR" err="1"/>
              <a:t>Chapter</a:t>
            </a:r>
            <a:r>
              <a:rPr lang="fr-FR"/>
              <a:t> 4</a:t>
            </a:r>
          </a:p>
        </p:txBody>
      </p:sp>
      <p:sp>
        <p:nvSpPr>
          <p:cNvPr id="359" name="Text Placeholder 13"/>
          <p:cNvSpPr>
            <a:spLocks noGrp="1"/>
          </p:cNvSpPr>
          <p:nvPr>
            <p:ph type="body" sz="quarter" idx="37" hasCustomPrompt="1"/>
          </p:nvPr>
        </p:nvSpPr>
        <p:spPr>
          <a:xfrm>
            <a:off x="9340811" y="3048781"/>
            <a:ext cx="674048" cy="312738"/>
          </a:xfrm>
          <a:prstGeom prst="rect">
            <a:avLst/>
          </a:prstGeom>
          <a:effectLst/>
        </p:spPr>
        <p:txBody>
          <a:bodyPr/>
          <a:lstStyle>
            <a:lvl1pPr marL="0" indent="0">
              <a:buNone/>
              <a:defRPr sz="1350" b="0" baseline="0">
                <a:solidFill>
                  <a:srgbClr val="024A84"/>
                </a:solidFill>
              </a:defRPr>
            </a:lvl1pPr>
          </a:lstStyle>
          <a:p>
            <a:pPr lvl="0"/>
            <a:r>
              <a:rPr lang="fr-FR" err="1"/>
              <a:t>p.X</a:t>
            </a:r>
            <a:endParaRPr lang="fr-FR"/>
          </a:p>
        </p:txBody>
      </p:sp>
      <p:sp>
        <p:nvSpPr>
          <p:cNvPr id="367" name="Text Placeholder 13"/>
          <p:cNvSpPr>
            <a:spLocks noGrp="1"/>
          </p:cNvSpPr>
          <p:nvPr>
            <p:ph type="body" sz="quarter" idx="38" hasCustomPrompt="1"/>
          </p:nvPr>
        </p:nvSpPr>
        <p:spPr>
          <a:xfrm>
            <a:off x="3290388" y="3627901"/>
            <a:ext cx="785224" cy="312738"/>
          </a:xfrm>
          <a:prstGeom prst="rect">
            <a:avLst/>
          </a:prstGeom>
          <a:effectLst/>
        </p:spPr>
        <p:txBody>
          <a:bodyPr/>
          <a:lstStyle>
            <a:lvl1pPr marL="0" indent="0">
              <a:buNone/>
              <a:defRPr sz="1500" b="1" baseline="0">
                <a:solidFill>
                  <a:srgbClr val="EEF3FA"/>
                </a:solidFill>
              </a:defRPr>
            </a:lvl1pPr>
          </a:lstStyle>
          <a:p>
            <a:pPr lvl="0"/>
            <a:r>
              <a:rPr lang="fr-FR"/>
              <a:t>5</a:t>
            </a:r>
          </a:p>
        </p:txBody>
      </p:sp>
      <p:sp>
        <p:nvSpPr>
          <p:cNvPr id="368" name="Text Placeholder 13"/>
          <p:cNvSpPr>
            <a:spLocks noGrp="1"/>
          </p:cNvSpPr>
          <p:nvPr>
            <p:ph type="body" sz="quarter" idx="39" hasCustomPrompt="1"/>
          </p:nvPr>
        </p:nvSpPr>
        <p:spPr>
          <a:xfrm>
            <a:off x="4273009" y="3627901"/>
            <a:ext cx="5061995" cy="312738"/>
          </a:xfrm>
          <a:prstGeom prst="rect">
            <a:avLst/>
          </a:prstGeom>
          <a:effectLst/>
        </p:spPr>
        <p:txBody>
          <a:bodyPr/>
          <a:lstStyle>
            <a:lvl1pPr marL="0" indent="0">
              <a:buNone/>
              <a:defRPr sz="1500" b="0" baseline="0">
                <a:solidFill>
                  <a:srgbClr val="363636"/>
                </a:solidFill>
              </a:defRPr>
            </a:lvl1pPr>
          </a:lstStyle>
          <a:p>
            <a:pPr lvl="0"/>
            <a:r>
              <a:rPr lang="fr-FR" err="1"/>
              <a:t>Chapter</a:t>
            </a:r>
            <a:r>
              <a:rPr lang="fr-FR"/>
              <a:t> 5</a:t>
            </a:r>
          </a:p>
        </p:txBody>
      </p:sp>
      <p:sp>
        <p:nvSpPr>
          <p:cNvPr id="369" name="Text Placeholder 13"/>
          <p:cNvSpPr>
            <a:spLocks noGrp="1"/>
          </p:cNvSpPr>
          <p:nvPr>
            <p:ph type="body" sz="quarter" idx="40" hasCustomPrompt="1"/>
          </p:nvPr>
        </p:nvSpPr>
        <p:spPr>
          <a:xfrm>
            <a:off x="9335004" y="3624923"/>
            <a:ext cx="674048" cy="312738"/>
          </a:xfrm>
          <a:prstGeom prst="rect">
            <a:avLst/>
          </a:prstGeom>
          <a:effectLst/>
        </p:spPr>
        <p:txBody>
          <a:bodyPr/>
          <a:lstStyle>
            <a:lvl1pPr marL="0" indent="0">
              <a:buNone/>
              <a:defRPr sz="1350" b="0" baseline="0">
                <a:solidFill>
                  <a:srgbClr val="024A84"/>
                </a:solidFill>
              </a:defRPr>
            </a:lvl1pPr>
          </a:lstStyle>
          <a:p>
            <a:pPr lvl="0"/>
            <a:r>
              <a:rPr lang="fr-FR" err="1"/>
              <a:t>p.X</a:t>
            </a:r>
            <a:endParaRPr lang="fr-FR"/>
          </a:p>
        </p:txBody>
      </p:sp>
      <p:sp>
        <p:nvSpPr>
          <p:cNvPr id="372" name="Text Placeholder 13"/>
          <p:cNvSpPr>
            <a:spLocks noGrp="1"/>
          </p:cNvSpPr>
          <p:nvPr>
            <p:ph type="body" sz="quarter" idx="41" hasCustomPrompt="1"/>
          </p:nvPr>
        </p:nvSpPr>
        <p:spPr>
          <a:xfrm>
            <a:off x="3296196" y="4193212"/>
            <a:ext cx="785224" cy="312738"/>
          </a:xfrm>
          <a:prstGeom prst="rect">
            <a:avLst/>
          </a:prstGeom>
          <a:effectLst/>
        </p:spPr>
        <p:txBody>
          <a:bodyPr/>
          <a:lstStyle>
            <a:lvl1pPr marL="0" indent="0">
              <a:buNone/>
              <a:defRPr sz="1500" b="1" baseline="0">
                <a:solidFill>
                  <a:srgbClr val="EEF3FA"/>
                </a:solidFill>
              </a:defRPr>
            </a:lvl1pPr>
          </a:lstStyle>
          <a:p>
            <a:pPr lvl="0"/>
            <a:r>
              <a:rPr lang="fr-FR"/>
              <a:t>6</a:t>
            </a:r>
          </a:p>
        </p:txBody>
      </p:sp>
      <p:sp>
        <p:nvSpPr>
          <p:cNvPr id="373" name="Text Placeholder 13"/>
          <p:cNvSpPr>
            <a:spLocks noGrp="1"/>
          </p:cNvSpPr>
          <p:nvPr>
            <p:ph type="body" sz="quarter" idx="42" hasCustomPrompt="1"/>
          </p:nvPr>
        </p:nvSpPr>
        <p:spPr>
          <a:xfrm>
            <a:off x="4278817" y="4193212"/>
            <a:ext cx="5061995" cy="312738"/>
          </a:xfrm>
          <a:prstGeom prst="rect">
            <a:avLst/>
          </a:prstGeom>
          <a:effectLst/>
        </p:spPr>
        <p:txBody>
          <a:bodyPr/>
          <a:lstStyle>
            <a:lvl1pPr marL="0" indent="0">
              <a:buNone/>
              <a:defRPr sz="1500" b="0" baseline="0">
                <a:solidFill>
                  <a:srgbClr val="363636"/>
                </a:solidFill>
              </a:defRPr>
            </a:lvl1pPr>
          </a:lstStyle>
          <a:p>
            <a:pPr lvl="0"/>
            <a:r>
              <a:rPr lang="fr-FR" err="1"/>
              <a:t>Chapter</a:t>
            </a:r>
            <a:r>
              <a:rPr lang="fr-FR"/>
              <a:t> 6</a:t>
            </a:r>
          </a:p>
        </p:txBody>
      </p:sp>
      <p:sp>
        <p:nvSpPr>
          <p:cNvPr id="374" name="Text Placeholder 13"/>
          <p:cNvSpPr>
            <a:spLocks noGrp="1"/>
          </p:cNvSpPr>
          <p:nvPr>
            <p:ph type="body" sz="quarter" idx="43" hasCustomPrompt="1"/>
          </p:nvPr>
        </p:nvSpPr>
        <p:spPr>
          <a:xfrm>
            <a:off x="9340812" y="4190234"/>
            <a:ext cx="674048" cy="312738"/>
          </a:xfrm>
          <a:prstGeom prst="rect">
            <a:avLst/>
          </a:prstGeom>
          <a:effectLst/>
        </p:spPr>
        <p:txBody>
          <a:bodyPr/>
          <a:lstStyle>
            <a:lvl1pPr marL="0" indent="0">
              <a:buNone/>
              <a:defRPr sz="1350" b="0" baseline="0">
                <a:solidFill>
                  <a:srgbClr val="024A84"/>
                </a:solidFill>
              </a:defRPr>
            </a:lvl1pPr>
          </a:lstStyle>
          <a:p>
            <a:pPr lvl="0"/>
            <a:r>
              <a:rPr lang="fr-FR" err="1"/>
              <a:t>p.X</a:t>
            </a:r>
            <a:endParaRPr lang="fr-FR"/>
          </a:p>
        </p:txBody>
      </p:sp>
      <p:sp>
        <p:nvSpPr>
          <p:cNvPr id="377" name="Text Placeholder 13"/>
          <p:cNvSpPr>
            <a:spLocks noGrp="1"/>
          </p:cNvSpPr>
          <p:nvPr>
            <p:ph type="body" sz="quarter" idx="44" hasCustomPrompt="1"/>
          </p:nvPr>
        </p:nvSpPr>
        <p:spPr>
          <a:xfrm>
            <a:off x="3301997" y="1363921"/>
            <a:ext cx="785224" cy="312738"/>
          </a:xfrm>
          <a:prstGeom prst="rect">
            <a:avLst/>
          </a:prstGeom>
          <a:effectLst/>
        </p:spPr>
        <p:txBody>
          <a:bodyPr/>
          <a:lstStyle>
            <a:lvl1pPr marL="0" indent="0">
              <a:buNone/>
              <a:defRPr sz="1500" b="1" baseline="0">
                <a:solidFill>
                  <a:srgbClr val="EEF3FA"/>
                </a:solidFill>
              </a:defRPr>
            </a:lvl1pPr>
          </a:lstStyle>
          <a:p>
            <a:pPr lvl="0"/>
            <a:r>
              <a:rPr lang="fr-FR"/>
              <a:t>1</a:t>
            </a:r>
          </a:p>
        </p:txBody>
      </p:sp>
      <p:sp>
        <p:nvSpPr>
          <p:cNvPr id="378" name="Text Placeholder 13"/>
          <p:cNvSpPr>
            <a:spLocks noGrp="1"/>
          </p:cNvSpPr>
          <p:nvPr>
            <p:ph type="body" sz="quarter" idx="45" hasCustomPrompt="1"/>
          </p:nvPr>
        </p:nvSpPr>
        <p:spPr>
          <a:xfrm>
            <a:off x="4284617" y="1363921"/>
            <a:ext cx="5061995" cy="312738"/>
          </a:xfrm>
          <a:prstGeom prst="rect">
            <a:avLst/>
          </a:prstGeom>
          <a:effectLst/>
        </p:spPr>
        <p:txBody>
          <a:bodyPr/>
          <a:lstStyle>
            <a:lvl1pPr marL="0" indent="0">
              <a:buNone/>
              <a:defRPr sz="1500" b="0" baseline="0">
                <a:solidFill>
                  <a:srgbClr val="363636"/>
                </a:solidFill>
              </a:defRPr>
            </a:lvl1pPr>
          </a:lstStyle>
          <a:p>
            <a:pPr lvl="0"/>
            <a:r>
              <a:rPr lang="fr-FR" err="1"/>
              <a:t>Chapter</a:t>
            </a:r>
            <a:r>
              <a:rPr lang="fr-FR"/>
              <a:t> 1</a:t>
            </a:r>
          </a:p>
        </p:txBody>
      </p:sp>
      <p:sp>
        <p:nvSpPr>
          <p:cNvPr id="379" name="Text Placeholder 13"/>
          <p:cNvSpPr>
            <a:spLocks noGrp="1"/>
          </p:cNvSpPr>
          <p:nvPr>
            <p:ph type="body" sz="quarter" idx="46" hasCustomPrompt="1"/>
          </p:nvPr>
        </p:nvSpPr>
        <p:spPr>
          <a:xfrm>
            <a:off x="9346613" y="1360943"/>
            <a:ext cx="674048" cy="312738"/>
          </a:xfrm>
          <a:prstGeom prst="rect">
            <a:avLst/>
          </a:prstGeom>
          <a:effectLst/>
        </p:spPr>
        <p:txBody>
          <a:bodyPr/>
          <a:lstStyle>
            <a:lvl1pPr marL="0" indent="0">
              <a:buNone/>
              <a:defRPr sz="1350" b="0" baseline="0">
                <a:solidFill>
                  <a:srgbClr val="024A84"/>
                </a:solidFill>
              </a:defRPr>
            </a:lvl1pPr>
          </a:lstStyle>
          <a:p>
            <a:pPr lvl="0"/>
            <a:r>
              <a:rPr lang="fr-FR" err="1"/>
              <a:t>p.X</a:t>
            </a:r>
            <a:endParaRPr lang="fr-FR"/>
          </a:p>
        </p:txBody>
      </p:sp>
      <p:pic>
        <p:nvPicPr>
          <p:cNvPr id="2" name="Picture 1" descr="A black and white logo&#10;&#10;Description automatically generated">
            <a:extLst>
              <a:ext uri="{FF2B5EF4-FFF2-40B4-BE49-F238E27FC236}">
                <a16:creationId xmlns:a16="http://schemas.microsoft.com/office/drawing/2014/main" id="{FE161BA2-B6EB-93B3-8EDE-28532123D7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7510" y="5464098"/>
            <a:ext cx="1310487" cy="1231542"/>
          </a:xfrm>
          <a:prstGeom prst="rect">
            <a:avLst/>
          </a:prstGeom>
        </p:spPr>
      </p:pic>
    </p:spTree>
    <p:extLst>
      <p:ext uri="{BB962C8B-B14F-4D97-AF65-F5344CB8AC3E}">
        <p14:creationId xmlns:p14="http://schemas.microsoft.com/office/powerpoint/2010/main" val="2614230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able of Content">
    <p:spTree>
      <p:nvGrpSpPr>
        <p:cNvPr id="1" name=""/>
        <p:cNvGrpSpPr/>
        <p:nvPr/>
      </p:nvGrpSpPr>
      <p:grpSpPr>
        <a:xfrm>
          <a:off x="0" y="0"/>
          <a:ext cx="0" cy="0"/>
          <a:chOff x="0" y="0"/>
          <a:chExt cx="0" cy="0"/>
        </a:xfrm>
      </p:grpSpPr>
      <p:sp>
        <p:nvSpPr>
          <p:cNvPr id="36" name="Rectangle 35"/>
          <p:cNvSpPr/>
          <p:nvPr userDrawn="1"/>
        </p:nvSpPr>
        <p:spPr>
          <a:xfrm>
            <a:off x="0" y="0"/>
            <a:ext cx="4112576" cy="6858000"/>
          </a:xfrm>
          <a:prstGeom prst="rect">
            <a:avLst/>
          </a:prstGeom>
          <a:gradFill>
            <a:gsLst>
              <a:gs pos="0">
                <a:srgbClr val="004983"/>
              </a:gs>
              <a:gs pos="100000">
                <a:srgbClr val="0077D4"/>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baseline="-25000" dirty="0">
              <a:ln>
                <a:solidFill>
                  <a:srgbClr val="363636"/>
                </a:solidFill>
              </a:ln>
              <a:solidFill>
                <a:schemeClr val="tx1"/>
              </a:solidFill>
            </a:endParaRPr>
          </a:p>
        </p:txBody>
      </p:sp>
      <p:pic>
        <p:nvPicPr>
          <p:cNvPr id="5" name="Picture 4" descr="A black and white logo&#10;&#10;Description automatically generated">
            <a:extLst>
              <a:ext uri="{FF2B5EF4-FFF2-40B4-BE49-F238E27FC236}">
                <a16:creationId xmlns:a16="http://schemas.microsoft.com/office/drawing/2014/main" id="{263F6731-4587-917A-3733-79EE35A0DA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5927" y="2365683"/>
            <a:ext cx="2873012" cy="2699939"/>
          </a:xfrm>
          <a:prstGeom prst="rect">
            <a:avLst/>
          </a:prstGeom>
        </p:spPr>
      </p:pic>
    </p:spTree>
    <p:extLst>
      <p:ext uri="{BB962C8B-B14F-4D97-AF65-F5344CB8AC3E}">
        <p14:creationId xmlns:p14="http://schemas.microsoft.com/office/powerpoint/2010/main" val="1735184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Quote Slide WHITE">
    <p:spTree>
      <p:nvGrpSpPr>
        <p:cNvPr id="1" name=""/>
        <p:cNvGrpSpPr/>
        <p:nvPr/>
      </p:nvGrpSpPr>
      <p:grpSpPr>
        <a:xfrm>
          <a:off x="0" y="0"/>
          <a:ext cx="0" cy="0"/>
          <a:chOff x="0" y="0"/>
          <a:chExt cx="0" cy="0"/>
        </a:xfrm>
      </p:grpSpPr>
      <p:sp>
        <p:nvSpPr>
          <p:cNvPr id="10" name="Text Placeholder 9"/>
          <p:cNvSpPr>
            <a:spLocks noGrp="1"/>
          </p:cNvSpPr>
          <p:nvPr>
            <p:ph type="body" sz="quarter" idx="11" hasCustomPrompt="1"/>
          </p:nvPr>
        </p:nvSpPr>
        <p:spPr>
          <a:xfrm>
            <a:off x="1595117" y="1777527"/>
            <a:ext cx="9183979" cy="2978286"/>
          </a:xfrm>
          <a:prstGeom prst="rect">
            <a:avLst/>
          </a:prstGeom>
          <a:noFill/>
          <a:ln w="19050">
            <a:noFill/>
          </a:ln>
          <a:effectLst/>
        </p:spPr>
        <p:txBody>
          <a:bodyPr/>
          <a:lstStyle>
            <a:lvl1pPr marL="0" indent="0" algn="l">
              <a:buNone/>
              <a:defRPr sz="2700">
                <a:solidFill>
                  <a:srgbClr val="0077D4"/>
                </a:solidFill>
              </a:defRPr>
            </a:lvl1pPr>
            <a:lvl2pPr marL="342848" indent="0" algn="r">
              <a:buNone/>
              <a:defRPr sz="1800">
                <a:solidFill>
                  <a:srgbClr val="EEF3FA"/>
                </a:solidFill>
              </a:defRPr>
            </a:lvl2pPr>
          </a:lstStyle>
          <a:p>
            <a:pPr lvl="0"/>
            <a:r>
              <a:rPr lang="en-US"/>
              <a:t>Quotations are commonly printed as a means for inspiration and to invoke philosophical thoughts from the reader Lorem ipsum dolor sit </a:t>
            </a:r>
            <a:r>
              <a:rPr lang="en-US" err="1"/>
              <a:t>amet</a:t>
            </a:r>
            <a:r>
              <a:rPr lang="en-US"/>
              <a:t>, </a:t>
            </a:r>
            <a:r>
              <a:rPr lang="en-US" err="1"/>
              <a:t>consectetuer</a:t>
            </a:r>
            <a:r>
              <a:rPr lang="en-US"/>
              <a:t> </a:t>
            </a:r>
            <a:r>
              <a:rPr lang="en-US" err="1"/>
              <a:t>adipiscing</a:t>
            </a:r>
            <a:r>
              <a:rPr lang="en-US"/>
              <a:t> </a:t>
            </a:r>
            <a:r>
              <a:rPr lang="en-US" err="1"/>
              <a:t>elit</a:t>
            </a:r>
            <a:r>
              <a:rPr lang="en-US"/>
              <a:t>.</a:t>
            </a:r>
          </a:p>
          <a:p>
            <a:pPr lvl="1"/>
            <a:r>
              <a:rPr lang="fr-FR"/>
              <a:t>					</a:t>
            </a:r>
          </a:p>
        </p:txBody>
      </p:sp>
      <p:sp>
        <p:nvSpPr>
          <p:cNvPr id="27" name="Text Placeholder 26"/>
          <p:cNvSpPr>
            <a:spLocks noGrp="1"/>
          </p:cNvSpPr>
          <p:nvPr>
            <p:ph type="body" sz="quarter" idx="14" hasCustomPrompt="1"/>
          </p:nvPr>
        </p:nvSpPr>
        <p:spPr>
          <a:xfrm>
            <a:off x="7452428" y="5003641"/>
            <a:ext cx="3326669" cy="547688"/>
          </a:xfrm>
          <a:prstGeom prst="rect">
            <a:avLst/>
          </a:prstGeom>
          <a:effectLst/>
        </p:spPr>
        <p:txBody>
          <a:bodyPr/>
          <a:lstStyle>
            <a:lvl1pPr marL="0" indent="0" algn="r">
              <a:buNone/>
              <a:defRPr sz="1500" baseline="0">
                <a:solidFill>
                  <a:srgbClr val="0077D4"/>
                </a:solidFill>
              </a:defRPr>
            </a:lvl1pPr>
          </a:lstStyle>
          <a:p>
            <a:pPr lvl="0"/>
            <a:r>
              <a:rPr lang="fr-FR"/>
              <a:t>Source Name</a:t>
            </a:r>
          </a:p>
        </p:txBody>
      </p:sp>
      <p:sp>
        <p:nvSpPr>
          <p:cNvPr id="44" name="TextBox 43"/>
          <p:cNvSpPr txBox="1"/>
          <p:nvPr userDrawn="1"/>
        </p:nvSpPr>
        <p:spPr>
          <a:xfrm>
            <a:off x="701900" y="1433374"/>
            <a:ext cx="752029" cy="1200329"/>
          </a:xfrm>
          <a:prstGeom prst="rect">
            <a:avLst/>
          </a:prstGeom>
          <a:solidFill>
            <a:schemeClr val="bg1"/>
          </a:solidFill>
          <a:effectLst/>
        </p:spPr>
        <p:txBody>
          <a:bodyPr wrap="square" rtlCol="0">
            <a:spAutoFit/>
          </a:bodyPr>
          <a:lstStyle/>
          <a:p>
            <a:r>
              <a:rPr lang="fr-FR" sz="7200">
                <a:solidFill>
                  <a:srgbClr val="0077D4"/>
                </a:solidFill>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17821C45-9C17-4B09-A58B-94A9B8A2058C}"/>
              </a:ext>
            </a:extLst>
          </p:cNvPr>
          <p:cNvSpPr/>
          <p:nvPr userDrawn="1"/>
        </p:nvSpPr>
        <p:spPr>
          <a:xfrm>
            <a:off x="0" y="6336080"/>
            <a:ext cx="12192000" cy="521921"/>
          </a:xfrm>
          <a:prstGeom prst="rect">
            <a:avLst/>
          </a:prstGeom>
          <a:gradFill flip="none" rotWithShape="1">
            <a:gsLst>
              <a:gs pos="0">
                <a:schemeClr val="bg1"/>
              </a:gs>
              <a:gs pos="100000">
                <a:schemeClr val="bg1"/>
              </a:gs>
            </a:gsLst>
            <a:lin ang="135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0" name="Espace réservé du texte 4">
            <a:extLst>
              <a:ext uri="{FF2B5EF4-FFF2-40B4-BE49-F238E27FC236}">
                <a16:creationId xmlns:a16="http://schemas.microsoft.com/office/drawing/2014/main" id="{095B87B6-6F0C-4D5E-90BD-8E421833DB88}"/>
              </a:ext>
            </a:extLst>
          </p:cNvPr>
          <p:cNvSpPr>
            <a:spLocks noGrp="1"/>
          </p:cNvSpPr>
          <p:nvPr>
            <p:ph type="body" sz="quarter" idx="15" hasCustomPrompt="1"/>
          </p:nvPr>
        </p:nvSpPr>
        <p:spPr>
          <a:xfrm>
            <a:off x="4467277" y="6488753"/>
            <a:ext cx="3255313" cy="223515"/>
          </a:xfrm>
          <a:prstGeom prst="rect">
            <a:avLst/>
          </a:prstGeom>
        </p:spPr>
        <p:txBody>
          <a:bodyPr/>
          <a:lstStyle>
            <a:lvl1pPr marL="0" indent="0" algn="ctr">
              <a:buNone/>
              <a:defRPr sz="900">
                <a:solidFill>
                  <a:schemeClr val="accent5">
                    <a:lumMod val="75000"/>
                  </a:schemeClr>
                </a:solidFill>
              </a:defRPr>
            </a:lvl1pPr>
          </a:lstStyle>
          <a:p>
            <a:pPr lvl="0"/>
            <a:r>
              <a:rPr lang="fr-FR"/>
              <a:t>Insert the </a:t>
            </a:r>
            <a:r>
              <a:rPr lang="fr-FR" err="1"/>
              <a:t>title</a:t>
            </a:r>
            <a:r>
              <a:rPr lang="fr-FR"/>
              <a:t> of the </a:t>
            </a:r>
            <a:r>
              <a:rPr lang="fr-FR" err="1"/>
              <a:t>presentation</a:t>
            </a:r>
            <a:endParaRPr lang="fr-FR"/>
          </a:p>
        </p:txBody>
      </p:sp>
      <p:pic>
        <p:nvPicPr>
          <p:cNvPr id="8" name="Picture 2">
            <a:extLst>
              <a:ext uri="{FF2B5EF4-FFF2-40B4-BE49-F238E27FC236}">
                <a16:creationId xmlns:a16="http://schemas.microsoft.com/office/drawing/2014/main" id="{E4F2E0E2-4723-475E-BE82-BE80A5809CC4}"/>
              </a:ext>
            </a:extLst>
          </p:cNvPr>
          <p:cNvPicPr>
            <a:picLocks noChangeAspect="1" noChangeArrowheads="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219629" y="6361885"/>
            <a:ext cx="2181802" cy="462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6307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A1808-BFC5-EB18-A62D-FDA37F462D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80A024-E3E8-CA83-A59A-C4CC9C3582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96F18D-72C2-8D55-86D2-BCD4F0A4F941}"/>
              </a:ext>
            </a:extLst>
          </p:cNvPr>
          <p:cNvSpPr>
            <a:spLocks noGrp="1"/>
          </p:cNvSpPr>
          <p:nvPr>
            <p:ph type="dt" sz="half" idx="10"/>
          </p:nvPr>
        </p:nvSpPr>
        <p:spPr/>
        <p:txBody>
          <a:bodyPr/>
          <a:lstStyle/>
          <a:p>
            <a:fld id="{146D2260-B481-4D35-813D-6AEEA5EDBED0}" type="datetimeFigureOut">
              <a:rPr lang="en-US" smtClean="0"/>
              <a:t>2/21/2025</a:t>
            </a:fld>
            <a:endParaRPr lang="en-US"/>
          </a:p>
        </p:txBody>
      </p:sp>
      <p:sp>
        <p:nvSpPr>
          <p:cNvPr id="5" name="Footer Placeholder 4">
            <a:extLst>
              <a:ext uri="{FF2B5EF4-FFF2-40B4-BE49-F238E27FC236}">
                <a16:creationId xmlns:a16="http://schemas.microsoft.com/office/drawing/2014/main" id="{09F5CA1D-A10E-95FF-F044-0D0E7D6E2B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756C5-B227-4646-5441-716AEE34C3D1}"/>
              </a:ext>
            </a:extLst>
          </p:cNvPr>
          <p:cNvSpPr>
            <a:spLocks noGrp="1"/>
          </p:cNvSpPr>
          <p:nvPr>
            <p:ph type="sldNum" sz="quarter" idx="12"/>
          </p:nvPr>
        </p:nvSpPr>
        <p:spPr/>
        <p:txBody>
          <a:bodyPr/>
          <a:lstStyle/>
          <a:p>
            <a:fld id="{B34DBD32-0B40-432E-BBAC-598B12EE8C56}" type="slidenum">
              <a:rPr lang="en-US" smtClean="0"/>
              <a:t>‹#›</a:t>
            </a:fld>
            <a:endParaRPr lang="en-US"/>
          </a:p>
        </p:txBody>
      </p:sp>
    </p:spTree>
    <p:extLst>
      <p:ext uri="{BB962C8B-B14F-4D97-AF65-F5344CB8AC3E}">
        <p14:creationId xmlns:p14="http://schemas.microsoft.com/office/powerpoint/2010/main" val="1572006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FD4EE0F-CFBB-4025-B742-8D7EF5D15F66}" type="slidenum">
              <a:rPr lang="en-US" smtClean="0"/>
              <a:t>‹#›</a:t>
            </a:fld>
            <a:endParaRPr lang="en-US"/>
          </a:p>
        </p:txBody>
      </p:sp>
    </p:spTree>
    <p:extLst>
      <p:ext uri="{BB962C8B-B14F-4D97-AF65-F5344CB8AC3E}">
        <p14:creationId xmlns:p14="http://schemas.microsoft.com/office/powerpoint/2010/main" val="4168159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ontent Slide 1">
    <p:spTree>
      <p:nvGrpSpPr>
        <p:cNvPr id="1" name=""/>
        <p:cNvGrpSpPr/>
        <p:nvPr/>
      </p:nvGrpSpPr>
      <p:grpSpPr>
        <a:xfrm>
          <a:off x="0" y="0"/>
          <a:ext cx="0" cy="0"/>
          <a:chOff x="0" y="0"/>
          <a:chExt cx="0" cy="0"/>
        </a:xfrm>
      </p:grpSpPr>
      <p:sp>
        <p:nvSpPr>
          <p:cNvPr id="13" name="TextBox 24">
            <a:extLst>
              <a:ext uri="{FF2B5EF4-FFF2-40B4-BE49-F238E27FC236}">
                <a16:creationId xmlns:a16="http://schemas.microsoft.com/office/drawing/2014/main" id="{DD1032CB-C952-47D3-91F1-1B8184F497BD}"/>
              </a:ext>
            </a:extLst>
          </p:cNvPr>
          <p:cNvSpPr txBox="1"/>
          <p:nvPr userDrawn="1"/>
        </p:nvSpPr>
        <p:spPr>
          <a:xfrm>
            <a:off x="11602576" y="6552000"/>
            <a:ext cx="287024" cy="300724"/>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sp>
        <p:nvSpPr>
          <p:cNvPr id="16" name="TextBox 24">
            <a:extLst>
              <a:ext uri="{FF2B5EF4-FFF2-40B4-BE49-F238E27FC236}">
                <a16:creationId xmlns:a16="http://schemas.microsoft.com/office/drawing/2014/main" id="{1B16DB7F-771E-420A-851F-0FA465E115CA}"/>
              </a:ext>
            </a:extLst>
          </p:cNvPr>
          <p:cNvSpPr txBox="1"/>
          <p:nvPr userDrawn="1"/>
        </p:nvSpPr>
        <p:spPr>
          <a:xfrm>
            <a:off x="11761978" y="6439572"/>
            <a:ext cx="274530" cy="259062"/>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sp>
        <p:nvSpPr>
          <p:cNvPr id="12" name="Footer Placeholder 4">
            <a:extLst>
              <a:ext uri="{FF2B5EF4-FFF2-40B4-BE49-F238E27FC236}">
                <a16:creationId xmlns:a16="http://schemas.microsoft.com/office/drawing/2014/main" id="{80A9B8A3-238C-4D33-BB5B-3A7D56950FD0}"/>
              </a:ext>
            </a:extLst>
          </p:cNvPr>
          <p:cNvSpPr>
            <a:spLocks noGrp="1"/>
          </p:cNvSpPr>
          <p:nvPr>
            <p:ph type="ftr" sz="quarter" idx="11"/>
          </p:nvPr>
        </p:nvSpPr>
        <p:spPr>
          <a:xfrm>
            <a:off x="4038600" y="6422056"/>
            <a:ext cx="4114800" cy="365125"/>
          </a:xfr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15597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7530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lide title : add your imag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69C1422C-A4FA-45ED-BD29-9E6ACF047CFD}"/>
              </a:ext>
            </a:extLst>
          </p:cNvPr>
          <p:cNvSpPr/>
          <p:nvPr userDrawn="1"/>
        </p:nvSpPr>
        <p:spPr>
          <a:xfrm>
            <a:off x="0" y="0"/>
            <a:ext cx="12192000" cy="6858000"/>
          </a:xfrm>
          <a:prstGeom prst="rect">
            <a:avLst/>
          </a:prstGeom>
          <a:gradFill flip="none" rotWithShape="1">
            <a:gsLst>
              <a:gs pos="0">
                <a:srgbClr val="0077D4">
                  <a:shade val="30000"/>
                  <a:satMod val="115000"/>
                </a:srgbClr>
              </a:gs>
              <a:gs pos="50000">
                <a:srgbClr val="0077D4">
                  <a:shade val="67500"/>
                  <a:satMod val="115000"/>
                </a:srgbClr>
              </a:gs>
              <a:gs pos="100000">
                <a:srgbClr val="0077D4">
                  <a:shade val="100000"/>
                  <a:satMod val="115000"/>
                </a:srgbClr>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2" name="Title 1">
            <a:extLst>
              <a:ext uri="{FF2B5EF4-FFF2-40B4-BE49-F238E27FC236}">
                <a16:creationId xmlns:a16="http://schemas.microsoft.com/office/drawing/2014/main" id="{A9A7EDBE-D01B-4254-BDF5-4D04579FF374}"/>
              </a:ext>
            </a:extLst>
          </p:cNvPr>
          <p:cNvSpPr>
            <a:spLocks noGrp="1"/>
          </p:cNvSpPr>
          <p:nvPr>
            <p:ph type="ctrTitle" hasCustomPrompt="1"/>
          </p:nvPr>
        </p:nvSpPr>
        <p:spPr>
          <a:xfrm>
            <a:off x="428449" y="2066956"/>
            <a:ext cx="9112560" cy="800302"/>
          </a:xfrm>
          <a:prstGeom prst="rect">
            <a:avLst/>
          </a:prstGeom>
        </p:spPr>
        <p:txBody>
          <a:bodyPr lIns="0" tIns="0" rIns="0" bIns="0"/>
          <a:lstStyle>
            <a:lvl1pPr algn="l">
              <a:lnSpc>
                <a:spcPts val="2775"/>
              </a:lnSpc>
              <a:defRPr sz="2625" b="1">
                <a:solidFill>
                  <a:schemeClr val="bg1"/>
                </a:solidFill>
              </a:defRPr>
            </a:lvl1pPr>
          </a:lstStyle>
          <a:p>
            <a:r>
              <a:rPr lang="en-GB"/>
              <a:t>CLICK TO ADD TITLE OF PRESENTATION</a:t>
            </a:r>
            <a:endParaRPr lang="en-US"/>
          </a:p>
        </p:txBody>
      </p:sp>
      <p:sp>
        <p:nvSpPr>
          <p:cNvPr id="14" name="Subtitle 2">
            <a:extLst>
              <a:ext uri="{FF2B5EF4-FFF2-40B4-BE49-F238E27FC236}">
                <a16:creationId xmlns:a16="http://schemas.microsoft.com/office/drawing/2014/main" id="{6E1186C3-0B50-4241-BA29-82E76CE77184}"/>
              </a:ext>
            </a:extLst>
          </p:cNvPr>
          <p:cNvSpPr>
            <a:spLocks noGrp="1"/>
          </p:cNvSpPr>
          <p:nvPr>
            <p:ph type="subTitle" idx="1" hasCustomPrompt="1"/>
          </p:nvPr>
        </p:nvSpPr>
        <p:spPr>
          <a:xfrm>
            <a:off x="428449" y="2988881"/>
            <a:ext cx="9112560" cy="397532"/>
          </a:xfrm>
          <a:prstGeom prst="rect">
            <a:avLst/>
          </a:prstGeom>
        </p:spPr>
        <p:txBody>
          <a:bodyPr lIns="0" tIns="0" rIns="0" bIns="0"/>
          <a:lstStyle>
            <a:lvl1pPr marL="0" indent="0" algn="l">
              <a:buNone/>
              <a:defRPr sz="1350" baseline="0">
                <a:solidFill>
                  <a:srgbClr val="FFFFFF"/>
                </a:solidFill>
              </a:defRPr>
            </a:lvl1pPr>
            <a:lvl2pPr marL="342848" indent="0" algn="ctr">
              <a:buNone/>
              <a:defRPr>
                <a:solidFill>
                  <a:schemeClr val="tx1">
                    <a:tint val="75000"/>
                  </a:schemeClr>
                </a:solidFill>
              </a:defRPr>
            </a:lvl2pPr>
            <a:lvl3pPr marL="685698" indent="0" algn="ctr">
              <a:buNone/>
              <a:defRPr>
                <a:solidFill>
                  <a:schemeClr val="tx1">
                    <a:tint val="75000"/>
                  </a:schemeClr>
                </a:solidFill>
              </a:defRPr>
            </a:lvl3pPr>
            <a:lvl4pPr marL="1028547" indent="0" algn="ctr">
              <a:buNone/>
              <a:defRPr>
                <a:solidFill>
                  <a:schemeClr val="tx1">
                    <a:tint val="75000"/>
                  </a:schemeClr>
                </a:solidFill>
              </a:defRPr>
            </a:lvl4pPr>
            <a:lvl5pPr marL="1371396" indent="0" algn="ctr">
              <a:buNone/>
              <a:defRPr>
                <a:solidFill>
                  <a:schemeClr val="tx1">
                    <a:tint val="75000"/>
                  </a:schemeClr>
                </a:solidFill>
              </a:defRPr>
            </a:lvl5pPr>
            <a:lvl6pPr marL="1714247" indent="0" algn="ctr">
              <a:buNone/>
              <a:defRPr>
                <a:solidFill>
                  <a:schemeClr val="tx1">
                    <a:tint val="75000"/>
                  </a:schemeClr>
                </a:solidFill>
              </a:defRPr>
            </a:lvl6pPr>
            <a:lvl7pPr marL="2057093" indent="0" algn="ctr">
              <a:buNone/>
              <a:defRPr>
                <a:solidFill>
                  <a:schemeClr val="tx1">
                    <a:tint val="75000"/>
                  </a:schemeClr>
                </a:solidFill>
              </a:defRPr>
            </a:lvl7pPr>
            <a:lvl8pPr marL="2399940" indent="0" algn="ctr">
              <a:buNone/>
              <a:defRPr>
                <a:solidFill>
                  <a:schemeClr val="tx1">
                    <a:tint val="75000"/>
                  </a:schemeClr>
                </a:solidFill>
              </a:defRPr>
            </a:lvl8pPr>
            <a:lvl9pPr marL="2742788" indent="0" algn="ctr">
              <a:buNone/>
              <a:defRPr>
                <a:solidFill>
                  <a:schemeClr val="tx1">
                    <a:tint val="75000"/>
                  </a:schemeClr>
                </a:solidFill>
              </a:defRPr>
            </a:lvl9pPr>
          </a:lstStyle>
          <a:p>
            <a:r>
              <a:rPr lang="en-GB"/>
              <a:t>Click to add subtitle or summary</a:t>
            </a:r>
          </a:p>
        </p:txBody>
      </p:sp>
      <p:pic>
        <p:nvPicPr>
          <p:cNvPr id="8" name="Picture 7" descr="A black and white logo&#10;&#10;Description automatically generated with medium confidence">
            <a:extLst>
              <a:ext uri="{FF2B5EF4-FFF2-40B4-BE49-F238E27FC236}">
                <a16:creationId xmlns:a16="http://schemas.microsoft.com/office/drawing/2014/main" id="{E035D78A-55A5-4AEE-9548-2C8425E2577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354" y="114742"/>
            <a:ext cx="2181802" cy="459711"/>
          </a:xfrm>
          <a:prstGeom prst="rect">
            <a:avLst/>
          </a:prstGeom>
        </p:spPr>
      </p:pic>
    </p:spTree>
    <p:extLst>
      <p:ext uri="{BB962C8B-B14F-4D97-AF65-F5344CB8AC3E}">
        <p14:creationId xmlns:p14="http://schemas.microsoft.com/office/powerpoint/2010/main" val="2501788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ntent Slide 1">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17821C45-9C17-4B09-A58B-94A9B8A2058C}"/>
              </a:ext>
            </a:extLst>
          </p:cNvPr>
          <p:cNvSpPr/>
          <p:nvPr userDrawn="1"/>
        </p:nvSpPr>
        <p:spPr>
          <a:xfrm>
            <a:off x="0" y="6336080"/>
            <a:ext cx="12192000" cy="521921"/>
          </a:xfrm>
          <a:prstGeom prst="rect">
            <a:avLst/>
          </a:prstGeom>
          <a:gradFill flip="none" rotWithShape="1">
            <a:gsLst>
              <a:gs pos="0">
                <a:srgbClr val="004983"/>
              </a:gs>
              <a:gs pos="100000">
                <a:srgbClr val="0077D4"/>
              </a:gs>
            </a:gsLst>
            <a:lin ang="135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5" name="Rectangle 14">
            <a:extLst>
              <a:ext uri="{FF2B5EF4-FFF2-40B4-BE49-F238E27FC236}">
                <a16:creationId xmlns:a16="http://schemas.microsoft.com/office/drawing/2014/main" id="{2CFE5920-4B6F-486E-9F0D-C1AE18D062F5}"/>
              </a:ext>
            </a:extLst>
          </p:cNvPr>
          <p:cNvSpPr/>
          <p:nvPr userDrawn="1"/>
        </p:nvSpPr>
        <p:spPr>
          <a:xfrm>
            <a:off x="-1065" y="28"/>
            <a:ext cx="12191997" cy="758619"/>
          </a:xfrm>
          <a:prstGeom prst="rect">
            <a:avLst/>
          </a:prstGeom>
          <a:gradFill flip="none" rotWithShape="1">
            <a:gsLst>
              <a:gs pos="100000">
                <a:srgbClr val="004983"/>
              </a:gs>
              <a:gs pos="0">
                <a:srgbClr val="0077D4"/>
              </a:gs>
            </a:gsLst>
            <a:lin ang="0" scaled="1"/>
            <a:tileRect/>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baseline="-25000" dirty="0">
              <a:ln>
                <a:solidFill>
                  <a:srgbClr val="363636"/>
                </a:solidFill>
              </a:ln>
              <a:solidFill>
                <a:schemeClr val="tx1"/>
              </a:solidFill>
            </a:endParaRPr>
          </a:p>
        </p:txBody>
      </p:sp>
      <p:sp>
        <p:nvSpPr>
          <p:cNvPr id="22" name="Title 1">
            <a:extLst>
              <a:ext uri="{FF2B5EF4-FFF2-40B4-BE49-F238E27FC236}">
                <a16:creationId xmlns:a16="http://schemas.microsoft.com/office/drawing/2014/main" id="{A00971C8-FA64-4742-8A38-BC2A6D7AB16A}"/>
              </a:ext>
            </a:extLst>
          </p:cNvPr>
          <p:cNvSpPr>
            <a:spLocks noGrp="1"/>
          </p:cNvSpPr>
          <p:nvPr>
            <p:ph type="ctrTitle" hasCustomPrompt="1"/>
          </p:nvPr>
        </p:nvSpPr>
        <p:spPr>
          <a:xfrm>
            <a:off x="420894" y="151609"/>
            <a:ext cx="11350193" cy="455408"/>
          </a:xfrm>
          <a:prstGeom prst="rect">
            <a:avLst/>
          </a:prstGeom>
        </p:spPr>
        <p:txBody>
          <a:bodyPr lIns="0" tIns="0" rIns="0" bIns="0"/>
          <a:lstStyle>
            <a:lvl1pPr algn="l">
              <a:lnSpc>
                <a:spcPts val="2775"/>
              </a:lnSpc>
              <a:defRPr sz="2400">
                <a:solidFill>
                  <a:schemeClr val="bg1"/>
                </a:solidFill>
              </a:defRPr>
            </a:lvl1pPr>
          </a:lstStyle>
          <a:p>
            <a:r>
              <a:rPr lang="en-GB"/>
              <a:t>Insert title of the slide</a:t>
            </a:r>
            <a:endParaRPr lang="en-US"/>
          </a:p>
        </p:txBody>
      </p:sp>
      <p:sp>
        <p:nvSpPr>
          <p:cNvPr id="13" name="TextBox 24">
            <a:extLst>
              <a:ext uri="{FF2B5EF4-FFF2-40B4-BE49-F238E27FC236}">
                <a16:creationId xmlns:a16="http://schemas.microsoft.com/office/drawing/2014/main" id="{DD1032CB-C952-47D3-91F1-1B8184F497BD}"/>
              </a:ext>
            </a:extLst>
          </p:cNvPr>
          <p:cNvSpPr txBox="1"/>
          <p:nvPr userDrawn="1"/>
        </p:nvSpPr>
        <p:spPr>
          <a:xfrm>
            <a:off x="11602576" y="6552000"/>
            <a:ext cx="287024" cy="300724"/>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pic>
        <p:nvPicPr>
          <p:cNvPr id="11" name="Picture 10" descr="A black and white logo&#10;&#10;Description automatically generated with medium confidence">
            <a:extLst>
              <a:ext uri="{FF2B5EF4-FFF2-40B4-BE49-F238E27FC236}">
                <a16:creationId xmlns:a16="http://schemas.microsoft.com/office/drawing/2014/main" id="{FF1CAC44-A7FF-467C-B581-9EC03F36C9B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12156" y="6367184"/>
            <a:ext cx="2181802" cy="459711"/>
          </a:xfrm>
          <a:prstGeom prst="rect">
            <a:avLst/>
          </a:prstGeom>
        </p:spPr>
      </p:pic>
      <p:sp>
        <p:nvSpPr>
          <p:cNvPr id="12" name="Footer Placeholder 4">
            <a:extLst>
              <a:ext uri="{FF2B5EF4-FFF2-40B4-BE49-F238E27FC236}">
                <a16:creationId xmlns:a16="http://schemas.microsoft.com/office/drawing/2014/main" id="{80A9B8A3-238C-4D33-BB5B-3A7D56950FD0}"/>
              </a:ext>
            </a:extLst>
          </p:cNvPr>
          <p:cNvSpPr>
            <a:spLocks noGrp="1"/>
          </p:cNvSpPr>
          <p:nvPr>
            <p:ph type="ftr" sz="quarter" idx="11"/>
          </p:nvPr>
        </p:nvSpPr>
        <p:spPr>
          <a:xfrm>
            <a:off x="4038600" y="6422056"/>
            <a:ext cx="4114800" cy="365125"/>
          </a:xfrm>
        </p:spPr>
        <p:txBody>
          <a:bodyPr/>
          <a:lstStyle>
            <a:lvl1pPr>
              <a:defRPr>
                <a:solidFill>
                  <a:schemeClr val="bg1"/>
                </a:solidFill>
              </a:defRPr>
            </a:lvl1pPr>
          </a:lstStyle>
          <a:p>
            <a:endParaRPr lang="en-US" dirty="0"/>
          </a:p>
        </p:txBody>
      </p:sp>
      <p:sp>
        <p:nvSpPr>
          <p:cNvPr id="17" name="Slide Number Placeholder 5">
            <a:extLst>
              <a:ext uri="{FF2B5EF4-FFF2-40B4-BE49-F238E27FC236}">
                <a16:creationId xmlns:a16="http://schemas.microsoft.com/office/drawing/2014/main" id="{E1801537-6E17-492C-809D-70428033E69C}"/>
              </a:ext>
            </a:extLst>
          </p:cNvPr>
          <p:cNvSpPr>
            <a:spLocks noGrp="1"/>
          </p:cNvSpPr>
          <p:nvPr>
            <p:ph type="sldNum" sz="quarter" idx="12"/>
          </p:nvPr>
        </p:nvSpPr>
        <p:spPr>
          <a:xfrm>
            <a:off x="10474534" y="6411100"/>
            <a:ext cx="161525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5606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ntent Slide 1">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17821C45-9C17-4B09-A58B-94A9B8A2058C}"/>
              </a:ext>
            </a:extLst>
          </p:cNvPr>
          <p:cNvSpPr/>
          <p:nvPr userDrawn="1"/>
        </p:nvSpPr>
        <p:spPr>
          <a:xfrm>
            <a:off x="0" y="6099384"/>
            <a:ext cx="12192000" cy="758618"/>
          </a:xfrm>
          <a:prstGeom prst="rect">
            <a:avLst/>
          </a:prstGeom>
          <a:gradFill flip="none" rotWithShape="1">
            <a:gsLst>
              <a:gs pos="0">
                <a:srgbClr val="004983"/>
              </a:gs>
              <a:gs pos="100000">
                <a:srgbClr val="0077D4"/>
              </a:gs>
            </a:gsLst>
            <a:lin ang="135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4" name="Picture Placeholder 7">
            <a:extLst>
              <a:ext uri="{FF2B5EF4-FFF2-40B4-BE49-F238E27FC236}">
                <a16:creationId xmlns:a16="http://schemas.microsoft.com/office/drawing/2014/main" id="{C8B59B52-C699-4CE7-97BA-027ACF8FB42E}"/>
              </a:ext>
            </a:extLst>
          </p:cNvPr>
          <p:cNvSpPr>
            <a:spLocks noGrp="1" noChangeAspect="1"/>
          </p:cNvSpPr>
          <p:nvPr>
            <p:ph type="pic" sz="quarter" idx="17" hasCustomPrompt="1"/>
          </p:nvPr>
        </p:nvSpPr>
        <p:spPr>
          <a:xfrm>
            <a:off x="6890876" y="971034"/>
            <a:ext cx="4711701" cy="5129355"/>
          </a:xfrm>
          <a:prstGeom prst="rect">
            <a:avLst/>
          </a:prstGeom>
          <a:solidFill>
            <a:schemeClr val="bg1">
              <a:lumMod val="95000"/>
            </a:schemeClr>
          </a:solidFill>
        </p:spPr>
        <p:txBody>
          <a:bodyPr vert="horz" lIns="0" tIns="720000" rIns="0" bIns="0" anchor="t" anchorCtr="0"/>
          <a:lstStyle>
            <a:lvl1pPr marL="0" indent="0" algn="ctr">
              <a:buFontTx/>
              <a:buNone/>
              <a:defRPr sz="1200" baseline="0"/>
            </a:lvl1pPr>
          </a:lstStyle>
          <a:p>
            <a:r>
              <a:rPr lang="en-US" dirty="0"/>
              <a:t>Click icon or drag image to insert picture</a:t>
            </a:r>
          </a:p>
        </p:txBody>
      </p:sp>
      <p:sp>
        <p:nvSpPr>
          <p:cNvPr id="15" name="Rectangle 14">
            <a:extLst>
              <a:ext uri="{FF2B5EF4-FFF2-40B4-BE49-F238E27FC236}">
                <a16:creationId xmlns:a16="http://schemas.microsoft.com/office/drawing/2014/main" id="{2CFE5920-4B6F-486E-9F0D-C1AE18D062F5}"/>
              </a:ext>
            </a:extLst>
          </p:cNvPr>
          <p:cNvSpPr/>
          <p:nvPr userDrawn="1"/>
        </p:nvSpPr>
        <p:spPr>
          <a:xfrm>
            <a:off x="-1065" y="28"/>
            <a:ext cx="12191997" cy="758619"/>
          </a:xfrm>
          <a:prstGeom prst="rect">
            <a:avLst/>
          </a:prstGeom>
          <a:gradFill flip="none" rotWithShape="1">
            <a:gsLst>
              <a:gs pos="100000">
                <a:srgbClr val="004983"/>
              </a:gs>
              <a:gs pos="0">
                <a:srgbClr val="0077D4"/>
              </a:gs>
            </a:gsLst>
            <a:lin ang="0" scaled="1"/>
            <a:tileRect/>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baseline="-25000" dirty="0">
              <a:ln>
                <a:solidFill>
                  <a:srgbClr val="363636"/>
                </a:solidFill>
              </a:ln>
              <a:solidFill>
                <a:schemeClr val="tx1"/>
              </a:solidFill>
            </a:endParaRPr>
          </a:p>
        </p:txBody>
      </p:sp>
      <p:sp>
        <p:nvSpPr>
          <p:cNvPr id="19" name="Text Placeholder 2">
            <a:extLst>
              <a:ext uri="{FF2B5EF4-FFF2-40B4-BE49-F238E27FC236}">
                <a16:creationId xmlns:a16="http://schemas.microsoft.com/office/drawing/2014/main" id="{B82461B7-A290-474F-927F-9060159C8956}"/>
              </a:ext>
            </a:extLst>
          </p:cNvPr>
          <p:cNvSpPr>
            <a:spLocks noGrp="1"/>
          </p:cNvSpPr>
          <p:nvPr>
            <p:ph type="body" sz="quarter" idx="16" hasCustomPrompt="1"/>
          </p:nvPr>
        </p:nvSpPr>
        <p:spPr>
          <a:xfrm>
            <a:off x="420877" y="959561"/>
            <a:ext cx="5675123" cy="5140820"/>
          </a:xfrm>
          <a:prstGeom prst="rect">
            <a:avLst/>
          </a:prstGeom>
          <a:effectLst/>
        </p:spPr>
        <p:txBody>
          <a:bodyPr/>
          <a:lstStyle>
            <a:lvl1pPr marL="0" indent="0" algn="l">
              <a:buClr>
                <a:srgbClr val="024A84"/>
              </a:buClr>
              <a:buFont typeface="Arial" panose="020B0604020202020204" pitchFamily="34" charset="0"/>
              <a:buNone/>
              <a:defRPr sz="1350" b="1">
                <a:solidFill>
                  <a:schemeClr val="tx1"/>
                </a:solidFill>
              </a:defRPr>
            </a:lvl1pPr>
            <a:lvl2pPr marL="0" indent="0" algn="l">
              <a:buClr>
                <a:srgbClr val="024A84"/>
              </a:buClr>
              <a:buFont typeface="Arial" panose="020B0604020202020204" pitchFamily="34" charset="0"/>
              <a:buNone/>
              <a:defRPr sz="1050" b="1">
                <a:solidFill>
                  <a:srgbClr val="0077D4"/>
                </a:solidFill>
              </a:defRPr>
            </a:lvl2pPr>
            <a:lvl3pPr marL="171450" indent="-171450" algn="l">
              <a:buClr>
                <a:srgbClr val="024A84"/>
              </a:buClr>
              <a:buFont typeface="Calibri" panose="020F0502020204030204" pitchFamily="34" charset="0"/>
              <a:buChar char="»"/>
              <a:defRPr sz="900"/>
            </a:lvl3pPr>
            <a:lvl4pPr marL="1199970" indent="-171426" algn="just">
              <a:buClr>
                <a:srgbClr val="024A84"/>
              </a:buClr>
              <a:buFont typeface="Arial" panose="020B0604020202020204" pitchFamily="34" charset="0"/>
              <a:buChar char="•"/>
              <a:defRPr sz="825"/>
            </a:lvl4pPr>
            <a:lvl5pPr marL="1542818" indent="-171426" algn="just">
              <a:buClr>
                <a:srgbClr val="024A84"/>
              </a:buClr>
              <a:buFont typeface="Arial" panose="020B0604020202020204" pitchFamily="34" charset="0"/>
              <a:buChar char="•"/>
              <a:defRPr sz="750"/>
            </a:lvl5pPr>
          </a:lstStyle>
          <a:p>
            <a:pPr lvl="0"/>
            <a:r>
              <a:rPr lang="en-US" dirty="0"/>
              <a:t>Edit Master text styles</a:t>
            </a:r>
          </a:p>
          <a:p>
            <a:pPr lvl="1"/>
            <a:r>
              <a:rPr lang="en-US" dirty="0"/>
              <a:t>Second level</a:t>
            </a:r>
          </a:p>
          <a:p>
            <a:pPr lvl="2"/>
            <a:r>
              <a:rPr lang="en-US" dirty="0"/>
              <a:t>Third level</a:t>
            </a:r>
          </a:p>
          <a:p>
            <a:pPr lvl="2"/>
            <a:endParaRPr lang="en-US" dirty="0"/>
          </a:p>
          <a:p>
            <a:pPr lvl="2"/>
            <a:endParaRPr lang="en-US" dirty="0"/>
          </a:p>
        </p:txBody>
      </p:sp>
      <p:sp>
        <p:nvSpPr>
          <p:cNvPr id="22" name="Title 1">
            <a:extLst>
              <a:ext uri="{FF2B5EF4-FFF2-40B4-BE49-F238E27FC236}">
                <a16:creationId xmlns:a16="http://schemas.microsoft.com/office/drawing/2014/main" id="{A00971C8-FA64-4742-8A38-BC2A6D7AB16A}"/>
              </a:ext>
            </a:extLst>
          </p:cNvPr>
          <p:cNvSpPr>
            <a:spLocks noGrp="1"/>
          </p:cNvSpPr>
          <p:nvPr>
            <p:ph type="ctrTitle" hasCustomPrompt="1"/>
          </p:nvPr>
        </p:nvSpPr>
        <p:spPr>
          <a:xfrm>
            <a:off x="420894" y="151609"/>
            <a:ext cx="11350193" cy="455408"/>
          </a:xfrm>
          <a:prstGeom prst="rect">
            <a:avLst/>
          </a:prstGeom>
        </p:spPr>
        <p:txBody>
          <a:bodyPr lIns="0" tIns="0" rIns="0" bIns="0"/>
          <a:lstStyle>
            <a:lvl1pPr algn="l">
              <a:lnSpc>
                <a:spcPts val="2775"/>
              </a:lnSpc>
              <a:defRPr sz="2400">
                <a:solidFill>
                  <a:schemeClr val="bg1"/>
                </a:solidFill>
              </a:defRPr>
            </a:lvl1pPr>
          </a:lstStyle>
          <a:p>
            <a:r>
              <a:rPr lang="en-GB"/>
              <a:t>Insert title of the slide</a:t>
            </a:r>
            <a:endParaRPr lang="en-US"/>
          </a:p>
        </p:txBody>
      </p:sp>
      <p:sp>
        <p:nvSpPr>
          <p:cNvPr id="13" name="TextBox 24">
            <a:extLst>
              <a:ext uri="{FF2B5EF4-FFF2-40B4-BE49-F238E27FC236}">
                <a16:creationId xmlns:a16="http://schemas.microsoft.com/office/drawing/2014/main" id="{DD1032CB-C952-47D3-91F1-1B8184F497BD}"/>
              </a:ext>
            </a:extLst>
          </p:cNvPr>
          <p:cNvSpPr txBox="1"/>
          <p:nvPr userDrawn="1"/>
        </p:nvSpPr>
        <p:spPr>
          <a:xfrm>
            <a:off x="11602576" y="6552000"/>
            <a:ext cx="287024" cy="300724"/>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sp>
        <p:nvSpPr>
          <p:cNvPr id="12" name="Footer Placeholder 4">
            <a:extLst>
              <a:ext uri="{FF2B5EF4-FFF2-40B4-BE49-F238E27FC236}">
                <a16:creationId xmlns:a16="http://schemas.microsoft.com/office/drawing/2014/main" id="{80A9B8A3-238C-4D33-BB5B-3A7D56950FD0}"/>
              </a:ext>
            </a:extLst>
          </p:cNvPr>
          <p:cNvSpPr>
            <a:spLocks noGrp="1"/>
          </p:cNvSpPr>
          <p:nvPr>
            <p:ph type="ftr" sz="quarter" idx="11"/>
          </p:nvPr>
        </p:nvSpPr>
        <p:spPr>
          <a:xfrm>
            <a:off x="4038600" y="6422056"/>
            <a:ext cx="4114800" cy="365125"/>
          </a:xfrm>
        </p:spPr>
        <p:txBody>
          <a:bodyPr/>
          <a:lstStyle>
            <a:lvl1pPr>
              <a:defRPr>
                <a:solidFill>
                  <a:schemeClr val="bg1"/>
                </a:solidFill>
              </a:defRPr>
            </a:lvl1pPr>
          </a:lstStyle>
          <a:p>
            <a:endParaRPr lang="en-US" dirty="0"/>
          </a:p>
        </p:txBody>
      </p:sp>
      <p:sp>
        <p:nvSpPr>
          <p:cNvPr id="17" name="Slide Number Placeholder 5">
            <a:extLst>
              <a:ext uri="{FF2B5EF4-FFF2-40B4-BE49-F238E27FC236}">
                <a16:creationId xmlns:a16="http://schemas.microsoft.com/office/drawing/2014/main" id="{E1801537-6E17-492C-809D-70428033E69C}"/>
              </a:ext>
            </a:extLst>
          </p:cNvPr>
          <p:cNvSpPr>
            <a:spLocks noGrp="1"/>
          </p:cNvSpPr>
          <p:nvPr>
            <p:ph type="sldNum" sz="quarter" idx="12"/>
          </p:nvPr>
        </p:nvSpPr>
        <p:spPr>
          <a:xfrm>
            <a:off x="10474534" y="6411100"/>
            <a:ext cx="1615258" cy="365125"/>
          </a:xfrm>
        </p:spPr>
        <p:txBody>
          <a:bodyPr/>
          <a:lstStyle>
            <a:lvl1pPr>
              <a:defRPr>
                <a:solidFill>
                  <a:schemeClr val="bg1"/>
                </a:solidFill>
              </a:defRPr>
            </a:lvl1pPr>
          </a:lstStyle>
          <a:p>
            <a:fld id="{48F63A3B-78C7-47BE-AE5E-E10140E04643}" type="slidenum">
              <a:rPr lang="en-US" smtClean="0"/>
              <a:pPr/>
              <a:t>‹#›</a:t>
            </a:fld>
            <a:endParaRPr lang="en-US" dirty="0"/>
          </a:p>
        </p:txBody>
      </p:sp>
      <p:pic>
        <p:nvPicPr>
          <p:cNvPr id="3" name="Picture 2" descr="A black and white logo&#10;&#10;Description automatically generated">
            <a:extLst>
              <a:ext uri="{FF2B5EF4-FFF2-40B4-BE49-F238E27FC236}">
                <a16:creationId xmlns:a16="http://schemas.microsoft.com/office/drawing/2014/main" id="{8E7FD479-F181-B518-3F05-B36D5655B2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0970" y="6184003"/>
            <a:ext cx="1012210" cy="642286"/>
          </a:xfrm>
          <a:prstGeom prst="rect">
            <a:avLst/>
          </a:prstGeom>
        </p:spPr>
      </p:pic>
    </p:spTree>
    <p:extLst>
      <p:ext uri="{BB962C8B-B14F-4D97-AF65-F5344CB8AC3E}">
        <p14:creationId xmlns:p14="http://schemas.microsoft.com/office/powerpoint/2010/main" val="1945249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ontent Slide 1">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17821C45-9C17-4B09-A58B-94A9B8A2058C}"/>
              </a:ext>
            </a:extLst>
          </p:cNvPr>
          <p:cNvSpPr/>
          <p:nvPr userDrawn="1"/>
        </p:nvSpPr>
        <p:spPr>
          <a:xfrm>
            <a:off x="0" y="6099384"/>
            <a:ext cx="12192000" cy="758618"/>
          </a:xfrm>
          <a:prstGeom prst="rect">
            <a:avLst/>
          </a:prstGeom>
          <a:gradFill flip="none" rotWithShape="1">
            <a:gsLst>
              <a:gs pos="0">
                <a:srgbClr val="004983"/>
              </a:gs>
              <a:gs pos="100000">
                <a:srgbClr val="0077D4"/>
              </a:gs>
            </a:gsLst>
            <a:lin ang="135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5" name="Rectangle 14">
            <a:extLst>
              <a:ext uri="{FF2B5EF4-FFF2-40B4-BE49-F238E27FC236}">
                <a16:creationId xmlns:a16="http://schemas.microsoft.com/office/drawing/2014/main" id="{2CFE5920-4B6F-486E-9F0D-C1AE18D062F5}"/>
              </a:ext>
            </a:extLst>
          </p:cNvPr>
          <p:cNvSpPr/>
          <p:nvPr userDrawn="1"/>
        </p:nvSpPr>
        <p:spPr>
          <a:xfrm>
            <a:off x="-1065" y="28"/>
            <a:ext cx="12191997" cy="758619"/>
          </a:xfrm>
          <a:prstGeom prst="rect">
            <a:avLst/>
          </a:prstGeom>
          <a:gradFill flip="none" rotWithShape="1">
            <a:gsLst>
              <a:gs pos="100000">
                <a:srgbClr val="004983"/>
              </a:gs>
              <a:gs pos="0">
                <a:srgbClr val="0077D4"/>
              </a:gs>
            </a:gsLst>
            <a:lin ang="0" scaled="1"/>
            <a:tileRect/>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baseline="-25000" dirty="0">
              <a:ln>
                <a:solidFill>
                  <a:srgbClr val="363636"/>
                </a:solidFill>
              </a:ln>
              <a:solidFill>
                <a:schemeClr val="tx1"/>
              </a:solidFill>
            </a:endParaRPr>
          </a:p>
        </p:txBody>
      </p:sp>
      <p:sp>
        <p:nvSpPr>
          <p:cNvPr id="22" name="Title 1">
            <a:extLst>
              <a:ext uri="{FF2B5EF4-FFF2-40B4-BE49-F238E27FC236}">
                <a16:creationId xmlns:a16="http://schemas.microsoft.com/office/drawing/2014/main" id="{A00971C8-FA64-4742-8A38-BC2A6D7AB16A}"/>
              </a:ext>
            </a:extLst>
          </p:cNvPr>
          <p:cNvSpPr>
            <a:spLocks noGrp="1"/>
          </p:cNvSpPr>
          <p:nvPr>
            <p:ph type="ctrTitle" hasCustomPrompt="1"/>
          </p:nvPr>
        </p:nvSpPr>
        <p:spPr>
          <a:xfrm>
            <a:off x="420894" y="240817"/>
            <a:ext cx="11350193" cy="455408"/>
          </a:xfrm>
          <a:prstGeom prst="rect">
            <a:avLst/>
          </a:prstGeom>
        </p:spPr>
        <p:txBody>
          <a:bodyPr lIns="0" tIns="0" rIns="0" bIns="0">
            <a:normAutofit/>
          </a:bodyPr>
          <a:lstStyle>
            <a:lvl1pPr algn="l">
              <a:lnSpc>
                <a:spcPts val="2775"/>
              </a:lnSpc>
              <a:defRPr sz="3600" b="1">
                <a:solidFill>
                  <a:schemeClr val="bg1"/>
                </a:solidFill>
                <a:latin typeface="Arial" panose="020B0604020202020204" pitchFamily="34" charset="0"/>
                <a:cs typeface="Arial" panose="020B0604020202020204" pitchFamily="34" charset="0"/>
              </a:defRPr>
            </a:lvl1pPr>
          </a:lstStyle>
          <a:p>
            <a:r>
              <a:rPr lang="en-GB" dirty="0"/>
              <a:t>Insert title of the slide</a:t>
            </a:r>
            <a:endParaRPr lang="en-US" dirty="0"/>
          </a:p>
        </p:txBody>
      </p:sp>
      <p:sp>
        <p:nvSpPr>
          <p:cNvPr id="13" name="TextBox 24">
            <a:extLst>
              <a:ext uri="{FF2B5EF4-FFF2-40B4-BE49-F238E27FC236}">
                <a16:creationId xmlns:a16="http://schemas.microsoft.com/office/drawing/2014/main" id="{DD1032CB-C952-47D3-91F1-1B8184F497BD}"/>
              </a:ext>
            </a:extLst>
          </p:cNvPr>
          <p:cNvSpPr txBox="1"/>
          <p:nvPr userDrawn="1"/>
        </p:nvSpPr>
        <p:spPr>
          <a:xfrm>
            <a:off x="11602576" y="6552000"/>
            <a:ext cx="287024" cy="300724"/>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sp>
        <p:nvSpPr>
          <p:cNvPr id="12" name="Footer Placeholder 4">
            <a:extLst>
              <a:ext uri="{FF2B5EF4-FFF2-40B4-BE49-F238E27FC236}">
                <a16:creationId xmlns:a16="http://schemas.microsoft.com/office/drawing/2014/main" id="{80A9B8A3-238C-4D33-BB5B-3A7D56950FD0}"/>
              </a:ext>
            </a:extLst>
          </p:cNvPr>
          <p:cNvSpPr>
            <a:spLocks noGrp="1"/>
          </p:cNvSpPr>
          <p:nvPr>
            <p:ph type="ftr" sz="quarter" idx="11"/>
          </p:nvPr>
        </p:nvSpPr>
        <p:spPr>
          <a:xfrm>
            <a:off x="4038600" y="6422056"/>
            <a:ext cx="4114800" cy="365125"/>
          </a:xfrm>
        </p:spPr>
        <p:txBody>
          <a:bodyPr/>
          <a:lstStyle>
            <a:lvl1pPr>
              <a:defRPr>
                <a:solidFill>
                  <a:schemeClr val="bg1"/>
                </a:solidFill>
              </a:defRPr>
            </a:lvl1pPr>
          </a:lstStyle>
          <a:p>
            <a:endParaRPr lang="en-US" dirty="0"/>
          </a:p>
        </p:txBody>
      </p:sp>
      <p:sp>
        <p:nvSpPr>
          <p:cNvPr id="17" name="Slide Number Placeholder 5">
            <a:extLst>
              <a:ext uri="{FF2B5EF4-FFF2-40B4-BE49-F238E27FC236}">
                <a16:creationId xmlns:a16="http://schemas.microsoft.com/office/drawing/2014/main" id="{E1801537-6E17-492C-809D-70428033E69C}"/>
              </a:ext>
            </a:extLst>
          </p:cNvPr>
          <p:cNvSpPr>
            <a:spLocks noGrp="1"/>
          </p:cNvSpPr>
          <p:nvPr>
            <p:ph type="sldNum" sz="quarter" idx="12"/>
          </p:nvPr>
        </p:nvSpPr>
        <p:spPr>
          <a:xfrm>
            <a:off x="10474534" y="6411100"/>
            <a:ext cx="1615258" cy="365125"/>
          </a:xfrm>
        </p:spPr>
        <p:txBody>
          <a:bodyPr/>
          <a:lstStyle>
            <a:lvl1pPr>
              <a:defRPr>
                <a:solidFill>
                  <a:schemeClr val="bg1"/>
                </a:solidFill>
              </a:defRPr>
            </a:lvl1pPr>
          </a:lstStyle>
          <a:p>
            <a:fld id="{48F63A3B-78C7-47BE-AE5E-E10140E04643}" type="slidenum">
              <a:rPr lang="en-US" smtClean="0"/>
              <a:pPr/>
              <a:t>‹#›</a:t>
            </a:fld>
            <a:endParaRPr lang="en-US" dirty="0"/>
          </a:p>
        </p:txBody>
      </p:sp>
      <p:pic>
        <p:nvPicPr>
          <p:cNvPr id="3" name="Picture 2" descr="A black and white logo&#10;&#10;Description automatically generated">
            <a:extLst>
              <a:ext uri="{FF2B5EF4-FFF2-40B4-BE49-F238E27FC236}">
                <a16:creationId xmlns:a16="http://schemas.microsoft.com/office/drawing/2014/main" id="{8E7FD479-F181-B518-3F05-B36D5655B2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0970" y="6184003"/>
            <a:ext cx="1012210" cy="642286"/>
          </a:xfrm>
          <a:prstGeom prst="rect">
            <a:avLst/>
          </a:prstGeom>
        </p:spPr>
      </p:pic>
    </p:spTree>
    <p:extLst>
      <p:ext uri="{BB962C8B-B14F-4D97-AF65-F5344CB8AC3E}">
        <p14:creationId xmlns:p14="http://schemas.microsoft.com/office/powerpoint/2010/main" val="4246387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Slide title : add your imag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69C1422C-A4FA-45ED-BD29-9E6ACF047CFD}"/>
              </a:ext>
            </a:extLst>
          </p:cNvPr>
          <p:cNvSpPr/>
          <p:nvPr userDrawn="1"/>
        </p:nvSpPr>
        <p:spPr>
          <a:xfrm>
            <a:off x="0" y="790834"/>
            <a:ext cx="12192000" cy="6067167"/>
          </a:xfrm>
          <a:prstGeom prst="rect">
            <a:avLst/>
          </a:prstGeom>
          <a:gradFill flip="none" rotWithShape="1">
            <a:gsLst>
              <a:gs pos="0">
                <a:srgbClr val="0077D4">
                  <a:shade val="30000"/>
                  <a:satMod val="115000"/>
                </a:srgbClr>
              </a:gs>
              <a:gs pos="50000">
                <a:srgbClr val="0077D4">
                  <a:shade val="67500"/>
                  <a:satMod val="115000"/>
                </a:srgbClr>
              </a:gs>
              <a:gs pos="100000">
                <a:srgbClr val="0077D4">
                  <a:shade val="100000"/>
                  <a:satMod val="115000"/>
                </a:srgbClr>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2" name="Title 1">
            <a:extLst>
              <a:ext uri="{FF2B5EF4-FFF2-40B4-BE49-F238E27FC236}">
                <a16:creationId xmlns:a16="http://schemas.microsoft.com/office/drawing/2014/main" id="{A9A7EDBE-D01B-4254-BDF5-4D04579FF374}"/>
              </a:ext>
            </a:extLst>
          </p:cNvPr>
          <p:cNvSpPr>
            <a:spLocks noGrp="1"/>
          </p:cNvSpPr>
          <p:nvPr>
            <p:ph type="ctrTitle" hasCustomPrompt="1"/>
          </p:nvPr>
        </p:nvSpPr>
        <p:spPr>
          <a:xfrm>
            <a:off x="428452" y="1751727"/>
            <a:ext cx="9112560" cy="800302"/>
          </a:xfrm>
          <a:prstGeom prst="rect">
            <a:avLst/>
          </a:prstGeom>
        </p:spPr>
        <p:txBody>
          <a:bodyPr lIns="0" tIns="0" rIns="0" bIns="0"/>
          <a:lstStyle>
            <a:lvl1pPr algn="l">
              <a:lnSpc>
                <a:spcPts val="2775"/>
              </a:lnSpc>
              <a:defRPr sz="2625" b="1">
                <a:solidFill>
                  <a:schemeClr val="bg1"/>
                </a:solidFill>
              </a:defRPr>
            </a:lvl1pPr>
          </a:lstStyle>
          <a:p>
            <a:r>
              <a:rPr lang="en-GB"/>
              <a:t>CLICK TO ADD TITLE OF PRESENTATION</a:t>
            </a:r>
            <a:endParaRPr lang="en-US"/>
          </a:p>
        </p:txBody>
      </p:sp>
      <p:sp>
        <p:nvSpPr>
          <p:cNvPr id="14" name="Subtitle 2">
            <a:extLst>
              <a:ext uri="{FF2B5EF4-FFF2-40B4-BE49-F238E27FC236}">
                <a16:creationId xmlns:a16="http://schemas.microsoft.com/office/drawing/2014/main" id="{6E1186C3-0B50-4241-BA29-82E76CE77184}"/>
              </a:ext>
            </a:extLst>
          </p:cNvPr>
          <p:cNvSpPr>
            <a:spLocks noGrp="1"/>
          </p:cNvSpPr>
          <p:nvPr>
            <p:ph type="subTitle" idx="1" hasCustomPrompt="1"/>
          </p:nvPr>
        </p:nvSpPr>
        <p:spPr>
          <a:xfrm>
            <a:off x="428449" y="2819228"/>
            <a:ext cx="9112560" cy="397532"/>
          </a:xfrm>
          <a:prstGeom prst="rect">
            <a:avLst/>
          </a:prstGeom>
        </p:spPr>
        <p:txBody>
          <a:bodyPr lIns="0" tIns="0" rIns="0" bIns="0"/>
          <a:lstStyle>
            <a:lvl1pPr marL="0" indent="0" algn="l">
              <a:buNone/>
              <a:defRPr sz="1350" baseline="0">
                <a:solidFill>
                  <a:srgbClr val="FFFFFF"/>
                </a:solidFill>
              </a:defRPr>
            </a:lvl1pPr>
            <a:lvl2pPr marL="342848" indent="0" algn="ctr">
              <a:buNone/>
              <a:defRPr>
                <a:solidFill>
                  <a:schemeClr val="tx1">
                    <a:tint val="75000"/>
                  </a:schemeClr>
                </a:solidFill>
              </a:defRPr>
            </a:lvl2pPr>
            <a:lvl3pPr marL="685698" indent="0" algn="ctr">
              <a:buNone/>
              <a:defRPr>
                <a:solidFill>
                  <a:schemeClr val="tx1">
                    <a:tint val="75000"/>
                  </a:schemeClr>
                </a:solidFill>
              </a:defRPr>
            </a:lvl3pPr>
            <a:lvl4pPr marL="1028547" indent="0" algn="ctr">
              <a:buNone/>
              <a:defRPr>
                <a:solidFill>
                  <a:schemeClr val="tx1">
                    <a:tint val="75000"/>
                  </a:schemeClr>
                </a:solidFill>
              </a:defRPr>
            </a:lvl4pPr>
            <a:lvl5pPr marL="1371396" indent="0" algn="ctr">
              <a:buNone/>
              <a:defRPr>
                <a:solidFill>
                  <a:schemeClr val="tx1">
                    <a:tint val="75000"/>
                  </a:schemeClr>
                </a:solidFill>
              </a:defRPr>
            </a:lvl5pPr>
            <a:lvl6pPr marL="1714247" indent="0" algn="ctr">
              <a:buNone/>
              <a:defRPr>
                <a:solidFill>
                  <a:schemeClr val="tx1">
                    <a:tint val="75000"/>
                  </a:schemeClr>
                </a:solidFill>
              </a:defRPr>
            </a:lvl6pPr>
            <a:lvl7pPr marL="2057093" indent="0" algn="ctr">
              <a:buNone/>
              <a:defRPr>
                <a:solidFill>
                  <a:schemeClr val="tx1">
                    <a:tint val="75000"/>
                  </a:schemeClr>
                </a:solidFill>
              </a:defRPr>
            </a:lvl7pPr>
            <a:lvl8pPr marL="2399940" indent="0" algn="ctr">
              <a:buNone/>
              <a:defRPr>
                <a:solidFill>
                  <a:schemeClr val="tx1">
                    <a:tint val="75000"/>
                  </a:schemeClr>
                </a:solidFill>
              </a:defRPr>
            </a:lvl8pPr>
            <a:lvl9pPr marL="2742788" indent="0" algn="ctr">
              <a:buNone/>
              <a:defRPr>
                <a:solidFill>
                  <a:schemeClr val="tx1">
                    <a:tint val="75000"/>
                  </a:schemeClr>
                </a:solidFill>
              </a:defRPr>
            </a:lvl9pPr>
          </a:lstStyle>
          <a:p>
            <a:r>
              <a:rPr lang="en-GB"/>
              <a:t>Click to add subtitle or summary</a:t>
            </a:r>
          </a:p>
        </p:txBody>
      </p:sp>
    </p:spTree>
    <p:extLst>
      <p:ext uri="{BB962C8B-B14F-4D97-AF65-F5344CB8AC3E}">
        <p14:creationId xmlns:p14="http://schemas.microsoft.com/office/powerpoint/2010/main" val="4153692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Slide title : add your imag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69C1422C-A4FA-45ED-BD29-9E6ACF047CFD}"/>
              </a:ext>
            </a:extLst>
          </p:cNvPr>
          <p:cNvSpPr/>
          <p:nvPr userDrawn="1"/>
        </p:nvSpPr>
        <p:spPr>
          <a:xfrm>
            <a:off x="0" y="0"/>
            <a:ext cx="12192000" cy="6293708"/>
          </a:xfrm>
          <a:prstGeom prst="rect">
            <a:avLst/>
          </a:prstGeom>
          <a:gradFill flip="none" rotWithShape="1">
            <a:gsLst>
              <a:gs pos="0">
                <a:srgbClr val="0077D4">
                  <a:shade val="30000"/>
                  <a:satMod val="115000"/>
                </a:srgbClr>
              </a:gs>
              <a:gs pos="50000">
                <a:srgbClr val="0077D4">
                  <a:shade val="67500"/>
                  <a:satMod val="115000"/>
                </a:srgbClr>
              </a:gs>
              <a:gs pos="100000">
                <a:srgbClr val="0077D4">
                  <a:shade val="100000"/>
                  <a:satMod val="115000"/>
                </a:srgbClr>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2" name="Title 1">
            <a:extLst>
              <a:ext uri="{FF2B5EF4-FFF2-40B4-BE49-F238E27FC236}">
                <a16:creationId xmlns:a16="http://schemas.microsoft.com/office/drawing/2014/main" id="{A9A7EDBE-D01B-4254-BDF5-4D04579FF374}"/>
              </a:ext>
            </a:extLst>
          </p:cNvPr>
          <p:cNvSpPr>
            <a:spLocks noGrp="1"/>
          </p:cNvSpPr>
          <p:nvPr>
            <p:ph type="ctrTitle" hasCustomPrompt="1"/>
          </p:nvPr>
        </p:nvSpPr>
        <p:spPr>
          <a:xfrm>
            <a:off x="428452" y="1751727"/>
            <a:ext cx="9112560" cy="800302"/>
          </a:xfrm>
          <a:prstGeom prst="rect">
            <a:avLst/>
          </a:prstGeom>
        </p:spPr>
        <p:txBody>
          <a:bodyPr lIns="0" tIns="0" rIns="0" bIns="0"/>
          <a:lstStyle>
            <a:lvl1pPr algn="l">
              <a:lnSpc>
                <a:spcPts val="2775"/>
              </a:lnSpc>
              <a:defRPr sz="2625" b="1">
                <a:solidFill>
                  <a:schemeClr val="bg1"/>
                </a:solidFill>
              </a:defRPr>
            </a:lvl1pPr>
          </a:lstStyle>
          <a:p>
            <a:r>
              <a:rPr lang="en-GB"/>
              <a:t>Main Title</a:t>
            </a:r>
            <a:endParaRPr lang="en-US"/>
          </a:p>
        </p:txBody>
      </p:sp>
      <p:sp>
        <p:nvSpPr>
          <p:cNvPr id="14" name="Subtitle 2">
            <a:extLst>
              <a:ext uri="{FF2B5EF4-FFF2-40B4-BE49-F238E27FC236}">
                <a16:creationId xmlns:a16="http://schemas.microsoft.com/office/drawing/2014/main" id="{6E1186C3-0B50-4241-BA29-82E76CE77184}"/>
              </a:ext>
            </a:extLst>
          </p:cNvPr>
          <p:cNvSpPr>
            <a:spLocks noGrp="1"/>
          </p:cNvSpPr>
          <p:nvPr>
            <p:ph type="subTitle" idx="1" hasCustomPrompt="1"/>
          </p:nvPr>
        </p:nvSpPr>
        <p:spPr>
          <a:xfrm>
            <a:off x="428449" y="2819228"/>
            <a:ext cx="9112560" cy="397532"/>
          </a:xfrm>
          <a:prstGeom prst="rect">
            <a:avLst/>
          </a:prstGeom>
        </p:spPr>
        <p:txBody>
          <a:bodyPr lIns="0" tIns="0" rIns="0" bIns="0"/>
          <a:lstStyle>
            <a:lvl1pPr marL="0" indent="0" algn="l">
              <a:buNone/>
              <a:defRPr sz="1350" baseline="0">
                <a:solidFill>
                  <a:srgbClr val="FFFFFF"/>
                </a:solidFill>
              </a:defRPr>
            </a:lvl1pPr>
            <a:lvl2pPr marL="342848" indent="0" algn="ctr">
              <a:buNone/>
              <a:defRPr>
                <a:solidFill>
                  <a:schemeClr val="tx1">
                    <a:tint val="75000"/>
                  </a:schemeClr>
                </a:solidFill>
              </a:defRPr>
            </a:lvl2pPr>
            <a:lvl3pPr marL="685698" indent="0" algn="ctr">
              <a:buNone/>
              <a:defRPr>
                <a:solidFill>
                  <a:schemeClr val="tx1">
                    <a:tint val="75000"/>
                  </a:schemeClr>
                </a:solidFill>
              </a:defRPr>
            </a:lvl3pPr>
            <a:lvl4pPr marL="1028547" indent="0" algn="ctr">
              <a:buNone/>
              <a:defRPr>
                <a:solidFill>
                  <a:schemeClr val="tx1">
                    <a:tint val="75000"/>
                  </a:schemeClr>
                </a:solidFill>
              </a:defRPr>
            </a:lvl4pPr>
            <a:lvl5pPr marL="1371396" indent="0" algn="ctr">
              <a:buNone/>
              <a:defRPr>
                <a:solidFill>
                  <a:schemeClr val="tx1">
                    <a:tint val="75000"/>
                  </a:schemeClr>
                </a:solidFill>
              </a:defRPr>
            </a:lvl5pPr>
            <a:lvl6pPr marL="1714247" indent="0" algn="ctr">
              <a:buNone/>
              <a:defRPr>
                <a:solidFill>
                  <a:schemeClr val="tx1">
                    <a:tint val="75000"/>
                  </a:schemeClr>
                </a:solidFill>
              </a:defRPr>
            </a:lvl6pPr>
            <a:lvl7pPr marL="2057093" indent="0" algn="ctr">
              <a:buNone/>
              <a:defRPr>
                <a:solidFill>
                  <a:schemeClr val="tx1">
                    <a:tint val="75000"/>
                  </a:schemeClr>
                </a:solidFill>
              </a:defRPr>
            </a:lvl7pPr>
            <a:lvl8pPr marL="2399940" indent="0" algn="ctr">
              <a:buNone/>
              <a:defRPr>
                <a:solidFill>
                  <a:schemeClr val="tx1">
                    <a:tint val="75000"/>
                  </a:schemeClr>
                </a:solidFill>
              </a:defRPr>
            </a:lvl8pPr>
            <a:lvl9pPr marL="2742788" indent="0" algn="ctr">
              <a:buNone/>
              <a:defRPr>
                <a:solidFill>
                  <a:schemeClr val="tx1">
                    <a:tint val="75000"/>
                  </a:schemeClr>
                </a:solidFill>
              </a:defRPr>
            </a:lvl9pPr>
          </a:lstStyle>
          <a:p>
            <a:r>
              <a:rPr lang="en-GB"/>
              <a:t>Subtext</a:t>
            </a:r>
          </a:p>
        </p:txBody>
      </p:sp>
    </p:spTree>
    <p:extLst>
      <p:ext uri="{BB962C8B-B14F-4D97-AF65-F5344CB8AC3E}">
        <p14:creationId xmlns:p14="http://schemas.microsoft.com/office/powerpoint/2010/main" val="1789597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7" name="Rectangle 6"/>
          <p:cNvSpPr/>
          <p:nvPr userDrawn="1"/>
        </p:nvSpPr>
        <p:spPr>
          <a:xfrm>
            <a:off x="-1065" y="33"/>
            <a:ext cx="12191997" cy="3335383"/>
          </a:xfrm>
          <a:prstGeom prst="rect">
            <a:avLst/>
          </a:prstGeom>
          <a:gradFill flip="none" rotWithShape="1">
            <a:gsLst>
              <a:gs pos="0">
                <a:srgbClr val="004983"/>
              </a:gs>
              <a:gs pos="100000">
                <a:srgbClr val="0077D4"/>
              </a:gs>
            </a:gsLst>
            <a:lin ang="13500000" scaled="1"/>
            <a:tileRect/>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baseline="-25000" dirty="0">
              <a:ln>
                <a:solidFill>
                  <a:srgbClr val="363636"/>
                </a:solidFill>
              </a:ln>
              <a:solidFill>
                <a:schemeClr val="tx1"/>
              </a:solidFill>
            </a:endParaRPr>
          </a:p>
        </p:txBody>
      </p:sp>
      <p:sp>
        <p:nvSpPr>
          <p:cNvPr id="8" name="Text Placeholder 24"/>
          <p:cNvSpPr>
            <a:spLocks noGrp="1"/>
          </p:cNvSpPr>
          <p:nvPr>
            <p:ph type="body" sz="quarter" idx="11" hasCustomPrompt="1"/>
          </p:nvPr>
        </p:nvSpPr>
        <p:spPr>
          <a:xfrm>
            <a:off x="2146291" y="3655002"/>
            <a:ext cx="7897284" cy="606692"/>
          </a:xfrm>
          <a:prstGeom prst="rect">
            <a:avLst/>
          </a:prstGeom>
          <a:effectLst/>
        </p:spPr>
        <p:txBody>
          <a:bodyPr/>
          <a:lstStyle>
            <a:lvl1pPr marL="0" indent="0">
              <a:buNone/>
              <a:defRPr b="1" baseline="0">
                <a:solidFill>
                  <a:srgbClr val="0077D4"/>
                </a:solidFill>
              </a:defRPr>
            </a:lvl1pPr>
          </a:lstStyle>
          <a:p>
            <a:pPr lvl="0"/>
            <a:r>
              <a:rPr lang="en-US"/>
              <a:t>Transition Slide Headline</a:t>
            </a:r>
            <a:endParaRPr lang="fr-FR"/>
          </a:p>
        </p:txBody>
      </p:sp>
      <p:sp>
        <p:nvSpPr>
          <p:cNvPr id="9" name="Text Placeholder 24"/>
          <p:cNvSpPr>
            <a:spLocks noGrp="1"/>
          </p:cNvSpPr>
          <p:nvPr>
            <p:ph type="body" sz="quarter" idx="12" hasCustomPrompt="1"/>
          </p:nvPr>
        </p:nvSpPr>
        <p:spPr>
          <a:xfrm>
            <a:off x="2146291" y="4444580"/>
            <a:ext cx="7897284" cy="606692"/>
          </a:xfrm>
          <a:prstGeom prst="rect">
            <a:avLst/>
          </a:prstGeom>
        </p:spPr>
        <p:txBody>
          <a:bodyPr/>
          <a:lstStyle>
            <a:lvl1pPr marL="0" indent="0">
              <a:buNone/>
              <a:defRPr sz="1500" b="1" baseline="0">
                <a:solidFill>
                  <a:srgbClr val="363636"/>
                </a:solidFill>
              </a:defRPr>
            </a:lvl1pPr>
          </a:lstStyle>
          <a:p>
            <a:pPr lvl="0"/>
            <a:r>
              <a:rPr lang="en-US"/>
              <a:t>Additional details</a:t>
            </a:r>
            <a:endParaRPr lang="fr-FR"/>
          </a:p>
        </p:txBody>
      </p:sp>
      <p:sp>
        <p:nvSpPr>
          <p:cNvPr id="12" name="Text Placeholder 24"/>
          <p:cNvSpPr>
            <a:spLocks noGrp="1"/>
          </p:cNvSpPr>
          <p:nvPr>
            <p:ph type="body" sz="quarter" idx="13" hasCustomPrompt="1"/>
          </p:nvPr>
        </p:nvSpPr>
        <p:spPr>
          <a:xfrm>
            <a:off x="2146291" y="1845102"/>
            <a:ext cx="1499196" cy="1155593"/>
          </a:xfrm>
          <a:prstGeom prst="rect">
            <a:avLst/>
          </a:prstGeom>
          <a:effectLst/>
        </p:spPr>
        <p:txBody>
          <a:bodyPr/>
          <a:lstStyle>
            <a:lvl1pPr marL="0" indent="0" algn="l">
              <a:buNone/>
              <a:defRPr sz="6000" b="1" baseline="0">
                <a:solidFill>
                  <a:schemeClr val="bg1"/>
                </a:solidFill>
              </a:defRPr>
            </a:lvl1pPr>
          </a:lstStyle>
          <a:p>
            <a:pPr lvl="0"/>
            <a:r>
              <a:rPr lang="en-US"/>
              <a:t>X.</a:t>
            </a:r>
            <a:endParaRPr lang="fr-FR"/>
          </a:p>
        </p:txBody>
      </p:sp>
      <p:sp>
        <p:nvSpPr>
          <p:cNvPr id="18" name="TextBox 24">
            <a:extLst>
              <a:ext uri="{FF2B5EF4-FFF2-40B4-BE49-F238E27FC236}">
                <a16:creationId xmlns:a16="http://schemas.microsoft.com/office/drawing/2014/main" id="{32CB077F-C1D5-4E1E-BAAD-0EEA4B0940FC}"/>
              </a:ext>
            </a:extLst>
          </p:cNvPr>
          <p:cNvSpPr txBox="1"/>
          <p:nvPr userDrawn="1"/>
        </p:nvSpPr>
        <p:spPr>
          <a:xfrm>
            <a:off x="11602576" y="6552000"/>
            <a:ext cx="287024" cy="300724"/>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sp>
        <p:nvSpPr>
          <p:cNvPr id="20" name="TextBox 24">
            <a:extLst>
              <a:ext uri="{FF2B5EF4-FFF2-40B4-BE49-F238E27FC236}">
                <a16:creationId xmlns:a16="http://schemas.microsoft.com/office/drawing/2014/main" id="{08F0A3B2-AC19-4C50-99B8-8ED9D3AC1147}"/>
              </a:ext>
            </a:extLst>
          </p:cNvPr>
          <p:cNvSpPr txBox="1"/>
          <p:nvPr userDrawn="1"/>
        </p:nvSpPr>
        <p:spPr>
          <a:xfrm>
            <a:off x="11602576" y="6552000"/>
            <a:ext cx="287024" cy="300724"/>
          </a:xfrm>
          <a:prstGeom prst="rect">
            <a:avLst/>
          </a:prstGeom>
          <a:noFill/>
        </p:spPr>
        <p:txBody>
          <a:bodyPr wrap="square" lIns="0" tIns="0" rIns="0" bIns="0" rtlCol="0" anchor="ctr" anchorCtr="0">
            <a:noAutofit/>
          </a:bodyPr>
          <a:lstStyle/>
          <a:p>
            <a:pPr algn="r"/>
            <a:endParaRPr lang="en-US" sz="675" dirty="0">
              <a:solidFill>
                <a:srgbClr val="C5192D"/>
              </a:solidFill>
            </a:endParaRPr>
          </a:p>
        </p:txBody>
      </p:sp>
      <p:cxnSp>
        <p:nvCxnSpPr>
          <p:cNvPr id="31" name="Straight Connector 14">
            <a:extLst>
              <a:ext uri="{FF2B5EF4-FFF2-40B4-BE49-F238E27FC236}">
                <a16:creationId xmlns:a16="http://schemas.microsoft.com/office/drawing/2014/main" id="{EB745C22-0374-44D0-9FFA-C71B9E5A5145}"/>
              </a:ext>
            </a:extLst>
          </p:cNvPr>
          <p:cNvCxnSpPr/>
          <p:nvPr userDrawn="1"/>
        </p:nvCxnSpPr>
        <p:spPr>
          <a:xfrm>
            <a:off x="3061471" y="6324869"/>
            <a:ext cx="0" cy="538185"/>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14" name="Espace réservé du texte 4">
            <a:extLst>
              <a:ext uri="{FF2B5EF4-FFF2-40B4-BE49-F238E27FC236}">
                <a16:creationId xmlns:a16="http://schemas.microsoft.com/office/drawing/2014/main" id="{095B87B6-6F0C-4D5E-90BD-8E421833DB88}"/>
              </a:ext>
            </a:extLst>
          </p:cNvPr>
          <p:cNvSpPr>
            <a:spLocks noGrp="1"/>
          </p:cNvSpPr>
          <p:nvPr>
            <p:ph type="body" sz="quarter" idx="17" hasCustomPrompt="1"/>
          </p:nvPr>
        </p:nvSpPr>
        <p:spPr>
          <a:xfrm>
            <a:off x="4467278" y="6488755"/>
            <a:ext cx="3255313" cy="223515"/>
          </a:xfrm>
          <a:prstGeom prst="rect">
            <a:avLst/>
          </a:prstGeom>
        </p:spPr>
        <p:txBody>
          <a:bodyPr/>
          <a:lstStyle>
            <a:lvl1pPr marL="0" indent="0" algn="ctr">
              <a:buNone/>
              <a:defRPr sz="900">
                <a:solidFill>
                  <a:schemeClr val="accent5">
                    <a:lumMod val="75000"/>
                  </a:schemeClr>
                </a:solidFill>
              </a:defRPr>
            </a:lvl1pPr>
          </a:lstStyle>
          <a:p>
            <a:pPr lvl="0"/>
            <a:r>
              <a:rPr lang="fr-FR"/>
              <a:t>Insert the </a:t>
            </a:r>
            <a:r>
              <a:rPr lang="fr-FR" err="1"/>
              <a:t>title</a:t>
            </a:r>
            <a:r>
              <a:rPr lang="fr-FR"/>
              <a:t> of the </a:t>
            </a:r>
            <a:r>
              <a:rPr lang="fr-FR" err="1"/>
              <a:t>presentation</a:t>
            </a:r>
            <a:endParaRPr lang="fr-FR"/>
          </a:p>
        </p:txBody>
      </p:sp>
    </p:spTree>
    <p:extLst>
      <p:ext uri="{BB962C8B-B14F-4D97-AF65-F5344CB8AC3E}">
        <p14:creationId xmlns:p14="http://schemas.microsoft.com/office/powerpoint/2010/main" val="2215302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710955042"/>
      </p:ext>
    </p:extLst>
  </p:cSld>
  <p:clrMap bg1="lt1" tx1="dk1" bg2="lt2" tx2="dk2" accent1="accent1" accent2="accent2" accent3="accent3" accent4="accent4" accent5="accent5" accent6="accent6" hlink="hlink" folHlink="folHlink"/>
  <p:sldLayoutIdLst>
    <p:sldLayoutId id="2147483794" r:id="rId1"/>
    <p:sldLayoutId id="2147483799" r:id="rId2"/>
    <p:sldLayoutId id="2147483805" r:id="rId3"/>
    <p:sldLayoutId id="2147483817" r:id="rId4"/>
    <p:sldLayoutId id="2147483820" r:id="rId5"/>
    <p:sldLayoutId id="2147483821" r:id="rId6"/>
    <p:sldLayoutId id="2147483788" r:id="rId7"/>
    <p:sldLayoutId id="2147483789" r:id="rId8"/>
    <p:sldLayoutId id="2147483782" r:id="rId9"/>
    <p:sldLayoutId id="2147483781" r:id="rId10"/>
    <p:sldLayoutId id="2147483783" r:id="rId11"/>
    <p:sldLayoutId id="2147483818" r:id="rId12"/>
    <p:sldLayoutId id="2147483822" r:id="rId13"/>
    <p:sldLayoutId id="2147483823" r:id="rId14"/>
    <p:sldLayoutId id="2147483824"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01D2D0B-C669-4ED7-B1A7-CB10703DB33E}"/>
              </a:ext>
            </a:extLst>
          </p:cNvPr>
          <p:cNvSpPr/>
          <p:nvPr/>
        </p:nvSpPr>
        <p:spPr>
          <a:xfrm>
            <a:off x="0" y="4777588"/>
            <a:ext cx="12191999" cy="2176491"/>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Title 1">
            <a:extLst>
              <a:ext uri="{FF2B5EF4-FFF2-40B4-BE49-F238E27FC236}">
                <a16:creationId xmlns:a16="http://schemas.microsoft.com/office/drawing/2014/main" id="{89396C18-B3DE-4DFF-835F-503D0315F11E}"/>
              </a:ext>
            </a:extLst>
          </p:cNvPr>
          <p:cNvSpPr txBox="1">
            <a:spLocks/>
          </p:cNvSpPr>
          <p:nvPr/>
        </p:nvSpPr>
        <p:spPr>
          <a:xfrm>
            <a:off x="2492887" y="3389309"/>
            <a:ext cx="7674400" cy="1162836"/>
          </a:xfrm>
          <a:prstGeom prst="rect">
            <a:avLst/>
          </a:prstGeom>
        </p:spPr>
        <p:txBody>
          <a:bodyPr vert="horz" lIns="0" tIns="0" rIns="0" bIns="0" rtlCol="0" anchor="ctr">
            <a:normAutofit/>
          </a:bodyPr>
          <a:lstStyle>
            <a:lvl1pPr algn="l" defTabSz="914400" rtl="0" eaLnBrk="1" latinLnBrk="0" hangingPunct="1">
              <a:lnSpc>
                <a:spcPts val="2775"/>
              </a:lnSpc>
              <a:spcBef>
                <a:spcPct val="0"/>
              </a:spcBef>
              <a:buNone/>
              <a:defRPr sz="2625" b="1" kern="1200">
                <a:solidFill>
                  <a:schemeClr val="bg1"/>
                </a:solidFill>
                <a:latin typeface="+mj-lt"/>
                <a:ea typeface="+mj-ea"/>
                <a:cs typeface="+mj-cs"/>
              </a:defRPr>
            </a:lvl1pPr>
          </a:lstStyle>
          <a:p>
            <a:pPr>
              <a:lnSpc>
                <a:spcPct val="100000"/>
              </a:lnSpc>
            </a:pPr>
            <a:endParaRPr lang="fr-FR" sz="2400" dirty="0"/>
          </a:p>
        </p:txBody>
      </p:sp>
      <p:sp>
        <p:nvSpPr>
          <p:cNvPr id="9" name="TextBox 8">
            <a:extLst>
              <a:ext uri="{FF2B5EF4-FFF2-40B4-BE49-F238E27FC236}">
                <a16:creationId xmlns:a16="http://schemas.microsoft.com/office/drawing/2014/main" id="{6976EE21-D3B5-DAF9-E4BA-14FEE30C40DE}"/>
              </a:ext>
            </a:extLst>
          </p:cNvPr>
          <p:cNvSpPr txBox="1"/>
          <p:nvPr/>
        </p:nvSpPr>
        <p:spPr>
          <a:xfrm>
            <a:off x="1542471" y="979281"/>
            <a:ext cx="9107055" cy="1969770"/>
          </a:xfrm>
          <a:prstGeom prst="rect">
            <a:avLst/>
          </a:prstGeom>
          <a:noFill/>
        </p:spPr>
        <p:txBody>
          <a:bodyPr wrap="square" lIns="91440" tIns="45720" rIns="91440" bIns="45720" rtlCol="0" anchor="t">
            <a:spAutoFit/>
          </a:bodyPr>
          <a:lstStyle/>
          <a:p>
            <a:pPr algn="ctr"/>
            <a:endParaRPr lang="fr-FR" sz="1400" b="1" dirty="0">
              <a:solidFill>
                <a:schemeClr val="bg1"/>
              </a:solidFill>
              <a:latin typeface="Arial" panose="020B0604020202020204" pitchFamily="34" charset="0"/>
              <a:cs typeface="Arial" panose="020B0604020202020204" pitchFamily="34" charset="0"/>
            </a:endParaRPr>
          </a:p>
          <a:p>
            <a:pPr algn="ctr"/>
            <a:r>
              <a:rPr lang="fr-FR" sz="3600" b="1" dirty="0">
                <a:solidFill>
                  <a:schemeClr val="bg1"/>
                </a:solidFill>
                <a:latin typeface="Arial" panose="020B0604020202020204" pitchFamily="34" charset="0"/>
                <a:cs typeface="Arial" panose="020B0604020202020204" pitchFamily="34" charset="0"/>
              </a:rPr>
              <a:t>Draft Toolkit for </a:t>
            </a:r>
          </a:p>
          <a:p>
            <a:pPr algn="ctr"/>
            <a:r>
              <a:rPr lang="fr-FR" sz="3600" b="1" dirty="0">
                <a:solidFill>
                  <a:schemeClr val="bg1"/>
                </a:solidFill>
                <a:latin typeface="Arial" panose="020B0604020202020204" pitchFamily="34" charset="0"/>
                <a:cs typeface="Arial" panose="020B0604020202020204" pitchFamily="34" charset="0"/>
              </a:rPr>
              <a:t>UNESCO-IOC Tsunami </a:t>
            </a:r>
            <a:r>
              <a:rPr lang="en-GB" sz="3600" b="1" dirty="0">
                <a:solidFill>
                  <a:schemeClr val="bg1"/>
                </a:solidFill>
                <a:latin typeface="Arial" panose="020B0604020202020204" pitchFamily="34" charset="0"/>
                <a:cs typeface="Arial" panose="020B0604020202020204" pitchFamily="34" charset="0"/>
              </a:rPr>
              <a:t>Ready</a:t>
            </a:r>
            <a:r>
              <a:rPr lang="fr-FR" sz="3600" b="1" dirty="0">
                <a:solidFill>
                  <a:schemeClr val="bg1"/>
                </a:solidFill>
                <a:latin typeface="Arial" panose="020B0604020202020204" pitchFamily="34" charset="0"/>
                <a:cs typeface="Arial" panose="020B0604020202020204" pitchFamily="34" charset="0"/>
              </a:rPr>
              <a:t> </a:t>
            </a:r>
            <a:endParaRPr lang="en-GB" sz="3600" b="1" dirty="0">
              <a:solidFill>
                <a:schemeClr val="bg1"/>
              </a:solidFill>
              <a:latin typeface="Arial" panose="020B0604020202020204" pitchFamily="34" charset="0"/>
              <a:cs typeface="Arial" panose="020B0604020202020204" pitchFamily="34" charset="0"/>
            </a:endParaRPr>
          </a:p>
          <a:p>
            <a:pPr algn="ctr"/>
            <a:r>
              <a:rPr lang="en-GB" sz="3600" b="1" dirty="0">
                <a:solidFill>
                  <a:schemeClr val="bg1"/>
                </a:solidFill>
                <a:latin typeface="Arial" panose="020B0604020202020204" pitchFamily="34" charset="0"/>
                <a:ea typeface="DengXian"/>
                <a:cs typeface="Arial" panose="020B0604020202020204" pitchFamily="34" charset="0"/>
              </a:rPr>
              <a:t>Community</a:t>
            </a:r>
            <a:endParaRPr lang="fr-FR" sz="1100" b="1" dirty="0">
              <a:solidFill>
                <a:schemeClr val="bg1"/>
              </a:solidFill>
              <a:latin typeface="Arial" panose="020B0604020202020204" pitchFamily="34" charset="0"/>
              <a:ea typeface="DengXian"/>
              <a:cs typeface="Arial" panose="020B0604020202020204" pitchFamily="34" charset="0"/>
            </a:endParaRPr>
          </a:p>
        </p:txBody>
      </p:sp>
      <p:pic>
        <p:nvPicPr>
          <p:cNvPr id="1028" name="Picture 2">
            <a:extLst>
              <a:ext uri="{FF2B5EF4-FFF2-40B4-BE49-F238E27FC236}">
                <a16:creationId xmlns:a16="http://schemas.microsoft.com/office/drawing/2014/main" id="{FD65AF10-A667-AC1B-8A76-2101595A9F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6167" y="5362104"/>
            <a:ext cx="1076414" cy="100746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64B9865D-C8BD-2305-A2A6-DDC3BEED5D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7132" y="5346491"/>
            <a:ext cx="1731983" cy="103868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Logo, company name&#10;&#10;Description automatically generated">
            <a:extLst>
              <a:ext uri="{FF2B5EF4-FFF2-40B4-BE49-F238E27FC236}">
                <a16:creationId xmlns:a16="http://schemas.microsoft.com/office/drawing/2014/main" id="{CAB3754F-FDAB-7C9C-A8BF-ADD7FAAAF8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20259" y="5267295"/>
            <a:ext cx="2411188" cy="1201969"/>
          </a:xfrm>
          <a:prstGeom prst="rect">
            <a:avLst/>
          </a:prstGeom>
        </p:spPr>
      </p:pic>
    </p:spTree>
    <p:extLst>
      <p:ext uri="{BB962C8B-B14F-4D97-AF65-F5344CB8AC3E}">
        <p14:creationId xmlns:p14="http://schemas.microsoft.com/office/powerpoint/2010/main" val="1796417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88831-CE24-4873-BE02-03780D1099EE}"/>
              </a:ext>
            </a:extLst>
          </p:cNvPr>
          <p:cNvSpPr>
            <a:spLocks noGrp="1"/>
          </p:cNvSpPr>
          <p:nvPr>
            <p:ph type="ctrTitle"/>
          </p:nvPr>
        </p:nvSpPr>
        <p:spPr>
          <a:xfrm>
            <a:off x="570675" y="235691"/>
            <a:ext cx="11350193" cy="455408"/>
          </a:xfrm>
        </p:spPr>
        <p:txBody>
          <a:bodyPr>
            <a:normAutofit/>
          </a:bodyPr>
          <a:lstStyle/>
          <a:p>
            <a:r>
              <a:rPr lang="en-AU" sz="4000" dirty="0">
                <a:latin typeface="Arial" panose="020B0604020202020204" pitchFamily="34" charset="0"/>
                <a:cs typeface="Arial" panose="020B0604020202020204" pitchFamily="34" charset="0"/>
              </a:rPr>
              <a:t>Tsunami Ready </a:t>
            </a:r>
            <a:r>
              <a:rPr lang="en-AU" sz="4000" b="1" dirty="0">
                <a:latin typeface="Arial" panose="020B0604020202020204" pitchFamily="34" charset="0"/>
                <a:cs typeface="Arial" panose="020B0604020202020204" pitchFamily="34" charset="0"/>
              </a:rPr>
              <a:t>community</a:t>
            </a:r>
            <a:endParaRPr lang="en-AU" sz="4000" b="1" dirty="0"/>
          </a:p>
        </p:txBody>
      </p:sp>
      <p:graphicFrame>
        <p:nvGraphicFramePr>
          <p:cNvPr id="5" name="Content Placeholder 2">
            <a:extLst>
              <a:ext uri="{FF2B5EF4-FFF2-40B4-BE49-F238E27FC236}">
                <a16:creationId xmlns:a16="http://schemas.microsoft.com/office/drawing/2014/main" id="{3007A7D4-27AA-450B-A110-0309BF8C2123}"/>
              </a:ext>
            </a:extLst>
          </p:cNvPr>
          <p:cNvGraphicFramePr>
            <a:graphicFrameLocks noGrp="1"/>
          </p:cNvGraphicFramePr>
          <p:nvPr>
            <p:ph idx="4294967295"/>
            <p:extLst>
              <p:ext uri="{D42A27DB-BD31-4B8C-83A1-F6EECF244321}">
                <p14:modId xmlns:p14="http://schemas.microsoft.com/office/powerpoint/2010/main" val="27733500"/>
              </p:ext>
            </p:extLst>
          </p:nvPr>
        </p:nvGraphicFramePr>
        <p:xfrm>
          <a:off x="987972" y="1259436"/>
          <a:ext cx="10515600" cy="45799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020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38BB6D-7B4C-4760-A5F8-D80A726BCC43}"/>
              </a:ext>
            </a:extLst>
          </p:cNvPr>
          <p:cNvSpPr txBox="1"/>
          <p:nvPr/>
        </p:nvSpPr>
        <p:spPr>
          <a:xfrm>
            <a:off x="553523" y="23872"/>
            <a:ext cx="9770623" cy="707886"/>
          </a:xfrm>
          <a:prstGeom prst="rect">
            <a:avLst/>
          </a:prstGeom>
          <a:noFill/>
        </p:spPr>
        <p:txBody>
          <a:bodyPr wrap="none" rtlCol="0">
            <a:spAutoFit/>
          </a:bodyPr>
          <a:lstStyle/>
          <a:p>
            <a:r>
              <a:rPr lang="en-US" sz="4000" b="1" dirty="0">
                <a:solidFill>
                  <a:schemeClr val="bg1"/>
                </a:solidFill>
                <a:latin typeface="Helvetica Neue" panose="02000503000000020004"/>
              </a:rPr>
              <a:t>Community </a:t>
            </a:r>
            <a:r>
              <a:rPr lang="en-US" sz="4000" b="1" dirty="0">
                <a:solidFill>
                  <a:schemeClr val="bg1"/>
                </a:solidFill>
                <a:latin typeface="Helvetica Neue" panose="02000503000000020004"/>
                <a:sym typeface="Wingdings" panose="05000000000000000000" pitchFamily="2" charset="2"/>
              </a:rPr>
              <a:t> </a:t>
            </a:r>
            <a:r>
              <a:rPr lang="en-GB" sz="4000" b="1" dirty="0">
                <a:solidFill>
                  <a:schemeClr val="bg1"/>
                </a:solidFill>
                <a:latin typeface="Helvetica Neue" panose="02000503000000020004"/>
              </a:rPr>
              <a:t>an ecosystem of society</a:t>
            </a:r>
            <a:endParaRPr lang="en-US" sz="4000" b="1" dirty="0">
              <a:solidFill>
                <a:schemeClr val="bg1"/>
              </a:solidFill>
              <a:latin typeface="Helvetica Neue" panose="02000503000000020004"/>
            </a:endParaRPr>
          </a:p>
        </p:txBody>
      </p:sp>
      <p:grpSp>
        <p:nvGrpSpPr>
          <p:cNvPr id="8" name="Group 7">
            <a:extLst>
              <a:ext uri="{FF2B5EF4-FFF2-40B4-BE49-F238E27FC236}">
                <a16:creationId xmlns:a16="http://schemas.microsoft.com/office/drawing/2014/main" id="{09DE823B-A0A0-4DCE-A001-F3F5299DF4F9}"/>
              </a:ext>
            </a:extLst>
          </p:cNvPr>
          <p:cNvGrpSpPr/>
          <p:nvPr/>
        </p:nvGrpSpPr>
        <p:grpSpPr>
          <a:xfrm>
            <a:off x="1430906" y="1041526"/>
            <a:ext cx="9624477" cy="5161676"/>
            <a:chOff x="1181101" y="1577193"/>
            <a:chExt cx="9624477" cy="5161676"/>
          </a:xfrm>
        </p:grpSpPr>
        <p:grpSp>
          <p:nvGrpSpPr>
            <p:cNvPr id="7" name="Group 6">
              <a:extLst>
                <a:ext uri="{FF2B5EF4-FFF2-40B4-BE49-F238E27FC236}">
                  <a16:creationId xmlns:a16="http://schemas.microsoft.com/office/drawing/2014/main" id="{73D347B4-5276-4D2F-B391-AAE08241B92C}"/>
                </a:ext>
              </a:extLst>
            </p:cNvPr>
            <p:cNvGrpSpPr/>
            <p:nvPr/>
          </p:nvGrpSpPr>
          <p:grpSpPr>
            <a:xfrm>
              <a:off x="1181101" y="1579844"/>
              <a:ext cx="9624477" cy="5159025"/>
              <a:chOff x="1143001" y="1410838"/>
              <a:chExt cx="9624477" cy="5159025"/>
            </a:xfrm>
          </p:grpSpPr>
          <p:sp>
            <p:nvSpPr>
              <p:cNvPr id="4" name="Oval 3">
                <a:extLst>
                  <a:ext uri="{FF2B5EF4-FFF2-40B4-BE49-F238E27FC236}">
                    <a16:creationId xmlns:a16="http://schemas.microsoft.com/office/drawing/2014/main" id="{37C9E18C-2353-4777-B4D7-10BA0DD33E71}"/>
                  </a:ext>
                </a:extLst>
              </p:cNvPr>
              <p:cNvSpPr/>
              <p:nvPr/>
            </p:nvSpPr>
            <p:spPr>
              <a:xfrm>
                <a:off x="1143001" y="1410838"/>
                <a:ext cx="4810124" cy="3833560"/>
              </a:xfrm>
              <a:prstGeom prst="ellipse">
                <a:avLst/>
              </a:prstGeom>
              <a:solidFill>
                <a:schemeClr val="accent4">
                  <a:lumMod val="40000"/>
                  <a:lumOff val="60000"/>
                  <a:alpha val="14118"/>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1" name="Group 10">
                <a:extLst>
                  <a:ext uri="{FF2B5EF4-FFF2-40B4-BE49-F238E27FC236}">
                    <a16:creationId xmlns:a16="http://schemas.microsoft.com/office/drawing/2014/main" id="{595D15AE-813A-164A-BFE4-4B77A8DB9C6A}"/>
                  </a:ext>
                </a:extLst>
              </p:cNvPr>
              <p:cNvGrpSpPr/>
              <p:nvPr/>
            </p:nvGrpSpPr>
            <p:grpSpPr>
              <a:xfrm>
                <a:off x="1345622" y="1564248"/>
                <a:ext cx="8136490" cy="4295202"/>
                <a:chOff x="554030" y="1817321"/>
                <a:chExt cx="8136490" cy="4295202"/>
              </a:xfrm>
            </p:grpSpPr>
            <p:sp>
              <p:nvSpPr>
                <p:cNvPr id="2" name="Hexagon 1">
                  <a:extLst>
                    <a:ext uri="{FF2B5EF4-FFF2-40B4-BE49-F238E27FC236}">
                      <a16:creationId xmlns:a16="http://schemas.microsoft.com/office/drawing/2014/main" id="{17E90E81-C1F3-E647-86D3-542A5DCEF65C}"/>
                    </a:ext>
                  </a:extLst>
                </p:cNvPr>
                <p:cNvSpPr/>
                <p:nvPr/>
              </p:nvSpPr>
              <p:spPr>
                <a:xfrm>
                  <a:off x="554030" y="2524226"/>
                  <a:ext cx="1661810" cy="1387130"/>
                </a:xfrm>
                <a:prstGeom prst="hexagon">
                  <a:avLst>
                    <a:gd name="adj" fmla="val 2995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Hexagon 11">
                  <a:extLst>
                    <a:ext uri="{FF2B5EF4-FFF2-40B4-BE49-F238E27FC236}">
                      <a16:creationId xmlns:a16="http://schemas.microsoft.com/office/drawing/2014/main" id="{233AB2F4-4FFB-6448-AFA7-B7708B12E89B}"/>
                    </a:ext>
                  </a:extLst>
                </p:cNvPr>
                <p:cNvSpPr/>
                <p:nvPr/>
              </p:nvSpPr>
              <p:spPr>
                <a:xfrm>
                  <a:off x="1836233" y="3260206"/>
                  <a:ext cx="1661810" cy="1387130"/>
                </a:xfrm>
                <a:prstGeom prst="hexagon">
                  <a:avLst>
                    <a:gd name="adj" fmla="val 2995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xagon 12">
                  <a:extLst>
                    <a:ext uri="{FF2B5EF4-FFF2-40B4-BE49-F238E27FC236}">
                      <a16:creationId xmlns:a16="http://schemas.microsoft.com/office/drawing/2014/main" id="{C280D0CA-A269-1C4F-BBA6-9BFA2C8D7687}"/>
                    </a:ext>
                  </a:extLst>
                </p:cNvPr>
                <p:cNvSpPr/>
                <p:nvPr/>
              </p:nvSpPr>
              <p:spPr>
                <a:xfrm>
                  <a:off x="1847384" y="1817321"/>
                  <a:ext cx="1661810" cy="1387130"/>
                </a:xfrm>
                <a:prstGeom prst="hexagon">
                  <a:avLst>
                    <a:gd name="adj" fmla="val 2995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Hexagon 14">
                  <a:extLst>
                    <a:ext uri="{FF2B5EF4-FFF2-40B4-BE49-F238E27FC236}">
                      <a16:creationId xmlns:a16="http://schemas.microsoft.com/office/drawing/2014/main" id="{D22ED526-CBFA-CF4E-B4BD-309B179A63A4}"/>
                    </a:ext>
                  </a:extLst>
                </p:cNvPr>
                <p:cNvSpPr/>
                <p:nvPr/>
              </p:nvSpPr>
              <p:spPr>
                <a:xfrm>
                  <a:off x="3129498" y="3989413"/>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Hexagon 15">
                  <a:extLst>
                    <a:ext uri="{FF2B5EF4-FFF2-40B4-BE49-F238E27FC236}">
                      <a16:creationId xmlns:a16="http://schemas.microsoft.com/office/drawing/2014/main" id="{A786BF90-4888-584A-932B-35075CD2327E}"/>
                    </a:ext>
                  </a:extLst>
                </p:cNvPr>
                <p:cNvSpPr/>
                <p:nvPr/>
              </p:nvSpPr>
              <p:spPr>
                <a:xfrm>
                  <a:off x="4430751" y="4725393"/>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255D4661-5614-AF4D-88FD-6AB5E32EBF85}"/>
                    </a:ext>
                  </a:extLst>
                </p:cNvPr>
                <p:cNvSpPr/>
                <p:nvPr/>
              </p:nvSpPr>
              <p:spPr>
                <a:xfrm>
                  <a:off x="4441902" y="3282508"/>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Hexagon 17">
                  <a:extLst>
                    <a:ext uri="{FF2B5EF4-FFF2-40B4-BE49-F238E27FC236}">
                      <a16:creationId xmlns:a16="http://schemas.microsoft.com/office/drawing/2014/main" id="{FE4901EF-359B-B542-BAD7-8281F9206D62}"/>
                    </a:ext>
                  </a:extLst>
                </p:cNvPr>
                <p:cNvSpPr/>
                <p:nvPr/>
              </p:nvSpPr>
              <p:spPr>
                <a:xfrm>
                  <a:off x="5725831" y="2548952"/>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Hexagon 18">
                  <a:extLst>
                    <a:ext uri="{FF2B5EF4-FFF2-40B4-BE49-F238E27FC236}">
                      <a16:creationId xmlns:a16="http://schemas.microsoft.com/office/drawing/2014/main" id="{51928393-D87C-4D47-8E8F-E6ED7CCB1993}"/>
                    </a:ext>
                  </a:extLst>
                </p:cNvPr>
                <p:cNvSpPr/>
                <p:nvPr/>
              </p:nvSpPr>
              <p:spPr>
                <a:xfrm>
                  <a:off x="7017559" y="3275407"/>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Hexagon 19">
                  <a:extLst>
                    <a:ext uri="{FF2B5EF4-FFF2-40B4-BE49-F238E27FC236}">
                      <a16:creationId xmlns:a16="http://schemas.microsoft.com/office/drawing/2014/main" id="{84D196BA-5B70-B848-934A-0AF9D16F146A}"/>
                    </a:ext>
                  </a:extLst>
                </p:cNvPr>
                <p:cNvSpPr/>
                <p:nvPr/>
              </p:nvSpPr>
              <p:spPr>
                <a:xfrm>
                  <a:off x="7028710" y="1832522"/>
                  <a:ext cx="1661810" cy="1387130"/>
                </a:xfrm>
                <a:prstGeom prst="hexagon">
                  <a:avLst>
                    <a:gd name="adj" fmla="val 29950"/>
                    <a:gd name="vf" fmla="val 115470"/>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Hexagon 20">
                  <a:extLst>
                    <a:ext uri="{FF2B5EF4-FFF2-40B4-BE49-F238E27FC236}">
                      <a16:creationId xmlns:a16="http://schemas.microsoft.com/office/drawing/2014/main" id="{28F178CD-25FE-7246-A662-CAABD8DEC5BC}"/>
                    </a:ext>
                  </a:extLst>
                </p:cNvPr>
                <p:cNvSpPr/>
                <p:nvPr/>
              </p:nvSpPr>
              <p:spPr>
                <a:xfrm>
                  <a:off x="4411890" y="1847388"/>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 name="Hexagon 33">
                <a:extLst>
                  <a:ext uri="{FF2B5EF4-FFF2-40B4-BE49-F238E27FC236}">
                    <a16:creationId xmlns:a16="http://schemas.microsoft.com/office/drawing/2014/main" id="{30AA7615-DACE-B34F-8BC6-03FED10DDB33}"/>
                  </a:ext>
                </a:extLst>
              </p:cNvPr>
              <p:cNvSpPr/>
              <p:nvPr/>
            </p:nvSpPr>
            <p:spPr>
              <a:xfrm>
                <a:off x="2616674" y="4449671"/>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C6D53934-E226-5A44-87CE-14038EC01331}"/>
                  </a:ext>
                </a:extLst>
              </p:cNvPr>
              <p:cNvSpPr txBox="1"/>
              <p:nvPr/>
            </p:nvSpPr>
            <p:spPr>
              <a:xfrm>
                <a:off x="4092413" y="3942233"/>
                <a:ext cx="1312404" cy="830997"/>
              </a:xfrm>
              <a:prstGeom prst="rect">
                <a:avLst/>
              </a:prstGeom>
              <a:noFill/>
            </p:spPr>
            <p:txBody>
              <a:bodyPr wrap="square" rtlCol="0">
                <a:spAutoFit/>
              </a:bodyPr>
              <a:lstStyle/>
              <a:p>
                <a:pPr algn="ctr"/>
                <a:r>
                  <a:rPr lang="en-US" sz="2400" dirty="0">
                    <a:solidFill>
                      <a:schemeClr val="bg1"/>
                    </a:solidFill>
                  </a:rPr>
                  <a:t>Safe </a:t>
                </a:r>
              </a:p>
              <a:p>
                <a:pPr algn="ctr"/>
                <a:r>
                  <a:rPr lang="en-US" sz="2400" dirty="0">
                    <a:solidFill>
                      <a:schemeClr val="bg1"/>
                    </a:solidFill>
                  </a:rPr>
                  <a:t>Schools</a:t>
                </a:r>
              </a:p>
            </p:txBody>
          </p:sp>
          <p:sp>
            <p:nvSpPr>
              <p:cNvPr id="23" name="TextBox 22">
                <a:extLst>
                  <a:ext uri="{FF2B5EF4-FFF2-40B4-BE49-F238E27FC236}">
                    <a16:creationId xmlns:a16="http://schemas.microsoft.com/office/drawing/2014/main" id="{A791BE47-C736-DD40-97CD-8C3E905E192C}"/>
                  </a:ext>
                </a:extLst>
              </p:cNvPr>
              <p:cNvSpPr txBox="1"/>
              <p:nvPr/>
            </p:nvSpPr>
            <p:spPr>
              <a:xfrm>
                <a:off x="2788311" y="4680069"/>
                <a:ext cx="1340835" cy="830997"/>
              </a:xfrm>
              <a:prstGeom prst="rect">
                <a:avLst/>
              </a:prstGeom>
              <a:noFill/>
            </p:spPr>
            <p:txBody>
              <a:bodyPr wrap="square" rtlCol="0">
                <a:spAutoFit/>
              </a:bodyPr>
              <a:lstStyle/>
              <a:p>
                <a:pPr algn="ctr"/>
                <a:r>
                  <a:rPr lang="en-US" sz="2400" dirty="0">
                    <a:solidFill>
                      <a:schemeClr val="bg1"/>
                    </a:solidFill>
                  </a:rPr>
                  <a:t>Safe </a:t>
                </a:r>
              </a:p>
              <a:p>
                <a:pPr algn="ctr"/>
                <a:r>
                  <a:rPr lang="en-US" sz="2400" dirty="0">
                    <a:solidFill>
                      <a:schemeClr val="bg1"/>
                    </a:solidFill>
                  </a:rPr>
                  <a:t>Hospitals</a:t>
                </a:r>
              </a:p>
            </p:txBody>
          </p:sp>
          <p:sp>
            <p:nvSpPr>
              <p:cNvPr id="24" name="TextBox 23">
                <a:extLst>
                  <a:ext uri="{FF2B5EF4-FFF2-40B4-BE49-F238E27FC236}">
                    <a16:creationId xmlns:a16="http://schemas.microsoft.com/office/drawing/2014/main" id="{DA301C4B-877F-F445-8559-BCC8AD2208FD}"/>
                  </a:ext>
                </a:extLst>
              </p:cNvPr>
              <p:cNvSpPr txBox="1"/>
              <p:nvPr/>
            </p:nvSpPr>
            <p:spPr>
              <a:xfrm>
                <a:off x="1434663" y="2326334"/>
                <a:ext cx="1483727" cy="1200329"/>
              </a:xfrm>
              <a:prstGeom prst="rect">
                <a:avLst/>
              </a:prstGeom>
              <a:noFill/>
            </p:spPr>
            <p:txBody>
              <a:bodyPr wrap="square" rtlCol="0">
                <a:spAutoFit/>
              </a:bodyPr>
              <a:lstStyle/>
              <a:p>
                <a:pPr algn="ctr"/>
                <a:r>
                  <a:rPr lang="en-US" dirty="0">
                    <a:solidFill>
                      <a:schemeClr val="bg1"/>
                    </a:solidFill>
                  </a:rPr>
                  <a:t>Tsunami Ready Government</a:t>
                </a:r>
              </a:p>
              <a:p>
                <a:pPr algn="ctr"/>
                <a:r>
                  <a:rPr lang="en-US" dirty="0">
                    <a:solidFill>
                      <a:schemeClr val="bg1"/>
                    </a:solidFill>
                  </a:rPr>
                  <a:t>(Agencies)</a:t>
                </a:r>
              </a:p>
            </p:txBody>
          </p:sp>
          <p:sp>
            <p:nvSpPr>
              <p:cNvPr id="26" name="TextBox 25">
                <a:extLst>
                  <a:ext uri="{FF2B5EF4-FFF2-40B4-BE49-F238E27FC236}">
                    <a16:creationId xmlns:a16="http://schemas.microsoft.com/office/drawing/2014/main" id="{BF08FE5F-FDB8-5845-AD48-EF73FA91ACEA}"/>
                  </a:ext>
                </a:extLst>
              </p:cNvPr>
              <p:cNvSpPr txBox="1"/>
              <p:nvPr/>
            </p:nvSpPr>
            <p:spPr>
              <a:xfrm>
                <a:off x="6620268" y="2354872"/>
                <a:ext cx="1483727" cy="1200329"/>
              </a:xfrm>
              <a:prstGeom prst="rect">
                <a:avLst/>
              </a:prstGeom>
              <a:noFill/>
            </p:spPr>
            <p:txBody>
              <a:bodyPr wrap="square" rtlCol="0">
                <a:spAutoFit/>
              </a:bodyPr>
              <a:lstStyle/>
              <a:p>
                <a:pPr algn="ctr"/>
                <a:r>
                  <a:rPr lang="en-US" dirty="0">
                    <a:solidFill>
                      <a:schemeClr val="bg1"/>
                    </a:solidFill>
                  </a:rPr>
                  <a:t>Tsunami Ready Shops, Markets &amp; Vendors</a:t>
                </a:r>
              </a:p>
            </p:txBody>
          </p:sp>
          <p:sp>
            <p:nvSpPr>
              <p:cNvPr id="27" name="TextBox 26">
                <a:extLst>
                  <a:ext uri="{FF2B5EF4-FFF2-40B4-BE49-F238E27FC236}">
                    <a16:creationId xmlns:a16="http://schemas.microsoft.com/office/drawing/2014/main" id="{BB3F4750-5D95-7E44-AC64-6CA626360FB6}"/>
                  </a:ext>
                </a:extLst>
              </p:cNvPr>
              <p:cNvSpPr txBox="1"/>
              <p:nvPr/>
            </p:nvSpPr>
            <p:spPr>
              <a:xfrm>
                <a:off x="5280662" y="1837452"/>
                <a:ext cx="1483727" cy="923330"/>
              </a:xfrm>
              <a:prstGeom prst="rect">
                <a:avLst/>
              </a:prstGeom>
              <a:noFill/>
            </p:spPr>
            <p:txBody>
              <a:bodyPr wrap="square" rtlCol="0">
                <a:spAutoFit/>
              </a:bodyPr>
              <a:lstStyle/>
              <a:p>
                <a:pPr algn="ctr"/>
                <a:r>
                  <a:rPr lang="en-US" dirty="0">
                    <a:solidFill>
                      <a:schemeClr val="bg1"/>
                    </a:solidFill>
                  </a:rPr>
                  <a:t>Tsunami Ready </a:t>
                </a:r>
              </a:p>
              <a:p>
                <a:pPr algn="ctr"/>
                <a:r>
                  <a:rPr lang="en-US" dirty="0">
                    <a:solidFill>
                      <a:schemeClr val="bg1"/>
                    </a:solidFill>
                  </a:rPr>
                  <a:t>Hotels</a:t>
                </a:r>
              </a:p>
            </p:txBody>
          </p:sp>
          <p:sp>
            <p:nvSpPr>
              <p:cNvPr id="29" name="TextBox 28">
                <a:extLst>
                  <a:ext uri="{FF2B5EF4-FFF2-40B4-BE49-F238E27FC236}">
                    <a16:creationId xmlns:a16="http://schemas.microsoft.com/office/drawing/2014/main" id="{7F7869CE-1D97-6840-8A5E-C596103E3333}"/>
                  </a:ext>
                </a:extLst>
              </p:cNvPr>
              <p:cNvSpPr txBox="1"/>
              <p:nvPr/>
            </p:nvSpPr>
            <p:spPr>
              <a:xfrm>
                <a:off x="7930924" y="3245009"/>
                <a:ext cx="1483727" cy="923330"/>
              </a:xfrm>
              <a:prstGeom prst="rect">
                <a:avLst/>
              </a:prstGeom>
              <a:noFill/>
            </p:spPr>
            <p:txBody>
              <a:bodyPr wrap="square" rtlCol="0">
                <a:spAutoFit/>
              </a:bodyPr>
              <a:lstStyle/>
              <a:p>
                <a:pPr algn="ctr"/>
                <a:r>
                  <a:rPr lang="en-US" dirty="0">
                    <a:solidFill>
                      <a:schemeClr val="bg1"/>
                    </a:solidFill>
                  </a:rPr>
                  <a:t>Tsunami Ready Industries</a:t>
                </a:r>
              </a:p>
            </p:txBody>
          </p:sp>
          <p:sp>
            <p:nvSpPr>
              <p:cNvPr id="31" name="TextBox 30">
                <a:extLst>
                  <a:ext uri="{FF2B5EF4-FFF2-40B4-BE49-F238E27FC236}">
                    <a16:creationId xmlns:a16="http://schemas.microsoft.com/office/drawing/2014/main" id="{52752823-C04B-6047-B653-C93424DA503F}"/>
                  </a:ext>
                </a:extLst>
              </p:cNvPr>
              <p:cNvSpPr txBox="1"/>
              <p:nvPr/>
            </p:nvSpPr>
            <p:spPr>
              <a:xfrm>
                <a:off x="2677012" y="1665832"/>
                <a:ext cx="1563435" cy="1200329"/>
              </a:xfrm>
              <a:prstGeom prst="rect">
                <a:avLst/>
              </a:prstGeom>
              <a:noFill/>
            </p:spPr>
            <p:txBody>
              <a:bodyPr wrap="square" rtlCol="0">
                <a:spAutoFit/>
              </a:bodyPr>
              <a:lstStyle/>
              <a:p>
                <a:pPr algn="ctr"/>
                <a:r>
                  <a:rPr lang="en-US" dirty="0">
                    <a:solidFill>
                      <a:schemeClr val="bg1"/>
                    </a:solidFill>
                  </a:rPr>
                  <a:t>Tsunami Ready</a:t>
                </a:r>
              </a:p>
              <a:p>
                <a:pPr algn="ctr"/>
                <a:r>
                  <a:rPr lang="en-US" dirty="0">
                    <a:solidFill>
                      <a:schemeClr val="bg1"/>
                    </a:solidFill>
                  </a:rPr>
                  <a:t>Neighborhood</a:t>
                </a:r>
              </a:p>
              <a:p>
                <a:pPr algn="ctr"/>
                <a:r>
                  <a:rPr lang="en-US" dirty="0">
                    <a:solidFill>
                      <a:schemeClr val="bg1"/>
                    </a:solidFill>
                  </a:rPr>
                  <a:t>(People)</a:t>
                </a:r>
              </a:p>
            </p:txBody>
          </p:sp>
          <p:sp>
            <p:nvSpPr>
              <p:cNvPr id="36" name="TextBox 35">
                <a:extLst>
                  <a:ext uri="{FF2B5EF4-FFF2-40B4-BE49-F238E27FC236}">
                    <a16:creationId xmlns:a16="http://schemas.microsoft.com/office/drawing/2014/main" id="{B64DC099-BB3B-0F41-8D2B-28A82851A880}"/>
                  </a:ext>
                </a:extLst>
              </p:cNvPr>
              <p:cNvSpPr txBox="1"/>
              <p:nvPr/>
            </p:nvSpPr>
            <p:spPr>
              <a:xfrm>
                <a:off x="2722225" y="3238296"/>
                <a:ext cx="1483727" cy="923330"/>
              </a:xfrm>
              <a:prstGeom prst="rect">
                <a:avLst/>
              </a:prstGeom>
              <a:noFill/>
            </p:spPr>
            <p:txBody>
              <a:bodyPr wrap="square" rtlCol="0">
                <a:spAutoFit/>
              </a:bodyPr>
              <a:lstStyle/>
              <a:p>
                <a:pPr algn="ctr"/>
                <a:r>
                  <a:rPr lang="en-US" dirty="0">
                    <a:solidFill>
                      <a:schemeClr val="bg1"/>
                    </a:solidFill>
                  </a:rPr>
                  <a:t>Tsunami Ready</a:t>
                </a:r>
              </a:p>
              <a:p>
                <a:pPr algn="ctr"/>
                <a:r>
                  <a:rPr lang="en-US" dirty="0">
                    <a:solidFill>
                      <a:schemeClr val="bg1"/>
                    </a:solidFill>
                  </a:rPr>
                  <a:t>Family</a:t>
                </a:r>
              </a:p>
            </p:txBody>
          </p:sp>
          <p:sp>
            <p:nvSpPr>
              <p:cNvPr id="38" name="Hexagon 37">
                <a:extLst>
                  <a:ext uri="{FF2B5EF4-FFF2-40B4-BE49-F238E27FC236}">
                    <a16:creationId xmlns:a16="http://schemas.microsoft.com/office/drawing/2014/main" id="{CBA8F3A0-EE60-0D48-92E9-417B90FBB014}"/>
                  </a:ext>
                </a:extLst>
              </p:cNvPr>
              <p:cNvSpPr/>
              <p:nvPr/>
            </p:nvSpPr>
            <p:spPr>
              <a:xfrm>
                <a:off x="9105668" y="2300494"/>
                <a:ext cx="1661810" cy="1387130"/>
              </a:xfrm>
              <a:prstGeom prst="hexagon">
                <a:avLst>
                  <a:gd name="adj" fmla="val 29950"/>
                  <a:gd name="vf" fmla="val 115470"/>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4897D1DA-855C-7A4D-B0BE-EF8BB5A96267}"/>
                  </a:ext>
                </a:extLst>
              </p:cNvPr>
              <p:cNvSpPr txBox="1"/>
              <p:nvPr/>
            </p:nvSpPr>
            <p:spPr>
              <a:xfrm>
                <a:off x="5311384" y="4565720"/>
                <a:ext cx="1483727" cy="1200329"/>
              </a:xfrm>
              <a:prstGeom prst="rect">
                <a:avLst/>
              </a:prstGeom>
              <a:noFill/>
            </p:spPr>
            <p:txBody>
              <a:bodyPr wrap="square" rtlCol="0">
                <a:spAutoFit/>
              </a:bodyPr>
              <a:lstStyle/>
              <a:p>
                <a:pPr algn="ctr"/>
                <a:r>
                  <a:rPr lang="en-US" dirty="0">
                    <a:solidFill>
                      <a:schemeClr val="bg1"/>
                    </a:solidFill>
                  </a:rPr>
                  <a:t>Tsunami Ready </a:t>
                </a:r>
              </a:p>
              <a:p>
                <a:pPr algn="ctr"/>
                <a:r>
                  <a:rPr lang="en-US" dirty="0">
                    <a:solidFill>
                      <a:schemeClr val="bg1"/>
                    </a:solidFill>
                  </a:rPr>
                  <a:t>Harbors &amp;</a:t>
                </a:r>
              </a:p>
              <a:p>
                <a:pPr algn="ctr"/>
                <a:r>
                  <a:rPr lang="en-US" dirty="0">
                    <a:solidFill>
                      <a:schemeClr val="bg1"/>
                    </a:solidFill>
                  </a:rPr>
                  <a:t>Airports</a:t>
                </a:r>
              </a:p>
            </p:txBody>
          </p:sp>
          <p:pic>
            <p:nvPicPr>
              <p:cNvPr id="32" name="Picture 31">
                <a:extLst>
                  <a:ext uri="{FF2B5EF4-FFF2-40B4-BE49-F238E27FC236}">
                    <a16:creationId xmlns:a16="http://schemas.microsoft.com/office/drawing/2014/main" id="{FB8508C4-E1B2-5740-B058-5140D2DD32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93411" y="2532544"/>
                <a:ext cx="1218575" cy="841779"/>
              </a:xfrm>
              <a:prstGeom prst="rect">
                <a:avLst/>
              </a:prstGeom>
            </p:spPr>
          </p:pic>
          <p:sp>
            <p:nvSpPr>
              <p:cNvPr id="33" name="Hexagon 32">
                <a:extLst>
                  <a:ext uri="{FF2B5EF4-FFF2-40B4-BE49-F238E27FC236}">
                    <a16:creationId xmlns:a16="http://schemas.microsoft.com/office/drawing/2014/main" id="{812144BF-04B0-46D4-9D2D-99580639E810}"/>
                  </a:ext>
                </a:extLst>
              </p:cNvPr>
              <p:cNvSpPr/>
              <p:nvPr/>
            </p:nvSpPr>
            <p:spPr>
              <a:xfrm>
                <a:off x="6531227" y="5182733"/>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E21B85F9-8AC7-47B5-BE38-DD4C07DEAA86}"/>
                  </a:ext>
                </a:extLst>
              </p:cNvPr>
              <p:cNvSpPr txBox="1"/>
              <p:nvPr/>
            </p:nvSpPr>
            <p:spPr>
              <a:xfrm>
                <a:off x="6561943" y="5227440"/>
                <a:ext cx="1572769" cy="1077218"/>
              </a:xfrm>
              <a:prstGeom prst="rect">
                <a:avLst/>
              </a:prstGeom>
              <a:noFill/>
            </p:spPr>
            <p:txBody>
              <a:bodyPr wrap="square" rtlCol="0">
                <a:spAutoFit/>
              </a:bodyPr>
              <a:lstStyle/>
              <a:p>
                <a:pPr algn="ctr"/>
                <a:r>
                  <a:rPr lang="en-US" sz="1600" dirty="0">
                    <a:solidFill>
                      <a:schemeClr val="bg1"/>
                    </a:solidFill>
                  </a:rPr>
                  <a:t>Tsunami </a:t>
                </a:r>
              </a:p>
              <a:p>
                <a:pPr algn="ctr"/>
                <a:r>
                  <a:rPr lang="en-US" sz="1600" dirty="0">
                    <a:solidFill>
                      <a:schemeClr val="bg1"/>
                    </a:solidFill>
                  </a:rPr>
                  <a:t>Ready </a:t>
                </a:r>
              </a:p>
              <a:p>
                <a:pPr algn="ctr"/>
                <a:r>
                  <a:rPr lang="en-US" sz="1600" dirty="0">
                    <a:solidFill>
                      <a:schemeClr val="bg1"/>
                    </a:solidFill>
                  </a:rPr>
                  <a:t>critical</a:t>
                </a:r>
              </a:p>
              <a:p>
                <a:pPr algn="ctr"/>
                <a:r>
                  <a:rPr lang="en-US" sz="1600" dirty="0">
                    <a:solidFill>
                      <a:schemeClr val="bg1"/>
                    </a:solidFill>
                  </a:rPr>
                  <a:t>Infrastructures</a:t>
                </a:r>
              </a:p>
            </p:txBody>
          </p:sp>
          <p:grpSp>
            <p:nvGrpSpPr>
              <p:cNvPr id="6" name="Group 5">
                <a:extLst>
                  <a:ext uri="{FF2B5EF4-FFF2-40B4-BE49-F238E27FC236}">
                    <a16:creationId xmlns:a16="http://schemas.microsoft.com/office/drawing/2014/main" id="{2FE0A1F3-6F47-4513-B401-7E766A547CAB}"/>
                  </a:ext>
                </a:extLst>
              </p:cNvPr>
              <p:cNvGrpSpPr/>
              <p:nvPr/>
            </p:nvGrpSpPr>
            <p:grpSpPr>
              <a:xfrm>
                <a:off x="1296879" y="3722020"/>
                <a:ext cx="1661810" cy="1387130"/>
                <a:chOff x="1321880" y="5198644"/>
                <a:chExt cx="1661810" cy="1387130"/>
              </a:xfrm>
            </p:grpSpPr>
            <p:sp>
              <p:nvSpPr>
                <p:cNvPr id="37" name="Hexagon 36">
                  <a:extLst>
                    <a:ext uri="{FF2B5EF4-FFF2-40B4-BE49-F238E27FC236}">
                      <a16:creationId xmlns:a16="http://schemas.microsoft.com/office/drawing/2014/main" id="{4B6100E7-4511-4CD2-A737-1B3A2B9F8C82}"/>
                    </a:ext>
                  </a:extLst>
                </p:cNvPr>
                <p:cNvSpPr/>
                <p:nvPr/>
              </p:nvSpPr>
              <p:spPr>
                <a:xfrm>
                  <a:off x="1321880" y="5198644"/>
                  <a:ext cx="1661810" cy="1387130"/>
                </a:xfrm>
                <a:prstGeom prst="hexagon">
                  <a:avLst>
                    <a:gd name="adj" fmla="val 29950"/>
                    <a:gd name="vf" fmla="val 11547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7F64BE81-E209-4DBB-9BE2-08293AB5244B}"/>
                    </a:ext>
                  </a:extLst>
                </p:cNvPr>
                <p:cNvSpPr txBox="1"/>
                <p:nvPr/>
              </p:nvSpPr>
              <p:spPr>
                <a:xfrm>
                  <a:off x="1495757" y="5502146"/>
                  <a:ext cx="1340835" cy="830997"/>
                </a:xfrm>
                <a:prstGeom prst="rect">
                  <a:avLst/>
                </a:prstGeom>
                <a:noFill/>
              </p:spPr>
              <p:txBody>
                <a:bodyPr wrap="square" rtlCol="0">
                  <a:spAutoFit/>
                </a:bodyPr>
                <a:lstStyle/>
                <a:p>
                  <a:pPr algn="ctr"/>
                  <a:r>
                    <a:rPr lang="en-US" sz="2400" dirty="0">
                      <a:solidFill>
                        <a:schemeClr val="bg1"/>
                      </a:solidFill>
                    </a:rPr>
                    <a:t>UNESCO Sites</a:t>
                  </a:r>
                </a:p>
              </p:txBody>
            </p:sp>
          </p:grpSp>
          <p:sp>
            <p:nvSpPr>
              <p:cNvPr id="25" name="TextBox 24">
                <a:extLst>
                  <a:ext uri="{FF2B5EF4-FFF2-40B4-BE49-F238E27FC236}">
                    <a16:creationId xmlns:a16="http://schemas.microsoft.com/office/drawing/2014/main" id="{3C735D44-EE2A-FE4B-83C5-67B6E88B05A4}"/>
                  </a:ext>
                </a:extLst>
              </p:cNvPr>
              <p:cNvSpPr txBox="1"/>
              <p:nvPr/>
            </p:nvSpPr>
            <p:spPr>
              <a:xfrm>
                <a:off x="5299488" y="3094664"/>
                <a:ext cx="1483727" cy="1200329"/>
              </a:xfrm>
              <a:prstGeom prst="rect">
                <a:avLst/>
              </a:prstGeom>
              <a:noFill/>
            </p:spPr>
            <p:txBody>
              <a:bodyPr wrap="square" rtlCol="0">
                <a:spAutoFit/>
              </a:bodyPr>
              <a:lstStyle/>
              <a:p>
                <a:pPr algn="ctr"/>
                <a:r>
                  <a:rPr lang="en-US" dirty="0">
                    <a:solidFill>
                      <a:schemeClr val="bg1"/>
                    </a:solidFill>
                  </a:rPr>
                  <a:t>Tsunami Ready Businesses</a:t>
                </a:r>
              </a:p>
              <a:p>
                <a:pPr algn="ctr"/>
                <a:r>
                  <a:rPr lang="en-US" dirty="0">
                    <a:solidFill>
                      <a:schemeClr val="bg1"/>
                    </a:solidFill>
                  </a:rPr>
                  <a:t>(+Tourism)</a:t>
                </a:r>
              </a:p>
            </p:txBody>
          </p:sp>
        </p:grpSp>
        <p:sp>
          <p:nvSpPr>
            <p:cNvPr id="41" name="Oval 40">
              <a:extLst>
                <a:ext uri="{FF2B5EF4-FFF2-40B4-BE49-F238E27FC236}">
                  <a16:creationId xmlns:a16="http://schemas.microsoft.com/office/drawing/2014/main" id="{40664777-5766-4332-9E68-41D0697C2D5F}"/>
                </a:ext>
              </a:extLst>
            </p:cNvPr>
            <p:cNvSpPr/>
            <p:nvPr/>
          </p:nvSpPr>
          <p:spPr>
            <a:xfrm>
              <a:off x="1183812" y="1577193"/>
              <a:ext cx="4810124" cy="3833560"/>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374199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itle 1">
            <a:extLst>
              <a:ext uri="{FF2B5EF4-FFF2-40B4-BE49-F238E27FC236}">
                <a16:creationId xmlns:a16="http://schemas.microsoft.com/office/drawing/2014/main" id="{AAA2D940-D0D3-4F7B-BD2C-B69FF142D13F}"/>
              </a:ext>
            </a:extLst>
          </p:cNvPr>
          <p:cNvSpPr>
            <a:spLocks noGrp="1"/>
          </p:cNvSpPr>
          <p:nvPr>
            <p:ph type="ctrTitle"/>
          </p:nvPr>
        </p:nvSpPr>
        <p:spPr>
          <a:xfrm>
            <a:off x="420903" y="236245"/>
            <a:ext cx="11350193" cy="455408"/>
          </a:xfrm>
        </p:spPr>
        <p:txBody>
          <a:bodyPr vert="horz" lIns="91440" tIns="45720" rIns="91440" bIns="45720" rtlCol="0" anchor="ctr">
            <a:noAutofit/>
          </a:bodyPr>
          <a:lstStyle/>
          <a:p>
            <a:r>
              <a:rPr lang="en-AU" sz="4000" dirty="0">
                <a:latin typeface="Arial" panose="020B0604020202020204" pitchFamily="34" charset="0"/>
                <a:cs typeface="Arial" panose="020B0604020202020204" pitchFamily="34" charset="0"/>
              </a:rPr>
              <a:t>Tsunami Ready Community Selection </a:t>
            </a:r>
          </a:p>
        </p:txBody>
      </p:sp>
      <p:sp>
        <p:nvSpPr>
          <p:cNvPr id="42" name="Rectangle: Rounded Corners 41">
            <a:extLst>
              <a:ext uri="{FF2B5EF4-FFF2-40B4-BE49-F238E27FC236}">
                <a16:creationId xmlns:a16="http://schemas.microsoft.com/office/drawing/2014/main" id="{969F7A07-02D7-4EB3-B8F9-C9832E2175FE}"/>
              </a:ext>
            </a:extLst>
          </p:cNvPr>
          <p:cNvSpPr/>
          <p:nvPr/>
        </p:nvSpPr>
        <p:spPr>
          <a:xfrm>
            <a:off x="2227957" y="983974"/>
            <a:ext cx="7736083" cy="53508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i="1" dirty="0">
                <a:solidFill>
                  <a:schemeClr val="accent2">
                    <a:lumMod val="50000"/>
                  </a:schemeClr>
                </a:solidFill>
              </a:rPr>
              <a:t>It is important to define the scope of the community to be able to measure the scope of work and to strategize for the capacity building of the community </a:t>
            </a:r>
            <a:endParaRPr lang="en-GB" i="1" dirty="0">
              <a:solidFill>
                <a:schemeClr val="accent2">
                  <a:lumMod val="50000"/>
                </a:schemeClr>
              </a:solidFill>
            </a:endParaRPr>
          </a:p>
        </p:txBody>
      </p:sp>
      <p:sp>
        <p:nvSpPr>
          <p:cNvPr id="9" name="TextBox 8">
            <a:extLst>
              <a:ext uri="{FF2B5EF4-FFF2-40B4-BE49-F238E27FC236}">
                <a16:creationId xmlns:a16="http://schemas.microsoft.com/office/drawing/2014/main" id="{20F10D67-D35C-42E3-84B6-8F7978D40556}"/>
              </a:ext>
            </a:extLst>
          </p:cNvPr>
          <p:cNvSpPr txBox="1"/>
          <p:nvPr/>
        </p:nvSpPr>
        <p:spPr>
          <a:xfrm>
            <a:off x="741995" y="1811375"/>
            <a:ext cx="10737701" cy="4185761"/>
          </a:xfrm>
          <a:prstGeom prst="rect">
            <a:avLst/>
          </a:prstGeom>
          <a:noFill/>
        </p:spPr>
        <p:txBody>
          <a:bodyPr wrap="square" rtlCol="0">
            <a:spAutoFit/>
          </a:bodyPr>
          <a:lstStyle/>
          <a:p>
            <a:pPr marL="285750" indent="-285750">
              <a:buFont typeface="Arial" panose="020B0604020202020204" pitchFamily="34" charset="0"/>
              <a:buChar char="•"/>
            </a:pPr>
            <a:r>
              <a:rPr lang="en-US" sz="2400" b="1" dirty="0"/>
              <a:t>Clear boundaries: Area has administrative jurisdiction</a:t>
            </a:r>
          </a:p>
          <a:p>
            <a:pPr lvl="1"/>
            <a:r>
              <a:rPr lang="en-US" dirty="0"/>
              <a:t>National </a:t>
            </a:r>
            <a:r>
              <a:rPr lang="en-US" dirty="0">
                <a:sym typeface="Wingdings" panose="05000000000000000000" pitchFamily="2" charset="2"/>
              </a:rPr>
              <a:t></a:t>
            </a:r>
            <a:r>
              <a:rPr lang="en-US" dirty="0"/>
              <a:t> State / Province </a:t>
            </a:r>
            <a:r>
              <a:rPr lang="en-US" dirty="0">
                <a:sym typeface="Wingdings" panose="05000000000000000000" pitchFamily="2" charset="2"/>
              </a:rPr>
              <a:t></a:t>
            </a:r>
            <a:r>
              <a:rPr lang="en-US" dirty="0"/>
              <a:t> District </a:t>
            </a:r>
            <a:r>
              <a:rPr lang="en-US" dirty="0">
                <a:sym typeface="Wingdings" panose="05000000000000000000" pitchFamily="2" charset="2"/>
              </a:rPr>
              <a:t></a:t>
            </a:r>
            <a:r>
              <a:rPr lang="en-US" dirty="0"/>
              <a:t> Sub-District </a:t>
            </a:r>
            <a:r>
              <a:rPr lang="en-US" dirty="0">
                <a:sym typeface="Wingdings" panose="05000000000000000000" pitchFamily="2" charset="2"/>
              </a:rPr>
              <a:t></a:t>
            </a:r>
            <a:r>
              <a:rPr lang="en-US" dirty="0"/>
              <a:t> Village </a:t>
            </a:r>
            <a:r>
              <a:rPr lang="en-US" dirty="0">
                <a:sym typeface="Wingdings" panose="05000000000000000000" pitchFamily="2" charset="2"/>
              </a:rPr>
              <a:t></a:t>
            </a:r>
            <a:r>
              <a:rPr lang="en-US" dirty="0"/>
              <a:t> Neighborhood </a:t>
            </a:r>
          </a:p>
          <a:p>
            <a:pPr marL="285750" indent="-285750">
              <a:spcBef>
                <a:spcPts val="600"/>
              </a:spcBef>
              <a:buFont typeface="Arial" panose="020B0604020202020204" pitchFamily="34" charset="0"/>
              <a:buChar char="•"/>
            </a:pPr>
            <a:r>
              <a:rPr lang="en-US" sz="2400" b="1" dirty="0"/>
              <a:t>Clear boundaries: Natural or Physical boundaries</a:t>
            </a:r>
          </a:p>
          <a:p>
            <a:pPr lvl="1"/>
            <a:r>
              <a:rPr lang="en-US" dirty="0"/>
              <a:t>River, Coastal, Forest, Mangrove, Street, Bridge, Landmarks, etc.</a:t>
            </a:r>
          </a:p>
          <a:p>
            <a:pPr marL="285750" indent="-285750">
              <a:spcBef>
                <a:spcPts val="600"/>
              </a:spcBef>
              <a:buFont typeface="Arial" panose="020B0604020202020204" pitchFamily="34" charset="0"/>
              <a:buChar char="•"/>
            </a:pPr>
            <a:r>
              <a:rPr lang="en-US" sz="2400" b="1" dirty="0"/>
              <a:t>Number of Population</a:t>
            </a:r>
          </a:p>
          <a:p>
            <a:pPr lvl="1"/>
            <a:r>
              <a:rPr lang="en-US" dirty="0"/>
              <a:t>The right number of population would help to understand the scope to be managed when implementing tsunami ready. If the communities are spread out or concentrated, etc.</a:t>
            </a:r>
          </a:p>
          <a:p>
            <a:pPr marL="285750" indent="-285750">
              <a:spcBef>
                <a:spcPts val="600"/>
              </a:spcBef>
              <a:buFont typeface="Arial" panose="020B0604020202020204" pitchFamily="34" charset="0"/>
              <a:buChar char="•"/>
            </a:pPr>
            <a:r>
              <a:rPr lang="en-US" sz="2400" b="1" dirty="0"/>
              <a:t>Characteristic of the community</a:t>
            </a:r>
          </a:p>
          <a:p>
            <a:pPr lvl="1"/>
            <a:r>
              <a:rPr lang="en-US" dirty="0"/>
              <a:t>Urban - Rural; Agriculture – Industrial – Touristic;</a:t>
            </a:r>
          </a:p>
          <a:p>
            <a:pPr marL="285750" indent="-285750">
              <a:spcBef>
                <a:spcPts val="600"/>
              </a:spcBef>
              <a:buFont typeface="Arial" panose="020B0604020202020204" pitchFamily="34" charset="0"/>
              <a:buChar char="•"/>
            </a:pPr>
            <a:r>
              <a:rPr lang="en-US" sz="2400" b="1" dirty="0"/>
              <a:t>Landscape</a:t>
            </a:r>
          </a:p>
          <a:p>
            <a:pPr lvl="1"/>
            <a:r>
              <a:rPr lang="en-US" dirty="0"/>
              <a:t>Flat ground, Hilly, Peninsula, etc.</a:t>
            </a:r>
          </a:p>
          <a:p>
            <a:endParaRPr lang="en-GB" dirty="0"/>
          </a:p>
        </p:txBody>
      </p:sp>
    </p:spTree>
    <p:extLst>
      <p:ext uri="{BB962C8B-B14F-4D97-AF65-F5344CB8AC3E}">
        <p14:creationId xmlns:p14="http://schemas.microsoft.com/office/powerpoint/2010/main" val="355994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D379E-023E-489D-9132-67DA89A4996D}"/>
              </a:ext>
            </a:extLst>
          </p:cNvPr>
          <p:cNvSpPr>
            <a:spLocks noGrp="1"/>
          </p:cNvSpPr>
          <p:nvPr>
            <p:ph type="ctrTitle"/>
          </p:nvPr>
        </p:nvSpPr>
        <p:spPr>
          <a:xfrm>
            <a:off x="420903" y="225181"/>
            <a:ext cx="11350193" cy="455408"/>
          </a:xfrm>
        </p:spPr>
        <p:txBody>
          <a:bodyPr>
            <a:normAutofit/>
          </a:bodyPr>
          <a:lstStyle/>
          <a:p>
            <a:r>
              <a:rPr lang="en-AU" sz="4000" b="1" dirty="0">
                <a:latin typeface="Arial" panose="020B0604020202020204" pitchFamily="34" charset="0"/>
                <a:cs typeface="Arial" panose="020B0604020202020204" pitchFamily="34" charset="0"/>
              </a:rPr>
              <a:t>Who selects the community</a:t>
            </a:r>
          </a:p>
        </p:txBody>
      </p:sp>
      <p:sp>
        <p:nvSpPr>
          <p:cNvPr id="3" name="Content Placeholder 2">
            <a:extLst>
              <a:ext uri="{FF2B5EF4-FFF2-40B4-BE49-F238E27FC236}">
                <a16:creationId xmlns:a16="http://schemas.microsoft.com/office/drawing/2014/main" id="{38FD00BA-CE47-43A2-9F28-0AF92D8C6592}"/>
              </a:ext>
            </a:extLst>
          </p:cNvPr>
          <p:cNvSpPr>
            <a:spLocks noGrp="1"/>
          </p:cNvSpPr>
          <p:nvPr>
            <p:ph idx="4294967295"/>
          </p:nvPr>
        </p:nvSpPr>
        <p:spPr>
          <a:xfrm>
            <a:off x="998483" y="1187506"/>
            <a:ext cx="10515600" cy="5221287"/>
          </a:xfrm>
        </p:spPr>
        <p:txBody>
          <a:bodyPr>
            <a:normAutofit lnSpcReduction="10000"/>
          </a:bodyPr>
          <a:lstStyle/>
          <a:p>
            <a:r>
              <a:rPr lang="en-AU" dirty="0">
                <a:latin typeface="Arial" panose="020B0604020202020204" pitchFamily="34" charset="0"/>
                <a:cs typeface="Arial" panose="020B0604020202020204" pitchFamily="34" charset="0"/>
              </a:rPr>
              <a:t>Initially, selection of communities eligible to apply for Tsunami Ready recognition in a country is likely to be undertaken by national authorities i.e.  NTRB.  The national authorities must however obtain the approval and commitment from the selected community and the local authorities to undertake and complete the programme</a:t>
            </a:r>
          </a:p>
          <a:p>
            <a:r>
              <a:rPr lang="en-AU" dirty="0">
                <a:latin typeface="Arial" panose="020B0604020202020204" pitchFamily="34" charset="0"/>
                <a:cs typeface="Arial" panose="020B0604020202020204" pitchFamily="34" charset="0"/>
              </a:rPr>
              <a:t>Subsequently, as the programme expands in a country, communities may self-nominate themselves to the NTRB</a:t>
            </a:r>
          </a:p>
          <a:p>
            <a:r>
              <a:rPr lang="en-AU" dirty="0">
                <a:latin typeface="Arial" panose="020B0604020202020204" pitchFamily="34" charset="0"/>
                <a:cs typeface="Arial" panose="020B0604020202020204" pitchFamily="34" charset="0"/>
              </a:rPr>
              <a:t>In any case, it is important that the community takes ownership of the programme and that implementation should be community-led with support from national and local authorities with other external agencies/institutions providing technical support</a:t>
            </a:r>
          </a:p>
        </p:txBody>
      </p:sp>
    </p:spTree>
    <p:extLst>
      <p:ext uri="{BB962C8B-B14F-4D97-AF65-F5344CB8AC3E}">
        <p14:creationId xmlns:p14="http://schemas.microsoft.com/office/powerpoint/2010/main" val="2107927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243965-54AF-4F3E-9ACC-30A9C243090C}"/>
              </a:ext>
            </a:extLst>
          </p:cNvPr>
          <p:cNvSpPr>
            <a:spLocks noGrp="1"/>
          </p:cNvSpPr>
          <p:nvPr>
            <p:ph type="ctrTitle"/>
          </p:nvPr>
        </p:nvSpPr>
        <p:spPr>
          <a:xfrm>
            <a:off x="420892" y="183140"/>
            <a:ext cx="11350193" cy="455408"/>
          </a:xfrm>
        </p:spPr>
        <p:txBody>
          <a:bodyPr>
            <a:noAutofit/>
          </a:bodyPr>
          <a:lstStyle/>
          <a:p>
            <a:r>
              <a:rPr lang="en-AU" sz="3000" b="1" dirty="0">
                <a:latin typeface="Arial" panose="020B0604020202020204" pitchFamily="34" charset="0"/>
                <a:cs typeface="Arial" panose="020B0604020202020204" pitchFamily="34" charset="0"/>
              </a:rPr>
              <a:t>Reminder of criteria for Tsunami Ready community selection</a:t>
            </a:r>
            <a:endParaRPr lang="en-AU" sz="3000" b="1" i="1" dirty="0">
              <a:latin typeface="Arial" panose="020B0604020202020204" pitchFamily="34" charset="0"/>
              <a:cs typeface="Arial" panose="020B0604020202020204" pitchFamily="34" charset="0"/>
            </a:endParaRPr>
          </a:p>
        </p:txBody>
      </p:sp>
      <p:graphicFrame>
        <p:nvGraphicFramePr>
          <p:cNvPr id="12" name="Content Placeholder 2">
            <a:extLst>
              <a:ext uri="{FF2B5EF4-FFF2-40B4-BE49-F238E27FC236}">
                <a16:creationId xmlns:a16="http://schemas.microsoft.com/office/drawing/2014/main" id="{F6A67AA0-3959-499E-86D2-E10A6BD76731}"/>
              </a:ext>
            </a:extLst>
          </p:cNvPr>
          <p:cNvGraphicFramePr>
            <a:graphicFrameLocks noGrp="1"/>
          </p:cNvGraphicFramePr>
          <p:nvPr>
            <p:ph idx="4294967295"/>
            <p:extLst>
              <p:ext uri="{D42A27DB-BD31-4B8C-83A1-F6EECF244321}">
                <p14:modId xmlns:p14="http://schemas.microsoft.com/office/powerpoint/2010/main" val="464948247"/>
              </p:ext>
            </p:extLst>
          </p:nvPr>
        </p:nvGraphicFramePr>
        <p:xfrm>
          <a:off x="693727" y="1427930"/>
          <a:ext cx="10804525" cy="4351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8253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16E103F-C569-40B8-B4E6-EB527A5C76D5}" type="slidenum">
              <a:rPr lang="en-US" smtClean="0"/>
              <a:pPr/>
              <a:t>7</a:t>
            </a:fld>
            <a:endParaRPr lang="en-US" dirty="0"/>
          </a:p>
        </p:txBody>
      </p:sp>
      <p:pic>
        <p:nvPicPr>
          <p:cNvPr id="5" name="Picture 4">
            <a:extLst>
              <a:ext uri="{FF2B5EF4-FFF2-40B4-BE49-F238E27FC236}">
                <a16:creationId xmlns:a16="http://schemas.microsoft.com/office/drawing/2014/main" id="{43FC24C0-3D49-E7F8-2CCB-CF288A58A754}"/>
              </a:ext>
            </a:extLst>
          </p:cNvPr>
          <p:cNvPicPr>
            <a:picLocks noChangeAspect="1"/>
          </p:cNvPicPr>
          <p:nvPr/>
        </p:nvPicPr>
        <p:blipFill>
          <a:blip r:embed="rId3"/>
          <a:stretch>
            <a:fillRect/>
          </a:stretch>
        </p:blipFill>
        <p:spPr>
          <a:xfrm>
            <a:off x="834323" y="798167"/>
            <a:ext cx="10523329" cy="5261665"/>
          </a:xfrm>
          <a:prstGeom prst="rect">
            <a:avLst/>
          </a:prstGeom>
        </p:spPr>
      </p:pic>
      <p:sp>
        <p:nvSpPr>
          <p:cNvPr id="3" name="Title 2">
            <a:extLst>
              <a:ext uri="{FF2B5EF4-FFF2-40B4-BE49-F238E27FC236}">
                <a16:creationId xmlns:a16="http://schemas.microsoft.com/office/drawing/2014/main" id="{41376D5C-7E57-B697-86F7-602E26DEABE0}"/>
              </a:ext>
            </a:extLst>
          </p:cNvPr>
          <p:cNvSpPr>
            <a:spLocks noGrp="1"/>
          </p:cNvSpPr>
          <p:nvPr>
            <p:ph type="ctrTitle"/>
          </p:nvPr>
        </p:nvSpPr>
        <p:spPr>
          <a:xfrm>
            <a:off x="420892" y="183140"/>
            <a:ext cx="11350193" cy="455408"/>
          </a:xfrm>
        </p:spPr>
        <p:txBody>
          <a:bodyPr>
            <a:noAutofit/>
          </a:bodyPr>
          <a:lstStyle/>
          <a:p>
            <a:r>
              <a:rPr lang="en-AU" sz="3000" b="1" dirty="0">
                <a:latin typeface="Arial" panose="020B0604020202020204" pitchFamily="34" charset="0"/>
                <a:cs typeface="Arial" panose="020B0604020202020204" pitchFamily="34" charset="0"/>
              </a:rPr>
              <a:t>Example of Community Definition by NTRB </a:t>
            </a:r>
            <a:endParaRPr lang="en-AU" sz="30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3292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go, company name&#10;&#10;Description automatically generated">
            <a:extLst>
              <a:ext uri="{FF2B5EF4-FFF2-40B4-BE49-F238E27FC236}">
                <a16:creationId xmlns:a16="http://schemas.microsoft.com/office/drawing/2014/main" id="{CB9D01FA-ACAF-3CEF-3E6E-556531824C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6578" y="2259935"/>
            <a:ext cx="5392183" cy="2687985"/>
          </a:xfrm>
          <a:prstGeom prst="rect">
            <a:avLst/>
          </a:prstGeom>
        </p:spPr>
      </p:pic>
    </p:spTree>
    <p:extLst>
      <p:ext uri="{BB962C8B-B14F-4D97-AF65-F5344CB8AC3E}">
        <p14:creationId xmlns:p14="http://schemas.microsoft.com/office/powerpoint/2010/main" val="3839196113"/>
      </p:ext>
    </p:extLst>
  </p:cSld>
  <p:clrMapOvr>
    <a:masterClrMapping/>
  </p:clrMapOvr>
</p:sld>
</file>

<file path=ppt/theme/theme1.xml><?xml version="1.0" encoding="utf-8"?>
<a:theme xmlns:a="http://schemas.openxmlformats.org/drawingml/2006/main" name="Thème Offic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54335BECF21B40B6CCFAE91E076EEB" ma:contentTypeVersion="18" ma:contentTypeDescription="Create a new document." ma:contentTypeScope="" ma:versionID="2d6d9b0649838f4639e7d6d7bf98869e">
  <xsd:schema xmlns:xsd="http://www.w3.org/2001/XMLSchema" xmlns:xs="http://www.w3.org/2001/XMLSchema" xmlns:p="http://schemas.microsoft.com/office/2006/metadata/properties" xmlns:ns2="f8ef70f3-4e3d-42be-bd40-fbc1cacc1519" xmlns:ns3="5b799ec2-212c-48b5-b7ff-d14ec6cbce2b" targetNamespace="http://schemas.microsoft.com/office/2006/metadata/properties" ma:root="true" ma:fieldsID="62d3ca47894f15f1f66ac91f582a5c04" ns2:_="" ns3:_="">
    <xsd:import namespace="f8ef70f3-4e3d-42be-bd40-fbc1cacc1519"/>
    <xsd:import namespace="5b799ec2-212c-48b5-b7ff-d14ec6cbce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_Flow_SignoffStatus" minOccurs="0"/>
                <xsd:element ref="ns2:lcf76f155ced4ddcb4097134ff3c332f" minOccurs="0"/>
                <xsd:element ref="ns3:TaxCatchAll"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ef70f3-4e3d-42be-bd40-fbc1cacc15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0cec18f-64e3-475c-b7ef-ac8bd502240b" ma:termSetId="09814cd3-568e-fe90-9814-8d621ff8fb84" ma:anchorId="fba54fb3-c3e1-fe81-a776-ca4b69148c4d" ma:open="true" ma:isKeyword="false">
      <xsd:complexType>
        <xsd:sequence>
          <xsd:element ref="pc:Terms" minOccurs="0" maxOccurs="1"/>
        </xsd:sequence>
      </xsd:complexType>
    </xsd:element>
    <xsd:element name="Date" ma:index="25"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b799ec2-212c-48b5-b7ff-d14ec6cbce2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9356fda-4aa5-4147-874c-60c3a814ea89}" ma:internalName="TaxCatchAll" ma:showField="CatchAllData" ma:web="5b799ec2-212c-48b5-b7ff-d14ec6cbce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5b799ec2-212c-48b5-b7ff-d14ec6cbce2b">
      <UserInfo>
        <DisplayName>Hosagrahar, Jyoti</DisplayName>
        <AccountId>19</AccountId>
        <AccountType/>
      </UserInfo>
      <UserInfo>
        <DisplayName>Mohammad, Raheel</DisplayName>
        <AccountId>20</AccountId>
        <AccountType/>
      </UserInfo>
    </SharedWithUsers>
    <TaxCatchAll xmlns="5b799ec2-212c-48b5-b7ff-d14ec6cbce2b" xsi:nil="true"/>
    <_Flow_SignoffStatus xmlns="f8ef70f3-4e3d-42be-bd40-fbc1cacc1519" xsi:nil="true"/>
    <Date xmlns="f8ef70f3-4e3d-42be-bd40-fbc1cacc1519" xsi:nil="true"/>
    <lcf76f155ced4ddcb4097134ff3c332f xmlns="f8ef70f3-4e3d-42be-bd40-fbc1cacc151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0D2FD3-DEC5-4954-9ABB-A320BBE0E1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ef70f3-4e3d-42be-bd40-fbc1cacc1519"/>
    <ds:schemaRef ds:uri="5b799ec2-212c-48b5-b7ff-d14ec6cbce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A62075-B3C9-4A3A-AE06-3BDCC332E1EB}">
  <ds:schemaRefs>
    <ds:schemaRef ds:uri="http://schemas.openxmlformats.org/package/2006/metadata/core-properties"/>
    <ds:schemaRef ds:uri="http://schemas.microsoft.com/office/2006/documentManagement/types"/>
    <ds:schemaRef ds:uri="4f1b3885-7e45-4972-9ad6-ae2e248e21dd"/>
    <ds:schemaRef ds:uri="http://purl.org/dc/elements/1.1/"/>
    <ds:schemaRef ds:uri="http://schemas.microsoft.com/office/2006/metadata/properties"/>
    <ds:schemaRef ds:uri="http://schemas.microsoft.com/office/infopath/2007/PartnerControls"/>
    <ds:schemaRef ds:uri="http://purl.org/dc/terms/"/>
    <ds:schemaRef ds:uri="59f4e87f-a7cf-4515-bab7-a1fc928e5fae"/>
    <ds:schemaRef ds:uri="http://www.w3.org/XML/1998/namespace"/>
    <ds:schemaRef ds:uri="http://purl.org/dc/dcmitype/"/>
    <ds:schemaRef ds:uri="5b799ec2-212c-48b5-b7ff-d14ec6cbce2b"/>
    <ds:schemaRef ds:uri="f8ef70f3-4e3d-42be-bd40-fbc1cacc1519"/>
  </ds:schemaRefs>
</ds:datastoreItem>
</file>

<file path=customXml/itemProps3.xml><?xml version="1.0" encoding="utf-8"?>
<ds:datastoreItem xmlns:ds="http://schemas.openxmlformats.org/officeDocument/2006/customXml" ds:itemID="{1429E140-4202-49FB-A08E-3710CA2F3A8A}">
  <ds:schemaRefs>
    <ds:schemaRef ds:uri="http://schemas.microsoft.com/sharepoint/v3/contenttype/forms"/>
  </ds:schemaRefs>
</ds:datastoreItem>
</file>

<file path=docMetadata/LabelInfo.xml><?xml version="1.0" encoding="utf-8"?>
<clbl:labelList xmlns:clbl="http://schemas.microsoft.com/office/2020/mipLabelMetadata">
  <clbl:label id="{f8e024d6-51f2-471b-ac2c-b1117d65062e}" enabled="1" method="Standard" siteId="{1d4fae52-39b3-4bfa-b0b3-022956b11194}" removed="0"/>
</clbl:labelList>
</file>

<file path=docProps/app.xml><?xml version="1.0" encoding="utf-8"?>
<Properties xmlns="http://schemas.openxmlformats.org/officeDocument/2006/extended-properties" xmlns:vt="http://schemas.openxmlformats.org/officeDocument/2006/docPropsVTypes">
  <Template>Office Theme</Template>
  <TotalTime>12384</TotalTime>
  <Words>714</Words>
  <Application>Microsoft Office PowerPoint</Application>
  <PresentationFormat>Widescreen</PresentationFormat>
  <Paragraphs>77</Paragraphs>
  <Slides>8</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Helvetica Neue</vt:lpstr>
      <vt:lpstr>Arial</vt:lpstr>
      <vt:lpstr>Calibri</vt:lpstr>
      <vt:lpstr>Calibri Light</vt:lpstr>
      <vt:lpstr>Wingdings</vt:lpstr>
      <vt:lpstr>Thème Office</vt:lpstr>
      <vt:lpstr>PowerPoint Presentation</vt:lpstr>
      <vt:lpstr>Tsunami Ready community</vt:lpstr>
      <vt:lpstr>PowerPoint Presentation</vt:lpstr>
      <vt:lpstr>Tsunami Ready Community Selection </vt:lpstr>
      <vt:lpstr>Who selects the community</vt:lpstr>
      <vt:lpstr>Reminder of criteria for Tsunami Ready community selection</vt:lpstr>
      <vt:lpstr>Example of Community Definition by NTRB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 W</dc:creator>
  <cp:lastModifiedBy>Kodijat, Ardito</cp:lastModifiedBy>
  <cp:revision>181</cp:revision>
  <dcterms:created xsi:type="dcterms:W3CDTF">2019-03-22T15:49:46Z</dcterms:created>
  <dcterms:modified xsi:type="dcterms:W3CDTF">2025-02-21T04:26:25Z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0x0101009354335BECF21B40B6CCFAE91E076EEB</vt:lpwstr>
  </property>
  <property fmtid="{D5CDD505-2E9C-101B-9397-08002B2CF9AE}" pid="3" name="_dlc_DocIdItemGuid">
    <vt:lpwstr>5c46f521-d66a-48f2-b4d3-7dd05baf4502</vt:lpwstr>
  </property>
  <property fmtid="{D5CDD505-2E9C-101B-9397-08002B2CF9AE}" pid="4" name="MediaServiceImageTags">
    <vt:lpwstr/>
  </property>
</Properties>
</file>